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8" r:id="rId4"/>
    <p:sldId id="259" r:id="rId5"/>
    <p:sldId id="261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7B2912A-3616-44C0-8D77-BCF8CAF5F958}">
          <p14:sldIdLst/>
        </p14:section>
        <p14:section name="HOLDING" id="{D54EF254-6258-485E-A34E-628469171448}">
          <p14:sldIdLst>
            <p14:sldId id="262"/>
          </p14:sldIdLst>
        </p14:section>
        <p14:section name="LOGIN" id="{377D3F18-E7FA-455D-8248-77847ABCD15C}">
          <p14:sldIdLst>
            <p14:sldId id="256"/>
            <p14:sldId id="258"/>
            <p14:sldId id="259"/>
            <p14:sldId id="261"/>
          </p14:sldIdLst>
        </p14:section>
        <p14:section name="CONECTIONS" id="{5B5104C0-AA8B-49E0-9AEB-A8C244AE9C7E}">
          <p14:sldIdLst>
            <p14:sldId id="263"/>
            <p14:sldId id="267"/>
          </p14:sldIdLst>
        </p14:section>
        <p14:section name="COLORES" id="{F3CEDBD9-D1AF-47E6-9199-3AACE53E0E4E}">
          <p14:sldIdLst>
            <p14:sldId id="264"/>
          </p14:sldIdLst>
        </p14:section>
        <p14:section name="BACKGROUNDS" id="{41F575BC-A2E1-43A9-8D1F-001A4437EBE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A" initials="A" lastIdx="1" clrIdx="0">
    <p:extLst>
      <p:ext uri="{19B8F6BF-5375-455C-9EA6-DF929625EA0E}">
        <p15:presenceInfo xmlns:p15="http://schemas.microsoft.com/office/powerpoint/2012/main" userId="ALEJ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7D3"/>
    <a:srgbClr val="013773"/>
    <a:srgbClr val="1F4E79"/>
    <a:srgbClr val="01244A"/>
    <a:srgbClr val="ADA448"/>
    <a:srgbClr val="8AC149"/>
    <a:srgbClr val="012C5B"/>
    <a:srgbClr val="024894"/>
    <a:srgbClr val="046397"/>
    <a:srgbClr val="17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7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CF16-874F-4BFE-91D2-48FEDD3B8B13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8FBC-1485-42C0-BD48-093054B71E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95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8FBC-1485-42C0-BD48-093054B71E0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0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CE61-258D-4B8F-6056-2F636288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682D6-B2E3-5986-C934-332A1B84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7B8DF-D5CC-DC90-4675-8626C7E6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B080-91CF-9E1B-F4BF-C8CC54F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F485D-0168-41C9-65DB-55E905A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6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B47B-C434-6399-5DA3-F122F86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F881A-7E48-829C-5914-932542EE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A5C88-E6CD-B3C9-094F-0979DA8B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9D386-2E97-2130-2302-7D71C94B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95B82-2DF4-B46C-967B-1A6A15B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FD0C7-016B-B825-4BF7-B2025507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6AD821-853B-4519-AC4A-7B6F1D36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ADA5C-61F0-049F-420B-133ABF2F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25D09-2F04-8C45-9861-981E8793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3F18-C96E-3FAC-428A-92969B4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8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1C7B-0716-5E6F-1EF7-B511E5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3801A-FB19-2B6C-4D49-C8146BDC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F9E55-35F5-D580-6D73-83C450B7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26876-3ACD-BEB6-7D34-23A30FF2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F9216-081C-AC64-21F9-D6761C1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42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972E-60D1-B1E2-B0DC-22C66AD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51196-8594-D265-DA2A-728378CE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9FE90-1744-96D0-0723-B1B34BE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A06C3-D461-31E5-BF85-6D38DCB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CC001-EF9B-BE7D-A266-EECB4C8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2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8E96-A2AD-0558-9908-D86DC44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FC47C-9B84-8044-024C-12E5EED5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A2F37-CA6B-AD24-BC1A-DDBAF8AF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BEED4-0966-E3AE-2F08-A12BA45D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CED9D-D7F2-83AB-A98B-1BB644CF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A6868-0F2C-43B2-4A82-EE4745A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11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D47F-1E76-2909-F4D5-F8B9B919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88697-8502-9AC2-6A90-C06E28C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15FBF-CDE1-9D59-D49F-7AA8F941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362CC-BE15-7FD4-299B-51351DDF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F18060-BE4E-5DCC-6A0C-5F535EE2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E78CBD-01A7-D735-A11C-29B3195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A93633-7AA2-845B-0B4F-6F3587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5A038-2037-BB62-83B1-E206D84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47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C285-8275-03AA-001D-2381EB2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A927F-48AA-8F21-032E-CD08B552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ECB1B5-E41B-C779-656A-D3CB6E0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000265-712A-4862-F38C-057851C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3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5D7ED-5EE9-D999-9A89-26118B9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0AA1C3-AE16-E9E9-C19A-655D410D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B444D-B0A8-D591-A758-1E0601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0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E198-8F88-4362-A6AD-57B75DD8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AEC15-5DEA-75C1-8750-611DE42A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864C1-52B7-FA05-D9C5-822F66EC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59819-F048-711B-371F-EB49FDF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42B3B-86EC-C15F-03C2-BC168D2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4930-1FE9-28DA-8CDA-76009DCF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9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379F-47E2-C620-AAC5-387AED8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8469C4-6BCC-2B55-984B-332DE2A0B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5FAF1-8147-22FD-1473-402E22E6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FE747-B6CA-0B05-1CB9-5235659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EAA25-7A15-7DCE-4A81-56DFD85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50100-201F-A9E1-D785-D3A35F4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03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8122D8-8A97-9872-6BBE-13A8FAE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5FFAF-B173-FB63-F1F4-118E51F6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A5858-283D-D3A4-D332-6DF9F1C72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64143-6001-A9D6-3C00-92EC1538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B49A9-D7D7-AE58-779D-A1B5CCFE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40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3075501" y="1319123"/>
            <a:ext cx="6104134" cy="42197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3C1A85-9A70-31F4-0724-CF946EAF790D}"/>
              </a:ext>
            </a:extLst>
          </p:cNvPr>
          <p:cNvGrpSpPr/>
          <p:nvPr/>
        </p:nvGrpSpPr>
        <p:grpSpPr>
          <a:xfrm>
            <a:off x="4959866" y="2765661"/>
            <a:ext cx="3113524" cy="1354217"/>
            <a:chOff x="5032256" y="2551367"/>
            <a:chExt cx="3081066" cy="1354217"/>
          </a:xfrm>
        </p:grpSpPr>
        <p:pic>
          <p:nvPicPr>
            <p:cNvPr id="4" name="Picture 2" descr="La vara de Esculapio, símbolo de la medicina">
              <a:extLst>
                <a:ext uri="{FF2B5EF4-FFF2-40B4-BE49-F238E27FC236}">
                  <a16:creationId xmlns:a16="http://schemas.microsoft.com/office/drawing/2014/main" id="{63C13110-32AB-99F9-CE9C-4F28A1438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875" l="2500" r="981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923" y="2687508"/>
              <a:ext cx="928048" cy="9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CC66645-3767-7302-25B9-576E4FE4144F}"/>
                </a:ext>
              </a:extLst>
            </p:cNvPr>
            <p:cNvSpPr txBox="1"/>
            <p:nvPr/>
          </p:nvSpPr>
          <p:spPr>
            <a:xfrm>
              <a:off x="5096133" y="3597807"/>
              <a:ext cx="247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b="1" dirty="0">
                  <a:solidFill>
                    <a:schemeClr val="bg1"/>
                  </a:solidFill>
                </a:rPr>
                <a:t>Control Interface Switching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94DF2FD-7636-7676-EDB2-BF743DC138D8}"/>
                </a:ext>
              </a:extLst>
            </p:cNvPr>
            <p:cNvSpPr txBox="1"/>
            <p:nvPr/>
          </p:nvSpPr>
          <p:spPr>
            <a:xfrm>
              <a:off x="5032256" y="2551367"/>
              <a:ext cx="3081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C  </a:t>
              </a:r>
              <a:r>
                <a:rPr lang="es-419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 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3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B500-7D7A-0431-2A50-28CF123F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40978-F15C-A563-ACEE-B35CC8FF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0" y="162728"/>
            <a:ext cx="3467100" cy="476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508A18-9078-CF65-FEBF-303600A9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13874" r="16546" b="4664"/>
          <a:stretch/>
        </p:blipFill>
        <p:spPr>
          <a:xfrm>
            <a:off x="3551470" y="2072471"/>
            <a:ext cx="3467102" cy="47625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249FBC-233C-5478-4DFC-ED11E3D6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6593" r="17874" b="6602"/>
          <a:stretch/>
        </p:blipFill>
        <p:spPr>
          <a:xfrm>
            <a:off x="5772149" y="-140504"/>
            <a:ext cx="3467101" cy="476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CA44B-5EB5-E8AC-1858-C8577398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9350" r="19100" b="9350"/>
          <a:stretch/>
        </p:blipFill>
        <p:spPr>
          <a:xfrm>
            <a:off x="8600612" y="2095499"/>
            <a:ext cx="3467101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4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B91707-DB68-1873-5A0C-3F29FC6C3AA0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C40334-5C97-FB01-E2A4-D143D41153C7}"/>
              </a:ext>
            </a:extLst>
          </p:cNvPr>
          <p:cNvSpPr/>
          <p:nvPr/>
        </p:nvSpPr>
        <p:spPr>
          <a:xfrm rot="8951919">
            <a:off x="111957" y="-1294978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80B32F3-04FE-1FFF-FAF6-DBBD5ED60EC5}"/>
              </a:ext>
            </a:extLst>
          </p:cNvPr>
          <p:cNvSpPr/>
          <p:nvPr/>
        </p:nvSpPr>
        <p:spPr>
          <a:xfrm rot="19719461">
            <a:off x="2029628" y="5788349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0" name="Picture 2" descr="La vara de Esculapio, símbolo de la medicina">
            <a:extLst>
              <a:ext uri="{FF2B5EF4-FFF2-40B4-BE49-F238E27FC236}">
                <a16:creationId xmlns:a16="http://schemas.microsoft.com/office/drawing/2014/main" id="{79E30E28-A717-CB38-C3FB-7977F189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BB9BB38-8C91-655B-A50E-9220B2D5B6C7}"/>
              </a:ext>
            </a:extLst>
          </p:cNvPr>
          <p:cNvSpPr txBox="1"/>
          <p:nvPr/>
        </p:nvSpPr>
        <p:spPr>
          <a:xfrm>
            <a:off x="3827543" y="637253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Loading…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9342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188D26-73E6-0BFE-5D82-564A251B794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5676FE01-EB53-03EE-2282-C3104BD8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1EE140-5779-B23F-C9C9-FCB7145E8A2E}"/>
              </a:ext>
            </a:extLst>
          </p:cNvPr>
          <p:cNvSpPr txBox="1"/>
          <p:nvPr/>
        </p:nvSpPr>
        <p:spPr>
          <a:xfrm>
            <a:off x="2486534" y="6401007"/>
            <a:ext cx="36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Conecting to server…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7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4E0FA7-EE51-A5C9-19FC-CC26F4F20697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A392885E-02A3-9F2E-D23C-17ECE7FA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D6230-0F61-9FC9-62BD-38E8CB4A8512}"/>
              </a:ext>
            </a:extLst>
          </p:cNvPr>
          <p:cNvSpPr txBox="1"/>
          <p:nvPr/>
        </p:nvSpPr>
        <p:spPr>
          <a:xfrm>
            <a:off x="4085772" y="6396335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Done…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La vara de Esculapio, símbolo de la medicina">
            <a:extLst>
              <a:ext uri="{FF2B5EF4-FFF2-40B4-BE49-F238E27FC236}">
                <a16:creationId xmlns:a16="http://schemas.microsoft.com/office/drawing/2014/main" id="{AFCFBFE5-5A18-6FFB-DE8B-72AC7D5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89" y="156460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517E56-5D70-A7B6-ABDF-0FA7854863DB}"/>
              </a:ext>
            </a:extLst>
          </p:cNvPr>
          <p:cNvSpPr txBox="1"/>
          <p:nvPr/>
        </p:nvSpPr>
        <p:spPr>
          <a:xfrm>
            <a:off x="8054522" y="1428462"/>
            <a:ext cx="234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</p:spTree>
    <p:extLst>
      <p:ext uri="{BB962C8B-B14F-4D97-AF65-F5344CB8AC3E}">
        <p14:creationId xmlns:p14="http://schemas.microsoft.com/office/powerpoint/2010/main" val="37969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-920786" y="23581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77580F-FF5F-9F28-119F-B06D8DC7CCD4}"/>
              </a:ext>
            </a:extLst>
          </p:cNvPr>
          <p:cNvSpPr/>
          <p:nvPr/>
        </p:nvSpPr>
        <p:spPr>
          <a:xfrm>
            <a:off x="6618" y="-23581"/>
            <a:ext cx="5355772" cy="6858000"/>
          </a:xfrm>
          <a:prstGeom prst="rect">
            <a:avLst/>
          </a:prstGeom>
          <a:solidFill>
            <a:srgbClr val="0124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4" name="Picture 2" descr="La vara de Esculapio, símbolo de la medicina">
            <a:extLst>
              <a:ext uri="{FF2B5EF4-FFF2-40B4-BE49-F238E27FC236}">
                <a16:creationId xmlns:a16="http://schemas.microsoft.com/office/drawing/2014/main" id="{63C13110-32AB-99F9-CE9C-4F28A143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0" y="243572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4DF2FD-7636-7676-EDB2-BF743DC138D8}"/>
              </a:ext>
            </a:extLst>
          </p:cNvPr>
          <p:cNvSpPr txBox="1"/>
          <p:nvPr/>
        </p:nvSpPr>
        <p:spPr>
          <a:xfrm>
            <a:off x="677733" y="107431"/>
            <a:ext cx="30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F43CF30-81F0-9CE3-6977-A03D5AE74444}"/>
              </a:ext>
            </a:extLst>
          </p:cNvPr>
          <p:cNvSpPr/>
          <p:nvPr/>
        </p:nvSpPr>
        <p:spPr>
          <a:xfrm>
            <a:off x="831283" y="291354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F35F68-6B3C-DF84-955D-681FC1DEDC0B}"/>
              </a:ext>
            </a:extLst>
          </p:cNvPr>
          <p:cNvSpPr/>
          <p:nvPr/>
        </p:nvSpPr>
        <p:spPr>
          <a:xfrm>
            <a:off x="831283" y="407492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043E5-1A46-3FB5-C108-2AEE08151250}"/>
              </a:ext>
            </a:extLst>
          </p:cNvPr>
          <p:cNvSpPr txBox="1"/>
          <p:nvPr/>
        </p:nvSpPr>
        <p:spPr>
          <a:xfrm>
            <a:off x="2725346" y="2610957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User Name (Nombre)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5C5B8F-4BD6-0C82-9329-178E5A446FF3}"/>
              </a:ext>
            </a:extLst>
          </p:cNvPr>
          <p:cNvSpPr txBox="1"/>
          <p:nvPr/>
        </p:nvSpPr>
        <p:spPr>
          <a:xfrm>
            <a:off x="2592159" y="3764938"/>
            <a:ext cx="2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Password (Contraseña)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5D1160-34A9-18D2-DC76-A39B479E5651}"/>
              </a:ext>
            </a:extLst>
          </p:cNvPr>
          <p:cNvSpPr txBox="1"/>
          <p:nvPr/>
        </p:nvSpPr>
        <p:spPr>
          <a:xfrm>
            <a:off x="996588" y="4878556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Admin (Administrador)</a:t>
            </a:r>
            <a:endParaRPr lang="es-419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2686C2C-9DCB-0777-0BAF-C1E02091DCA9}"/>
              </a:ext>
            </a:extLst>
          </p:cNvPr>
          <p:cNvSpPr/>
          <p:nvPr/>
        </p:nvSpPr>
        <p:spPr>
          <a:xfrm>
            <a:off x="826603" y="4950960"/>
            <a:ext cx="159481" cy="1629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BA46A1-BD55-BBFF-0208-41EC2435B529}"/>
              </a:ext>
            </a:extLst>
          </p:cNvPr>
          <p:cNvSpPr txBox="1"/>
          <p:nvPr/>
        </p:nvSpPr>
        <p:spPr>
          <a:xfrm>
            <a:off x="3571623" y="6075669"/>
            <a:ext cx="160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sz="2800" u="sng" dirty="0">
                <a:latin typeface="Book Antiqua" panose="02040602050305030304" pitchFamily="18" charset="0"/>
              </a:rPr>
              <a:t>LOGIN</a:t>
            </a:r>
            <a:endParaRPr lang="es-419" sz="2800" u="sng" dirty="0">
              <a:latin typeface="Book Antiqua" panose="0204060205030503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15B006-8B23-0133-FFB0-3241F112F6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191460" y="6263899"/>
            <a:ext cx="1483519" cy="286401"/>
          </a:xfrm>
          <a:prstGeom prst="rect">
            <a:avLst/>
          </a:prstGeom>
        </p:spPr>
      </p:pic>
      <p:pic>
        <p:nvPicPr>
          <p:cNvPr id="25" name="Picture 2" descr="La vara de Esculapio, símbolo de la medicina">
            <a:extLst>
              <a:ext uri="{FF2B5EF4-FFF2-40B4-BE49-F238E27FC236}">
                <a16:creationId xmlns:a16="http://schemas.microsoft.com/office/drawing/2014/main" id="{CFB60101-191A-D0EF-5FD6-29F7EBA6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43" y="217738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502CCD7-613A-9A02-7271-193780A6F518}"/>
              </a:ext>
            </a:extLst>
          </p:cNvPr>
          <p:cNvSpPr txBox="1"/>
          <p:nvPr/>
        </p:nvSpPr>
        <p:spPr>
          <a:xfrm>
            <a:off x="7888163" y="81597"/>
            <a:ext cx="242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E192E34-48D1-7FDA-ED73-AA50F1ED9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18057" r="17869" b="21871"/>
          <a:stretch/>
        </p:blipFill>
        <p:spPr>
          <a:xfrm>
            <a:off x="8041422" y="1748277"/>
            <a:ext cx="2160342" cy="120123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5A0C692-C538-9FB5-0695-ECC5407B45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0149" r="8496" b="26467"/>
          <a:stretch/>
        </p:blipFill>
        <p:spPr>
          <a:xfrm>
            <a:off x="8634720" y="4682704"/>
            <a:ext cx="1483520" cy="2864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4A9B2F-C366-EAD1-9FC9-1A49176F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8634720" y="4929573"/>
            <a:ext cx="1483519" cy="2864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AEB18-60C3-BA2B-06A4-88691E8CE934}"/>
              </a:ext>
            </a:extLst>
          </p:cNvPr>
          <p:cNvSpPr txBox="1"/>
          <p:nvPr/>
        </p:nvSpPr>
        <p:spPr>
          <a:xfrm>
            <a:off x="7945026" y="1115332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1683F8-B842-EB80-A446-A34A65220957}"/>
              </a:ext>
            </a:extLst>
          </p:cNvPr>
          <p:cNvSpPr txBox="1"/>
          <p:nvPr/>
        </p:nvSpPr>
        <p:spPr>
          <a:xfrm>
            <a:off x="892137" y="1320831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1007A74-67D8-EFFA-3F22-8178511E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18725" r="21260" b="21203"/>
          <a:stretch/>
        </p:blipFill>
        <p:spPr>
          <a:xfrm>
            <a:off x="7888163" y="2880520"/>
            <a:ext cx="2426048" cy="12012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60DBCD-FA0E-C236-26AA-AAECD48DB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7" y="5888736"/>
            <a:ext cx="9013939" cy="72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0B9542-FC8F-AA51-34BC-AE8CFD97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8" y="406728"/>
            <a:ext cx="4762500" cy="47625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33BD53-4282-08C3-F2E6-24BF31E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728"/>
            <a:ext cx="4762500" cy="47625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BC43-20F4-818C-8B7D-01B2A3A0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10E895-41F1-937E-2861-8988AB1B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9481" r="27029" b="9803"/>
          <a:stretch/>
        </p:blipFill>
        <p:spPr>
          <a:xfrm>
            <a:off x="6096000" y="649225"/>
            <a:ext cx="4762500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2FF842-AFB2-16E6-F8EC-B8468231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9420" r="27159" b="10569"/>
          <a:stretch/>
        </p:blipFill>
        <p:spPr>
          <a:xfrm>
            <a:off x="532497" y="534925"/>
            <a:ext cx="4762501" cy="4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36170F-5FA1-F595-7EE4-ED339083B7CF}"/>
              </a:ext>
            </a:extLst>
          </p:cNvPr>
          <p:cNvSpPr/>
          <p:nvPr/>
        </p:nvSpPr>
        <p:spPr>
          <a:xfrm>
            <a:off x="285750" y="257174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C4CF23-E0BF-6251-7B41-B7E0945A309A}"/>
              </a:ext>
            </a:extLst>
          </p:cNvPr>
          <p:cNvSpPr txBox="1"/>
          <p:nvPr/>
        </p:nvSpPr>
        <p:spPr>
          <a:xfrm>
            <a:off x="443386" y="2571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#01244A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0DA703-01C6-BC66-5F53-3C59B57A84A7}"/>
              </a:ext>
            </a:extLst>
          </p:cNvPr>
          <p:cNvSpPr/>
          <p:nvPr/>
        </p:nvSpPr>
        <p:spPr>
          <a:xfrm>
            <a:off x="2009775" y="257174"/>
            <a:ext cx="1333500" cy="390525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EF576-6E5A-D07A-84D9-B65298CA5B09}"/>
              </a:ext>
            </a:extLst>
          </p:cNvPr>
          <p:cNvSpPr txBox="1"/>
          <p:nvPr/>
        </p:nvSpPr>
        <p:spPr>
          <a:xfrm>
            <a:off x="2167411" y="2783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#1F4E79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9B1425-3CFE-416D-9C96-24883DDC8AB9}"/>
              </a:ext>
            </a:extLst>
          </p:cNvPr>
          <p:cNvSpPr/>
          <p:nvPr/>
        </p:nvSpPr>
        <p:spPr>
          <a:xfrm>
            <a:off x="318613" y="952499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67381-32F6-D9AC-5265-A8DE6F5F2D95}"/>
              </a:ext>
            </a:extLst>
          </p:cNvPr>
          <p:cNvSpPr txBox="1"/>
          <p:nvPr/>
        </p:nvSpPr>
        <p:spPr>
          <a:xfrm>
            <a:off x="443385" y="9646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5597D3"/>
                </a:solidFill>
              </a:rPr>
              <a:t>#5597D3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A41CC0-CE4F-556F-691D-A523678690A1}"/>
              </a:ext>
            </a:extLst>
          </p:cNvPr>
          <p:cNvSpPr txBox="1"/>
          <p:nvPr/>
        </p:nvSpPr>
        <p:spPr>
          <a:xfrm>
            <a:off x="1658297" y="973692"/>
            <a:ext cx="43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EFCC0-8C83-5C99-AD63-776CE7037CE0}"/>
              </a:ext>
            </a:extLst>
          </p:cNvPr>
          <p:cNvSpPr txBox="1"/>
          <p:nvPr/>
        </p:nvSpPr>
        <p:spPr>
          <a:xfrm>
            <a:off x="3343274" y="2571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D64C05-6F72-4F65-6E32-1DA0550CA712}"/>
              </a:ext>
            </a:extLst>
          </p:cNvPr>
          <p:cNvSpPr txBox="1"/>
          <p:nvPr/>
        </p:nvSpPr>
        <p:spPr>
          <a:xfrm>
            <a:off x="1586726" y="2783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pic>
        <p:nvPicPr>
          <p:cNvPr id="1026" name="Picture 2" descr="Icono de color de sombra larga de diseño plano de punta de flecha naranja  hacia la">
            <a:extLst>
              <a:ext uri="{FF2B5EF4-FFF2-40B4-BE49-F238E27FC236}">
                <a16:creationId xmlns:a16="http://schemas.microsoft.com/office/drawing/2014/main" id="{3419306B-D77D-15B8-6257-D43FF0D17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597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13214" r="23500" b="11786"/>
          <a:stretch/>
        </p:blipFill>
        <p:spPr bwMode="auto">
          <a:xfrm>
            <a:off x="609600" y="2797968"/>
            <a:ext cx="371476" cy="6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BFFC124-383E-B1E3-61F3-C7EAE4BE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4378" r="5504" b="4378"/>
          <a:stretch/>
        </p:blipFill>
        <p:spPr>
          <a:xfrm>
            <a:off x="4165104" y="751169"/>
            <a:ext cx="3467101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2B9F66-15E2-7AC8-8306-C89BC3AD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3735" r="5906" b="5330"/>
          <a:stretch/>
        </p:blipFill>
        <p:spPr>
          <a:xfrm>
            <a:off x="302669" y="636368"/>
            <a:ext cx="3467101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5D2EF-2D5D-9E4A-CB4A-00F30106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5650" r="17920" b="6077"/>
          <a:stretch/>
        </p:blipFill>
        <p:spPr>
          <a:xfrm>
            <a:off x="8589515" y="751169"/>
            <a:ext cx="34671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2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49</Words>
  <Application>Microsoft Office PowerPoint</Application>
  <PresentationFormat>Panorámica</PresentationFormat>
  <Paragraphs>21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EMERSON TILANO</cp:lastModifiedBy>
  <cp:revision>26</cp:revision>
  <dcterms:created xsi:type="dcterms:W3CDTF">2024-04-16T20:06:14Z</dcterms:created>
  <dcterms:modified xsi:type="dcterms:W3CDTF">2025-03-24T02:09:18Z</dcterms:modified>
</cp:coreProperties>
</file>