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1649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09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94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23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6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3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821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39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29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182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30921F-F7EB-4695-9C18-5AA8DEFE0508}" type="datetimeFigureOut">
              <a:rPr lang="es-PE" smtClean="0"/>
              <a:t>23/08/2022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9E0B744-6686-4C4E-905A-DBDA1BA1644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04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AB910-7F7D-6FCD-3E68-2FF2D4D80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Soy archivo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307FE-2805-E342-C833-FA495C196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123456789</a:t>
            </a:r>
          </a:p>
        </p:txBody>
      </p:sp>
      <p:sp>
        <p:nvSpPr>
          <p:cNvPr id="4" name="Estrella: 5 puntas 3">
            <a:extLst>
              <a:ext uri="{FF2B5EF4-FFF2-40B4-BE49-F238E27FC236}">
                <a16:creationId xmlns:a16="http://schemas.microsoft.com/office/drawing/2014/main" id="{8F2E022D-9707-8B3C-EF09-480553803DA6}"/>
              </a:ext>
            </a:extLst>
          </p:cNvPr>
          <p:cNvSpPr/>
          <p:nvPr/>
        </p:nvSpPr>
        <p:spPr>
          <a:xfrm>
            <a:off x="2248525" y="1064302"/>
            <a:ext cx="2398426" cy="196371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FEAB2ED8-4640-C4F5-5D4C-18157AE560FC}"/>
              </a:ext>
            </a:extLst>
          </p:cNvPr>
          <p:cNvSpPr/>
          <p:nvPr/>
        </p:nvSpPr>
        <p:spPr>
          <a:xfrm>
            <a:off x="5341345" y="1044940"/>
            <a:ext cx="2398426" cy="196371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E230CEBD-3A25-DCBA-2501-334DA703C191}"/>
              </a:ext>
            </a:extLst>
          </p:cNvPr>
          <p:cNvSpPr/>
          <p:nvPr/>
        </p:nvSpPr>
        <p:spPr>
          <a:xfrm>
            <a:off x="8281766" y="1064302"/>
            <a:ext cx="2398426" cy="196371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0315503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Vista</vt:lpstr>
      <vt:lpstr>Soy archivo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 archivo 4</dc:title>
  <dc:creator>emerson herrera</dc:creator>
  <cp:lastModifiedBy>emerson herrera</cp:lastModifiedBy>
  <cp:revision>1</cp:revision>
  <dcterms:created xsi:type="dcterms:W3CDTF">2022-08-23T21:33:41Z</dcterms:created>
  <dcterms:modified xsi:type="dcterms:W3CDTF">2022-08-23T21:34:58Z</dcterms:modified>
</cp:coreProperties>
</file>