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64" r:id="rId6"/>
    <p:sldId id="266" r:id="rId7"/>
    <p:sldId id="267" r:id="rId8"/>
    <p:sldId id="268" r:id="rId9"/>
    <p:sldId id="269" r:id="rId10"/>
    <p:sldId id="261" r:id="rId11"/>
    <p:sldId id="258" r:id="rId12"/>
    <p:sldId id="265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490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86DC422-60EB-4F33-88B2-CFA7A548FCBC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543800" cy="1524000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  <a:latin typeface="Berlin Sans FB" pitchFamily="34" charset="0"/>
              </a:rPr>
              <a:t>INTRODUCCIÓN A LAS SESIONES</a:t>
            </a:r>
            <a:endParaRPr lang="es-PE" sz="66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>
                <a:latin typeface="Berlin Sans FB" pitchFamily="34" charset="0"/>
              </a:rPr>
              <a:t>Emerson Perales - CETI</a:t>
            </a:r>
          </a:p>
        </p:txBody>
      </p:sp>
    </p:spTree>
    <p:extLst>
      <p:ext uri="{BB962C8B-B14F-4D97-AF65-F5344CB8AC3E}">
        <p14:creationId xmlns:p14="http://schemas.microsoft.com/office/powerpoint/2010/main" val="408147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gramación: para qué sirve, lenguajes - Cátedra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6128110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9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764704"/>
            <a:ext cx="237626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Portafolio</a:t>
            </a: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2D20F44B-631C-4749-F56E-E075EA90B8DD}"/>
              </a:ext>
            </a:extLst>
          </p:cNvPr>
          <p:cNvSpPr txBox="1">
            <a:spLocks/>
          </p:cNvSpPr>
          <p:nvPr/>
        </p:nvSpPr>
        <p:spPr>
          <a:xfrm>
            <a:off x="757883" y="2492896"/>
            <a:ext cx="3024336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Tienda online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8C39C2B6-EEE5-B671-423C-4B6F3DAA7F97}"/>
              </a:ext>
            </a:extLst>
          </p:cNvPr>
          <p:cNvSpPr txBox="1">
            <a:spLocks/>
          </p:cNvSpPr>
          <p:nvPr/>
        </p:nvSpPr>
        <p:spPr>
          <a:xfrm>
            <a:off x="755576" y="4221088"/>
            <a:ext cx="3024336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Personal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055F1669-20E8-835C-FD51-F9EA8EDEDA00}"/>
              </a:ext>
            </a:extLst>
          </p:cNvPr>
          <p:cNvSpPr txBox="1">
            <a:spLocks/>
          </p:cNvSpPr>
          <p:nvPr/>
        </p:nvSpPr>
        <p:spPr>
          <a:xfrm>
            <a:off x="6084168" y="872716"/>
            <a:ext cx="2232248" cy="4438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  <a:latin typeface="Berlin Sans FB" pitchFamily="34" charset="0"/>
              </a:rPr>
              <a:t>Web 1 y Web 2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BA62A96A-9B46-3BDE-B507-258E8F34ACC4}"/>
              </a:ext>
            </a:extLst>
          </p:cNvPr>
          <p:cNvSpPr txBox="1">
            <a:spLocks/>
          </p:cNvSpPr>
          <p:nvPr/>
        </p:nvSpPr>
        <p:spPr>
          <a:xfrm>
            <a:off x="6151537" y="2600908"/>
            <a:ext cx="2232248" cy="4438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  <a:latin typeface="Berlin Sans FB" pitchFamily="34" charset="0"/>
              </a:rPr>
              <a:t>Angular 1, 2 y 3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0D65E352-B54E-9475-1B30-39FBBC1252A1}"/>
              </a:ext>
            </a:extLst>
          </p:cNvPr>
          <p:cNvSpPr txBox="1">
            <a:spLocks/>
          </p:cNvSpPr>
          <p:nvPr/>
        </p:nvSpPr>
        <p:spPr>
          <a:xfrm>
            <a:off x="6175920" y="4326421"/>
            <a:ext cx="2232248" cy="4438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err="1">
                <a:solidFill>
                  <a:schemeClr val="tx1"/>
                </a:solidFill>
                <a:latin typeface="Berlin Sans FB" pitchFamily="34" charset="0"/>
              </a:rPr>
              <a:t>React</a:t>
            </a:r>
            <a:r>
              <a:rPr lang="es-ES" sz="2400" dirty="0">
                <a:solidFill>
                  <a:schemeClr val="tx1"/>
                </a:solidFill>
                <a:latin typeface="Berlin Sans FB" pitchFamily="34" charset="0"/>
              </a:rPr>
              <a:t> 1, 2 y 3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316B5FB-A9D9-FEBB-4CD9-F3792617FA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31840" y="1094656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2C0EE9C-9D08-A4F8-9355-3FCDD796125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782219" y="2822848"/>
            <a:ext cx="2369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AECF3E5-777C-0E1A-C1DA-00D1C565CD1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779912" y="4548361"/>
            <a:ext cx="2396008" cy="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8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55776" y="1844824"/>
            <a:ext cx="4032448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¿Dudas y consultas?</a:t>
            </a:r>
          </a:p>
        </p:txBody>
      </p:sp>
      <p:pic>
        <p:nvPicPr>
          <p:cNvPr id="2050" name="Picture 2" descr="Superando Dudas Y Tomar Una Decisión Ilustración del Vector - Ilustración  de superado, idea: 128851087">
            <a:extLst>
              <a:ext uri="{FF2B5EF4-FFF2-40B4-BE49-F238E27FC236}">
                <a16:creationId xmlns:a16="http://schemas.microsoft.com/office/drawing/2014/main" id="{605B5B34-A5E9-DAC5-2C9B-5E75BB75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4" y="2924944"/>
            <a:ext cx="2065412" cy="247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BA741CF-0BC3-DD00-F5CB-644D6F07F965}"/>
              </a:ext>
            </a:extLst>
          </p:cNvPr>
          <p:cNvSpPr txBox="1"/>
          <p:nvPr/>
        </p:nvSpPr>
        <p:spPr>
          <a:xfrm>
            <a:off x="827584" y="836712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Nombre: </a:t>
            </a:r>
            <a:r>
              <a:rPr lang="es-PE" dirty="0"/>
              <a:t>David Emerson Perales Villanueva</a:t>
            </a:r>
          </a:p>
          <a:p>
            <a:endParaRPr lang="es-PE" dirty="0"/>
          </a:p>
          <a:p>
            <a:r>
              <a:rPr lang="es-PE" b="1" dirty="0"/>
              <a:t>Carrera:</a:t>
            </a:r>
            <a:r>
              <a:rPr lang="es-PE" dirty="0"/>
              <a:t> Ingeniería en Computación e Informática (UNPRG)</a:t>
            </a:r>
          </a:p>
          <a:p>
            <a:endParaRPr lang="es-PE" dirty="0"/>
          </a:p>
          <a:p>
            <a:r>
              <a:rPr lang="es-PE" b="1" dirty="0"/>
              <a:t>Puesto de trabajo actual:</a:t>
            </a:r>
            <a:r>
              <a:rPr lang="es-PE" dirty="0"/>
              <a:t> Desarrollador </a:t>
            </a:r>
            <a:r>
              <a:rPr lang="es-PE" dirty="0" err="1"/>
              <a:t>Frontend</a:t>
            </a:r>
            <a:r>
              <a:rPr lang="es-PE" dirty="0"/>
              <a:t> Angular empresa Invian </a:t>
            </a:r>
          </a:p>
          <a:p>
            <a:r>
              <a:rPr lang="es-PE" dirty="0"/>
              <a:t>International </a:t>
            </a:r>
            <a:r>
              <a:rPr lang="es-PE" dirty="0" err="1"/>
              <a:t>Solutions</a:t>
            </a:r>
            <a:endParaRPr lang="es-PE" dirty="0"/>
          </a:p>
          <a:p>
            <a:endParaRPr lang="es-PE" dirty="0"/>
          </a:p>
          <a:p>
            <a:r>
              <a:rPr lang="es-PE" b="1" dirty="0"/>
              <a:t>Intereses:</a:t>
            </a:r>
            <a:r>
              <a:rPr lang="es-PE" dirty="0"/>
              <a:t> Generador de código, Ingeniería de Software y Arquitectura de Software</a:t>
            </a:r>
          </a:p>
          <a:p>
            <a:endParaRPr lang="es-PE" dirty="0"/>
          </a:p>
          <a:p>
            <a:r>
              <a:rPr lang="es-PE" b="1" dirty="0"/>
              <a:t>Celular:</a:t>
            </a:r>
            <a:r>
              <a:rPr lang="es-PE" dirty="0"/>
              <a:t> 942696026</a:t>
            </a:r>
          </a:p>
        </p:txBody>
      </p:sp>
    </p:spTree>
    <p:extLst>
      <p:ext uri="{BB962C8B-B14F-4D97-AF65-F5344CB8AC3E}">
        <p14:creationId xmlns:p14="http://schemas.microsoft.com/office/powerpoint/2010/main" val="34075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earte objetivos específicos para alcanzar tus metas">
            <a:extLst>
              <a:ext uri="{FF2B5EF4-FFF2-40B4-BE49-F238E27FC236}">
                <a16:creationId xmlns:a16="http://schemas.microsoft.com/office/drawing/2014/main" id="{1622BB25-9C23-C365-6035-84D59A46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5616624" cy="25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9FF92E6-E84B-0004-D0EA-683E7409DEE6}"/>
              </a:ext>
            </a:extLst>
          </p:cNvPr>
          <p:cNvSpPr txBox="1"/>
          <p:nvPr/>
        </p:nvSpPr>
        <p:spPr>
          <a:xfrm>
            <a:off x="1475656" y="3430513"/>
            <a:ext cx="2146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Introducción al curso</a:t>
            </a:r>
          </a:p>
          <a:p>
            <a:endParaRPr lang="es-PE" dirty="0"/>
          </a:p>
          <a:p>
            <a:r>
              <a:rPr lang="es-PE" dirty="0"/>
              <a:t>Elección delegado</a:t>
            </a:r>
          </a:p>
          <a:p>
            <a:endParaRPr lang="es-PE" dirty="0"/>
          </a:p>
          <a:p>
            <a:r>
              <a:rPr lang="es-PE" dirty="0"/>
              <a:t>Dudas y Preguntas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00A05D-335D-FD06-5A2C-9FAB735E8E07}"/>
              </a:ext>
            </a:extLst>
          </p:cNvPr>
          <p:cNvSpPr txBox="1"/>
          <p:nvPr/>
        </p:nvSpPr>
        <p:spPr>
          <a:xfrm>
            <a:off x="6295732" y="33569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7-8pm</a:t>
            </a:r>
          </a:p>
        </p:txBody>
      </p:sp>
    </p:spTree>
    <p:extLst>
      <p:ext uri="{BB962C8B-B14F-4D97-AF65-F5344CB8AC3E}">
        <p14:creationId xmlns:p14="http://schemas.microsoft.com/office/powerpoint/2010/main" val="43996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photo description availabl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7" r="-1933" b="8313"/>
          <a:stretch/>
        </p:blipFill>
        <p:spPr bwMode="auto">
          <a:xfrm>
            <a:off x="348596" y="620688"/>
            <a:ext cx="882209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2A3E1CA0-2E03-A4C8-B4F9-3399A98B9681}"/>
              </a:ext>
            </a:extLst>
          </p:cNvPr>
          <p:cNvSpPr txBox="1">
            <a:spLocks/>
          </p:cNvSpPr>
          <p:nvPr/>
        </p:nvSpPr>
        <p:spPr>
          <a:xfrm>
            <a:off x="3923928" y="2769096"/>
            <a:ext cx="1512168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Curso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95361B8-0006-67A1-ACFC-9499078E91CB}"/>
              </a:ext>
            </a:extLst>
          </p:cNvPr>
          <p:cNvSpPr/>
          <p:nvPr/>
        </p:nvSpPr>
        <p:spPr>
          <a:xfrm>
            <a:off x="899592" y="3717032"/>
            <a:ext cx="2160240" cy="2160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Programación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2214A75-5D0C-280C-5258-2552D9B611E9}"/>
              </a:ext>
            </a:extLst>
          </p:cNvPr>
          <p:cNvSpPr/>
          <p:nvPr/>
        </p:nvSpPr>
        <p:spPr>
          <a:xfrm>
            <a:off x="6347470" y="620688"/>
            <a:ext cx="2160240" cy="2160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Diseño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9565A2-8DA3-00D3-31D4-3CB2384E213C}"/>
              </a:ext>
            </a:extLst>
          </p:cNvPr>
          <p:cNvSpPr/>
          <p:nvPr/>
        </p:nvSpPr>
        <p:spPr>
          <a:xfrm>
            <a:off x="755576" y="620688"/>
            <a:ext cx="2160240" cy="2160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Lógica de programación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EC01D3-299A-E853-1712-75888F5AF14A}"/>
              </a:ext>
            </a:extLst>
          </p:cNvPr>
          <p:cNvSpPr/>
          <p:nvPr/>
        </p:nvSpPr>
        <p:spPr>
          <a:xfrm>
            <a:off x="6372200" y="3717032"/>
            <a:ext cx="2160240" cy="2160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Trabajo colaborativo</a:t>
            </a:r>
          </a:p>
        </p:txBody>
      </p:sp>
    </p:spTree>
    <p:extLst>
      <p:ext uri="{BB962C8B-B14F-4D97-AF65-F5344CB8AC3E}">
        <p14:creationId xmlns:p14="http://schemas.microsoft.com/office/powerpoint/2010/main" val="244898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29565A2-8DA3-00D3-31D4-3CB2384E213C}"/>
              </a:ext>
            </a:extLst>
          </p:cNvPr>
          <p:cNvSpPr/>
          <p:nvPr/>
        </p:nvSpPr>
        <p:spPr>
          <a:xfrm>
            <a:off x="467544" y="476672"/>
            <a:ext cx="2160240" cy="2160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Lógica de programación</a:t>
            </a:r>
          </a:p>
        </p:txBody>
      </p:sp>
      <p:pic>
        <p:nvPicPr>
          <p:cNvPr id="8196" name="Picture 4" descr="Algoritmos - todosobreinfo">
            <a:extLst>
              <a:ext uri="{FF2B5EF4-FFF2-40B4-BE49-F238E27FC236}">
                <a16:creationId xmlns:a16="http://schemas.microsoft.com/office/drawing/2014/main" id="{A46634F6-A5B8-F6C2-8142-CBFFF399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321812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iagrama de flujo. Una herramienta básica pero poco utilizada.">
            <a:extLst>
              <a:ext uri="{FF2B5EF4-FFF2-40B4-BE49-F238E27FC236}">
                <a16:creationId xmlns:a16="http://schemas.microsoft.com/office/drawing/2014/main" id="{04FBF5C0-FDA1-26DD-558B-F4800D1A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25" y="620688"/>
            <a:ext cx="501202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3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4432B312-67B3-209C-A618-4B83D1B9879B}"/>
              </a:ext>
            </a:extLst>
          </p:cNvPr>
          <p:cNvSpPr/>
          <p:nvPr/>
        </p:nvSpPr>
        <p:spPr>
          <a:xfrm>
            <a:off x="467544" y="548680"/>
            <a:ext cx="2160240" cy="2160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Diseño</a:t>
            </a:r>
          </a:p>
        </p:txBody>
      </p:sp>
      <p:pic>
        <p:nvPicPr>
          <p:cNvPr id="7170" name="Picture 2" descr="Figma Partners with WordPress to Improve Design Collaboration – WP Tavern">
            <a:extLst>
              <a:ext uri="{FF2B5EF4-FFF2-40B4-BE49-F238E27FC236}">
                <a16:creationId xmlns:a16="http://schemas.microsoft.com/office/drawing/2014/main" id="{DF104125-6A09-962E-BF3F-EE3CFB6B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80728"/>
            <a:ext cx="3735778" cy="193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dobe Illustrator - Wikipedia">
            <a:extLst>
              <a:ext uri="{FF2B5EF4-FFF2-40B4-BE49-F238E27FC236}">
                <a16:creationId xmlns:a16="http://schemas.microsoft.com/office/drawing/2014/main" id="{D610CF58-C4A5-30FB-0DFC-1045DD16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75621"/>
            <a:ext cx="1954510" cy="190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25F6193E-887E-BA36-3BB3-4BC519DE55F5}"/>
              </a:ext>
            </a:extLst>
          </p:cNvPr>
          <p:cNvSpPr/>
          <p:nvPr/>
        </p:nvSpPr>
        <p:spPr>
          <a:xfrm>
            <a:off x="2987824" y="2852936"/>
            <a:ext cx="5184576" cy="2880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9D87EDA-A18D-6AEA-6254-D2E48F911400}"/>
              </a:ext>
            </a:extLst>
          </p:cNvPr>
          <p:cNvSpPr/>
          <p:nvPr/>
        </p:nvSpPr>
        <p:spPr>
          <a:xfrm>
            <a:off x="2987824" y="764704"/>
            <a:ext cx="5184576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916DB68-A155-CE4D-2EB8-D634A6EAC7BF}"/>
              </a:ext>
            </a:extLst>
          </p:cNvPr>
          <p:cNvSpPr/>
          <p:nvPr/>
        </p:nvSpPr>
        <p:spPr>
          <a:xfrm>
            <a:off x="611560" y="548680"/>
            <a:ext cx="2160240" cy="2160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Programación</a:t>
            </a:r>
          </a:p>
        </p:txBody>
      </p:sp>
      <p:pic>
        <p:nvPicPr>
          <p:cNvPr id="6146" name="Picture 2" descr="JavaScript - Wikipedia, la enciclopedia libre">
            <a:extLst>
              <a:ext uri="{FF2B5EF4-FFF2-40B4-BE49-F238E27FC236}">
                <a16:creationId xmlns:a16="http://schemas.microsoft.com/office/drawing/2014/main" id="{66B69642-3BCA-8CAB-2637-2B8778E3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87" y="1298604"/>
            <a:ext cx="892568" cy="89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gular (framework) - Wikipedia, la enciclopedia libre">
            <a:extLst>
              <a:ext uri="{FF2B5EF4-FFF2-40B4-BE49-F238E27FC236}">
                <a16:creationId xmlns:a16="http://schemas.microsoft.com/office/drawing/2014/main" id="{D570F624-63F4-DE89-CCBC-ACBBE4800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1" y="3257819"/>
            <a:ext cx="876206" cy="8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act - Wikipedia, la enciclopedia libre">
            <a:extLst>
              <a:ext uri="{FF2B5EF4-FFF2-40B4-BE49-F238E27FC236}">
                <a16:creationId xmlns:a16="http://schemas.microsoft.com/office/drawing/2014/main" id="{1B5955C9-6554-3B64-D4A4-13A7C140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57819"/>
            <a:ext cx="876207" cy="7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ML - Wikipedia">
            <a:extLst>
              <a:ext uri="{FF2B5EF4-FFF2-40B4-BE49-F238E27FC236}">
                <a16:creationId xmlns:a16="http://schemas.microsoft.com/office/drawing/2014/main" id="{9880CF60-12A6-D085-887C-179A363C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32" y="1298604"/>
            <a:ext cx="892568" cy="89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SS - Wikipedia, la enciclopedia libre">
            <a:extLst>
              <a:ext uri="{FF2B5EF4-FFF2-40B4-BE49-F238E27FC236}">
                <a16:creationId xmlns:a16="http://schemas.microsoft.com/office/drawing/2014/main" id="{6D405243-B8A2-79DB-DE72-DC66255F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754" y="1268760"/>
            <a:ext cx="653802" cy="9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0B175E9-5DC0-9DBB-1E3A-0D592021A3F9}"/>
              </a:ext>
            </a:extLst>
          </p:cNvPr>
          <p:cNvCxnSpPr>
            <a:stCxn id="6146" idx="2"/>
            <a:endCxn id="6148" idx="0"/>
          </p:cNvCxnSpPr>
          <p:nvPr/>
        </p:nvCxnSpPr>
        <p:spPr>
          <a:xfrm flipH="1">
            <a:off x="4692204" y="2191172"/>
            <a:ext cx="690667" cy="106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1EC5264-86CB-5CBA-2654-EF226BA55F2F}"/>
              </a:ext>
            </a:extLst>
          </p:cNvPr>
          <p:cNvCxnSpPr>
            <a:stCxn id="6146" idx="2"/>
            <a:endCxn id="6150" idx="0"/>
          </p:cNvCxnSpPr>
          <p:nvPr/>
        </p:nvCxnSpPr>
        <p:spPr>
          <a:xfrm>
            <a:off x="5382871" y="2191172"/>
            <a:ext cx="779361" cy="106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6" name="Picture 12" descr="Angular Material Design - Apps en Google Play">
            <a:extLst>
              <a:ext uri="{FF2B5EF4-FFF2-40B4-BE49-F238E27FC236}">
                <a16:creationId xmlns:a16="http://schemas.microsoft.com/office/drawing/2014/main" id="{CD43A960-42CB-9653-8B95-D51708D2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002" y="4509951"/>
            <a:ext cx="850404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3AF1609-5717-7E00-C418-A9E9CB7A3762}"/>
              </a:ext>
            </a:extLst>
          </p:cNvPr>
          <p:cNvCxnSpPr>
            <a:stCxn id="6148" idx="2"/>
            <a:endCxn id="6156" idx="0"/>
          </p:cNvCxnSpPr>
          <p:nvPr/>
        </p:nvCxnSpPr>
        <p:spPr>
          <a:xfrm>
            <a:off x="4692204" y="4134025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E33D58-5EF1-E892-C11F-0904F42C0478}"/>
              </a:ext>
            </a:extLst>
          </p:cNvPr>
          <p:cNvSpPr txBox="1"/>
          <p:nvPr/>
        </p:nvSpPr>
        <p:spPr>
          <a:xfrm>
            <a:off x="2987824" y="764704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Web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EFD195E-005C-7122-4BE7-7AB318BB64B3}"/>
              </a:ext>
            </a:extLst>
          </p:cNvPr>
          <p:cNvSpPr txBox="1"/>
          <p:nvPr/>
        </p:nvSpPr>
        <p:spPr>
          <a:xfrm>
            <a:off x="2995024" y="2870809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Potenciadores</a:t>
            </a:r>
          </a:p>
        </p:txBody>
      </p:sp>
    </p:spTree>
    <p:extLst>
      <p:ext uri="{BB962C8B-B14F-4D97-AF65-F5344CB8AC3E}">
        <p14:creationId xmlns:p14="http://schemas.microsoft.com/office/powerpoint/2010/main" val="172168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7115D0C-AAEB-2E8A-ABEF-2BA41DA5FB0B}"/>
              </a:ext>
            </a:extLst>
          </p:cNvPr>
          <p:cNvSpPr/>
          <p:nvPr/>
        </p:nvSpPr>
        <p:spPr>
          <a:xfrm>
            <a:off x="755576" y="548680"/>
            <a:ext cx="2160240" cy="2160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Trabajo colaborativo</a:t>
            </a:r>
          </a:p>
        </p:txBody>
      </p:sp>
      <p:pic>
        <p:nvPicPr>
          <p:cNvPr id="512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24702831-6784-ACDF-A5AD-7BA6E8480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09822"/>
            <a:ext cx="3888432" cy="21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 for Professionals Tutorial - Tools &amp; Concepts for Mastering Version  Control with Git - YouTube">
            <a:extLst>
              <a:ext uri="{FF2B5EF4-FFF2-40B4-BE49-F238E27FC236}">
                <a16:creationId xmlns:a16="http://schemas.microsoft.com/office/drawing/2014/main" id="{F1DA9CD2-7605-BDE0-2875-DFD09D25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61" y="3212976"/>
            <a:ext cx="4919531" cy="276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354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433</TotalTime>
  <Words>104</Words>
  <Application>Microsoft Office PowerPoint</Application>
  <PresentationFormat>Presentación en pantalla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Berlin Sans FB</vt:lpstr>
      <vt:lpstr>Impact</vt:lpstr>
      <vt:lpstr>Times New Roman</vt:lpstr>
      <vt:lpstr>NewsPrint</vt:lpstr>
      <vt:lpstr>INTRODUCCIÓN A LAS SESIONES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SESIONES</dc:title>
  <dc:creator>USUARIO</dc:creator>
  <cp:lastModifiedBy>David Perales</cp:lastModifiedBy>
  <cp:revision>6</cp:revision>
  <dcterms:created xsi:type="dcterms:W3CDTF">2022-08-05T23:54:40Z</dcterms:created>
  <dcterms:modified xsi:type="dcterms:W3CDTF">2022-12-23T00:36:12Z</dcterms:modified>
</cp:coreProperties>
</file>