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9"/>
  </p:notesMasterIdLst>
  <p:sldIdLst>
    <p:sldId id="257" r:id="rId3"/>
    <p:sldId id="263" r:id="rId4"/>
    <p:sldId id="258" r:id="rId5"/>
    <p:sldId id="262" r:id="rId6"/>
    <p:sldId id="259" r:id="rId7"/>
    <p:sldId id="260" r:id="rId8"/>
    <p:sldId id="261" r:id="rId9"/>
    <p:sldId id="264" r:id="rId10"/>
    <p:sldId id="265" r:id="rId11"/>
    <p:sldId id="268" r:id="rId12"/>
    <p:sldId id="269" r:id="rId13"/>
    <p:sldId id="266" r:id="rId14"/>
    <p:sldId id="270" r:id="rId15"/>
    <p:sldId id="271" r:id="rId16"/>
    <p:sldId id="272" r:id="rId17"/>
    <p:sldId id="267" r:id="rId1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42" d="100"/>
          <a:sy n="142" d="100"/>
        </p:scale>
        <p:origin x="7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136411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7690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0874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66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5779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8800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37197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8164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7620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dirty="0"/>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99545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54762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18570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7396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6615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30119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9101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1"/>
        <p:cNvGrpSpPr/>
        <p:nvPr/>
      </p:nvGrpSpPr>
      <p:grpSpPr>
        <a:xfrm>
          <a:off x="0" y="0"/>
          <a:ext cx="0" cy="0"/>
          <a:chOff x="0" y="0"/>
          <a:chExt cx="0" cy="0"/>
        </a:xfrm>
      </p:grpSpPr>
      <p:grpSp>
        <p:nvGrpSpPr>
          <p:cNvPr id="22" name="Shape 22"/>
          <p:cNvGrpSpPr/>
          <p:nvPr/>
        </p:nvGrpSpPr>
        <p:grpSpPr>
          <a:xfrm>
            <a:off x="0" y="-6350"/>
            <a:ext cx="9144000" cy="5149850"/>
            <a:chOff x="0" y="-8466"/>
            <a:chExt cx="12192000" cy="6866467"/>
          </a:xfrm>
        </p:grpSpPr>
        <p:cxnSp>
          <p:nvCxnSpPr>
            <p:cNvPr id="23" name="Shape 23"/>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24" name="Shape 24"/>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25" name="Shape 25"/>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6" name="Shape 26"/>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7" name="Shape 27"/>
            <p:cNvSpPr/>
            <p:nvPr/>
          </p:nvSpPr>
          <p:spPr>
            <a:xfrm>
              <a:off x="8932332" y="3048000"/>
              <a:ext cx="3259667" cy="3809999"/>
            </a:xfrm>
            <a:prstGeom prst="triangle">
              <a:avLst>
                <a:gd name="adj" fmla="val 100000"/>
              </a:avLst>
            </a:prstGeom>
            <a:solidFill>
              <a:schemeClr val="accent2">
                <a:alpha val="71764"/>
              </a:schemeClr>
            </a:solidFill>
            <a:ln>
              <a:noFill/>
            </a:ln>
          </p:spPr>
          <p:txBody>
            <a:bodyPr lIns="68575" tIns="68575" rIns="68575" bIns="68575" anchor="ctr" anchorCtr="0">
              <a:noAutofit/>
            </a:bodyPr>
            <a:lstStyle/>
            <a:p>
              <a:pPr>
                <a:spcBef>
                  <a:spcPts val="0"/>
                </a:spcBef>
                <a:buNone/>
              </a:pPr>
              <a:endParaRPr/>
            </a:p>
          </p:txBody>
        </p:sp>
        <p:sp>
          <p:nvSpPr>
            <p:cNvPr id="28" name="Shape 28"/>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29" name="Shape 29"/>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0" name="Shape 30"/>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1" name="Shape 31"/>
            <p:cNvSpPr/>
            <p:nvPr/>
          </p:nvSpPr>
          <p:spPr>
            <a:xfrm>
              <a:off x="10371665" y="3589867"/>
              <a:ext cx="1817159" cy="3268132"/>
            </a:xfrm>
            <a:prstGeom prst="triangle">
              <a:avLst>
                <a:gd name="adj" fmla="val 100000"/>
              </a:avLst>
            </a:prstGeom>
            <a:solidFill>
              <a:schemeClr val="accent1">
                <a:alpha val="80000"/>
              </a:schemeClr>
            </a:solidFill>
            <a:ln>
              <a:noFill/>
            </a:ln>
          </p:spPr>
          <p:txBody>
            <a:bodyPr lIns="68575" tIns="68575" rIns="68575" bIns="68575" anchor="ctr" anchorCtr="0">
              <a:noAutofit/>
            </a:bodyPr>
            <a:lstStyle/>
            <a:p>
              <a:pPr>
                <a:spcBef>
                  <a:spcPts val="0"/>
                </a:spcBef>
                <a:buNone/>
              </a:pPr>
              <a:endParaRPr/>
            </a:p>
          </p:txBody>
        </p:sp>
        <p:sp>
          <p:nvSpPr>
            <p:cNvPr id="32" name="Shape 32"/>
            <p:cNvSpPr/>
            <p:nvPr/>
          </p:nvSpPr>
          <p:spPr>
            <a:xfrm rot="10800000">
              <a:off x="0" y="0"/>
              <a:ext cx="842596" cy="5666154"/>
            </a:xfrm>
            <a:prstGeom prst="triangle">
              <a:avLst>
                <a:gd name="adj" fmla="val 100000"/>
              </a:avLst>
            </a:prstGeom>
            <a:solidFill>
              <a:schemeClr val="accent1">
                <a:alpha val="84705"/>
              </a:schemeClr>
            </a:solidFill>
            <a:ln>
              <a:noFill/>
            </a:ln>
          </p:spPr>
          <p:txBody>
            <a:bodyPr lIns="68575" tIns="68575" rIns="68575" bIns="68575" anchor="ctr" anchorCtr="0">
              <a:noAutofit/>
            </a:bodyPr>
            <a:lstStyle/>
            <a:p>
              <a:pPr>
                <a:spcBef>
                  <a:spcPts val="0"/>
                </a:spcBef>
                <a:buNone/>
              </a:pPr>
              <a:endParaRPr/>
            </a:p>
          </p:txBody>
        </p:sp>
      </p:grpSp>
      <p:sp>
        <p:nvSpPr>
          <p:cNvPr id="33" name="Shape 33"/>
          <p:cNvSpPr txBox="1">
            <a:spLocks noGrp="1"/>
          </p:cNvSpPr>
          <p:nvPr>
            <p:ph type="ctrTitle"/>
          </p:nvPr>
        </p:nvSpPr>
        <p:spPr>
          <a:xfrm>
            <a:off x="1130300" y="1803400"/>
            <a:ext cx="5825202" cy="1234726"/>
          </a:xfrm>
          <a:prstGeom prst="rect">
            <a:avLst/>
          </a:prstGeom>
          <a:noFill/>
          <a:ln>
            <a:noFill/>
          </a:ln>
        </p:spPr>
        <p:txBody>
          <a:bodyPr lIns="68575" tIns="68575" rIns="68575" bIns="68575" anchor="b" anchorCtr="0"/>
          <a:lstStyle>
            <a:lvl1pPr marL="0" marR="0" indent="0" algn="r" rtl="0">
              <a:spcBef>
                <a:spcPts val="0"/>
              </a:spcBef>
              <a:buClr>
                <a:schemeClr val="accent1"/>
              </a:buClr>
              <a:buFont typeface="Trebuchet MS"/>
              <a:buNone/>
              <a:defRPr sz="4100" b="0" i="0" u="none" strike="noStrike" cap="none" baseline="0">
                <a:solidFill>
                  <a:schemeClr val="accent1"/>
                </a:solidFill>
                <a:latin typeface="Trebuchet MS"/>
                <a:ea typeface="Trebuchet MS"/>
                <a:cs typeface="Trebuchet MS"/>
                <a:sym typeface="Trebuchet MS"/>
              </a:defRPr>
            </a:lvl1pPr>
            <a:lvl2pPr marL="0" marR="0" indent="0" algn="l" rtl="0">
              <a:spcBef>
                <a:spcPts val="0"/>
              </a:spcBef>
              <a:defRPr sz="1400" b="0" i="0" u="none" strike="noStrike" cap="none" baseline="0">
                <a:solidFill>
                  <a:schemeClr val="dk2"/>
                </a:solidFill>
              </a:defRPr>
            </a:lvl2pPr>
            <a:lvl3pPr marL="0" marR="0" indent="0" algn="l" rtl="0">
              <a:spcBef>
                <a:spcPts val="0"/>
              </a:spcBef>
              <a:defRPr sz="1400" b="0" i="0" u="none" strike="noStrike" cap="none" baseline="0">
                <a:solidFill>
                  <a:schemeClr val="dk2"/>
                </a:solidFill>
              </a:defRPr>
            </a:lvl3pPr>
            <a:lvl4pPr marL="0" marR="0" indent="0" algn="l" rtl="0">
              <a:spcBef>
                <a:spcPts val="0"/>
              </a:spcBef>
              <a:defRPr sz="1400" b="0" i="0" u="none" strike="noStrike" cap="none" baseline="0">
                <a:solidFill>
                  <a:schemeClr val="dk2"/>
                </a:solidFill>
              </a:defRPr>
            </a:lvl4pPr>
            <a:lvl5pPr marL="0" marR="0" indent="0" algn="l" rtl="0">
              <a:spcBef>
                <a:spcPts val="0"/>
              </a:spcBef>
              <a:defRPr sz="1400" b="0" i="0" u="none" strike="noStrike" cap="none" baseline="0">
                <a:solidFill>
                  <a:schemeClr val="dk2"/>
                </a:solidFill>
              </a:defRPr>
            </a:lvl5pPr>
            <a:lvl6pPr marL="0" marR="0" indent="0" algn="l" rtl="0">
              <a:spcBef>
                <a:spcPts val="0"/>
              </a:spcBef>
              <a:defRPr sz="1400" b="0" i="0" u="none" strike="noStrike" cap="none" baseline="0">
                <a:solidFill>
                  <a:schemeClr val="dk2"/>
                </a:solidFill>
              </a:defRPr>
            </a:lvl6pPr>
            <a:lvl7pPr marL="0" marR="0" indent="0" algn="l" rtl="0">
              <a:spcBef>
                <a:spcPts val="0"/>
              </a:spcBef>
              <a:defRPr sz="1400" b="0" i="0" u="none" strike="noStrike" cap="none" baseline="0">
                <a:solidFill>
                  <a:schemeClr val="dk2"/>
                </a:solidFill>
              </a:defRPr>
            </a:lvl7pPr>
            <a:lvl8pPr marL="0" marR="0" indent="0" algn="l" rtl="0">
              <a:spcBef>
                <a:spcPts val="0"/>
              </a:spcBef>
              <a:defRPr sz="1400" b="0" i="0" u="none" strike="noStrike" cap="none" baseline="0">
                <a:solidFill>
                  <a:schemeClr val="dk2"/>
                </a:solidFill>
              </a:defRPr>
            </a:lvl8pPr>
            <a:lvl9pPr marL="0" marR="0" indent="0" algn="l" rtl="0">
              <a:spcBef>
                <a:spcPts val="0"/>
              </a:spcBef>
              <a:defRPr sz="1400" b="0" i="0" u="none" strike="noStrike" cap="none" baseline="0">
                <a:solidFill>
                  <a:schemeClr val="dk2"/>
                </a:solidFill>
              </a:defRPr>
            </a:lvl9pPr>
          </a:lstStyle>
          <a:p>
            <a:endParaRPr/>
          </a:p>
        </p:txBody>
      </p:sp>
      <p:sp>
        <p:nvSpPr>
          <p:cNvPr id="34" name="Shape 34"/>
          <p:cNvSpPr txBox="1">
            <a:spLocks noGrp="1"/>
          </p:cNvSpPr>
          <p:nvPr>
            <p:ph type="subTitle" idx="1"/>
          </p:nvPr>
        </p:nvSpPr>
        <p:spPr>
          <a:xfrm>
            <a:off x="1130300" y="3038124"/>
            <a:ext cx="5825202" cy="822674"/>
          </a:xfrm>
          <a:prstGeom prst="rect">
            <a:avLst/>
          </a:prstGeom>
          <a:noFill/>
          <a:ln>
            <a:noFill/>
          </a:ln>
        </p:spPr>
        <p:txBody>
          <a:bodyPr lIns="68575" tIns="68575" rIns="68575" bIns="68575" anchor="t" anchorCtr="0"/>
          <a:lstStyle>
            <a:lvl1pPr marL="0" marR="0" indent="0" algn="r" rtl="0">
              <a:spcBef>
                <a:spcPts val="800"/>
              </a:spcBef>
              <a:spcAft>
                <a:spcPts val="0"/>
              </a:spcAft>
              <a:buClr>
                <a:schemeClr val="accent1"/>
              </a:buClr>
              <a:buFont typeface="Noto Sans Symbols"/>
              <a:buNone/>
              <a:defRPr sz="1400" b="0" i="0" u="none" strike="noStrike" cap="none" baseline="0">
                <a:solidFill>
                  <a:srgbClr val="7F7F7F"/>
                </a:solidFill>
                <a:latin typeface="Trebuchet MS"/>
                <a:ea typeface="Trebuchet MS"/>
                <a:cs typeface="Trebuchet MS"/>
                <a:sym typeface="Trebuchet MS"/>
              </a:defRPr>
            </a:lvl1pPr>
            <a:lvl2pPr marL="342900" marR="0" indent="0" algn="ctr" rtl="0">
              <a:spcBef>
                <a:spcPts val="800"/>
              </a:spcBef>
              <a:spcAft>
                <a:spcPts val="0"/>
              </a:spcAft>
              <a:buClr>
                <a:schemeClr val="accent1"/>
              </a:buClr>
              <a:buFont typeface="Noto Sans Symbols"/>
              <a:buNone/>
              <a:defRPr sz="1200" b="0" i="0" u="none" strike="noStrike" cap="none" baseline="0">
                <a:solidFill>
                  <a:srgbClr val="888888"/>
                </a:solidFill>
                <a:latin typeface="Trebuchet MS"/>
                <a:ea typeface="Trebuchet MS"/>
                <a:cs typeface="Trebuchet MS"/>
                <a:sym typeface="Trebuchet MS"/>
              </a:defRPr>
            </a:lvl2pPr>
            <a:lvl3pPr marL="685800" marR="0" indent="0" algn="ctr" rtl="0">
              <a:spcBef>
                <a:spcPts val="800"/>
              </a:spcBef>
              <a:spcAft>
                <a:spcPts val="0"/>
              </a:spcAft>
              <a:buClr>
                <a:schemeClr val="accent1"/>
              </a:buClr>
              <a:buFont typeface="Noto Sans Symbols"/>
              <a:buNone/>
              <a:defRPr sz="1100" b="0" i="0" u="none" strike="noStrike" cap="none" baseline="0">
                <a:solidFill>
                  <a:srgbClr val="888888"/>
                </a:solidFill>
                <a:latin typeface="Trebuchet MS"/>
                <a:ea typeface="Trebuchet MS"/>
                <a:cs typeface="Trebuchet MS"/>
                <a:sym typeface="Trebuchet MS"/>
              </a:defRPr>
            </a:lvl3pPr>
            <a:lvl4pPr marL="1028700" marR="0" indent="0" algn="ctr" rtl="0">
              <a:spcBef>
                <a:spcPts val="800"/>
              </a:spcBef>
              <a:spcAft>
                <a:spcPts val="0"/>
              </a:spcAft>
              <a:buClr>
                <a:schemeClr val="accent1"/>
              </a:buClr>
              <a:buFont typeface="Noto Sans Symbols"/>
              <a:buNone/>
              <a:defRPr sz="900" b="0" i="0" u="none" strike="noStrike" cap="none" baseline="0">
                <a:solidFill>
                  <a:srgbClr val="888888"/>
                </a:solidFill>
                <a:latin typeface="Trebuchet MS"/>
                <a:ea typeface="Trebuchet MS"/>
                <a:cs typeface="Trebuchet MS"/>
                <a:sym typeface="Trebuchet MS"/>
              </a:defRPr>
            </a:lvl4pPr>
            <a:lvl5pPr marL="1371600" marR="0" indent="0" algn="ctr" rtl="0">
              <a:spcBef>
                <a:spcPts val="800"/>
              </a:spcBef>
              <a:spcAft>
                <a:spcPts val="0"/>
              </a:spcAft>
              <a:buClr>
                <a:schemeClr val="accent1"/>
              </a:buClr>
              <a:buFont typeface="Noto Sans Symbols"/>
              <a:buNone/>
              <a:defRPr sz="900" b="0" i="0" u="none" strike="noStrike" cap="none" baseline="0">
                <a:solidFill>
                  <a:srgbClr val="888888"/>
                </a:solidFill>
                <a:latin typeface="Trebuchet MS"/>
                <a:ea typeface="Trebuchet MS"/>
                <a:cs typeface="Trebuchet MS"/>
                <a:sym typeface="Trebuchet MS"/>
              </a:defRPr>
            </a:lvl5pPr>
            <a:lvl6pPr marL="1714500" marR="0" indent="0" algn="ctr" rtl="0">
              <a:spcBef>
                <a:spcPts val="800"/>
              </a:spcBef>
              <a:spcAft>
                <a:spcPts val="0"/>
              </a:spcAft>
              <a:buClr>
                <a:schemeClr val="accent1"/>
              </a:buClr>
              <a:buFont typeface="Noto Sans Symbols"/>
              <a:buNone/>
              <a:defRPr sz="900" b="0" i="0" u="none" strike="noStrike" cap="none" baseline="0">
                <a:solidFill>
                  <a:srgbClr val="888888"/>
                </a:solidFill>
                <a:latin typeface="Trebuchet MS"/>
                <a:ea typeface="Trebuchet MS"/>
                <a:cs typeface="Trebuchet MS"/>
                <a:sym typeface="Trebuchet MS"/>
              </a:defRPr>
            </a:lvl6pPr>
            <a:lvl7pPr marL="2057400" marR="0" indent="0" algn="ctr" rtl="0">
              <a:spcBef>
                <a:spcPts val="800"/>
              </a:spcBef>
              <a:spcAft>
                <a:spcPts val="0"/>
              </a:spcAft>
              <a:buClr>
                <a:schemeClr val="accent1"/>
              </a:buClr>
              <a:buFont typeface="Noto Sans Symbols"/>
              <a:buNone/>
              <a:defRPr sz="900" b="0" i="0" u="none" strike="noStrike" cap="none" baseline="0">
                <a:solidFill>
                  <a:srgbClr val="888888"/>
                </a:solidFill>
                <a:latin typeface="Trebuchet MS"/>
                <a:ea typeface="Trebuchet MS"/>
                <a:cs typeface="Trebuchet MS"/>
                <a:sym typeface="Trebuchet MS"/>
              </a:defRPr>
            </a:lvl7pPr>
            <a:lvl8pPr marL="2400300" marR="0" indent="0" algn="ctr" rtl="0">
              <a:spcBef>
                <a:spcPts val="800"/>
              </a:spcBef>
              <a:spcAft>
                <a:spcPts val="0"/>
              </a:spcAft>
              <a:buClr>
                <a:schemeClr val="accent1"/>
              </a:buClr>
              <a:buFont typeface="Noto Sans Symbols"/>
              <a:buNone/>
              <a:defRPr sz="900" b="0" i="0" u="none" strike="noStrike" cap="none" baseline="0">
                <a:solidFill>
                  <a:srgbClr val="888888"/>
                </a:solidFill>
                <a:latin typeface="Trebuchet MS"/>
                <a:ea typeface="Trebuchet MS"/>
                <a:cs typeface="Trebuchet MS"/>
                <a:sym typeface="Trebuchet MS"/>
              </a:defRPr>
            </a:lvl8pPr>
            <a:lvl9pPr marL="2743200" marR="0" indent="0" algn="ctr" rtl="0">
              <a:spcBef>
                <a:spcPts val="800"/>
              </a:spcBef>
              <a:spcAft>
                <a:spcPts val="0"/>
              </a:spcAft>
              <a:buClr>
                <a:schemeClr val="accent1"/>
              </a:buClr>
              <a:buFont typeface="Noto Sans Symbols"/>
              <a:buNone/>
              <a:defRPr sz="900" b="0" i="0" u="none" strike="noStrike" cap="none" baseline="0">
                <a:solidFill>
                  <a:srgbClr val="888888"/>
                </a:solidFill>
                <a:latin typeface="Trebuchet MS"/>
                <a:ea typeface="Trebuchet MS"/>
                <a:cs typeface="Trebuchet MS"/>
                <a:sym typeface="Trebuchet MS"/>
              </a:defRPr>
            </a:lvl9pPr>
          </a:lstStyle>
          <a:p>
            <a:endParaRPr/>
          </a:p>
        </p:txBody>
      </p:sp>
      <p:sp>
        <p:nvSpPr>
          <p:cNvPr id="35" name="Shape 35"/>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36" name="Shape 36"/>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98500" y="457200"/>
            <a:ext cx="6070600" cy="2266949"/>
          </a:xfrm>
          <a:prstGeom prst="rect">
            <a:avLst/>
          </a:prstGeom>
          <a:noFill/>
          <a:ln>
            <a:noFill/>
          </a:ln>
        </p:spPr>
        <p:txBody>
          <a:bodyPr lIns="68575" tIns="68575" rIns="68575" bIns="68575" anchor="ctr" anchorCtr="0"/>
          <a:lstStyle>
            <a:lvl1pPr algn="l" rtl="0">
              <a:spcBef>
                <a:spcPts val="0"/>
              </a:spcBef>
              <a:defRPr sz="3300" b="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97" name="Shape 97"/>
          <p:cNvSpPr txBox="1">
            <a:spLocks noGrp="1"/>
          </p:cNvSpPr>
          <p:nvPr>
            <p:ph type="body" idx="1"/>
          </p:nvPr>
        </p:nvSpPr>
        <p:spPr>
          <a:xfrm>
            <a:off x="1024604" y="2724150"/>
            <a:ext cx="5418393" cy="285750"/>
          </a:xfrm>
          <a:prstGeom prst="rect">
            <a:avLst/>
          </a:prstGeom>
          <a:noFill/>
          <a:ln>
            <a:noFill/>
          </a:ln>
        </p:spPr>
        <p:txBody>
          <a:bodyPr lIns="68575" tIns="68575" rIns="68575" bIns="68575" anchor="ctr" anchorCtr="0"/>
          <a:lstStyle>
            <a:lvl1pPr marL="0" indent="0" rtl="0">
              <a:spcBef>
                <a:spcPts val="0"/>
              </a:spcBef>
              <a:buClr>
                <a:srgbClr val="7F7F7F"/>
              </a:buClr>
              <a:buFont typeface="Trebuchet MS"/>
              <a:buNone/>
              <a:defRPr sz="1200">
                <a:solidFill>
                  <a:srgbClr val="7F7F7F"/>
                </a:solidFill>
              </a:defRPr>
            </a:lvl1pPr>
            <a:lvl2pPr marL="342900" indent="0" rtl="0">
              <a:spcBef>
                <a:spcPts val="0"/>
              </a:spcBef>
              <a:buFont typeface="Trebuchet MS"/>
              <a:buNone/>
              <a:defRPr/>
            </a:lvl2pPr>
            <a:lvl3pPr marL="685800" indent="0" rtl="0">
              <a:spcBef>
                <a:spcPts val="0"/>
              </a:spcBef>
              <a:buFont typeface="Trebuchet MS"/>
              <a:buNone/>
              <a:defRPr/>
            </a:lvl3pPr>
            <a:lvl4pPr marL="1028700" indent="0" rtl="0">
              <a:spcBef>
                <a:spcPts val="0"/>
              </a:spcBef>
              <a:buFont typeface="Trebuchet MS"/>
              <a:buNone/>
              <a:defRPr/>
            </a:lvl4pPr>
            <a:lvl5pPr marL="1371600" indent="0" rtl="0">
              <a:spcBef>
                <a:spcPts val="0"/>
              </a:spcBef>
              <a:buFont typeface="Trebuchet MS"/>
              <a:buNone/>
              <a:defRPr/>
            </a:lvl5pPr>
            <a:lvl6pPr rtl="0">
              <a:spcBef>
                <a:spcPts val="0"/>
              </a:spcBef>
              <a:defRPr sz="900">
                <a:solidFill>
                  <a:srgbClr val="3F3F3F"/>
                </a:solidFill>
                <a:latin typeface="Trebuchet MS"/>
                <a:ea typeface="Trebuchet MS"/>
                <a:cs typeface="Trebuchet MS"/>
                <a:sym typeface="Trebuchet MS"/>
              </a:defRPr>
            </a:lvl6pPr>
            <a:lvl7pPr rtl="0">
              <a:spcBef>
                <a:spcPts val="0"/>
              </a:spcBef>
              <a:defRPr sz="900">
                <a:solidFill>
                  <a:srgbClr val="3F3F3F"/>
                </a:solidFill>
                <a:latin typeface="Trebuchet MS"/>
                <a:ea typeface="Trebuchet MS"/>
                <a:cs typeface="Trebuchet MS"/>
                <a:sym typeface="Trebuchet MS"/>
              </a:defRPr>
            </a:lvl7pPr>
            <a:lvl8pPr rtl="0">
              <a:spcBef>
                <a:spcPts val="0"/>
              </a:spcBef>
              <a:defRPr sz="900">
                <a:solidFill>
                  <a:srgbClr val="3F3F3F"/>
                </a:solidFill>
                <a:latin typeface="Trebuchet MS"/>
                <a:ea typeface="Trebuchet MS"/>
                <a:cs typeface="Trebuchet MS"/>
                <a:sym typeface="Trebuchet MS"/>
              </a:defRPr>
            </a:lvl8pPr>
            <a:lvl9pPr rtl="0">
              <a:spcBef>
                <a:spcPts val="0"/>
              </a:spcBef>
              <a:defRPr sz="900">
                <a:solidFill>
                  <a:srgbClr val="3F3F3F"/>
                </a:solidFill>
                <a:latin typeface="Trebuchet MS"/>
                <a:ea typeface="Trebuchet MS"/>
                <a:cs typeface="Trebuchet MS"/>
                <a:sym typeface="Trebuchet MS"/>
              </a:defRPr>
            </a:lvl9pPr>
          </a:lstStyle>
          <a:p>
            <a:endParaRPr/>
          </a:p>
        </p:txBody>
      </p:sp>
      <p:sp>
        <p:nvSpPr>
          <p:cNvPr id="98" name="Shape 98"/>
          <p:cNvSpPr txBox="1">
            <a:spLocks noGrp="1"/>
          </p:cNvSpPr>
          <p:nvPr>
            <p:ph type="body" idx="2"/>
          </p:nvPr>
        </p:nvSpPr>
        <p:spPr>
          <a:xfrm>
            <a:off x="508001" y="3352800"/>
            <a:ext cx="6447501" cy="1178221"/>
          </a:xfrm>
          <a:prstGeom prst="rect">
            <a:avLst/>
          </a:prstGeom>
          <a:noFill/>
          <a:ln>
            <a:noFill/>
          </a:ln>
        </p:spPr>
        <p:txBody>
          <a:bodyPr lIns="68575" tIns="68575" rIns="68575" bIns="68575" anchor="ctr" anchorCtr="0"/>
          <a:lstStyle>
            <a:lvl1pPr marL="0" indent="0" algn="l" rtl="0">
              <a:spcBef>
                <a:spcPts val="0"/>
              </a:spcBef>
              <a:buClr>
                <a:srgbClr val="3F3F3F"/>
              </a:buClr>
              <a:buFont typeface="Trebuchet MS"/>
              <a:buNone/>
              <a:defRPr sz="1400">
                <a:solidFill>
                  <a:srgbClr val="3F3F3F"/>
                </a:solidFill>
              </a:defRPr>
            </a:lvl1pPr>
            <a:lvl2pPr marL="342900" indent="0" rtl="0">
              <a:spcBef>
                <a:spcPts val="0"/>
              </a:spcBef>
              <a:buClr>
                <a:srgbClr val="888888"/>
              </a:buClr>
              <a:buFont typeface="Trebuchet MS"/>
              <a:buNone/>
              <a:defRPr sz="1400">
                <a:solidFill>
                  <a:srgbClr val="888888"/>
                </a:solidFill>
              </a:defRPr>
            </a:lvl2pPr>
            <a:lvl3pPr marL="685800" indent="0" rtl="0">
              <a:spcBef>
                <a:spcPts val="0"/>
              </a:spcBef>
              <a:buClr>
                <a:srgbClr val="888888"/>
              </a:buClr>
              <a:buFont typeface="Trebuchet MS"/>
              <a:buNone/>
              <a:defRPr sz="1200">
                <a:solidFill>
                  <a:srgbClr val="888888"/>
                </a:solidFill>
              </a:defRPr>
            </a:lvl3pPr>
            <a:lvl4pPr marL="1028700" indent="0" rtl="0">
              <a:spcBef>
                <a:spcPts val="0"/>
              </a:spcBef>
              <a:buClr>
                <a:srgbClr val="888888"/>
              </a:buClr>
              <a:buFont typeface="Trebuchet MS"/>
              <a:buNone/>
              <a:defRPr sz="1100">
                <a:solidFill>
                  <a:srgbClr val="888888"/>
                </a:solidFill>
              </a:defRPr>
            </a:lvl4pPr>
            <a:lvl5pPr marL="1371600" indent="0" rtl="0">
              <a:spcBef>
                <a:spcPts val="0"/>
              </a:spcBef>
              <a:buClr>
                <a:srgbClr val="888888"/>
              </a:buClr>
              <a:buFont typeface="Trebuchet MS"/>
              <a:buNone/>
              <a:defRPr sz="1100">
                <a:solidFill>
                  <a:srgbClr val="888888"/>
                </a:solidFill>
              </a:defRPr>
            </a:lvl5pPr>
            <a:lvl6pPr marL="1714500" indent="0" rtl="0">
              <a:spcBef>
                <a:spcPts val="0"/>
              </a:spcBef>
              <a:buClr>
                <a:srgbClr val="888888"/>
              </a:buClr>
              <a:buFont typeface="Trebuchet MS"/>
              <a:buNone/>
              <a:defRPr sz="1100">
                <a:solidFill>
                  <a:srgbClr val="888888"/>
                </a:solidFill>
              </a:defRPr>
            </a:lvl6pPr>
            <a:lvl7pPr marL="2057400" indent="0" rtl="0">
              <a:spcBef>
                <a:spcPts val="0"/>
              </a:spcBef>
              <a:buClr>
                <a:srgbClr val="888888"/>
              </a:buClr>
              <a:buFont typeface="Trebuchet MS"/>
              <a:buNone/>
              <a:defRPr sz="1100">
                <a:solidFill>
                  <a:srgbClr val="888888"/>
                </a:solidFill>
              </a:defRPr>
            </a:lvl7pPr>
            <a:lvl8pPr marL="2400300" indent="0" rtl="0">
              <a:spcBef>
                <a:spcPts val="0"/>
              </a:spcBef>
              <a:buClr>
                <a:srgbClr val="888888"/>
              </a:buClr>
              <a:buFont typeface="Trebuchet MS"/>
              <a:buNone/>
              <a:defRPr sz="1100">
                <a:solidFill>
                  <a:srgbClr val="888888"/>
                </a:solidFill>
              </a:defRPr>
            </a:lvl8pPr>
            <a:lvl9pPr marL="2743200" indent="0" rtl="0">
              <a:spcBef>
                <a:spcPts val="0"/>
              </a:spcBef>
              <a:buClr>
                <a:srgbClr val="888888"/>
              </a:buClr>
              <a:buFont typeface="Trebuchet MS"/>
              <a:buNone/>
              <a:defRPr sz="1100">
                <a:solidFill>
                  <a:srgbClr val="888888"/>
                </a:solidFill>
              </a:defRPr>
            </a:lvl9pPr>
          </a:lstStyle>
          <a:p>
            <a:endParaRPr/>
          </a:p>
        </p:txBody>
      </p:sp>
      <p:sp>
        <p:nvSpPr>
          <p:cNvPr id="99" name="Shape 99"/>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00" name="Shape 100"/>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
        <p:nvSpPr>
          <p:cNvPr id="102" name="Shape 102"/>
          <p:cNvSpPr txBox="1"/>
          <p:nvPr/>
        </p:nvSpPr>
        <p:spPr>
          <a:xfrm>
            <a:off x="406402" y="592783"/>
            <a:ext cx="457200" cy="438582"/>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zh-CN" sz="6000" b="0" i="0" u="none" strike="noStrike" cap="none" baseline="0">
                <a:solidFill>
                  <a:srgbClr val="BFE471"/>
                </a:solidFill>
                <a:latin typeface="Arial"/>
                <a:ea typeface="Arial"/>
                <a:cs typeface="Arial"/>
                <a:sym typeface="Arial"/>
              </a:rPr>
              <a:t>“</a:t>
            </a:r>
          </a:p>
        </p:txBody>
      </p:sp>
      <p:sp>
        <p:nvSpPr>
          <p:cNvPr id="103" name="Shape 103"/>
          <p:cNvSpPr txBox="1"/>
          <p:nvPr/>
        </p:nvSpPr>
        <p:spPr>
          <a:xfrm>
            <a:off x="6669757" y="2164916"/>
            <a:ext cx="457200" cy="438582"/>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zh-CN" sz="6000" b="0" i="0" u="none" strike="noStrike" cap="none" baseline="0">
                <a:solidFill>
                  <a:srgbClr val="BFE471"/>
                </a:solidFill>
                <a:latin typeface="Arial"/>
                <a:ea typeface="Arial"/>
                <a:cs typeface="Arial"/>
                <a:sym typeface="Arial"/>
              </a:rPr>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Name Car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508001" y="1448991"/>
            <a:ext cx="6447501" cy="1946594"/>
          </a:xfrm>
          <a:prstGeom prst="rect">
            <a:avLst/>
          </a:prstGeom>
          <a:noFill/>
          <a:ln>
            <a:noFill/>
          </a:ln>
        </p:spPr>
        <p:txBody>
          <a:bodyPr lIns="68575" tIns="68575" rIns="68575" bIns="68575" anchor="b" anchorCtr="0"/>
          <a:lstStyle>
            <a:lvl1pPr algn="l" rtl="0">
              <a:spcBef>
                <a:spcPts val="0"/>
              </a:spcBef>
              <a:defRPr sz="3300" b="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106" name="Shape 106"/>
          <p:cNvSpPr txBox="1">
            <a:spLocks noGrp="1"/>
          </p:cNvSpPr>
          <p:nvPr>
            <p:ph type="body" idx="1"/>
          </p:nvPr>
        </p:nvSpPr>
        <p:spPr>
          <a:xfrm>
            <a:off x="508001" y="3395585"/>
            <a:ext cx="6447501" cy="1135435"/>
          </a:xfrm>
          <a:prstGeom prst="rect">
            <a:avLst/>
          </a:prstGeom>
          <a:noFill/>
          <a:ln>
            <a:noFill/>
          </a:ln>
        </p:spPr>
        <p:txBody>
          <a:bodyPr lIns="68575" tIns="68575" rIns="68575" bIns="68575" anchor="t" anchorCtr="0"/>
          <a:lstStyle>
            <a:lvl1pPr marL="0" indent="0" algn="l" rtl="0">
              <a:spcBef>
                <a:spcPts val="0"/>
              </a:spcBef>
              <a:buClr>
                <a:srgbClr val="3F3F3F"/>
              </a:buClr>
              <a:buFont typeface="Trebuchet MS"/>
              <a:buNone/>
              <a:defRPr sz="1400">
                <a:solidFill>
                  <a:srgbClr val="3F3F3F"/>
                </a:solidFill>
              </a:defRPr>
            </a:lvl1pPr>
            <a:lvl2pPr marL="342900" indent="0" rtl="0">
              <a:spcBef>
                <a:spcPts val="0"/>
              </a:spcBef>
              <a:buClr>
                <a:srgbClr val="888888"/>
              </a:buClr>
              <a:buFont typeface="Trebuchet MS"/>
              <a:buNone/>
              <a:defRPr sz="1400">
                <a:solidFill>
                  <a:srgbClr val="888888"/>
                </a:solidFill>
              </a:defRPr>
            </a:lvl2pPr>
            <a:lvl3pPr marL="685800" indent="0" rtl="0">
              <a:spcBef>
                <a:spcPts val="0"/>
              </a:spcBef>
              <a:buClr>
                <a:srgbClr val="888888"/>
              </a:buClr>
              <a:buFont typeface="Trebuchet MS"/>
              <a:buNone/>
              <a:defRPr sz="1200">
                <a:solidFill>
                  <a:srgbClr val="888888"/>
                </a:solidFill>
              </a:defRPr>
            </a:lvl3pPr>
            <a:lvl4pPr marL="1028700" indent="0" rtl="0">
              <a:spcBef>
                <a:spcPts val="0"/>
              </a:spcBef>
              <a:buClr>
                <a:srgbClr val="888888"/>
              </a:buClr>
              <a:buFont typeface="Trebuchet MS"/>
              <a:buNone/>
              <a:defRPr sz="1100">
                <a:solidFill>
                  <a:srgbClr val="888888"/>
                </a:solidFill>
              </a:defRPr>
            </a:lvl4pPr>
            <a:lvl5pPr marL="1371600" indent="0" rtl="0">
              <a:spcBef>
                <a:spcPts val="0"/>
              </a:spcBef>
              <a:buClr>
                <a:srgbClr val="888888"/>
              </a:buClr>
              <a:buFont typeface="Trebuchet MS"/>
              <a:buNone/>
              <a:defRPr sz="1100">
                <a:solidFill>
                  <a:srgbClr val="888888"/>
                </a:solidFill>
              </a:defRPr>
            </a:lvl5pPr>
            <a:lvl6pPr marL="1714500" indent="0" rtl="0">
              <a:spcBef>
                <a:spcPts val="0"/>
              </a:spcBef>
              <a:buClr>
                <a:srgbClr val="888888"/>
              </a:buClr>
              <a:buFont typeface="Trebuchet MS"/>
              <a:buNone/>
              <a:defRPr sz="1100">
                <a:solidFill>
                  <a:srgbClr val="888888"/>
                </a:solidFill>
              </a:defRPr>
            </a:lvl6pPr>
            <a:lvl7pPr marL="2057400" indent="0" rtl="0">
              <a:spcBef>
                <a:spcPts val="0"/>
              </a:spcBef>
              <a:buClr>
                <a:srgbClr val="888888"/>
              </a:buClr>
              <a:buFont typeface="Trebuchet MS"/>
              <a:buNone/>
              <a:defRPr sz="1100">
                <a:solidFill>
                  <a:srgbClr val="888888"/>
                </a:solidFill>
              </a:defRPr>
            </a:lvl7pPr>
            <a:lvl8pPr marL="2400300" indent="0" rtl="0">
              <a:spcBef>
                <a:spcPts val="0"/>
              </a:spcBef>
              <a:buClr>
                <a:srgbClr val="888888"/>
              </a:buClr>
              <a:buFont typeface="Trebuchet MS"/>
              <a:buNone/>
              <a:defRPr sz="1100">
                <a:solidFill>
                  <a:srgbClr val="888888"/>
                </a:solidFill>
              </a:defRPr>
            </a:lvl8pPr>
            <a:lvl9pPr marL="2743200" indent="0" rtl="0">
              <a:spcBef>
                <a:spcPts val="0"/>
              </a:spcBef>
              <a:buClr>
                <a:srgbClr val="888888"/>
              </a:buClr>
              <a:buFont typeface="Trebuchet MS"/>
              <a:buNone/>
              <a:defRPr sz="1100">
                <a:solidFill>
                  <a:srgbClr val="888888"/>
                </a:solidFill>
              </a:defRPr>
            </a:lvl9pPr>
          </a:lstStyle>
          <a:p>
            <a:endParaRPr/>
          </a:p>
        </p:txBody>
      </p:sp>
      <p:sp>
        <p:nvSpPr>
          <p:cNvPr id="107" name="Shape 107"/>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08" name="Shape 108"/>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698500" y="457200"/>
            <a:ext cx="6070600" cy="2266949"/>
          </a:xfrm>
          <a:prstGeom prst="rect">
            <a:avLst/>
          </a:prstGeom>
          <a:noFill/>
          <a:ln>
            <a:noFill/>
          </a:ln>
        </p:spPr>
        <p:txBody>
          <a:bodyPr lIns="68575" tIns="68575" rIns="68575" bIns="68575" anchor="ctr" anchorCtr="0"/>
          <a:lstStyle>
            <a:lvl1pPr algn="l" rtl="0">
              <a:spcBef>
                <a:spcPts val="0"/>
              </a:spcBef>
              <a:defRPr sz="3300" b="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112" name="Shape 112"/>
          <p:cNvSpPr txBox="1">
            <a:spLocks noGrp="1"/>
          </p:cNvSpPr>
          <p:nvPr>
            <p:ph type="body" idx="1"/>
          </p:nvPr>
        </p:nvSpPr>
        <p:spPr>
          <a:xfrm>
            <a:off x="507998" y="3009900"/>
            <a:ext cx="6447501" cy="385686"/>
          </a:xfrm>
          <a:prstGeom prst="rect">
            <a:avLst/>
          </a:prstGeom>
          <a:noFill/>
          <a:ln>
            <a:noFill/>
          </a:ln>
        </p:spPr>
        <p:txBody>
          <a:bodyPr lIns="68575" tIns="68575" rIns="68575" bIns="68575" anchor="b" anchorCtr="0"/>
          <a:lstStyle>
            <a:lvl1pPr marL="0" indent="0" rtl="0">
              <a:spcBef>
                <a:spcPts val="0"/>
              </a:spcBef>
              <a:buClr>
                <a:srgbClr val="3F3F3F"/>
              </a:buClr>
              <a:buFont typeface="Trebuchet MS"/>
              <a:buNone/>
              <a:defRPr sz="1800">
                <a:solidFill>
                  <a:srgbClr val="3F3F3F"/>
                </a:solidFill>
              </a:defRPr>
            </a:lvl1pPr>
            <a:lvl2pPr marL="342900" indent="0" rtl="0">
              <a:spcBef>
                <a:spcPts val="0"/>
              </a:spcBef>
              <a:buFont typeface="Trebuchet MS"/>
              <a:buNone/>
              <a:defRPr/>
            </a:lvl2pPr>
            <a:lvl3pPr marL="685800" indent="0" rtl="0">
              <a:spcBef>
                <a:spcPts val="0"/>
              </a:spcBef>
              <a:buFont typeface="Trebuchet MS"/>
              <a:buNone/>
              <a:defRPr/>
            </a:lvl3pPr>
            <a:lvl4pPr marL="1028700" indent="0" rtl="0">
              <a:spcBef>
                <a:spcPts val="0"/>
              </a:spcBef>
              <a:buFont typeface="Trebuchet MS"/>
              <a:buNone/>
              <a:defRPr/>
            </a:lvl4pPr>
            <a:lvl5pPr marL="1371600" indent="0" rtl="0">
              <a:spcBef>
                <a:spcPts val="0"/>
              </a:spcBef>
              <a:buFont typeface="Trebuchet MS"/>
              <a:buNone/>
              <a:defRPr/>
            </a:lvl5pPr>
            <a:lvl6pPr rtl="0">
              <a:spcBef>
                <a:spcPts val="0"/>
              </a:spcBef>
              <a:defRPr sz="900">
                <a:solidFill>
                  <a:srgbClr val="3F3F3F"/>
                </a:solidFill>
                <a:latin typeface="Trebuchet MS"/>
                <a:ea typeface="Trebuchet MS"/>
                <a:cs typeface="Trebuchet MS"/>
                <a:sym typeface="Trebuchet MS"/>
              </a:defRPr>
            </a:lvl6pPr>
            <a:lvl7pPr rtl="0">
              <a:spcBef>
                <a:spcPts val="0"/>
              </a:spcBef>
              <a:defRPr sz="900">
                <a:solidFill>
                  <a:srgbClr val="3F3F3F"/>
                </a:solidFill>
                <a:latin typeface="Trebuchet MS"/>
                <a:ea typeface="Trebuchet MS"/>
                <a:cs typeface="Trebuchet MS"/>
                <a:sym typeface="Trebuchet MS"/>
              </a:defRPr>
            </a:lvl7pPr>
            <a:lvl8pPr rtl="0">
              <a:spcBef>
                <a:spcPts val="0"/>
              </a:spcBef>
              <a:defRPr sz="900">
                <a:solidFill>
                  <a:srgbClr val="3F3F3F"/>
                </a:solidFill>
                <a:latin typeface="Trebuchet MS"/>
                <a:ea typeface="Trebuchet MS"/>
                <a:cs typeface="Trebuchet MS"/>
                <a:sym typeface="Trebuchet MS"/>
              </a:defRPr>
            </a:lvl8pPr>
            <a:lvl9pPr rtl="0">
              <a:spcBef>
                <a:spcPts val="0"/>
              </a:spcBef>
              <a:defRPr sz="900">
                <a:solidFill>
                  <a:srgbClr val="3F3F3F"/>
                </a:solidFill>
                <a:latin typeface="Trebuchet MS"/>
                <a:ea typeface="Trebuchet MS"/>
                <a:cs typeface="Trebuchet MS"/>
                <a:sym typeface="Trebuchet MS"/>
              </a:defRPr>
            </a:lvl9pPr>
          </a:lstStyle>
          <a:p>
            <a:endParaRPr/>
          </a:p>
        </p:txBody>
      </p:sp>
      <p:sp>
        <p:nvSpPr>
          <p:cNvPr id="113" name="Shape 113"/>
          <p:cNvSpPr txBox="1">
            <a:spLocks noGrp="1"/>
          </p:cNvSpPr>
          <p:nvPr>
            <p:ph type="body" idx="2"/>
          </p:nvPr>
        </p:nvSpPr>
        <p:spPr>
          <a:xfrm>
            <a:off x="508001" y="3395585"/>
            <a:ext cx="6447501" cy="1135435"/>
          </a:xfrm>
          <a:prstGeom prst="rect">
            <a:avLst/>
          </a:prstGeom>
          <a:noFill/>
          <a:ln>
            <a:noFill/>
          </a:ln>
        </p:spPr>
        <p:txBody>
          <a:bodyPr lIns="68575" tIns="68575" rIns="68575" bIns="68575" anchor="t" anchorCtr="0"/>
          <a:lstStyle>
            <a:lvl1pPr marL="0" indent="0" algn="l" rtl="0">
              <a:spcBef>
                <a:spcPts val="0"/>
              </a:spcBef>
              <a:buClr>
                <a:srgbClr val="7F7F7F"/>
              </a:buClr>
              <a:buFont typeface="Trebuchet MS"/>
              <a:buNone/>
              <a:defRPr sz="1400">
                <a:solidFill>
                  <a:srgbClr val="7F7F7F"/>
                </a:solidFill>
              </a:defRPr>
            </a:lvl1pPr>
            <a:lvl2pPr marL="342900" indent="0" rtl="0">
              <a:spcBef>
                <a:spcPts val="0"/>
              </a:spcBef>
              <a:buClr>
                <a:srgbClr val="888888"/>
              </a:buClr>
              <a:buFont typeface="Trebuchet MS"/>
              <a:buNone/>
              <a:defRPr sz="1400">
                <a:solidFill>
                  <a:srgbClr val="888888"/>
                </a:solidFill>
              </a:defRPr>
            </a:lvl2pPr>
            <a:lvl3pPr marL="685800" indent="0" rtl="0">
              <a:spcBef>
                <a:spcPts val="0"/>
              </a:spcBef>
              <a:buClr>
                <a:srgbClr val="888888"/>
              </a:buClr>
              <a:buFont typeface="Trebuchet MS"/>
              <a:buNone/>
              <a:defRPr sz="1200">
                <a:solidFill>
                  <a:srgbClr val="888888"/>
                </a:solidFill>
              </a:defRPr>
            </a:lvl3pPr>
            <a:lvl4pPr marL="1028700" indent="0" rtl="0">
              <a:spcBef>
                <a:spcPts val="0"/>
              </a:spcBef>
              <a:buClr>
                <a:srgbClr val="888888"/>
              </a:buClr>
              <a:buFont typeface="Trebuchet MS"/>
              <a:buNone/>
              <a:defRPr sz="1100">
                <a:solidFill>
                  <a:srgbClr val="888888"/>
                </a:solidFill>
              </a:defRPr>
            </a:lvl4pPr>
            <a:lvl5pPr marL="1371600" indent="0" rtl="0">
              <a:spcBef>
                <a:spcPts val="0"/>
              </a:spcBef>
              <a:buClr>
                <a:srgbClr val="888888"/>
              </a:buClr>
              <a:buFont typeface="Trebuchet MS"/>
              <a:buNone/>
              <a:defRPr sz="1100">
                <a:solidFill>
                  <a:srgbClr val="888888"/>
                </a:solidFill>
              </a:defRPr>
            </a:lvl5pPr>
            <a:lvl6pPr marL="1714500" indent="0" rtl="0">
              <a:spcBef>
                <a:spcPts val="0"/>
              </a:spcBef>
              <a:buClr>
                <a:srgbClr val="888888"/>
              </a:buClr>
              <a:buFont typeface="Trebuchet MS"/>
              <a:buNone/>
              <a:defRPr sz="1100">
                <a:solidFill>
                  <a:srgbClr val="888888"/>
                </a:solidFill>
              </a:defRPr>
            </a:lvl6pPr>
            <a:lvl7pPr marL="2057400" indent="0" rtl="0">
              <a:spcBef>
                <a:spcPts val="0"/>
              </a:spcBef>
              <a:buClr>
                <a:srgbClr val="888888"/>
              </a:buClr>
              <a:buFont typeface="Trebuchet MS"/>
              <a:buNone/>
              <a:defRPr sz="1100">
                <a:solidFill>
                  <a:srgbClr val="888888"/>
                </a:solidFill>
              </a:defRPr>
            </a:lvl7pPr>
            <a:lvl8pPr marL="2400300" indent="0" rtl="0">
              <a:spcBef>
                <a:spcPts val="0"/>
              </a:spcBef>
              <a:buClr>
                <a:srgbClr val="888888"/>
              </a:buClr>
              <a:buFont typeface="Trebuchet MS"/>
              <a:buNone/>
              <a:defRPr sz="1100">
                <a:solidFill>
                  <a:srgbClr val="888888"/>
                </a:solidFill>
              </a:defRPr>
            </a:lvl8pPr>
            <a:lvl9pPr marL="2743200" indent="0" rtl="0">
              <a:spcBef>
                <a:spcPts val="0"/>
              </a:spcBef>
              <a:buClr>
                <a:srgbClr val="888888"/>
              </a:buClr>
              <a:buFont typeface="Trebuchet MS"/>
              <a:buNone/>
              <a:defRPr sz="1100">
                <a:solidFill>
                  <a:srgbClr val="888888"/>
                </a:solidFill>
              </a:defRPr>
            </a:lvl9pPr>
          </a:lstStyle>
          <a:p>
            <a:endParaRPr/>
          </a:p>
        </p:txBody>
      </p:sp>
      <p:sp>
        <p:nvSpPr>
          <p:cNvPr id="114" name="Shape 114"/>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15" name="Shape 115"/>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
        <p:nvSpPr>
          <p:cNvPr id="117" name="Shape 117"/>
          <p:cNvSpPr txBox="1"/>
          <p:nvPr/>
        </p:nvSpPr>
        <p:spPr>
          <a:xfrm>
            <a:off x="406402" y="592783"/>
            <a:ext cx="457200" cy="438582"/>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zh-CN" sz="6000" b="0" i="0" u="none" strike="noStrike" cap="none" baseline="0">
                <a:solidFill>
                  <a:srgbClr val="BFE471"/>
                </a:solidFill>
                <a:latin typeface="Arial"/>
                <a:ea typeface="Arial"/>
                <a:cs typeface="Arial"/>
                <a:sym typeface="Arial"/>
              </a:rPr>
              <a:t>“</a:t>
            </a:r>
          </a:p>
        </p:txBody>
      </p:sp>
      <p:sp>
        <p:nvSpPr>
          <p:cNvPr id="118" name="Shape 118"/>
          <p:cNvSpPr txBox="1"/>
          <p:nvPr/>
        </p:nvSpPr>
        <p:spPr>
          <a:xfrm>
            <a:off x="6669757" y="2164916"/>
            <a:ext cx="457200" cy="438582"/>
          </a:xfrm>
          <a:prstGeom prst="rect">
            <a:avLst/>
          </a:prstGeom>
          <a:noFill/>
          <a:ln>
            <a:noFill/>
          </a:ln>
        </p:spPr>
        <p:txBody>
          <a:bodyPr lIns="68575" tIns="34275" rIns="68575" bIns="34275" anchor="ctr" anchorCtr="0">
            <a:noAutofit/>
          </a:bodyPr>
          <a:lstStyle/>
          <a:p>
            <a:pPr marL="0" marR="0" lvl="0" indent="0" algn="l" rtl="0">
              <a:spcBef>
                <a:spcPts val="0"/>
              </a:spcBef>
              <a:buSzPct val="25000"/>
              <a:buNone/>
            </a:pPr>
            <a:r>
              <a:rPr lang="zh-CN" sz="6000" b="0" i="0" u="none" strike="noStrike" cap="none" baseline="0">
                <a:solidFill>
                  <a:srgbClr val="BFE471"/>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514349" y="457200"/>
            <a:ext cx="6441152" cy="2266949"/>
          </a:xfrm>
          <a:prstGeom prst="rect">
            <a:avLst/>
          </a:prstGeom>
          <a:noFill/>
          <a:ln>
            <a:noFill/>
          </a:ln>
        </p:spPr>
        <p:txBody>
          <a:bodyPr lIns="68575" tIns="68575" rIns="68575" bIns="68575" anchor="ctr" anchorCtr="0"/>
          <a:lstStyle>
            <a:lvl1pPr algn="l" rtl="0">
              <a:spcBef>
                <a:spcPts val="0"/>
              </a:spcBef>
              <a:defRPr sz="3300" b="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121" name="Shape 121"/>
          <p:cNvSpPr txBox="1">
            <a:spLocks noGrp="1"/>
          </p:cNvSpPr>
          <p:nvPr>
            <p:ph type="body" idx="1"/>
          </p:nvPr>
        </p:nvSpPr>
        <p:spPr>
          <a:xfrm>
            <a:off x="507998" y="3009900"/>
            <a:ext cx="6447501" cy="385686"/>
          </a:xfrm>
          <a:prstGeom prst="rect">
            <a:avLst/>
          </a:prstGeom>
          <a:noFill/>
          <a:ln>
            <a:noFill/>
          </a:ln>
        </p:spPr>
        <p:txBody>
          <a:bodyPr lIns="68575" tIns="68575" rIns="68575" bIns="68575" anchor="b" anchorCtr="0"/>
          <a:lstStyle>
            <a:lvl1pPr marL="0" indent="0" rtl="0">
              <a:spcBef>
                <a:spcPts val="0"/>
              </a:spcBef>
              <a:buClr>
                <a:schemeClr val="accent1"/>
              </a:buClr>
              <a:buFont typeface="Trebuchet MS"/>
              <a:buNone/>
              <a:defRPr sz="1800">
                <a:solidFill>
                  <a:schemeClr val="accent1"/>
                </a:solidFill>
              </a:defRPr>
            </a:lvl1pPr>
            <a:lvl2pPr marL="342900" indent="0" rtl="0">
              <a:spcBef>
                <a:spcPts val="0"/>
              </a:spcBef>
              <a:buFont typeface="Trebuchet MS"/>
              <a:buNone/>
              <a:defRPr/>
            </a:lvl2pPr>
            <a:lvl3pPr marL="685800" indent="0" rtl="0">
              <a:spcBef>
                <a:spcPts val="0"/>
              </a:spcBef>
              <a:buFont typeface="Trebuchet MS"/>
              <a:buNone/>
              <a:defRPr/>
            </a:lvl3pPr>
            <a:lvl4pPr marL="1028700" indent="0" rtl="0">
              <a:spcBef>
                <a:spcPts val="0"/>
              </a:spcBef>
              <a:buFont typeface="Trebuchet MS"/>
              <a:buNone/>
              <a:defRPr/>
            </a:lvl4pPr>
            <a:lvl5pPr marL="1371600" indent="0" rtl="0">
              <a:spcBef>
                <a:spcPts val="0"/>
              </a:spcBef>
              <a:buFont typeface="Trebuchet MS"/>
              <a:buNone/>
              <a:defRPr/>
            </a:lvl5pPr>
            <a:lvl6pPr rtl="0">
              <a:spcBef>
                <a:spcPts val="0"/>
              </a:spcBef>
              <a:defRPr sz="900">
                <a:solidFill>
                  <a:srgbClr val="3F3F3F"/>
                </a:solidFill>
                <a:latin typeface="Trebuchet MS"/>
                <a:ea typeface="Trebuchet MS"/>
                <a:cs typeface="Trebuchet MS"/>
                <a:sym typeface="Trebuchet MS"/>
              </a:defRPr>
            </a:lvl6pPr>
            <a:lvl7pPr rtl="0">
              <a:spcBef>
                <a:spcPts val="0"/>
              </a:spcBef>
              <a:defRPr sz="900">
                <a:solidFill>
                  <a:srgbClr val="3F3F3F"/>
                </a:solidFill>
                <a:latin typeface="Trebuchet MS"/>
                <a:ea typeface="Trebuchet MS"/>
                <a:cs typeface="Trebuchet MS"/>
                <a:sym typeface="Trebuchet MS"/>
              </a:defRPr>
            </a:lvl7pPr>
            <a:lvl8pPr rtl="0">
              <a:spcBef>
                <a:spcPts val="0"/>
              </a:spcBef>
              <a:defRPr sz="900">
                <a:solidFill>
                  <a:srgbClr val="3F3F3F"/>
                </a:solidFill>
                <a:latin typeface="Trebuchet MS"/>
                <a:ea typeface="Trebuchet MS"/>
                <a:cs typeface="Trebuchet MS"/>
                <a:sym typeface="Trebuchet MS"/>
              </a:defRPr>
            </a:lvl8pPr>
            <a:lvl9pPr rtl="0">
              <a:spcBef>
                <a:spcPts val="0"/>
              </a:spcBef>
              <a:defRPr sz="900">
                <a:solidFill>
                  <a:srgbClr val="3F3F3F"/>
                </a:solidFill>
                <a:latin typeface="Trebuchet MS"/>
                <a:ea typeface="Trebuchet MS"/>
                <a:cs typeface="Trebuchet MS"/>
                <a:sym typeface="Trebuchet MS"/>
              </a:defRPr>
            </a:lvl9pPr>
          </a:lstStyle>
          <a:p>
            <a:endParaRPr/>
          </a:p>
        </p:txBody>
      </p:sp>
      <p:sp>
        <p:nvSpPr>
          <p:cNvPr id="122" name="Shape 122"/>
          <p:cNvSpPr txBox="1">
            <a:spLocks noGrp="1"/>
          </p:cNvSpPr>
          <p:nvPr>
            <p:ph type="body" idx="2"/>
          </p:nvPr>
        </p:nvSpPr>
        <p:spPr>
          <a:xfrm>
            <a:off x="508001" y="3395585"/>
            <a:ext cx="6447501" cy="1135435"/>
          </a:xfrm>
          <a:prstGeom prst="rect">
            <a:avLst/>
          </a:prstGeom>
          <a:noFill/>
          <a:ln>
            <a:noFill/>
          </a:ln>
        </p:spPr>
        <p:txBody>
          <a:bodyPr lIns="68575" tIns="68575" rIns="68575" bIns="68575" anchor="t" anchorCtr="0"/>
          <a:lstStyle>
            <a:lvl1pPr marL="0" indent="0" algn="l" rtl="0">
              <a:spcBef>
                <a:spcPts val="0"/>
              </a:spcBef>
              <a:buClr>
                <a:srgbClr val="7F7F7F"/>
              </a:buClr>
              <a:buFont typeface="Trebuchet MS"/>
              <a:buNone/>
              <a:defRPr sz="1400">
                <a:solidFill>
                  <a:srgbClr val="7F7F7F"/>
                </a:solidFill>
              </a:defRPr>
            </a:lvl1pPr>
            <a:lvl2pPr marL="342900" indent="0" rtl="0">
              <a:spcBef>
                <a:spcPts val="0"/>
              </a:spcBef>
              <a:buClr>
                <a:srgbClr val="888888"/>
              </a:buClr>
              <a:buFont typeface="Trebuchet MS"/>
              <a:buNone/>
              <a:defRPr sz="1400">
                <a:solidFill>
                  <a:srgbClr val="888888"/>
                </a:solidFill>
              </a:defRPr>
            </a:lvl2pPr>
            <a:lvl3pPr marL="685800" indent="0" rtl="0">
              <a:spcBef>
                <a:spcPts val="0"/>
              </a:spcBef>
              <a:buClr>
                <a:srgbClr val="888888"/>
              </a:buClr>
              <a:buFont typeface="Trebuchet MS"/>
              <a:buNone/>
              <a:defRPr sz="1200">
                <a:solidFill>
                  <a:srgbClr val="888888"/>
                </a:solidFill>
              </a:defRPr>
            </a:lvl3pPr>
            <a:lvl4pPr marL="1028700" indent="0" rtl="0">
              <a:spcBef>
                <a:spcPts val="0"/>
              </a:spcBef>
              <a:buClr>
                <a:srgbClr val="888888"/>
              </a:buClr>
              <a:buFont typeface="Trebuchet MS"/>
              <a:buNone/>
              <a:defRPr sz="1100">
                <a:solidFill>
                  <a:srgbClr val="888888"/>
                </a:solidFill>
              </a:defRPr>
            </a:lvl4pPr>
            <a:lvl5pPr marL="1371600" indent="0" rtl="0">
              <a:spcBef>
                <a:spcPts val="0"/>
              </a:spcBef>
              <a:buClr>
                <a:srgbClr val="888888"/>
              </a:buClr>
              <a:buFont typeface="Trebuchet MS"/>
              <a:buNone/>
              <a:defRPr sz="1100">
                <a:solidFill>
                  <a:srgbClr val="888888"/>
                </a:solidFill>
              </a:defRPr>
            </a:lvl5pPr>
            <a:lvl6pPr marL="1714500" indent="0" rtl="0">
              <a:spcBef>
                <a:spcPts val="0"/>
              </a:spcBef>
              <a:buClr>
                <a:srgbClr val="888888"/>
              </a:buClr>
              <a:buFont typeface="Trebuchet MS"/>
              <a:buNone/>
              <a:defRPr sz="1100">
                <a:solidFill>
                  <a:srgbClr val="888888"/>
                </a:solidFill>
              </a:defRPr>
            </a:lvl6pPr>
            <a:lvl7pPr marL="2057400" indent="0" rtl="0">
              <a:spcBef>
                <a:spcPts val="0"/>
              </a:spcBef>
              <a:buClr>
                <a:srgbClr val="888888"/>
              </a:buClr>
              <a:buFont typeface="Trebuchet MS"/>
              <a:buNone/>
              <a:defRPr sz="1100">
                <a:solidFill>
                  <a:srgbClr val="888888"/>
                </a:solidFill>
              </a:defRPr>
            </a:lvl7pPr>
            <a:lvl8pPr marL="2400300" indent="0" rtl="0">
              <a:spcBef>
                <a:spcPts val="0"/>
              </a:spcBef>
              <a:buClr>
                <a:srgbClr val="888888"/>
              </a:buClr>
              <a:buFont typeface="Trebuchet MS"/>
              <a:buNone/>
              <a:defRPr sz="1100">
                <a:solidFill>
                  <a:srgbClr val="888888"/>
                </a:solidFill>
              </a:defRPr>
            </a:lvl8pPr>
            <a:lvl9pPr marL="2743200" indent="0" rtl="0">
              <a:spcBef>
                <a:spcPts val="0"/>
              </a:spcBef>
              <a:buClr>
                <a:srgbClr val="888888"/>
              </a:buClr>
              <a:buFont typeface="Trebuchet MS"/>
              <a:buNone/>
              <a:defRPr sz="1100">
                <a:solidFill>
                  <a:srgbClr val="888888"/>
                </a:solidFill>
              </a:defRPr>
            </a:lvl9pPr>
          </a:lstStyle>
          <a:p>
            <a:endParaRPr/>
          </a:p>
        </p:txBody>
      </p:sp>
      <p:sp>
        <p:nvSpPr>
          <p:cNvPr id="123" name="Shape 123"/>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24" name="Shape 124"/>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508000" y="457200"/>
            <a:ext cx="6447501" cy="990600"/>
          </a:xfrm>
          <a:prstGeom prst="rect">
            <a:avLst/>
          </a:prstGeom>
          <a:noFill/>
          <a:ln>
            <a:noFill/>
          </a:ln>
        </p:spPr>
        <p:txBody>
          <a:bodyPr lIns="68575" tIns="68575" rIns="68575" bIns="68575" anchor="t" anchorCtr="0"/>
          <a:lstStyle>
            <a:lvl1pPr algn="l" rtl="0">
              <a:spcBef>
                <a:spcPts val="0"/>
              </a:spcBef>
              <a:buClr>
                <a:schemeClr val="accent1"/>
              </a:buClr>
              <a:buFont typeface="Trebuchet MS"/>
              <a:buNone/>
              <a:defRPr sz="27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128" name="Shape 128"/>
          <p:cNvSpPr txBox="1">
            <a:spLocks noGrp="1"/>
          </p:cNvSpPr>
          <p:nvPr>
            <p:ph type="body" idx="1"/>
          </p:nvPr>
        </p:nvSpPr>
        <p:spPr>
          <a:xfrm rot="5400000">
            <a:off x="2276461" y="-148018"/>
            <a:ext cx="2910579" cy="6447501"/>
          </a:xfrm>
          <a:prstGeom prst="rect">
            <a:avLst/>
          </a:prstGeom>
          <a:noFill/>
          <a:ln>
            <a:noFill/>
          </a:ln>
        </p:spPr>
        <p:txBody>
          <a:bodyPr lIns="68575" tIns="68575" rIns="68575" bIns="68575" anchor="t" anchorCtr="0"/>
          <a:lstStyle>
            <a:lvl1pPr marL="254000" indent="-190500" algn="l" rtl="0">
              <a:spcBef>
                <a:spcPts val="800"/>
              </a:spcBef>
              <a:spcAft>
                <a:spcPts val="0"/>
              </a:spcAft>
              <a:buClr>
                <a:schemeClr val="accent1"/>
              </a:buClr>
              <a:buFont typeface="Noto Sans Symbols"/>
              <a:buChar char="●"/>
              <a:defRPr sz="1400">
                <a:solidFill>
                  <a:srgbClr val="3F3F3F"/>
                </a:solidFill>
                <a:latin typeface="Trebuchet MS"/>
                <a:ea typeface="Trebuchet MS"/>
                <a:cs typeface="Trebuchet MS"/>
                <a:sym typeface="Trebuchet MS"/>
              </a:defRPr>
            </a:lvl1pPr>
            <a:lvl2pPr marL="558800" indent="-152400" algn="l" rtl="0">
              <a:spcBef>
                <a:spcPts val="800"/>
              </a:spcBef>
              <a:spcAft>
                <a:spcPts val="0"/>
              </a:spcAft>
              <a:buClr>
                <a:schemeClr val="accent1"/>
              </a:buClr>
              <a:buFont typeface="Noto Sans Symbols"/>
              <a:buChar char="●"/>
              <a:defRPr sz="1200">
                <a:solidFill>
                  <a:srgbClr val="3F3F3F"/>
                </a:solidFill>
                <a:latin typeface="Trebuchet MS"/>
                <a:ea typeface="Trebuchet MS"/>
                <a:cs typeface="Trebuchet MS"/>
                <a:sym typeface="Trebuchet MS"/>
              </a:defRPr>
            </a:lvl2pPr>
            <a:lvl3pPr marL="863600" indent="-127000" algn="l" rtl="0">
              <a:spcBef>
                <a:spcPts val="800"/>
              </a:spcBef>
              <a:spcAft>
                <a:spcPts val="0"/>
              </a:spcAft>
              <a:buClr>
                <a:schemeClr val="accent1"/>
              </a:buClr>
              <a:buFont typeface="Noto Sans Symbols"/>
              <a:buChar char="●"/>
              <a:defRPr sz="1100">
                <a:solidFill>
                  <a:srgbClr val="3F3F3F"/>
                </a:solidFill>
                <a:latin typeface="Trebuchet MS"/>
                <a:ea typeface="Trebuchet MS"/>
                <a:cs typeface="Trebuchet MS"/>
                <a:sym typeface="Trebuchet MS"/>
              </a:defRPr>
            </a:lvl3pPr>
            <a:lvl4pPr marL="12065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4pPr>
            <a:lvl5pPr marL="15494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5pPr>
            <a:lvl6pPr marL="18923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6pPr>
            <a:lvl7pPr marL="22352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7pPr>
            <a:lvl8pPr marL="25781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8pPr>
            <a:lvl9pPr marL="29210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9pPr>
          </a:lstStyle>
          <a:p>
            <a:endParaRPr/>
          </a:p>
        </p:txBody>
      </p:sp>
      <p:sp>
        <p:nvSpPr>
          <p:cNvPr id="129" name="Shape 129"/>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30" name="Shape 130"/>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rot="5400000">
            <a:off x="4495738" y="1937214"/>
            <a:ext cx="3938588" cy="978557"/>
          </a:xfrm>
          <a:prstGeom prst="rect">
            <a:avLst/>
          </a:prstGeom>
          <a:noFill/>
          <a:ln>
            <a:noFill/>
          </a:ln>
        </p:spPr>
        <p:txBody>
          <a:bodyPr lIns="68575" tIns="68575" rIns="68575" bIns="68575" anchor="ctr" anchorCtr="0"/>
          <a:lstStyle>
            <a:lvl1pPr algn="l" rtl="0">
              <a:spcBef>
                <a:spcPts val="0"/>
              </a:spcBef>
              <a:buClr>
                <a:schemeClr val="accent1"/>
              </a:buClr>
              <a:buFont typeface="Trebuchet MS"/>
              <a:buNone/>
              <a:defRPr sz="27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134" name="Shape 134"/>
          <p:cNvSpPr txBox="1">
            <a:spLocks noGrp="1"/>
          </p:cNvSpPr>
          <p:nvPr>
            <p:ph type="body" idx="1"/>
          </p:nvPr>
        </p:nvSpPr>
        <p:spPr>
          <a:xfrm rot="5400000">
            <a:off x="1186264" y="-221062"/>
            <a:ext cx="3938587" cy="5295112"/>
          </a:xfrm>
          <a:prstGeom prst="rect">
            <a:avLst/>
          </a:prstGeom>
          <a:noFill/>
          <a:ln>
            <a:noFill/>
          </a:ln>
        </p:spPr>
        <p:txBody>
          <a:bodyPr lIns="68575" tIns="68575" rIns="68575" bIns="68575" anchor="t" anchorCtr="0"/>
          <a:lstStyle>
            <a:lvl1pPr marL="254000" indent="-190500" algn="l" rtl="0">
              <a:spcBef>
                <a:spcPts val="800"/>
              </a:spcBef>
              <a:spcAft>
                <a:spcPts val="0"/>
              </a:spcAft>
              <a:buClr>
                <a:schemeClr val="accent1"/>
              </a:buClr>
              <a:buFont typeface="Noto Sans Symbols"/>
              <a:buChar char="●"/>
              <a:defRPr sz="1400">
                <a:solidFill>
                  <a:srgbClr val="3F3F3F"/>
                </a:solidFill>
                <a:latin typeface="Trebuchet MS"/>
                <a:ea typeface="Trebuchet MS"/>
                <a:cs typeface="Trebuchet MS"/>
                <a:sym typeface="Trebuchet MS"/>
              </a:defRPr>
            </a:lvl1pPr>
            <a:lvl2pPr marL="558800" indent="-152400" algn="l" rtl="0">
              <a:spcBef>
                <a:spcPts val="800"/>
              </a:spcBef>
              <a:spcAft>
                <a:spcPts val="0"/>
              </a:spcAft>
              <a:buClr>
                <a:schemeClr val="accent1"/>
              </a:buClr>
              <a:buFont typeface="Noto Sans Symbols"/>
              <a:buChar char="●"/>
              <a:defRPr sz="1200">
                <a:solidFill>
                  <a:srgbClr val="3F3F3F"/>
                </a:solidFill>
                <a:latin typeface="Trebuchet MS"/>
                <a:ea typeface="Trebuchet MS"/>
                <a:cs typeface="Trebuchet MS"/>
                <a:sym typeface="Trebuchet MS"/>
              </a:defRPr>
            </a:lvl2pPr>
            <a:lvl3pPr marL="863600" indent="-127000" algn="l" rtl="0">
              <a:spcBef>
                <a:spcPts val="800"/>
              </a:spcBef>
              <a:spcAft>
                <a:spcPts val="0"/>
              </a:spcAft>
              <a:buClr>
                <a:schemeClr val="accent1"/>
              </a:buClr>
              <a:buFont typeface="Noto Sans Symbols"/>
              <a:buChar char="●"/>
              <a:defRPr sz="1100">
                <a:solidFill>
                  <a:srgbClr val="3F3F3F"/>
                </a:solidFill>
                <a:latin typeface="Trebuchet MS"/>
                <a:ea typeface="Trebuchet MS"/>
                <a:cs typeface="Trebuchet MS"/>
                <a:sym typeface="Trebuchet MS"/>
              </a:defRPr>
            </a:lvl3pPr>
            <a:lvl4pPr marL="12065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4pPr>
            <a:lvl5pPr marL="15494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5pPr>
            <a:lvl6pPr marL="18923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6pPr>
            <a:lvl7pPr marL="22352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7pPr>
            <a:lvl8pPr marL="25781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8pPr>
            <a:lvl9pPr marL="29210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9pPr>
          </a:lstStyle>
          <a:p>
            <a:endParaRPr/>
          </a:p>
        </p:txBody>
      </p:sp>
      <p:sp>
        <p:nvSpPr>
          <p:cNvPr id="135" name="Shape 135"/>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36" name="Shape 136"/>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84"/>
        <p:cNvGrpSpPr/>
        <p:nvPr/>
      </p:nvGrpSpPr>
      <p:grpSpPr>
        <a:xfrm>
          <a:off x="0" y="0"/>
          <a:ext cx="0" cy="0"/>
          <a:chOff x="0" y="0"/>
          <a:chExt cx="0" cy="0"/>
        </a:xfrm>
      </p:grpSpPr>
      <p:sp>
        <p:nvSpPr>
          <p:cNvPr id="185" name="Shape 185"/>
          <p:cNvSpPr txBox="1">
            <a:spLocks noGrp="1"/>
          </p:cNvSpPr>
          <p:nvPr>
            <p:ph type="ctrTitle"/>
          </p:nvPr>
        </p:nvSpPr>
        <p:spPr>
          <a:xfrm>
            <a:off x="311708" y="744575"/>
            <a:ext cx="8520599" cy="2052599"/>
          </a:xfrm>
          <a:prstGeom prst="rect">
            <a:avLst/>
          </a:prstGeom>
        </p:spPr>
        <p:txBody>
          <a:bodyPr lIns="91425" tIns="91425" rIns="91425" bIns="91425" anchor="b" anchorCtr="0"/>
          <a:lstStyle>
            <a:lvl1pPr algn="ctr">
              <a:spcBef>
                <a:spcPts val="0"/>
              </a:spcBef>
              <a:buSzPct val="100000"/>
              <a:defRPr sz="5200"/>
            </a:lvl1pPr>
            <a:lvl2pPr algn="ctr">
              <a:spcBef>
                <a:spcPts val="0"/>
              </a:spcBef>
              <a:buSzPct val="100000"/>
              <a:defRPr sz="5200"/>
            </a:lvl2pPr>
            <a:lvl3pPr algn="ctr">
              <a:spcBef>
                <a:spcPts val="0"/>
              </a:spcBef>
              <a:buSzPct val="100000"/>
              <a:defRPr sz="5200"/>
            </a:lvl3pPr>
            <a:lvl4pPr algn="ctr">
              <a:spcBef>
                <a:spcPts val="0"/>
              </a:spcBef>
              <a:buSzPct val="100000"/>
              <a:defRPr sz="5200"/>
            </a:lvl4pPr>
            <a:lvl5pPr algn="ctr">
              <a:spcBef>
                <a:spcPts val="0"/>
              </a:spcBef>
              <a:buSzPct val="100000"/>
              <a:defRPr sz="5200"/>
            </a:lvl5pPr>
            <a:lvl6pPr algn="ctr">
              <a:spcBef>
                <a:spcPts val="0"/>
              </a:spcBef>
              <a:buSzPct val="100000"/>
              <a:defRPr sz="5200"/>
            </a:lvl6pPr>
            <a:lvl7pPr algn="ctr">
              <a:spcBef>
                <a:spcPts val="0"/>
              </a:spcBef>
              <a:buSzPct val="100000"/>
              <a:defRPr sz="5200"/>
            </a:lvl7pPr>
            <a:lvl8pPr algn="ctr">
              <a:spcBef>
                <a:spcPts val="0"/>
              </a:spcBef>
              <a:buSzPct val="100000"/>
              <a:defRPr sz="5200"/>
            </a:lvl8pPr>
            <a:lvl9pPr algn="ctr">
              <a:spcBef>
                <a:spcPts val="0"/>
              </a:spcBef>
              <a:buSzPct val="100000"/>
              <a:defRPr sz="5200"/>
            </a:lvl9pPr>
          </a:lstStyle>
          <a:p>
            <a:endParaRPr/>
          </a:p>
        </p:txBody>
      </p:sp>
      <p:sp>
        <p:nvSpPr>
          <p:cNvPr id="186" name="Shape 186"/>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800"/>
            </a:lvl1pPr>
            <a:lvl2pPr algn="ctr">
              <a:lnSpc>
                <a:spcPct val="100000"/>
              </a:lnSpc>
              <a:spcBef>
                <a:spcPts val="0"/>
              </a:spcBef>
              <a:spcAft>
                <a:spcPts val="0"/>
              </a:spcAft>
              <a:buSzPct val="100000"/>
              <a:buNone/>
              <a:defRPr sz="2800"/>
            </a:lvl2pPr>
            <a:lvl3pPr algn="ctr">
              <a:lnSpc>
                <a:spcPct val="100000"/>
              </a:lnSpc>
              <a:spcBef>
                <a:spcPts val="0"/>
              </a:spcBef>
              <a:spcAft>
                <a:spcPts val="0"/>
              </a:spcAft>
              <a:buSzPct val="100000"/>
              <a:buNone/>
              <a:defRPr sz="2800"/>
            </a:lvl3pPr>
            <a:lvl4pPr algn="ctr">
              <a:lnSpc>
                <a:spcPct val="100000"/>
              </a:lnSpc>
              <a:spcBef>
                <a:spcPts val="0"/>
              </a:spcBef>
              <a:spcAft>
                <a:spcPts val="0"/>
              </a:spcAft>
              <a:buSzPct val="100000"/>
              <a:buNone/>
              <a:defRPr sz="2800"/>
            </a:lvl4pPr>
            <a:lvl5pPr algn="ctr">
              <a:lnSpc>
                <a:spcPct val="100000"/>
              </a:lnSpc>
              <a:spcBef>
                <a:spcPts val="0"/>
              </a:spcBef>
              <a:spcAft>
                <a:spcPts val="0"/>
              </a:spcAft>
              <a:buSzPct val="100000"/>
              <a:buNone/>
              <a:defRPr sz="2800"/>
            </a:lvl5pPr>
            <a:lvl6pPr algn="ctr">
              <a:lnSpc>
                <a:spcPct val="100000"/>
              </a:lnSpc>
              <a:spcBef>
                <a:spcPts val="0"/>
              </a:spcBef>
              <a:spcAft>
                <a:spcPts val="0"/>
              </a:spcAft>
              <a:buSzPct val="100000"/>
              <a:buNone/>
              <a:defRPr sz="2800"/>
            </a:lvl6pPr>
            <a:lvl7pPr algn="ctr">
              <a:lnSpc>
                <a:spcPct val="100000"/>
              </a:lnSpc>
              <a:spcBef>
                <a:spcPts val="0"/>
              </a:spcBef>
              <a:spcAft>
                <a:spcPts val="0"/>
              </a:spcAft>
              <a:buSzPct val="100000"/>
              <a:buNone/>
              <a:defRPr sz="2800"/>
            </a:lvl7pPr>
            <a:lvl8pPr algn="ctr">
              <a:lnSpc>
                <a:spcPct val="100000"/>
              </a:lnSpc>
              <a:spcBef>
                <a:spcPts val="0"/>
              </a:spcBef>
              <a:spcAft>
                <a:spcPts val="0"/>
              </a:spcAft>
              <a:buSzPct val="100000"/>
              <a:buNone/>
              <a:defRPr sz="2800"/>
            </a:lvl8pPr>
            <a:lvl9pPr algn="ctr">
              <a:lnSpc>
                <a:spcPct val="100000"/>
              </a:lnSpc>
              <a:spcBef>
                <a:spcPts val="0"/>
              </a:spcBef>
              <a:spcAft>
                <a:spcPts val="0"/>
              </a:spcAft>
              <a:buSzPct val="100000"/>
              <a:buNone/>
              <a:defRPr sz="2800"/>
            </a:lvl9pPr>
          </a:lstStyle>
          <a:p>
            <a:endParaRPr/>
          </a:p>
        </p:txBody>
      </p:sp>
      <p:sp>
        <p:nvSpPr>
          <p:cNvPr id="187" name="Shape 18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2150850"/>
            <a:ext cx="8520599" cy="8418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90" name="Shape 19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3" name="Shape 193"/>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4" name="Shape 19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7" name="Shape 197"/>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198" name="Shape 198"/>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199" name="Shape 19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508000" y="457200"/>
            <a:ext cx="6447501" cy="990600"/>
          </a:xfrm>
          <a:prstGeom prst="rect">
            <a:avLst/>
          </a:prstGeom>
          <a:noFill/>
          <a:ln>
            <a:noFill/>
          </a:ln>
        </p:spPr>
        <p:txBody>
          <a:bodyPr lIns="68575" tIns="68575" rIns="68575" bIns="68575" anchor="t" anchorCtr="0"/>
          <a:lstStyle>
            <a:lvl1pPr rtl="0">
              <a:spcBef>
                <a:spcPts val="0"/>
              </a:spcBef>
              <a:defRPr sz="270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40" name="Shape 40"/>
          <p:cNvSpPr txBox="1">
            <a:spLocks noGrp="1"/>
          </p:cNvSpPr>
          <p:nvPr>
            <p:ph type="body" idx="1"/>
          </p:nvPr>
        </p:nvSpPr>
        <p:spPr>
          <a:xfrm>
            <a:off x="508000" y="1620441"/>
            <a:ext cx="6447501" cy="2910579"/>
          </a:xfrm>
          <a:prstGeom prst="rect">
            <a:avLst/>
          </a:prstGeom>
          <a:noFill/>
          <a:ln>
            <a:noFill/>
          </a:ln>
        </p:spPr>
        <p:txBody>
          <a:bodyPr lIns="68575" tIns="68575" rIns="68575" bIns="68575" anchor="t" anchorCtr="0"/>
          <a:lstStyle>
            <a:lvl1pPr marL="254000" indent="-190500" algn="l" rtl="0">
              <a:spcBef>
                <a:spcPts val="800"/>
              </a:spcBef>
              <a:spcAft>
                <a:spcPts val="0"/>
              </a:spcAft>
              <a:buClr>
                <a:schemeClr val="accent1"/>
              </a:buClr>
              <a:buFont typeface="Noto Sans Symbols"/>
              <a:buChar char="●"/>
              <a:defRPr sz="1400">
                <a:solidFill>
                  <a:srgbClr val="3F3F3F"/>
                </a:solidFill>
                <a:latin typeface="Trebuchet MS"/>
                <a:ea typeface="Trebuchet MS"/>
                <a:cs typeface="Trebuchet MS"/>
                <a:sym typeface="Trebuchet MS"/>
              </a:defRPr>
            </a:lvl1pPr>
            <a:lvl2pPr marL="558800" indent="-152400" algn="l" rtl="0">
              <a:spcBef>
                <a:spcPts val="800"/>
              </a:spcBef>
              <a:spcAft>
                <a:spcPts val="0"/>
              </a:spcAft>
              <a:buClr>
                <a:schemeClr val="accent1"/>
              </a:buClr>
              <a:buFont typeface="Noto Sans Symbols"/>
              <a:buChar char="●"/>
              <a:defRPr sz="1200">
                <a:solidFill>
                  <a:srgbClr val="3F3F3F"/>
                </a:solidFill>
                <a:latin typeface="Trebuchet MS"/>
                <a:ea typeface="Trebuchet MS"/>
                <a:cs typeface="Trebuchet MS"/>
                <a:sym typeface="Trebuchet MS"/>
              </a:defRPr>
            </a:lvl2pPr>
            <a:lvl3pPr marL="863600" indent="-127000" algn="l" rtl="0">
              <a:spcBef>
                <a:spcPts val="800"/>
              </a:spcBef>
              <a:spcAft>
                <a:spcPts val="0"/>
              </a:spcAft>
              <a:buClr>
                <a:schemeClr val="accent1"/>
              </a:buClr>
              <a:buFont typeface="Noto Sans Symbols"/>
              <a:buChar char="●"/>
              <a:defRPr sz="1100">
                <a:solidFill>
                  <a:srgbClr val="3F3F3F"/>
                </a:solidFill>
                <a:latin typeface="Trebuchet MS"/>
                <a:ea typeface="Trebuchet MS"/>
                <a:cs typeface="Trebuchet MS"/>
                <a:sym typeface="Trebuchet MS"/>
              </a:defRPr>
            </a:lvl3pPr>
            <a:lvl4pPr marL="12065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4pPr>
            <a:lvl5pPr marL="15494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5pPr>
            <a:lvl6pPr marL="18923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6pPr>
            <a:lvl7pPr marL="22352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7pPr>
            <a:lvl8pPr marL="25781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8pPr>
            <a:lvl9pPr marL="29210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9pPr>
          </a:lstStyle>
          <a:p>
            <a:endParaRPr/>
          </a:p>
        </p:txBody>
      </p:sp>
      <p:sp>
        <p:nvSpPr>
          <p:cNvPr id="41" name="Shape 41"/>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599" cy="572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2" name="Shape 20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555600"/>
            <a:ext cx="2807999" cy="755699"/>
          </a:xfrm>
          <a:prstGeom prst="rect">
            <a:avLst/>
          </a:prstGeom>
        </p:spPr>
        <p:txBody>
          <a:bodyPr lIns="91425" tIns="91425" rIns="91425" bIns="91425" anchor="b" anchorCtr="0"/>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a:endParaRPr/>
          </a:p>
        </p:txBody>
      </p:sp>
      <p:sp>
        <p:nvSpPr>
          <p:cNvPr id="205" name="Shape 205"/>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a:endParaRPr/>
          </a:p>
        </p:txBody>
      </p:sp>
      <p:sp>
        <p:nvSpPr>
          <p:cNvPr id="206" name="Shape 20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Main point">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90250" y="450150"/>
            <a:ext cx="6367800" cy="4090800"/>
          </a:xfrm>
          <a:prstGeom prst="rect">
            <a:avLst/>
          </a:prstGeom>
        </p:spPr>
        <p:txBody>
          <a:bodyPr lIns="91425" tIns="91425" rIns="91425" bIns="91425" anchor="ctr" anchorCtr="0"/>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a:endParaRPr/>
          </a:p>
        </p:txBody>
      </p:sp>
      <p:sp>
        <p:nvSpPr>
          <p:cNvPr id="209" name="Shape 20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10"/>
        <p:cNvGrpSpPr/>
        <p:nvPr/>
      </p:nvGrpSpPr>
      <p:grpSpPr>
        <a:xfrm>
          <a:off x="0" y="0"/>
          <a:ext cx="0" cy="0"/>
          <a:chOff x="0" y="0"/>
          <a:chExt cx="0" cy="0"/>
        </a:xfrm>
      </p:grpSpPr>
      <p:sp>
        <p:nvSpPr>
          <p:cNvPr id="211" name="Shape 211"/>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212" name="Shape 212"/>
          <p:cNvSpPr txBox="1">
            <a:spLocks noGrp="1"/>
          </p:cNvSpPr>
          <p:nvPr>
            <p:ph type="title"/>
          </p:nvPr>
        </p:nvSpPr>
        <p:spPr>
          <a:xfrm>
            <a:off x="265500" y="1233175"/>
            <a:ext cx="4045199" cy="14823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213" name="Shape 213"/>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214" name="Shape 214"/>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15" name="Shape 2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aption">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a:lnSpc>
                <a:spcPct val="100000"/>
              </a:lnSpc>
              <a:spcBef>
                <a:spcPts val="0"/>
              </a:spcBef>
              <a:spcAft>
                <a:spcPts val="0"/>
              </a:spcAft>
              <a:buNone/>
              <a:defRPr/>
            </a:lvl1pPr>
          </a:lstStyle>
          <a:p>
            <a:endParaRPr/>
          </a:p>
        </p:txBody>
      </p:sp>
      <p:sp>
        <p:nvSpPr>
          <p:cNvPr id="218" name="Shape 218"/>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ig number">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11700" y="1106125"/>
            <a:ext cx="8520599" cy="1963500"/>
          </a:xfrm>
          <a:prstGeom prst="rect">
            <a:avLst/>
          </a:prstGeom>
        </p:spPr>
        <p:txBody>
          <a:bodyPr lIns="91425" tIns="91425" rIns="91425" bIns="91425" anchor="b" anchorCtr="0"/>
          <a:lstStyle>
            <a:lvl1pPr algn="ctr">
              <a:spcBef>
                <a:spcPts val="0"/>
              </a:spcBef>
              <a:buSzPct val="100000"/>
              <a:defRPr sz="12000"/>
            </a:lvl1pPr>
            <a:lvl2pPr algn="ctr">
              <a:spcBef>
                <a:spcPts val="0"/>
              </a:spcBef>
              <a:buSzPct val="100000"/>
              <a:defRPr sz="12000"/>
            </a:lvl2pPr>
            <a:lvl3pPr algn="ctr">
              <a:spcBef>
                <a:spcPts val="0"/>
              </a:spcBef>
              <a:buSzPct val="100000"/>
              <a:defRPr sz="12000"/>
            </a:lvl3pPr>
            <a:lvl4pPr algn="ctr">
              <a:spcBef>
                <a:spcPts val="0"/>
              </a:spcBef>
              <a:buSzPct val="100000"/>
              <a:defRPr sz="12000"/>
            </a:lvl4pPr>
            <a:lvl5pPr algn="ctr">
              <a:spcBef>
                <a:spcPts val="0"/>
              </a:spcBef>
              <a:buSzPct val="100000"/>
              <a:defRPr sz="12000"/>
            </a:lvl5pPr>
            <a:lvl6pPr algn="ctr">
              <a:spcBef>
                <a:spcPts val="0"/>
              </a:spcBef>
              <a:buSzPct val="100000"/>
              <a:defRPr sz="12000"/>
            </a:lvl6pPr>
            <a:lvl7pPr algn="ctr">
              <a:spcBef>
                <a:spcPts val="0"/>
              </a:spcBef>
              <a:buSzPct val="100000"/>
              <a:defRPr sz="12000"/>
            </a:lvl7pPr>
            <a:lvl8pPr algn="ctr">
              <a:spcBef>
                <a:spcPts val="0"/>
              </a:spcBef>
              <a:buSzPct val="100000"/>
              <a:defRPr sz="12000"/>
            </a:lvl8pPr>
            <a:lvl9pPr algn="ctr">
              <a:spcBef>
                <a:spcPts val="0"/>
              </a:spcBef>
              <a:buSzPct val="100000"/>
              <a:defRPr sz="12000"/>
            </a:lvl9pPr>
          </a:lstStyle>
          <a:p>
            <a:endParaRPr/>
          </a:p>
        </p:txBody>
      </p:sp>
      <p:sp>
        <p:nvSpPr>
          <p:cNvPr id="221" name="Shape 221"/>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a:endParaRPr/>
          </a:p>
        </p:txBody>
      </p:sp>
      <p:sp>
        <p:nvSpPr>
          <p:cNvPr id="222" name="Shape 2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3"/>
        <p:cNvGrpSpPr/>
        <p:nvPr/>
      </p:nvGrpSpPr>
      <p:grpSpPr>
        <a:xfrm>
          <a:off x="0" y="0"/>
          <a:ext cx="0" cy="0"/>
          <a:chOff x="0" y="0"/>
          <a:chExt cx="0" cy="0"/>
        </a:xfrm>
      </p:grpSpPr>
      <p:sp>
        <p:nvSpPr>
          <p:cNvPr id="224" name="Shape 2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508001" y="2025650"/>
            <a:ext cx="6447501" cy="1369935"/>
          </a:xfrm>
          <a:prstGeom prst="rect">
            <a:avLst/>
          </a:prstGeom>
          <a:noFill/>
          <a:ln>
            <a:noFill/>
          </a:ln>
        </p:spPr>
        <p:txBody>
          <a:bodyPr lIns="68575" tIns="68575" rIns="68575" bIns="68575" anchor="b" anchorCtr="0"/>
          <a:lstStyle>
            <a:lvl1pPr algn="l" rtl="0">
              <a:spcBef>
                <a:spcPts val="0"/>
              </a:spcBef>
              <a:defRPr sz="3000" b="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46" name="Shape 46"/>
          <p:cNvSpPr txBox="1">
            <a:spLocks noGrp="1"/>
          </p:cNvSpPr>
          <p:nvPr>
            <p:ph type="body" idx="1"/>
          </p:nvPr>
        </p:nvSpPr>
        <p:spPr>
          <a:xfrm>
            <a:off x="508001" y="3395585"/>
            <a:ext cx="6447501" cy="645299"/>
          </a:xfrm>
          <a:prstGeom prst="rect">
            <a:avLst/>
          </a:prstGeom>
          <a:noFill/>
          <a:ln>
            <a:noFill/>
          </a:ln>
        </p:spPr>
        <p:txBody>
          <a:bodyPr lIns="68575" tIns="68575" rIns="68575" bIns="68575" anchor="t" anchorCtr="0"/>
          <a:lstStyle>
            <a:lvl1pPr marL="0" indent="0" algn="l" rtl="0">
              <a:spcBef>
                <a:spcPts val="0"/>
              </a:spcBef>
              <a:buClr>
                <a:srgbClr val="7F7F7F"/>
              </a:buClr>
              <a:buFont typeface="Trebuchet MS"/>
              <a:buNone/>
              <a:defRPr sz="1500">
                <a:solidFill>
                  <a:srgbClr val="7F7F7F"/>
                </a:solidFill>
              </a:defRPr>
            </a:lvl1pPr>
            <a:lvl2pPr marL="342900" indent="0" rtl="0">
              <a:spcBef>
                <a:spcPts val="0"/>
              </a:spcBef>
              <a:buClr>
                <a:srgbClr val="888888"/>
              </a:buClr>
              <a:buFont typeface="Trebuchet MS"/>
              <a:buNone/>
              <a:defRPr sz="1400">
                <a:solidFill>
                  <a:srgbClr val="888888"/>
                </a:solidFill>
              </a:defRPr>
            </a:lvl2pPr>
            <a:lvl3pPr marL="685800" indent="0" rtl="0">
              <a:spcBef>
                <a:spcPts val="0"/>
              </a:spcBef>
              <a:buClr>
                <a:srgbClr val="888888"/>
              </a:buClr>
              <a:buFont typeface="Trebuchet MS"/>
              <a:buNone/>
              <a:defRPr sz="1200">
                <a:solidFill>
                  <a:srgbClr val="888888"/>
                </a:solidFill>
              </a:defRPr>
            </a:lvl3pPr>
            <a:lvl4pPr marL="1028700" indent="0" rtl="0">
              <a:spcBef>
                <a:spcPts val="0"/>
              </a:spcBef>
              <a:buClr>
                <a:srgbClr val="888888"/>
              </a:buClr>
              <a:buFont typeface="Trebuchet MS"/>
              <a:buNone/>
              <a:defRPr sz="1100">
                <a:solidFill>
                  <a:srgbClr val="888888"/>
                </a:solidFill>
              </a:defRPr>
            </a:lvl4pPr>
            <a:lvl5pPr marL="1371600" indent="0" rtl="0">
              <a:spcBef>
                <a:spcPts val="0"/>
              </a:spcBef>
              <a:buClr>
                <a:srgbClr val="888888"/>
              </a:buClr>
              <a:buFont typeface="Trebuchet MS"/>
              <a:buNone/>
              <a:defRPr sz="1100">
                <a:solidFill>
                  <a:srgbClr val="888888"/>
                </a:solidFill>
              </a:defRPr>
            </a:lvl5pPr>
            <a:lvl6pPr marL="1714500" indent="0" rtl="0">
              <a:spcBef>
                <a:spcPts val="0"/>
              </a:spcBef>
              <a:buClr>
                <a:srgbClr val="888888"/>
              </a:buClr>
              <a:buFont typeface="Trebuchet MS"/>
              <a:buNone/>
              <a:defRPr sz="1100">
                <a:solidFill>
                  <a:srgbClr val="888888"/>
                </a:solidFill>
              </a:defRPr>
            </a:lvl6pPr>
            <a:lvl7pPr marL="2057400" indent="0" rtl="0">
              <a:spcBef>
                <a:spcPts val="0"/>
              </a:spcBef>
              <a:buClr>
                <a:srgbClr val="888888"/>
              </a:buClr>
              <a:buFont typeface="Trebuchet MS"/>
              <a:buNone/>
              <a:defRPr sz="1100">
                <a:solidFill>
                  <a:srgbClr val="888888"/>
                </a:solidFill>
              </a:defRPr>
            </a:lvl7pPr>
            <a:lvl8pPr marL="2400300" indent="0" rtl="0">
              <a:spcBef>
                <a:spcPts val="0"/>
              </a:spcBef>
              <a:buClr>
                <a:srgbClr val="888888"/>
              </a:buClr>
              <a:buFont typeface="Trebuchet MS"/>
              <a:buNone/>
              <a:defRPr sz="1100">
                <a:solidFill>
                  <a:srgbClr val="888888"/>
                </a:solidFill>
              </a:defRPr>
            </a:lvl8pPr>
            <a:lvl9pPr marL="2743200" indent="0" rtl="0">
              <a:spcBef>
                <a:spcPts val="0"/>
              </a:spcBef>
              <a:buClr>
                <a:srgbClr val="888888"/>
              </a:buClr>
              <a:buFont typeface="Trebuchet MS"/>
              <a:buNone/>
              <a:defRPr sz="1100">
                <a:solidFill>
                  <a:srgbClr val="888888"/>
                </a:solidFill>
              </a:defRPr>
            </a:lvl9pPr>
          </a:lstStyle>
          <a:p>
            <a:endParaRPr/>
          </a:p>
        </p:txBody>
      </p:sp>
      <p:sp>
        <p:nvSpPr>
          <p:cNvPr id="47" name="Shape 47"/>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48" name="Shape 48"/>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508000" y="457200"/>
            <a:ext cx="6447501" cy="990600"/>
          </a:xfrm>
          <a:prstGeom prst="rect">
            <a:avLst/>
          </a:prstGeom>
          <a:noFill/>
          <a:ln>
            <a:noFill/>
          </a:ln>
        </p:spPr>
        <p:txBody>
          <a:bodyPr lIns="68575" tIns="68575" rIns="68575" bIns="68575" anchor="t" anchorCtr="0"/>
          <a:lstStyle>
            <a:lvl1pPr algn="l" rtl="0">
              <a:spcBef>
                <a:spcPts val="0"/>
              </a:spcBef>
              <a:buClr>
                <a:schemeClr val="accent1"/>
              </a:buClr>
              <a:buFont typeface="Trebuchet MS"/>
              <a:buNone/>
              <a:defRPr sz="27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52" name="Shape 52"/>
          <p:cNvSpPr txBox="1">
            <a:spLocks noGrp="1"/>
          </p:cNvSpPr>
          <p:nvPr>
            <p:ph type="body" idx="1"/>
          </p:nvPr>
        </p:nvSpPr>
        <p:spPr>
          <a:xfrm>
            <a:off x="508000" y="1620441"/>
            <a:ext cx="3138026" cy="2910579"/>
          </a:xfrm>
          <a:prstGeom prst="rect">
            <a:avLst/>
          </a:prstGeom>
          <a:noFill/>
          <a:ln>
            <a:noFill/>
          </a:ln>
        </p:spPr>
        <p:txBody>
          <a:bodyPr lIns="68575" tIns="68575" rIns="68575" bIns="68575" anchor="t" anchorCtr="0"/>
          <a:lstStyle>
            <a:lvl1pPr marL="254000" indent="-190500" algn="l" rtl="0">
              <a:spcBef>
                <a:spcPts val="800"/>
              </a:spcBef>
              <a:spcAft>
                <a:spcPts val="0"/>
              </a:spcAft>
              <a:buClr>
                <a:schemeClr val="accent1"/>
              </a:buClr>
              <a:buFont typeface="Noto Sans Symbols"/>
              <a:buChar char="●"/>
              <a:defRPr sz="1400">
                <a:solidFill>
                  <a:srgbClr val="3F3F3F"/>
                </a:solidFill>
                <a:latin typeface="Trebuchet MS"/>
                <a:ea typeface="Trebuchet MS"/>
                <a:cs typeface="Trebuchet MS"/>
                <a:sym typeface="Trebuchet MS"/>
              </a:defRPr>
            </a:lvl1pPr>
            <a:lvl2pPr marL="558800" indent="-152400" algn="l" rtl="0">
              <a:spcBef>
                <a:spcPts val="800"/>
              </a:spcBef>
              <a:spcAft>
                <a:spcPts val="0"/>
              </a:spcAft>
              <a:buClr>
                <a:schemeClr val="accent1"/>
              </a:buClr>
              <a:buFont typeface="Noto Sans Symbols"/>
              <a:buChar char="●"/>
              <a:defRPr sz="1200">
                <a:solidFill>
                  <a:srgbClr val="3F3F3F"/>
                </a:solidFill>
                <a:latin typeface="Trebuchet MS"/>
                <a:ea typeface="Trebuchet MS"/>
                <a:cs typeface="Trebuchet MS"/>
                <a:sym typeface="Trebuchet MS"/>
              </a:defRPr>
            </a:lvl2pPr>
            <a:lvl3pPr marL="863600" indent="-127000" algn="l" rtl="0">
              <a:spcBef>
                <a:spcPts val="800"/>
              </a:spcBef>
              <a:spcAft>
                <a:spcPts val="0"/>
              </a:spcAft>
              <a:buClr>
                <a:schemeClr val="accent1"/>
              </a:buClr>
              <a:buFont typeface="Noto Sans Symbols"/>
              <a:buChar char="●"/>
              <a:defRPr sz="1100">
                <a:solidFill>
                  <a:srgbClr val="3F3F3F"/>
                </a:solidFill>
                <a:latin typeface="Trebuchet MS"/>
                <a:ea typeface="Trebuchet MS"/>
                <a:cs typeface="Trebuchet MS"/>
                <a:sym typeface="Trebuchet MS"/>
              </a:defRPr>
            </a:lvl3pPr>
            <a:lvl4pPr marL="12065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4pPr>
            <a:lvl5pPr marL="15494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5pPr>
            <a:lvl6pPr marL="18923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6pPr>
            <a:lvl7pPr marL="22352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7pPr>
            <a:lvl8pPr marL="25781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8pPr>
            <a:lvl9pPr marL="29210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9pPr>
          </a:lstStyle>
          <a:p>
            <a:endParaRPr/>
          </a:p>
        </p:txBody>
      </p:sp>
      <p:sp>
        <p:nvSpPr>
          <p:cNvPr id="53" name="Shape 53"/>
          <p:cNvSpPr txBox="1">
            <a:spLocks noGrp="1"/>
          </p:cNvSpPr>
          <p:nvPr>
            <p:ph type="body" idx="2"/>
          </p:nvPr>
        </p:nvSpPr>
        <p:spPr>
          <a:xfrm>
            <a:off x="3817477" y="1620441"/>
            <a:ext cx="3138025" cy="2910579"/>
          </a:xfrm>
          <a:prstGeom prst="rect">
            <a:avLst/>
          </a:prstGeom>
          <a:noFill/>
          <a:ln>
            <a:noFill/>
          </a:ln>
        </p:spPr>
        <p:txBody>
          <a:bodyPr lIns="68575" tIns="68575" rIns="68575" bIns="68575" anchor="t" anchorCtr="0"/>
          <a:lstStyle>
            <a:lvl1pPr marL="254000" indent="-190500" algn="l" rtl="0">
              <a:spcBef>
                <a:spcPts val="800"/>
              </a:spcBef>
              <a:spcAft>
                <a:spcPts val="0"/>
              </a:spcAft>
              <a:buClr>
                <a:schemeClr val="accent1"/>
              </a:buClr>
              <a:buFont typeface="Noto Sans Symbols"/>
              <a:buChar char="●"/>
              <a:defRPr sz="1400">
                <a:solidFill>
                  <a:srgbClr val="3F3F3F"/>
                </a:solidFill>
                <a:latin typeface="Trebuchet MS"/>
                <a:ea typeface="Trebuchet MS"/>
                <a:cs typeface="Trebuchet MS"/>
                <a:sym typeface="Trebuchet MS"/>
              </a:defRPr>
            </a:lvl1pPr>
            <a:lvl2pPr marL="558800" indent="-152400" algn="l" rtl="0">
              <a:spcBef>
                <a:spcPts val="800"/>
              </a:spcBef>
              <a:spcAft>
                <a:spcPts val="0"/>
              </a:spcAft>
              <a:buClr>
                <a:schemeClr val="accent1"/>
              </a:buClr>
              <a:buFont typeface="Noto Sans Symbols"/>
              <a:buChar char="●"/>
              <a:defRPr sz="1200">
                <a:solidFill>
                  <a:srgbClr val="3F3F3F"/>
                </a:solidFill>
                <a:latin typeface="Trebuchet MS"/>
                <a:ea typeface="Trebuchet MS"/>
                <a:cs typeface="Trebuchet MS"/>
                <a:sym typeface="Trebuchet MS"/>
              </a:defRPr>
            </a:lvl2pPr>
            <a:lvl3pPr marL="863600" indent="-127000" algn="l" rtl="0">
              <a:spcBef>
                <a:spcPts val="800"/>
              </a:spcBef>
              <a:spcAft>
                <a:spcPts val="0"/>
              </a:spcAft>
              <a:buClr>
                <a:schemeClr val="accent1"/>
              </a:buClr>
              <a:buFont typeface="Noto Sans Symbols"/>
              <a:buChar char="●"/>
              <a:defRPr sz="1100">
                <a:solidFill>
                  <a:srgbClr val="3F3F3F"/>
                </a:solidFill>
                <a:latin typeface="Trebuchet MS"/>
                <a:ea typeface="Trebuchet MS"/>
                <a:cs typeface="Trebuchet MS"/>
                <a:sym typeface="Trebuchet MS"/>
              </a:defRPr>
            </a:lvl3pPr>
            <a:lvl4pPr marL="12065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4pPr>
            <a:lvl5pPr marL="15494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5pPr>
            <a:lvl6pPr marL="18923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6pPr>
            <a:lvl7pPr marL="22352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7pPr>
            <a:lvl8pPr marL="25781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8pPr>
            <a:lvl9pPr marL="29210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55" name="Shape 55"/>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508000" y="457200"/>
            <a:ext cx="6447501" cy="990600"/>
          </a:xfrm>
          <a:prstGeom prst="rect">
            <a:avLst/>
          </a:prstGeom>
          <a:noFill/>
          <a:ln>
            <a:noFill/>
          </a:ln>
        </p:spPr>
        <p:txBody>
          <a:bodyPr lIns="68575" tIns="68575" rIns="68575" bIns="68575" anchor="t" anchorCtr="0"/>
          <a:lstStyle>
            <a:lvl1pPr rtl="0">
              <a:spcBef>
                <a:spcPts val="0"/>
              </a:spcBef>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59" name="Shape 59"/>
          <p:cNvSpPr txBox="1">
            <a:spLocks noGrp="1"/>
          </p:cNvSpPr>
          <p:nvPr>
            <p:ph type="body" idx="1"/>
          </p:nvPr>
        </p:nvSpPr>
        <p:spPr>
          <a:xfrm>
            <a:off x="506808" y="1620737"/>
            <a:ext cx="3139217" cy="432196"/>
          </a:xfrm>
          <a:prstGeom prst="rect">
            <a:avLst/>
          </a:prstGeom>
          <a:noFill/>
          <a:ln>
            <a:noFill/>
          </a:ln>
        </p:spPr>
        <p:txBody>
          <a:bodyPr lIns="68575" tIns="68575" rIns="68575" bIns="68575" anchor="b" anchorCtr="0"/>
          <a:lstStyle>
            <a:lvl1pPr marL="0" indent="0" rtl="0">
              <a:spcBef>
                <a:spcPts val="0"/>
              </a:spcBef>
              <a:buFont typeface="Trebuchet MS"/>
              <a:buNone/>
              <a:defRPr sz="1800" b="0"/>
            </a:lvl1pPr>
            <a:lvl2pPr marL="342900" indent="0" rtl="0">
              <a:spcBef>
                <a:spcPts val="0"/>
              </a:spcBef>
              <a:buFont typeface="Trebuchet MS"/>
              <a:buNone/>
              <a:defRPr sz="1500" b="1"/>
            </a:lvl2pPr>
            <a:lvl3pPr marL="685800" indent="0" rtl="0">
              <a:spcBef>
                <a:spcPts val="0"/>
              </a:spcBef>
              <a:buFont typeface="Trebuchet MS"/>
              <a:buNone/>
              <a:defRPr sz="1400" b="1"/>
            </a:lvl3pPr>
            <a:lvl4pPr marL="1028700" indent="0" rtl="0">
              <a:spcBef>
                <a:spcPts val="0"/>
              </a:spcBef>
              <a:buFont typeface="Trebuchet MS"/>
              <a:buNone/>
              <a:defRPr sz="1200" b="1"/>
            </a:lvl4pPr>
            <a:lvl5pPr marL="1371600" indent="0" rtl="0">
              <a:spcBef>
                <a:spcPts val="0"/>
              </a:spcBef>
              <a:buFont typeface="Trebuchet MS"/>
              <a:buNone/>
              <a:defRPr sz="1200" b="1"/>
            </a:lvl5pPr>
            <a:lvl6pPr marL="1714500" indent="0" rtl="0">
              <a:spcBef>
                <a:spcPts val="0"/>
              </a:spcBef>
              <a:buFont typeface="Trebuchet MS"/>
              <a:buNone/>
              <a:defRPr sz="1200" b="1"/>
            </a:lvl6pPr>
            <a:lvl7pPr marL="2057400" indent="0" rtl="0">
              <a:spcBef>
                <a:spcPts val="0"/>
              </a:spcBef>
              <a:buFont typeface="Trebuchet MS"/>
              <a:buNone/>
              <a:defRPr sz="1200" b="1"/>
            </a:lvl7pPr>
            <a:lvl8pPr marL="2400300" indent="0" rtl="0">
              <a:spcBef>
                <a:spcPts val="0"/>
              </a:spcBef>
              <a:buFont typeface="Trebuchet MS"/>
              <a:buNone/>
              <a:defRPr sz="1200" b="1"/>
            </a:lvl8pPr>
            <a:lvl9pPr marL="2743200" indent="0" rtl="0">
              <a:spcBef>
                <a:spcPts val="0"/>
              </a:spcBef>
              <a:buFont typeface="Trebuchet MS"/>
              <a:buNone/>
              <a:defRPr sz="1200" b="1"/>
            </a:lvl9pPr>
          </a:lstStyle>
          <a:p>
            <a:endParaRPr/>
          </a:p>
        </p:txBody>
      </p:sp>
      <p:sp>
        <p:nvSpPr>
          <p:cNvPr id="60" name="Shape 60"/>
          <p:cNvSpPr txBox="1">
            <a:spLocks noGrp="1"/>
          </p:cNvSpPr>
          <p:nvPr>
            <p:ph type="body" idx="2"/>
          </p:nvPr>
        </p:nvSpPr>
        <p:spPr>
          <a:xfrm>
            <a:off x="506808" y="2052933"/>
            <a:ext cx="3139217" cy="2478087"/>
          </a:xfrm>
          <a:prstGeom prst="rect">
            <a:avLst/>
          </a:prstGeom>
          <a:noFill/>
          <a:ln>
            <a:noFill/>
          </a:ln>
        </p:spPr>
        <p:txBody>
          <a:bodyPr lIns="68575" tIns="68575" rIns="68575" bIns="68575" anchor="t" anchorCtr="0"/>
          <a:lstStyle>
            <a:lvl1pPr marL="254000" indent="-190500" algn="l" rtl="0">
              <a:spcBef>
                <a:spcPts val="800"/>
              </a:spcBef>
              <a:spcAft>
                <a:spcPts val="0"/>
              </a:spcAft>
              <a:buClr>
                <a:schemeClr val="accent1"/>
              </a:buClr>
              <a:buFont typeface="Noto Sans Symbols"/>
              <a:buChar char="●"/>
              <a:defRPr sz="1400">
                <a:solidFill>
                  <a:srgbClr val="3F3F3F"/>
                </a:solidFill>
                <a:latin typeface="Trebuchet MS"/>
                <a:ea typeface="Trebuchet MS"/>
                <a:cs typeface="Trebuchet MS"/>
                <a:sym typeface="Trebuchet MS"/>
              </a:defRPr>
            </a:lvl1pPr>
            <a:lvl2pPr marL="558800" indent="-152400" algn="l" rtl="0">
              <a:spcBef>
                <a:spcPts val="800"/>
              </a:spcBef>
              <a:spcAft>
                <a:spcPts val="0"/>
              </a:spcAft>
              <a:buClr>
                <a:schemeClr val="accent1"/>
              </a:buClr>
              <a:buFont typeface="Noto Sans Symbols"/>
              <a:buChar char="●"/>
              <a:defRPr sz="1200">
                <a:solidFill>
                  <a:srgbClr val="3F3F3F"/>
                </a:solidFill>
                <a:latin typeface="Trebuchet MS"/>
                <a:ea typeface="Trebuchet MS"/>
                <a:cs typeface="Trebuchet MS"/>
                <a:sym typeface="Trebuchet MS"/>
              </a:defRPr>
            </a:lvl2pPr>
            <a:lvl3pPr marL="863600" indent="-127000" algn="l" rtl="0">
              <a:spcBef>
                <a:spcPts val="800"/>
              </a:spcBef>
              <a:spcAft>
                <a:spcPts val="0"/>
              </a:spcAft>
              <a:buClr>
                <a:schemeClr val="accent1"/>
              </a:buClr>
              <a:buFont typeface="Noto Sans Symbols"/>
              <a:buChar char="●"/>
              <a:defRPr sz="1100">
                <a:solidFill>
                  <a:srgbClr val="3F3F3F"/>
                </a:solidFill>
                <a:latin typeface="Trebuchet MS"/>
                <a:ea typeface="Trebuchet MS"/>
                <a:cs typeface="Trebuchet MS"/>
                <a:sym typeface="Trebuchet MS"/>
              </a:defRPr>
            </a:lvl3pPr>
            <a:lvl4pPr marL="12065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4pPr>
            <a:lvl5pPr marL="15494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5pPr>
            <a:lvl6pPr marL="18923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6pPr>
            <a:lvl7pPr marL="22352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7pPr>
            <a:lvl8pPr marL="25781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8pPr>
            <a:lvl9pPr marL="29210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3"/>
          </p:nvPr>
        </p:nvSpPr>
        <p:spPr>
          <a:xfrm>
            <a:off x="3816287" y="1620737"/>
            <a:ext cx="3139213" cy="432196"/>
          </a:xfrm>
          <a:prstGeom prst="rect">
            <a:avLst/>
          </a:prstGeom>
          <a:noFill/>
          <a:ln>
            <a:noFill/>
          </a:ln>
        </p:spPr>
        <p:txBody>
          <a:bodyPr lIns="68575" tIns="68575" rIns="68575" bIns="68575" anchor="b" anchorCtr="0"/>
          <a:lstStyle>
            <a:lvl1pPr marL="0" indent="0" rtl="0">
              <a:spcBef>
                <a:spcPts val="0"/>
              </a:spcBef>
              <a:buFont typeface="Trebuchet MS"/>
              <a:buNone/>
              <a:defRPr sz="1800" b="0"/>
            </a:lvl1pPr>
            <a:lvl2pPr marL="342900" indent="0" rtl="0">
              <a:spcBef>
                <a:spcPts val="0"/>
              </a:spcBef>
              <a:buFont typeface="Trebuchet MS"/>
              <a:buNone/>
              <a:defRPr sz="1500" b="1"/>
            </a:lvl2pPr>
            <a:lvl3pPr marL="685800" indent="0" rtl="0">
              <a:spcBef>
                <a:spcPts val="0"/>
              </a:spcBef>
              <a:buFont typeface="Trebuchet MS"/>
              <a:buNone/>
              <a:defRPr sz="1400" b="1"/>
            </a:lvl3pPr>
            <a:lvl4pPr marL="1028700" indent="0" rtl="0">
              <a:spcBef>
                <a:spcPts val="0"/>
              </a:spcBef>
              <a:buFont typeface="Trebuchet MS"/>
              <a:buNone/>
              <a:defRPr sz="1200" b="1"/>
            </a:lvl4pPr>
            <a:lvl5pPr marL="1371600" indent="0" rtl="0">
              <a:spcBef>
                <a:spcPts val="0"/>
              </a:spcBef>
              <a:buFont typeface="Trebuchet MS"/>
              <a:buNone/>
              <a:defRPr sz="1200" b="1"/>
            </a:lvl5pPr>
            <a:lvl6pPr marL="1714500" indent="0" rtl="0">
              <a:spcBef>
                <a:spcPts val="0"/>
              </a:spcBef>
              <a:buFont typeface="Trebuchet MS"/>
              <a:buNone/>
              <a:defRPr sz="1200" b="1"/>
            </a:lvl6pPr>
            <a:lvl7pPr marL="2057400" indent="0" rtl="0">
              <a:spcBef>
                <a:spcPts val="0"/>
              </a:spcBef>
              <a:buFont typeface="Trebuchet MS"/>
              <a:buNone/>
              <a:defRPr sz="1200" b="1"/>
            </a:lvl7pPr>
            <a:lvl8pPr marL="2400300" indent="0" rtl="0">
              <a:spcBef>
                <a:spcPts val="0"/>
              </a:spcBef>
              <a:buFont typeface="Trebuchet MS"/>
              <a:buNone/>
              <a:defRPr sz="1200" b="1"/>
            </a:lvl8pPr>
            <a:lvl9pPr marL="2743200" indent="0" rtl="0">
              <a:spcBef>
                <a:spcPts val="0"/>
              </a:spcBef>
              <a:buFont typeface="Trebuchet MS"/>
              <a:buNone/>
              <a:defRPr sz="1200" b="1"/>
            </a:lvl9pPr>
          </a:lstStyle>
          <a:p>
            <a:endParaRPr/>
          </a:p>
        </p:txBody>
      </p:sp>
      <p:sp>
        <p:nvSpPr>
          <p:cNvPr id="62" name="Shape 62"/>
          <p:cNvSpPr txBox="1">
            <a:spLocks noGrp="1"/>
          </p:cNvSpPr>
          <p:nvPr>
            <p:ph type="body" idx="4"/>
          </p:nvPr>
        </p:nvSpPr>
        <p:spPr>
          <a:xfrm>
            <a:off x="3816287" y="2052933"/>
            <a:ext cx="3139212" cy="2478087"/>
          </a:xfrm>
          <a:prstGeom prst="rect">
            <a:avLst/>
          </a:prstGeom>
          <a:noFill/>
          <a:ln>
            <a:noFill/>
          </a:ln>
        </p:spPr>
        <p:txBody>
          <a:bodyPr lIns="68575" tIns="68575" rIns="68575" bIns="68575" anchor="t" anchorCtr="0"/>
          <a:lstStyle>
            <a:lvl1pPr marL="254000" indent="-190500" algn="l" rtl="0">
              <a:spcBef>
                <a:spcPts val="800"/>
              </a:spcBef>
              <a:spcAft>
                <a:spcPts val="0"/>
              </a:spcAft>
              <a:buClr>
                <a:schemeClr val="accent1"/>
              </a:buClr>
              <a:buFont typeface="Noto Sans Symbols"/>
              <a:buChar char="●"/>
              <a:defRPr sz="1400">
                <a:solidFill>
                  <a:srgbClr val="3F3F3F"/>
                </a:solidFill>
                <a:latin typeface="Trebuchet MS"/>
                <a:ea typeface="Trebuchet MS"/>
                <a:cs typeface="Trebuchet MS"/>
                <a:sym typeface="Trebuchet MS"/>
              </a:defRPr>
            </a:lvl1pPr>
            <a:lvl2pPr marL="558800" indent="-152400" algn="l" rtl="0">
              <a:spcBef>
                <a:spcPts val="800"/>
              </a:spcBef>
              <a:spcAft>
                <a:spcPts val="0"/>
              </a:spcAft>
              <a:buClr>
                <a:schemeClr val="accent1"/>
              </a:buClr>
              <a:buFont typeface="Noto Sans Symbols"/>
              <a:buChar char="●"/>
              <a:defRPr sz="1200">
                <a:solidFill>
                  <a:srgbClr val="3F3F3F"/>
                </a:solidFill>
                <a:latin typeface="Trebuchet MS"/>
                <a:ea typeface="Trebuchet MS"/>
                <a:cs typeface="Trebuchet MS"/>
                <a:sym typeface="Trebuchet MS"/>
              </a:defRPr>
            </a:lvl2pPr>
            <a:lvl3pPr marL="863600" indent="-127000" algn="l" rtl="0">
              <a:spcBef>
                <a:spcPts val="800"/>
              </a:spcBef>
              <a:spcAft>
                <a:spcPts val="0"/>
              </a:spcAft>
              <a:buClr>
                <a:schemeClr val="accent1"/>
              </a:buClr>
              <a:buFont typeface="Noto Sans Symbols"/>
              <a:buChar char="●"/>
              <a:defRPr sz="1100">
                <a:solidFill>
                  <a:srgbClr val="3F3F3F"/>
                </a:solidFill>
                <a:latin typeface="Trebuchet MS"/>
                <a:ea typeface="Trebuchet MS"/>
                <a:cs typeface="Trebuchet MS"/>
                <a:sym typeface="Trebuchet MS"/>
              </a:defRPr>
            </a:lvl3pPr>
            <a:lvl4pPr marL="12065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4pPr>
            <a:lvl5pPr marL="15494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5pPr>
            <a:lvl6pPr marL="18923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6pPr>
            <a:lvl7pPr marL="22352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7pPr>
            <a:lvl8pPr marL="25781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8pPr>
            <a:lvl9pPr marL="29210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64" name="Shape 64"/>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508000" y="457200"/>
            <a:ext cx="6447501" cy="990600"/>
          </a:xfrm>
          <a:prstGeom prst="rect">
            <a:avLst/>
          </a:prstGeom>
          <a:noFill/>
          <a:ln>
            <a:noFill/>
          </a:ln>
        </p:spPr>
        <p:txBody>
          <a:bodyPr lIns="68575" tIns="68575" rIns="68575" bIns="68575" anchor="t" anchorCtr="0"/>
          <a:lstStyle>
            <a:lvl1pPr algn="l" rtl="0">
              <a:spcBef>
                <a:spcPts val="0"/>
              </a:spcBef>
              <a:buClr>
                <a:schemeClr val="accent1"/>
              </a:buClr>
              <a:buFont typeface="Trebuchet MS"/>
              <a:buNone/>
              <a:defRPr sz="2700">
                <a:solidFill>
                  <a:schemeClr val="accent1"/>
                </a:solidFill>
                <a:latin typeface="Trebuchet MS"/>
                <a:ea typeface="Trebuchet MS"/>
                <a:cs typeface="Trebuchet MS"/>
                <a:sym typeface="Trebuchet MS"/>
              </a:defRPr>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68" name="Shape 68"/>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69" name="Shape 69"/>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8000" y="1123953"/>
            <a:ext cx="2890895" cy="958849"/>
          </a:xfrm>
          <a:prstGeom prst="rect">
            <a:avLst/>
          </a:prstGeom>
          <a:noFill/>
          <a:ln>
            <a:noFill/>
          </a:ln>
        </p:spPr>
        <p:txBody>
          <a:bodyPr lIns="68575" tIns="68575" rIns="68575" bIns="68575" anchor="b" anchorCtr="0"/>
          <a:lstStyle>
            <a:lvl1pPr rtl="0">
              <a:spcBef>
                <a:spcPts val="0"/>
              </a:spcBef>
              <a:defRPr sz="150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77" name="Shape 77"/>
          <p:cNvSpPr txBox="1">
            <a:spLocks noGrp="1"/>
          </p:cNvSpPr>
          <p:nvPr>
            <p:ph type="body" idx="1"/>
          </p:nvPr>
        </p:nvSpPr>
        <p:spPr>
          <a:xfrm>
            <a:off x="3570345" y="386193"/>
            <a:ext cx="3385155" cy="4144827"/>
          </a:xfrm>
          <a:prstGeom prst="rect">
            <a:avLst/>
          </a:prstGeom>
          <a:noFill/>
          <a:ln>
            <a:noFill/>
          </a:ln>
        </p:spPr>
        <p:txBody>
          <a:bodyPr lIns="68575" tIns="68575" rIns="68575" bIns="68575" anchor="t" anchorCtr="0"/>
          <a:lstStyle>
            <a:lvl1pPr marL="254000" indent="-190500" algn="l" rtl="0">
              <a:spcBef>
                <a:spcPts val="800"/>
              </a:spcBef>
              <a:spcAft>
                <a:spcPts val="0"/>
              </a:spcAft>
              <a:buClr>
                <a:schemeClr val="accent1"/>
              </a:buClr>
              <a:buFont typeface="Noto Sans Symbols"/>
              <a:buChar char="●"/>
              <a:defRPr sz="1400">
                <a:solidFill>
                  <a:srgbClr val="3F3F3F"/>
                </a:solidFill>
                <a:latin typeface="Trebuchet MS"/>
                <a:ea typeface="Trebuchet MS"/>
                <a:cs typeface="Trebuchet MS"/>
                <a:sym typeface="Trebuchet MS"/>
              </a:defRPr>
            </a:lvl1pPr>
            <a:lvl2pPr marL="558800" indent="-152400" algn="l" rtl="0">
              <a:spcBef>
                <a:spcPts val="800"/>
              </a:spcBef>
              <a:spcAft>
                <a:spcPts val="0"/>
              </a:spcAft>
              <a:buClr>
                <a:schemeClr val="accent1"/>
              </a:buClr>
              <a:buFont typeface="Noto Sans Symbols"/>
              <a:buChar char="●"/>
              <a:defRPr sz="1200">
                <a:solidFill>
                  <a:srgbClr val="3F3F3F"/>
                </a:solidFill>
                <a:latin typeface="Trebuchet MS"/>
                <a:ea typeface="Trebuchet MS"/>
                <a:cs typeface="Trebuchet MS"/>
                <a:sym typeface="Trebuchet MS"/>
              </a:defRPr>
            </a:lvl2pPr>
            <a:lvl3pPr marL="863600" indent="-127000" algn="l" rtl="0">
              <a:spcBef>
                <a:spcPts val="800"/>
              </a:spcBef>
              <a:spcAft>
                <a:spcPts val="0"/>
              </a:spcAft>
              <a:buClr>
                <a:schemeClr val="accent1"/>
              </a:buClr>
              <a:buFont typeface="Noto Sans Symbols"/>
              <a:buChar char="●"/>
              <a:defRPr sz="1100">
                <a:solidFill>
                  <a:srgbClr val="3F3F3F"/>
                </a:solidFill>
                <a:latin typeface="Trebuchet MS"/>
                <a:ea typeface="Trebuchet MS"/>
                <a:cs typeface="Trebuchet MS"/>
                <a:sym typeface="Trebuchet MS"/>
              </a:defRPr>
            </a:lvl3pPr>
            <a:lvl4pPr marL="12065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4pPr>
            <a:lvl5pPr marL="15494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5pPr>
            <a:lvl6pPr marL="18923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6pPr>
            <a:lvl7pPr marL="22352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7pPr>
            <a:lvl8pPr marL="25781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8pPr>
            <a:lvl9pPr marL="2921000" indent="-127000" algn="l" rtl="0">
              <a:spcBef>
                <a:spcPts val="800"/>
              </a:spcBef>
              <a:spcAft>
                <a:spcPts val="0"/>
              </a:spcAft>
              <a:buClr>
                <a:schemeClr val="accent1"/>
              </a:buClr>
              <a:buFont typeface="Noto Sans Symbols"/>
              <a:buChar char="●"/>
              <a:defRPr sz="900">
                <a:solidFill>
                  <a:srgbClr val="3F3F3F"/>
                </a:solidFill>
                <a:latin typeface="Trebuchet MS"/>
                <a:ea typeface="Trebuchet MS"/>
                <a:cs typeface="Trebuchet MS"/>
                <a:sym typeface="Trebuchet MS"/>
              </a:defRPr>
            </a:lvl9pPr>
          </a:lstStyle>
          <a:p>
            <a:endParaRPr/>
          </a:p>
        </p:txBody>
      </p:sp>
      <p:sp>
        <p:nvSpPr>
          <p:cNvPr id="78" name="Shape 78"/>
          <p:cNvSpPr txBox="1">
            <a:spLocks noGrp="1"/>
          </p:cNvSpPr>
          <p:nvPr>
            <p:ph type="body" idx="2"/>
          </p:nvPr>
        </p:nvSpPr>
        <p:spPr>
          <a:xfrm>
            <a:off x="508000" y="2082801"/>
            <a:ext cx="2890895" cy="1938336"/>
          </a:xfrm>
          <a:prstGeom prst="rect">
            <a:avLst/>
          </a:prstGeom>
          <a:noFill/>
          <a:ln>
            <a:noFill/>
          </a:ln>
        </p:spPr>
        <p:txBody>
          <a:bodyPr lIns="68575" tIns="68575" rIns="68575" bIns="68575" anchor="t" anchorCtr="0"/>
          <a:lstStyle>
            <a:lvl1pPr marL="0" indent="0" rtl="0">
              <a:spcBef>
                <a:spcPts val="0"/>
              </a:spcBef>
              <a:buFont typeface="Trebuchet MS"/>
              <a:buNone/>
              <a:defRPr sz="1100"/>
            </a:lvl1pPr>
            <a:lvl2pPr marL="342900" indent="-12700" rtl="0">
              <a:spcBef>
                <a:spcPts val="0"/>
              </a:spcBef>
              <a:buFont typeface="Trebuchet MS"/>
              <a:buNone/>
              <a:defRPr sz="1100"/>
            </a:lvl2pPr>
            <a:lvl3pPr marL="685800" indent="-12700" rtl="0">
              <a:spcBef>
                <a:spcPts val="0"/>
              </a:spcBef>
              <a:buFont typeface="Trebuchet MS"/>
              <a:buNone/>
              <a:defRPr sz="900"/>
            </a:lvl3pPr>
            <a:lvl4pPr marL="1028700" indent="-12700" rtl="0">
              <a:spcBef>
                <a:spcPts val="0"/>
              </a:spcBef>
              <a:buFont typeface="Trebuchet MS"/>
              <a:buNone/>
              <a:defRPr sz="800"/>
            </a:lvl4pPr>
            <a:lvl5pPr marL="1371600" indent="-12700" rtl="0">
              <a:spcBef>
                <a:spcPts val="0"/>
              </a:spcBef>
              <a:buFont typeface="Trebuchet MS"/>
              <a:buNone/>
              <a:defRPr sz="800"/>
            </a:lvl5pPr>
            <a:lvl6pPr marL="1714500" indent="-12700" rtl="0">
              <a:spcBef>
                <a:spcPts val="0"/>
              </a:spcBef>
              <a:buFont typeface="Trebuchet MS"/>
              <a:buNone/>
              <a:defRPr sz="800"/>
            </a:lvl6pPr>
            <a:lvl7pPr marL="2057400" indent="-12700" rtl="0">
              <a:spcBef>
                <a:spcPts val="0"/>
              </a:spcBef>
              <a:buFont typeface="Trebuchet MS"/>
              <a:buNone/>
              <a:defRPr sz="800"/>
            </a:lvl7pPr>
            <a:lvl8pPr marL="2400300" indent="-12700" rtl="0">
              <a:spcBef>
                <a:spcPts val="0"/>
              </a:spcBef>
              <a:buFont typeface="Trebuchet MS"/>
              <a:buNone/>
              <a:defRPr sz="800"/>
            </a:lvl8pPr>
            <a:lvl9pPr marL="2743200" indent="-12700" rtl="0">
              <a:spcBef>
                <a:spcPts val="0"/>
              </a:spcBef>
              <a:buFont typeface="Trebuchet MS"/>
              <a:buNone/>
              <a:defRPr sz="800"/>
            </a:lvl9pPr>
          </a:lstStyle>
          <a:p>
            <a:endParaRPr/>
          </a:p>
        </p:txBody>
      </p:sp>
      <p:sp>
        <p:nvSpPr>
          <p:cNvPr id="79" name="Shape 79"/>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80" name="Shape 80"/>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508000" y="3600450"/>
            <a:ext cx="6447500" cy="425053"/>
          </a:xfrm>
          <a:prstGeom prst="rect">
            <a:avLst/>
          </a:prstGeom>
          <a:noFill/>
          <a:ln>
            <a:noFill/>
          </a:ln>
        </p:spPr>
        <p:txBody>
          <a:bodyPr lIns="68575" tIns="68575" rIns="68575" bIns="68575" anchor="b" anchorCtr="0"/>
          <a:lstStyle>
            <a:lvl1pPr algn="l" rtl="0">
              <a:spcBef>
                <a:spcPts val="0"/>
              </a:spcBef>
              <a:defRPr sz="1800" b="0"/>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84" name="Shape 84"/>
          <p:cNvSpPr>
            <a:spLocks noGrp="1"/>
          </p:cNvSpPr>
          <p:nvPr>
            <p:ph type="pic" idx="2"/>
          </p:nvPr>
        </p:nvSpPr>
        <p:spPr>
          <a:xfrm>
            <a:off x="508000" y="457200"/>
            <a:ext cx="6447501" cy="2884288"/>
          </a:xfrm>
          <a:prstGeom prst="rect">
            <a:avLst/>
          </a:prstGeom>
          <a:noFill/>
          <a:ln>
            <a:noFill/>
          </a:ln>
        </p:spPr>
        <p:txBody>
          <a:bodyPr lIns="68575" tIns="68575" rIns="68575" bIns="68575" anchor="t" anchorCtr="0"/>
          <a:lstStyle>
            <a:lvl1pPr marL="0" marR="0" indent="0" algn="ctr" rtl="0">
              <a:spcBef>
                <a:spcPts val="0"/>
              </a:spcBef>
              <a:buClr>
                <a:srgbClr val="888888"/>
              </a:buClr>
              <a:buSzPct val="91666"/>
              <a:buFont typeface="Trebuchet MS"/>
              <a:buNone/>
              <a:defRPr sz="12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buClr>
                <a:schemeClr val="dk1"/>
              </a:buClr>
              <a:buSzPct val="91666"/>
              <a:buFont typeface="Trebuchet MS"/>
              <a:buNone/>
              <a:defRPr sz="12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buClr>
                <a:schemeClr val="dk1"/>
              </a:buClr>
              <a:buSzPct val="91666"/>
              <a:buFont typeface="Trebuchet MS"/>
              <a:buNone/>
              <a:defRPr sz="12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buClr>
                <a:schemeClr val="dk1"/>
              </a:buClr>
              <a:buSzPct val="91666"/>
              <a:buFont typeface="Trebuchet MS"/>
              <a:buNone/>
              <a:defRPr sz="12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buClr>
                <a:schemeClr val="dk1"/>
              </a:buClr>
              <a:buSzPct val="91666"/>
              <a:buFont typeface="Trebuchet MS"/>
              <a:buNone/>
              <a:defRPr sz="12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buClr>
                <a:schemeClr val="dk1"/>
              </a:buClr>
              <a:buSzPct val="91666"/>
              <a:buFont typeface="Trebuchet MS"/>
              <a:buNone/>
              <a:defRPr sz="12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buClr>
                <a:schemeClr val="dk1"/>
              </a:buClr>
              <a:buSzPct val="91666"/>
              <a:buFont typeface="Trebuchet MS"/>
              <a:buNone/>
              <a:defRPr sz="12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buClr>
                <a:schemeClr val="dk1"/>
              </a:buClr>
              <a:buSzPct val="91666"/>
              <a:buFont typeface="Trebuchet MS"/>
              <a:buNone/>
              <a:defRPr sz="12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buClr>
                <a:schemeClr val="dk1"/>
              </a:buClr>
              <a:buSzPct val="91666"/>
              <a:buFont typeface="Trebuchet MS"/>
              <a:buNone/>
              <a:defRPr sz="1200" b="0" i="0" u="none" strike="noStrike" cap="none" baseline="0">
                <a:solidFill>
                  <a:schemeClr val="dk1"/>
                </a:solidFill>
                <a:latin typeface="Trebuchet MS"/>
                <a:ea typeface="Trebuchet MS"/>
                <a:cs typeface="Trebuchet MS"/>
                <a:sym typeface="Trebuchet MS"/>
              </a:defRPr>
            </a:lvl9pPr>
          </a:lstStyle>
          <a:p>
            <a:endParaRPr/>
          </a:p>
        </p:txBody>
      </p:sp>
      <p:sp>
        <p:nvSpPr>
          <p:cNvPr id="85" name="Shape 85"/>
          <p:cNvSpPr txBox="1">
            <a:spLocks noGrp="1"/>
          </p:cNvSpPr>
          <p:nvPr>
            <p:ph type="body" idx="1"/>
          </p:nvPr>
        </p:nvSpPr>
        <p:spPr>
          <a:xfrm>
            <a:off x="508000" y="4025503"/>
            <a:ext cx="6447500" cy="505517"/>
          </a:xfrm>
          <a:prstGeom prst="rect">
            <a:avLst/>
          </a:prstGeom>
          <a:noFill/>
          <a:ln>
            <a:noFill/>
          </a:ln>
        </p:spPr>
        <p:txBody>
          <a:bodyPr lIns="68575" tIns="68575" rIns="68575" bIns="68575" anchor="t" anchorCtr="0"/>
          <a:lstStyle>
            <a:lvl1pPr marL="0" indent="0" rtl="0">
              <a:spcBef>
                <a:spcPts val="0"/>
              </a:spcBef>
              <a:buFont typeface="Trebuchet MS"/>
              <a:buNone/>
              <a:defRPr sz="900"/>
            </a:lvl1pPr>
            <a:lvl2pPr marL="342900" indent="0" rtl="0">
              <a:spcBef>
                <a:spcPts val="0"/>
              </a:spcBef>
              <a:buFont typeface="Trebuchet MS"/>
              <a:buNone/>
              <a:defRPr sz="900"/>
            </a:lvl2pPr>
            <a:lvl3pPr marL="685800" indent="0" rtl="0">
              <a:spcBef>
                <a:spcPts val="0"/>
              </a:spcBef>
              <a:buFont typeface="Trebuchet MS"/>
              <a:buNone/>
              <a:defRPr sz="800"/>
            </a:lvl3pPr>
            <a:lvl4pPr marL="1028700" indent="0" rtl="0">
              <a:spcBef>
                <a:spcPts val="0"/>
              </a:spcBef>
              <a:buFont typeface="Trebuchet MS"/>
              <a:buNone/>
              <a:defRPr sz="700"/>
            </a:lvl4pPr>
            <a:lvl5pPr marL="1371600" indent="0" rtl="0">
              <a:spcBef>
                <a:spcPts val="0"/>
              </a:spcBef>
              <a:buFont typeface="Trebuchet MS"/>
              <a:buNone/>
              <a:defRPr sz="700"/>
            </a:lvl5pPr>
            <a:lvl6pPr marL="1714500" indent="0" rtl="0">
              <a:spcBef>
                <a:spcPts val="0"/>
              </a:spcBef>
              <a:buFont typeface="Trebuchet MS"/>
              <a:buNone/>
              <a:defRPr sz="700"/>
            </a:lvl6pPr>
            <a:lvl7pPr marL="2057400" indent="0" rtl="0">
              <a:spcBef>
                <a:spcPts val="0"/>
              </a:spcBef>
              <a:buFont typeface="Trebuchet MS"/>
              <a:buNone/>
              <a:defRPr sz="700"/>
            </a:lvl7pPr>
            <a:lvl8pPr marL="2400300" indent="0" rtl="0">
              <a:spcBef>
                <a:spcPts val="0"/>
              </a:spcBef>
              <a:buFont typeface="Trebuchet MS"/>
              <a:buNone/>
              <a:defRPr sz="700"/>
            </a:lvl8pPr>
            <a:lvl9pPr marL="2743200" indent="0" rtl="0">
              <a:spcBef>
                <a:spcPts val="0"/>
              </a:spcBef>
              <a:buFont typeface="Trebuchet MS"/>
              <a:buNone/>
              <a:defRPr sz="700"/>
            </a:lvl9pPr>
          </a:lstStyle>
          <a:p>
            <a:endParaRPr/>
          </a:p>
        </p:txBody>
      </p:sp>
      <p:sp>
        <p:nvSpPr>
          <p:cNvPr id="86" name="Shape 86"/>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87" name="Shape 87"/>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508001" y="457200"/>
            <a:ext cx="6447501" cy="2552699"/>
          </a:xfrm>
          <a:prstGeom prst="rect">
            <a:avLst/>
          </a:prstGeom>
          <a:noFill/>
          <a:ln>
            <a:noFill/>
          </a:ln>
        </p:spPr>
        <p:txBody>
          <a:bodyPr lIns="68575" tIns="68575" rIns="68575" bIns="68575" anchor="ctr" anchorCtr="0"/>
          <a:lstStyle>
            <a:lvl1pPr algn="l" rtl="0">
              <a:spcBef>
                <a:spcPts val="0"/>
              </a:spcBef>
              <a:defRPr sz="3300" b="0" cap="none"/>
            </a:lvl1pPr>
            <a:lvl2pPr rtl="0">
              <a:spcBef>
                <a:spcPts val="0"/>
              </a:spcBef>
              <a:defRPr>
                <a:solidFill>
                  <a:schemeClr val="dk2"/>
                </a:solidFill>
              </a:defRPr>
            </a:lvl2pPr>
            <a:lvl3pPr rtl="0">
              <a:spcBef>
                <a:spcPts val="0"/>
              </a:spcBef>
              <a:defRPr>
                <a:solidFill>
                  <a:schemeClr val="dk2"/>
                </a:solidFill>
              </a:defRPr>
            </a:lvl3pPr>
            <a:lvl4pPr rtl="0">
              <a:spcBef>
                <a:spcPts val="0"/>
              </a:spcBef>
              <a:defRPr>
                <a:solidFill>
                  <a:schemeClr val="dk2"/>
                </a:solidFill>
              </a:defRPr>
            </a:lvl4pPr>
            <a:lvl5pPr rtl="0">
              <a:spcBef>
                <a:spcPts val="0"/>
              </a:spcBef>
              <a:defRPr>
                <a:solidFill>
                  <a:schemeClr val="dk2"/>
                </a:solidFill>
              </a:defRPr>
            </a:lvl5pPr>
            <a:lvl6pPr rtl="0">
              <a:spcBef>
                <a:spcPts val="0"/>
              </a:spcBef>
              <a:defRPr>
                <a:solidFill>
                  <a:schemeClr val="dk2"/>
                </a:solidFill>
              </a:defRPr>
            </a:lvl6pPr>
            <a:lvl7pPr rtl="0">
              <a:spcBef>
                <a:spcPts val="0"/>
              </a:spcBef>
              <a:defRPr>
                <a:solidFill>
                  <a:schemeClr val="dk2"/>
                </a:solidFill>
              </a:defRPr>
            </a:lvl7pPr>
            <a:lvl8pPr rtl="0">
              <a:spcBef>
                <a:spcPts val="0"/>
              </a:spcBef>
              <a:defRPr>
                <a:solidFill>
                  <a:schemeClr val="dk2"/>
                </a:solidFill>
              </a:defRPr>
            </a:lvl8pPr>
            <a:lvl9pPr rtl="0">
              <a:spcBef>
                <a:spcPts val="0"/>
              </a:spcBef>
              <a:defRPr>
                <a:solidFill>
                  <a:schemeClr val="dk2"/>
                </a:solidFill>
              </a:defRPr>
            </a:lvl9pPr>
          </a:lstStyle>
          <a:p>
            <a:endParaRPr/>
          </a:p>
        </p:txBody>
      </p:sp>
      <p:sp>
        <p:nvSpPr>
          <p:cNvPr id="91" name="Shape 91"/>
          <p:cNvSpPr txBox="1">
            <a:spLocks noGrp="1"/>
          </p:cNvSpPr>
          <p:nvPr>
            <p:ph type="body" idx="1"/>
          </p:nvPr>
        </p:nvSpPr>
        <p:spPr>
          <a:xfrm>
            <a:off x="508001" y="3352800"/>
            <a:ext cx="6447501" cy="1178221"/>
          </a:xfrm>
          <a:prstGeom prst="rect">
            <a:avLst/>
          </a:prstGeom>
          <a:noFill/>
          <a:ln>
            <a:noFill/>
          </a:ln>
        </p:spPr>
        <p:txBody>
          <a:bodyPr lIns="68575" tIns="68575" rIns="68575" bIns="68575" anchor="ctr" anchorCtr="0"/>
          <a:lstStyle>
            <a:lvl1pPr marL="0" indent="0" algn="l" rtl="0">
              <a:spcBef>
                <a:spcPts val="0"/>
              </a:spcBef>
              <a:buClr>
                <a:srgbClr val="3F3F3F"/>
              </a:buClr>
              <a:buFont typeface="Trebuchet MS"/>
              <a:buNone/>
              <a:defRPr sz="1400">
                <a:solidFill>
                  <a:srgbClr val="3F3F3F"/>
                </a:solidFill>
              </a:defRPr>
            </a:lvl1pPr>
            <a:lvl2pPr marL="342900" indent="0" rtl="0">
              <a:spcBef>
                <a:spcPts val="0"/>
              </a:spcBef>
              <a:buClr>
                <a:srgbClr val="888888"/>
              </a:buClr>
              <a:buFont typeface="Trebuchet MS"/>
              <a:buNone/>
              <a:defRPr sz="1400">
                <a:solidFill>
                  <a:srgbClr val="888888"/>
                </a:solidFill>
              </a:defRPr>
            </a:lvl2pPr>
            <a:lvl3pPr marL="685800" indent="0" rtl="0">
              <a:spcBef>
                <a:spcPts val="0"/>
              </a:spcBef>
              <a:buClr>
                <a:srgbClr val="888888"/>
              </a:buClr>
              <a:buFont typeface="Trebuchet MS"/>
              <a:buNone/>
              <a:defRPr sz="1200">
                <a:solidFill>
                  <a:srgbClr val="888888"/>
                </a:solidFill>
              </a:defRPr>
            </a:lvl3pPr>
            <a:lvl4pPr marL="1028700" indent="0" rtl="0">
              <a:spcBef>
                <a:spcPts val="0"/>
              </a:spcBef>
              <a:buClr>
                <a:srgbClr val="888888"/>
              </a:buClr>
              <a:buFont typeface="Trebuchet MS"/>
              <a:buNone/>
              <a:defRPr sz="1100">
                <a:solidFill>
                  <a:srgbClr val="888888"/>
                </a:solidFill>
              </a:defRPr>
            </a:lvl4pPr>
            <a:lvl5pPr marL="1371600" indent="0" rtl="0">
              <a:spcBef>
                <a:spcPts val="0"/>
              </a:spcBef>
              <a:buClr>
                <a:srgbClr val="888888"/>
              </a:buClr>
              <a:buFont typeface="Trebuchet MS"/>
              <a:buNone/>
              <a:defRPr sz="1100">
                <a:solidFill>
                  <a:srgbClr val="888888"/>
                </a:solidFill>
              </a:defRPr>
            </a:lvl5pPr>
            <a:lvl6pPr marL="1714500" indent="0" rtl="0">
              <a:spcBef>
                <a:spcPts val="0"/>
              </a:spcBef>
              <a:buClr>
                <a:srgbClr val="888888"/>
              </a:buClr>
              <a:buFont typeface="Trebuchet MS"/>
              <a:buNone/>
              <a:defRPr sz="1100">
                <a:solidFill>
                  <a:srgbClr val="888888"/>
                </a:solidFill>
              </a:defRPr>
            </a:lvl6pPr>
            <a:lvl7pPr marL="2057400" indent="0" rtl="0">
              <a:spcBef>
                <a:spcPts val="0"/>
              </a:spcBef>
              <a:buClr>
                <a:srgbClr val="888888"/>
              </a:buClr>
              <a:buFont typeface="Trebuchet MS"/>
              <a:buNone/>
              <a:defRPr sz="1100">
                <a:solidFill>
                  <a:srgbClr val="888888"/>
                </a:solidFill>
              </a:defRPr>
            </a:lvl7pPr>
            <a:lvl8pPr marL="2400300" indent="0" rtl="0">
              <a:spcBef>
                <a:spcPts val="0"/>
              </a:spcBef>
              <a:buClr>
                <a:srgbClr val="888888"/>
              </a:buClr>
              <a:buFont typeface="Trebuchet MS"/>
              <a:buNone/>
              <a:defRPr sz="1100">
                <a:solidFill>
                  <a:srgbClr val="888888"/>
                </a:solidFill>
              </a:defRPr>
            </a:lvl8pPr>
            <a:lvl9pPr marL="2743200" indent="0" rtl="0">
              <a:spcBef>
                <a:spcPts val="0"/>
              </a:spcBef>
              <a:buClr>
                <a:srgbClr val="888888"/>
              </a:buClr>
              <a:buFont typeface="Trebuchet MS"/>
              <a:buNone/>
              <a:defRPr sz="1100">
                <a:solidFill>
                  <a:srgbClr val="888888"/>
                </a:solidFill>
              </a:defRPr>
            </a:lvl9pPr>
          </a:lstStyle>
          <a:p>
            <a:endParaRPr/>
          </a:p>
        </p:txBody>
      </p:sp>
      <p:sp>
        <p:nvSpPr>
          <p:cNvPr id="92" name="Shape 92"/>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93" name="Shape 93"/>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0" y="-6350"/>
            <a:ext cx="9144000" cy="5149850"/>
            <a:chOff x="0" y="-8466"/>
            <a:chExt cx="12192000" cy="6866467"/>
          </a:xfrm>
        </p:grpSpPr>
        <p:cxnSp>
          <p:nvCxnSpPr>
            <p:cNvPr id="6" name="Shape 6"/>
            <p:cNvCxnSpPr/>
            <p:nvPr/>
          </p:nvCxnSpPr>
          <p:spPr>
            <a:xfrm>
              <a:off x="9371011" y="0"/>
              <a:ext cx="1219199" cy="6858000"/>
            </a:xfrm>
            <a:prstGeom prst="straightConnector1">
              <a:avLst/>
            </a:prstGeom>
            <a:noFill/>
            <a:ln w="9525" cap="flat" cmpd="sng">
              <a:solidFill>
                <a:srgbClr val="BFBFBF"/>
              </a:solidFill>
              <a:prstDash val="solid"/>
              <a:round/>
              <a:headEnd type="none" w="med" len="med"/>
              <a:tailEnd type="none" w="med" len="med"/>
            </a:ln>
          </p:spPr>
        </p:cxnSp>
        <p:cxnSp>
          <p:nvCxnSpPr>
            <p:cNvPr id="7" name="Shape 7"/>
            <p:cNvCxnSpPr/>
            <p:nvPr/>
          </p:nvCxnSpPr>
          <p:spPr>
            <a:xfrm flipH="1">
              <a:off x="7425266" y="3681412"/>
              <a:ext cx="4763558" cy="3176586"/>
            </a:xfrm>
            <a:prstGeom prst="straightConnector1">
              <a:avLst/>
            </a:prstGeom>
            <a:noFill/>
            <a:ln w="9525" cap="flat" cmpd="sng">
              <a:solidFill>
                <a:srgbClr val="D8D8D8"/>
              </a:solidFill>
              <a:prstDash val="solid"/>
              <a:round/>
              <a:headEnd type="none" w="med" len="med"/>
              <a:tailEnd type="none" w="med" len="med"/>
            </a:ln>
          </p:spPr>
        </p:cxnSp>
        <p:sp>
          <p:nvSpPr>
            <p:cNvPr id="8" name="Shape 8"/>
            <p:cNvSpPr/>
            <p:nvPr/>
          </p:nvSpPr>
          <p:spPr>
            <a:xfrm>
              <a:off x="9181475" y="-8466"/>
              <a:ext cx="3007348"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9" name="Shape 9"/>
            <p:cNvSpPr/>
            <p:nvPr/>
          </p:nvSpPr>
          <p:spPr>
            <a:xfrm>
              <a:off x="9603442" y="-8466"/>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0" name="Shape 10"/>
            <p:cNvSpPr/>
            <p:nvPr/>
          </p:nvSpPr>
          <p:spPr>
            <a:xfrm>
              <a:off x="8932332" y="3048000"/>
              <a:ext cx="3259667" cy="3809999"/>
            </a:xfrm>
            <a:prstGeom prst="triangle">
              <a:avLst>
                <a:gd name="adj" fmla="val 100000"/>
              </a:avLst>
            </a:prstGeom>
            <a:solidFill>
              <a:schemeClr val="accent2">
                <a:alpha val="71764"/>
              </a:schemeClr>
            </a:solidFill>
            <a:ln>
              <a:noFill/>
            </a:ln>
          </p:spPr>
          <p:txBody>
            <a:bodyPr lIns="68575" tIns="68575" rIns="68575" bIns="68575" anchor="ctr" anchorCtr="0">
              <a:noAutofit/>
            </a:bodyPr>
            <a:lstStyle/>
            <a:p>
              <a:pPr>
                <a:spcBef>
                  <a:spcPts val="0"/>
                </a:spcBef>
                <a:buNone/>
              </a:pPr>
              <a:endParaRPr/>
            </a:p>
          </p:txBody>
        </p:sp>
        <p:sp>
          <p:nvSpPr>
            <p:cNvPr id="11" name="Shape 11"/>
            <p:cNvSpPr/>
            <p:nvPr/>
          </p:nvSpPr>
          <p:spPr>
            <a:xfrm>
              <a:off x="9334500" y="-8466"/>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2" name="Shape 12"/>
            <p:cNvSpPr/>
            <p:nvPr/>
          </p:nvSpPr>
          <p:spPr>
            <a:xfrm>
              <a:off x="10898729" y="-8466"/>
              <a:ext cx="1290093"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3" name="Shape 13"/>
            <p:cNvSpPr/>
            <p:nvPr/>
          </p:nvSpPr>
          <p:spPr>
            <a:xfrm>
              <a:off x="10938999" y="-8466"/>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4" name="Shape 14"/>
            <p:cNvSpPr/>
            <p:nvPr/>
          </p:nvSpPr>
          <p:spPr>
            <a:xfrm>
              <a:off x="10371665" y="3589867"/>
              <a:ext cx="1817159" cy="3268132"/>
            </a:xfrm>
            <a:prstGeom prst="triangle">
              <a:avLst>
                <a:gd name="adj" fmla="val 100000"/>
              </a:avLst>
            </a:prstGeom>
            <a:solidFill>
              <a:schemeClr val="accent1">
                <a:alpha val="80000"/>
              </a:schemeClr>
            </a:solidFill>
            <a:ln>
              <a:noFill/>
            </a:ln>
          </p:spPr>
          <p:txBody>
            <a:bodyPr lIns="68575" tIns="68575" rIns="68575" bIns="68575" anchor="ctr" anchorCtr="0">
              <a:noAutofit/>
            </a:bodyPr>
            <a:lstStyle/>
            <a:p>
              <a:pPr>
                <a:spcBef>
                  <a:spcPts val="0"/>
                </a:spcBef>
                <a:buNone/>
              </a:pPr>
              <a:endParaRPr/>
            </a:p>
          </p:txBody>
        </p:sp>
        <p:sp>
          <p:nvSpPr>
            <p:cNvPr id="15" name="Shape 15"/>
            <p:cNvSpPr/>
            <p:nvPr/>
          </p:nvSpPr>
          <p:spPr>
            <a:xfrm>
              <a:off x="0" y="4013200"/>
              <a:ext cx="448732" cy="2844800"/>
            </a:xfrm>
            <a:prstGeom prst="triangle">
              <a:avLst>
                <a:gd name="adj" fmla="val 0"/>
              </a:avLst>
            </a:prstGeom>
            <a:solidFill>
              <a:schemeClr val="accent1">
                <a:alpha val="84705"/>
              </a:schemeClr>
            </a:solidFill>
            <a:ln>
              <a:noFill/>
            </a:ln>
          </p:spPr>
          <p:txBody>
            <a:bodyPr lIns="68575" tIns="68575" rIns="68575" bIns="68575" anchor="ctr" anchorCtr="0">
              <a:noAutofit/>
            </a:bodyPr>
            <a:lstStyle/>
            <a:p>
              <a:pPr>
                <a:spcBef>
                  <a:spcPts val="0"/>
                </a:spcBef>
                <a:buNone/>
              </a:pPr>
              <a:endParaRPr/>
            </a:p>
          </p:txBody>
        </p:sp>
      </p:grpSp>
      <p:sp>
        <p:nvSpPr>
          <p:cNvPr id="16" name="Shape 16"/>
          <p:cNvSpPr txBox="1">
            <a:spLocks noGrp="1"/>
          </p:cNvSpPr>
          <p:nvPr>
            <p:ph type="title"/>
          </p:nvPr>
        </p:nvSpPr>
        <p:spPr>
          <a:xfrm>
            <a:off x="508000" y="457200"/>
            <a:ext cx="6447501" cy="990600"/>
          </a:xfrm>
          <a:prstGeom prst="rect">
            <a:avLst/>
          </a:prstGeom>
          <a:noFill/>
          <a:ln>
            <a:noFill/>
          </a:ln>
        </p:spPr>
        <p:txBody>
          <a:bodyPr lIns="68575" tIns="68575" rIns="68575" bIns="68575" anchor="t" anchorCtr="0"/>
          <a:lstStyle>
            <a:lvl1pPr marL="0" marR="0" indent="0" algn="l" rtl="0">
              <a:spcBef>
                <a:spcPts val="0"/>
              </a:spcBef>
              <a:buClr>
                <a:schemeClr val="accent1"/>
              </a:buClr>
              <a:buSzPct val="40740"/>
              <a:buFont typeface="Trebuchet MS"/>
              <a:buNone/>
              <a:defRPr sz="2700" b="0" i="0" u="none" strike="noStrike" cap="none" baseline="0">
                <a:solidFill>
                  <a:schemeClr val="accent1"/>
                </a:solidFill>
                <a:latin typeface="Trebuchet MS"/>
                <a:ea typeface="Trebuchet MS"/>
                <a:cs typeface="Trebuchet MS"/>
                <a:sym typeface="Trebuchet MS"/>
              </a:defRPr>
            </a:lvl1pPr>
            <a:lvl2pPr marL="0" marR="0" indent="0" algn="l" rtl="0">
              <a:spcBef>
                <a:spcPts val="0"/>
              </a:spcBef>
              <a:buSzPct val="78571"/>
              <a:defRPr sz="1400" b="0" i="0" u="none" strike="noStrike" cap="none" baseline="0">
                <a:solidFill>
                  <a:schemeClr val="dk2"/>
                </a:solidFill>
              </a:defRPr>
            </a:lvl2pPr>
            <a:lvl3pPr marL="0" marR="0" indent="0" algn="l" rtl="0">
              <a:spcBef>
                <a:spcPts val="0"/>
              </a:spcBef>
              <a:buSzPct val="78571"/>
              <a:defRPr sz="1400" b="0" i="0" u="none" strike="noStrike" cap="none" baseline="0">
                <a:solidFill>
                  <a:schemeClr val="dk2"/>
                </a:solidFill>
              </a:defRPr>
            </a:lvl3pPr>
            <a:lvl4pPr marL="0" marR="0" indent="0" algn="l" rtl="0">
              <a:spcBef>
                <a:spcPts val="0"/>
              </a:spcBef>
              <a:buSzPct val="78571"/>
              <a:defRPr sz="1400" b="0" i="0" u="none" strike="noStrike" cap="none" baseline="0">
                <a:solidFill>
                  <a:schemeClr val="dk2"/>
                </a:solidFill>
              </a:defRPr>
            </a:lvl4pPr>
            <a:lvl5pPr marL="0" marR="0" indent="0" algn="l" rtl="0">
              <a:spcBef>
                <a:spcPts val="0"/>
              </a:spcBef>
              <a:buSzPct val="78571"/>
              <a:defRPr sz="1400" b="0" i="0" u="none" strike="noStrike" cap="none" baseline="0">
                <a:solidFill>
                  <a:schemeClr val="dk2"/>
                </a:solidFill>
              </a:defRPr>
            </a:lvl5pPr>
            <a:lvl6pPr marL="0" marR="0" indent="0" algn="l" rtl="0">
              <a:spcBef>
                <a:spcPts val="0"/>
              </a:spcBef>
              <a:buSzPct val="78571"/>
              <a:defRPr sz="1400" b="0" i="0" u="none" strike="noStrike" cap="none" baseline="0">
                <a:solidFill>
                  <a:schemeClr val="dk2"/>
                </a:solidFill>
              </a:defRPr>
            </a:lvl6pPr>
            <a:lvl7pPr marL="0" marR="0" indent="0" algn="l" rtl="0">
              <a:spcBef>
                <a:spcPts val="0"/>
              </a:spcBef>
              <a:buSzPct val="78571"/>
              <a:defRPr sz="1400" b="0" i="0" u="none" strike="noStrike" cap="none" baseline="0">
                <a:solidFill>
                  <a:schemeClr val="dk2"/>
                </a:solidFill>
              </a:defRPr>
            </a:lvl7pPr>
            <a:lvl8pPr marL="0" marR="0" indent="0" algn="l" rtl="0">
              <a:spcBef>
                <a:spcPts val="0"/>
              </a:spcBef>
              <a:buSzPct val="78571"/>
              <a:defRPr sz="1400" b="0" i="0" u="none" strike="noStrike" cap="none" baseline="0">
                <a:solidFill>
                  <a:schemeClr val="dk2"/>
                </a:solidFill>
              </a:defRPr>
            </a:lvl8pPr>
            <a:lvl9pPr marL="0" marR="0" indent="0" algn="l" rtl="0">
              <a:spcBef>
                <a:spcPts val="0"/>
              </a:spcBef>
              <a:buSzPct val="78571"/>
              <a:defRPr sz="1400" b="0" i="0" u="none" strike="noStrike" cap="none" baseline="0">
                <a:solidFill>
                  <a:schemeClr val="dk2"/>
                </a:solidFill>
              </a:defRPr>
            </a:lvl9pPr>
          </a:lstStyle>
          <a:p>
            <a:endParaRPr/>
          </a:p>
        </p:txBody>
      </p:sp>
      <p:sp>
        <p:nvSpPr>
          <p:cNvPr id="17" name="Shape 17"/>
          <p:cNvSpPr txBox="1">
            <a:spLocks noGrp="1"/>
          </p:cNvSpPr>
          <p:nvPr>
            <p:ph type="body" idx="1"/>
          </p:nvPr>
        </p:nvSpPr>
        <p:spPr>
          <a:xfrm>
            <a:off x="508000" y="1620441"/>
            <a:ext cx="6447501" cy="2910579"/>
          </a:xfrm>
          <a:prstGeom prst="rect">
            <a:avLst/>
          </a:prstGeom>
          <a:noFill/>
          <a:ln>
            <a:noFill/>
          </a:ln>
        </p:spPr>
        <p:txBody>
          <a:bodyPr lIns="68575" tIns="68575" rIns="68575" bIns="68575" anchor="t" anchorCtr="0"/>
          <a:lstStyle>
            <a:lvl1pPr marL="254000" marR="0" indent="-190500" algn="l" rtl="0">
              <a:spcBef>
                <a:spcPts val="800"/>
              </a:spcBef>
              <a:spcAft>
                <a:spcPts val="0"/>
              </a:spcAft>
              <a:buClr>
                <a:schemeClr val="accent1"/>
              </a:buClr>
              <a:buSzPct val="78571"/>
              <a:buFont typeface="Noto Sans Symbols"/>
              <a:buChar char="●"/>
              <a:defRPr sz="1400" b="0" i="0" u="none" strike="noStrike" cap="none" baseline="0">
                <a:solidFill>
                  <a:srgbClr val="3F3F3F"/>
                </a:solidFill>
                <a:latin typeface="Trebuchet MS"/>
                <a:ea typeface="Trebuchet MS"/>
                <a:cs typeface="Trebuchet MS"/>
                <a:sym typeface="Trebuchet MS"/>
              </a:defRPr>
            </a:lvl1pPr>
            <a:lvl2pPr marL="558800" marR="0" indent="-152400" algn="l" rtl="0">
              <a:spcBef>
                <a:spcPts val="800"/>
              </a:spcBef>
              <a:spcAft>
                <a:spcPts val="0"/>
              </a:spcAft>
              <a:buClr>
                <a:schemeClr val="accent1"/>
              </a:buClr>
              <a:buSzPct val="91666"/>
              <a:buFont typeface="Noto Sans Symbols"/>
              <a:buChar char="●"/>
              <a:defRPr sz="1200" b="0" i="0" u="none" strike="noStrike" cap="none" baseline="0">
                <a:solidFill>
                  <a:srgbClr val="3F3F3F"/>
                </a:solidFill>
                <a:latin typeface="Trebuchet MS"/>
                <a:ea typeface="Trebuchet MS"/>
                <a:cs typeface="Trebuchet MS"/>
                <a:sym typeface="Trebuchet MS"/>
              </a:defRPr>
            </a:lvl2pPr>
            <a:lvl3pPr marL="863600" marR="0" indent="-127000" algn="l" rtl="0">
              <a:spcBef>
                <a:spcPts val="800"/>
              </a:spcBef>
              <a:spcAft>
                <a:spcPts val="0"/>
              </a:spcAft>
              <a:buClr>
                <a:schemeClr val="accent1"/>
              </a:buClr>
              <a:buSzPct val="100000"/>
              <a:buFont typeface="Noto Sans Symbols"/>
              <a:buChar char="●"/>
              <a:defRPr sz="1100" b="0" i="0" u="none" strike="noStrike" cap="none" baseline="0">
                <a:solidFill>
                  <a:srgbClr val="3F3F3F"/>
                </a:solidFill>
                <a:latin typeface="Trebuchet MS"/>
                <a:ea typeface="Trebuchet MS"/>
                <a:cs typeface="Trebuchet MS"/>
                <a:sym typeface="Trebuchet MS"/>
              </a:defRPr>
            </a:lvl3pPr>
            <a:lvl4pPr marL="1206500" marR="0" indent="-127000" algn="l" rtl="0">
              <a:spcBef>
                <a:spcPts val="800"/>
              </a:spcBef>
              <a:spcAft>
                <a:spcPts val="0"/>
              </a:spcAft>
              <a:buClr>
                <a:schemeClr val="accent1"/>
              </a:buClr>
              <a:buSzPct val="122222"/>
              <a:buFont typeface="Noto Sans Symbols"/>
              <a:buChar char="●"/>
              <a:defRPr sz="900" b="0" i="0" u="none" strike="noStrike" cap="none" baseline="0">
                <a:solidFill>
                  <a:srgbClr val="3F3F3F"/>
                </a:solidFill>
                <a:latin typeface="Trebuchet MS"/>
                <a:ea typeface="Trebuchet MS"/>
                <a:cs typeface="Trebuchet MS"/>
                <a:sym typeface="Trebuchet MS"/>
              </a:defRPr>
            </a:lvl4pPr>
            <a:lvl5pPr marL="1549400" marR="0" indent="-127000" algn="l" rtl="0">
              <a:spcBef>
                <a:spcPts val="800"/>
              </a:spcBef>
              <a:spcAft>
                <a:spcPts val="0"/>
              </a:spcAft>
              <a:buClr>
                <a:schemeClr val="accent1"/>
              </a:buClr>
              <a:buSzPct val="122222"/>
              <a:buFont typeface="Noto Sans Symbols"/>
              <a:buChar char="●"/>
              <a:defRPr sz="900" b="0" i="0" u="none" strike="noStrike" cap="none" baseline="0">
                <a:solidFill>
                  <a:srgbClr val="3F3F3F"/>
                </a:solidFill>
                <a:latin typeface="Trebuchet MS"/>
                <a:ea typeface="Trebuchet MS"/>
                <a:cs typeface="Trebuchet MS"/>
                <a:sym typeface="Trebuchet MS"/>
              </a:defRPr>
            </a:lvl5pPr>
            <a:lvl6pPr marL="1892300" marR="0" indent="-127000" algn="l" rtl="0">
              <a:spcBef>
                <a:spcPts val="800"/>
              </a:spcBef>
              <a:spcAft>
                <a:spcPts val="0"/>
              </a:spcAft>
              <a:buClr>
                <a:schemeClr val="accent1"/>
              </a:buClr>
              <a:buSzPct val="122222"/>
              <a:buFont typeface="Noto Sans Symbols"/>
              <a:buChar char="●"/>
              <a:defRPr sz="900" b="0" i="0" u="none" strike="noStrike" cap="none" baseline="0">
                <a:solidFill>
                  <a:srgbClr val="3F3F3F"/>
                </a:solidFill>
                <a:latin typeface="Trebuchet MS"/>
                <a:ea typeface="Trebuchet MS"/>
                <a:cs typeface="Trebuchet MS"/>
                <a:sym typeface="Trebuchet MS"/>
              </a:defRPr>
            </a:lvl6pPr>
            <a:lvl7pPr marL="2235200" marR="0" indent="-127000" algn="l" rtl="0">
              <a:spcBef>
                <a:spcPts val="800"/>
              </a:spcBef>
              <a:spcAft>
                <a:spcPts val="0"/>
              </a:spcAft>
              <a:buClr>
                <a:schemeClr val="accent1"/>
              </a:buClr>
              <a:buSzPct val="122222"/>
              <a:buFont typeface="Noto Sans Symbols"/>
              <a:buChar char="●"/>
              <a:defRPr sz="900" b="0" i="0" u="none" strike="noStrike" cap="none" baseline="0">
                <a:solidFill>
                  <a:srgbClr val="3F3F3F"/>
                </a:solidFill>
                <a:latin typeface="Trebuchet MS"/>
                <a:ea typeface="Trebuchet MS"/>
                <a:cs typeface="Trebuchet MS"/>
                <a:sym typeface="Trebuchet MS"/>
              </a:defRPr>
            </a:lvl7pPr>
            <a:lvl8pPr marL="2578100" marR="0" indent="-127000" algn="l" rtl="0">
              <a:spcBef>
                <a:spcPts val="800"/>
              </a:spcBef>
              <a:spcAft>
                <a:spcPts val="0"/>
              </a:spcAft>
              <a:buClr>
                <a:schemeClr val="accent1"/>
              </a:buClr>
              <a:buSzPct val="122222"/>
              <a:buFont typeface="Noto Sans Symbols"/>
              <a:buChar char="●"/>
              <a:defRPr sz="900" b="0" i="0" u="none" strike="noStrike" cap="none" baseline="0">
                <a:solidFill>
                  <a:srgbClr val="3F3F3F"/>
                </a:solidFill>
                <a:latin typeface="Trebuchet MS"/>
                <a:ea typeface="Trebuchet MS"/>
                <a:cs typeface="Trebuchet MS"/>
                <a:sym typeface="Trebuchet MS"/>
              </a:defRPr>
            </a:lvl8pPr>
            <a:lvl9pPr marL="2921000" marR="0" indent="-127000" algn="l" rtl="0">
              <a:spcBef>
                <a:spcPts val="800"/>
              </a:spcBef>
              <a:spcAft>
                <a:spcPts val="0"/>
              </a:spcAft>
              <a:buClr>
                <a:schemeClr val="accent1"/>
              </a:buClr>
              <a:buSzPct val="122222"/>
              <a:buFont typeface="Noto Sans Symbols"/>
              <a:buChar char="●"/>
              <a:defRPr sz="900" b="0" i="0" u="none" strike="noStrike" cap="none" baseline="0">
                <a:solidFill>
                  <a:srgbClr val="3F3F3F"/>
                </a:solidFill>
                <a:latin typeface="Trebuchet MS"/>
                <a:ea typeface="Trebuchet MS"/>
                <a:cs typeface="Trebuchet MS"/>
                <a:sym typeface="Trebuchet MS"/>
              </a:defRPr>
            </a:lvl9pPr>
          </a:lstStyle>
          <a:p>
            <a:endParaRPr/>
          </a:p>
        </p:txBody>
      </p:sp>
      <p:sp>
        <p:nvSpPr>
          <p:cNvPr id="18" name="Shape 18"/>
          <p:cNvSpPr txBox="1">
            <a:spLocks noGrp="1"/>
          </p:cNvSpPr>
          <p:nvPr>
            <p:ph type="dt" idx="10"/>
          </p:nvPr>
        </p:nvSpPr>
        <p:spPr>
          <a:xfrm>
            <a:off x="5403849" y="4531021"/>
            <a:ext cx="683954" cy="273843"/>
          </a:xfrm>
          <a:prstGeom prst="rect">
            <a:avLst/>
          </a:prstGeom>
          <a:noFill/>
          <a:ln>
            <a:noFill/>
          </a:ln>
        </p:spPr>
        <p:txBody>
          <a:bodyPr lIns="68575" tIns="68575" rIns="68575" bIns="68575" anchor="ctr" anchorCtr="0"/>
          <a:lstStyle>
            <a:lvl1pPr marL="0" marR="0" indent="0" algn="r" rtl="0">
              <a:spcBef>
                <a:spcPts val="0"/>
              </a:spcBef>
              <a:buSzPct val="157142"/>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19" name="Shape 19"/>
          <p:cNvSpPr txBox="1">
            <a:spLocks noGrp="1"/>
          </p:cNvSpPr>
          <p:nvPr>
            <p:ph type="ftr" idx="11"/>
          </p:nvPr>
        </p:nvSpPr>
        <p:spPr>
          <a:xfrm>
            <a:off x="508000" y="4531021"/>
            <a:ext cx="4723209" cy="273843"/>
          </a:xfrm>
          <a:prstGeom prst="rect">
            <a:avLst/>
          </a:prstGeom>
          <a:noFill/>
          <a:ln>
            <a:noFill/>
          </a:ln>
        </p:spPr>
        <p:txBody>
          <a:bodyPr lIns="68575" tIns="68575" rIns="68575" bIns="68575" anchor="ctr" anchorCtr="0"/>
          <a:lstStyle>
            <a:lvl1pPr marL="0" marR="0" indent="0" algn="l" rtl="0">
              <a:spcBef>
                <a:spcPts val="0"/>
              </a:spcBef>
              <a:buSzPct val="157142"/>
              <a:defRPr sz="700" b="0" i="0" u="none" strike="noStrike" cap="none" baseline="0">
                <a:solidFill>
                  <a:srgbClr val="888888"/>
                </a:solidFill>
                <a:latin typeface="Trebuchet MS"/>
                <a:ea typeface="Trebuchet MS"/>
                <a:cs typeface="Trebuchet MS"/>
                <a:sym typeface="Trebuchet MS"/>
              </a:defRPr>
            </a:lvl1pPr>
            <a:lvl2pPr marL="3429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2pPr>
            <a:lvl3pPr marL="6858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3pPr>
            <a:lvl4pPr marL="10287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4pPr>
            <a:lvl5pPr marL="13716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5pPr>
            <a:lvl6pPr marL="17145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6pPr>
            <a:lvl7pPr marL="20574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7pPr>
            <a:lvl8pPr marL="24003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8pPr>
            <a:lvl9pPr marL="2743200" marR="0" indent="0" algn="l" rtl="0">
              <a:spcBef>
                <a:spcPts val="0"/>
              </a:spcBef>
              <a:buSzPct val="78571"/>
              <a:defRPr sz="1400" b="0" i="0" u="none" strike="noStrike" cap="none" baseline="0">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sldNum" idx="12"/>
          </p:nvPr>
        </p:nvSpPr>
        <p:spPr>
          <a:xfrm>
            <a:off x="6442997" y="4531021"/>
            <a:ext cx="512504"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zh-CN" sz="700" b="0" i="0" u="none" strike="noStrike" cap="none" baseline="0">
                <a:solidFill>
                  <a:schemeClr val="accent1"/>
                </a:solidFill>
                <a:latin typeface="Trebuchet MS"/>
                <a:ea typeface="Trebuchet MS"/>
                <a:cs typeface="Trebuchet MS"/>
                <a:sym typeface="Trebuchet MS"/>
              </a:rPr>
              <a:t>‹#›</a:t>
            </a:fld>
            <a:endParaRPr lang="zh-CN" sz="700" b="0" i="0" u="none" strike="noStrike" cap="none" baseline="0">
              <a:solidFill>
                <a:schemeClr val="accent1"/>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a:spcBef>
                <a:spcPts val="0"/>
              </a:spcBef>
              <a:buClr>
                <a:schemeClr val="dk1"/>
              </a:buClr>
              <a:buSzPct val="100000"/>
              <a:buNone/>
              <a:defRPr sz="2800">
                <a:solidFill>
                  <a:schemeClr val="dk1"/>
                </a:solidFill>
              </a:defRPr>
            </a:lvl1pPr>
            <a:lvl2pPr>
              <a:spcBef>
                <a:spcPts val="0"/>
              </a:spcBef>
              <a:buClr>
                <a:schemeClr val="dk1"/>
              </a:buClr>
              <a:buSzPct val="100000"/>
              <a:buNone/>
              <a:defRPr sz="2800">
                <a:solidFill>
                  <a:schemeClr val="dk1"/>
                </a:solidFill>
              </a:defRPr>
            </a:lvl2pPr>
            <a:lvl3pPr>
              <a:spcBef>
                <a:spcPts val="0"/>
              </a:spcBef>
              <a:buClr>
                <a:schemeClr val="dk1"/>
              </a:buClr>
              <a:buSzPct val="100000"/>
              <a:buNone/>
              <a:defRPr sz="2800">
                <a:solidFill>
                  <a:schemeClr val="dk1"/>
                </a:solidFill>
              </a:defRPr>
            </a:lvl3pPr>
            <a:lvl4pPr>
              <a:spcBef>
                <a:spcPts val="0"/>
              </a:spcBef>
              <a:buClr>
                <a:schemeClr val="dk1"/>
              </a:buClr>
              <a:buSzPct val="100000"/>
              <a:buNone/>
              <a:defRPr sz="2800">
                <a:solidFill>
                  <a:schemeClr val="dk1"/>
                </a:solidFill>
              </a:defRPr>
            </a:lvl4pPr>
            <a:lvl5pPr>
              <a:spcBef>
                <a:spcPts val="0"/>
              </a:spcBef>
              <a:buClr>
                <a:schemeClr val="dk1"/>
              </a:buClr>
              <a:buSzPct val="100000"/>
              <a:buNone/>
              <a:defRPr sz="2800">
                <a:solidFill>
                  <a:schemeClr val="dk1"/>
                </a:solidFill>
              </a:defRPr>
            </a:lvl5pPr>
            <a:lvl6pPr>
              <a:spcBef>
                <a:spcPts val="0"/>
              </a:spcBef>
              <a:buClr>
                <a:schemeClr val="dk1"/>
              </a:buClr>
              <a:buSzPct val="100000"/>
              <a:buNone/>
              <a:defRPr sz="2800">
                <a:solidFill>
                  <a:schemeClr val="dk1"/>
                </a:solidFill>
              </a:defRPr>
            </a:lvl6pPr>
            <a:lvl7pPr>
              <a:spcBef>
                <a:spcPts val="0"/>
              </a:spcBef>
              <a:buClr>
                <a:schemeClr val="dk1"/>
              </a:buClr>
              <a:buSzPct val="100000"/>
              <a:buNone/>
              <a:defRPr sz="2800">
                <a:solidFill>
                  <a:schemeClr val="dk1"/>
                </a:solidFill>
              </a:defRPr>
            </a:lvl7pPr>
            <a:lvl8pPr>
              <a:spcBef>
                <a:spcPts val="0"/>
              </a:spcBef>
              <a:buClr>
                <a:schemeClr val="dk1"/>
              </a:buClr>
              <a:buSzPct val="100000"/>
              <a:buNone/>
              <a:defRPr sz="2800">
                <a:solidFill>
                  <a:schemeClr val="dk1"/>
                </a:solidFill>
              </a:defRPr>
            </a:lvl8pPr>
            <a:lvl9pPr>
              <a:spcBef>
                <a:spcPts val="0"/>
              </a:spcBef>
              <a:buClr>
                <a:schemeClr val="dk1"/>
              </a:buClr>
              <a:buSzPct val="100000"/>
              <a:buNone/>
              <a:defRPr sz="2800">
                <a:solidFill>
                  <a:schemeClr val="dk1"/>
                </a:solidFill>
              </a:defRPr>
            </a:lvl9pPr>
          </a:lstStyle>
          <a:p>
            <a:endParaRPr/>
          </a:p>
        </p:txBody>
      </p:sp>
      <p:sp>
        <p:nvSpPr>
          <p:cNvPr id="182" name="Shape 18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a:lnSpc>
                <a:spcPct val="115000"/>
              </a:lnSpc>
              <a:spcBef>
                <a:spcPts val="0"/>
              </a:spcBef>
              <a:spcAft>
                <a:spcPts val="1600"/>
              </a:spcAft>
              <a:buClr>
                <a:schemeClr val="dk2"/>
              </a:buClr>
              <a:buSzPct val="100000"/>
              <a:defRPr sz="1800">
                <a:solidFill>
                  <a:schemeClr val="dk2"/>
                </a:solidFill>
              </a:defRPr>
            </a:lvl1pPr>
            <a:lvl2pPr>
              <a:lnSpc>
                <a:spcPct val="115000"/>
              </a:lnSpc>
              <a:spcBef>
                <a:spcPts val="0"/>
              </a:spcBef>
              <a:spcAft>
                <a:spcPts val="1600"/>
              </a:spcAft>
              <a:buClr>
                <a:schemeClr val="dk2"/>
              </a:buClr>
              <a:defRPr>
                <a:solidFill>
                  <a:schemeClr val="dk2"/>
                </a:solidFill>
              </a:defRPr>
            </a:lvl2pPr>
            <a:lvl3pPr>
              <a:lnSpc>
                <a:spcPct val="115000"/>
              </a:lnSpc>
              <a:spcBef>
                <a:spcPts val="0"/>
              </a:spcBef>
              <a:spcAft>
                <a:spcPts val="1600"/>
              </a:spcAft>
              <a:buClr>
                <a:schemeClr val="dk2"/>
              </a:buClr>
              <a:defRPr>
                <a:solidFill>
                  <a:schemeClr val="dk2"/>
                </a:solidFill>
              </a:defRPr>
            </a:lvl3pPr>
            <a:lvl4pPr>
              <a:lnSpc>
                <a:spcPct val="115000"/>
              </a:lnSpc>
              <a:spcBef>
                <a:spcPts val="0"/>
              </a:spcBef>
              <a:spcAft>
                <a:spcPts val="1600"/>
              </a:spcAft>
              <a:buClr>
                <a:schemeClr val="dk2"/>
              </a:buClr>
              <a:defRPr>
                <a:solidFill>
                  <a:schemeClr val="dk2"/>
                </a:solidFill>
              </a:defRPr>
            </a:lvl4pPr>
            <a:lvl5pPr>
              <a:lnSpc>
                <a:spcPct val="115000"/>
              </a:lnSpc>
              <a:spcBef>
                <a:spcPts val="0"/>
              </a:spcBef>
              <a:spcAft>
                <a:spcPts val="1600"/>
              </a:spcAft>
              <a:buClr>
                <a:schemeClr val="dk2"/>
              </a:buClr>
              <a:defRPr>
                <a:solidFill>
                  <a:schemeClr val="dk2"/>
                </a:solidFill>
              </a:defRPr>
            </a:lvl5pPr>
            <a:lvl6pPr>
              <a:lnSpc>
                <a:spcPct val="115000"/>
              </a:lnSpc>
              <a:spcBef>
                <a:spcPts val="0"/>
              </a:spcBef>
              <a:spcAft>
                <a:spcPts val="1600"/>
              </a:spcAft>
              <a:buClr>
                <a:schemeClr val="dk2"/>
              </a:buClr>
              <a:defRPr>
                <a:solidFill>
                  <a:schemeClr val="dk2"/>
                </a:solidFill>
              </a:defRPr>
            </a:lvl6pPr>
            <a:lvl7pPr>
              <a:lnSpc>
                <a:spcPct val="115000"/>
              </a:lnSpc>
              <a:spcBef>
                <a:spcPts val="0"/>
              </a:spcBef>
              <a:spcAft>
                <a:spcPts val="1600"/>
              </a:spcAft>
              <a:buClr>
                <a:schemeClr val="dk2"/>
              </a:buClr>
              <a:defRPr>
                <a:solidFill>
                  <a:schemeClr val="dk2"/>
                </a:solidFill>
              </a:defRPr>
            </a:lvl7pPr>
            <a:lvl8pPr>
              <a:lnSpc>
                <a:spcPct val="115000"/>
              </a:lnSpc>
              <a:spcBef>
                <a:spcPts val="0"/>
              </a:spcBef>
              <a:spcAft>
                <a:spcPts val="1600"/>
              </a:spcAft>
              <a:buClr>
                <a:schemeClr val="dk2"/>
              </a:buClr>
              <a:defRPr>
                <a:solidFill>
                  <a:schemeClr val="dk2"/>
                </a:solidFill>
              </a:defRPr>
            </a:lvl8pPr>
            <a:lvl9pPr>
              <a:lnSpc>
                <a:spcPct val="115000"/>
              </a:lnSpc>
              <a:spcBef>
                <a:spcPts val="0"/>
              </a:spcBef>
              <a:spcAft>
                <a:spcPts val="1600"/>
              </a:spcAft>
              <a:buClr>
                <a:schemeClr val="dk2"/>
              </a:buClr>
              <a:defRPr>
                <a:solidFill>
                  <a:schemeClr val="dk2"/>
                </a:solidFill>
              </a:defRPr>
            </a:lvl9pPr>
          </a:lstStyle>
          <a:p>
            <a:endParaRPr/>
          </a:p>
        </p:txBody>
      </p:sp>
      <p:sp>
        <p:nvSpPr>
          <p:cNvPr id="183" name="Shape 18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zh-CN" sz="1000">
                <a:solidFill>
                  <a:schemeClr val="dk2"/>
                </a:solidFill>
              </a:rPr>
              <a:t>‹#›</a:t>
            </a:fld>
            <a:endParaRPr lang="zh-C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tif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ctrTitle"/>
          </p:nvPr>
        </p:nvSpPr>
        <p:spPr>
          <a:xfrm>
            <a:off x="577000" y="1165416"/>
            <a:ext cx="6378300" cy="1639500"/>
          </a:xfrm>
          <a:prstGeom prst="rect">
            <a:avLst/>
          </a:prstGeom>
          <a:noFill/>
          <a:ln>
            <a:noFill/>
          </a:ln>
        </p:spPr>
        <p:txBody>
          <a:bodyPr lIns="68575" tIns="34275" rIns="68575" bIns="34275" anchor="b" anchorCtr="0">
            <a:noAutofit/>
          </a:bodyPr>
          <a:lstStyle/>
          <a:p>
            <a:pPr marL="0" marR="0" lvl="0" indent="0" algn="ctr" rtl="0">
              <a:spcBef>
                <a:spcPts val="0"/>
              </a:spcBef>
              <a:buClr>
                <a:schemeClr val="accent1"/>
              </a:buClr>
              <a:buSzPct val="25000"/>
              <a:buFont typeface="Trebuchet MS"/>
              <a:buNone/>
            </a:pPr>
            <a:r>
              <a:rPr lang="zh-CN" sz="3000" dirty="0">
                <a:latin typeface="Corbel" charset="0"/>
                <a:ea typeface="Corbel" charset="0"/>
                <a:cs typeface="Corbel" charset="0"/>
                <a:sym typeface="Arial"/>
              </a:rPr>
              <a:t>Evaluation of AODV, DSR and DSDV Routing Protocols using NS2 Simulator</a:t>
            </a:r>
          </a:p>
        </p:txBody>
      </p:sp>
      <p:sp>
        <p:nvSpPr>
          <p:cNvPr id="149" name="Shape 149"/>
          <p:cNvSpPr txBox="1">
            <a:spLocks noGrp="1"/>
          </p:cNvSpPr>
          <p:nvPr>
            <p:ph type="subTitle" idx="1"/>
          </p:nvPr>
        </p:nvSpPr>
        <p:spPr>
          <a:xfrm>
            <a:off x="577100" y="3342925"/>
            <a:ext cx="6378300" cy="822599"/>
          </a:xfrm>
          <a:prstGeom prst="rect">
            <a:avLst/>
          </a:prstGeom>
          <a:noFill/>
          <a:ln>
            <a:noFill/>
          </a:ln>
        </p:spPr>
        <p:txBody>
          <a:bodyPr lIns="68575" tIns="34275" rIns="68575" bIns="34275" anchor="t" anchorCtr="0">
            <a:noAutofit/>
          </a:bodyPr>
          <a:lstStyle/>
          <a:p>
            <a:pPr marL="0" marR="0" lvl="0" indent="0" algn="r" rtl="0">
              <a:spcBef>
                <a:spcPts val="0"/>
              </a:spcBef>
              <a:spcAft>
                <a:spcPts val="0"/>
              </a:spcAft>
              <a:buClr>
                <a:schemeClr val="accent1"/>
              </a:buClr>
              <a:buSzPct val="25000"/>
              <a:buFont typeface="Noto Sans Symbols"/>
              <a:buNone/>
            </a:pPr>
            <a:r>
              <a:rPr lang="zh-CN" dirty="0"/>
              <a:t>Group Member: Weidong Guo, Yuxiang Liu, Chiyao Shen, Yue Li, Shujun Bian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Main Results - Packets Delivery Rate</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3886200"/>
            <a:ext cx="6447501" cy="644820"/>
          </a:xfrm>
          <a:prstGeom prst="rect">
            <a:avLst/>
          </a:prstGeom>
          <a:noFill/>
          <a:ln>
            <a:noFill/>
          </a:ln>
        </p:spPr>
        <p:txBody>
          <a:bodyPr lIns="68575" tIns="34275" rIns="68575" bIns="34275" anchor="t" anchorCtr="0">
            <a:noAutofit/>
          </a:bodyPr>
          <a:lstStyle/>
          <a:p>
            <a:pPr fontAlgn="t" latinLnBrk="1"/>
            <a:r>
              <a:rPr lang="en-US" dirty="0">
                <a:latin typeface="Corbel" charset="0"/>
                <a:ea typeface="Corbel" charset="0"/>
                <a:cs typeface="Corbel" charset="0"/>
              </a:rPr>
              <a:t>As it can be seen from the above results ,Table driven routing protocol(DSDV) has lower </a:t>
            </a:r>
            <a:r>
              <a:rPr lang="en-US" dirty="0" err="1">
                <a:latin typeface="Corbel" charset="0"/>
                <a:ea typeface="Corbel" charset="0"/>
                <a:cs typeface="Corbel" charset="0"/>
              </a:rPr>
              <a:t>pdr</a:t>
            </a:r>
            <a:r>
              <a:rPr lang="en-US" dirty="0">
                <a:latin typeface="Corbel" charset="0"/>
                <a:ea typeface="Corbel" charset="0"/>
                <a:cs typeface="Corbel" charset="0"/>
              </a:rPr>
              <a:t> than reactive protocols(AODV,DSR). Among these three protocols DSR is better </a:t>
            </a:r>
            <a:r>
              <a:rPr lang="en-US" dirty="0" err="1">
                <a:latin typeface="Corbel" charset="0"/>
                <a:ea typeface="Corbel" charset="0"/>
                <a:cs typeface="Corbel" charset="0"/>
              </a:rPr>
              <a:t>pdr</a:t>
            </a:r>
            <a:r>
              <a:rPr lang="en-US" dirty="0">
                <a:latin typeface="Corbel" charset="0"/>
                <a:ea typeface="Corbel" charset="0"/>
                <a:cs typeface="Corbel" charset="0"/>
              </a:rPr>
              <a:t> than AODV and DSDV</a:t>
            </a:r>
            <a:r>
              <a:rPr lang="en-US" dirty="0" smtClean="0">
                <a:latin typeface="Corbel" charset="0"/>
                <a:ea typeface="Corbel" charset="0"/>
                <a:cs typeface="Corbel" charset="0"/>
              </a:rPr>
              <a:t>.</a:t>
            </a:r>
            <a:endParaRPr lang="en-US" dirty="0">
              <a:latin typeface="Corbel" charset="0"/>
              <a:ea typeface="Corbel" charset="0"/>
              <a:cs typeface="Corbe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6" y="1156446"/>
            <a:ext cx="2985248" cy="22389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168" y="1156446"/>
            <a:ext cx="2985248" cy="2238936"/>
          </a:xfrm>
          <a:prstGeom prst="rect">
            <a:avLst/>
          </a:prstGeom>
        </p:spPr>
      </p:pic>
    </p:spTree>
    <p:extLst>
      <p:ext uri="{BB962C8B-B14F-4D97-AF65-F5344CB8AC3E}">
        <p14:creationId xmlns:p14="http://schemas.microsoft.com/office/powerpoint/2010/main" val="1932755915"/>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Main Results - Throughput</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3886200"/>
            <a:ext cx="6447501" cy="644820"/>
          </a:xfrm>
          <a:prstGeom prst="rect">
            <a:avLst/>
          </a:prstGeom>
          <a:noFill/>
          <a:ln>
            <a:noFill/>
          </a:ln>
        </p:spPr>
        <p:txBody>
          <a:bodyPr lIns="68575" tIns="34275" rIns="68575" bIns="34275" anchor="t" anchorCtr="0">
            <a:noAutofit/>
          </a:bodyPr>
          <a:lstStyle/>
          <a:p>
            <a:pPr fontAlgn="t" latinLnBrk="1"/>
            <a:r>
              <a:rPr lang="en-US" dirty="0">
                <a:latin typeface="Corbel" charset="0"/>
                <a:ea typeface="Corbel" charset="0"/>
                <a:cs typeface="Corbel" charset="0"/>
              </a:rPr>
              <a:t>DSDV is huge control overhead because its periodic routing table updates in the network. Then AODV is slightly lower than the DSDV and DSR have lower control overhead then two other routing protocols.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6" y="1156446"/>
            <a:ext cx="2985248" cy="22389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168" y="1156446"/>
            <a:ext cx="2985248" cy="2238936"/>
          </a:xfrm>
          <a:prstGeom prst="rect">
            <a:avLst/>
          </a:prstGeom>
        </p:spPr>
      </p:pic>
    </p:spTree>
    <p:extLst>
      <p:ext uri="{BB962C8B-B14F-4D97-AF65-F5344CB8AC3E}">
        <p14:creationId xmlns:p14="http://schemas.microsoft.com/office/powerpoint/2010/main" val="200968831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Analysis and Conclusion - AODV</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1447800"/>
            <a:ext cx="6447501" cy="2910579"/>
          </a:xfrm>
          <a:prstGeom prst="rect">
            <a:avLst/>
          </a:prstGeom>
          <a:noFill/>
          <a:ln>
            <a:noFill/>
          </a:ln>
        </p:spPr>
        <p:txBody>
          <a:bodyPr lIns="68575" tIns="34275" rIns="68575" bIns="34275" anchor="t" anchorCtr="0">
            <a:noAutofit/>
          </a:bodyPr>
          <a:lstStyle/>
          <a:p>
            <a:pPr marL="63500" indent="0" fontAlgn="t" latinLnBrk="1">
              <a:buNone/>
            </a:pPr>
            <a:r>
              <a:rPr lang="en-US" sz="1500" dirty="0" smtClean="0">
                <a:latin typeface="Corbel" charset="0"/>
                <a:ea typeface="Corbel" charset="0"/>
                <a:cs typeface="Corbel" charset="0"/>
              </a:rPr>
              <a:t>Advantage</a:t>
            </a:r>
            <a:r>
              <a:rPr lang="en-US" sz="1500" dirty="0">
                <a:latin typeface="Corbel" charset="0"/>
                <a:ea typeface="Corbel" charset="0"/>
                <a:cs typeface="Corbel" charset="0"/>
              </a:rPr>
              <a:t>:</a:t>
            </a:r>
          </a:p>
          <a:p>
            <a:pPr fontAlgn="t" latinLnBrk="1"/>
            <a:r>
              <a:rPr lang="en-US" sz="1500" dirty="0" smtClean="0">
                <a:latin typeface="Corbel" charset="0"/>
                <a:ea typeface="Corbel" charset="0"/>
                <a:cs typeface="Corbel" charset="0"/>
              </a:rPr>
              <a:t>The </a:t>
            </a:r>
            <a:r>
              <a:rPr lang="en-US" sz="1500" dirty="0">
                <a:latin typeface="Corbel" charset="0"/>
                <a:ea typeface="Corbel" charset="0"/>
                <a:cs typeface="Corbel" charset="0"/>
              </a:rPr>
              <a:t>main advantage of this protocol is that routes are established on demand and destination sequence numbers are used to find the latest route to destination. The connection setup delay is less.  </a:t>
            </a:r>
          </a:p>
          <a:p>
            <a:pPr marL="63500" indent="0" fontAlgn="t" latinLnBrk="1">
              <a:buNone/>
            </a:pPr>
            <a:r>
              <a:rPr lang="en-US" sz="1500" dirty="0">
                <a:latin typeface="Corbel" charset="0"/>
                <a:ea typeface="Corbel" charset="0"/>
                <a:cs typeface="Corbel" charset="0"/>
              </a:rPr>
              <a:t>Disadvantage: </a:t>
            </a:r>
          </a:p>
          <a:p>
            <a:pPr fontAlgn="t" latinLnBrk="1"/>
            <a:r>
              <a:rPr lang="en-US" sz="1500" dirty="0" smtClean="0">
                <a:latin typeface="Corbel" charset="0"/>
                <a:ea typeface="Corbel" charset="0"/>
                <a:cs typeface="Corbel" charset="0"/>
              </a:rPr>
              <a:t>One disadvantage is that intermediate nodes </a:t>
            </a:r>
            <a:r>
              <a:rPr lang="en-US" sz="1500" dirty="0">
                <a:latin typeface="Corbel" charset="0"/>
                <a:ea typeface="Corbel" charset="0"/>
                <a:cs typeface="Corbel" charset="0"/>
              </a:rPr>
              <a:t>can lead to inconsistent routes if the source sequence number is very old and the intermediate nodes have a higher but not the latest destination sequence number, thereby having stale entries. Also multiple Route Request packets in response to a single Route Request packet can lead to heavy control overhead.</a:t>
            </a:r>
          </a:p>
        </p:txBody>
      </p:sp>
    </p:spTree>
    <p:extLst>
      <p:ext uri="{BB962C8B-B14F-4D97-AF65-F5344CB8AC3E}">
        <p14:creationId xmlns:p14="http://schemas.microsoft.com/office/powerpoint/2010/main" val="188848967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Analysis and Conclusion - DSR</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1447800"/>
            <a:ext cx="6447501" cy="2910579"/>
          </a:xfrm>
          <a:prstGeom prst="rect">
            <a:avLst/>
          </a:prstGeom>
          <a:noFill/>
          <a:ln>
            <a:noFill/>
          </a:ln>
        </p:spPr>
        <p:txBody>
          <a:bodyPr lIns="68575" tIns="34275" rIns="68575" bIns="34275" anchor="t" anchorCtr="0">
            <a:noAutofit/>
          </a:bodyPr>
          <a:lstStyle/>
          <a:p>
            <a:pPr marL="63500" indent="0" fontAlgn="t" latinLnBrk="1">
              <a:buNone/>
            </a:pPr>
            <a:r>
              <a:rPr lang="en-US" sz="1500" dirty="0" smtClean="0">
                <a:latin typeface="Corbel" charset="0"/>
                <a:ea typeface="Corbel" charset="0"/>
                <a:cs typeface="Corbel" charset="0"/>
              </a:rPr>
              <a:t>Advantage</a:t>
            </a:r>
            <a:r>
              <a:rPr lang="en-US" sz="1500" dirty="0">
                <a:latin typeface="Corbel" charset="0"/>
                <a:ea typeface="Corbel" charset="0"/>
                <a:cs typeface="Corbel" charset="0"/>
              </a:rPr>
              <a:t>:</a:t>
            </a:r>
          </a:p>
          <a:p>
            <a:pPr fontAlgn="t" latinLnBrk="1"/>
            <a:r>
              <a:rPr lang="en-US" sz="1500" dirty="0">
                <a:latin typeface="Corbel" charset="0"/>
                <a:ea typeface="Corbel" charset="0"/>
                <a:cs typeface="Corbel" charset="0"/>
              </a:rPr>
              <a:t>This protocol used a reactive approach which eliminates the need to periodically flood the network with table update messages which are in table-driven approach. The intermediate nodes also utilize the route cache information efficiently  to reduce the control overhead.</a:t>
            </a:r>
          </a:p>
          <a:p>
            <a:pPr marL="63500" indent="0" fontAlgn="t" latinLnBrk="1">
              <a:buNone/>
            </a:pPr>
            <a:r>
              <a:rPr lang="en-US" sz="1500" dirty="0" smtClean="0">
                <a:latin typeface="Corbel" charset="0"/>
                <a:ea typeface="Corbel" charset="0"/>
                <a:cs typeface="Corbel" charset="0"/>
              </a:rPr>
              <a:t>Disadvantage</a:t>
            </a:r>
            <a:r>
              <a:rPr lang="en-US" sz="1500" dirty="0">
                <a:latin typeface="Corbel" charset="0"/>
                <a:ea typeface="Corbel" charset="0"/>
                <a:cs typeface="Corbel" charset="0"/>
              </a:rPr>
              <a:t>: </a:t>
            </a:r>
          </a:p>
          <a:p>
            <a:pPr fontAlgn="t" latinLnBrk="1"/>
            <a:r>
              <a:rPr lang="en-US" sz="1500" dirty="0">
                <a:latin typeface="Corbel" charset="0"/>
                <a:ea typeface="Corbel" charset="0"/>
                <a:cs typeface="Corbel" charset="0"/>
              </a:rPr>
              <a:t>The route maintenance mechanism does not locally repair a broken link. Stale route cache information could also result in inconsistencies during the route reconstruction phase.</a:t>
            </a:r>
          </a:p>
        </p:txBody>
      </p:sp>
    </p:spTree>
    <p:extLst>
      <p:ext uri="{BB962C8B-B14F-4D97-AF65-F5344CB8AC3E}">
        <p14:creationId xmlns:p14="http://schemas.microsoft.com/office/powerpoint/2010/main" val="150385511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Analysis and Conclusion - DSDV</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1447800"/>
            <a:ext cx="6447501" cy="2910579"/>
          </a:xfrm>
          <a:prstGeom prst="rect">
            <a:avLst/>
          </a:prstGeom>
          <a:noFill/>
          <a:ln>
            <a:noFill/>
          </a:ln>
        </p:spPr>
        <p:txBody>
          <a:bodyPr lIns="68575" tIns="34275" rIns="68575" bIns="34275" anchor="t" anchorCtr="0">
            <a:noAutofit/>
          </a:bodyPr>
          <a:lstStyle/>
          <a:p>
            <a:pPr marL="63500" indent="0" fontAlgn="t" latinLnBrk="1">
              <a:buNone/>
            </a:pPr>
            <a:r>
              <a:rPr lang="en-US" sz="1500" dirty="0" smtClean="0">
                <a:latin typeface="Corbel" charset="0"/>
                <a:ea typeface="Corbel" charset="0"/>
                <a:cs typeface="Corbel" charset="0"/>
              </a:rPr>
              <a:t>Advantages:</a:t>
            </a:r>
            <a:endParaRPr lang="en-US" sz="1500" dirty="0">
              <a:latin typeface="Corbel" charset="0"/>
              <a:ea typeface="Corbel" charset="0"/>
              <a:cs typeface="Corbel" charset="0"/>
            </a:endParaRPr>
          </a:p>
          <a:p>
            <a:pPr fontAlgn="t" latinLnBrk="1"/>
            <a:r>
              <a:rPr lang="en-US" sz="1500" dirty="0">
                <a:latin typeface="Corbel" charset="0"/>
                <a:ea typeface="Corbel" charset="0"/>
                <a:cs typeface="Corbel" charset="0"/>
              </a:rPr>
              <a:t>Simple (almost like Distance Vector)</a:t>
            </a:r>
          </a:p>
          <a:p>
            <a:pPr fontAlgn="t" latinLnBrk="1"/>
            <a:r>
              <a:rPr lang="en-US" sz="1500" dirty="0">
                <a:latin typeface="Corbel" charset="0"/>
                <a:ea typeface="Corbel" charset="0"/>
                <a:cs typeface="Corbel" charset="0"/>
              </a:rPr>
              <a:t>Loop free through destination seq. numbers</a:t>
            </a:r>
          </a:p>
          <a:p>
            <a:pPr fontAlgn="t" latinLnBrk="1"/>
            <a:r>
              <a:rPr lang="en-US" sz="1500" dirty="0">
                <a:latin typeface="Corbel" charset="0"/>
                <a:ea typeface="Corbel" charset="0"/>
                <a:cs typeface="Corbel" charset="0"/>
              </a:rPr>
              <a:t>No latency caused by route </a:t>
            </a:r>
            <a:r>
              <a:rPr lang="en-US" sz="1500" dirty="0" smtClean="0">
                <a:latin typeface="Corbel" charset="0"/>
                <a:ea typeface="Corbel" charset="0"/>
                <a:cs typeface="Corbel" charset="0"/>
              </a:rPr>
              <a:t>discovery</a:t>
            </a:r>
          </a:p>
          <a:p>
            <a:pPr marL="63500" indent="0" fontAlgn="t" latinLnBrk="1">
              <a:buNone/>
            </a:pPr>
            <a:r>
              <a:rPr lang="en-US" sz="1500" dirty="0" smtClean="0">
                <a:latin typeface="Corbel" charset="0"/>
                <a:ea typeface="Corbel" charset="0"/>
                <a:cs typeface="Corbel" charset="0"/>
              </a:rPr>
              <a:t>Disadvantages:</a:t>
            </a:r>
          </a:p>
          <a:p>
            <a:pPr fontAlgn="t" latinLnBrk="1"/>
            <a:r>
              <a:rPr lang="en-US" sz="1500" dirty="0">
                <a:latin typeface="Corbel" charset="0"/>
                <a:ea typeface="Corbel" charset="0"/>
                <a:cs typeface="Corbel" charset="0"/>
              </a:rPr>
              <a:t>No sleeping nodes</a:t>
            </a:r>
          </a:p>
          <a:p>
            <a:pPr fontAlgn="t" latinLnBrk="1"/>
            <a:r>
              <a:rPr lang="en-US" sz="1500" dirty="0">
                <a:latin typeface="Corbel" charset="0"/>
                <a:ea typeface="Corbel" charset="0"/>
                <a:cs typeface="Corbel" charset="0"/>
              </a:rPr>
              <a:t>Overhead: most routing information never used</a:t>
            </a:r>
          </a:p>
        </p:txBody>
      </p:sp>
    </p:spTree>
    <p:extLst>
      <p:ext uri="{BB962C8B-B14F-4D97-AF65-F5344CB8AC3E}">
        <p14:creationId xmlns:p14="http://schemas.microsoft.com/office/powerpoint/2010/main" val="172244705"/>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References</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1447800"/>
            <a:ext cx="6447501" cy="2910579"/>
          </a:xfrm>
          <a:prstGeom prst="rect">
            <a:avLst/>
          </a:prstGeom>
          <a:noFill/>
          <a:ln>
            <a:noFill/>
          </a:ln>
        </p:spPr>
        <p:txBody>
          <a:bodyPr lIns="68575" tIns="34275" rIns="68575" bIns="34275" anchor="t" anchorCtr="0">
            <a:noAutofit/>
          </a:bodyPr>
          <a:lstStyle/>
          <a:p>
            <a:pPr fontAlgn="t" latinLnBrk="1"/>
            <a:r>
              <a:rPr lang="en-US" sz="1500" dirty="0" err="1">
                <a:latin typeface="Corbel" charset="0"/>
                <a:ea typeface="Corbel" charset="0"/>
                <a:cs typeface="Corbel" charset="0"/>
              </a:rPr>
              <a:t>Mohapatra</a:t>
            </a:r>
            <a:r>
              <a:rPr lang="en-US" sz="1500" dirty="0">
                <a:latin typeface="Corbel" charset="0"/>
                <a:ea typeface="Corbel" charset="0"/>
                <a:cs typeface="Corbel" charset="0"/>
              </a:rPr>
              <a:t>, S., and P. </a:t>
            </a:r>
            <a:r>
              <a:rPr lang="en-US" sz="1500" dirty="0" err="1">
                <a:latin typeface="Corbel" charset="0"/>
                <a:ea typeface="Corbel" charset="0"/>
                <a:cs typeface="Corbel" charset="0"/>
              </a:rPr>
              <a:t>Kanungo</a:t>
            </a:r>
            <a:r>
              <a:rPr lang="en-US" sz="1500" dirty="0">
                <a:latin typeface="Corbel" charset="0"/>
                <a:ea typeface="Corbel" charset="0"/>
                <a:cs typeface="Corbel" charset="0"/>
              </a:rPr>
              <a:t>. "Performance analysis of AODV, DSR, OLSR and DSDV routing protocols using NS2 Simulator." </a:t>
            </a:r>
            <a:r>
              <a:rPr lang="en-US" sz="1500" dirty="0" err="1">
                <a:latin typeface="Corbel" charset="0"/>
                <a:ea typeface="Corbel" charset="0"/>
                <a:cs typeface="Corbel" charset="0"/>
              </a:rPr>
              <a:t>Procedia</a:t>
            </a:r>
            <a:r>
              <a:rPr lang="en-US" sz="1500" dirty="0">
                <a:latin typeface="Corbel" charset="0"/>
                <a:ea typeface="Corbel" charset="0"/>
                <a:cs typeface="Corbel" charset="0"/>
              </a:rPr>
              <a:t> Engineering 30 (2012): 69-76</a:t>
            </a:r>
            <a:r>
              <a:rPr lang="en-US" sz="1500" dirty="0" smtClean="0">
                <a:latin typeface="Corbel" charset="0"/>
                <a:ea typeface="Corbel" charset="0"/>
                <a:cs typeface="Corbel" charset="0"/>
              </a:rPr>
              <a:t>.</a:t>
            </a:r>
            <a:endParaRPr lang="en-US" sz="1500" dirty="0">
              <a:latin typeface="Corbel" charset="0"/>
              <a:ea typeface="Corbel" charset="0"/>
              <a:cs typeface="Corbel" charset="0"/>
            </a:endParaRPr>
          </a:p>
          <a:p>
            <a:pPr fontAlgn="t" latinLnBrk="1"/>
            <a:r>
              <a:rPr lang="en-US" sz="1500" dirty="0" smtClean="0">
                <a:latin typeface="Corbel" charset="0"/>
                <a:ea typeface="Corbel" charset="0"/>
                <a:cs typeface="Corbel" charset="0"/>
              </a:rPr>
              <a:t>http</a:t>
            </a:r>
            <a:r>
              <a:rPr lang="en-US" sz="1500" dirty="0">
                <a:latin typeface="Corbel" charset="0"/>
                <a:ea typeface="Corbel" charset="0"/>
                <a:cs typeface="Corbel" charset="0"/>
              </a:rPr>
              <a:t>://</a:t>
            </a:r>
            <a:r>
              <a:rPr lang="en-US" sz="1500" dirty="0" err="1">
                <a:latin typeface="Corbel" charset="0"/>
                <a:ea typeface="Corbel" charset="0"/>
                <a:cs typeface="Corbel" charset="0"/>
              </a:rPr>
              <a:t>www.ijarcce.com</a:t>
            </a:r>
            <a:r>
              <a:rPr lang="en-US" sz="1500" dirty="0">
                <a:latin typeface="Corbel" charset="0"/>
                <a:ea typeface="Corbel" charset="0"/>
                <a:cs typeface="Corbel" charset="0"/>
              </a:rPr>
              <a:t>/upload/2013/</a:t>
            </a:r>
            <a:r>
              <a:rPr lang="en-US" sz="1500" dirty="0" err="1">
                <a:latin typeface="Corbel" charset="0"/>
                <a:ea typeface="Corbel" charset="0"/>
                <a:cs typeface="Corbel" charset="0"/>
              </a:rPr>
              <a:t>december</a:t>
            </a:r>
            <a:r>
              <a:rPr lang="en-US" sz="1500" dirty="0">
                <a:latin typeface="Corbel" charset="0"/>
                <a:ea typeface="Corbel" charset="0"/>
                <a:cs typeface="Corbel" charset="0"/>
              </a:rPr>
              <a:t>/IJARCCE2C-rajesh_COMPARATIVE-FINAL.pdf</a:t>
            </a:r>
          </a:p>
          <a:p>
            <a:pPr fontAlgn="t" latinLnBrk="1"/>
            <a:r>
              <a:rPr lang="en-US" sz="1500" dirty="0">
                <a:latin typeface="Corbel" charset="0"/>
                <a:ea typeface="Corbel" charset="0"/>
                <a:cs typeface="Corbel" charset="0"/>
              </a:rPr>
              <a:t>http://</a:t>
            </a:r>
            <a:r>
              <a:rPr lang="en-US" sz="1500" dirty="0" err="1">
                <a:latin typeface="Corbel" charset="0"/>
                <a:ea typeface="Corbel" charset="0"/>
                <a:cs typeface="Corbel" charset="0"/>
              </a:rPr>
              <a:t>www.cse.wustl.edu</a:t>
            </a:r>
            <a:r>
              <a:rPr lang="en-US" sz="1500" dirty="0">
                <a:latin typeface="Corbel" charset="0"/>
                <a:ea typeface="Corbel" charset="0"/>
                <a:cs typeface="Corbel" charset="0"/>
              </a:rPr>
              <a:t>/~</a:t>
            </a:r>
            <a:r>
              <a:rPr lang="en-US" sz="1500" dirty="0" err="1">
                <a:latin typeface="Corbel" charset="0"/>
                <a:ea typeface="Corbel" charset="0"/>
                <a:cs typeface="Corbel" charset="0"/>
              </a:rPr>
              <a:t>jain</a:t>
            </a:r>
            <a:r>
              <a:rPr lang="en-US" sz="1500" dirty="0">
                <a:latin typeface="Corbel" charset="0"/>
                <a:ea typeface="Corbel" charset="0"/>
                <a:cs typeface="Corbel" charset="0"/>
              </a:rPr>
              <a:t>/cis788-99/ftp/</a:t>
            </a:r>
            <a:r>
              <a:rPr lang="en-US" sz="1500" dirty="0" err="1">
                <a:latin typeface="Corbel" charset="0"/>
                <a:ea typeface="Corbel" charset="0"/>
                <a:cs typeface="Corbel" charset="0"/>
              </a:rPr>
              <a:t>adhoc_routing</a:t>
            </a:r>
            <a:r>
              <a:rPr lang="en-US" sz="1500" dirty="0">
                <a:latin typeface="Corbel" charset="0"/>
                <a:ea typeface="Corbel" charset="0"/>
                <a:cs typeface="Corbel" charset="0"/>
              </a:rPr>
              <a:t>/</a:t>
            </a:r>
          </a:p>
          <a:p>
            <a:pPr fontAlgn="t" latinLnBrk="1"/>
            <a:r>
              <a:rPr lang="en-US" sz="1500" dirty="0">
                <a:latin typeface="Corbel" charset="0"/>
                <a:ea typeface="Corbel" charset="0"/>
                <a:cs typeface="Corbel" charset="0"/>
              </a:rPr>
              <a:t>http://</a:t>
            </a:r>
            <a:r>
              <a:rPr lang="en-US" sz="1500" dirty="0" err="1">
                <a:latin typeface="Corbel" charset="0"/>
                <a:ea typeface="Corbel" charset="0"/>
                <a:cs typeface="Corbel" charset="0"/>
              </a:rPr>
              <a:t>ghost.lesiuk.org</a:t>
            </a:r>
            <a:r>
              <a:rPr lang="en-US" sz="1500" dirty="0">
                <a:latin typeface="Corbel" charset="0"/>
                <a:ea typeface="Corbel" charset="0"/>
                <a:cs typeface="Corbel" charset="0"/>
              </a:rPr>
              <a:t>/</a:t>
            </a:r>
            <a:r>
              <a:rPr lang="en-US" sz="1500" dirty="0" err="1">
                <a:latin typeface="Corbel" charset="0"/>
                <a:ea typeface="Corbel" charset="0"/>
                <a:cs typeface="Corbel" charset="0"/>
              </a:rPr>
              <a:t>AdHoc</a:t>
            </a:r>
            <a:r>
              <a:rPr lang="en-US" sz="1500" dirty="0">
                <a:latin typeface="Corbel" charset="0"/>
                <a:ea typeface="Corbel" charset="0"/>
                <a:cs typeface="Corbel" charset="0"/>
              </a:rPr>
              <a:t>/</a:t>
            </a:r>
            <a:r>
              <a:rPr lang="en-US" sz="1500" dirty="0" err="1">
                <a:latin typeface="Corbel" charset="0"/>
                <a:ea typeface="Corbel" charset="0"/>
                <a:cs typeface="Corbel" charset="0"/>
              </a:rPr>
              <a:t>adhoc</a:t>
            </a:r>
            <a:r>
              <a:rPr lang="en-US" sz="1500" dirty="0">
                <a:latin typeface="Corbel" charset="0"/>
                <a:ea typeface="Corbel" charset="0"/>
                <a:cs typeface="Corbel" charset="0"/>
              </a:rPr>
              <a:t>/ </a:t>
            </a:r>
          </a:p>
        </p:txBody>
      </p:sp>
    </p:spTree>
    <p:extLst>
      <p:ext uri="{BB962C8B-B14F-4D97-AF65-F5344CB8AC3E}">
        <p14:creationId xmlns:p14="http://schemas.microsoft.com/office/powerpoint/2010/main" val="119320161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136811" y="1531044"/>
            <a:ext cx="5868146" cy="2502113"/>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sz="5500" dirty="0" smtClean="0">
                <a:latin typeface="Corbel" charset="0"/>
                <a:ea typeface="Corbel" charset="0"/>
                <a:cs typeface="Corbel" charset="0"/>
                <a:sym typeface="Arial"/>
              </a:rPr>
              <a:t>That’s all  :D</a:t>
            </a:r>
            <a:br>
              <a:rPr lang="en-US" altLang="zh-CN" sz="5500" dirty="0" smtClean="0">
                <a:latin typeface="Corbel" charset="0"/>
                <a:ea typeface="Corbel" charset="0"/>
                <a:cs typeface="Corbel" charset="0"/>
                <a:sym typeface="Arial"/>
              </a:rPr>
            </a:br>
            <a:r>
              <a:rPr lang="en-US" altLang="zh-CN" sz="5500" dirty="0" smtClean="0">
                <a:latin typeface="Corbel" charset="0"/>
                <a:ea typeface="Corbel" charset="0"/>
                <a:cs typeface="Corbel" charset="0"/>
                <a:sym typeface="Arial"/>
              </a:rPr>
              <a:t>Thank you~</a:t>
            </a:r>
            <a:endParaRPr lang="zh-CN" sz="5500" dirty="0">
              <a:latin typeface="Corbel" charset="0"/>
              <a:ea typeface="Corbel" charset="0"/>
              <a:cs typeface="Corbel" charset="0"/>
              <a:sym typeface="Arial"/>
            </a:endParaRPr>
          </a:p>
        </p:txBody>
      </p:sp>
    </p:spTree>
    <p:extLst>
      <p:ext uri="{BB962C8B-B14F-4D97-AF65-F5344CB8AC3E}">
        <p14:creationId xmlns:p14="http://schemas.microsoft.com/office/powerpoint/2010/main" val="1674810277"/>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rbel" charset="0"/>
                <a:ea typeface="Corbel" charset="0"/>
                <a:cs typeface="Corbel" charset="0"/>
              </a:rPr>
              <a:t>Outline</a:t>
            </a:r>
            <a:endParaRPr lang="en-US" dirty="0">
              <a:latin typeface="Corbel" charset="0"/>
              <a:ea typeface="Corbel" charset="0"/>
              <a:cs typeface="Corbel" charset="0"/>
            </a:endParaRPr>
          </a:p>
        </p:txBody>
      </p:sp>
      <p:sp>
        <p:nvSpPr>
          <p:cNvPr id="3" name="Text Placeholder 2"/>
          <p:cNvSpPr>
            <a:spLocks noGrp="1"/>
          </p:cNvSpPr>
          <p:nvPr>
            <p:ph type="body" idx="1"/>
          </p:nvPr>
        </p:nvSpPr>
        <p:spPr>
          <a:xfrm>
            <a:off x="1126565" y="1447800"/>
            <a:ext cx="6447501" cy="2910579"/>
          </a:xfrm>
        </p:spPr>
        <p:txBody>
          <a:bodyPr/>
          <a:lstStyle/>
          <a:p>
            <a:r>
              <a:rPr lang="en-US" sz="2000" dirty="0" smtClean="0">
                <a:latin typeface="Corbel" charset="0"/>
                <a:ea typeface="Corbel" charset="0"/>
                <a:cs typeface="Corbel" charset="0"/>
              </a:rPr>
              <a:t>Introduction</a:t>
            </a:r>
          </a:p>
          <a:p>
            <a:r>
              <a:rPr lang="en-US" sz="2000" dirty="0" smtClean="0">
                <a:latin typeface="Corbel" charset="0"/>
                <a:ea typeface="Corbel" charset="0"/>
                <a:cs typeface="Corbel" charset="0"/>
              </a:rPr>
              <a:t>AODV, DSR and DSDV Protocols</a:t>
            </a:r>
          </a:p>
          <a:p>
            <a:r>
              <a:rPr lang="en-US" sz="2000" dirty="0" smtClean="0">
                <a:latin typeface="Corbel" charset="0"/>
                <a:ea typeface="Corbel" charset="0"/>
                <a:cs typeface="Corbel" charset="0"/>
              </a:rPr>
              <a:t>NS-2 Simulator</a:t>
            </a:r>
          </a:p>
          <a:p>
            <a:r>
              <a:rPr lang="en-US" sz="2000" dirty="0" smtClean="0">
                <a:latin typeface="Corbel" charset="0"/>
                <a:ea typeface="Corbel" charset="0"/>
                <a:cs typeface="Corbel" charset="0"/>
              </a:rPr>
              <a:t>Experiment Approach</a:t>
            </a:r>
          </a:p>
          <a:p>
            <a:r>
              <a:rPr lang="en-US" sz="2000" dirty="0" smtClean="0">
                <a:latin typeface="Corbel" charset="0"/>
                <a:ea typeface="Corbel" charset="0"/>
                <a:cs typeface="Corbel" charset="0"/>
              </a:rPr>
              <a:t>Main Results</a:t>
            </a:r>
          </a:p>
          <a:p>
            <a:r>
              <a:rPr lang="en-US" sz="2000" dirty="0" smtClean="0">
                <a:latin typeface="Corbel" charset="0"/>
                <a:ea typeface="Corbel" charset="0"/>
                <a:cs typeface="Corbel" charset="0"/>
              </a:rPr>
              <a:t>Analysis and Conclusion</a:t>
            </a:r>
            <a:endParaRPr lang="en-US" sz="2000" dirty="0">
              <a:latin typeface="Corbel" charset="0"/>
              <a:ea typeface="Corbel" charset="0"/>
              <a:cs typeface="Corbel" charset="0"/>
            </a:endParaRPr>
          </a:p>
        </p:txBody>
      </p:sp>
    </p:spTree>
    <p:extLst>
      <p:ext uri="{BB962C8B-B14F-4D97-AF65-F5344CB8AC3E}">
        <p14:creationId xmlns:p14="http://schemas.microsoft.com/office/powerpoint/2010/main" val="28968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Introduction</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884517" y="1447800"/>
            <a:ext cx="6447501" cy="2910579"/>
          </a:xfrm>
          <a:prstGeom prst="rect">
            <a:avLst/>
          </a:prstGeom>
          <a:noFill/>
          <a:ln>
            <a:noFill/>
          </a:ln>
        </p:spPr>
        <p:txBody>
          <a:bodyPr lIns="68575" tIns="34275" rIns="68575" bIns="34275" anchor="t" anchorCtr="0">
            <a:noAutofit/>
          </a:bodyPr>
          <a:lstStyle/>
          <a:p>
            <a:pPr fontAlgn="t" latinLnBrk="1"/>
            <a:r>
              <a:rPr lang="en-US" sz="1600" dirty="0" smtClean="0">
                <a:latin typeface="Corbel" charset="0"/>
                <a:ea typeface="Corbel" charset="0"/>
                <a:cs typeface="Corbel" charset="0"/>
              </a:rPr>
              <a:t>Wireless </a:t>
            </a:r>
            <a:r>
              <a:rPr lang="en-US" sz="1600" dirty="0">
                <a:latin typeface="Corbel" charset="0"/>
                <a:ea typeface="Corbel" charset="0"/>
                <a:cs typeface="Corbel" charset="0"/>
              </a:rPr>
              <a:t>ad-hoc network (WANET</a:t>
            </a:r>
            <a:r>
              <a:rPr lang="en-US" sz="1600" dirty="0" smtClean="0">
                <a:latin typeface="Corbel" charset="0"/>
                <a:ea typeface="Corbel" charset="0"/>
                <a:cs typeface="Corbel" charset="0"/>
              </a:rPr>
              <a:t>)</a:t>
            </a:r>
          </a:p>
          <a:p>
            <a:pPr fontAlgn="t" latinLnBrk="1"/>
            <a:endParaRPr lang="en-US" sz="1600" dirty="0">
              <a:latin typeface="Corbel" charset="0"/>
              <a:ea typeface="Corbel" charset="0"/>
              <a:cs typeface="Corbel" charset="0"/>
            </a:endParaRPr>
          </a:p>
          <a:p>
            <a:pPr fontAlgn="t" latinLnBrk="1"/>
            <a:r>
              <a:rPr lang="en-US" sz="1600" dirty="0" smtClean="0">
                <a:latin typeface="Corbel" charset="0"/>
                <a:ea typeface="Corbel" charset="0"/>
                <a:cs typeface="Corbel" charset="0"/>
              </a:rPr>
              <a:t>Mobile </a:t>
            </a:r>
            <a:r>
              <a:rPr lang="en-US" sz="1600" dirty="0">
                <a:latin typeface="Corbel" charset="0"/>
                <a:ea typeface="Corbel" charset="0"/>
                <a:cs typeface="Corbel" charset="0"/>
              </a:rPr>
              <a:t>ad-hoc networks (</a:t>
            </a:r>
            <a:r>
              <a:rPr lang="en-US" sz="1600" dirty="0" smtClean="0">
                <a:latin typeface="Corbel" charset="0"/>
                <a:ea typeface="Corbel" charset="0"/>
                <a:cs typeface="Corbel" charset="0"/>
              </a:rPr>
              <a:t>MANET)</a:t>
            </a:r>
          </a:p>
          <a:p>
            <a:pPr lvl="1" fontAlgn="t" latinLnBrk="1"/>
            <a:r>
              <a:rPr lang="en-US" sz="1400" dirty="0">
                <a:latin typeface="Corbel" charset="0"/>
                <a:ea typeface="Corbel" charset="0"/>
                <a:cs typeface="Corbel" charset="0"/>
              </a:rPr>
              <a:t>Ad hoc On-Demand Distance Vector (AODV) </a:t>
            </a:r>
            <a:r>
              <a:rPr lang="en-US" sz="1400" dirty="0" smtClean="0">
                <a:latin typeface="Corbel" charset="0"/>
                <a:ea typeface="Corbel" charset="0"/>
                <a:cs typeface="Corbel" charset="0"/>
              </a:rPr>
              <a:t>Routing</a:t>
            </a:r>
          </a:p>
          <a:p>
            <a:pPr lvl="1" fontAlgn="t" latinLnBrk="1"/>
            <a:r>
              <a:rPr lang="en-US" sz="1400" dirty="0" smtClean="0">
                <a:latin typeface="Corbel" charset="0"/>
                <a:ea typeface="Corbel" charset="0"/>
                <a:cs typeface="Corbel" charset="0"/>
              </a:rPr>
              <a:t>Dynamic </a:t>
            </a:r>
            <a:r>
              <a:rPr lang="en-US" sz="1400" dirty="0">
                <a:latin typeface="Corbel" charset="0"/>
                <a:ea typeface="Corbel" charset="0"/>
                <a:cs typeface="Corbel" charset="0"/>
              </a:rPr>
              <a:t>Source Routing (</a:t>
            </a:r>
            <a:r>
              <a:rPr lang="en-US" sz="1400" dirty="0" smtClean="0">
                <a:latin typeface="Corbel" charset="0"/>
                <a:ea typeface="Corbel" charset="0"/>
                <a:cs typeface="Corbel" charset="0"/>
              </a:rPr>
              <a:t>DSR)</a:t>
            </a:r>
          </a:p>
          <a:p>
            <a:pPr lvl="1" fontAlgn="t" latinLnBrk="1"/>
            <a:r>
              <a:rPr lang="en-US" sz="1400" dirty="0" smtClean="0">
                <a:latin typeface="Corbel" charset="0"/>
                <a:ea typeface="Corbel" charset="0"/>
                <a:cs typeface="Corbel" charset="0"/>
              </a:rPr>
              <a:t>Destination </a:t>
            </a:r>
            <a:r>
              <a:rPr lang="en-US" sz="1400" dirty="0">
                <a:latin typeface="Corbel" charset="0"/>
                <a:ea typeface="Corbel" charset="0"/>
                <a:cs typeface="Corbel" charset="0"/>
              </a:rPr>
              <a:t>-Sequenced Distance-Vector (DSDV) </a:t>
            </a:r>
            <a:r>
              <a:rPr lang="en-US" sz="1400" dirty="0" smtClean="0">
                <a:latin typeface="Corbel" charset="0"/>
                <a:ea typeface="Corbel" charset="0"/>
                <a:cs typeface="Corbel" charset="0"/>
              </a:rPr>
              <a:t>Routing</a:t>
            </a:r>
          </a:p>
          <a:p>
            <a:pPr fontAlgn="t" latinLnBrk="1"/>
            <a:endParaRPr lang="en-US" sz="1600" dirty="0">
              <a:latin typeface="Corbel" charset="0"/>
              <a:ea typeface="Corbel" charset="0"/>
              <a:cs typeface="Corbel" charset="0"/>
            </a:endParaRPr>
          </a:p>
          <a:p>
            <a:pPr fontAlgn="t" latinLnBrk="1"/>
            <a:r>
              <a:rPr lang="en-US" sz="1600" dirty="0" smtClean="0">
                <a:latin typeface="Corbel" charset="0"/>
                <a:ea typeface="Corbel" charset="0"/>
                <a:cs typeface="Corbel" charset="0"/>
              </a:rPr>
              <a:t>NS-2 simulator</a:t>
            </a:r>
            <a:endParaRPr lang="en-US" sz="1600" dirty="0">
              <a:latin typeface="Corbel" charset="0"/>
              <a:ea typeface="Corbel" charset="0"/>
              <a:cs typeface="Corbel"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zh-CN" dirty="0">
                <a:latin typeface="Corbel" charset="0"/>
                <a:ea typeface="Corbel" charset="0"/>
                <a:cs typeface="Corbel" charset="0"/>
                <a:sym typeface="Arial"/>
              </a:rPr>
              <a:t>AODV Protocol</a:t>
            </a:r>
          </a:p>
        </p:txBody>
      </p:sp>
      <p:sp>
        <p:nvSpPr>
          <p:cNvPr id="155" name="Shape 155"/>
          <p:cNvSpPr txBox="1">
            <a:spLocks noGrp="1"/>
          </p:cNvSpPr>
          <p:nvPr>
            <p:ph type="body" idx="1"/>
          </p:nvPr>
        </p:nvSpPr>
        <p:spPr>
          <a:xfrm>
            <a:off x="244928" y="1229241"/>
            <a:ext cx="3869872" cy="3212298"/>
          </a:xfrm>
          <a:prstGeom prst="rect">
            <a:avLst/>
          </a:prstGeom>
          <a:noFill/>
          <a:ln>
            <a:noFill/>
          </a:ln>
        </p:spPr>
        <p:txBody>
          <a:bodyPr lIns="68575" tIns="34275" rIns="68575" bIns="34275" anchor="t" anchorCtr="0">
            <a:noAutofit/>
          </a:bodyPr>
          <a:lstStyle/>
          <a:p>
            <a:pPr fontAlgn="t" latinLnBrk="1"/>
            <a:r>
              <a:rPr lang="en-US" sz="1600" dirty="0">
                <a:latin typeface="Corbel" charset="0"/>
                <a:ea typeface="Corbel" charset="0"/>
                <a:cs typeface="Corbel" charset="0"/>
              </a:rPr>
              <a:t>Sender  tries to find destination</a:t>
            </a:r>
            <a:r>
              <a:rPr lang="en-US" sz="1600" dirty="0" smtClean="0">
                <a:latin typeface="Corbel" charset="0"/>
                <a:ea typeface="Corbel" charset="0"/>
                <a:cs typeface="Corbel" charset="0"/>
              </a:rPr>
              <a:t>:</a:t>
            </a:r>
          </a:p>
          <a:p>
            <a:pPr lvl="1" fontAlgn="t" latinLnBrk="1"/>
            <a:r>
              <a:rPr lang="en-US" sz="1300" dirty="0" smtClean="0">
                <a:latin typeface="Corbel" charset="0"/>
                <a:ea typeface="Corbel" charset="0"/>
                <a:cs typeface="Corbel" charset="0"/>
              </a:rPr>
              <a:t>broadcasts </a:t>
            </a:r>
            <a:r>
              <a:rPr lang="en-US" sz="1300" dirty="0">
                <a:latin typeface="Corbel" charset="0"/>
                <a:ea typeface="Corbel" charset="0"/>
                <a:cs typeface="Corbel" charset="0"/>
              </a:rPr>
              <a:t>a Route Request Packet (RREQ</a:t>
            </a:r>
            <a:r>
              <a:rPr lang="en-US" sz="1300" dirty="0" smtClean="0">
                <a:latin typeface="Corbel" charset="0"/>
                <a:ea typeface="Corbel" charset="0"/>
                <a:cs typeface="Corbel" charset="0"/>
              </a:rPr>
              <a:t>).</a:t>
            </a:r>
          </a:p>
          <a:p>
            <a:pPr fontAlgn="t" latinLnBrk="1"/>
            <a:r>
              <a:rPr lang="en-US" sz="1600" dirty="0" smtClean="0">
                <a:latin typeface="Corbel" charset="0"/>
                <a:ea typeface="Corbel" charset="0"/>
                <a:cs typeface="Corbel" charset="0"/>
              </a:rPr>
              <a:t>Nodes </a:t>
            </a:r>
            <a:r>
              <a:rPr lang="en-US" sz="1600" dirty="0">
                <a:latin typeface="Corbel" charset="0"/>
                <a:ea typeface="Corbel" charset="0"/>
                <a:cs typeface="Corbel" charset="0"/>
              </a:rPr>
              <a:t>maintain route cache and use destination sequence number for each route </a:t>
            </a:r>
            <a:r>
              <a:rPr lang="en-US" sz="1600" dirty="0" smtClean="0">
                <a:latin typeface="Corbel" charset="0"/>
                <a:ea typeface="Corbel" charset="0"/>
                <a:cs typeface="Corbel" charset="0"/>
              </a:rPr>
              <a:t>entry</a:t>
            </a:r>
          </a:p>
          <a:p>
            <a:pPr fontAlgn="t" latinLnBrk="1"/>
            <a:r>
              <a:rPr lang="en-US" sz="1600" dirty="0" smtClean="0">
                <a:latin typeface="Corbel" charset="0"/>
                <a:ea typeface="Corbel" charset="0"/>
                <a:cs typeface="Corbel" charset="0"/>
              </a:rPr>
              <a:t>State </a:t>
            </a:r>
            <a:r>
              <a:rPr lang="en-US" sz="1600" dirty="0">
                <a:latin typeface="Corbel" charset="0"/>
                <a:ea typeface="Corbel" charset="0"/>
                <a:cs typeface="Corbel" charset="0"/>
              </a:rPr>
              <a:t>is installed at nodes per </a:t>
            </a:r>
            <a:r>
              <a:rPr lang="en-US" sz="1600" dirty="0" smtClean="0">
                <a:latin typeface="Corbel" charset="0"/>
                <a:ea typeface="Corbel" charset="0"/>
                <a:cs typeface="Corbel" charset="0"/>
              </a:rPr>
              <a:t>destination</a:t>
            </a:r>
          </a:p>
          <a:p>
            <a:pPr fontAlgn="t" latinLnBrk="1"/>
            <a:r>
              <a:rPr lang="en-US" sz="1600" dirty="0" smtClean="0">
                <a:latin typeface="Corbel" charset="0"/>
                <a:ea typeface="Corbel" charset="0"/>
                <a:cs typeface="Corbel" charset="0"/>
              </a:rPr>
              <a:t>Does </a:t>
            </a:r>
            <a:r>
              <a:rPr lang="en-US" sz="1600" dirty="0">
                <a:latin typeface="Corbel" charset="0"/>
                <a:ea typeface="Corbel" charset="0"/>
                <a:cs typeface="Corbel" charset="0"/>
              </a:rPr>
              <a:t>nothing when connection between end points is still </a:t>
            </a:r>
            <a:r>
              <a:rPr lang="en-US" sz="1600" dirty="0" smtClean="0">
                <a:latin typeface="Corbel" charset="0"/>
                <a:ea typeface="Corbel" charset="0"/>
                <a:cs typeface="Corbel" charset="0"/>
              </a:rPr>
              <a:t>valid</a:t>
            </a:r>
          </a:p>
          <a:p>
            <a:pPr fontAlgn="t" latinLnBrk="1"/>
            <a:r>
              <a:rPr lang="en-US" sz="1600" dirty="0" smtClean="0">
                <a:latin typeface="Corbel" charset="0"/>
                <a:ea typeface="Corbel" charset="0"/>
                <a:cs typeface="Corbel" charset="0"/>
              </a:rPr>
              <a:t>When </a:t>
            </a:r>
            <a:r>
              <a:rPr lang="en-US" sz="1600" dirty="0">
                <a:latin typeface="Corbel" charset="0"/>
                <a:ea typeface="Corbel" charset="0"/>
                <a:cs typeface="Corbel" charset="0"/>
              </a:rPr>
              <a:t>route </a:t>
            </a:r>
            <a:r>
              <a:rPr lang="en-US" sz="1600" dirty="0" smtClean="0">
                <a:latin typeface="Corbel" charset="0"/>
                <a:ea typeface="Corbel" charset="0"/>
                <a:cs typeface="Corbel" charset="0"/>
              </a:rPr>
              <a:t>fails</a:t>
            </a:r>
          </a:p>
          <a:p>
            <a:pPr lvl="1" fontAlgn="t" latinLnBrk="1"/>
            <a:r>
              <a:rPr lang="en-US" sz="1300" dirty="0" smtClean="0">
                <a:latin typeface="Corbel" charset="0"/>
                <a:ea typeface="Corbel" charset="0"/>
                <a:cs typeface="Corbel" charset="0"/>
              </a:rPr>
              <a:t>Local recovery</a:t>
            </a:r>
          </a:p>
          <a:p>
            <a:pPr lvl="1" fontAlgn="t" latinLnBrk="1"/>
            <a:r>
              <a:rPr lang="en-US" sz="1300" dirty="0" smtClean="0">
                <a:latin typeface="Corbel" charset="0"/>
                <a:ea typeface="Corbel" charset="0"/>
                <a:cs typeface="Corbel" charset="0"/>
              </a:rPr>
              <a:t>Sender </a:t>
            </a:r>
            <a:r>
              <a:rPr lang="en-US" sz="1300" dirty="0">
                <a:latin typeface="Corbel" charset="0"/>
                <a:ea typeface="Corbel" charset="0"/>
                <a:cs typeface="Corbel" charset="0"/>
              </a:rPr>
              <a:t>repeats a Route Discovery</a:t>
            </a:r>
            <a:endParaRPr lang="en-US" sz="1300" dirty="0">
              <a:latin typeface="Corbel" charset="0"/>
              <a:ea typeface="Corbel" charset="0"/>
              <a:cs typeface="Corbel" charset="0"/>
            </a:endParaRPr>
          </a:p>
        </p:txBody>
      </p:sp>
      <p:pic>
        <p:nvPicPr>
          <p:cNvPr id="2" name="Picture 1"/>
          <p:cNvPicPr>
            <a:picLocks noChangeAspect="1"/>
          </p:cNvPicPr>
          <p:nvPr/>
        </p:nvPicPr>
        <p:blipFill>
          <a:blip r:embed="rId3"/>
          <a:stretch>
            <a:fillRect/>
          </a:stretch>
        </p:blipFill>
        <p:spPr>
          <a:xfrm>
            <a:off x="4245430" y="528588"/>
            <a:ext cx="2710072" cy="3694391"/>
          </a:xfrm>
          <a:prstGeom prst="rect">
            <a:avLst/>
          </a:prstGeom>
        </p:spPr>
      </p:pic>
    </p:spTree>
    <p:extLst>
      <p:ext uri="{BB962C8B-B14F-4D97-AF65-F5344CB8AC3E}">
        <p14:creationId xmlns:p14="http://schemas.microsoft.com/office/powerpoint/2010/main" val="1728417376"/>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DSR</a:t>
            </a:r>
            <a:r>
              <a:rPr lang="zh-CN" dirty="0" smtClean="0">
                <a:latin typeface="Corbel" charset="0"/>
                <a:ea typeface="Corbel" charset="0"/>
                <a:cs typeface="Corbel" charset="0"/>
                <a:sym typeface="Arial"/>
              </a:rPr>
              <a:t> </a:t>
            </a:r>
            <a:r>
              <a:rPr lang="zh-CN" dirty="0">
                <a:latin typeface="Corbel" charset="0"/>
                <a:ea typeface="Corbel" charset="0"/>
                <a:cs typeface="Corbel" charset="0"/>
                <a:sym typeface="Arial"/>
              </a:rPr>
              <a:t>Protocol</a:t>
            </a:r>
          </a:p>
        </p:txBody>
      </p:sp>
      <p:sp>
        <p:nvSpPr>
          <p:cNvPr id="155" name="Shape 155"/>
          <p:cNvSpPr txBox="1">
            <a:spLocks noGrp="1"/>
          </p:cNvSpPr>
          <p:nvPr>
            <p:ph type="body" idx="1"/>
          </p:nvPr>
        </p:nvSpPr>
        <p:spPr>
          <a:xfrm>
            <a:off x="408217" y="1017817"/>
            <a:ext cx="3690257" cy="4011386"/>
          </a:xfrm>
          <a:prstGeom prst="rect">
            <a:avLst/>
          </a:prstGeom>
          <a:noFill/>
          <a:ln>
            <a:noFill/>
          </a:ln>
        </p:spPr>
        <p:txBody>
          <a:bodyPr lIns="68575" tIns="34275" rIns="68575" bIns="34275" anchor="t" anchorCtr="0">
            <a:noAutofit/>
          </a:bodyPr>
          <a:lstStyle/>
          <a:p>
            <a:pPr fontAlgn="t" latinLnBrk="1"/>
            <a:r>
              <a:rPr lang="en-US" dirty="0">
                <a:latin typeface="Corbel" charset="0"/>
                <a:ea typeface="Corbel" charset="0"/>
                <a:cs typeface="Corbel" charset="0"/>
              </a:rPr>
              <a:t>Two mechanisms: Route Maintenance and Route Discovery</a:t>
            </a:r>
          </a:p>
          <a:p>
            <a:pPr fontAlgn="t" latinLnBrk="1"/>
            <a:r>
              <a:rPr lang="en-US" dirty="0">
                <a:latin typeface="Corbel" charset="0"/>
                <a:ea typeface="Corbel" charset="0"/>
                <a:cs typeface="Corbel" charset="0"/>
              </a:rPr>
              <a:t>Route Discovery mechanism is similar to the one in AODV but with source routing instead</a:t>
            </a:r>
          </a:p>
          <a:p>
            <a:pPr fontAlgn="t" latinLnBrk="1"/>
            <a:r>
              <a:rPr lang="en-US" dirty="0">
                <a:latin typeface="Corbel" charset="0"/>
                <a:ea typeface="Corbel" charset="0"/>
                <a:cs typeface="Corbel" charset="0"/>
              </a:rPr>
              <a:t>Nodes maintain route caches</a:t>
            </a:r>
          </a:p>
          <a:p>
            <a:pPr fontAlgn="t" latinLnBrk="1"/>
            <a:r>
              <a:rPr lang="en-US" dirty="0">
                <a:latin typeface="Corbel" charset="0"/>
                <a:ea typeface="Corbel" charset="0"/>
                <a:cs typeface="Corbel" charset="0"/>
              </a:rPr>
              <a:t>Entries in route caches are updated as nodes learn new routes.</a:t>
            </a:r>
          </a:p>
          <a:p>
            <a:pPr fontAlgn="t" latinLnBrk="1"/>
            <a:r>
              <a:rPr lang="en-US" dirty="0">
                <a:latin typeface="Corbel" charset="0"/>
                <a:ea typeface="Corbel" charset="0"/>
                <a:cs typeface="Corbel" charset="0"/>
              </a:rPr>
              <a:t>Packet send carries complete, ordered list of nodes through which packet will pass</a:t>
            </a:r>
          </a:p>
          <a:p>
            <a:pPr fontAlgn="t" latinLnBrk="1"/>
            <a:r>
              <a:rPr lang="en-US" dirty="0">
                <a:latin typeface="Corbel" charset="0"/>
                <a:ea typeface="Corbel" charset="0"/>
                <a:cs typeface="Corbel" charset="0"/>
              </a:rPr>
              <a:t>When sending the packets:</a:t>
            </a:r>
          </a:p>
          <a:p>
            <a:pPr lvl="1" fontAlgn="t" latinLnBrk="1"/>
            <a:r>
              <a:rPr lang="en-US" dirty="0">
                <a:latin typeface="Corbel" charset="0"/>
                <a:ea typeface="Corbel" charset="0"/>
                <a:cs typeface="Corbel" charset="0"/>
              </a:rPr>
              <a:t>Sender checks its route cache, if route exists, sender constructs a source route in the packet’s header</a:t>
            </a:r>
          </a:p>
          <a:p>
            <a:pPr lvl="1" fontAlgn="t" latinLnBrk="1"/>
            <a:r>
              <a:rPr lang="en-US" dirty="0">
                <a:latin typeface="Corbel" charset="0"/>
                <a:ea typeface="Corbel" charset="0"/>
                <a:cs typeface="Corbel" charset="0"/>
              </a:rPr>
              <a:t>If route expires or does not exist, sender initiates the Route Discovery Mechanism </a:t>
            </a:r>
          </a:p>
        </p:txBody>
      </p:sp>
      <p:pic>
        <p:nvPicPr>
          <p:cNvPr id="4" name="Shape 169"/>
          <p:cNvPicPr preferRelativeResize="0"/>
          <p:nvPr/>
        </p:nvPicPr>
        <p:blipFill>
          <a:blip r:embed="rId3">
            <a:alphaModFix/>
          </a:blip>
          <a:stretch>
            <a:fillRect/>
          </a:stretch>
        </p:blipFill>
        <p:spPr>
          <a:xfrm>
            <a:off x="4210493" y="783772"/>
            <a:ext cx="2611672" cy="3526972"/>
          </a:xfrm>
          <a:prstGeom prst="rect">
            <a:avLst/>
          </a:prstGeom>
          <a:noFill/>
          <a:ln>
            <a:noFill/>
          </a:ln>
        </p:spPr>
      </p:pic>
    </p:spTree>
    <p:extLst>
      <p:ext uri="{BB962C8B-B14F-4D97-AF65-F5344CB8AC3E}">
        <p14:creationId xmlns:p14="http://schemas.microsoft.com/office/powerpoint/2010/main" val="1761852757"/>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DS</a:t>
            </a:r>
            <a:r>
              <a:rPr lang="zh-CN" dirty="0" smtClean="0">
                <a:latin typeface="Corbel" charset="0"/>
                <a:ea typeface="Corbel" charset="0"/>
                <a:cs typeface="Corbel" charset="0"/>
                <a:sym typeface="Arial"/>
              </a:rPr>
              <a:t>DV </a:t>
            </a:r>
            <a:r>
              <a:rPr lang="zh-CN" dirty="0">
                <a:latin typeface="Corbel" charset="0"/>
                <a:ea typeface="Corbel" charset="0"/>
                <a:cs typeface="Corbel" charset="0"/>
                <a:sym typeface="Arial"/>
              </a:rPr>
              <a:t>Protocol</a:t>
            </a:r>
          </a:p>
        </p:txBody>
      </p:sp>
      <p:sp>
        <p:nvSpPr>
          <p:cNvPr id="155" name="Shape 155"/>
          <p:cNvSpPr txBox="1">
            <a:spLocks noGrp="1"/>
          </p:cNvSpPr>
          <p:nvPr>
            <p:ph type="body" idx="1"/>
          </p:nvPr>
        </p:nvSpPr>
        <p:spPr>
          <a:xfrm>
            <a:off x="393697" y="952500"/>
            <a:ext cx="4847775" cy="3870843"/>
          </a:xfrm>
          <a:prstGeom prst="rect">
            <a:avLst/>
          </a:prstGeom>
          <a:noFill/>
          <a:ln>
            <a:noFill/>
          </a:ln>
        </p:spPr>
        <p:txBody>
          <a:bodyPr lIns="68575" tIns="34275" rIns="68575" bIns="34275" anchor="t" anchorCtr="0">
            <a:noAutofit/>
          </a:bodyPr>
          <a:lstStyle/>
          <a:p>
            <a:pPr fontAlgn="t" latinLnBrk="1"/>
            <a:r>
              <a:rPr lang="en-US" dirty="0">
                <a:latin typeface="Corbel" charset="0"/>
                <a:ea typeface="Corbel" charset="0"/>
                <a:cs typeface="Corbel" charset="0"/>
              </a:rPr>
              <a:t>DSDV is Proactive (Table Driven)</a:t>
            </a:r>
          </a:p>
          <a:p>
            <a:pPr lvl="1" fontAlgn="t" latinLnBrk="1"/>
            <a:r>
              <a:rPr lang="en-US" dirty="0">
                <a:latin typeface="Corbel" charset="0"/>
                <a:ea typeface="Corbel" charset="0"/>
                <a:cs typeface="Corbel" charset="0"/>
              </a:rPr>
              <a:t>Each node maintains routing information for all known destinations </a:t>
            </a:r>
          </a:p>
          <a:p>
            <a:pPr lvl="1" fontAlgn="t" latinLnBrk="1"/>
            <a:r>
              <a:rPr lang="en-US" dirty="0">
                <a:latin typeface="Corbel" charset="0"/>
                <a:ea typeface="Corbel" charset="0"/>
                <a:cs typeface="Corbel" charset="0"/>
              </a:rPr>
              <a:t>Routing information must be updated periodically </a:t>
            </a:r>
          </a:p>
          <a:p>
            <a:pPr lvl="1" fontAlgn="t" latinLnBrk="1"/>
            <a:r>
              <a:rPr lang="en-US" dirty="0">
                <a:latin typeface="Corbel" charset="0"/>
                <a:ea typeface="Corbel" charset="0"/>
                <a:cs typeface="Corbel" charset="0"/>
              </a:rPr>
              <a:t>Traffic overhead even if there is no change in network topology</a:t>
            </a:r>
          </a:p>
          <a:p>
            <a:pPr lvl="1" fontAlgn="t" latinLnBrk="1"/>
            <a:r>
              <a:rPr lang="en-US" dirty="0">
                <a:latin typeface="Corbel" charset="0"/>
                <a:ea typeface="Corbel" charset="0"/>
                <a:cs typeface="Corbel" charset="0"/>
              </a:rPr>
              <a:t>Maintains routes which are never used</a:t>
            </a:r>
          </a:p>
          <a:p>
            <a:pPr fontAlgn="t" latinLnBrk="1"/>
            <a:r>
              <a:rPr lang="en-US" dirty="0">
                <a:latin typeface="Corbel" charset="0"/>
                <a:ea typeface="Corbel" charset="0"/>
                <a:cs typeface="Corbel" charset="0"/>
              </a:rPr>
              <a:t>Keep the simplicity of Distance Vector</a:t>
            </a:r>
          </a:p>
          <a:p>
            <a:pPr fontAlgn="t" latinLnBrk="1"/>
            <a:r>
              <a:rPr lang="en-US" dirty="0">
                <a:latin typeface="Corbel" charset="0"/>
                <a:ea typeface="Corbel" charset="0"/>
                <a:cs typeface="Corbel" charset="0"/>
              </a:rPr>
              <a:t>Guarantee Loop Freeness</a:t>
            </a:r>
          </a:p>
          <a:p>
            <a:pPr lvl="1" fontAlgn="t" latinLnBrk="1"/>
            <a:r>
              <a:rPr lang="en-US" dirty="0">
                <a:latin typeface="Corbel" charset="0"/>
                <a:ea typeface="Corbel" charset="0"/>
                <a:cs typeface="Corbel" charset="0"/>
              </a:rPr>
              <a:t>New Table Entry for Destination Sequence Number</a:t>
            </a:r>
          </a:p>
          <a:p>
            <a:pPr fontAlgn="t" latinLnBrk="1"/>
            <a:r>
              <a:rPr lang="en-US" dirty="0">
                <a:latin typeface="Corbel" charset="0"/>
                <a:ea typeface="Corbel" charset="0"/>
                <a:cs typeface="Corbel" charset="0"/>
              </a:rPr>
              <a:t>Allow fast reaction to topology changes</a:t>
            </a:r>
          </a:p>
          <a:p>
            <a:pPr lvl="1" fontAlgn="t" latinLnBrk="1"/>
            <a:r>
              <a:rPr lang="en-US" dirty="0">
                <a:latin typeface="Corbel" charset="0"/>
                <a:ea typeface="Corbel" charset="0"/>
                <a:cs typeface="Corbel" charset="0"/>
              </a:rPr>
              <a:t>Make immediate route advertisement on significant changes in routing table</a:t>
            </a:r>
          </a:p>
          <a:p>
            <a:pPr lvl="1" fontAlgn="t" latinLnBrk="1"/>
            <a:r>
              <a:rPr lang="en-US" dirty="0">
                <a:latin typeface="Corbel" charset="0"/>
                <a:ea typeface="Corbel" charset="0"/>
                <a:cs typeface="Corbel" charset="0"/>
              </a:rPr>
              <a:t>but wait with advertising of unstable routes</a:t>
            </a:r>
            <a:br>
              <a:rPr lang="en-US" dirty="0">
                <a:latin typeface="Corbel" charset="0"/>
                <a:ea typeface="Corbel" charset="0"/>
                <a:cs typeface="Corbel" charset="0"/>
              </a:rPr>
            </a:br>
            <a:r>
              <a:rPr lang="en-US" dirty="0">
                <a:latin typeface="Corbel" charset="0"/>
                <a:ea typeface="Corbel" charset="0"/>
                <a:cs typeface="Corbel" charset="0"/>
              </a:rPr>
              <a:t>(damping fluctuations)</a:t>
            </a:r>
          </a:p>
          <a:p>
            <a:pPr fontAlgn="t" latinLnBrk="1"/>
            <a:endParaRPr lang="en-US" dirty="0">
              <a:latin typeface="Corbel" charset="0"/>
              <a:ea typeface="Corbel" charset="0"/>
              <a:cs typeface="Corbe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775" y="0"/>
            <a:ext cx="3788225" cy="5143500"/>
          </a:xfrm>
          <a:prstGeom prst="rect">
            <a:avLst/>
          </a:prstGeom>
        </p:spPr>
      </p:pic>
      <p:pic>
        <p:nvPicPr>
          <p:cNvPr id="5" name="Shape 176"/>
          <p:cNvPicPr preferRelativeResize="0"/>
          <p:nvPr/>
        </p:nvPicPr>
        <p:blipFill>
          <a:blip r:embed="rId4">
            <a:alphaModFix/>
          </a:blip>
          <a:stretch>
            <a:fillRect/>
          </a:stretch>
        </p:blipFill>
        <p:spPr>
          <a:xfrm>
            <a:off x="5559487" y="773210"/>
            <a:ext cx="3281916" cy="1121676"/>
          </a:xfrm>
          <a:prstGeom prst="rect">
            <a:avLst/>
          </a:prstGeom>
          <a:noFill/>
          <a:ln>
            <a:noFill/>
          </a:ln>
        </p:spPr>
      </p:pic>
      <p:pic>
        <p:nvPicPr>
          <p:cNvPr id="6" name="Shape 177"/>
          <p:cNvPicPr preferRelativeResize="0"/>
          <p:nvPr/>
        </p:nvPicPr>
        <p:blipFill>
          <a:blip r:embed="rId5">
            <a:alphaModFix/>
          </a:blip>
          <a:stretch>
            <a:fillRect/>
          </a:stretch>
        </p:blipFill>
        <p:spPr>
          <a:xfrm>
            <a:off x="5559487" y="2094422"/>
            <a:ext cx="3281891" cy="1073228"/>
          </a:xfrm>
          <a:prstGeom prst="rect">
            <a:avLst/>
          </a:prstGeom>
          <a:noFill/>
          <a:ln>
            <a:noFill/>
          </a:ln>
        </p:spPr>
      </p:pic>
      <p:pic>
        <p:nvPicPr>
          <p:cNvPr id="7" name="Shape 178"/>
          <p:cNvPicPr preferRelativeResize="0"/>
          <p:nvPr/>
        </p:nvPicPr>
        <p:blipFill>
          <a:blip r:embed="rId6">
            <a:alphaModFix/>
          </a:blip>
          <a:stretch>
            <a:fillRect/>
          </a:stretch>
        </p:blipFill>
        <p:spPr>
          <a:xfrm>
            <a:off x="5559487" y="3367186"/>
            <a:ext cx="3281916" cy="1062861"/>
          </a:xfrm>
          <a:prstGeom prst="rect">
            <a:avLst/>
          </a:prstGeom>
          <a:noFill/>
          <a:ln>
            <a:noFill/>
          </a:ln>
        </p:spPr>
      </p:pic>
    </p:spTree>
    <p:extLst>
      <p:ext uri="{BB962C8B-B14F-4D97-AF65-F5344CB8AC3E}">
        <p14:creationId xmlns:p14="http://schemas.microsoft.com/office/powerpoint/2010/main" val="243079221"/>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NS-2 Simulator</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2791825"/>
            <a:ext cx="5582557" cy="2910579"/>
          </a:xfrm>
          <a:prstGeom prst="rect">
            <a:avLst/>
          </a:prstGeom>
          <a:noFill/>
          <a:ln>
            <a:noFill/>
          </a:ln>
        </p:spPr>
        <p:txBody>
          <a:bodyPr lIns="68575" tIns="34275" rIns="68575" bIns="34275" anchor="t" anchorCtr="0">
            <a:noAutofit/>
          </a:bodyPr>
          <a:lstStyle/>
          <a:p>
            <a:pPr fontAlgn="t" latinLnBrk="1"/>
            <a:r>
              <a:rPr lang="en-US" sz="2000" dirty="0" smtClean="0">
                <a:latin typeface="Corbel" charset="0"/>
                <a:ea typeface="Corbel" charset="0"/>
                <a:cs typeface="Corbel" charset="0"/>
              </a:rPr>
              <a:t>NS-2 </a:t>
            </a:r>
            <a:r>
              <a:rPr lang="en-US" sz="2000" dirty="0">
                <a:latin typeface="Corbel" charset="0"/>
                <a:ea typeface="Corbel" charset="0"/>
                <a:cs typeface="Corbel" charset="0"/>
              </a:rPr>
              <a:t>is a discrete event simulator targeted at networking research. Ns provides substantial support for simulation of TCP, routing, and multicast protocols over wired and wireless (local and satellite) networks.</a:t>
            </a:r>
          </a:p>
        </p:txBody>
      </p:sp>
      <p:pic>
        <p:nvPicPr>
          <p:cNvPr id="2" name="Picture 1"/>
          <p:cNvPicPr>
            <a:picLocks noChangeAspect="1"/>
          </p:cNvPicPr>
          <p:nvPr/>
        </p:nvPicPr>
        <p:blipFill>
          <a:blip r:embed="rId3"/>
          <a:stretch>
            <a:fillRect/>
          </a:stretch>
        </p:blipFill>
        <p:spPr>
          <a:xfrm>
            <a:off x="508000" y="1229816"/>
            <a:ext cx="3935186" cy="1355091"/>
          </a:xfrm>
          <a:prstGeom prst="rect">
            <a:avLst/>
          </a:prstGeom>
        </p:spPr>
      </p:pic>
    </p:spTree>
    <p:extLst>
      <p:ext uri="{BB962C8B-B14F-4D97-AF65-F5344CB8AC3E}">
        <p14:creationId xmlns:p14="http://schemas.microsoft.com/office/powerpoint/2010/main" val="220380542"/>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Experiment Approach</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1193891"/>
            <a:ext cx="3508829" cy="2910579"/>
          </a:xfrm>
          <a:prstGeom prst="rect">
            <a:avLst/>
          </a:prstGeom>
          <a:noFill/>
          <a:ln>
            <a:noFill/>
          </a:ln>
        </p:spPr>
        <p:txBody>
          <a:bodyPr lIns="68575" tIns="34275" rIns="68575" bIns="34275" anchor="t" anchorCtr="0">
            <a:noAutofit/>
          </a:bodyPr>
          <a:lstStyle/>
          <a:p>
            <a:pPr fontAlgn="t" latinLnBrk="1"/>
            <a:r>
              <a:rPr lang="en-US" dirty="0">
                <a:latin typeface="Corbel" charset="0"/>
                <a:ea typeface="Corbel" charset="0"/>
                <a:cs typeface="Corbel" charset="0"/>
              </a:rPr>
              <a:t>1. Install NS-2.34</a:t>
            </a:r>
          </a:p>
          <a:p>
            <a:pPr fontAlgn="t" latinLnBrk="1"/>
            <a:r>
              <a:rPr lang="en-US" dirty="0">
                <a:latin typeface="Corbel" charset="0"/>
                <a:ea typeface="Corbel" charset="0"/>
                <a:cs typeface="Corbel" charset="0"/>
              </a:rPr>
              <a:t>2. Install Eclipse and CDT plugin</a:t>
            </a:r>
          </a:p>
          <a:p>
            <a:pPr fontAlgn="t" latinLnBrk="1"/>
            <a:r>
              <a:rPr lang="en-US" dirty="0">
                <a:latin typeface="Corbel" charset="0"/>
                <a:ea typeface="Corbel" charset="0"/>
                <a:cs typeface="Corbel" charset="0"/>
              </a:rPr>
              <a:t>3. Modify configuration files and put the whole source code into Eclipse as a C++ project</a:t>
            </a:r>
          </a:p>
          <a:p>
            <a:pPr fontAlgn="t" latinLnBrk="1"/>
            <a:r>
              <a:rPr lang="en-US" dirty="0">
                <a:latin typeface="Corbel" charset="0"/>
                <a:ea typeface="Corbel" charset="0"/>
                <a:cs typeface="Corbel" charset="0"/>
              </a:rPr>
              <a:t>4. Modify </a:t>
            </a:r>
            <a:r>
              <a:rPr lang="en-US" dirty="0" err="1">
                <a:latin typeface="Corbel" charset="0"/>
                <a:ea typeface="Corbel" charset="0"/>
                <a:cs typeface="Corbel" charset="0"/>
              </a:rPr>
              <a:t>tcl</a:t>
            </a:r>
            <a:r>
              <a:rPr lang="en-US" dirty="0">
                <a:latin typeface="Corbel" charset="0"/>
                <a:ea typeface="Corbel" charset="0"/>
                <a:cs typeface="Corbel" charset="0"/>
              </a:rPr>
              <a:t> files to deploy nodes, set environment, set protocols and set </a:t>
            </a:r>
            <a:r>
              <a:rPr lang="en-US" dirty="0" smtClean="0">
                <a:latin typeface="Corbel" charset="0"/>
                <a:ea typeface="Corbel" charset="0"/>
                <a:cs typeface="Corbel" charset="0"/>
              </a:rPr>
              <a:t>trace file.</a:t>
            </a:r>
            <a:endParaRPr lang="en-US" dirty="0">
              <a:latin typeface="Corbel" charset="0"/>
              <a:ea typeface="Corbel" charset="0"/>
              <a:cs typeface="Corbel" charset="0"/>
            </a:endParaRPr>
          </a:p>
          <a:p>
            <a:pPr fontAlgn="t" latinLnBrk="1"/>
            <a:r>
              <a:rPr lang="en-US" dirty="0">
                <a:latin typeface="Corbel" charset="0"/>
                <a:ea typeface="Corbel" charset="0"/>
                <a:cs typeface="Corbel" charset="0"/>
              </a:rPr>
              <a:t>5. Use </a:t>
            </a:r>
            <a:r>
              <a:rPr lang="en-US" dirty="0" err="1">
                <a:latin typeface="Corbel" charset="0"/>
                <a:ea typeface="Corbel" charset="0"/>
                <a:cs typeface="Corbel" charset="0"/>
              </a:rPr>
              <a:t>nam</a:t>
            </a:r>
            <a:r>
              <a:rPr lang="en-US" dirty="0">
                <a:latin typeface="Corbel" charset="0"/>
                <a:ea typeface="Corbel" charset="0"/>
                <a:cs typeface="Corbel" charset="0"/>
              </a:rPr>
              <a:t> to visualize the process of the experiment.</a:t>
            </a:r>
          </a:p>
          <a:p>
            <a:pPr fontAlgn="t" latinLnBrk="1"/>
            <a:r>
              <a:rPr lang="en-US" dirty="0">
                <a:latin typeface="Corbel" charset="0"/>
                <a:ea typeface="Corbel" charset="0"/>
                <a:cs typeface="Corbel" charset="0"/>
              </a:rPr>
              <a:t>6. </a:t>
            </a:r>
            <a:r>
              <a:rPr lang="en-US" dirty="0" smtClean="0">
                <a:latin typeface="Corbel" charset="0"/>
                <a:ea typeface="Corbel" charset="0"/>
                <a:cs typeface="Corbel" charset="0"/>
              </a:rPr>
              <a:t>Analyze </a:t>
            </a:r>
            <a:r>
              <a:rPr lang="en-US" dirty="0">
                <a:latin typeface="Corbel" charset="0"/>
                <a:ea typeface="Corbel" charset="0"/>
                <a:cs typeface="Corbel" charset="0"/>
              </a:rPr>
              <a:t>the generated </a:t>
            </a:r>
            <a:r>
              <a:rPr lang="en-US" dirty="0" smtClean="0">
                <a:latin typeface="Corbel" charset="0"/>
                <a:ea typeface="Corbel" charset="0"/>
                <a:cs typeface="Corbel" charset="0"/>
              </a:rPr>
              <a:t>trace files </a:t>
            </a:r>
            <a:r>
              <a:rPr lang="en-US" dirty="0">
                <a:latin typeface="Corbel" charset="0"/>
                <a:ea typeface="Corbel" charset="0"/>
                <a:cs typeface="Corbel" charset="0"/>
              </a:rPr>
              <a:t>and extract useful data from them.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5775" y="0"/>
            <a:ext cx="3788225" cy="5143500"/>
          </a:xfrm>
          <a:prstGeom prst="rect">
            <a:avLst/>
          </a:prstGeom>
        </p:spPr>
      </p:pic>
      <p:pic>
        <p:nvPicPr>
          <p:cNvPr id="4" name="Shape 191"/>
          <p:cNvPicPr preferRelativeResize="0"/>
          <p:nvPr/>
        </p:nvPicPr>
        <p:blipFill>
          <a:blip r:embed="rId4">
            <a:alphaModFix/>
          </a:blip>
          <a:stretch>
            <a:fillRect/>
          </a:stretch>
        </p:blipFill>
        <p:spPr>
          <a:xfrm>
            <a:off x="4296562" y="954962"/>
            <a:ext cx="4517922" cy="3388438"/>
          </a:xfrm>
          <a:prstGeom prst="rect">
            <a:avLst/>
          </a:prstGeom>
          <a:noFill/>
          <a:ln>
            <a:noFill/>
          </a:ln>
        </p:spPr>
      </p:pic>
    </p:spTree>
    <p:extLst>
      <p:ext uri="{BB962C8B-B14F-4D97-AF65-F5344CB8AC3E}">
        <p14:creationId xmlns:p14="http://schemas.microsoft.com/office/powerpoint/2010/main" val="611262000"/>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508000" y="457200"/>
            <a:ext cx="6447501" cy="990600"/>
          </a:xfrm>
          <a:prstGeom prst="rect">
            <a:avLst/>
          </a:prstGeom>
          <a:noFill/>
          <a:ln>
            <a:noFill/>
          </a:ln>
        </p:spPr>
        <p:txBody>
          <a:bodyPr lIns="68575" tIns="34275" rIns="68575" bIns="34275" anchor="t" anchorCtr="0">
            <a:noAutofit/>
          </a:bodyPr>
          <a:lstStyle/>
          <a:p>
            <a:pPr marL="0" marR="0" lvl="0" indent="0" algn="l" rtl="0">
              <a:spcBef>
                <a:spcPts val="0"/>
              </a:spcBef>
              <a:buClr>
                <a:schemeClr val="accent1"/>
              </a:buClr>
              <a:buSzPct val="25000"/>
              <a:buFont typeface="Trebuchet MS"/>
              <a:buNone/>
            </a:pPr>
            <a:r>
              <a:rPr lang="en-US" altLang="zh-CN" dirty="0" smtClean="0">
                <a:latin typeface="Corbel" charset="0"/>
                <a:ea typeface="Corbel" charset="0"/>
                <a:cs typeface="Corbel" charset="0"/>
                <a:sym typeface="Arial"/>
              </a:rPr>
              <a:t>Main Results - Delay</a:t>
            </a:r>
            <a:endParaRPr lang="zh-CN" dirty="0">
              <a:latin typeface="Corbel" charset="0"/>
              <a:ea typeface="Corbel" charset="0"/>
              <a:cs typeface="Corbel" charset="0"/>
              <a:sym typeface="Arial"/>
            </a:endParaRPr>
          </a:p>
        </p:txBody>
      </p:sp>
      <p:sp>
        <p:nvSpPr>
          <p:cNvPr id="155" name="Shape 155"/>
          <p:cNvSpPr txBox="1">
            <a:spLocks noGrp="1"/>
          </p:cNvSpPr>
          <p:nvPr>
            <p:ph type="body" idx="1"/>
          </p:nvPr>
        </p:nvSpPr>
        <p:spPr>
          <a:xfrm>
            <a:off x="508000" y="3886200"/>
            <a:ext cx="6447501" cy="644820"/>
          </a:xfrm>
          <a:prstGeom prst="rect">
            <a:avLst/>
          </a:prstGeom>
          <a:noFill/>
          <a:ln>
            <a:noFill/>
          </a:ln>
        </p:spPr>
        <p:txBody>
          <a:bodyPr lIns="68575" tIns="34275" rIns="68575" bIns="34275" anchor="t" anchorCtr="0">
            <a:noAutofit/>
          </a:bodyPr>
          <a:lstStyle/>
          <a:p>
            <a:pPr fontAlgn="t" latinLnBrk="1"/>
            <a:r>
              <a:rPr lang="en-US" dirty="0">
                <a:latin typeface="Corbel" charset="0"/>
                <a:ea typeface="Corbel" charset="0"/>
                <a:cs typeface="Corbel" charset="0"/>
              </a:rPr>
              <a:t>AODV performance is the best considering its ability to maintain connection by periodic exchange of data’s.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6" y="1156446"/>
            <a:ext cx="2985248" cy="22389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6168" y="1156446"/>
            <a:ext cx="2985248" cy="2238936"/>
          </a:xfrm>
          <a:prstGeom prst="rect">
            <a:avLst/>
          </a:prstGeom>
        </p:spPr>
      </p:pic>
    </p:spTree>
    <p:extLst>
      <p:ext uri="{BB962C8B-B14F-4D97-AF65-F5344CB8AC3E}">
        <p14:creationId xmlns:p14="http://schemas.microsoft.com/office/powerpoint/2010/main" val="1509469533"/>
      </p:ext>
    </p:extLst>
  </p:cSld>
  <p:clrMapOvr>
    <a:masterClrMapping/>
  </p:clrMapOvr>
  <p:transition spd="slow">
    <p:cut/>
  </p:transition>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799</Words>
  <Application>Microsoft Macintosh PowerPoint</Application>
  <PresentationFormat>On-screen Show (16:9)</PresentationFormat>
  <Paragraphs>87</Paragraphs>
  <Slides>16</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Corbel</vt:lpstr>
      <vt:lpstr>Noto Sans Symbols</vt:lpstr>
      <vt:lpstr>Trebuchet MS</vt:lpstr>
      <vt:lpstr>Arial</vt:lpstr>
      <vt:lpstr>Facet</vt:lpstr>
      <vt:lpstr>simple-light-2</vt:lpstr>
      <vt:lpstr>Evaluation of AODV, DSR and DSDV Routing Protocols using NS2 Simulator</vt:lpstr>
      <vt:lpstr>Outline</vt:lpstr>
      <vt:lpstr>Introduction</vt:lpstr>
      <vt:lpstr>AODV Protocol</vt:lpstr>
      <vt:lpstr>DSR Protocol</vt:lpstr>
      <vt:lpstr>DSDV Protocol</vt:lpstr>
      <vt:lpstr>NS-2 Simulator</vt:lpstr>
      <vt:lpstr>Experiment Approach</vt:lpstr>
      <vt:lpstr>Main Results - Delay</vt:lpstr>
      <vt:lpstr>Main Results - Packets Delivery Rate</vt:lpstr>
      <vt:lpstr>Main Results - Throughput</vt:lpstr>
      <vt:lpstr>Analysis and Conclusion - AODV</vt:lpstr>
      <vt:lpstr>Analysis and Conclusion - DSR</vt:lpstr>
      <vt:lpstr>Analysis and Conclusion - DSDV</vt:lpstr>
      <vt:lpstr>References</vt:lpstr>
      <vt:lpstr>That’s all  :D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AODV, DSR and DSDV Routing Protocols using NS2 Simulator</dc:title>
  <cp:lastModifiedBy>Li, Yue</cp:lastModifiedBy>
  <cp:revision>19</cp:revision>
  <dcterms:modified xsi:type="dcterms:W3CDTF">2015-11-30T21:45:30Z</dcterms:modified>
</cp:coreProperties>
</file>