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e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54"/>
  </p:notesMasterIdLst>
  <p:sldIdLst>
    <p:sldId id="257" r:id="rId5"/>
    <p:sldId id="258" r:id="rId6"/>
    <p:sldId id="259" r:id="rId7"/>
    <p:sldId id="260" r:id="rId8"/>
    <p:sldId id="270" r:id="rId9"/>
    <p:sldId id="271" r:id="rId10"/>
    <p:sldId id="296" r:id="rId11"/>
    <p:sldId id="300" r:id="rId12"/>
    <p:sldId id="303" r:id="rId13"/>
    <p:sldId id="306" r:id="rId14"/>
    <p:sldId id="307" r:id="rId15"/>
    <p:sldId id="308" r:id="rId16"/>
    <p:sldId id="309" r:id="rId17"/>
    <p:sldId id="310"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42" r:id="rId43"/>
    <p:sldId id="343" r:id="rId44"/>
    <p:sldId id="344" r:id="rId45"/>
    <p:sldId id="345" r:id="rId46"/>
    <p:sldId id="346" r:id="rId47"/>
    <p:sldId id="347" r:id="rId48"/>
    <p:sldId id="348" r:id="rId49"/>
    <p:sldId id="349" r:id="rId50"/>
    <p:sldId id="350" r:id="rId51"/>
    <p:sldId id="352" r:id="rId52"/>
    <p:sldId id="56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8369D-4233-4790-A5C9-29150A8E9D3D}" type="datetimeFigureOut">
              <a:rPr lang="en-IN" smtClean="0"/>
              <a:t>03-01-2025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2258B-0940-47B7-8419-BF58928C52A6}" type="slidenum">
              <a:rPr lang="en-IN" smtClean="0"/>
              <a:t>‹#›</a:t>
            </a:fld>
            <a:endParaRPr lang="en-IN"/>
          </a:p>
        </p:txBody>
      </p:sp>
    </p:spTree>
    <p:extLst>
      <p:ext uri="{BB962C8B-B14F-4D97-AF65-F5344CB8AC3E}">
        <p14:creationId xmlns:p14="http://schemas.microsoft.com/office/powerpoint/2010/main" val="3952013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wiki/Computing"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wiki/Process_(computing)" TargetMode="External"/><Relationship Id="rId5" Type="http://schemas.openxmlformats.org/officeDocument/2006/relationships/hyperlink" Target="../../../../wiki/Executable_file" TargetMode="External"/><Relationship Id="rId4" Type="http://schemas.openxmlformats.org/officeDocument/2006/relationships/hyperlink" Target="../../../../wiki/Operating_system"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7C877F-214B-756A-7E1A-32C3C30FC7E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1112615-6CD0-40DF-83A1-0C797959C72F}"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C276D991-5AD8-6B3D-AF4C-9256DFE6985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1FD1C21-0CAC-60CE-C201-FC24CBEA8F4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08968A-F87D-8171-E43A-BAA4A0ED27BF}"/>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5C4E659-BE17-4D42-95E9-9031D95C8AC6}"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08B9835-41FF-1F8A-AC21-001EDEBCC88A}"/>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D18BE20-9386-5408-427A-C4361E620248}"/>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7DFBA3-423E-7188-0BE9-3F57686681DC}"/>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6A56B42-A2EA-4349-AB0D-D684BFDA7BF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6BD45782-9762-5CCF-35DF-3012CA8C5B7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4920D1D-D861-E7CB-3753-1196AEFB4D9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B67D8C0-4D89-0488-4F02-5A07420AAEB9}"/>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A78FD78-70A1-4A42-9E37-1916479349C6}"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684A2EC9-9251-26F3-162C-0F46FEE40700}"/>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ED78754-6730-47C8-4440-C6D38F128D6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1B37DCE-32A7-38FD-6926-BE3A2DA2432F}"/>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5AD2BC0-B32A-4C0E-A154-241698D6713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288CFBF3-FBE8-E142-E24F-6EF62B0D283F}"/>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7F5EB24-C7C6-A5D0-3C3E-AAFA8E9B391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73C292-8933-31C6-40A0-96CEA1EB88DD}"/>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790C167-7119-43B1-A741-94E3010C549D}"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E1EFD37C-6D79-ED9F-B3D9-500CFD439038}"/>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E1D819F-1EE5-D4D5-1E59-F8727B95DA6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B371B9C-F401-ED0C-3852-CEA473554EE7}"/>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53FA804-E7F8-439C-A04A-311441552508}"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344DFDCC-2D31-2DDF-794A-291B3283AA5B}"/>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1B0F415-97AA-2B5F-BE5C-CBD2186DBD8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F094401-0F0C-083D-37F1-9193E386DB89}"/>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8FAE600-0760-4F2F-ADC4-C3F335FF3F41}"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02EF4E0A-6F56-ABD3-E2EC-F2B0B874FC32}"/>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8C33261-2FDC-B41F-CDDF-5B70249EF76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443997-6AAC-0389-E466-7ED396949E2D}"/>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0656836-5F8B-4786-A8BB-BC10888F646B}"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B2D4ADBC-6D62-32E5-E606-05BA0194A250}"/>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261E45C-8FE6-89DD-10D7-BF5BE768779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369FEE-F75F-1854-7D49-519C7BB86AC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09A3C73-D17C-4329-AF03-D8BE85B8E1A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88AE89D3-3794-C047-0CD3-A6600F36B272}"/>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195BAE6-58AF-DF60-251A-12847F8E92F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3ED1C3-AEF2-99C0-9B5B-EB4E64516AE2}"/>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D504AC1-F9BE-4D85-85E2-0E627ECB141C}"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B2F281DD-580B-B16D-F0CE-7569FB244D13}"/>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6C6C26E-CFB5-5BFD-3430-F9AE87A5545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C6A13F-320F-1B46-5375-8BDE93692165}"/>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C9BBAA6-93DA-4962-A994-DD911253AF5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0FFF458B-4BD2-9EFC-666D-B4D0090600A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46A061D-BB71-340A-C944-F9A60680D86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ED43D1-AA08-6F46-255E-7FC06FF5B156}"/>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9955B16-61DC-44BC-B85C-0451FEB7119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02B2B929-1492-16E1-E13C-652CD40BF1C7}"/>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353BD90-1D17-C2B9-002F-9F88B00EB38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9B8968-C099-62F5-7A57-3130BA24F129}"/>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CDACC9A-9759-46DD-873A-FDBD8A3980D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2BC82EEB-57AF-69C7-1336-07676E65780E}"/>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C2E4584-757C-29F3-C0CC-00A4D94DD04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2A3FA5-788E-60DD-F551-27202A2154D2}"/>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BC449CA-FF56-4961-9410-9385F763DDA2}"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11F5B689-92A6-0A8A-A0B9-E42C5F0C0987}"/>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C88F128-1D25-8532-9A60-F680B1F2585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FD55FF-87EB-ABB2-123C-B4AD5F1F3E5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189499B-36D5-4B4F-8779-300C43E119BD}"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C1973929-1515-AD7F-9D6C-BD3A0CE037AA}"/>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1431B4C-3362-54C0-D448-3EF1C782161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5D80AB-7456-696D-6AC1-B791982DA63D}"/>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684B2AD-9966-439B-A1AF-22000F80C0F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947BA90-BA3B-6850-0D7F-C97B13D1A742}"/>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2DFDEFD-523D-0B38-B2A8-451F1A576A6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372BD90-4049-CC93-D918-E40CB278D88F}"/>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5276A92-8B42-4AA1-9AB0-B1A744C8FC7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D5B53131-1B2C-21BE-897D-94B7D7E21EA8}"/>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5336038-E675-4357-FEC3-3449EEE0C50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C3F894E-901B-176E-C5CE-A1FE4490411A}"/>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81E9942-3ED1-4EE0-B6E5-1F0EA202F72C}"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F383680B-ADD1-5D5D-80A5-12CEE78D1F1E}"/>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BD85B1A-D269-C503-18CF-350C131B8464}"/>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B08FED4-351A-B784-B791-C71886CD9C98}"/>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209D5D0-7EAB-44B5-B244-07063225C14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733A8896-9AF5-29CE-8841-19716C032978}"/>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D3A2344-A733-8BD7-81E7-092910FF8FB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744F5D-D516-5071-95D9-356B7EE99E0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5E3FD6B-976F-4F2F-BA3D-73DF060CE280}"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F7C3B182-756E-1407-AA42-D649C6C90946}"/>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62C76F2-7C2F-07F4-6F88-3CBE80195C3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5BDEB2-5292-8BE2-AAAA-442DF43E9DF9}"/>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80B02F8-14CF-4471-B6DF-52EA57CFA16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3BDC3906-73B9-8BB2-808A-9459678FC9C6}"/>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513712C-2997-091A-635F-37504000688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A2DC556-8290-A85B-EA1B-95F0601C48DC}"/>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19F5281-20E6-49E7-A46D-9A46435B573F}"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0089A436-7034-6D01-8930-8C5AC14F0584}"/>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EDED83D-85ED-2634-5312-EFFAC6CD927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1FBF0A7-FD31-61F4-160F-7024FADF59B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24B8B32-5CBB-43F9-AC48-AC7C3545D526}"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B80BA7A5-8B8A-DE28-E5AF-89213811BD37}"/>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44AE0B7-EB16-1658-7BBC-5687DBB8DB30}"/>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D05F084-6C7C-EA69-CC0C-8243DDFAF853}"/>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C7B9852-60C8-41CE-AFD7-E3C43F1FCC5C}"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93B91D38-ED01-D697-C286-13D9024C0808}"/>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86021F2-35AC-1A9B-D13B-07C82F43EF7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7270C1B-6BB2-C9A8-DDB3-52930D76EB06}"/>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585145D-882F-46C8-B86B-1CC06A4B6D9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6CECA03A-B869-EEEE-B9A7-C1364E841AD5}"/>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B21A72C-D2CD-8FC9-8EBB-6C7DAA20D1D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23A6F1-9D3A-39BF-74E5-6FB6D07EE26F}"/>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E8C5662-CEA4-4FC3-A2FC-B3CE5CC80413}"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66BA6903-AC7B-FBFF-15D7-92A7E9FCC36F}"/>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44064E0-CEAF-7A12-D2C1-D68C497B579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C70D5FC-2D4A-0DE1-A0A1-4E9FC3D6BB77}"/>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4D787FF-9755-4F87-8A99-72D30CF27771}"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B5F86D00-661A-BD43-B14A-9B714E73FB06}"/>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CEDF173-496F-1C5B-ED04-BC4BB110264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4861E77-80C5-201F-5FB8-2BE6CAE2AF8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81E8D7D-1F26-46BE-A3D3-7F85CF39BA01}"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3D544E78-EB7C-0B8D-811B-B1D0BA20964D}"/>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011A2CC-889D-C26E-5F2F-904372F242A8}"/>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5F83F45-D5ED-918B-2514-21FEED1FA5A6}"/>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D9ADDCC-3E50-47D0-875A-C985E66F1280}"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BF91C195-2659-C6FB-BB5F-39E2BBF6AE70}"/>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79E9BC5-A410-1F15-BD5A-DD9983E876A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4F8749A-7F51-23DC-39E7-368E35C055BF}"/>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5DC0F61-787F-474F-8250-8920B6D828BC}"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A7E99F85-2EA1-D285-C83E-815CD1263483}"/>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F6C42E5-12BF-0878-E7E0-2DE7DEF8D611}"/>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2FF451-F91B-1CFB-4889-4B5C485441CD}"/>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2CC1D76-F494-4649-A825-F0B20988F101}"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981A511D-3B43-5064-C4A1-022EE0EB1F1A}"/>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9F78A5F-8ED9-A701-C448-17B8CFC96AD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43B346-E1D8-CC56-5F60-391284C80AE2}"/>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A426D00-7CCE-4C13-8ABD-BF54F0C71AE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C2A01589-A37C-987A-0E11-75D443688982}"/>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B2F8777-4464-7149-0393-B7B2607DAA90}"/>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0BC59DB-8041-3C92-FE31-5565C6BE8A99}"/>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8818527-1DD5-4D0D-8AF4-EB6232314FDF}"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B129E5C6-5477-6382-DAB0-E8A04FEA8F0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C138A71-977C-7D29-2952-33BD8CECA48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FFCD308-1381-E5E3-325E-54FFE43EDC48}"/>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5C92050-5816-42F6-8C33-CF24CC2BCE9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D64141D0-8E0E-C176-208E-E872A36060DC}"/>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9A53169-81F2-3BA9-8181-EE01495687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89844A-8877-85F4-D363-A12F5C087831}"/>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955E1BB-EE1D-4EDA-BEB9-50BD444B5ECF}"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713ACE88-5476-A579-2BC6-5603C4036E8E}"/>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9AB34EF-A0AA-1F96-084E-E7D4687AAD6A}"/>
              </a:ext>
            </a:extLst>
          </p:cNvPr>
          <p:cNvSpPr txBox="1">
            <a:spLocks noGrp="1"/>
          </p:cNvSpPr>
          <p:nvPr>
            <p:ph type="body" sz="quarter" idx="1"/>
          </p:nvPr>
        </p:nvSpPr>
        <p:spPr/>
        <p:txBody>
          <a:bodyPr>
            <a:spAutoFit/>
          </a:bodyPr>
          <a:lstStyle/>
          <a:p>
            <a:pPr lvl="0"/>
            <a:r>
              <a:rPr lang="en-US" sz="1200"/>
              <a:t>In </a:t>
            </a:r>
            <a:r>
              <a:rPr lang="en-US" sz="1200">
                <a:hlinkClick r:id="rId3" action="ppaction://hlinkfile"/>
              </a:rPr>
              <a:t>computing</a:t>
            </a:r>
            <a:r>
              <a:rPr lang="en-US" sz="1200"/>
              <a:t>, </a:t>
            </a:r>
            <a:r>
              <a:rPr lang="en-US" sz="1200" b="1"/>
              <a:t>exec</a:t>
            </a:r>
            <a:r>
              <a:rPr lang="en-US" sz="1200"/>
              <a:t> is a functionality of an </a:t>
            </a:r>
            <a:r>
              <a:rPr lang="en-US" sz="1200">
                <a:hlinkClick r:id="rId4" action="ppaction://hlinkfile"/>
              </a:rPr>
              <a:t>operating system</a:t>
            </a:r>
            <a:r>
              <a:rPr lang="en-US" sz="1200"/>
              <a:t> that runs an </a:t>
            </a:r>
            <a:r>
              <a:rPr lang="en-US" sz="1200">
                <a:hlinkClick r:id="rId5" action="ppaction://hlinkfile"/>
              </a:rPr>
              <a:t>executable file</a:t>
            </a:r>
            <a:r>
              <a:rPr lang="en-US" sz="1200"/>
              <a:t> in the context of an already existing </a:t>
            </a:r>
            <a:r>
              <a:rPr lang="en-US" sz="1200">
                <a:hlinkClick r:id="rId6" action="ppaction://hlinkfile"/>
              </a:rPr>
              <a:t>process</a:t>
            </a:r>
            <a:r>
              <a:rPr lang="en-US" sz="1200"/>
              <a:t>, replacing the previous executable. This act is also referred to as an </a:t>
            </a:r>
            <a:r>
              <a:rPr lang="en-US" sz="1200" b="1"/>
              <a:t>overlay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577EFA0-0F80-4EF7-A54C-6B3E67A8814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8D6640C-EA60-40B5-B7D1-8B1FB999B743}"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36D5FC7-F714-EF4B-5CAC-A2D2DED09C6A}"/>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7604C29-E379-1329-8097-5DC33C353A0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7B8DE56-D2F7-D5D6-02E1-1DCE3B989EB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8C6C57F-0FD4-4454-A0BB-C6B5FF8EF268}"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D8CEC210-6704-C87A-B9E2-8868A4DADF85}"/>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5B7CC84-9A2B-ACC3-7C77-4FB48704D3D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81504B8-A041-1DC8-2A95-9918E8431CB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7FA7B5B-5267-475A-A6D7-833ECB0AD563}"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8A254D30-2540-634E-31AA-66391BC582E0}"/>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F355892-8EE3-7969-89A3-C547FDF09DC0}"/>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FE27F7-9AEE-843C-930C-AA9946D42CCC}"/>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1D392D7-CBBC-48DB-9380-C3B9891B2761}"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373BC0F0-8FE9-3C8C-FFD7-555AF6E33989}"/>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49C939F-F4D4-0FF9-5A12-C4CD7C3BE8AF}"/>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8F46B-750E-3688-A9C5-8F6199553534}"/>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99F93CE-3271-4242-8DA8-22FDE035A9D3}"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65115EC7-6B55-5F72-B8B1-840A977DB892}"/>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E7DAC2D-2676-B67C-F808-74BD241C5928}"/>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8282FC3-314C-88DC-B699-87D104CC3888}"/>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F4F26B0-825B-4509-B8BF-18AF9E26701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68BFD15D-49E5-39DC-4197-C3B5A99E0916}"/>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E8E70FA-2409-E90F-65CD-4AD26EA94E6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7B530A3-E6D5-116A-2CA1-FF5B4AB1CC69}"/>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3C65002-0D45-40B9-B404-E05490CDF72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F947BF5C-DE6B-B564-BBA8-5BF3F246D0CE}"/>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29889BD-AA58-4D5B-240E-8D1DF59EE77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DE81F9-BACE-F00F-4040-427EEA4C7A3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434EFDC-2ED9-4F2A-BBDA-4509F1C1E9B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441951ED-E070-B075-440F-21A350188B9F}"/>
              </a:ext>
            </a:extLst>
          </p:cNvPr>
          <p:cNvSpPr>
            <a:spLocks noGrp="1" noRot="1" noChangeAspect="1" noResize="1"/>
          </p:cNvSpPr>
          <p:nvPr>
            <p:ph type="sldImg"/>
          </p:nvPr>
        </p:nvSpPr>
        <p:spPr>
          <a:xfrm>
            <a:off x="0" y="812800"/>
            <a:ext cx="0" cy="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C8ED809-6A94-9634-BA4D-345E46539065}"/>
              </a:ext>
            </a:extLst>
          </p:cNvPr>
          <p:cNvSpPr txBox="1">
            <a:spLocks noGrp="1"/>
          </p:cNvSpPr>
          <p:nvPr>
            <p:ph type="body" sz="quarter" idx="1"/>
          </p:nvPr>
        </p:nvSpPr>
        <p:spPr/>
        <p:txBody>
          <a:bodyPr>
            <a:spAutoFit/>
          </a:bodyPr>
          <a:lstStyle/>
          <a:p>
            <a:endParaRPr lang="en-US">
              <a:latin typeface="Arial" pitchFamily="18"/>
              <a:ea typeface="Microsoft YaHei" pitchFamily="2"/>
              <a:cs typeface="Mangal" pitchFamily="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A8AD5FF-8CEA-D2DA-D933-8D2482548FC2}"/>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C7D2584-7FDA-4920-8319-27203F6E1BD2}"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2EB15849-17A0-3C25-340D-19667724FE70}"/>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EA6B092-0A83-F119-EBC9-9760C0CBA35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04A9D80-F893-DB6F-BD43-2250E8D8BE55}"/>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28458DE-874B-4D61-8E9F-07F8338ED910}"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DA19E4C6-40D2-1555-E577-A2755B1DEDE8}"/>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EA345C3-6291-EDBC-D43A-3124DAD322E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4242174-BC38-89EE-88FE-9D7992CE8FC1}"/>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39B30C6-BBFC-41DA-A751-94DEF648A680}"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9DD79D00-1B9D-F826-E4C1-F03152CCA30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ABF5888-4C12-165F-591C-81856878443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5E4E51-F12D-78AF-8EF9-02CC5610DDF6}"/>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2596D9B-8FE6-4C13-83B9-913576CD9870}"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DFDF1C6A-B8A3-EBCF-29CE-D16A5021E6FB}"/>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66652B4-137F-E1A8-73A0-5F89269D40C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B660CE0-8138-3E68-8B07-53E1DD7A006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FBFE290-442F-44BE-AD7C-FB83F680576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107011CE-28D3-34BC-9CB2-F2A8B04BA79A}"/>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15ACE10-EDD5-7D9E-59FA-FEF9C85951D1}"/>
              </a:ext>
            </a:extLst>
          </p:cNvPr>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265B-9DF3-B01C-5568-248C191B8AD0}"/>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33503D0C-C665-BA40-C6F8-9784093B9A01}"/>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824DC7-FE10-3733-40AB-5E81DEED57F0}"/>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E9346B3-F772-D81D-AC84-D9222A217EE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14F2606-D58D-21DB-34A8-4CCE08C23968}"/>
              </a:ext>
            </a:extLst>
          </p:cNvPr>
          <p:cNvSpPr>
            <a:spLocks noGrp="1"/>
          </p:cNvSpPr>
          <p:nvPr>
            <p:ph type="sldNum" sz="quarter" idx="12"/>
          </p:nvPr>
        </p:nvSpPr>
        <p:spPr/>
        <p:txBody>
          <a:bodyPr/>
          <a:lstStyle/>
          <a:p>
            <a:pPr lvl="0"/>
            <a:fld id="{C6CADB62-9071-41BA-ADEF-1BB97388A42F}" type="slidenum">
              <a:t>‹#›</a:t>
            </a:fld>
            <a:endParaRPr lang="en-US"/>
          </a:p>
        </p:txBody>
      </p:sp>
    </p:spTree>
    <p:extLst>
      <p:ext uri="{BB962C8B-B14F-4D97-AF65-F5344CB8AC3E}">
        <p14:creationId xmlns:p14="http://schemas.microsoft.com/office/powerpoint/2010/main" val="76172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565E-353F-F945-0863-C8825A4FC2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29D83F-09C9-DE38-D62F-E6BC85982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1C1F5-D697-30FD-A139-DB1C39A6277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57FCDE3-C3B2-8D35-03CD-61E79722DBC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28A09FD-7BEC-CF65-B17B-1F59DD07D1EC}"/>
              </a:ext>
            </a:extLst>
          </p:cNvPr>
          <p:cNvSpPr>
            <a:spLocks noGrp="1"/>
          </p:cNvSpPr>
          <p:nvPr>
            <p:ph type="sldNum" sz="quarter" idx="12"/>
          </p:nvPr>
        </p:nvSpPr>
        <p:spPr/>
        <p:txBody>
          <a:bodyPr/>
          <a:lstStyle/>
          <a:p>
            <a:pPr lvl="0"/>
            <a:fld id="{FD86755F-ACA2-4013-8B29-CBE4C1C11BE5}" type="slidenum">
              <a:t>‹#›</a:t>
            </a:fld>
            <a:endParaRPr lang="en-US"/>
          </a:p>
        </p:txBody>
      </p:sp>
    </p:spTree>
    <p:extLst>
      <p:ext uri="{BB962C8B-B14F-4D97-AF65-F5344CB8AC3E}">
        <p14:creationId xmlns:p14="http://schemas.microsoft.com/office/powerpoint/2010/main" val="259680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B7744F-C6A4-F62E-B9A0-6B165B79D16B}"/>
              </a:ext>
            </a:extLst>
          </p:cNvPr>
          <p:cNvSpPr>
            <a:spLocks noGrp="1"/>
          </p:cNvSpPr>
          <p:nvPr>
            <p:ph type="title" orient="vert"/>
          </p:nvPr>
        </p:nvSpPr>
        <p:spPr>
          <a:xfrm>
            <a:off x="9442560" y="1286055"/>
            <a:ext cx="2943361" cy="3759370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23EF0A-37C2-F970-B0EB-21A9B5DB1238}"/>
              </a:ext>
            </a:extLst>
          </p:cNvPr>
          <p:cNvSpPr>
            <a:spLocks noGrp="1"/>
          </p:cNvSpPr>
          <p:nvPr>
            <p:ph type="body" orient="vert" idx="1"/>
          </p:nvPr>
        </p:nvSpPr>
        <p:spPr>
          <a:xfrm>
            <a:off x="608641" y="1286055"/>
            <a:ext cx="8649599" cy="375937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55F70E-E1A5-D5C0-F223-D201601A7BC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C9AB3ED-5F8E-DAD2-3300-8793F7646B4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7642953-EE6C-CDB8-A9F5-F6A50D078BB6}"/>
              </a:ext>
            </a:extLst>
          </p:cNvPr>
          <p:cNvSpPr>
            <a:spLocks noGrp="1"/>
          </p:cNvSpPr>
          <p:nvPr>
            <p:ph type="sldNum" sz="quarter" idx="12"/>
          </p:nvPr>
        </p:nvSpPr>
        <p:spPr/>
        <p:txBody>
          <a:bodyPr/>
          <a:lstStyle/>
          <a:p>
            <a:pPr lvl="0"/>
            <a:fld id="{3DD4BAA7-6A4E-4A93-B656-8DEBB7FB83B4}" type="slidenum">
              <a:t>‹#›</a:t>
            </a:fld>
            <a:endParaRPr lang="en-US"/>
          </a:p>
        </p:txBody>
      </p:sp>
    </p:spTree>
    <p:extLst>
      <p:ext uri="{BB962C8B-B14F-4D97-AF65-F5344CB8AC3E}">
        <p14:creationId xmlns:p14="http://schemas.microsoft.com/office/powerpoint/2010/main" val="114173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0A1B-BF26-A3C3-7220-7FAA0082AF43}"/>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A9656DA8-C57E-F37D-FA50-994758EB9729}"/>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BF9818-9D3B-C686-D2DD-34E1A7C37BC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0198537-9CB1-F07B-23A1-0988A3550F1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C69C1C7-6D78-7C0E-4CF3-F6FA01CB253E}"/>
              </a:ext>
            </a:extLst>
          </p:cNvPr>
          <p:cNvSpPr>
            <a:spLocks noGrp="1"/>
          </p:cNvSpPr>
          <p:nvPr>
            <p:ph type="sldNum" sz="quarter" idx="12"/>
          </p:nvPr>
        </p:nvSpPr>
        <p:spPr/>
        <p:txBody>
          <a:bodyPr/>
          <a:lstStyle/>
          <a:p>
            <a:pPr lvl="0"/>
            <a:fld id="{FD7AE7AB-FDCA-4C22-BBB4-CA6573017159}" type="slidenum">
              <a:t>‹#›</a:t>
            </a:fld>
            <a:endParaRPr lang="en-US"/>
          </a:p>
        </p:txBody>
      </p:sp>
    </p:spTree>
    <p:extLst>
      <p:ext uri="{BB962C8B-B14F-4D97-AF65-F5344CB8AC3E}">
        <p14:creationId xmlns:p14="http://schemas.microsoft.com/office/powerpoint/2010/main" val="3022030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A118-841D-B315-DBA7-3E5AF411D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FF4F6D-2DF0-377E-21AE-C9EDC26298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2D5AB-686F-FB6D-1255-0EC795DE567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53E9F9D-C1B8-4F39-D2F7-21B67F3C4CE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AA6CF15-3562-E659-D960-A2D17A727D51}"/>
              </a:ext>
            </a:extLst>
          </p:cNvPr>
          <p:cNvSpPr>
            <a:spLocks noGrp="1"/>
          </p:cNvSpPr>
          <p:nvPr>
            <p:ph type="sldNum" sz="quarter" idx="12"/>
          </p:nvPr>
        </p:nvSpPr>
        <p:spPr/>
        <p:txBody>
          <a:bodyPr/>
          <a:lstStyle/>
          <a:p>
            <a:pPr lvl="0"/>
            <a:fld id="{D3FBCC7D-30A6-4593-A5B5-078C94EE7C72}" type="slidenum">
              <a:t>‹#›</a:t>
            </a:fld>
            <a:endParaRPr lang="en-US"/>
          </a:p>
        </p:txBody>
      </p:sp>
    </p:spTree>
    <p:extLst>
      <p:ext uri="{BB962C8B-B14F-4D97-AF65-F5344CB8AC3E}">
        <p14:creationId xmlns:p14="http://schemas.microsoft.com/office/powerpoint/2010/main" val="3895375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8B99-5210-C00C-5CD9-7FC8F96B41E2}"/>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FDCD78-42C1-9732-DDAD-8184545003E3}"/>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1D787-6499-8621-B16C-6D2A66715E6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DA43BF1-4988-5C02-B1CC-7A9D0D3B509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EA2ECCD-955A-CF8E-35B8-4C90CAA0A453}"/>
              </a:ext>
            </a:extLst>
          </p:cNvPr>
          <p:cNvSpPr>
            <a:spLocks noGrp="1"/>
          </p:cNvSpPr>
          <p:nvPr>
            <p:ph type="sldNum" sz="quarter" idx="12"/>
          </p:nvPr>
        </p:nvSpPr>
        <p:spPr/>
        <p:txBody>
          <a:bodyPr/>
          <a:lstStyle/>
          <a:p>
            <a:pPr lvl="0"/>
            <a:fld id="{6EC78951-9742-434E-B316-66780956AE3B}" type="slidenum">
              <a:t>‹#›</a:t>
            </a:fld>
            <a:endParaRPr lang="en-US"/>
          </a:p>
        </p:txBody>
      </p:sp>
    </p:spTree>
    <p:extLst>
      <p:ext uri="{BB962C8B-B14F-4D97-AF65-F5344CB8AC3E}">
        <p14:creationId xmlns:p14="http://schemas.microsoft.com/office/powerpoint/2010/main" val="331702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8BD3-896C-2A01-AB31-7E92AEF742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669465-8C71-D625-C0F5-4B3668A5F493}"/>
              </a:ext>
            </a:extLst>
          </p:cNvPr>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E057BF-1129-BEFF-18C2-D0B79D884CAD}"/>
              </a:ext>
            </a:extLst>
          </p:cNvPr>
          <p:cNvSpPr>
            <a:spLocks noGrp="1"/>
          </p:cNvSpPr>
          <p:nvPr>
            <p:ph sz="half" idx="2"/>
          </p:nvPr>
        </p:nvSpPr>
        <p:spPr>
          <a:xfrm>
            <a:off x="12368640" y="5557544"/>
            <a:ext cx="0" cy="32658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CD6A7F-D71E-01BA-BCD9-663D9E5BF066}"/>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54783C2-353E-7918-781D-31F2D80AD9B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6A5D8B3-1BE0-4766-4ECB-0E177F27E7AD}"/>
              </a:ext>
            </a:extLst>
          </p:cNvPr>
          <p:cNvSpPr>
            <a:spLocks noGrp="1"/>
          </p:cNvSpPr>
          <p:nvPr>
            <p:ph type="sldNum" sz="quarter" idx="12"/>
          </p:nvPr>
        </p:nvSpPr>
        <p:spPr/>
        <p:txBody>
          <a:bodyPr/>
          <a:lstStyle/>
          <a:p>
            <a:pPr lvl="0"/>
            <a:fld id="{633AD8A7-52BD-49AE-B95E-0B1BDD2E4630}" type="slidenum">
              <a:t>‹#›</a:t>
            </a:fld>
            <a:endParaRPr lang="en-US"/>
          </a:p>
        </p:txBody>
      </p:sp>
    </p:spTree>
    <p:extLst>
      <p:ext uri="{BB962C8B-B14F-4D97-AF65-F5344CB8AC3E}">
        <p14:creationId xmlns:p14="http://schemas.microsoft.com/office/powerpoint/2010/main" val="2945159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E20D-D7DD-2C09-4730-EF9C481D215D}"/>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219D05-2546-D796-314F-4BFDB9279DB2}"/>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C9E0154-314A-E398-7F19-CA66FB4963AC}"/>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D6AF76-DD08-EE34-8B51-5CC8262D12E8}"/>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A2CB9DC6-8D14-301F-5D25-647FB2611B9D}"/>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5634D-5CF9-D518-1863-58D570AC8769}"/>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7281A6E8-939A-7EAB-4AF7-6A1FDA998172}"/>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3FA210C8-68D3-5312-C95E-3D3B35569702}"/>
              </a:ext>
            </a:extLst>
          </p:cNvPr>
          <p:cNvSpPr>
            <a:spLocks noGrp="1"/>
          </p:cNvSpPr>
          <p:nvPr>
            <p:ph type="sldNum" sz="quarter" idx="12"/>
          </p:nvPr>
        </p:nvSpPr>
        <p:spPr/>
        <p:txBody>
          <a:bodyPr/>
          <a:lstStyle/>
          <a:p>
            <a:pPr lvl="0"/>
            <a:fld id="{9DFD61E8-D4B7-4B98-877A-5F758961EDCC}" type="slidenum">
              <a:t>‹#›</a:t>
            </a:fld>
            <a:endParaRPr lang="en-US"/>
          </a:p>
        </p:txBody>
      </p:sp>
    </p:spTree>
    <p:extLst>
      <p:ext uri="{BB962C8B-B14F-4D97-AF65-F5344CB8AC3E}">
        <p14:creationId xmlns:p14="http://schemas.microsoft.com/office/powerpoint/2010/main" val="124841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CB35-EB3C-88B2-3B0C-676D341E35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5577D4-4757-B3CA-6F80-7978C47BD285}"/>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1D893B03-21A8-4F38-6606-61EE467896AC}"/>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E0052BDF-3928-C8E3-9404-F60E2A9F5759}"/>
              </a:ext>
            </a:extLst>
          </p:cNvPr>
          <p:cNvSpPr>
            <a:spLocks noGrp="1"/>
          </p:cNvSpPr>
          <p:nvPr>
            <p:ph type="sldNum" sz="quarter" idx="12"/>
          </p:nvPr>
        </p:nvSpPr>
        <p:spPr/>
        <p:txBody>
          <a:bodyPr/>
          <a:lstStyle/>
          <a:p>
            <a:pPr lvl="0"/>
            <a:fld id="{1A7C4191-1A67-40F2-8288-CF07908E43CD}" type="slidenum">
              <a:t>‹#›</a:t>
            </a:fld>
            <a:endParaRPr lang="en-US"/>
          </a:p>
        </p:txBody>
      </p:sp>
    </p:spTree>
    <p:extLst>
      <p:ext uri="{BB962C8B-B14F-4D97-AF65-F5344CB8AC3E}">
        <p14:creationId xmlns:p14="http://schemas.microsoft.com/office/powerpoint/2010/main" val="413672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42023C-5D6A-04BD-988F-8FF9DAEB3E9F}"/>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DEA04472-CB47-A840-7DDC-7574C77BD63B}"/>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832554E1-610E-4FE7-D885-B41CD39D484B}"/>
              </a:ext>
            </a:extLst>
          </p:cNvPr>
          <p:cNvSpPr>
            <a:spLocks noGrp="1"/>
          </p:cNvSpPr>
          <p:nvPr>
            <p:ph type="sldNum" sz="quarter" idx="12"/>
          </p:nvPr>
        </p:nvSpPr>
        <p:spPr/>
        <p:txBody>
          <a:bodyPr/>
          <a:lstStyle/>
          <a:p>
            <a:pPr lvl="0"/>
            <a:fld id="{CF86A73E-DDF2-4992-95ED-7718D46F5D7C}" type="slidenum">
              <a:t>‹#›</a:t>
            </a:fld>
            <a:endParaRPr lang="en-US"/>
          </a:p>
        </p:txBody>
      </p:sp>
    </p:spTree>
    <p:extLst>
      <p:ext uri="{BB962C8B-B14F-4D97-AF65-F5344CB8AC3E}">
        <p14:creationId xmlns:p14="http://schemas.microsoft.com/office/powerpoint/2010/main" val="398644870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519A-6B8B-3418-5423-4C6B1A1B0420}"/>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6C84BE-5DE1-E37D-1C0D-0320442F49CC}"/>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E5FCF9-1C2B-4216-41BA-25D16B3ADC78}"/>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56E7EF70-7F6C-04AE-A4F4-96C09D82AD94}"/>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E90B615-AD05-9CBC-7B84-24BBBE902B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25FF16F5-E25E-66BD-FFAC-923E667C6840}"/>
              </a:ext>
            </a:extLst>
          </p:cNvPr>
          <p:cNvSpPr>
            <a:spLocks noGrp="1"/>
          </p:cNvSpPr>
          <p:nvPr>
            <p:ph type="sldNum" sz="quarter" idx="12"/>
          </p:nvPr>
        </p:nvSpPr>
        <p:spPr/>
        <p:txBody>
          <a:bodyPr/>
          <a:lstStyle/>
          <a:p>
            <a:pPr lvl="0"/>
            <a:fld id="{3B8D7C67-922F-423B-BED6-325DCD267284}" type="slidenum">
              <a:t>‹#›</a:t>
            </a:fld>
            <a:endParaRPr lang="en-US"/>
          </a:p>
        </p:txBody>
      </p:sp>
    </p:spTree>
    <p:extLst>
      <p:ext uri="{BB962C8B-B14F-4D97-AF65-F5344CB8AC3E}">
        <p14:creationId xmlns:p14="http://schemas.microsoft.com/office/powerpoint/2010/main" val="40092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A6D8-5341-68B7-CCCD-283403291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EAA81-6447-E999-DCA8-1767CE7A33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AC443-F699-4055-B586-9529B19D000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2B029D0-7F17-6FE8-11FF-9C11191BCF0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DCC7AAB-79B4-7E91-939D-1C39C705F1A8}"/>
              </a:ext>
            </a:extLst>
          </p:cNvPr>
          <p:cNvSpPr>
            <a:spLocks noGrp="1"/>
          </p:cNvSpPr>
          <p:nvPr>
            <p:ph type="sldNum" sz="quarter" idx="12"/>
          </p:nvPr>
        </p:nvSpPr>
        <p:spPr/>
        <p:txBody>
          <a:bodyPr/>
          <a:lstStyle/>
          <a:p>
            <a:pPr lvl="0"/>
            <a:fld id="{F3929D5A-C226-4088-9509-9B629795D644}" type="slidenum">
              <a:t>‹#›</a:t>
            </a:fld>
            <a:endParaRPr lang="en-US"/>
          </a:p>
        </p:txBody>
      </p:sp>
    </p:spTree>
    <p:extLst>
      <p:ext uri="{BB962C8B-B14F-4D97-AF65-F5344CB8AC3E}">
        <p14:creationId xmlns:p14="http://schemas.microsoft.com/office/powerpoint/2010/main" val="703291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0971-31F3-EE35-7FB7-A44AD0D04B71}"/>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F7386B-12B8-C87E-B686-50A745382075}"/>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D700531E-21EB-0C01-8059-CD2DCBC0B888}"/>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5C634733-037C-1CFA-FA99-8C05194E57A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E9F3AB2-50D5-59A0-9333-06031302BF7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9221379-99E2-D3ED-F01D-16A494F5431E}"/>
              </a:ext>
            </a:extLst>
          </p:cNvPr>
          <p:cNvSpPr>
            <a:spLocks noGrp="1"/>
          </p:cNvSpPr>
          <p:nvPr>
            <p:ph type="sldNum" sz="quarter" idx="12"/>
          </p:nvPr>
        </p:nvSpPr>
        <p:spPr/>
        <p:txBody>
          <a:bodyPr/>
          <a:lstStyle/>
          <a:p>
            <a:pPr lvl="0"/>
            <a:fld id="{646005EE-95A6-48B6-B4AC-F0F336AA088A}" type="slidenum">
              <a:t>‹#›</a:t>
            </a:fld>
            <a:endParaRPr lang="en-US"/>
          </a:p>
        </p:txBody>
      </p:sp>
    </p:spTree>
    <p:extLst>
      <p:ext uri="{BB962C8B-B14F-4D97-AF65-F5344CB8AC3E}">
        <p14:creationId xmlns:p14="http://schemas.microsoft.com/office/powerpoint/2010/main" val="2962017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A7D5-405D-4345-9C29-1E5D4742B4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CB804E-7B23-B9E1-8A7F-A4B4B75A8D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1D951-9A19-B394-C221-709810090B1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D10D7A1-54AC-41D7-E706-45D4E82B7E8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E8836D2-6F05-82B3-F437-32CD194A159B}"/>
              </a:ext>
            </a:extLst>
          </p:cNvPr>
          <p:cNvSpPr>
            <a:spLocks noGrp="1"/>
          </p:cNvSpPr>
          <p:nvPr>
            <p:ph type="sldNum" sz="quarter" idx="12"/>
          </p:nvPr>
        </p:nvSpPr>
        <p:spPr/>
        <p:txBody>
          <a:bodyPr/>
          <a:lstStyle/>
          <a:p>
            <a:pPr lvl="0"/>
            <a:fld id="{B1E16D8E-C313-40D4-9AC6-B4465688D0FC}" type="slidenum">
              <a:t>‹#›</a:t>
            </a:fld>
            <a:endParaRPr lang="en-US"/>
          </a:p>
        </p:txBody>
      </p:sp>
    </p:spTree>
    <p:extLst>
      <p:ext uri="{BB962C8B-B14F-4D97-AF65-F5344CB8AC3E}">
        <p14:creationId xmlns:p14="http://schemas.microsoft.com/office/powerpoint/2010/main" val="2079392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20B0F-4366-7584-992A-3ADB4D484591}"/>
              </a:ext>
            </a:extLst>
          </p:cNvPr>
          <p:cNvSpPr>
            <a:spLocks noGrp="1"/>
          </p:cNvSpPr>
          <p:nvPr>
            <p:ph type="title" orient="vert"/>
          </p:nvPr>
        </p:nvSpPr>
        <p:spPr>
          <a:xfrm>
            <a:off x="9360001" y="4715056"/>
            <a:ext cx="2916479" cy="3350079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49184E-7428-4359-2005-CF4EFBE1B070}"/>
              </a:ext>
            </a:extLst>
          </p:cNvPr>
          <p:cNvSpPr>
            <a:spLocks noGrp="1"/>
          </p:cNvSpPr>
          <p:nvPr>
            <p:ph type="body" orient="vert" idx="1"/>
          </p:nvPr>
        </p:nvSpPr>
        <p:spPr>
          <a:xfrm>
            <a:off x="608641" y="4715056"/>
            <a:ext cx="8567040" cy="335007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A46638-56B1-79EC-A2DE-730EB134884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1B41121-54D5-F110-F888-9FF9C9A71C1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17FE426-3867-AEF3-2DA9-B87D97FF8CF3}"/>
              </a:ext>
            </a:extLst>
          </p:cNvPr>
          <p:cNvSpPr>
            <a:spLocks noGrp="1"/>
          </p:cNvSpPr>
          <p:nvPr>
            <p:ph type="sldNum" sz="quarter" idx="12"/>
          </p:nvPr>
        </p:nvSpPr>
        <p:spPr/>
        <p:txBody>
          <a:bodyPr/>
          <a:lstStyle/>
          <a:p>
            <a:pPr lvl="0"/>
            <a:fld id="{E87737C4-8DED-4351-8628-C93392DFF8DC}" type="slidenum">
              <a:t>‹#›</a:t>
            </a:fld>
            <a:endParaRPr lang="en-US"/>
          </a:p>
        </p:txBody>
      </p:sp>
    </p:spTree>
    <p:extLst>
      <p:ext uri="{BB962C8B-B14F-4D97-AF65-F5344CB8AC3E}">
        <p14:creationId xmlns:p14="http://schemas.microsoft.com/office/powerpoint/2010/main" val="4044167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FF42-2771-1CED-0936-3FC50452D410}"/>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E412FA18-8FB2-091F-6C8E-A819B980DD8D}"/>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8D222B-0C2A-A6C0-5CAB-DFF4132B36C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DEAC2C0-6EC5-A13C-9164-E4D04DCAF4D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94379F5-8D5D-D5C4-B399-E1526E20CEDE}"/>
              </a:ext>
            </a:extLst>
          </p:cNvPr>
          <p:cNvSpPr>
            <a:spLocks noGrp="1"/>
          </p:cNvSpPr>
          <p:nvPr>
            <p:ph type="sldNum" sz="quarter" idx="12"/>
          </p:nvPr>
        </p:nvSpPr>
        <p:spPr/>
        <p:txBody>
          <a:bodyPr/>
          <a:lstStyle/>
          <a:p>
            <a:pPr lvl="0"/>
            <a:fld id="{CE4CDB74-C0D1-4F99-BC4B-00034E4C8F1B}" type="slidenum">
              <a:t>‹#›</a:t>
            </a:fld>
            <a:endParaRPr lang="en-US"/>
          </a:p>
        </p:txBody>
      </p:sp>
    </p:spTree>
    <p:extLst>
      <p:ext uri="{BB962C8B-B14F-4D97-AF65-F5344CB8AC3E}">
        <p14:creationId xmlns:p14="http://schemas.microsoft.com/office/powerpoint/2010/main" val="3532542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C030-73FC-0AD7-4711-3AFB112CBF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10A90D-FC45-E683-469C-B5DF10BB0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B8BB8-C8A4-218B-8ED9-A35784916C7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DC254A4-69FD-BCFF-13D8-4319E7549F0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71D0AA1-E9F1-17D7-9868-95F383C614C1}"/>
              </a:ext>
            </a:extLst>
          </p:cNvPr>
          <p:cNvSpPr>
            <a:spLocks noGrp="1"/>
          </p:cNvSpPr>
          <p:nvPr>
            <p:ph type="sldNum" sz="quarter" idx="12"/>
          </p:nvPr>
        </p:nvSpPr>
        <p:spPr/>
        <p:txBody>
          <a:bodyPr/>
          <a:lstStyle/>
          <a:p>
            <a:pPr lvl="0"/>
            <a:fld id="{2FE9F41F-4B2A-4691-B9EA-A037B863DFB0}" type="slidenum">
              <a:t>‹#›</a:t>
            </a:fld>
            <a:endParaRPr lang="en-US"/>
          </a:p>
        </p:txBody>
      </p:sp>
    </p:spTree>
    <p:extLst>
      <p:ext uri="{BB962C8B-B14F-4D97-AF65-F5344CB8AC3E}">
        <p14:creationId xmlns:p14="http://schemas.microsoft.com/office/powerpoint/2010/main" val="2487916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2BA3-3864-6BA6-FAEB-8BADFD2B632B}"/>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4756AB-C7C0-B0A0-F122-C4F7C1F2117F}"/>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BA11C-3B0A-3593-F18C-0F6B8F2A739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6E57BA5-E95E-E8F5-D89D-7ED9B0CD2C8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4F07E38-5F30-9636-ADE1-02A416AF9FCE}"/>
              </a:ext>
            </a:extLst>
          </p:cNvPr>
          <p:cNvSpPr>
            <a:spLocks noGrp="1"/>
          </p:cNvSpPr>
          <p:nvPr>
            <p:ph type="sldNum" sz="quarter" idx="12"/>
          </p:nvPr>
        </p:nvSpPr>
        <p:spPr/>
        <p:txBody>
          <a:bodyPr/>
          <a:lstStyle/>
          <a:p>
            <a:pPr lvl="0"/>
            <a:fld id="{A6778416-D6B1-4656-8F57-E0CB963999B7}" type="slidenum">
              <a:t>‹#›</a:t>
            </a:fld>
            <a:endParaRPr lang="en-US"/>
          </a:p>
        </p:txBody>
      </p:sp>
    </p:spTree>
    <p:extLst>
      <p:ext uri="{BB962C8B-B14F-4D97-AF65-F5344CB8AC3E}">
        <p14:creationId xmlns:p14="http://schemas.microsoft.com/office/powerpoint/2010/main" val="2001594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62EB-1DF8-BB3F-8876-493EA725A6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C9BBA6-918D-2C47-BC2D-AB636CBDD6D6}"/>
              </a:ext>
            </a:extLst>
          </p:cNvPr>
          <p:cNvSpPr>
            <a:spLocks noGrp="1"/>
          </p:cNvSpPr>
          <p:nvPr>
            <p:ph sz="half" idx="1"/>
          </p:nvPr>
        </p:nvSpPr>
        <p:spPr>
          <a:xfrm>
            <a:off x="608641" y="1327819"/>
            <a:ext cx="5393279" cy="46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2B8253-DEBA-16E0-AB17-AE1E1FF2BD67}"/>
              </a:ext>
            </a:extLst>
          </p:cNvPr>
          <p:cNvSpPr>
            <a:spLocks noGrp="1"/>
          </p:cNvSpPr>
          <p:nvPr>
            <p:ph sz="half" idx="2"/>
          </p:nvPr>
        </p:nvSpPr>
        <p:spPr>
          <a:xfrm>
            <a:off x="6186241" y="1327819"/>
            <a:ext cx="5395200" cy="46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6D5326-DECA-48B3-AE1A-25A391371B0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CA3C179-FD30-7BB1-96AC-D3031EAA577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B7AE0E65-149B-5330-548E-60583C6CCC44}"/>
              </a:ext>
            </a:extLst>
          </p:cNvPr>
          <p:cNvSpPr>
            <a:spLocks noGrp="1"/>
          </p:cNvSpPr>
          <p:nvPr>
            <p:ph type="sldNum" sz="quarter" idx="12"/>
          </p:nvPr>
        </p:nvSpPr>
        <p:spPr/>
        <p:txBody>
          <a:bodyPr/>
          <a:lstStyle/>
          <a:p>
            <a:pPr lvl="0"/>
            <a:fld id="{EFFA3061-249B-45C6-9878-D4DCF01FDC97}" type="slidenum">
              <a:t>‹#›</a:t>
            </a:fld>
            <a:endParaRPr lang="en-US"/>
          </a:p>
        </p:txBody>
      </p:sp>
    </p:spTree>
    <p:extLst>
      <p:ext uri="{BB962C8B-B14F-4D97-AF65-F5344CB8AC3E}">
        <p14:creationId xmlns:p14="http://schemas.microsoft.com/office/powerpoint/2010/main" val="3683678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E5F5-840B-BC5D-215B-EA28CBD530CC}"/>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F90210-E29D-7CC0-55A8-E51FACE28754}"/>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2BDC6D4-4F23-CE22-BD0B-EDA76EBBF542}"/>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198073-E23F-FE39-B908-B5CADE0365FE}"/>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F6D1C4DC-50C9-D670-B755-6A1D3EDD9DA0}"/>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316EDB-9CE8-1B0F-F198-5647C86EF917}"/>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027CB0A3-6099-35DD-3DE6-ADAAB586804C}"/>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CE14E49F-B233-2E50-1E47-FA06B2F71A0E}"/>
              </a:ext>
            </a:extLst>
          </p:cNvPr>
          <p:cNvSpPr>
            <a:spLocks noGrp="1"/>
          </p:cNvSpPr>
          <p:nvPr>
            <p:ph type="sldNum" sz="quarter" idx="12"/>
          </p:nvPr>
        </p:nvSpPr>
        <p:spPr/>
        <p:txBody>
          <a:bodyPr/>
          <a:lstStyle/>
          <a:p>
            <a:pPr lvl="0"/>
            <a:fld id="{06F71C82-89EE-4365-BBDF-B6ECCA206008}" type="slidenum">
              <a:t>‹#›</a:t>
            </a:fld>
            <a:endParaRPr lang="en-US"/>
          </a:p>
        </p:txBody>
      </p:sp>
    </p:spTree>
    <p:extLst>
      <p:ext uri="{BB962C8B-B14F-4D97-AF65-F5344CB8AC3E}">
        <p14:creationId xmlns:p14="http://schemas.microsoft.com/office/powerpoint/2010/main" val="28668307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3517-4A32-33A5-9984-54909C902B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E38E9F-23BC-F080-11FB-7636EDB020E0}"/>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3FDD1C4D-EB4F-C0FB-BAE2-5E86D108A003}"/>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E79AD6DC-27A9-F5D8-CDA2-D05478EB7702}"/>
              </a:ext>
            </a:extLst>
          </p:cNvPr>
          <p:cNvSpPr>
            <a:spLocks noGrp="1"/>
          </p:cNvSpPr>
          <p:nvPr>
            <p:ph type="sldNum" sz="quarter" idx="12"/>
          </p:nvPr>
        </p:nvSpPr>
        <p:spPr/>
        <p:txBody>
          <a:bodyPr/>
          <a:lstStyle/>
          <a:p>
            <a:pPr lvl="0"/>
            <a:fld id="{D031C9E5-CEBA-45A6-9275-927EBB2DD31B}" type="slidenum">
              <a:t>‹#›</a:t>
            </a:fld>
            <a:endParaRPr lang="en-US"/>
          </a:p>
        </p:txBody>
      </p:sp>
    </p:spTree>
    <p:extLst>
      <p:ext uri="{BB962C8B-B14F-4D97-AF65-F5344CB8AC3E}">
        <p14:creationId xmlns:p14="http://schemas.microsoft.com/office/powerpoint/2010/main" val="19028600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1A477-716F-6B4B-CAD0-5F4A6A3757CB}"/>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83491581-6431-4972-CD0F-6F16416EEE9A}"/>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9F4D1F5E-5F53-31B8-D067-4F84DCDED8EF}"/>
              </a:ext>
            </a:extLst>
          </p:cNvPr>
          <p:cNvSpPr>
            <a:spLocks noGrp="1"/>
          </p:cNvSpPr>
          <p:nvPr>
            <p:ph type="sldNum" sz="quarter" idx="12"/>
          </p:nvPr>
        </p:nvSpPr>
        <p:spPr/>
        <p:txBody>
          <a:bodyPr/>
          <a:lstStyle/>
          <a:p>
            <a:pPr lvl="0"/>
            <a:fld id="{729B6DAF-BE6D-42C9-AEAE-F58F78F795BD}" type="slidenum">
              <a:t>‹#›</a:t>
            </a:fld>
            <a:endParaRPr lang="en-US"/>
          </a:p>
        </p:txBody>
      </p:sp>
    </p:spTree>
    <p:extLst>
      <p:ext uri="{BB962C8B-B14F-4D97-AF65-F5344CB8AC3E}">
        <p14:creationId xmlns:p14="http://schemas.microsoft.com/office/powerpoint/2010/main" val="29610814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C074-1F84-5329-2A66-9F527477DA49}"/>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DFE721-BE6F-E3A3-D390-8536F5D950A9}"/>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34168-2DE7-444F-06C1-704B70B3CF7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78EBDFD-18F1-4D6D-0612-9304D085459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6476EB0-3773-02A4-2C94-C9B59EEA6415}"/>
              </a:ext>
            </a:extLst>
          </p:cNvPr>
          <p:cNvSpPr>
            <a:spLocks noGrp="1"/>
          </p:cNvSpPr>
          <p:nvPr>
            <p:ph type="sldNum" sz="quarter" idx="12"/>
          </p:nvPr>
        </p:nvSpPr>
        <p:spPr/>
        <p:txBody>
          <a:bodyPr/>
          <a:lstStyle/>
          <a:p>
            <a:pPr lvl="0"/>
            <a:fld id="{ECA9025D-1FCD-4D9A-9490-C98D1918D5DB}" type="slidenum">
              <a:t>‹#›</a:t>
            </a:fld>
            <a:endParaRPr lang="en-US"/>
          </a:p>
        </p:txBody>
      </p:sp>
    </p:spTree>
    <p:extLst>
      <p:ext uri="{BB962C8B-B14F-4D97-AF65-F5344CB8AC3E}">
        <p14:creationId xmlns:p14="http://schemas.microsoft.com/office/powerpoint/2010/main" val="11925177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6D26-FC6C-74BC-D862-259BAE706BE9}"/>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A4BF19-65C3-DF74-B60E-496D15FC1B16}"/>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0CA589-B14F-FC1F-6464-13BB86903E39}"/>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DECF8C8B-3C9B-5386-AB22-47D5297CC2E4}"/>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036EBE7-8BA9-F087-E6F1-970A5D407B11}"/>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F707263-B0CE-A543-D40A-185105FDE4CF}"/>
              </a:ext>
            </a:extLst>
          </p:cNvPr>
          <p:cNvSpPr>
            <a:spLocks noGrp="1"/>
          </p:cNvSpPr>
          <p:nvPr>
            <p:ph type="sldNum" sz="quarter" idx="12"/>
          </p:nvPr>
        </p:nvSpPr>
        <p:spPr/>
        <p:txBody>
          <a:bodyPr/>
          <a:lstStyle/>
          <a:p>
            <a:pPr lvl="0"/>
            <a:fld id="{F28703AF-7D88-49C3-A5CD-68B84C6F70B9}" type="slidenum">
              <a:t>‹#›</a:t>
            </a:fld>
            <a:endParaRPr lang="en-US"/>
          </a:p>
        </p:txBody>
      </p:sp>
    </p:spTree>
    <p:extLst>
      <p:ext uri="{BB962C8B-B14F-4D97-AF65-F5344CB8AC3E}">
        <p14:creationId xmlns:p14="http://schemas.microsoft.com/office/powerpoint/2010/main" val="11913551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0DCA-2588-7823-8EDA-BDC43F25DB96}"/>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4073E6-6892-2308-09A6-B8C01DCF6503}"/>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95E224C0-71CA-98FF-1090-8F92D20B45C2}"/>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3E6D92F3-75A5-1612-5E18-E4BDC0C5D7C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D74BAA4-7F98-695A-1FC1-7A6B3D897DF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0DE03FD-E810-E507-0C86-72A7E18DC307}"/>
              </a:ext>
            </a:extLst>
          </p:cNvPr>
          <p:cNvSpPr>
            <a:spLocks noGrp="1"/>
          </p:cNvSpPr>
          <p:nvPr>
            <p:ph type="sldNum" sz="quarter" idx="12"/>
          </p:nvPr>
        </p:nvSpPr>
        <p:spPr/>
        <p:txBody>
          <a:bodyPr/>
          <a:lstStyle/>
          <a:p>
            <a:pPr lvl="0"/>
            <a:fld id="{0242ECD9-C602-4382-AE59-4051E93ECD3E}" type="slidenum">
              <a:t>‹#›</a:t>
            </a:fld>
            <a:endParaRPr lang="en-US"/>
          </a:p>
        </p:txBody>
      </p:sp>
    </p:spTree>
    <p:extLst>
      <p:ext uri="{BB962C8B-B14F-4D97-AF65-F5344CB8AC3E}">
        <p14:creationId xmlns:p14="http://schemas.microsoft.com/office/powerpoint/2010/main" val="892330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A747-FFD7-185F-4245-415C9A8AA7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23C046-07BA-C547-BB80-43F58C6209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E070E-61AA-1DFB-A360-09F3EBBD72D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E9F5068-7912-313F-176F-F6092DC85F1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16FAF14-F9FE-A720-A428-94B98DD539D8}"/>
              </a:ext>
            </a:extLst>
          </p:cNvPr>
          <p:cNvSpPr>
            <a:spLocks noGrp="1"/>
          </p:cNvSpPr>
          <p:nvPr>
            <p:ph type="sldNum" sz="quarter" idx="12"/>
          </p:nvPr>
        </p:nvSpPr>
        <p:spPr/>
        <p:txBody>
          <a:bodyPr/>
          <a:lstStyle/>
          <a:p>
            <a:pPr lvl="0"/>
            <a:fld id="{9C1DA387-7C33-4B11-88AC-D224F4DA5F2E}" type="slidenum">
              <a:t>‹#›</a:t>
            </a:fld>
            <a:endParaRPr lang="en-US"/>
          </a:p>
        </p:txBody>
      </p:sp>
    </p:spTree>
    <p:extLst>
      <p:ext uri="{BB962C8B-B14F-4D97-AF65-F5344CB8AC3E}">
        <p14:creationId xmlns:p14="http://schemas.microsoft.com/office/powerpoint/2010/main" val="349641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637C8-D2FE-C30A-8367-0FAD0E4668F7}"/>
              </a:ext>
            </a:extLst>
          </p:cNvPr>
          <p:cNvSpPr>
            <a:spLocks noGrp="1"/>
          </p:cNvSpPr>
          <p:nvPr>
            <p:ph type="title" orient="vert"/>
          </p:nvPr>
        </p:nvSpPr>
        <p:spPr>
          <a:xfrm>
            <a:off x="8839680" y="11522"/>
            <a:ext cx="2741760" cy="596078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69764E-D6D1-A8CE-F4B4-EF5B4C548081}"/>
              </a:ext>
            </a:extLst>
          </p:cNvPr>
          <p:cNvSpPr>
            <a:spLocks noGrp="1"/>
          </p:cNvSpPr>
          <p:nvPr>
            <p:ph type="body" orient="vert" idx="1"/>
          </p:nvPr>
        </p:nvSpPr>
        <p:spPr>
          <a:xfrm>
            <a:off x="608641" y="11522"/>
            <a:ext cx="8046719" cy="5960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FB69E-12E4-772E-6BC7-133CE946D70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18A459E-5621-3A5E-C62B-2920E824A66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6E2E816-4EED-E969-B705-723392E29CC8}"/>
              </a:ext>
            </a:extLst>
          </p:cNvPr>
          <p:cNvSpPr>
            <a:spLocks noGrp="1"/>
          </p:cNvSpPr>
          <p:nvPr>
            <p:ph type="sldNum" sz="quarter" idx="12"/>
          </p:nvPr>
        </p:nvSpPr>
        <p:spPr/>
        <p:txBody>
          <a:bodyPr/>
          <a:lstStyle/>
          <a:p>
            <a:pPr lvl="0"/>
            <a:fld id="{BCEF0870-AE09-4426-B621-C8D07F5364E6}" type="slidenum">
              <a:t>‹#›</a:t>
            </a:fld>
            <a:endParaRPr lang="en-US"/>
          </a:p>
        </p:txBody>
      </p:sp>
    </p:spTree>
    <p:extLst>
      <p:ext uri="{BB962C8B-B14F-4D97-AF65-F5344CB8AC3E}">
        <p14:creationId xmlns:p14="http://schemas.microsoft.com/office/powerpoint/2010/main" val="29520288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7ADF-741E-BC2D-65A9-00E1ED1DB331}"/>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D6A564D3-0646-54A8-7228-F347E35886BC}"/>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2A7981-4C41-9F57-B2FB-88C298C8703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0783B9C-4BF0-03B3-BAAE-D659343D755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0A8B4CB-6BAB-9999-A5DD-3DD90801C518}"/>
              </a:ext>
            </a:extLst>
          </p:cNvPr>
          <p:cNvSpPr>
            <a:spLocks noGrp="1"/>
          </p:cNvSpPr>
          <p:nvPr>
            <p:ph type="sldNum" sz="quarter" idx="12"/>
          </p:nvPr>
        </p:nvSpPr>
        <p:spPr/>
        <p:txBody>
          <a:bodyPr/>
          <a:lstStyle/>
          <a:p>
            <a:pPr lvl="0"/>
            <a:fld id="{5D6E2DE0-CD5C-4082-BED2-387EBC827D27}" type="slidenum">
              <a:t>‹#›</a:t>
            </a:fld>
            <a:endParaRPr lang="en-US"/>
          </a:p>
        </p:txBody>
      </p:sp>
    </p:spTree>
    <p:extLst>
      <p:ext uri="{BB962C8B-B14F-4D97-AF65-F5344CB8AC3E}">
        <p14:creationId xmlns:p14="http://schemas.microsoft.com/office/powerpoint/2010/main" val="36923848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C699-1250-7571-68B9-0ED65656B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D6B83-EB07-ABC2-6AC0-C244BB44D1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6D459-B899-7F0B-0A59-F2B60DD457C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D306B61-80F1-8E1E-70B5-F1FCA1A64A9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255602D-105F-983F-87D2-B6B0A4A0A476}"/>
              </a:ext>
            </a:extLst>
          </p:cNvPr>
          <p:cNvSpPr>
            <a:spLocks noGrp="1"/>
          </p:cNvSpPr>
          <p:nvPr>
            <p:ph type="sldNum" sz="quarter" idx="12"/>
          </p:nvPr>
        </p:nvSpPr>
        <p:spPr/>
        <p:txBody>
          <a:bodyPr/>
          <a:lstStyle/>
          <a:p>
            <a:pPr lvl="0"/>
            <a:fld id="{C6E868F8-4F0A-46DD-87AB-4C58C6070959}" type="slidenum">
              <a:t>‹#›</a:t>
            </a:fld>
            <a:endParaRPr lang="en-US"/>
          </a:p>
        </p:txBody>
      </p:sp>
    </p:spTree>
    <p:extLst>
      <p:ext uri="{BB962C8B-B14F-4D97-AF65-F5344CB8AC3E}">
        <p14:creationId xmlns:p14="http://schemas.microsoft.com/office/powerpoint/2010/main" val="34848370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12B8-D545-211F-F82A-197401C2C3E5}"/>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BC290B-AF89-6FDA-3454-E7A10F1C089E}"/>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AA54E-FCA2-DFF6-3302-18F999D27DC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CF8898E-26FE-573C-78A0-345FD8A166F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017EE2D-EFE2-B04E-10E3-470785C61085}"/>
              </a:ext>
            </a:extLst>
          </p:cNvPr>
          <p:cNvSpPr>
            <a:spLocks noGrp="1"/>
          </p:cNvSpPr>
          <p:nvPr>
            <p:ph type="sldNum" sz="quarter" idx="12"/>
          </p:nvPr>
        </p:nvSpPr>
        <p:spPr/>
        <p:txBody>
          <a:bodyPr/>
          <a:lstStyle/>
          <a:p>
            <a:pPr lvl="0"/>
            <a:fld id="{3B1E5DAB-0F40-4543-9716-DC7946DEF7E6}" type="slidenum">
              <a:t>‹#›</a:t>
            </a:fld>
            <a:endParaRPr lang="en-US"/>
          </a:p>
        </p:txBody>
      </p:sp>
    </p:spTree>
    <p:extLst>
      <p:ext uri="{BB962C8B-B14F-4D97-AF65-F5344CB8AC3E}">
        <p14:creationId xmlns:p14="http://schemas.microsoft.com/office/powerpoint/2010/main" val="5866203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88D7-35D4-0937-D59E-218DE4F20C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54C08B-AF9F-728C-A9C0-1D73809C9564}"/>
              </a:ext>
            </a:extLst>
          </p:cNvPr>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DD4B58-FFC8-4F55-4118-721B1A6BD395}"/>
              </a:ext>
            </a:extLst>
          </p:cNvPr>
          <p:cNvSpPr>
            <a:spLocks noGrp="1"/>
          </p:cNvSpPr>
          <p:nvPr>
            <p:ph sz="half" idx="2"/>
          </p:nvPr>
        </p:nvSpPr>
        <p:spPr>
          <a:xfrm>
            <a:off x="12589441" y="-22371309"/>
            <a:ext cx="0" cy="32658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C5AD6C-24C3-47D3-77E4-21F58FEB0E7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3F3B50B-DACA-0BE0-00D0-3A2513787F63}"/>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ADFD04B-B983-3487-5C2F-782240C96851}"/>
              </a:ext>
            </a:extLst>
          </p:cNvPr>
          <p:cNvSpPr>
            <a:spLocks noGrp="1"/>
          </p:cNvSpPr>
          <p:nvPr>
            <p:ph type="sldNum" sz="quarter" idx="12"/>
          </p:nvPr>
        </p:nvSpPr>
        <p:spPr/>
        <p:txBody>
          <a:bodyPr/>
          <a:lstStyle/>
          <a:p>
            <a:pPr lvl="0"/>
            <a:fld id="{EC5A227D-E2A9-4C17-92DC-B1EBE9027FB3}" type="slidenum">
              <a:t>‹#›</a:t>
            </a:fld>
            <a:endParaRPr lang="en-US"/>
          </a:p>
        </p:txBody>
      </p:sp>
    </p:spTree>
    <p:extLst>
      <p:ext uri="{BB962C8B-B14F-4D97-AF65-F5344CB8AC3E}">
        <p14:creationId xmlns:p14="http://schemas.microsoft.com/office/powerpoint/2010/main" val="11039064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0EBB-CC5F-DC75-E898-1782AB025381}"/>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DF2C8F-B7B2-1CB5-3EE3-5974DDA48996}"/>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9F5BE58-283B-83E0-F6EC-0F8215F33F6E}"/>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5A50B5-B1B0-216B-78CF-88279F339816}"/>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2CC2B816-8AA2-8B27-D6A8-9BCC2504299C}"/>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2D8455-67A7-24A1-018C-808F6D56397B}"/>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412E07B9-64C4-DCD6-D8CD-A3FFEC56A62E}"/>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3ADBAD3D-1D6A-E824-43CA-C1E991EF0DEF}"/>
              </a:ext>
            </a:extLst>
          </p:cNvPr>
          <p:cNvSpPr>
            <a:spLocks noGrp="1"/>
          </p:cNvSpPr>
          <p:nvPr>
            <p:ph type="sldNum" sz="quarter" idx="12"/>
          </p:nvPr>
        </p:nvSpPr>
        <p:spPr/>
        <p:txBody>
          <a:bodyPr/>
          <a:lstStyle/>
          <a:p>
            <a:pPr lvl="0"/>
            <a:fld id="{45046284-6810-4F7E-A1BD-93BE9F7532DE}" type="slidenum">
              <a:t>‹#›</a:t>
            </a:fld>
            <a:endParaRPr lang="en-US"/>
          </a:p>
        </p:txBody>
      </p:sp>
    </p:spTree>
    <p:extLst>
      <p:ext uri="{BB962C8B-B14F-4D97-AF65-F5344CB8AC3E}">
        <p14:creationId xmlns:p14="http://schemas.microsoft.com/office/powerpoint/2010/main" val="24213587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CEB4-AEAF-5CE5-55F6-74AE4FFABB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318352-D8CF-C247-44FC-F80BE9C81CEA}"/>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6A8F0B2-57E8-8B8D-1B9A-AB82B87AA2DD}"/>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F7B30658-D19F-6534-0345-67D1B15F2739}"/>
              </a:ext>
            </a:extLst>
          </p:cNvPr>
          <p:cNvSpPr>
            <a:spLocks noGrp="1"/>
          </p:cNvSpPr>
          <p:nvPr>
            <p:ph type="sldNum" sz="quarter" idx="12"/>
          </p:nvPr>
        </p:nvSpPr>
        <p:spPr/>
        <p:txBody>
          <a:bodyPr/>
          <a:lstStyle/>
          <a:p>
            <a:pPr lvl="0"/>
            <a:fld id="{F72C4DA9-83AF-49E7-8AF2-76AD994B6E98}" type="slidenum">
              <a:t>‹#›</a:t>
            </a:fld>
            <a:endParaRPr lang="en-US"/>
          </a:p>
        </p:txBody>
      </p:sp>
    </p:spTree>
    <p:extLst>
      <p:ext uri="{BB962C8B-B14F-4D97-AF65-F5344CB8AC3E}">
        <p14:creationId xmlns:p14="http://schemas.microsoft.com/office/powerpoint/2010/main" val="363065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CB6E-5761-DDEF-DA16-34A27CC77D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099F2-0E76-05B6-3BE5-89A0508A3D75}"/>
              </a:ext>
            </a:extLst>
          </p:cNvPr>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256A91-6426-C092-6267-64E136DBA9CB}"/>
              </a:ext>
            </a:extLst>
          </p:cNvPr>
          <p:cNvSpPr>
            <a:spLocks noGrp="1"/>
          </p:cNvSpPr>
          <p:nvPr>
            <p:ph sz="half" idx="2"/>
          </p:nvPr>
        </p:nvSpPr>
        <p:spPr>
          <a:xfrm>
            <a:off x="12478081" y="6221453"/>
            <a:ext cx="0" cy="32658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3FE075-EBCC-BC14-45D2-A1DE17A6451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2F7BD63-1277-E532-B742-3FCA037658B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F94D69B-74FE-D214-D5F6-C379F1B01526}"/>
              </a:ext>
            </a:extLst>
          </p:cNvPr>
          <p:cNvSpPr>
            <a:spLocks noGrp="1"/>
          </p:cNvSpPr>
          <p:nvPr>
            <p:ph type="sldNum" sz="quarter" idx="12"/>
          </p:nvPr>
        </p:nvSpPr>
        <p:spPr/>
        <p:txBody>
          <a:bodyPr/>
          <a:lstStyle/>
          <a:p>
            <a:pPr lvl="0"/>
            <a:fld id="{5A5F15CF-A8D4-49E4-945B-8A9146A8A8DF}" type="slidenum">
              <a:t>‹#›</a:t>
            </a:fld>
            <a:endParaRPr lang="en-US"/>
          </a:p>
        </p:txBody>
      </p:sp>
    </p:spTree>
    <p:extLst>
      <p:ext uri="{BB962C8B-B14F-4D97-AF65-F5344CB8AC3E}">
        <p14:creationId xmlns:p14="http://schemas.microsoft.com/office/powerpoint/2010/main" val="5726477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C8641-DECE-9E2E-CC8A-2576C7388B60}"/>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837CC4F0-56CE-848B-DD30-2C5507AC05FB}"/>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9CE7000D-01E4-69F1-0CD5-910B9CFA6596}"/>
              </a:ext>
            </a:extLst>
          </p:cNvPr>
          <p:cNvSpPr>
            <a:spLocks noGrp="1"/>
          </p:cNvSpPr>
          <p:nvPr>
            <p:ph type="sldNum" sz="quarter" idx="12"/>
          </p:nvPr>
        </p:nvSpPr>
        <p:spPr/>
        <p:txBody>
          <a:bodyPr/>
          <a:lstStyle/>
          <a:p>
            <a:pPr lvl="0"/>
            <a:fld id="{88BC5237-68D9-478F-A446-FABDCFF16B84}" type="slidenum">
              <a:t>‹#›</a:t>
            </a:fld>
            <a:endParaRPr lang="en-US"/>
          </a:p>
        </p:txBody>
      </p:sp>
    </p:spTree>
    <p:extLst>
      <p:ext uri="{BB962C8B-B14F-4D97-AF65-F5344CB8AC3E}">
        <p14:creationId xmlns:p14="http://schemas.microsoft.com/office/powerpoint/2010/main" val="1345814198"/>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91A5-9BB7-FFEA-F7A0-3FD37927959A}"/>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1B4BA6-1AD0-C5FD-3FBB-1472A18ED09B}"/>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1CB14C-2B14-29C9-1F15-8B3B5AF27C80}"/>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74F3DF6E-BECD-83D4-BD49-3C8A4437006E}"/>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FA4A919-AED8-0FA8-62EE-560C3C90C32A}"/>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88DCA1E7-3ED9-1111-A6A4-C92DF8F13B78}"/>
              </a:ext>
            </a:extLst>
          </p:cNvPr>
          <p:cNvSpPr>
            <a:spLocks noGrp="1"/>
          </p:cNvSpPr>
          <p:nvPr>
            <p:ph type="sldNum" sz="quarter" idx="12"/>
          </p:nvPr>
        </p:nvSpPr>
        <p:spPr/>
        <p:txBody>
          <a:bodyPr/>
          <a:lstStyle/>
          <a:p>
            <a:pPr lvl="0"/>
            <a:fld id="{58D8C3BB-DAA9-4C0C-AACD-6D099E654ADF}" type="slidenum">
              <a:t>‹#›</a:t>
            </a:fld>
            <a:endParaRPr lang="en-US"/>
          </a:p>
        </p:txBody>
      </p:sp>
    </p:spTree>
    <p:extLst>
      <p:ext uri="{BB962C8B-B14F-4D97-AF65-F5344CB8AC3E}">
        <p14:creationId xmlns:p14="http://schemas.microsoft.com/office/powerpoint/2010/main" val="12822813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5533-D366-754F-998E-DFF45C31BA94}"/>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1297CD-901B-5F0B-1393-D8D65D2F61CE}"/>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7846D301-B4E0-3BA0-23A8-EC27F0B79942}"/>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6AED91FC-885E-8BCB-A171-2BCE02797CE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D6BFE2F-563B-0E42-5BA3-FDBC8D3D3DD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629BDD8-E3D9-8D16-9C17-B0389197622C}"/>
              </a:ext>
            </a:extLst>
          </p:cNvPr>
          <p:cNvSpPr>
            <a:spLocks noGrp="1"/>
          </p:cNvSpPr>
          <p:nvPr>
            <p:ph type="sldNum" sz="quarter" idx="12"/>
          </p:nvPr>
        </p:nvSpPr>
        <p:spPr/>
        <p:txBody>
          <a:bodyPr/>
          <a:lstStyle/>
          <a:p>
            <a:pPr lvl="0"/>
            <a:fld id="{1A827A9E-CEF9-4595-A022-747B94589115}" type="slidenum">
              <a:t>‹#›</a:t>
            </a:fld>
            <a:endParaRPr lang="en-US"/>
          </a:p>
        </p:txBody>
      </p:sp>
    </p:spTree>
    <p:extLst>
      <p:ext uri="{BB962C8B-B14F-4D97-AF65-F5344CB8AC3E}">
        <p14:creationId xmlns:p14="http://schemas.microsoft.com/office/powerpoint/2010/main" val="11278138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67EF-5089-1423-1D56-829BC22549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20922-5DEA-E680-B0BE-B2860F184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BC0D2C-E7F2-252F-A67A-038D8BE53AA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2A31BD6-F327-A939-8B44-43CFCC60057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AC2754F-2801-1929-A157-20F7E133A7C1}"/>
              </a:ext>
            </a:extLst>
          </p:cNvPr>
          <p:cNvSpPr>
            <a:spLocks noGrp="1"/>
          </p:cNvSpPr>
          <p:nvPr>
            <p:ph type="sldNum" sz="quarter" idx="12"/>
          </p:nvPr>
        </p:nvSpPr>
        <p:spPr/>
        <p:txBody>
          <a:bodyPr/>
          <a:lstStyle/>
          <a:p>
            <a:pPr lvl="0"/>
            <a:fld id="{6A25FED5-DD18-45A0-A3AC-C4945F922F68}" type="slidenum">
              <a:t>‹#›</a:t>
            </a:fld>
            <a:endParaRPr lang="en-US"/>
          </a:p>
        </p:txBody>
      </p:sp>
    </p:spTree>
    <p:extLst>
      <p:ext uri="{BB962C8B-B14F-4D97-AF65-F5344CB8AC3E}">
        <p14:creationId xmlns:p14="http://schemas.microsoft.com/office/powerpoint/2010/main" val="40019886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ED4C54-DD7A-9E8A-827F-35C2D645D236}"/>
              </a:ext>
            </a:extLst>
          </p:cNvPr>
          <p:cNvSpPr>
            <a:spLocks noGrp="1"/>
          </p:cNvSpPr>
          <p:nvPr>
            <p:ph type="title" orient="vert"/>
          </p:nvPr>
        </p:nvSpPr>
        <p:spPr>
          <a:xfrm>
            <a:off x="9525121" y="-22371309"/>
            <a:ext cx="2972160" cy="3265830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E32D77-A8F4-ED35-0F2B-CDFBF1D81C32}"/>
              </a:ext>
            </a:extLst>
          </p:cNvPr>
          <p:cNvSpPr>
            <a:spLocks noGrp="1"/>
          </p:cNvSpPr>
          <p:nvPr>
            <p:ph type="body" orient="vert" idx="1"/>
          </p:nvPr>
        </p:nvSpPr>
        <p:spPr>
          <a:xfrm>
            <a:off x="608641" y="-22371309"/>
            <a:ext cx="8732160" cy="326583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AF808-4296-D435-864B-7485D605869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2905730-6F04-9784-5BE6-851A302134F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3769B6E-77B5-6E0E-61A6-AD2235F6D6FA}"/>
              </a:ext>
            </a:extLst>
          </p:cNvPr>
          <p:cNvSpPr>
            <a:spLocks noGrp="1"/>
          </p:cNvSpPr>
          <p:nvPr>
            <p:ph type="sldNum" sz="quarter" idx="12"/>
          </p:nvPr>
        </p:nvSpPr>
        <p:spPr/>
        <p:txBody>
          <a:bodyPr/>
          <a:lstStyle/>
          <a:p>
            <a:pPr lvl="0"/>
            <a:fld id="{6973E859-EDB6-4804-8204-E8D7852D7B82}" type="slidenum">
              <a:t>‹#›</a:t>
            </a:fld>
            <a:endParaRPr lang="en-US"/>
          </a:p>
        </p:txBody>
      </p:sp>
    </p:spTree>
    <p:extLst>
      <p:ext uri="{BB962C8B-B14F-4D97-AF65-F5344CB8AC3E}">
        <p14:creationId xmlns:p14="http://schemas.microsoft.com/office/powerpoint/2010/main" val="19809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0B2C-2401-E90B-6C10-0A0B94017D5F}"/>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BE1F4E-2D5B-35AA-34A5-588821CF9207}"/>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421E629-0494-5874-E079-C318588B7EA6}"/>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F8567D-389E-C9DC-AB05-2950A2849F3F}"/>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FFE7E9C4-F599-FEAF-C660-39254CF69C41}"/>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FC6E7B-9435-A2ED-7838-B3F7BB78E96F}"/>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447F3114-00F5-0639-D740-5F521DFB495D}"/>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2627CBD6-D730-3CE9-49D9-2ECCD69D4D77}"/>
              </a:ext>
            </a:extLst>
          </p:cNvPr>
          <p:cNvSpPr>
            <a:spLocks noGrp="1"/>
          </p:cNvSpPr>
          <p:nvPr>
            <p:ph type="sldNum" sz="quarter" idx="12"/>
          </p:nvPr>
        </p:nvSpPr>
        <p:spPr/>
        <p:txBody>
          <a:bodyPr/>
          <a:lstStyle/>
          <a:p>
            <a:pPr lvl="0"/>
            <a:fld id="{D7DF07F7-3504-465F-B1A4-4BEB0864617D}" type="slidenum">
              <a:t>‹#›</a:t>
            </a:fld>
            <a:endParaRPr lang="en-US"/>
          </a:p>
        </p:txBody>
      </p:sp>
    </p:spTree>
    <p:extLst>
      <p:ext uri="{BB962C8B-B14F-4D97-AF65-F5344CB8AC3E}">
        <p14:creationId xmlns:p14="http://schemas.microsoft.com/office/powerpoint/2010/main" val="237301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E652-46E5-CD57-244E-90221632C4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5DD2D8-15B6-4D27-3D2E-013C3369E084}"/>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9609F80-C592-9603-8B89-DD89781718FB}"/>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2DB25811-777E-F60B-9182-83DEAD03083C}"/>
              </a:ext>
            </a:extLst>
          </p:cNvPr>
          <p:cNvSpPr>
            <a:spLocks noGrp="1"/>
          </p:cNvSpPr>
          <p:nvPr>
            <p:ph type="sldNum" sz="quarter" idx="12"/>
          </p:nvPr>
        </p:nvSpPr>
        <p:spPr/>
        <p:txBody>
          <a:bodyPr/>
          <a:lstStyle/>
          <a:p>
            <a:pPr lvl="0"/>
            <a:fld id="{EB327833-993A-422F-BD4C-77D22DF3F256}" type="slidenum">
              <a:t>‹#›</a:t>
            </a:fld>
            <a:endParaRPr lang="en-US"/>
          </a:p>
        </p:txBody>
      </p:sp>
    </p:spTree>
    <p:extLst>
      <p:ext uri="{BB962C8B-B14F-4D97-AF65-F5344CB8AC3E}">
        <p14:creationId xmlns:p14="http://schemas.microsoft.com/office/powerpoint/2010/main" val="398246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9AC67-A3AA-36F0-EE61-CB535539B00D}"/>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4471153C-6E2C-319F-FD7B-BED1EAD178EA}"/>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6D440438-62D0-0857-1AC9-589CE854AE41}"/>
              </a:ext>
            </a:extLst>
          </p:cNvPr>
          <p:cNvSpPr>
            <a:spLocks noGrp="1"/>
          </p:cNvSpPr>
          <p:nvPr>
            <p:ph type="sldNum" sz="quarter" idx="12"/>
          </p:nvPr>
        </p:nvSpPr>
        <p:spPr/>
        <p:txBody>
          <a:bodyPr/>
          <a:lstStyle/>
          <a:p>
            <a:pPr lvl="0"/>
            <a:fld id="{D33E4F8A-E47D-4505-8489-C1443A060884}" type="slidenum">
              <a:t>‹#›</a:t>
            </a:fld>
            <a:endParaRPr lang="en-US"/>
          </a:p>
        </p:txBody>
      </p:sp>
    </p:spTree>
    <p:extLst>
      <p:ext uri="{BB962C8B-B14F-4D97-AF65-F5344CB8AC3E}">
        <p14:creationId xmlns:p14="http://schemas.microsoft.com/office/powerpoint/2010/main" val="148060266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5549-F234-1BCB-6048-1C665FEEA198}"/>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9823FA-2A37-A914-AB8F-2D11800CE480}"/>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ED315B-0BC0-8753-5BD1-72C3996920BB}"/>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E9438361-EA4C-4C56-6146-A0376398636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A9F7123-7AFD-957E-9D00-269337A5BD5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36A2892-02DA-8071-FCFA-76ED1EFBB6E0}"/>
              </a:ext>
            </a:extLst>
          </p:cNvPr>
          <p:cNvSpPr>
            <a:spLocks noGrp="1"/>
          </p:cNvSpPr>
          <p:nvPr>
            <p:ph type="sldNum" sz="quarter" idx="12"/>
          </p:nvPr>
        </p:nvSpPr>
        <p:spPr/>
        <p:txBody>
          <a:bodyPr/>
          <a:lstStyle/>
          <a:p>
            <a:pPr lvl="0"/>
            <a:fld id="{6035A30D-6517-4B73-9BB7-FFBD3F9A7E22}" type="slidenum">
              <a:t>‹#›</a:t>
            </a:fld>
            <a:endParaRPr lang="en-US"/>
          </a:p>
        </p:txBody>
      </p:sp>
    </p:spTree>
    <p:extLst>
      <p:ext uri="{BB962C8B-B14F-4D97-AF65-F5344CB8AC3E}">
        <p14:creationId xmlns:p14="http://schemas.microsoft.com/office/powerpoint/2010/main" val="28595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963C-DB75-20AF-270B-842CE56B6C83}"/>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99541A-73B8-1822-9D05-71262A9DFDD9}"/>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2D728700-3F7F-CB64-8240-18DC696A186F}"/>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125526D9-45DB-397E-F13F-5935570C962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D84673A-4DC5-83D0-EE47-61A1EC683FE9}"/>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2FD3D73-61AE-9CF8-3FC0-E8469D42EB4D}"/>
              </a:ext>
            </a:extLst>
          </p:cNvPr>
          <p:cNvSpPr>
            <a:spLocks noGrp="1"/>
          </p:cNvSpPr>
          <p:nvPr>
            <p:ph type="sldNum" sz="quarter" idx="12"/>
          </p:nvPr>
        </p:nvSpPr>
        <p:spPr/>
        <p:txBody>
          <a:bodyPr/>
          <a:lstStyle/>
          <a:p>
            <a:pPr lvl="0"/>
            <a:fld id="{B79CA063-FC17-4DBF-88F7-A60346BC0451}" type="slidenum">
              <a:t>‹#›</a:t>
            </a:fld>
            <a:endParaRPr lang="en-US"/>
          </a:p>
        </p:txBody>
      </p:sp>
    </p:spTree>
    <p:extLst>
      <p:ext uri="{BB962C8B-B14F-4D97-AF65-F5344CB8AC3E}">
        <p14:creationId xmlns:p14="http://schemas.microsoft.com/office/powerpoint/2010/main" val="229637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6.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5.w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93122070-A658-5E81-6B77-D6C8C8403292}"/>
              </a:ext>
            </a:extLst>
          </p:cNvPr>
          <p:cNvPicPr>
            <a:picLocks noChangeAspect="1"/>
          </p:cNvPicPr>
          <p:nvPr/>
        </p:nvPicPr>
        <p:blipFill>
          <a:blip r:embed="rId13">
            <a:lum/>
            <a:alphaModFix/>
          </a:blip>
          <a:srcRect/>
          <a:stretch>
            <a:fillRect/>
          </a:stretch>
        </p:blipFill>
        <p:spPr>
          <a:xfrm>
            <a:off x="871" y="653"/>
            <a:ext cx="12190809" cy="6912181"/>
          </a:xfrm>
          <a:prstGeom prst="rect">
            <a:avLst/>
          </a:prstGeom>
          <a:noFill/>
          <a:ln>
            <a:noFill/>
          </a:ln>
        </p:spPr>
      </p:pic>
      <p:sp>
        <p:nvSpPr>
          <p:cNvPr id="3" name="Title Placeholder 2">
            <a:extLst>
              <a:ext uri="{FF2B5EF4-FFF2-40B4-BE49-F238E27FC236}">
                <a16:creationId xmlns:a16="http://schemas.microsoft.com/office/drawing/2014/main" id="{F8AAC5AD-6FCF-686D-7E1E-AFC85858D2A6}"/>
              </a:ext>
            </a:extLst>
          </p:cNvPr>
          <p:cNvSpPr txBox="1">
            <a:spLocks noGrp="1"/>
          </p:cNvSpPr>
          <p:nvPr>
            <p:ph type="title"/>
          </p:nvPr>
        </p:nvSpPr>
        <p:spPr>
          <a:xfrm>
            <a:off x="609561" y="1285767"/>
            <a:ext cx="10971684" cy="1145009"/>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F7428984-1AF8-E9CD-CEAD-1DDE3A699D67}"/>
              </a:ext>
            </a:extLst>
          </p:cNvPr>
          <p:cNvSpPr txBox="1">
            <a:spLocks noGrp="1"/>
          </p:cNvSpPr>
          <p:nvPr>
            <p:ph type="body" idx="1"/>
          </p:nvPr>
        </p:nvSpPr>
        <p:spPr>
          <a:xfrm>
            <a:off x="12385869" y="6221453"/>
            <a:ext cx="435" cy="32658547"/>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D0A523-11BE-6F22-AF52-B24274439732}"/>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A2176615-D667-6544-F948-78827D0635A0}"/>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1F1835ED-3784-F923-1701-058A1D3DA139}"/>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D092E120-1801-454B-8FC8-FAE1D584979B}" type="slidenum">
              <a:t>‹#›</a:t>
            </a:fld>
            <a:endParaRPr lang="en-US"/>
          </a:p>
        </p:txBody>
      </p:sp>
      <p:sp>
        <p:nvSpPr>
          <p:cNvPr id="8" name="TextBox 7">
            <a:extLst>
              <a:ext uri="{FF2B5EF4-FFF2-40B4-BE49-F238E27FC236}">
                <a16:creationId xmlns:a16="http://schemas.microsoft.com/office/drawing/2014/main" id="{CC283039-E3D5-5C09-97A0-A61C56F71E1B}"/>
              </a:ext>
            </a:extLst>
          </p:cNvPr>
          <p:cNvSpPr txBox="1"/>
          <p:nvPr/>
        </p:nvSpPr>
        <p:spPr>
          <a:xfrm>
            <a:off x="532932" y="4046395"/>
            <a:ext cx="2101251" cy="433693"/>
          </a:xfrm>
          <a:prstGeom prst="rect">
            <a:avLst/>
          </a:prstGeom>
          <a:noFill/>
          <a:ln>
            <a:noFill/>
          </a:ln>
        </p:spPr>
        <p:txBody>
          <a:bodyPr vert="horz" wrap="none" lIns="81646" tIns="40823" rIns="81646" bIns="40823" anchorCtr="0" compatLnSpc="0">
            <a:spAutoFit/>
          </a:bodyPr>
          <a:lstStyle/>
          <a:p>
            <a:pPr marL="0" marR="0" lvl="0" indent="0" rtl="0" hangingPunct="0">
              <a:lnSpc>
                <a:spcPct val="100000"/>
              </a:lnSpc>
              <a:spcBef>
                <a:spcPts val="0"/>
              </a:spcBef>
              <a:spcAft>
                <a:spcPts val="0"/>
              </a:spcAft>
              <a:buNone/>
              <a:tabLst/>
            </a:pPr>
            <a:r>
              <a:rPr lang="en-US" sz="2359" b="0" i="0" u="none" strike="noStrike" kern="1200">
                <a:ln>
                  <a:noFill/>
                </a:ln>
                <a:solidFill>
                  <a:srgbClr val="FFFFFF"/>
                </a:solidFill>
                <a:latin typeface="Trebuchet MS" pitchFamily="34"/>
                <a:ea typeface="Segoe UI" pitchFamily="2"/>
                <a:cs typeface="Tahoma" pitchFamily="2"/>
              </a:rPr>
              <a:t>Team Emertxe</a:t>
            </a:r>
          </a:p>
        </p:txBody>
      </p:sp>
    </p:spTree>
    <p:extLst>
      <p:ext uri="{BB962C8B-B14F-4D97-AF65-F5344CB8AC3E}">
        <p14:creationId xmlns:p14="http://schemas.microsoft.com/office/powerpoint/2010/main" val="3843801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hangingPunct="0">
        <a:tabLst/>
        <a:defRPr lang="en-US" sz="3992" b="0" i="0" u="none" strike="noStrike" kern="1200">
          <a:ln>
            <a:noFill/>
          </a:ln>
          <a:solidFill>
            <a:srgbClr val="FFFFFF"/>
          </a:solidFill>
          <a:latin typeface="Trebuchet MS" pitchFamily="34"/>
        </a:defRPr>
      </a:lvl1pPr>
    </p:titleStyle>
    <p:bodyStyle>
      <a:lvl1pPr rtl="0" hangingPunct="0">
        <a:spcBef>
          <a:spcPts val="0"/>
        </a:spcBef>
        <a:spcAft>
          <a:spcPts val="1286"/>
        </a:spcAft>
        <a:tabLst/>
        <a:defRPr lang="en-US" sz="2359" b="0" i="0" u="none" strike="noStrike" kern="1200">
          <a:ln>
            <a:noFill/>
          </a:ln>
          <a:solidFill>
            <a:srgbClr val="FFFFFF"/>
          </a:solidFill>
          <a:latin typeface="Trebuchet" pitchFamily="32"/>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280FABCF-B105-B1D7-3B81-892BBEA5BF8B}"/>
              </a:ext>
            </a:extLst>
          </p:cNvPr>
          <p:cNvPicPr>
            <a:picLocks noChangeAspect="1"/>
          </p:cNvPicPr>
          <p:nvPr/>
        </p:nvPicPr>
        <p:blipFill>
          <a:blip r:embed="rId13">
            <a:lum/>
            <a:alphaModFix/>
          </a:blip>
          <a:srcRect/>
          <a:stretch>
            <a:fillRect/>
          </a:stretch>
        </p:blipFill>
        <p:spPr>
          <a:xfrm>
            <a:off x="16545" y="4425886"/>
            <a:ext cx="11188514" cy="1702490"/>
          </a:xfrm>
          <a:prstGeom prst="rect">
            <a:avLst/>
          </a:prstGeom>
          <a:noFill/>
          <a:ln>
            <a:noFill/>
          </a:ln>
        </p:spPr>
      </p:pic>
      <p:sp>
        <p:nvSpPr>
          <p:cNvPr id="3" name="Title Placeholder 2">
            <a:extLst>
              <a:ext uri="{FF2B5EF4-FFF2-40B4-BE49-F238E27FC236}">
                <a16:creationId xmlns:a16="http://schemas.microsoft.com/office/drawing/2014/main" id="{A81D1A4F-3AD3-4BAF-CBAB-394E98379E52}"/>
              </a:ext>
            </a:extLst>
          </p:cNvPr>
          <p:cNvSpPr txBox="1">
            <a:spLocks noGrp="1"/>
          </p:cNvSpPr>
          <p:nvPr>
            <p:ph type="title"/>
          </p:nvPr>
        </p:nvSpPr>
        <p:spPr>
          <a:xfrm>
            <a:off x="609561" y="4714914"/>
            <a:ext cx="9675493" cy="1145009"/>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57655017-88A1-1236-5F3D-E51E335525D7}"/>
              </a:ext>
            </a:extLst>
          </p:cNvPr>
          <p:cNvSpPr txBox="1">
            <a:spLocks noGrp="1"/>
          </p:cNvSpPr>
          <p:nvPr>
            <p:ph type="body" idx="1"/>
          </p:nvPr>
        </p:nvSpPr>
        <p:spPr>
          <a:xfrm>
            <a:off x="12275712" y="5557831"/>
            <a:ext cx="435" cy="32658547"/>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B38D9E-7B6E-8FF7-7893-4442EF272FE9}"/>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8C04FF9E-3864-C98F-A99E-46CCFABD1CB1}"/>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6A26E619-DFC5-AB26-E255-0CC5C509BF5E}"/>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3EB31E93-B941-461A-BC41-65A47561B61B}" type="slidenum">
              <a:t>‹#›</a:t>
            </a:fld>
            <a:endParaRPr lang="en-US"/>
          </a:p>
        </p:txBody>
      </p:sp>
      <p:sp>
        <p:nvSpPr>
          <p:cNvPr id="8" name="Title Placeholder 7">
            <a:extLst>
              <a:ext uri="{FF2B5EF4-FFF2-40B4-BE49-F238E27FC236}">
                <a16:creationId xmlns:a16="http://schemas.microsoft.com/office/drawing/2014/main" id="{AC3B3D11-DCAD-8C92-6B96-C51D8E60C39D}"/>
              </a:ext>
            </a:extLst>
          </p:cNvPr>
          <p:cNvSpPr txBox="1">
            <a:spLocks noGrp="1"/>
          </p:cNvSpPr>
          <p:nvPr>
            <p:ph type="title" sz="quarter" idx="4294967295"/>
          </p:nvPr>
        </p:nvSpPr>
        <p:spPr>
          <a:xfrm>
            <a:off x="609997" y="4649923"/>
            <a:ext cx="9343282" cy="1145009"/>
          </a:xfrm>
          <a:prstGeom prst="rect">
            <a:avLst/>
          </a:prstGeom>
          <a:noFill/>
          <a:ln>
            <a:noFill/>
          </a:ln>
        </p:spPr>
        <p:txBody>
          <a:bodyPr lIns="0" tIns="0" rIns="0" bIns="0" anchor="ctr"/>
          <a:lstStyle/>
          <a:p>
            <a:pPr lvl="0"/>
            <a:endParaRPr lang="en-US"/>
          </a:p>
        </p:txBody>
      </p:sp>
    </p:spTree>
    <p:extLst>
      <p:ext uri="{BB962C8B-B14F-4D97-AF65-F5344CB8AC3E}">
        <p14:creationId xmlns:p14="http://schemas.microsoft.com/office/powerpoint/2010/main" val="3320100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lvl="0" algn="l" rtl="0" hangingPunct="0">
        <a:buNone/>
        <a:tabLst/>
        <a:defRPr lang="en-US" sz="3266" b="0" i="0" u="none" strike="noStrike" kern="1200">
          <a:ln>
            <a:noFill/>
          </a:ln>
          <a:solidFill>
            <a:srgbClr val="FFFFFF"/>
          </a:solidFill>
          <a:latin typeface="Trebuchet MS" pitchFamily="34"/>
          <a:ea typeface="Droid Sans Fallback" pitchFamily="2"/>
          <a:cs typeface="FreeSans" pitchFamily="2"/>
        </a:defRPr>
      </a:lvl1pPr>
    </p:titleStyle>
    <p:bodyStyle>
      <a:lvl1pPr rtl="0" hangingPunct="0">
        <a:spcBef>
          <a:spcPts val="0"/>
        </a:spcBef>
        <a:spcAft>
          <a:spcPts val="1286"/>
        </a:spcAft>
        <a:tabLst/>
        <a:defRPr lang="en-US" sz="2903" b="0" i="0" u="none" strike="noStrike" kern="1200">
          <a:ln>
            <a:noFill/>
          </a:ln>
          <a:latin typeface="Liberation Sans" pitchFamily="18"/>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9BBD2-1C09-AE3B-B7A6-BECED20736C7}"/>
              </a:ext>
            </a:extLst>
          </p:cNvPr>
          <p:cNvSpPr txBox="1">
            <a:spLocks noGrp="1"/>
          </p:cNvSpPr>
          <p:nvPr>
            <p:ph type="title"/>
          </p:nvPr>
        </p:nvSpPr>
        <p:spPr>
          <a:xfrm>
            <a:off x="691418" y="12083"/>
            <a:ext cx="10889829" cy="1145009"/>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2BD4F577-208F-94EC-9FD4-BEDCE9693C07}"/>
              </a:ext>
            </a:extLst>
          </p:cNvPr>
          <p:cNvSpPr txBox="1">
            <a:spLocks noGrp="1"/>
          </p:cNvSpPr>
          <p:nvPr>
            <p:ph type="body" idx="1"/>
          </p:nvPr>
        </p:nvSpPr>
        <p:spPr>
          <a:xfrm>
            <a:off x="609561" y="1327243"/>
            <a:ext cx="10971684" cy="4645351"/>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385C8-A20C-D1D8-E806-39F09EEA6B27}"/>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FDD8C51F-6137-9790-BE65-4E4953D086A4}"/>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C3415689-775C-5CEC-C6F1-304AFEF86654}"/>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34B972AC-BA07-4485-8151-F5D25FFF8C24}" type="slidenum">
              <a:t>‹#›</a:t>
            </a:fld>
            <a:endParaRPr lang="en-US"/>
          </a:p>
        </p:txBody>
      </p:sp>
      <p:pic>
        <p:nvPicPr>
          <p:cNvPr id="7" name="Picture 7">
            <a:extLst>
              <a:ext uri="{FF2B5EF4-FFF2-40B4-BE49-F238E27FC236}">
                <a16:creationId xmlns:a16="http://schemas.microsoft.com/office/drawing/2014/main" id="{0CB705CB-6387-3158-339D-B889C35B664B}"/>
              </a:ext>
            </a:extLst>
          </p:cNvPr>
          <p:cNvPicPr>
            <a:picLocks noChangeAspect="1"/>
          </p:cNvPicPr>
          <p:nvPr/>
        </p:nvPicPr>
        <p:blipFill>
          <a:blip r:embed="rId13">
            <a:lum/>
            <a:alphaModFix/>
          </a:blip>
          <a:srcRect/>
          <a:stretch>
            <a:fillRect/>
          </a:stretch>
        </p:blipFill>
        <p:spPr>
          <a:xfrm>
            <a:off x="435" y="6166260"/>
            <a:ext cx="461526" cy="615287"/>
          </a:xfrm>
          <a:prstGeom prst="rect">
            <a:avLst/>
          </a:prstGeom>
          <a:noFill/>
          <a:ln>
            <a:noFill/>
          </a:ln>
        </p:spPr>
      </p:pic>
      <p:pic>
        <p:nvPicPr>
          <p:cNvPr id="8" name="Picture 8">
            <a:extLst>
              <a:ext uri="{FF2B5EF4-FFF2-40B4-BE49-F238E27FC236}">
                <a16:creationId xmlns:a16="http://schemas.microsoft.com/office/drawing/2014/main" id="{232BD0A7-F078-D1E7-ECC5-C5CCDB1C2556}"/>
              </a:ext>
            </a:extLst>
          </p:cNvPr>
          <p:cNvPicPr>
            <a:picLocks noChangeAspect="1"/>
          </p:cNvPicPr>
          <p:nvPr/>
        </p:nvPicPr>
        <p:blipFill>
          <a:blip r:embed="rId14">
            <a:lum/>
            <a:alphaModFix/>
          </a:blip>
          <a:srcRect/>
          <a:stretch>
            <a:fillRect/>
          </a:stretch>
        </p:blipFill>
        <p:spPr>
          <a:xfrm>
            <a:off x="10218440" y="6123151"/>
            <a:ext cx="1802127" cy="627370"/>
          </a:xfrm>
          <a:prstGeom prst="rect">
            <a:avLst/>
          </a:prstGeom>
          <a:noFill/>
          <a:ln>
            <a:noFill/>
          </a:ln>
        </p:spPr>
      </p:pic>
      <p:pic>
        <p:nvPicPr>
          <p:cNvPr id="9" name="Picture 1">
            <a:extLst>
              <a:ext uri="{FF2B5EF4-FFF2-40B4-BE49-F238E27FC236}">
                <a16:creationId xmlns:a16="http://schemas.microsoft.com/office/drawing/2014/main" id="{587E7221-A1E8-1106-E7EA-7BA25FE769B2}"/>
              </a:ext>
            </a:extLst>
          </p:cNvPr>
          <p:cNvPicPr>
            <a:picLocks noChangeAspect="1"/>
          </p:cNvPicPr>
          <p:nvPr/>
        </p:nvPicPr>
        <p:blipFill>
          <a:blip r:embed="rId15">
            <a:lum/>
            <a:alphaModFix/>
          </a:blip>
          <a:srcRect/>
          <a:stretch>
            <a:fillRect/>
          </a:stretch>
        </p:blipFill>
        <p:spPr>
          <a:xfrm>
            <a:off x="-13062" y="140758"/>
            <a:ext cx="580826" cy="849449"/>
          </a:xfrm>
          <a:prstGeom prst="rect">
            <a:avLst/>
          </a:prstGeom>
          <a:noFill/>
          <a:ln>
            <a:noFill/>
          </a:ln>
        </p:spPr>
      </p:pic>
      <p:pic>
        <p:nvPicPr>
          <p:cNvPr id="10" name="Picture 9">
            <a:extLst>
              <a:ext uri="{FF2B5EF4-FFF2-40B4-BE49-F238E27FC236}">
                <a16:creationId xmlns:a16="http://schemas.microsoft.com/office/drawing/2014/main" id="{0E205BC5-B4BB-B3E9-25AA-92931C4A9A64}"/>
              </a:ext>
            </a:extLst>
          </p:cNvPr>
          <p:cNvPicPr>
            <a:picLocks noChangeAspect="1"/>
          </p:cNvPicPr>
          <p:nvPr/>
        </p:nvPicPr>
        <p:blipFill>
          <a:blip r:embed="rId16">
            <a:lum/>
            <a:alphaModFix/>
          </a:blip>
          <a:srcRect/>
          <a:stretch>
            <a:fillRect/>
          </a:stretch>
        </p:blipFill>
        <p:spPr>
          <a:xfrm>
            <a:off x="8823848" y="149903"/>
            <a:ext cx="3317759" cy="858593"/>
          </a:xfrm>
          <a:prstGeom prst="rect">
            <a:avLst/>
          </a:prstGeom>
          <a:noFill/>
          <a:ln>
            <a:noFill/>
          </a:ln>
        </p:spPr>
      </p:pic>
    </p:spTree>
    <p:extLst>
      <p:ext uri="{BB962C8B-B14F-4D97-AF65-F5344CB8AC3E}">
        <p14:creationId xmlns:p14="http://schemas.microsoft.com/office/powerpoint/2010/main" val="15692396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hangingPunct="0">
        <a:tabLst/>
        <a:defRPr lang="en-US" sz="3629" b="0" i="0" u="none" strike="noStrike" kern="1200">
          <a:ln>
            <a:noFill/>
          </a:ln>
          <a:latin typeface="Trebuchet MS" pitchFamily="34"/>
        </a:defRPr>
      </a:lvl1pPr>
    </p:titleStyle>
    <p:bodyStyle>
      <a:lvl1pPr rtl="0" hangingPunct="0">
        <a:spcBef>
          <a:spcPts val="0"/>
        </a:spcBef>
        <a:spcAft>
          <a:spcPts val="1286"/>
        </a:spcAft>
        <a:tabLst/>
        <a:defRPr lang="en-US" sz="2903" b="0" i="0" u="none" strike="noStrike" kern="1200">
          <a:ln>
            <a:noFill/>
          </a:ln>
          <a:latin typeface="Trebuchet MS" pitchFamily="34"/>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5D656725-D0E4-1B39-B59D-113D83E00E3A}"/>
              </a:ext>
            </a:extLst>
          </p:cNvPr>
          <p:cNvPicPr>
            <a:picLocks noChangeAspect="1"/>
          </p:cNvPicPr>
          <p:nvPr/>
        </p:nvPicPr>
        <p:blipFill>
          <a:blip r:embed="rId13">
            <a:lum/>
            <a:alphaModFix/>
          </a:blip>
          <a:srcRect/>
          <a:stretch>
            <a:fillRect/>
          </a:stretch>
        </p:blipFill>
        <p:spPr>
          <a:xfrm>
            <a:off x="435" y="12083"/>
            <a:ext cx="12536953" cy="7038897"/>
          </a:xfrm>
          <a:prstGeom prst="rect">
            <a:avLst/>
          </a:prstGeom>
          <a:noFill/>
          <a:ln>
            <a:noFill/>
          </a:ln>
        </p:spPr>
      </p:pic>
      <p:sp>
        <p:nvSpPr>
          <p:cNvPr id="3" name="Title Placeholder 2">
            <a:extLst>
              <a:ext uri="{FF2B5EF4-FFF2-40B4-BE49-F238E27FC236}">
                <a16:creationId xmlns:a16="http://schemas.microsoft.com/office/drawing/2014/main" id="{E74B1E6C-C557-E21F-92BC-19B06CA6EED7}"/>
              </a:ext>
            </a:extLst>
          </p:cNvPr>
          <p:cNvSpPr txBox="1">
            <a:spLocks noGrp="1"/>
          </p:cNvSpPr>
          <p:nvPr>
            <p:ph type="title"/>
          </p:nvPr>
        </p:nvSpPr>
        <p:spPr>
          <a:xfrm>
            <a:off x="609561" y="2788059"/>
            <a:ext cx="10971684" cy="1145009"/>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25BD039C-2E24-D043-F956-B08368DC5857}"/>
              </a:ext>
            </a:extLst>
          </p:cNvPr>
          <p:cNvSpPr txBox="1">
            <a:spLocks noGrp="1"/>
          </p:cNvSpPr>
          <p:nvPr>
            <p:ph type="body" idx="1"/>
          </p:nvPr>
        </p:nvSpPr>
        <p:spPr>
          <a:xfrm>
            <a:off x="12496896" y="-22371431"/>
            <a:ext cx="435" cy="32658547"/>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AE768-9C03-C68B-3348-97795939FF00}"/>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4B85E9A6-6E7E-5A5B-9D5C-1083F33E06B8}"/>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4FCB0E72-E79E-4828-32EB-2BA24E8A22DC}"/>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E817BAE2-EDD1-4969-8282-26C54A56A159}" type="slidenum">
              <a:t>‹#›</a:t>
            </a:fld>
            <a:endParaRPr lang="en-US"/>
          </a:p>
        </p:txBody>
      </p:sp>
    </p:spTree>
    <p:extLst>
      <p:ext uri="{BB962C8B-B14F-4D97-AF65-F5344CB8AC3E}">
        <p14:creationId xmlns:p14="http://schemas.microsoft.com/office/powerpoint/2010/main" val="42544743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hangingPunct="0">
        <a:tabLst/>
        <a:defRPr lang="en-US" sz="3992" b="0" i="0" u="none" strike="noStrike" kern="1200">
          <a:ln>
            <a:noFill/>
          </a:ln>
          <a:solidFill>
            <a:srgbClr val="FFFFFF"/>
          </a:solidFill>
          <a:latin typeface="Arial" pitchFamily="18"/>
          <a:ea typeface="Microsoft YaHei" pitchFamily="2"/>
          <a:cs typeface="Mangal" pitchFamily="2"/>
        </a:defRPr>
      </a:lvl1pPr>
    </p:titleStyle>
    <p:bodyStyle>
      <a:lvl1pPr rtl="0" hangingPunct="0">
        <a:spcBef>
          <a:spcPts val="0"/>
        </a:spcBef>
        <a:spcAft>
          <a:spcPts val="1286"/>
        </a:spcAft>
        <a:tabLst/>
        <a:defRPr lang="en-US" sz="2903" b="0" i="0" u="none" strike="noStrike" kern="1200">
          <a:ln>
            <a:noFill/>
          </a:ln>
          <a:latin typeface="Arial" pitchFamily="18"/>
          <a:ea typeface="Microsoft YaHei" pitchFamily="2"/>
          <a:cs typeface="Mangal" pitchFamily="2"/>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29.xml"/><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7.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9.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4.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5.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6.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7.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8.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9.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image" Target="../media/image8.png"/><Relationship Id="rId4" Type="http://schemas.openxmlformats.org/officeDocument/2006/relationships/slide" Target="slide1.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3.xml"/><Relationship Id="rId7" Type="http://schemas.openxmlformats.org/officeDocument/2006/relationships/image" Target="../media/image12.jpg"/><Relationship Id="rId2" Type="http://schemas.openxmlformats.org/officeDocument/2006/relationships/notesSlide" Target="../notesSlides/notesSlide30.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3.xml"/><Relationship Id="rId7" Type="http://schemas.openxmlformats.org/officeDocument/2006/relationships/image" Target="../media/image12.jpg"/><Relationship Id="rId2" Type="http://schemas.openxmlformats.org/officeDocument/2006/relationships/notesSlide" Target="../notesSlides/notesSlide31.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3.xml"/><Relationship Id="rId7" Type="http://schemas.openxmlformats.org/officeDocument/2006/relationships/image" Target="../media/image12.jpg"/><Relationship Id="rId2" Type="http://schemas.openxmlformats.org/officeDocument/2006/relationships/notesSlide" Target="../notesSlides/notesSlide32.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3.xml"/><Relationship Id="rId7" Type="http://schemas.openxmlformats.org/officeDocument/2006/relationships/image" Target="../media/image12.jpg"/><Relationship Id="rId2" Type="http://schemas.openxmlformats.org/officeDocument/2006/relationships/notesSlide" Target="../notesSlides/notesSlide33.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3.xml"/><Relationship Id="rId7" Type="http://schemas.openxmlformats.org/officeDocument/2006/relationships/image" Target="../media/image12.jpg"/><Relationship Id="rId2" Type="http://schemas.openxmlformats.org/officeDocument/2006/relationships/notesSlide" Target="../notesSlides/notesSlide34.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3.xml"/><Relationship Id="rId7"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3.xml"/><Relationship Id="rId7"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3.xml"/><Relationship Id="rId7"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8.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9.xml"/><Relationship Id="rId1" Type="http://schemas.openxmlformats.org/officeDocument/2006/relationships/slideLayout" Target="../slideLayouts/slideLayout29.xml"/><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1.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2.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3.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4.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5.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6.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7.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8.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9.xml"/><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9D64-4C9B-4FBC-1C5A-F1BE3594416C}"/>
              </a:ext>
            </a:extLst>
          </p:cNvPr>
          <p:cNvSpPr txBox="1">
            <a:spLocks noGrp="1"/>
          </p:cNvSpPr>
          <p:nvPr>
            <p:ph type="title" idx="4294967295"/>
          </p:nvPr>
        </p:nvSpPr>
        <p:spPr/>
        <p:txBody>
          <a:bodyPr/>
          <a:lstStyle/>
          <a:p>
            <a:pPr lvl="0"/>
            <a:r>
              <a:rPr lang="en-US"/>
              <a:t>Linux Internals &amp; Networking</a:t>
            </a:r>
            <a:br>
              <a:rPr lang="en-US"/>
            </a:br>
            <a:r>
              <a:rPr lang="en-US" sz="2540"/>
              <a:t>System programming using Kernel interfaces</a:t>
            </a:r>
          </a:p>
        </p:txBody>
      </p:sp>
      <p:sp>
        <p:nvSpPr>
          <p:cNvPr id="3" name="Text Placeholder 2">
            <a:extLst>
              <a:ext uri="{FF2B5EF4-FFF2-40B4-BE49-F238E27FC236}">
                <a16:creationId xmlns:a16="http://schemas.microsoft.com/office/drawing/2014/main" id="{A1626812-C241-B53C-DD4F-E744D9C31A02}"/>
              </a:ext>
            </a:extLst>
          </p:cNvPr>
          <p:cNvSpPr txBox="1">
            <a:spLocks noGrp="1"/>
          </p:cNvSpPr>
          <p:nvPr>
            <p:ph type="body" idx="4294967295"/>
          </p:nvPr>
        </p:nvSpPr>
        <p:spPr>
          <a:xfrm>
            <a:off x="12337417" y="6221453"/>
            <a:ext cx="327" cy="414764"/>
          </a:xfrm>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D79D-35BC-3094-A161-D0BCDF94049E}"/>
              </a:ext>
            </a:extLst>
          </p:cNvPr>
          <p:cNvSpPr txBox="1">
            <a:spLocks noGrp="1"/>
          </p:cNvSpPr>
          <p:nvPr>
            <p:ph type="title" idx="4294967295"/>
          </p:nvPr>
        </p:nvSpPr>
        <p:spPr>
          <a:xfrm>
            <a:off x="2150763" y="111527"/>
            <a:ext cx="9879055" cy="837602"/>
          </a:xfrm>
        </p:spPr>
        <p:txBody>
          <a:bodyPr>
            <a:spAutoFit/>
          </a:bodyPr>
          <a:lstStyle/>
          <a:p>
            <a:pPr lvl="0"/>
            <a:r>
              <a:rPr lang="en-US" sz="3266">
                <a:solidFill>
                  <a:srgbClr val="000000"/>
                </a:solidFill>
              </a:rPr>
              <a:t>System Call</a:t>
            </a:r>
            <a:br>
              <a:rPr lang="en-US" sz="2903">
                <a:solidFill>
                  <a:srgbClr val="000000"/>
                </a:solidFill>
              </a:rPr>
            </a:br>
            <a:r>
              <a:rPr lang="en-US" sz="2177">
                <a:solidFill>
                  <a:srgbClr val="000000"/>
                </a:solidFill>
              </a:rPr>
              <a:t>Example: Others</a:t>
            </a:r>
          </a:p>
        </p:txBody>
      </p:sp>
      <p:pic>
        <p:nvPicPr>
          <p:cNvPr id="3" name="Picture 2">
            <a:hlinkClick r:id="rId3" action="ppaction://hlinksldjump"/>
            <a:extLst>
              <a:ext uri="{FF2B5EF4-FFF2-40B4-BE49-F238E27FC236}">
                <a16:creationId xmlns:a16="http://schemas.microsoft.com/office/drawing/2014/main" id="{CF1F63E9-3254-A3FD-8773-C07FC64482E2}"/>
              </a:ext>
            </a:extLst>
          </p:cNvPr>
          <p:cNvPicPr>
            <a:picLocks noChangeAspect="1"/>
          </p:cNvPicPr>
          <p:nvPr/>
        </p:nvPicPr>
        <p:blipFill>
          <a:blip r:embed="rId4">
            <a:lum/>
            <a:alphaModFix/>
          </a:blip>
          <a:srcRect/>
          <a:stretch>
            <a:fillRect/>
          </a:stretch>
        </p:blipFill>
        <p:spPr>
          <a:xfrm>
            <a:off x="1973229" y="6434714"/>
            <a:ext cx="326585" cy="326585"/>
          </a:xfrm>
          <a:prstGeom prst="rect">
            <a:avLst/>
          </a:prstGeom>
          <a:noFill/>
          <a:ln>
            <a:noFill/>
          </a:ln>
        </p:spPr>
      </p:pic>
      <p:sp>
        <p:nvSpPr>
          <p:cNvPr id="4" name="Text Placeholder 3">
            <a:extLst>
              <a:ext uri="{FF2B5EF4-FFF2-40B4-BE49-F238E27FC236}">
                <a16:creationId xmlns:a16="http://schemas.microsoft.com/office/drawing/2014/main" id="{E0EB4F92-AB38-D3C2-A034-F46388FA26EB}"/>
              </a:ext>
            </a:extLst>
          </p:cNvPr>
          <p:cNvSpPr txBox="1">
            <a:spLocks noGrp="1"/>
          </p:cNvSpPr>
          <p:nvPr>
            <p:ph type="body" idx="4294967295"/>
          </p:nvPr>
        </p:nvSpPr>
        <p:spPr>
          <a:xfrm>
            <a:off x="1989557" y="1327243"/>
            <a:ext cx="8229627" cy="4645351"/>
          </a:xfrm>
        </p:spPr>
        <p:txBody>
          <a:bodyPr/>
          <a:lstStyle/>
          <a:p>
            <a:pPr lvl="0" algn="l" hangingPunct="1">
              <a:buSzPct val="45000"/>
              <a:buFont typeface="StarSymbol"/>
              <a:buChar char="●"/>
            </a:pPr>
            <a:r>
              <a:rPr lang="en-US" sz="1996">
                <a:solidFill>
                  <a:srgbClr val="000000"/>
                </a:solidFill>
                <a:ea typeface="DejaVu Sans" pitchFamily="2"/>
                <a:cs typeface="DejaVu Sans" pitchFamily="2"/>
              </a:rPr>
              <a:t>open</a:t>
            </a:r>
          </a:p>
          <a:p>
            <a:pPr lvl="0" algn="l" hangingPunct="1">
              <a:buSzPct val="45000"/>
              <a:buFont typeface="StarSymbol"/>
              <a:buChar char="●"/>
            </a:pPr>
            <a:r>
              <a:rPr lang="en-US" sz="1996">
                <a:solidFill>
                  <a:srgbClr val="000000"/>
                </a:solidFill>
                <a:ea typeface="DejaVu Sans" pitchFamily="2"/>
                <a:cs typeface="DejaVu Sans" pitchFamily="2"/>
              </a:rPr>
              <a:t>read</a:t>
            </a:r>
          </a:p>
          <a:p>
            <a:pPr lvl="0" algn="l" hangingPunct="1">
              <a:buSzPct val="45000"/>
              <a:buFont typeface="StarSymbol"/>
              <a:buChar char="●"/>
            </a:pPr>
            <a:r>
              <a:rPr lang="en-US" sz="1996">
                <a:solidFill>
                  <a:srgbClr val="000000"/>
                </a:solidFill>
                <a:ea typeface="DejaVu Sans" pitchFamily="2"/>
                <a:cs typeface="DejaVu Sans" pitchFamily="2"/>
              </a:rPr>
              <a:t>write</a:t>
            </a:r>
          </a:p>
          <a:p>
            <a:pPr lvl="0" algn="l" hangingPunct="1">
              <a:buSzPct val="45000"/>
              <a:buFont typeface="StarSymbol"/>
              <a:buChar char="●"/>
            </a:pPr>
            <a:r>
              <a:rPr lang="en-US" sz="1996">
                <a:solidFill>
                  <a:srgbClr val="000000"/>
                </a:solidFill>
                <a:ea typeface="DejaVu Sans" pitchFamily="2"/>
                <a:cs typeface="DejaVu Sans" pitchFamily="2"/>
              </a:rPr>
              <a:t>exit</a:t>
            </a:r>
          </a:p>
          <a:p>
            <a:pPr lvl="0" algn="l" hangingPunct="1">
              <a:buSzPct val="45000"/>
              <a:buFont typeface="StarSymbol"/>
              <a:buChar char="●"/>
            </a:pPr>
            <a:r>
              <a:rPr lang="en-US" sz="1996">
                <a:solidFill>
                  <a:srgbClr val="000000"/>
                </a:solidFill>
                <a:ea typeface="DejaVu Sans" pitchFamily="2"/>
                <a:cs typeface="DejaVu Sans" pitchFamily="2"/>
              </a:rPr>
              <a:t>close</a:t>
            </a:r>
          </a:p>
          <a:p>
            <a:pPr lvl="0" algn="l" hangingPunct="1">
              <a:buSzPct val="45000"/>
              <a:buFont typeface="StarSymbol"/>
              <a:buChar char="●"/>
            </a:pPr>
            <a:r>
              <a:rPr lang="en-US" sz="1996">
                <a:solidFill>
                  <a:srgbClr val="000000"/>
                </a:solidFill>
                <a:ea typeface="DejaVu Sans" pitchFamily="2"/>
                <a:cs typeface="DejaVu Sans" pitchFamily="2"/>
              </a:rPr>
              <a:t>wait</a:t>
            </a:r>
          </a:p>
          <a:p>
            <a:pPr lvl="0" algn="l" hangingPunct="1">
              <a:buSzPct val="45000"/>
              <a:buFont typeface="StarSymbol"/>
              <a:buChar char="●"/>
            </a:pPr>
            <a:r>
              <a:rPr lang="en-US" sz="1996">
                <a:solidFill>
                  <a:srgbClr val="000000"/>
                </a:solidFill>
                <a:ea typeface="DejaVu Sans" pitchFamily="2"/>
                <a:cs typeface="DejaVu Sans" pitchFamily="2"/>
              </a:rPr>
              <a:t>waitpid</a:t>
            </a:r>
          </a:p>
          <a:p>
            <a:pPr lvl="0" algn="l" hangingPunct="1">
              <a:buSzPct val="45000"/>
              <a:buFont typeface="StarSymbol"/>
              <a:buChar char="●"/>
            </a:pPr>
            <a:r>
              <a:rPr lang="en-US" sz="1996">
                <a:solidFill>
                  <a:srgbClr val="000000"/>
                </a:solidFill>
                <a:ea typeface="DejaVu Sans" pitchFamily="2"/>
                <a:cs typeface="DejaVu Sans" pitchFamily="2"/>
              </a:rPr>
              <a:t>getpid</a:t>
            </a:r>
          </a:p>
          <a:p>
            <a:pPr lvl="0" algn="l" hangingPunct="1">
              <a:buSzPct val="45000"/>
              <a:buFont typeface="StarSymbol"/>
              <a:buChar char="●"/>
            </a:pPr>
            <a:r>
              <a:rPr lang="en-US" sz="1996">
                <a:solidFill>
                  <a:srgbClr val="000000"/>
                </a:solidFill>
                <a:ea typeface="DejaVu Sans" pitchFamily="2"/>
                <a:cs typeface="DejaVu Sans" pitchFamily="2"/>
              </a:rPr>
              <a:t>sync</a:t>
            </a:r>
          </a:p>
          <a:p>
            <a:pPr lvl="0" algn="l" hangingPunct="1">
              <a:buSzPct val="45000"/>
              <a:buFont typeface="StarSymbol"/>
              <a:buChar char="●"/>
            </a:pPr>
            <a:r>
              <a:rPr lang="en-US" sz="1996">
                <a:solidFill>
                  <a:srgbClr val="000000"/>
                </a:solidFill>
                <a:ea typeface="DejaVu Sans" pitchFamily="2"/>
                <a:cs typeface="DejaVu Sans" pitchFamily="2"/>
              </a:rPr>
              <a:t>nice</a:t>
            </a:r>
          </a:p>
          <a:p>
            <a:pPr lvl="0" algn="l" hangingPunct="1">
              <a:buSzPct val="45000"/>
              <a:buFont typeface="StarSymbol"/>
              <a:buChar char="●"/>
            </a:pPr>
            <a:r>
              <a:rPr lang="en-US" sz="1996">
                <a:solidFill>
                  <a:srgbClr val="000000"/>
                </a:solidFill>
                <a:ea typeface="DejaVu Sans" pitchFamily="2"/>
                <a:cs typeface="DejaVu Sans" pitchFamily="2"/>
              </a:rPr>
              <a:t>kill etc..</a:t>
            </a:r>
          </a:p>
        </p:txBody>
      </p:sp>
      <p:pic>
        <p:nvPicPr>
          <p:cNvPr id="5" name="Picture 4">
            <a:hlinkClick r:id="" action="ppaction://hlinkshowjump?jump=previousslide"/>
            <a:extLst>
              <a:ext uri="{FF2B5EF4-FFF2-40B4-BE49-F238E27FC236}">
                <a16:creationId xmlns:a16="http://schemas.microsoft.com/office/drawing/2014/main" id="{B529FF41-9088-DDFF-53B2-D3FC514489EA}"/>
              </a:ext>
            </a:extLst>
          </p:cNvPr>
          <p:cNvPicPr>
            <a:picLocks noChangeAspect="1"/>
          </p:cNvPicPr>
          <p:nvPr/>
        </p:nvPicPr>
        <p:blipFill>
          <a:blip r:embed="rId5">
            <a:lum/>
            <a:alphaModFix/>
          </a:blip>
          <a:srcRect/>
          <a:stretch>
            <a:fillRect/>
          </a:stretch>
        </p:blipFill>
        <p:spPr>
          <a:xfrm>
            <a:off x="2404648" y="6425570"/>
            <a:ext cx="326585" cy="3265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7FBD-9271-F525-4C21-CF4FE057768C}"/>
              </a:ext>
            </a:extLst>
          </p:cNvPr>
          <p:cNvSpPr txBox="1">
            <a:spLocks noGrp="1"/>
          </p:cNvSpPr>
          <p:nvPr>
            <p:ph type="title" idx="4294967295"/>
          </p:nvPr>
        </p:nvSpPr>
        <p:spPr>
          <a:xfrm>
            <a:off x="609561" y="5036132"/>
            <a:ext cx="9675493" cy="502573"/>
          </a:xfrm>
        </p:spPr>
        <p:txBody>
          <a:bodyPr>
            <a:spAutoFit/>
          </a:bodyPr>
          <a:lstStyle/>
          <a:p>
            <a:pPr lvl="0"/>
            <a:r>
              <a:rPr lang="en-US"/>
              <a:t>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C98D-D3AC-BAFB-C953-F382A4B0D9E3}"/>
              </a:ext>
            </a:extLst>
          </p:cNvPr>
          <p:cNvSpPr txBox="1">
            <a:spLocks noGrp="1"/>
          </p:cNvSpPr>
          <p:nvPr>
            <p:ph type="title" idx="4294967295"/>
          </p:nvPr>
        </p:nvSpPr>
        <p:spPr>
          <a:xfrm>
            <a:off x="2150763" y="304177"/>
            <a:ext cx="9879055" cy="452303"/>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p>
        </p:txBody>
      </p:sp>
      <p:sp>
        <p:nvSpPr>
          <p:cNvPr id="3" name="Text Placeholder 2">
            <a:extLst>
              <a:ext uri="{FF2B5EF4-FFF2-40B4-BE49-F238E27FC236}">
                <a16:creationId xmlns:a16="http://schemas.microsoft.com/office/drawing/2014/main" id="{AAA4CDE5-8F3C-FEAD-58EB-16F6150CAEA5}"/>
              </a:ext>
            </a:extLst>
          </p:cNvPr>
          <p:cNvSpPr txBox="1">
            <a:spLocks noGrp="1"/>
          </p:cNvSpPr>
          <p:nvPr>
            <p:ph type="body" idx="4294967295"/>
          </p:nvPr>
        </p:nvSpPr>
        <p:spPr/>
        <p:txBody>
          <a:bodyPr/>
          <a:lstStyle/>
          <a:p>
            <a:pPr lvl="0" algn="l" hangingPunct="1">
              <a:buSzPct val="45000"/>
              <a:buFont typeface="StarSymbol"/>
              <a:buChar char="●"/>
            </a:pPr>
            <a:r>
              <a:rPr lang="en-US" sz="2177">
                <a:solidFill>
                  <a:srgbClr val="000000"/>
                </a:solidFill>
                <a:ea typeface="DejaVu Sans" pitchFamily="2"/>
                <a:cs typeface="DejaVu Sans" pitchFamily="2"/>
              </a:rPr>
              <a:t>Running instance of a program is called a </a:t>
            </a:r>
            <a:r>
              <a:rPr lang="en-US" sz="2177">
                <a:solidFill>
                  <a:srgbClr val="660066"/>
                </a:solidFill>
                <a:ea typeface="DejaVu Sans" pitchFamily="2"/>
                <a:cs typeface="DejaVu Sans" pitchFamily="2"/>
              </a:rPr>
              <a:t>PROCESS</a:t>
            </a:r>
          </a:p>
          <a:p>
            <a:pPr lvl="0" algn="l" hangingPunct="1">
              <a:buSzPct val="45000"/>
              <a:buFont typeface="StarSymbol"/>
              <a:buChar char="●"/>
            </a:pPr>
            <a:r>
              <a:rPr lang="en-US" sz="2177">
                <a:solidFill>
                  <a:srgbClr val="000000"/>
                </a:solidFill>
                <a:ea typeface="DejaVu Sans" pitchFamily="2"/>
                <a:cs typeface="DejaVu Sans" pitchFamily="2"/>
              </a:rPr>
              <a:t>If you have two terminal windows showing on your screen, then you are probably running the same terminal program twice-you have two terminal processes</a:t>
            </a:r>
          </a:p>
          <a:p>
            <a:pPr lvl="0" algn="l" hangingPunct="1">
              <a:buSzPct val="45000"/>
              <a:buFont typeface="StarSymbol"/>
              <a:buChar char="●"/>
            </a:pPr>
            <a:r>
              <a:rPr lang="en-US" sz="2177">
                <a:solidFill>
                  <a:srgbClr val="000000"/>
                </a:solidFill>
                <a:ea typeface="DejaVu Sans" pitchFamily="2"/>
                <a:cs typeface="DejaVu Sans" pitchFamily="2"/>
              </a:rPr>
              <a:t>Each terminal window is probably running a shell; each running shell is another process</a:t>
            </a:r>
          </a:p>
          <a:p>
            <a:pPr lvl="0" algn="l" hangingPunct="1">
              <a:buSzPct val="45000"/>
              <a:buFont typeface="StarSymbol"/>
              <a:buChar char="●"/>
            </a:pPr>
            <a:r>
              <a:rPr lang="en-US" sz="2177">
                <a:solidFill>
                  <a:srgbClr val="000000"/>
                </a:solidFill>
                <a:ea typeface="DejaVu Sans" pitchFamily="2"/>
                <a:cs typeface="DejaVu Sans" pitchFamily="2"/>
              </a:rPr>
              <a:t>When you invoke a command from a shell, the corresponding program is executed in a new process</a:t>
            </a:r>
          </a:p>
          <a:p>
            <a:pPr lvl="0" algn="l" hangingPunct="1">
              <a:buSzPct val="45000"/>
              <a:buFont typeface="StarSymbol"/>
              <a:buChar char="●"/>
            </a:pPr>
            <a:r>
              <a:rPr lang="en-US" sz="2177">
                <a:solidFill>
                  <a:srgbClr val="000000"/>
                </a:solidFill>
                <a:ea typeface="DejaVu Sans" pitchFamily="2"/>
                <a:cs typeface="DejaVu Sans" pitchFamily="2"/>
              </a:rPr>
              <a:t>The shell process resumes when that process complete</a:t>
            </a:r>
          </a:p>
        </p:txBody>
      </p:sp>
      <p:pic>
        <p:nvPicPr>
          <p:cNvPr id="4" name="Picture 3">
            <a:hlinkClick r:id="rId3" action="ppaction://hlinksldjump"/>
            <a:extLst>
              <a:ext uri="{FF2B5EF4-FFF2-40B4-BE49-F238E27FC236}">
                <a16:creationId xmlns:a16="http://schemas.microsoft.com/office/drawing/2014/main" id="{1CC715B6-2C91-80DD-F96B-A4CEFDDEA4D5}"/>
              </a:ext>
            </a:extLst>
          </p:cNvPr>
          <p:cNvPicPr>
            <a:picLocks noChangeAspect="1"/>
          </p:cNvPicPr>
          <p:nvPr/>
        </p:nvPicPr>
        <p:blipFill>
          <a:blip r:embed="rId4">
            <a:lum/>
            <a:alphaModFix/>
          </a:blip>
          <a:srcRect/>
          <a:stretch>
            <a:fillRect/>
          </a:stretch>
        </p:blipFill>
        <p:spPr>
          <a:xfrm>
            <a:off x="1973555" y="6434714"/>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5A319A04-4C93-D038-EE4A-010C926F008C}"/>
              </a:ext>
            </a:extLst>
          </p:cNvPr>
          <p:cNvPicPr>
            <a:picLocks noChangeAspect="1"/>
          </p:cNvPicPr>
          <p:nvPr/>
        </p:nvPicPr>
        <p:blipFill>
          <a:blip r:embed="rId5">
            <a:lum/>
            <a:alphaModFix/>
          </a:blip>
          <a:srcRect/>
          <a:stretch>
            <a:fillRect/>
          </a:stretch>
        </p:blipFill>
        <p:spPr>
          <a:xfrm>
            <a:off x="2407588" y="6425570"/>
            <a:ext cx="326585" cy="3265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1614-320E-B9F4-85A3-9961300EB836}"/>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vs Program</a:t>
            </a:r>
          </a:p>
        </p:txBody>
      </p:sp>
      <p:sp>
        <p:nvSpPr>
          <p:cNvPr id="3" name="Text Placeholder 2">
            <a:extLst>
              <a:ext uri="{FF2B5EF4-FFF2-40B4-BE49-F238E27FC236}">
                <a16:creationId xmlns:a16="http://schemas.microsoft.com/office/drawing/2014/main" id="{4ACDFDAC-C0CA-DC75-7171-A9AAA32894C5}"/>
              </a:ext>
            </a:extLst>
          </p:cNvPr>
          <p:cNvSpPr txBox="1">
            <a:spLocks noGrp="1"/>
          </p:cNvSpPr>
          <p:nvPr>
            <p:ph type="body" idx="4294967295"/>
          </p:nvPr>
        </p:nvSpPr>
        <p:spPr/>
        <p:txBody>
          <a:bodyPr/>
          <a:lstStyle/>
          <a:p>
            <a:pPr lvl="0" algn="l" hangingPunct="1">
              <a:buSzPct val="45000"/>
              <a:buFont typeface="StarSymbol"/>
              <a:buChar char="●"/>
            </a:pPr>
            <a:r>
              <a:rPr lang="en-US" sz="2177">
                <a:solidFill>
                  <a:srgbClr val="000000"/>
                </a:solidFill>
                <a:ea typeface="DejaVu Sans" pitchFamily="2"/>
                <a:cs typeface="DejaVu Sans" pitchFamily="2"/>
              </a:rPr>
              <a:t>A program is a passive entity, such as file containing a list of instructions stored on a disk</a:t>
            </a:r>
          </a:p>
          <a:p>
            <a:pPr lvl="0" algn="l" hangingPunct="1">
              <a:buSzPct val="45000"/>
              <a:buFont typeface="StarSymbol"/>
              <a:buChar char="●"/>
            </a:pPr>
            <a:r>
              <a:rPr lang="en-US" sz="2177">
                <a:solidFill>
                  <a:srgbClr val="000000"/>
                </a:solidFill>
                <a:ea typeface="DejaVu Sans" pitchFamily="2"/>
                <a:cs typeface="DejaVu Sans" pitchFamily="2"/>
              </a:rPr>
              <a:t>Process is a active entity, with a program counter specifying the next instruction to execute and a set of associated resources.</a:t>
            </a:r>
          </a:p>
          <a:p>
            <a:pPr lvl="0" algn="l" hangingPunct="1">
              <a:buSzPct val="45000"/>
              <a:buFont typeface="StarSymbol"/>
              <a:buChar char="●"/>
            </a:pPr>
            <a:r>
              <a:rPr lang="en-US" sz="2177">
                <a:solidFill>
                  <a:srgbClr val="000000"/>
                </a:solidFill>
                <a:ea typeface="DejaVu Sans" pitchFamily="2"/>
                <a:cs typeface="DejaVu Sans" pitchFamily="2"/>
              </a:rPr>
              <a:t>A program becomes a  process when an executable file is loaded into main memory</a:t>
            </a:r>
          </a:p>
        </p:txBody>
      </p:sp>
      <p:pic>
        <p:nvPicPr>
          <p:cNvPr id="4" name="Picture 3">
            <a:hlinkClick r:id="rId3" action="ppaction://hlinksldjump"/>
            <a:extLst>
              <a:ext uri="{FF2B5EF4-FFF2-40B4-BE49-F238E27FC236}">
                <a16:creationId xmlns:a16="http://schemas.microsoft.com/office/drawing/2014/main" id="{CD4458CD-28DF-9EE4-23B2-37F66F9D1FE0}"/>
              </a:ext>
            </a:extLst>
          </p:cNvPr>
          <p:cNvPicPr>
            <a:picLocks noChangeAspect="1"/>
          </p:cNvPicPr>
          <p:nvPr/>
        </p:nvPicPr>
        <p:blipFill>
          <a:blip r:embed="rId4">
            <a:lum/>
            <a:alphaModFix/>
          </a:blip>
          <a:srcRect/>
          <a:stretch>
            <a:fillRect/>
          </a:stretch>
        </p:blipFill>
        <p:spPr>
          <a:xfrm>
            <a:off x="1973555" y="6434714"/>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5A5C0A37-B84F-9E2F-7CCC-BD03BC1F202E}"/>
              </a:ext>
            </a:extLst>
          </p:cNvPr>
          <p:cNvPicPr>
            <a:picLocks noChangeAspect="1"/>
          </p:cNvPicPr>
          <p:nvPr/>
        </p:nvPicPr>
        <p:blipFill>
          <a:blip r:embed="rId5">
            <a:lum/>
            <a:alphaModFix/>
          </a:blip>
          <a:srcRect/>
          <a:stretch>
            <a:fillRect/>
          </a:stretch>
        </p:blipFill>
        <p:spPr>
          <a:xfrm>
            <a:off x="2407588" y="6425896"/>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1C18BB6E-D956-F72D-7FE5-C40D0B4AA4C5}"/>
              </a:ext>
            </a:extLst>
          </p:cNvPr>
          <p:cNvPicPr>
            <a:picLocks noChangeAspect="1"/>
          </p:cNvPicPr>
          <p:nvPr/>
        </p:nvPicPr>
        <p:blipFill>
          <a:blip r:embed="rId6">
            <a:lum/>
            <a:alphaModFix/>
          </a:blip>
          <a:srcRect/>
          <a:stretch>
            <a:fillRect/>
          </a:stretch>
        </p:blipFill>
        <p:spPr>
          <a:xfrm>
            <a:off x="2816799" y="6426223"/>
            <a:ext cx="326585" cy="326585"/>
          </a:xfrm>
          <a:prstGeom prst="rect">
            <a:avLst/>
          </a:prstGeom>
          <a:noFill/>
          <a:ln>
            <a:noFill/>
          </a:ln>
        </p:spPr>
      </p:pic>
      <p:graphicFrame>
        <p:nvGraphicFramePr>
          <p:cNvPr id="7" name="Table 6">
            <a:extLst>
              <a:ext uri="{FF2B5EF4-FFF2-40B4-BE49-F238E27FC236}">
                <a16:creationId xmlns:a16="http://schemas.microsoft.com/office/drawing/2014/main" id="{5FC59D79-8AD3-6494-5AB9-0FB289845120}"/>
              </a:ext>
            </a:extLst>
          </p:cNvPr>
          <p:cNvGraphicFramePr>
            <a:graphicFrameLocks noGrp="1"/>
          </p:cNvGraphicFramePr>
          <p:nvPr/>
        </p:nvGraphicFramePr>
        <p:xfrm>
          <a:off x="2359579" y="4575136"/>
          <a:ext cx="7578416" cy="1007516"/>
        </p:xfrm>
        <a:graphic>
          <a:graphicData uri="http://schemas.openxmlformats.org/drawingml/2006/table">
            <a:tbl>
              <a:tblPr firstRow="1" bandRow="1"/>
              <a:tblGrid>
                <a:gridCol w="2525485">
                  <a:extLst>
                    <a:ext uri="{9D8B030D-6E8A-4147-A177-3AD203B41FA5}">
                      <a16:colId xmlns:a16="http://schemas.microsoft.com/office/drawing/2014/main" val="1481260636"/>
                    </a:ext>
                  </a:extLst>
                </a:gridCol>
                <a:gridCol w="2525485">
                  <a:extLst>
                    <a:ext uri="{9D8B030D-6E8A-4147-A177-3AD203B41FA5}">
                      <a16:colId xmlns:a16="http://schemas.microsoft.com/office/drawing/2014/main" val="1718505808"/>
                    </a:ext>
                  </a:extLst>
                </a:gridCol>
                <a:gridCol w="2527445">
                  <a:extLst>
                    <a:ext uri="{9D8B030D-6E8A-4147-A177-3AD203B41FA5}">
                      <a16:colId xmlns:a16="http://schemas.microsoft.com/office/drawing/2014/main" val="3673323562"/>
                    </a:ext>
                  </a:extLst>
                </a:gridCol>
              </a:tblGrid>
              <a:tr h="343894">
                <a:tc>
                  <a:txBody>
                    <a:bodyPr/>
                    <a:lstStyle/>
                    <a:p>
                      <a:pPr marL="0" marR="0" lvl="0" indent="0" rtl="0" hangingPunct="0">
                        <a:lnSpc>
                          <a:spcPct val="100000"/>
                        </a:lnSpc>
                        <a:spcBef>
                          <a:spcPts val="0"/>
                        </a:spcBef>
                        <a:spcAft>
                          <a:spcPts val="0"/>
                        </a:spcAft>
                        <a:buNone/>
                        <a:tabLst/>
                        <a:defRPr>
                          <a:latin typeface="Trebuchet MS" pitchFamily="34"/>
                        </a:defRPr>
                      </a:pPr>
                      <a:r>
                        <a:rPr lang="en-US" sz="1600" b="1" i="0" u="none" strike="noStrike" kern="1200">
                          <a:ln>
                            <a:noFill/>
                          </a:ln>
                          <a:latin typeface="Trebuchet MS" pitchFamily="34"/>
                          <a:ea typeface="Segoe UI" pitchFamily="2"/>
                          <a:cs typeface="Tahoma" pitchFamily="2"/>
                        </a:rPr>
                        <a:t>Factor</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1" i="0" u="none" strike="noStrike" kern="1200">
                          <a:ln>
                            <a:noFill/>
                          </a:ln>
                          <a:latin typeface="Liberation Serif" pitchFamily="18"/>
                          <a:ea typeface="Segoe UI" pitchFamily="2"/>
                          <a:cs typeface="Tahoma" pitchFamily="2"/>
                        </a:rPr>
                        <a:t>Process</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1" i="0" u="none" strike="noStrike" kern="1200">
                          <a:ln>
                            <a:noFill/>
                          </a:ln>
                          <a:latin typeface="Liberation Serif" pitchFamily="18"/>
                          <a:ea typeface="Segoe UI" pitchFamily="2"/>
                          <a:cs typeface="Tahoma" pitchFamily="2"/>
                        </a:rPr>
                        <a:t>Program</a:t>
                      </a:r>
                    </a:p>
                  </a:txBody>
                  <a:tcPr marL="82953" marR="82953" marT="41476" marB="41476"/>
                </a:tc>
                <a:extLst>
                  <a:ext uri="{0D108BD9-81ED-4DB2-BD59-A6C34878D82A}">
                    <a16:rowId xmlns:a16="http://schemas.microsoft.com/office/drawing/2014/main" val="3509760695"/>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Storage</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Dynamic Memory</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Secondary Memory</a:t>
                      </a:r>
                    </a:p>
                  </a:txBody>
                  <a:tcPr marL="82953" marR="82953" marT="41476" marB="41476"/>
                </a:tc>
                <a:extLst>
                  <a:ext uri="{0D108BD9-81ED-4DB2-BD59-A6C34878D82A}">
                    <a16:rowId xmlns:a16="http://schemas.microsoft.com/office/drawing/2014/main" val="1786034240"/>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State</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Active</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Passive</a:t>
                      </a:r>
                    </a:p>
                  </a:txBody>
                  <a:tcPr marL="82953" marR="82953" marT="41476" marB="41476"/>
                </a:tc>
                <a:extLst>
                  <a:ext uri="{0D108BD9-81ED-4DB2-BD59-A6C34878D82A}">
                    <a16:rowId xmlns:a16="http://schemas.microsoft.com/office/drawing/2014/main" val="286759337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C430-4F1E-FDDD-6A09-3C7C17B71252}"/>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vs Program</a:t>
            </a:r>
          </a:p>
        </p:txBody>
      </p:sp>
      <p:pic>
        <p:nvPicPr>
          <p:cNvPr id="3" name="Picture 2">
            <a:hlinkClick r:id="rId3" action="ppaction://hlinksldjump"/>
            <a:extLst>
              <a:ext uri="{FF2B5EF4-FFF2-40B4-BE49-F238E27FC236}">
                <a16:creationId xmlns:a16="http://schemas.microsoft.com/office/drawing/2014/main" id="{2B4DFB70-F54B-50E8-CDA1-6B73A40512AA}"/>
              </a:ext>
            </a:extLst>
          </p:cNvPr>
          <p:cNvPicPr>
            <a:picLocks noChangeAspect="1"/>
          </p:cNvPicPr>
          <p:nvPr/>
        </p:nvPicPr>
        <p:blipFill>
          <a:blip r:embed="rId4">
            <a:lum/>
            <a:alphaModFix/>
          </a:blip>
          <a:srcRect/>
          <a:stretch>
            <a:fillRect/>
          </a:stretch>
        </p:blipFill>
        <p:spPr>
          <a:xfrm>
            <a:off x="1973555" y="6434714"/>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EA5F3B75-8BAC-EFD7-DC35-A4E06E22DD1E}"/>
              </a:ext>
            </a:extLst>
          </p:cNvPr>
          <p:cNvPicPr>
            <a:picLocks noChangeAspect="1"/>
          </p:cNvPicPr>
          <p:nvPr/>
        </p:nvPicPr>
        <p:blipFill>
          <a:blip r:embed="rId5">
            <a:lum/>
            <a:alphaModFix/>
          </a:blip>
          <a:srcRect/>
          <a:stretch>
            <a:fillRect/>
          </a:stretch>
        </p:blipFill>
        <p:spPr>
          <a:xfrm>
            <a:off x="2407588" y="6425896"/>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1D5A5A50-5F60-4220-CD7E-80881982C639}"/>
              </a:ext>
            </a:extLst>
          </p:cNvPr>
          <p:cNvPicPr>
            <a:picLocks noChangeAspect="1"/>
          </p:cNvPicPr>
          <p:nvPr/>
        </p:nvPicPr>
        <p:blipFill>
          <a:blip r:embed="rId6">
            <a:lum/>
            <a:alphaModFix/>
          </a:blip>
          <a:srcRect/>
          <a:stretch>
            <a:fillRect/>
          </a:stretch>
        </p:blipFill>
        <p:spPr>
          <a:xfrm>
            <a:off x="2816799" y="6426223"/>
            <a:ext cx="326585" cy="326585"/>
          </a:xfrm>
          <a:prstGeom prst="rect">
            <a:avLst/>
          </a:prstGeom>
          <a:noFill/>
          <a:ln>
            <a:noFill/>
          </a:ln>
        </p:spPr>
      </p:pic>
      <p:grpSp>
        <p:nvGrpSpPr>
          <p:cNvPr id="6" name="Group 5">
            <a:extLst>
              <a:ext uri="{FF2B5EF4-FFF2-40B4-BE49-F238E27FC236}">
                <a16:creationId xmlns:a16="http://schemas.microsoft.com/office/drawing/2014/main" id="{D5B7928C-2FD8-4700-1FFE-33169943F615}"/>
              </a:ext>
            </a:extLst>
          </p:cNvPr>
          <p:cNvGrpSpPr/>
          <p:nvPr/>
        </p:nvGrpSpPr>
        <p:grpSpPr>
          <a:xfrm>
            <a:off x="2383093" y="1215551"/>
            <a:ext cx="7385731" cy="4717201"/>
            <a:chOff x="947519" y="1339920"/>
            <a:chExt cx="8141401" cy="5199840"/>
          </a:xfrm>
        </p:grpSpPr>
        <p:sp>
          <p:nvSpPr>
            <p:cNvPr id="7" name="Freeform: Shape 6">
              <a:extLst>
                <a:ext uri="{FF2B5EF4-FFF2-40B4-BE49-F238E27FC236}">
                  <a16:creationId xmlns:a16="http://schemas.microsoft.com/office/drawing/2014/main" id="{FF50311C-5841-B10C-3A94-02C0EF445D5D}"/>
                </a:ext>
              </a:extLst>
            </p:cNvPr>
            <p:cNvSpPr/>
            <p:nvPr/>
          </p:nvSpPr>
          <p:spPr>
            <a:xfrm>
              <a:off x="964080" y="1887120"/>
              <a:ext cx="3557880" cy="419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E6FF"/>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452">
                  <a:solidFill>
                    <a:prstClr val="black"/>
                  </a:solidFill>
                  <a:latin typeface="Trebuchet MS" pitchFamily="34"/>
                  <a:ea typeface="Segoe UI" pitchFamily="2"/>
                  <a:cs typeface="Tahoma" pitchFamily="2"/>
                </a:rPr>
                <a:t>int global_1 = 0;</a:t>
              </a:r>
            </a:p>
            <a:p>
              <a:pPr defTabSz="829544" hangingPunct="0"/>
              <a:r>
                <a:rPr lang="en-US" sz="1452">
                  <a:solidFill>
                    <a:prstClr val="black"/>
                  </a:solidFill>
                  <a:latin typeface="Trebuchet MS" pitchFamily="34"/>
                  <a:ea typeface="Segoe UI" pitchFamily="2"/>
                  <a:cs typeface="Tahoma" pitchFamily="2"/>
                </a:rPr>
                <a:t>int global_2 = 0;</a:t>
              </a:r>
            </a:p>
            <a:p>
              <a:pPr defTabSz="829544" hangingPunct="0"/>
              <a:endParaRPr lang="en-US" sz="1452">
                <a:solidFill>
                  <a:prstClr val="black"/>
                </a:solidFill>
                <a:latin typeface="Trebuchet MS" pitchFamily="34"/>
                <a:ea typeface="Segoe UI" pitchFamily="2"/>
                <a:cs typeface="Tahoma" pitchFamily="2"/>
              </a:endParaRPr>
            </a:p>
            <a:p>
              <a:pPr defTabSz="829544" hangingPunct="0"/>
              <a:r>
                <a:rPr lang="en-US" sz="1452">
                  <a:solidFill>
                    <a:prstClr val="black"/>
                  </a:solidFill>
                  <a:latin typeface="Trebuchet MS" pitchFamily="34"/>
                  <a:ea typeface="Segoe UI" pitchFamily="2"/>
                  <a:cs typeface="Tahoma" pitchFamily="2"/>
                </a:rPr>
                <a:t>void do_somthing()</a:t>
              </a:r>
            </a:p>
            <a:p>
              <a:pPr defTabSz="829544" hangingPunct="0"/>
              <a:r>
                <a:rPr lang="en-US" sz="1452">
                  <a:solidFill>
                    <a:prstClr val="black"/>
                  </a:solidFill>
                  <a:latin typeface="Trebuchet MS" pitchFamily="34"/>
                  <a:ea typeface="Segoe UI" pitchFamily="2"/>
                  <a:cs typeface="Tahoma" pitchFamily="2"/>
                </a:rPr>
                <a:t>{</a:t>
              </a:r>
            </a:p>
            <a:p>
              <a:pPr defTabSz="829544" hangingPunct="0"/>
              <a:r>
                <a:rPr lang="en-US" sz="1452">
                  <a:solidFill>
                    <a:prstClr val="black"/>
                  </a:solidFill>
                  <a:latin typeface="Trebuchet MS" pitchFamily="34"/>
                  <a:ea typeface="Segoe UI" pitchFamily="2"/>
                  <a:cs typeface="Tahoma" pitchFamily="2"/>
                </a:rPr>
                <a:t>	int local_2 = 5;</a:t>
              </a:r>
            </a:p>
            <a:p>
              <a:pPr defTabSz="829544" hangingPunct="0"/>
              <a:r>
                <a:rPr lang="en-US" sz="1452">
                  <a:solidFill>
                    <a:prstClr val="black"/>
                  </a:solidFill>
                  <a:latin typeface="Trebuchet MS" pitchFamily="34"/>
                  <a:ea typeface="Segoe UI" pitchFamily="2"/>
                  <a:cs typeface="Tahoma" pitchFamily="2"/>
                </a:rPr>
                <a:t>	local_2 = local_2 + 1;</a:t>
              </a:r>
            </a:p>
            <a:p>
              <a:pPr defTabSz="829544" hangingPunct="0"/>
              <a:r>
                <a:rPr lang="en-US" sz="1452">
                  <a:solidFill>
                    <a:prstClr val="black"/>
                  </a:solidFill>
                  <a:latin typeface="Trebuchet MS" pitchFamily="34"/>
                  <a:ea typeface="Segoe UI" pitchFamily="2"/>
                  <a:cs typeface="Tahoma" pitchFamily="2"/>
                </a:rPr>
                <a:t>}</a:t>
              </a:r>
            </a:p>
            <a:p>
              <a:pPr defTabSz="829544" hangingPunct="0"/>
              <a:endParaRPr lang="en-US" sz="1452">
                <a:solidFill>
                  <a:prstClr val="black"/>
                </a:solidFill>
                <a:latin typeface="Trebuchet MS" pitchFamily="34"/>
                <a:ea typeface="Segoe UI" pitchFamily="2"/>
                <a:cs typeface="Tahoma" pitchFamily="2"/>
              </a:endParaRPr>
            </a:p>
            <a:p>
              <a:pPr defTabSz="829544" hangingPunct="0"/>
              <a:r>
                <a:rPr lang="en-US" sz="1452">
                  <a:solidFill>
                    <a:prstClr val="black"/>
                  </a:solidFill>
                  <a:latin typeface="Trebuchet MS" pitchFamily="34"/>
                  <a:ea typeface="Segoe UI" pitchFamily="2"/>
                  <a:cs typeface="Tahoma" pitchFamily="2"/>
                </a:rPr>
                <a:t>int main()</a:t>
              </a:r>
            </a:p>
            <a:p>
              <a:pPr defTabSz="829544" hangingPunct="0"/>
              <a:r>
                <a:rPr lang="en-US" sz="1452">
                  <a:solidFill>
                    <a:prstClr val="black"/>
                  </a:solidFill>
                  <a:latin typeface="Trebuchet MS" pitchFamily="34"/>
                  <a:ea typeface="Segoe UI" pitchFamily="2"/>
                  <a:cs typeface="Tahoma" pitchFamily="2"/>
                </a:rPr>
                <a:t>{</a:t>
              </a:r>
            </a:p>
            <a:p>
              <a:pPr defTabSz="829544" hangingPunct="0"/>
              <a:r>
                <a:rPr lang="en-US" sz="1452">
                  <a:solidFill>
                    <a:prstClr val="black"/>
                  </a:solidFill>
                  <a:latin typeface="Trebuchet MS" pitchFamily="34"/>
                  <a:ea typeface="Segoe UI" pitchFamily="2"/>
                  <a:cs typeface="Tahoma" pitchFamily="2"/>
                </a:rPr>
                <a:t>	char *local_1 = malloc(100);</a:t>
              </a:r>
            </a:p>
            <a:p>
              <a:pPr defTabSz="829544" hangingPunct="0"/>
              <a:endParaRPr lang="en-US" sz="1452">
                <a:solidFill>
                  <a:prstClr val="black"/>
                </a:solidFill>
                <a:latin typeface="Trebuchet MS" pitchFamily="34"/>
                <a:ea typeface="Segoe UI" pitchFamily="2"/>
                <a:cs typeface="Tahoma" pitchFamily="2"/>
              </a:endParaRPr>
            </a:p>
            <a:p>
              <a:pPr defTabSz="829544" hangingPunct="0"/>
              <a:r>
                <a:rPr lang="en-US" sz="1452">
                  <a:solidFill>
                    <a:prstClr val="black"/>
                  </a:solidFill>
                  <a:latin typeface="Trebuchet MS" pitchFamily="34"/>
                  <a:ea typeface="Segoe UI" pitchFamily="2"/>
                  <a:cs typeface="Tahoma" pitchFamily="2"/>
                </a:rPr>
                <a:t>	do_somthing();</a:t>
              </a:r>
            </a:p>
            <a:p>
              <a:pPr defTabSz="829544" hangingPunct="0"/>
              <a:r>
                <a:rPr lang="en-US" sz="1452">
                  <a:solidFill>
                    <a:prstClr val="black"/>
                  </a:solidFill>
                  <a:latin typeface="Trebuchet MS" pitchFamily="34"/>
                  <a:ea typeface="Segoe UI" pitchFamily="2"/>
                  <a:cs typeface="Tahoma" pitchFamily="2"/>
                </a:rPr>
                <a:t>	…..</a:t>
              </a:r>
            </a:p>
            <a:p>
              <a:pPr defTabSz="829544" hangingPunct="0"/>
              <a:r>
                <a:rPr lang="en-US" sz="1452">
                  <a:solidFill>
                    <a:prstClr val="black"/>
                  </a:solidFill>
                  <a:latin typeface="Trebuchet MS" pitchFamily="34"/>
                  <a:ea typeface="Segoe UI" pitchFamily="2"/>
                  <a:cs typeface="Tahoma" pitchFamily="2"/>
                </a:rPr>
                <a:t>}</a:t>
              </a:r>
            </a:p>
          </p:txBody>
        </p:sp>
        <p:sp>
          <p:nvSpPr>
            <p:cNvPr id="8" name="Freeform: Shape 7">
              <a:extLst>
                <a:ext uri="{FF2B5EF4-FFF2-40B4-BE49-F238E27FC236}">
                  <a16:creationId xmlns:a16="http://schemas.microsoft.com/office/drawing/2014/main" id="{2964CADD-C834-F33C-F126-D68153646308}"/>
                </a:ext>
              </a:extLst>
            </p:cNvPr>
            <p:cNvSpPr/>
            <p:nvPr/>
          </p:nvSpPr>
          <p:spPr>
            <a:xfrm>
              <a:off x="947519" y="1339920"/>
              <a:ext cx="10947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666666"/>
              </a:solidFill>
              <a:prstDash val="solid"/>
            </a:ln>
          </p:spPr>
          <p:txBody>
            <a:bodyPr vert="horz" wrap="none" lIns="81646" tIns="40823" rIns="81646" bIns="40823" anchor="ctr" anchorCtr="0" compatLnSpc="0">
              <a:noAutofit/>
            </a:bodyPr>
            <a:lstStyle/>
            <a:p>
              <a:pPr defTabSz="829544" hangingPunct="0"/>
              <a:r>
                <a:rPr lang="en-US" sz="1633" b="1">
                  <a:solidFill>
                    <a:srgbClr val="FFFFFF"/>
                  </a:solidFill>
                  <a:latin typeface="Arial" pitchFamily="34"/>
                  <a:ea typeface="Segoe UI" pitchFamily="2"/>
                  <a:cs typeface="Tahoma" pitchFamily="2"/>
                </a:rPr>
                <a:t>Program</a:t>
              </a:r>
            </a:p>
          </p:txBody>
        </p:sp>
        <p:sp>
          <p:nvSpPr>
            <p:cNvPr id="9" name="Freeform: Shape 8">
              <a:extLst>
                <a:ext uri="{FF2B5EF4-FFF2-40B4-BE49-F238E27FC236}">
                  <a16:creationId xmlns:a16="http://schemas.microsoft.com/office/drawing/2014/main" id="{55BA2AFD-3AEF-75DA-D37A-36C13E62519A}"/>
                </a:ext>
              </a:extLst>
            </p:cNvPr>
            <p:cNvSpPr/>
            <p:nvPr/>
          </p:nvSpPr>
          <p:spPr>
            <a:xfrm>
              <a:off x="5274000" y="1887120"/>
              <a:ext cx="3814920" cy="4652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E6FF"/>
            </a:solidFill>
            <a:ln w="0">
              <a:solidFill>
                <a:srgbClr val="CCCCCC"/>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Freeform: Shape 9">
              <a:extLst>
                <a:ext uri="{FF2B5EF4-FFF2-40B4-BE49-F238E27FC236}">
                  <a16:creationId xmlns:a16="http://schemas.microsoft.com/office/drawing/2014/main" id="{CDD71A08-D71E-DF88-0145-2AA9783B4BF8}"/>
                </a:ext>
              </a:extLst>
            </p:cNvPr>
            <p:cNvSpPr/>
            <p:nvPr/>
          </p:nvSpPr>
          <p:spPr>
            <a:xfrm>
              <a:off x="5257440" y="1339920"/>
              <a:ext cx="10947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666666"/>
              </a:solidFill>
              <a:prstDash val="solid"/>
            </a:ln>
          </p:spPr>
          <p:txBody>
            <a:bodyPr vert="horz" wrap="none" lIns="81646" tIns="40823" rIns="81646" bIns="40823" anchor="ctr" anchorCtr="0" compatLnSpc="0">
              <a:noAutofit/>
            </a:bodyPr>
            <a:lstStyle/>
            <a:p>
              <a:pPr defTabSz="829544" hangingPunct="0"/>
              <a:r>
                <a:rPr lang="en-US" sz="1633" b="1">
                  <a:solidFill>
                    <a:srgbClr val="FFFFFF"/>
                  </a:solidFill>
                  <a:latin typeface="Arial" pitchFamily="34"/>
                  <a:ea typeface="Segoe UI" pitchFamily="2"/>
                  <a:cs typeface="Tahoma" pitchFamily="2"/>
                </a:rPr>
                <a:t>Task</a:t>
              </a:r>
            </a:p>
          </p:txBody>
        </p:sp>
        <p:sp>
          <p:nvSpPr>
            <p:cNvPr id="11" name="Freeform: Shape 10">
              <a:extLst>
                <a:ext uri="{FF2B5EF4-FFF2-40B4-BE49-F238E27FC236}">
                  <a16:creationId xmlns:a16="http://schemas.microsoft.com/office/drawing/2014/main" id="{27BF28C7-934F-4E06-EF51-91164A9630BA}"/>
                </a:ext>
              </a:extLst>
            </p:cNvPr>
            <p:cNvSpPr/>
            <p:nvPr/>
          </p:nvSpPr>
          <p:spPr>
            <a:xfrm>
              <a:off x="5433840" y="2161080"/>
              <a:ext cx="2372040" cy="638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defTabSz="829544" hangingPunct="0"/>
              <a:r>
                <a:rPr lang="en-US" sz="1633">
                  <a:solidFill>
                    <a:prstClr val="black"/>
                  </a:solidFill>
                  <a:latin typeface="Trebuchet MS" pitchFamily="34"/>
                  <a:ea typeface="Segoe UI" pitchFamily="2"/>
                  <a:cs typeface="Tahoma" pitchFamily="2"/>
                </a:rPr>
                <a:t>    local_1</a:t>
              </a:r>
            </a:p>
            <a:p>
              <a:pPr defTabSz="829544" hangingPunct="0"/>
              <a:r>
                <a:rPr lang="en-US" sz="1633">
                  <a:solidFill>
                    <a:prstClr val="black"/>
                  </a:solidFill>
                  <a:latin typeface="Trebuchet MS" pitchFamily="34"/>
                  <a:ea typeface="Segoe UI" pitchFamily="2"/>
                  <a:cs typeface="Tahoma" pitchFamily="2"/>
                </a:rPr>
                <a:t>    local_2</a:t>
              </a:r>
            </a:p>
          </p:txBody>
        </p:sp>
        <p:sp>
          <p:nvSpPr>
            <p:cNvPr id="12" name="Freeform: Shape 11">
              <a:extLst>
                <a:ext uri="{FF2B5EF4-FFF2-40B4-BE49-F238E27FC236}">
                  <a16:creationId xmlns:a16="http://schemas.microsoft.com/office/drawing/2014/main" id="{62C940C4-8191-6AE7-FC50-F6496B38CD83}"/>
                </a:ext>
              </a:extLst>
            </p:cNvPr>
            <p:cNvSpPr/>
            <p:nvPr/>
          </p:nvSpPr>
          <p:spPr>
            <a:xfrm>
              <a:off x="6802200" y="2506680"/>
              <a:ext cx="660600" cy="233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a:solidFill>
                    <a:srgbClr val="FFFFFF"/>
                  </a:solidFill>
                  <a:latin typeface="Arial" pitchFamily="34"/>
                  <a:ea typeface="Segoe UI" pitchFamily="2"/>
                  <a:cs typeface="Tahoma" pitchFamily="2"/>
                </a:rPr>
                <a:t>5</a:t>
              </a:r>
            </a:p>
          </p:txBody>
        </p:sp>
        <p:sp>
          <p:nvSpPr>
            <p:cNvPr id="13" name="Freeform: Shape 12">
              <a:extLst>
                <a:ext uri="{FF2B5EF4-FFF2-40B4-BE49-F238E27FC236}">
                  <a16:creationId xmlns:a16="http://schemas.microsoft.com/office/drawing/2014/main" id="{66D15EA2-7DEA-73CF-6AB8-F81CC87A654F}"/>
                </a:ext>
              </a:extLst>
            </p:cNvPr>
            <p:cNvSpPr/>
            <p:nvPr/>
          </p:nvSpPr>
          <p:spPr>
            <a:xfrm>
              <a:off x="6802200" y="2219399"/>
              <a:ext cx="660600" cy="23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4" name="Freeform: Shape 13">
              <a:extLst>
                <a:ext uri="{FF2B5EF4-FFF2-40B4-BE49-F238E27FC236}">
                  <a16:creationId xmlns:a16="http://schemas.microsoft.com/office/drawing/2014/main" id="{2650B030-A4F1-AD97-F97C-2B8588500743}"/>
                </a:ext>
              </a:extLst>
            </p:cNvPr>
            <p:cNvSpPr/>
            <p:nvPr/>
          </p:nvSpPr>
          <p:spPr>
            <a:xfrm>
              <a:off x="5433840" y="2799360"/>
              <a:ext cx="2372040" cy="912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alpha val="0"/>
              </a:srgbClr>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5" name="Freeform: Shape 14">
              <a:extLst>
                <a:ext uri="{FF2B5EF4-FFF2-40B4-BE49-F238E27FC236}">
                  <a16:creationId xmlns:a16="http://schemas.microsoft.com/office/drawing/2014/main" id="{17D341C1-8CE3-DE61-9BD1-E49C2F7F046F}"/>
                </a:ext>
              </a:extLst>
            </p:cNvPr>
            <p:cNvSpPr/>
            <p:nvPr/>
          </p:nvSpPr>
          <p:spPr>
            <a:xfrm>
              <a:off x="5433840" y="3705120"/>
              <a:ext cx="2372040"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Arial" pitchFamily="34"/>
                <a:ea typeface="Segoe UI" pitchFamily="2"/>
                <a:cs typeface="Tahoma" pitchFamily="2"/>
              </a:endParaRPr>
            </a:p>
            <a:p>
              <a:pPr defTabSz="829544" hangingPunct="0"/>
              <a:endParaRPr lang="en-US" sz="1633">
                <a:solidFill>
                  <a:prstClr val="black"/>
                </a:solidFill>
                <a:latin typeface="Arial" pitchFamily="34"/>
                <a:ea typeface="Segoe UI" pitchFamily="2"/>
                <a:cs typeface="Tahoma" pitchFamily="2"/>
              </a:endParaRPr>
            </a:p>
          </p:txBody>
        </p:sp>
        <p:sp>
          <p:nvSpPr>
            <p:cNvPr id="16" name="Freeform: Shape 15">
              <a:extLst>
                <a:ext uri="{FF2B5EF4-FFF2-40B4-BE49-F238E27FC236}">
                  <a16:creationId xmlns:a16="http://schemas.microsoft.com/office/drawing/2014/main" id="{CAC65D63-FE17-5B26-D41E-31A24C0305D7}"/>
                </a:ext>
              </a:extLst>
            </p:cNvPr>
            <p:cNvSpPr/>
            <p:nvPr/>
          </p:nvSpPr>
          <p:spPr>
            <a:xfrm>
              <a:off x="5707440" y="3907440"/>
              <a:ext cx="1755360" cy="233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7" name="Freeform: Shape 16">
              <a:extLst>
                <a:ext uri="{FF2B5EF4-FFF2-40B4-BE49-F238E27FC236}">
                  <a16:creationId xmlns:a16="http://schemas.microsoft.com/office/drawing/2014/main" id="{407DE30A-0C92-34C6-49AA-F4786E774851}"/>
                </a:ext>
              </a:extLst>
            </p:cNvPr>
            <p:cNvSpPr/>
            <p:nvPr/>
          </p:nvSpPr>
          <p:spPr>
            <a:xfrm>
              <a:off x="5433840" y="4342680"/>
              <a:ext cx="2372040" cy="638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defTabSz="829544" hangingPunct="0"/>
              <a:r>
                <a:rPr lang="en-US" sz="1633">
                  <a:solidFill>
                    <a:prstClr val="black"/>
                  </a:solidFill>
                  <a:latin typeface="Trebuchet MS" pitchFamily="34"/>
                  <a:ea typeface="Segoe UI" pitchFamily="2"/>
                  <a:cs typeface="Tahoma" pitchFamily="2"/>
                </a:rPr>
                <a:t>    global_1</a:t>
              </a:r>
            </a:p>
            <a:p>
              <a:pPr defTabSz="829544" hangingPunct="0"/>
              <a:r>
                <a:rPr lang="en-US" sz="1633">
                  <a:solidFill>
                    <a:prstClr val="black"/>
                  </a:solidFill>
                  <a:latin typeface="Trebuchet MS" pitchFamily="34"/>
                  <a:ea typeface="Segoe UI" pitchFamily="2"/>
                  <a:cs typeface="Tahoma" pitchFamily="2"/>
                </a:rPr>
                <a:t>    global_2</a:t>
              </a:r>
            </a:p>
          </p:txBody>
        </p:sp>
        <p:sp>
          <p:nvSpPr>
            <p:cNvPr id="18" name="Freeform: Shape 17">
              <a:extLst>
                <a:ext uri="{FF2B5EF4-FFF2-40B4-BE49-F238E27FC236}">
                  <a16:creationId xmlns:a16="http://schemas.microsoft.com/office/drawing/2014/main" id="{19DEA8D1-3FE9-F1D2-4E01-357A2DD3547A}"/>
                </a:ext>
              </a:extLst>
            </p:cNvPr>
            <p:cNvSpPr/>
            <p:nvPr/>
          </p:nvSpPr>
          <p:spPr>
            <a:xfrm>
              <a:off x="6802200" y="4697279"/>
              <a:ext cx="660600" cy="233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9" name="Freeform: Shape 18">
              <a:extLst>
                <a:ext uri="{FF2B5EF4-FFF2-40B4-BE49-F238E27FC236}">
                  <a16:creationId xmlns:a16="http://schemas.microsoft.com/office/drawing/2014/main" id="{96A85064-3122-D556-4535-7E80C293B560}"/>
                </a:ext>
              </a:extLst>
            </p:cNvPr>
            <p:cNvSpPr/>
            <p:nvPr/>
          </p:nvSpPr>
          <p:spPr>
            <a:xfrm>
              <a:off x="6802200" y="4410360"/>
              <a:ext cx="660600" cy="23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0" name="Freeform: Shape 19">
              <a:extLst>
                <a:ext uri="{FF2B5EF4-FFF2-40B4-BE49-F238E27FC236}">
                  <a16:creationId xmlns:a16="http://schemas.microsoft.com/office/drawing/2014/main" id="{539CED14-F080-D708-7E09-9CEAA6B1AE1D}"/>
                </a:ext>
              </a:extLst>
            </p:cNvPr>
            <p:cNvSpPr/>
            <p:nvPr/>
          </p:nvSpPr>
          <p:spPr>
            <a:xfrm>
              <a:off x="5433840" y="4962240"/>
              <a:ext cx="2372040" cy="103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defTabSz="829544" hangingPunct="0"/>
              <a:r>
                <a:rPr lang="en-US" sz="1633">
                  <a:solidFill>
                    <a:prstClr val="black"/>
                  </a:solidFill>
                  <a:latin typeface="Trebuchet MS" pitchFamily="34"/>
                  <a:ea typeface="Segoe UI" pitchFamily="2"/>
                  <a:cs typeface="Tahoma" pitchFamily="2"/>
                </a:rPr>
                <a:t>    .start main</a:t>
              </a:r>
            </a:p>
            <a:p>
              <a:pPr defTabSz="829544" hangingPunct="0"/>
              <a:r>
                <a:rPr lang="en-US" sz="1633">
                  <a:solidFill>
                    <a:prstClr val="black"/>
                  </a:solidFill>
                  <a:latin typeface="Trebuchet MS" pitchFamily="34"/>
                  <a:ea typeface="Segoe UI" pitchFamily="2"/>
                  <a:cs typeface="Tahoma" pitchFamily="2"/>
                </a:rPr>
                <a:t>    .call do_somthing</a:t>
              </a:r>
            </a:p>
            <a:p>
              <a:pPr defTabSz="829544" hangingPunct="0"/>
              <a:r>
                <a:rPr lang="en-US" sz="1633">
                  <a:solidFill>
                    <a:prstClr val="black"/>
                  </a:solidFill>
                  <a:latin typeface="Trebuchet MS" pitchFamily="34"/>
                  <a:ea typeface="Segoe UI" pitchFamily="2"/>
                  <a:cs typeface="Tahoma" pitchFamily="2"/>
                </a:rPr>
                <a:t>    …..</a:t>
              </a:r>
            </a:p>
          </p:txBody>
        </p:sp>
        <p:sp>
          <p:nvSpPr>
            <p:cNvPr id="21" name="TextBox 20">
              <a:extLst>
                <a:ext uri="{FF2B5EF4-FFF2-40B4-BE49-F238E27FC236}">
                  <a16:creationId xmlns:a16="http://schemas.microsoft.com/office/drawing/2014/main" id="{BE142697-A177-6C66-5A38-84DD9D5EC215}"/>
                </a:ext>
              </a:extLst>
            </p:cNvPr>
            <p:cNvSpPr txBox="1"/>
            <p:nvPr/>
          </p:nvSpPr>
          <p:spPr>
            <a:xfrm>
              <a:off x="7823161" y="3888000"/>
              <a:ext cx="683660" cy="358970"/>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Trebuchet MS" pitchFamily="34"/>
                  <a:ea typeface="Segoe UI" pitchFamily="2"/>
                  <a:cs typeface="Tahoma" pitchFamily="2"/>
                </a:rPr>
                <a:t>heap</a:t>
              </a:r>
            </a:p>
          </p:txBody>
        </p:sp>
        <p:sp>
          <p:nvSpPr>
            <p:cNvPr id="22" name="TextBox 21">
              <a:extLst>
                <a:ext uri="{FF2B5EF4-FFF2-40B4-BE49-F238E27FC236}">
                  <a16:creationId xmlns:a16="http://schemas.microsoft.com/office/drawing/2014/main" id="{B8687A0A-B5A9-8477-ED27-DA1BC563B366}"/>
                </a:ext>
              </a:extLst>
            </p:cNvPr>
            <p:cNvSpPr txBox="1"/>
            <p:nvPr/>
          </p:nvSpPr>
          <p:spPr>
            <a:xfrm>
              <a:off x="7823161" y="4498560"/>
              <a:ext cx="644504" cy="358970"/>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Trebuchet MS" pitchFamily="34"/>
                  <a:ea typeface="Segoe UI" pitchFamily="2"/>
                  <a:cs typeface="Tahoma" pitchFamily="2"/>
                </a:rPr>
                <a:t>data</a:t>
              </a:r>
            </a:p>
          </p:txBody>
        </p:sp>
        <p:sp>
          <p:nvSpPr>
            <p:cNvPr id="23" name="TextBox 22">
              <a:extLst>
                <a:ext uri="{FF2B5EF4-FFF2-40B4-BE49-F238E27FC236}">
                  <a16:creationId xmlns:a16="http://schemas.microsoft.com/office/drawing/2014/main" id="{81B0E5CA-599A-0992-1201-0CF3A6C8C4DB}"/>
                </a:ext>
              </a:extLst>
            </p:cNvPr>
            <p:cNvSpPr txBox="1"/>
            <p:nvPr/>
          </p:nvSpPr>
          <p:spPr>
            <a:xfrm>
              <a:off x="7823161" y="5252760"/>
              <a:ext cx="674471" cy="358970"/>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Trebuchet MS" pitchFamily="34"/>
                  <a:ea typeface="Segoe UI" pitchFamily="2"/>
                  <a:cs typeface="Tahoma" pitchFamily="2"/>
                </a:rPr>
                <a:t>code</a:t>
              </a:r>
            </a:p>
          </p:txBody>
        </p:sp>
        <p:sp>
          <p:nvSpPr>
            <p:cNvPr id="24" name="Freeform: Shape 23">
              <a:extLst>
                <a:ext uri="{FF2B5EF4-FFF2-40B4-BE49-F238E27FC236}">
                  <a16:creationId xmlns:a16="http://schemas.microsoft.com/office/drawing/2014/main" id="{5CC1FF79-6FEC-C4CD-04B3-345795FCD039}"/>
                </a:ext>
              </a:extLst>
            </p:cNvPr>
            <p:cNvSpPr/>
            <p:nvPr/>
          </p:nvSpPr>
          <p:spPr>
            <a:xfrm>
              <a:off x="6526080" y="2799360"/>
              <a:ext cx="182520" cy="36504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FFFFCC"/>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5" name="Freeform: Shape 24">
              <a:extLst>
                <a:ext uri="{FF2B5EF4-FFF2-40B4-BE49-F238E27FC236}">
                  <a16:creationId xmlns:a16="http://schemas.microsoft.com/office/drawing/2014/main" id="{5B8110A0-3D52-58EA-9BF5-E3196DFCB88C}"/>
                </a:ext>
              </a:extLst>
            </p:cNvPr>
            <p:cNvSpPr/>
            <p:nvPr/>
          </p:nvSpPr>
          <p:spPr>
            <a:xfrm rot="10800000">
              <a:off x="6526080" y="3346920"/>
              <a:ext cx="182520" cy="35820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FFFFCC"/>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6" name="TextBox 25">
              <a:extLst>
                <a:ext uri="{FF2B5EF4-FFF2-40B4-BE49-F238E27FC236}">
                  <a16:creationId xmlns:a16="http://schemas.microsoft.com/office/drawing/2014/main" id="{C5DC3894-D352-982D-586C-50BC497BDBDD}"/>
                </a:ext>
              </a:extLst>
            </p:cNvPr>
            <p:cNvSpPr txBox="1"/>
            <p:nvPr/>
          </p:nvSpPr>
          <p:spPr>
            <a:xfrm>
              <a:off x="7823161" y="2308320"/>
              <a:ext cx="718718" cy="358970"/>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Trebuchet MS" pitchFamily="34"/>
                  <a:ea typeface="Segoe UI" pitchFamily="2"/>
                  <a:cs typeface="Tahoma" pitchFamily="2"/>
                </a:rPr>
                <a:t>stack</a:t>
              </a:r>
            </a:p>
          </p:txBody>
        </p:sp>
        <p:sp>
          <p:nvSpPr>
            <p:cNvPr id="27" name="Freeform: Shape 26">
              <a:extLst>
                <a:ext uri="{FF2B5EF4-FFF2-40B4-BE49-F238E27FC236}">
                  <a16:creationId xmlns:a16="http://schemas.microsoft.com/office/drawing/2014/main" id="{EE7954B4-C70E-5E83-F47A-9BA6DBCDFEF6}"/>
                </a:ext>
              </a:extLst>
            </p:cNvPr>
            <p:cNvSpPr/>
            <p:nvPr/>
          </p:nvSpPr>
          <p:spPr>
            <a:xfrm rot="16200000">
              <a:off x="7988581" y="4076821"/>
              <a:ext cx="1550519" cy="27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E6FF"/>
            </a:solidFill>
            <a:ln w="0">
              <a:solidFill>
                <a:srgbClr val="666666"/>
              </a:solidFill>
              <a:prstDash val="solid"/>
            </a:ln>
          </p:spPr>
          <p:txBody>
            <a:bodyPr vert="horz" wrap="none" lIns="81646" tIns="40823" rIns="81646" bIns="40823" anchor="ctr" anchorCtr="0" compatLnSpc="0">
              <a:noAutofit/>
            </a:bodyPr>
            <a:lstStyle/>
            <a:p>
              <a:pPr defTabSz="829544" hangingPunct="0"/>
              <a:r>
                <a:rPr lang="en-US" sz="1452">
                  <a:solidFill>
                    <a:prstClr val="black"/>
                  </a:solidFill>
                  <a:latin typeface="Arial" pitchFamily="34"/>
                  <a:ea typeface="Segoe UI" pitchFamily="2"/>
                  <a:cs typeface="Tahoma" pitchFamily="2"/>
                </a:rPr>
                <a:t>CPU Registers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AB84-E0B0-DBB6-9F73-C2B2CD468BCD}"/>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State Transition Diagram</a:t>
            </a:r>
          </a:p>
        </p:txBody>
      </p:sp>
      <p:grpSp>
        <p:nvGrpSpPr>
          <p:cNvPr id="3" name="Group 2">
            <a:extLst>
              <a:ext uri="{FF2B5EF4-FFF2-40B4-BE49-F238E27FC236}">
                <a16:creationId xmlns:a16="http://schemas.microsoft.com/office/drawing/2014/main" id="{849A6912-AB18-416E-3689-EBD089819C89}"/>
              </a:ext>
            </a:extLst>
          </p:cNvPr>
          <p:cNvGrpSpPr/>
          <p:nvPr/>
        </p:nvGrpSpPr>
        <p:grpSpPr>
          <a:xfrm>
            <a:off x="7503954" y="2156770"/>
            <a:ext cx="2386686" cy="1339000"/>
            <a:chOff x="6592320" y="2377439"/>
            <a:chExt cx="2630879" cy="1476000"/>
          </a:xfrm>
        </p:grpSpPr>
        <p:sp>
          <p:nvSpPr>
            <p:cNvPr id="4" name="Freeform: Shape 3">
              <a:extLst>
                <a:ext uri="{FF2B5EF4-FFF2-40B4-BE49-F238E27FC236}">
                  <a16:creationId xmlns:a16="http://schemas.microsoft.com/office/drawing/2014/main" id="{ACBBAD34-30EE-F175-DE4D-AAACA045500C}"/>
                </a:ext>
              </a:extLst>
            </p:cNvPr>
            <p:cNvSpPr/>
            <p:nvPr/>
          </p:nvSpPr>
          <p:spPr>
            <a:xfrm>
              <a:off x="7485840" y="2377439"/>
              <a:ext cx="1737359" cy="914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terminated</a:t>
              </a:r>
            </a:p>
          </p:txBody>
        </p:sp>
        <p:cxnSp>
          <p:nvCxnSpPr>
            <p:cNvPr id="5" name="Connector: Curved 4">
              <a:extLst>
                <a:ext uri="{FF2B5EF4-FFF2-40B4-BE49-F238E27FC236}">
                  <a16:creationId xmlns:a16="http://schemas.microsoft.com/office/drawing/2014/main" id="{D0568435-2A92-1DAD-846F-1DE807987B25}"/>
                </a:ext>
              </a:extLst>
            </p:cNvPr>
            <p:cNvCxnSpPr>
              <a:endCxn id="4" idx="6"/>
            </p:cNvCxnSpPr>
            <p:nvPr/>
          </p:nvCxnSpPr>
          <p:spPr>
            <a:xfrm flipV="1">
              <a:off x="6914520" y="2834640"/>
              <a:ext cx="571320" cy="1018799"/>
            </a:xfrm>
            <a:prstGeom prst="curvedConnector3">
              <a:avLst/>
            </a:prstGeom>
            <a:noFill/>
            <a:ln w="0">
              <a:solidFill>
                <a:srgbClr val="000000"/>
              </a:solidFill>
              <a:prstDash val="solid"/>
              <a:tailEnd type="arrow"/>
            </a:ln>
          </p:spPr>
        </p:cxnSp>
        <p:sp>
          <p:nvSpPr>
            <p:cNvPr id="6" name="TextBox 5">
              <a:extLst>
                <a:ext uri="{FF2B5EF4-FFF2-40B4-BE49-F238E27FC236}">
                  <a16:creationId xmlns:a16="http://schemas.microsoft.com/office/drawing/2014/main" id="{B70719FC-74EC-86FE-7EBF-400F486312D9}"/>
                </a:ext>
              </a:extLst>
            </p:cNvPr>
            <p:cNvSpPr txBox="1"/>
            <p:nvPr/>
          </p:nvSpPr>
          <p:spPr>
            <a:xfrm>
              <a:off x="6592320" y="2700000"/>
              <a:ext cx="501163"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exit</a:t>
              </a:r>
            </a:p>
          </p:txBody>
        </p:sp>
      </p:grpSp>
      <p:sp>
        <p:nvSpPr>
          <p:cNvPr id="7" name="Freeform: Shape 6">
            <a:extLst>
              <a:ext uri="{FF2B5EF4-FFF2-40B4-BE49-F238E27FC236}">
                <a16:creationId xmlns:a16="http://schemas.microsoft.com/office/drawing/2014/main" id="{765C91FE-BCA4-41F7-908D-4B3FB3769C25}"/>
              </a:ext>
            </a:extLst>
          </p:cNvPr>
          <p:cNvSpPr/>
          <p:nvPr/>
        </p:nvSpPr>
        <p:spPr>
          <a:xfrm>
            <a:off x="5407928" y="4867430"/>
            <a:ext cx="1576101" cy="82952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waiting</a:t>
            </a:r>
          </a:p>
        </p:txBody>
      </p:sp>
      <p:grpSp>
        <p:nvGrpSpPr>
          <p:cNvPr id="8" name="Group 7">
            <a:extLst>
              <a:ext uri="{FF2B5EF4-FFF2-40B4-BE49-F238E27FC236}">
                <a16:creationId xmlns:a16="http://schemas.microsoft.com/office/drawing/2014/main" id="{81A53FB8-5BD3-EB4D-911C-2A91D24535B7}"/>
              </a:ext>
            </a:extLst>
          </p:cNvPr>
          <p:cNvGrpSpPr/>
          <p:nvPr/>
        </p:nvGrpSpPr>
        <p:grpSpPr>
          <a:xfrm>
            <a:off x="6984030" y="4325298"/>
            <a:ext cx="2334819" cy="956896"/>
            <a:chOff x="6019200" y="4767839"/>
            <a:chExt cx="2573706" cy="1054801"/>
          </a:xfrm>
        </p:grpSpPr>
        <p:cxnSp>
          <p:nvCxnSpPr>
            <p:cNvPr id="9" name="Connector: Curved 8">
              <a:extLst>
                <a:ext uri="{FF2B5EF4-FFF2-40B4-BE49-F238E27FC236}">
                  <a16:creationId xmlns:a16="http://schemas.microsoft.com/office/drawing/2014/main" id="{118F436A-89F8-8DB0-FE7D-08CFF71BDEF7}"/>
                </a:ext>
              </a:extLst>
            </p:cNvPr>
            <p:cNvCxnSpPr/>
            <p:nvPr/>
          </p:nvCxnSpPr>
          <p:spPr>
            <a:xfrm flipH="1">
              <a:off x="6019200" y="4767839"/>
              <a:ext cx="895320" cy="1054801"/>
            </a:xfrm>
            <a:prstGeom prst="curvedConnector3">
              <a:avLst/>
            </a:prstGeom>
            <a:noFill/>
            <a:ln w="0">
              <a:solidFill>
                <a:srgbClr val="000000"/>
              </a:solidFill>
              <a:prstDash val="solid"/>
              <a:tailEnd type="arrow"/>
            </a:ln>
          </p:spPr>
        </p:cxnSp>
        <p:sp>
          <p:nvSpPr>
            <p:cNvPr id="10" name="TextBox 9">
              <a:extLst>
                <a:ext uri="{FF2B5EF4-FFF2-40B4-BE49-F238E27FC236}">
                  <a16:creationId xmlns:a16="http://schemas.microsoft.com/office/drawing/2014/main" id="{FB89E3EC-B27C-B4D0-A6A3-0369540AC64B}"/>
                </a:ext>
              </a:extLst>
            </p:cNvPr>
            <p:cNvSpPr txBox="1"/>
            <p:nvPr/>
          </p:nvSpPr>
          <p:spPr>
            <a:xfrm>
              <a:off x="6916680" y="5148000"/>
              <a:ext cx="1676226"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I/O or event wait</a:t>
              </a:r>
            </a:p>
          </p:txBody>
        </p:sp>
      </p:grpSp>
      <p:grpSp>
        <p:nvGrpSpPr>
          <p:cNvPr id="11" name="Group 10">
            <a:extLst>
              <a:ext uri="{FF2B5EF4-FFF2-40B4-BE49-F238E27FC236}">
                <a16:creationId xmlns:a16="http://schemas.microsoft.com/office/drawing/2014/main" id="{8042DFED-342D-F7CD-DBC8-000FCE63C427}"/>
              </a:ext>
            </a:extLst>
          </p:cNvPr>
          <p:cNvGrpSpPr/>
          <p:nvPr/>
        </p:nvGrpSpPr>
        <p:grpSpPr>
          <a:xfrm>
            <a:off x="5087875" y="3495772"/>
            <a:ext cx="3496423" cy="994455"/>
            <a:chOff x="3929040" y="3853439"/>
            <a:chExt cx="3854159" cy="1096202"/>
          </a:xfrm>
        </p:grpSpPr>
        <p:sp>
          <p:nvSpPr>
            <p:cNvPr id="12" name="Freeform: Shape 11">
              <a:extLst>
                <a:ext uri="{FF2B5EF4-FFF2-40B4-BE49-F238E27FC236}">
                  <a16:creationId xmlns:a16="http://schemas.microsoft.com/office/drawing/2014/main" id="{B33260F2-4494-1951-29B9-30C4924DD1F7}"/>
                </a:ext>
              </a:extLst>
            </p:cNvPr>
            <p:cNvSpPr/>
            <p:nvPr/>
          </p:nvSpPr>
          <p:spPr>
            <a:xfrm>
              <a:off x="6045840" y="3853439"/>
              <a:ext cx="1737359" cy="914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running</a:t>
              </a:r>
            </a:p>
          </p:txBody>
        </p:sp>
        <p:sp>
          <p:nvSpPr>
            <p:cNvPr id="13" name="TextBox 12">
              <a:extLst>
                <a:ext uri="{FF2B5EF4-FFF2-40B4-BE49-F238E27FC236}">
                  <a16:creationId xmlns:a16="http://schemas.microsoft.com/office/drawing/2014/main" id="{F1CEEA27-E115-B1AC-ADEE-613C9FBFAD6F}"/>
                </a:ext>
              </a:extLst>
            </p:cNvPr>
            <p:cNvSpPr txBox="1"/>
            <p:nvPr/>
          </p:nvSpPr>
          <p:spPr>
            <a:xfrm>
              <a:off x="4194720" y="4622760"/>
              <a:ext cx="1893216" cy="326881"/>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scheduler dispatch</a:t>
              </a:r>
            </a:p>
          </p:txBody>
        </p:sp>
        <p:cxnSp>
          <p:nvCxnSpPr>
            <p:cNvPr id="14" name="Connector: Curved 13">
              <a:extLst>
                <a:ext uri="{FF2B5EF4-FFF2-40B4-BE49-F238E27FC236}">
                  <a16:creationId xmlns:a16="http://schemas.microsoft.com/office/drawing/2014/main" id="{56E8AB38-ECB6-1D10-685C-A2343F082472}"/>
                </a:ext>
              </a:extLst>
            </p:cNvPr>
            <p:cNvCxnSpPr>
              <a:endCxn id="12" idx="7"/>
            </p:cNvCxnSpPr>
            <p:nvPr/>
          </p:nvCxnSpPr>
          <p:spPr>
            <a:xfrm>
              <a:off x="3929040" y="4633920"/>
              <a:ext cx="2370960" cy="0"/>
            </a:xfrm>
            <a:prstGeom prst="curvedConnector3">
              <a:avLst/>
            </a:prstGeom>
            <a:noFill/>
            <a:ln w="0">
              <a:solidFill>
                <a:srgbClr val="000000"/>
              </a:solidFill>
              <a:prstDash val="solid"/>
              <a:tailEnd type="arrow"/>
            </a:ln>
          </p:spPr>
        </p:cxnSp>
      </p:grpSp>
      <p:sp>
        <p:nvSpPr>
          <p:cNvPr id="15" name="Freeform: Shape 14">
            <a:extLst>
              <a:ext uri="{FF2B5EF4-FFF2-40B4-BE49-F238E27FC236}">
                <a16:creationId xmlns:a16="http://schemas.microsoft.com/office/drawing/2014/main" id="{C09DE10E-C574-E298-2844-A39982A8E1A4}"/>
              </a:ext>
            </a:extLst>
          </p:cNvPr>
          <p:cNvSpPr/>
          <p:nvPr/>
        </p:nvSpPr>
        <p:spPr>
          <a:xfrm>
            <a:off x="2436000" y="2156770"/>
            <a:ext cx="1576101" cy="82952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new</a:t>
            </a:r>
          </a:p>
        </p:txBody>
      </p:sp>
      <p:grpSp>
        <p:nvGrpSpPr>
          <p:cNvPr id="16" name="Group 15">
            <a:extLst>
              <a:ext uri="{FF2B5EF4-FFF2-40B4-BE49-F238E27FC236}">
                <a16:creationId xmlns:a16="http://schemas.microsoft.com/office/drawing/2014/main" id="{21BCE3F0-F253-03CF-F001-FBFC527B7771}"/>
              </a:ext>
            </a:extLst>
          </p:cNvPr>
          <p:cNvGrpSpPr/>
          <p:nvPr/>
        </p:nvGrpSpPr>
        <p:grpSpPr>
          <a:xfrm>
            <a:off x="3742342" y="2449392"/>
            <a:ext cx="1576101" cy="1875906"/>
            <a:chOff x="2445840" y="2700000"/>
            <a:chExt cx="1737359" cy="2067839"/>
          </a:xfrm>
        </p:grpSpPr>
        <p:sp>
          <p:nvSpPr>
            <p:cNvPr id="17" name="TextBox 16">
              <a:extLst>
                <a:ext uri="{FF2B5EF4-FFF2-40B4-BE49-F238E27FC236}">
                  <a16:creationId xmlns:a16="http://schemas.microsoft.com/office/drawing/2014/main" id="{44E2C104-9AD6-EED4-5EB0-70D36422ED92}"/>
                </a:ext>
              </a:extLst>
            </p:cNvPr>
            <p:cNvSpPr txBox="1"/>
            <p:nvPr/>
          </p:nvSpPr>
          <p:spPr>
            <a:xfrm>
              <a:off x="3063958" y="2700000"/>
              <a:ext cx="968997"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admitted</a:t>
              </a:r>
            </a:p>
          </p:txBody>
        </p:sp>
        <p:sp>
          <p:nvSpPr>
            <p:cNvPr id="18" name="Freeform: Shape 17">
              <a:extLst>
                <a:ext uri="{FF2B5EF4-FFF2-40B4-BE49-F238E27FC236}">
                  <a16:creationId xmlns:a16="http://schemas.microsoft.com/office/drawing/2014/main" id="{C7175F27-375B-0B86-EFB0-C24BC6C5EB77}"/>
                </a:ext>
              </a:extLst>
            </p:cNvPr>
            <p:cNvSpPr/>
            <p:nvPr/>
          </p:nvSpPr>
          <p:spPr>
            <a:xfrm>
              <a:off x="2445840" y="3853439"/>
              <a:ext cx="1737359" cy="914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ready</a:t>
              </a:r>
            </a:p>
          </p:txBody>
        </p:sp>
        <p:cxnSp>
          <p:nvCxnSpPr>
            <p:cNvPr id="19" name="Connector: Curved 18">
              <a:extLst>
                <a:ext uri="{FF2B5EF4-FFF2-40B4-BE49-F238E27FC236}">
                  <a16:creationId xmlns:a16="http://schemas.microsoft.com/office/drawing/2014/main" id="{48321779-7494-4A39-EB2B-CA96A0BEC4E8}"/>
                </a:ext>
              </a:extLst>
            </p:cNvPr>
            <p:cNvCxnSpPr>
              <a:endCxn id="18" idx="4"/>
            </p:cNvCxnSpPr>
            <p:nvPr/>
          </p:nvCxnSpPr>
          <p:spPr>
            <a:xfrm>
              <a:off x="2743199" y="2833560"/>
              <a:ext cx="571320" cy="1019879"/>
            </a:xfrm>
            <a:prstGeom prst="curvedConnector3">
              <a:avLst/>
            </a:prstGeom>
            <a:noFill/>
            <a:ln w="0">
              <a:solidFill>
                <a:srgbClr val="000000"/>
              </a:solidFill>
              <a:prstDash val="solid"/>
              <a:tailEnd type="arrow"/>
            </a:ln>
          </p:spPr>
        </p:cxnSp>
      </p:grpSp>
      <p:grpSp>
        <p:nvGrpSpPr>
          <p:cNvPr id="20" name="Group 19">
            <a:extLst>
              <a:ext uri="{FF2B5EF4-FFF2-40B4-BE49-F238E27FC236}">
                <a16:creationId xmlns:a16="http://schemas.microsoft.com/office/drawing/2014/main" id="{01445AA7-9F0D-223B-B434-34E29C69B58E}"/>
              </a:ext>
            </a:extLst>
          </p:cNvPr>
          <p:cNvGrpSpPr/>
          <p:nvPr/>
        </p:nvGrpSpPr>
        <p:grpSpPr>
          <a:xfrm>
            <a:off x="2474864" y="4325298"/>
            <a:ext cx="2933064" cy="956896"/>
            <a:chOff x="1048680" y="4767839"/>
            <a:chExt cx="3233160" cy="1054801"/>
          </a:xfrm>
        </p:grpSpPr>
        <p:sp>
          <p:nvSpPr>
            <p:cNvPr id="21" name="TextBox 20">
              <a:extLst>
                <a:ext uri="{FF2B5EF4-FFF2-40B4-BE49-F238E27FC236}">
                  <a16:creationId xmlns:a16="http://schemas.microsoft.com/office/drawing/2014/main" id="{8E0985F8-3852-F886-C2C0-0435AEEB5F9F}"/>
                </a:ext>
              </a:extLst>
            </p:cNvPr>
            <p:cNvSpPr txBox="1"/>
            <p:nvPr/>
          </p:nvSpPr>
          <p:spPr>
            <a:xfrm>
              <a:off x="1048680" y="5148000"/>
              <a:ext cx="2303799"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I/O or event completion</a:t>
              </a:r>
            </a:p>
          </p:txBody>
        </p:sp>
        <p:cxnSp>
          <p:nvCxnSpPr>
            <p:cNvPr id="22" name="Connector: Curved 21">
              <a:extLst>
                <a:ext uri="{FF2B5EF4-FFF2-40B4-BE49-F238E27FC236}">
                  <a16:creationId xmlns:a16="http://schemas.microsoft.com/office/drawing/2014/main" id="{17EB7E2B-3435-4410-94F0-E4D3F5002B06}"/>
                </a:ext>
              </a:extLst>
            </p:cNvPr>
            <p:cNvCxnSpPr/>
            <p:nvPr/>
          </p:nvCxnSpPr>
          <p:spPr>
            <a:xfrm flipH="1" flipV="1">
              <a:off x="3314519" y="4767839"/>
              <a:ext cx="967321" cy="1054801"/>
            </a:xfrm>
            <a:prstGeom prst="curvedConnector3">
              <a:avLst/>
            </a:prstGeom>
            <a:noFill/>
            <a:ln w="0">
              <a:solidFill>
                <a:srgbClr val="000000"/>
              </a:solidFill>
              <a:prstDash val="solid"/>
              <a:tailEnd type="arrow"/>
            </a:ln>
          </p:spPr>
        </p:cxnSp>
      </p:grpSp>
      <p:grpSp>
        <p:nvGrpSpPr>
          <p:cNvPr id="23" name="Group 22">
            <a:extLst>
              <a:ext uri="{FF2B5EF4-FFF2-40B4-BE49-F238E27FC236}">
                <a16:creationId xmlns:a16="http://schemas.microsoft.com/office/drawing/2014/main" id="{03F7CDA6-0BA3-AFDA-D2F3-E426683AA69C}"/>
              </a:ext>
            </a:extLst>
          </p:cNvPr>
          <p:cNvGrpSpPr/>
          <p:nvPr/>
        </p:nvGrpSpPr>
        <p:grpSpPr>
          <a:xfrm>
            <a:off x="5087874" y="2775977"/>
            <a:ext cx="2150892" cy="841284"/>
            <a:chOff x="3929040" y="3060000"/>
            <a:chExt cx="2370960" cy="927360"/>
          </a:xfrm>
        </p:grpSpPr>
        <p:cxnSp>
          <p:nvCxnSpPr>
            <p:cNvPr id="24" name="Connector: Curved 23">
              <a:extLst>
                <a:ext uri="{FF2B5EF4-FFF2-40B4-BE49-F238E27FC236}">
                  <a16:creationId xmlns:a16="http://schemas.microsoft.com/office/drawing/2014/main" id="{C5489DA2-F992-4CAE-FCB5-DBAB96791BE1}"/>
                </a:ext>
              </a:extLst>
            </p:cNvPr>
            <p:cNvCxnSpPr/>
            <p:nvPr/>
          </p:nvCxnSpPr>
          <p:spPr>
            <a:xfrm flipH="1">
              <a:off x="3929040" y="3987360"/>
              <a:ext cx="2370960" cy="0"/>
            </a:xfrm>
            <a:prstGeom prst="curvedConnector3">
              <a:avLst/>
            </a:prstGeom>
            <a:noFill/>
            <a:ln w="0">
              <a:solidFill>
                <a:srgbClr val="000000"/>
              </a:solidFill>
              <a:prstDash val="solid"/>
              <a:tailEnd type="arrow"/>
            </a:ln>
          </p:spPr>
        </p:cxnSp>
        <p:sp>
          <p:nvSpPr>
            <p:cNvPr id="25" name="TextBox 24">
              <a:extLst>
                <a:ext uri="{FF2B5EF4-FFF2-40B4-BE49-F238E27FC236}">
                  <a16:creationId xmlns:a16="http://schemas.microsoft.com/office/drawing/2014/main" id="{554CE8D4-5732-D27A-97DE-17F4E8FE62F2}"/>
                </a:ext>
              </a:extLst>
            </p:cNvPr>
            <p:cNvSpPr txBox="1"/>
            <p:nvPr/>
          </p:nvSpPr>
          <p:spPr>
            <a:xfrm>
              <a:off x="4468320" y="3060000"/>
              <a:ext cx="1163016"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interrupted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xit" fill="hold" nodeType="click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xit" fill="hold" nodeType="click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Class="entr"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Class="entr"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4EE6-AFA0-3092-E6BD-D49DC78AC816}"/>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State Transition Diagram</a:t>
            </a:r>
          </a:p>
        </p:txBody>
      </p:sp>
      <p:sp>
        <p:nvSpPr>
          <p:cNvPr id="3" name="Freeform: Shape 2">
            <a:extLst>
              <a:ext uri="{FF2B5EF4-FFF2-40B4-BE49-F238E27FC236}">
                <a16:creationId xmlns:a16="http://schemas.microsoft.com/office/drawing/2014/main" id="{1831789E-5FC6-21DE-84D7-516D26CFC204}"/>
              </a:ext>
            </a:extLst>
          </p:cNvPr>
          <p:cNvSpPr/>
          <p:nvPr/>
        </p:nvSpPr>
        <p:spPr>
          <a:xfrm>
            <a:off x="5407928" y="4867430"/>
            <a:ext cx="1576101" cy="82952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waiting</a:t>
            </a:r>
          </a:p>
        </p:txBody>
      </p:sp>
      <p:grpSp>
        <p:nvGrpSpPr>
          <p:cNvPr id="4" name="Group 3">
            <a:extLst>
              <a:ext uri="{FF2B5EF4-FFF2-40B4-BE49-F238E27FC236}">
                <a16:creationId xmlns:a16="http://schemas.microsoft.com/office/drawing/2014/main" id="{69FE3ABB-459D-EA57-A4C4-5BA4CCB63A67}"/>
              </a:ext>
            </a:extLst>
          </p:cNvPr>
          <p:cNvGrpSpPr/>
          <p:nvPr/>
        </p:nvGrpSpPr>
        <p:grpSpPr>
          <a:xfrm>
            <a:off x="6984030" y="4325298"/>
            <a:ext cx="2334819" cy="956896"/>
            <a:chOff x="6019200" y="4767839"/>
            <a:chExt cx="2573706" cy="1054801"/>
          </a:xfrm>
        </p:grpSpPr>
        <p:cxnSp>
          <p:nvCxnSpPr>
            <p:cNvPr id="5" name="Connector: Curved 4">
              <a:extLst>
                <a:ext uri="{FF2B5EF4-FFF2-40B4-BE49-F238E27FC236}">
                  <a16:creationId xmlns:a16="http://schemas.microsoft.com/office/drawing/2014/main" id="{E34F613F-DA26-5A9C-8218-7E3200EB1EB2}"/>
                </a:ext>
              </a:extLst>
            </p:cNvPr>
            <p:cNvCxnSpPr/>
            <p:nvPr/>
          </p:nvCxnSpPr>
          <p:spPr>
            <a:xfrm flipH="1">
              <a:off x="6019200" y="4767839"/>
              <a:ext cx="895320" cy="1054801"/>
            </a:xfrm>
            <a:prstGeom prst="curvedConnector3">
              <a:avLst/>
            </a:prstGeom>
            <a:noFill/>
            <a:ln w="0">
              <a:solidFill>
                <a:srgbClr val="000000"/>
              </a:solidFill>
              <a:prstDash val="solid"/>
              <a:tailEnd type="arrow"/>
            </a:ln>
          </p:spPr>
        </p:cxnSp>
        <p:sp>
          <p:nvSpPr>
            <p:cNvPr id="6" name="TextBox 5">
              <a:extLst>
                <a:ext uri="{FF2B5EF4-FFF2-40B4-BE49-F238E27FC236}">
                  <a16:creationId xmlns:a16="http://schemas.microsoft.com/office/drawing/2014/main" id="{824237A5-C97A-1E05-9C2D-D6B0B9ACC561}"/>
                </a:ext>
              </a:extLst>
            </p:cNvPr>
            <p:cNvSpPr txBox="1"/>
            <p:nvPr/>
          </p:nvSpPr>
          <p:spPr>
            <a:xfrm>
              <a:off x="6916680" y="5148000"/>
              <a:ext cx="1676226"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I/O or event wait</a:t>
              </a:r>
            </a:p>
          </p:txBody>
        </p:sp>
      </p:grpSp>
      <p:grpSp>
        <p:nvGrpSpPr>
          <p:cNvPr id="7" name="Group 6">
            <a:extLst>
              <a:ext uri="{FF2B5EF4-FFF2-40B4-BE49-F238E27FC236}">
                <a16:creationId xmlns:a16="http://schemas.microsoft.com/office/drawing/2014/main" id="{8A24B0F5-5CC7-B1F9-5027-89C4FAEEC7F2}"/>
              </a:ext>
            </a:extLst>
          </p:cNvPr>
          <p:cNvGrpSpPr/>
          <p:nvPr/>
        </p:nvGrpSpPr>
        <p:grpSpPr>
          <a:xfrm>
            <a:off x="5087875" y="3495772"/>
            <a:ext cx="3496423" cy="994455"/>
            <a:chOff x="3929040" y="3853439"/>
            <a:chExt cx="3854159" cy="1096202"/>
          </a:xfrm>
        </p:grpSpPr>
        <p:sp>
          <p:nvSpPr>
            <p:cNvPr id="8" name="Freeform: Shape 7">
              <a:extLst>
                <a:ext uri="{FF2B5EF4-FFF2-40B4-BE49-F238E27FC236}">
                  <a16:creationId xmlns:a16="http://schemas.microsoft.com/office/drawing/2014/main" id="{9B7FAF3C-A14A-E66C-46D2-24E487A40C8C}"/>
                </a:ext>
              </a:extLst>
            </p:cNvPr>
            <p:cNvSpPr/>
            <p:nvPr/>
          </p:nvSpPr>
          <p:spPr>
            <a:xfrm>
              <a:off x="6045840" y="3853439"/>
              <a:ext cx="1737359" cy="914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running</a:t>
              </a:r>
            </a:p>
          </p:txBody>
        </p:sp>
        <p:sp>
          <p:nvSpPr>
            <p:cNvPr id="9" name="TextBox 8">
              <a:extLst>
                <a:ext uri="{FF2B5EF4-FFF2-40B4-BE49-F238E27FC236}">
                  <a16:creationId xmlns:a16="http://schemas.microsoft.com/office/drawing/2014/main" id="{10000D5C-7D78-8B39-AAFC-CB6931CBFCBD}"/>
                </a:ext>
              </a:extLst>
            </p:cNvPr>
            <p:cNvSpPr txBox="1"/>
            <p:nvPr/>
          </p:nvSpPr>
          <p:spPr>
            <a:xfrm>
              <a:off x="4194720" y="4622760"/>
              <a:ext cx="1893216" cy="326881"/>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scheduler dispatch</a:t>
              </a:r>
            </a:p>
          </p:txBody>
        </p:sp>
        <p:cxnSp>
          <p:nvCxnSpPr>
            <p:cNvPr id="10" name="Connector: Curved 9">
              <a:extLst>
                <a:ext uri="{FF2B5EF4-FFF2-40B4-BE49-F238E27FC236}">
                  <a16:creationId xmlns:a16="http://schemas.microsoft.com/office/drawing/2014/main" id="{9347D678-5FBB-4B51-0142-FCAEC6F498D5}"/>
                </a:ext>
              </a:extLst>
            </p:cNvPr>
            <p:cNvCxnSpPr>
              <a:endCxn id="8" idx="7"/>
            </p:cNvCxnSpPr>
            <p:nvPr/>
          </p:nvCxnSpPr>
          <p:spPr>
            <a:xfrm>
              <a:off x="3929040" y="4633920"/>
              <a:ext cx="2370960" cy="0"/>
            </a:xfrm>
            <a:prstGeom prst="curvedConnector3">
              <a:avLst/>
            </a:prstGeom>
            <a:noFill/>
            <a:ln w="0">
              <a:solidFill>
                <a:srgbClr val="000000"/>
              </a:solidFill>
              <a:prstDash val="solid"/>
              <a:tailEnd type="arrow"/>
            </a:ln>
          </p:spPr>
        </p:cxnSp>
      </p:grpSp>
      <p:sp>
        <p:nvSpPr>
          <p:cNvPr id="11" name="Freeform: Shape 10">
            <a:extLst>
              <a:ext uri="{FF2B5EF4-FFF2-40B4-BE49-F238E27FC236}">
                <a16:creationId xmlns:a16="http://schemas.microsoft.com/office/drawing/2014/main" id="{9DD8C372-E8A0-C522-23CC-08E87EE6B159}"/>
              </a:ext>
            </a:extLst>
          </p:cNvPr>
          <p:cNvSpPr/>
          <p:nvPr/>
        </p:nvSpPr>
        <p:spPr>
          <a:xfrm>
            <a:off x="3742342" y="3495770"/>
            <a:ext cx="1576101" cy="82952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ready</a:t>
            </a:r>
          </a:p>
        </p:txBody>
      </p:sp>
      <p:grpSp>
        <p:nvGrpSpPr>
          <p:cNvPr id="12" name="Group 11">
            <a:extLst>
              <a:ext uri="{FF2B5EF4-FFF2-40B4-BE49-F238E27FC236}">
                <a16:creationId xmlns:a16="http://schemas.microsoft.com/office/drawing/2014/main" id="{CB358B20-8A16-4D15-9DDC-9F976E0398B9}"/>
              </a:ext>
            </a:extLst>
          </p:cNvPr>
          <p:cNvGrpSpPr/>
          <p:nvPr/>
        </p:nvGrpSpPr>
        <p:grpSpPr>
          <a:xfrm>
            <a:off x="2474864" y="4325298"/>
            <a:ext cx="2933064" cy="956896"/>
            <a:chOff x="1048680" y="4767839"/>
            <a:chExt cx="3233160" cy="1054801"/>
          </a:xfrm>
        </p:grpSpPr>
        <p:sp>
          <p:nvSpPr>
            <p:cNvPr id="13" name="TextBox 12">
              <a:extLst>
                <a:ext uri="{FF2B5EF4-FFF2-40B4-BE49-F238E27FC236}">
                  <a16:creationId xmlns:a16="http://schemas.microsoft.com/office/drawing/2014/main" id="{58087B6F-DD17-308B-083A-ABDCED292753}"/>
                </a:ext>
              </a:extLst>
            </p:cNvPr>
            <p:cNvSpPr txBox="1"/>
            <p:nvPr/>
          </p:nvSpPr>
          <p:spPr>
            <a:xfrm>
              <a:off x="1048680" y="5148000"/>
              <a:ext cx="2303799"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I/O or event completion</a:t>
              </a:r>
            </a:p>
          </p:txBody>
        </p:sp>
        <p:cxnSp>
          <p:nvCxnSpPr>
            <p:cNvPr id="14" name="Connector: Curved 13">
              <a:extLst>
                <a:ext uri="{FF2B5EF4-FFF2-40B4-BE49-F238E27FC236}">
                  <a16:creationId xmlns:a16="http://schemas.microsoft.com/office/drawing/2014/main" id="{F7177D71-3F66-4913-CB8C-1041FAA4471D}"/>
                </a:ext>
              </a:extLst>
            </p:cNvPr>
            <p:cNvCxnSpPr/>
            <p:nvPr/>
          </p:nvCxnSpPr>
          <p:spPr>
            <a:xfrm flipH="1" flipV="1">
              <a:off x="3314519" y="4767839"/>
              <a:ext cx="967321" cy="1054801"/>
            </a:xfrm>
            <a:prstGeom prst="curvedConnector3">
              <a:avLst/>
            </a:prstGeom>
            <a:noFill/>
            <a:ln w="0">
              <a:solidFill>
                <a:srgbClr val="000000"/>
              </a:solidFill>
              <a:prstDash val="solid"/>
              <a:tailEnd type="arrow"/>
            </a:ln>
          </p:spPr>
        </p:cxnSp>
      </p:grpSp>
      <p:grpSp>
        <p:nvGrpSpPr>
          <p:cNvPr id="15" name="Group 14">
            <a:extLst>
              <a:ext uri="{FF2B5EF4-FFF2-40B4-BE49-F238E27FC236}">
                <a16:creationId xmlns:a16="http://schemas.microsoft.com/office/drawing/2014/main" id="{936A8C88-FC92-3078-FBC0-410A80D33DDF}"/>
              </a:ext>
            </a:extLst>
          </p:cNvPr>
          <p:cNvGrpSpPr/>
          <p:nvPr/>
        </p:nvGrpSpPr>
        <p:grpSpPr>
          <a:xfrm>
            <a:off x="5087874" y="2775977"/>
            <a:ext cx="2150892" cy="841284"/>
            <a:chOff x="3929040" y="3060000"/>
            <a:chExt cx="2370960" cy="927360"/>
          </a:xfrm>
        </p:grpSpPr>
        <p:cxnSp>
          <p:nvCxnSpPr>
            <p:cNvPr id="16" name="Connector: Curved 15">
              <a:extLst>
                <a:ext uri="{FF2B5EF4-FFF2-40B4-BE49-F238E27FC236}">
                  <a16:creationId xmlns:a16="http://schemas.microsoft.com/office/drawing/2014/main" id="{B6AD6272-E54B-80EA-304C-E33BD2C2ABE7}"/>
                </a:ext>
              </a:extLst>
            </p:cNvPr>
            <p:cNvCxnSpPr/>
            <p:nvPr/>
          </p:nvCxnSpPr>
          <p:spPr>
            <a:xfrm flipH="1">
              <a:off x="3929040" y="3987360"/>
              <a:ext cx="2370960" cy="0"/>
            </a:xfrm>
            <a:prstGeom prst="curvedConnector3">
              <a:avLst/>
            </a:prstGeom>
            <a:noFill/>
            <a:ln w="0">
              <a:solidFill>
                <a:srgbClr val="000000"/>
              </a:solidFill>
              <a:prstDash val="solid"/>
              <a:tailEnd type="arrow"/>
            </a:ln>
          </p:spPr>
        </p:cxnSp>
        <p:sp>
          <p:nvSpPr>
            <p:cNvPr id="17" name="TextBox 16">
              <a:extLst>
                <a:ext uri="{FF2B5EF4-FFF2-40B4-BE49-F238E27FC236}">
                  <a16:creationId xmlns:a16="http://schemas.microsoft.com/office/drawing/2014/main" id="{1B1E7813-994B-1F75-1CDB-5A099A814394}"/>
                </a:ext>
              </a:extLst>
            </p:cNvPr>
            <p:cNvSpPr txBox="1"/>
            <p:nvPr/>
          </p:nvSpPr>
          <p:spPr>
            <a:xfrm>
              <a:off x="4468320" y="3060000"/>
              <a:ext cx="1163016"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interrupted</a:t>
              </a:r>
            </a:p>
          </p:txBody>
        </p:sp>
      </p:grpSp>
      <p:sp>
        <p:nvSpPr>
          <p:cNvPr id="18" name="Freeform: Shape 17">
            <a:extLst>
              <a:ext uri="{FF2B5EF4-FFF2-40B4-BE49-F238E27FC236}">
                <a16:creationId xmlns:a16="http://schemas.microsoft.com/office/drawing/2014/main" id="{0D10384A-D437-D28A-23B8-A9AE880AA7DD}"/>
              </a:ext>
            </a:extLst>
          </p:cNvPr>
          <p:cNvSpPr/>
          <p:nvPr/>
        </p:nvSpPr>
        <p:spPr>
          <a:xfrm>
            <a:off x="2150564" y="1393540"/>
            <a:ext cx="2076757" cy="1226655"/>
          </a:xfrm>
          <a:custGeom>
            <a:avLst>
              <a:gd name="f0" fmla="val 17106"/>
              <a:gd name="f1" fmla="val 32385"/>
            </a:avLst>
            <a:gdLst>
              <a:gd name="f2" fmla="val 21600000"/>
              <a:gd name="f3" fmla="val 10800000"/>
              <a:gd name="f4" fmla="val 5400000"/>
              <a:gd name="f5" fmla="val 180"/>
              <a:gd name="f6" fmla="val w"/>
              <a:gd name="f7" fmla="val h"/>
              <a:gd name="f8" fmla="*/ 5419351 1 1725033"/>
              <a:gd name="f9" fmla="val -2147483647"/>
              <a:gd name="f10" fmla="val 2147483647"/>
              <a:gd name="f11" fmla="min 0 21600"/>
              <a:gd name="f12" fmla="max 0 21600"/>
              <a:gd name="f13" fmla="+- 0 0 0"/>
              <a:gd name="f14" fmla="*/ f6 1 21600"/>
              <a:gd name="f15" fmla="*/ f7 1 21600"/>
              <a:gd name="f16" fmla="*/ f8 1 180"/>
              <a:gd name="f17" fmla="pin -2147483647 f0 2147483647"/>
              <a:gd name="f18" fmla="pin -2147483647 f1 2147483647"/>
              <a:gd name="f19" fmla="+- f12 0 f11"/>
              <a:gd name="f20" fmla="*/ f13 f3 1"/>
              <a:gd name="f21" fmla="+- f17 0 10800"/>
              <a:gd name="f22" fmla="+- f18 0 10800"/>
              <a:gd name="f23" fmla="*/ f17 f14 1"/>
              <a:gd name="f24" fmla="*/ f18 f15 1"/>
              <a:gd name="f25" fmla="*/ 3200 f14 1"/>
              <a:gd name="f26" fmla="*/ 18400 f14 1"/>
              <a:gd name="f27" fmla="*/ 18400 f15 1"/>
              <a:gd name="f28" fmla="*/ 3200 f15 1"/>
              <a:gd name="f29" fmla="*/ f19 1 2"/>
              <a:gd name="f30" fmla="*/ 10800 f14 1"/>
              <a:gd name="f31" fmla="*/ 0 f15 1"/>
              <a:gd name="f32" fmla="*/ f20 1 f5"/>
              <a:gd name="f33" fmla="*/ 3160 f14 1"/>
              <a:gd name="f34" fmla="*/ 3160 f15 1"/>
              <a:gd name="f35" fmla="*/ 0 f14 1"/>
              <a:gd name="f36" fmla="*/ 10800 f15 1"/>
              <a:gd name="f37" fmla="*/ 18440 f15 1"/>
              <a:gd name="f38" fmla="*/ 21600 f15 1"/>
              <a:gd name="f39" fmla="*/ 18440 f14 1"/>
              <a:gd name="f40" fmla="*/ 21600 f14 1"/>
              <a:gd name="f41" fmla="*/ f21 f21 1"/>
              <a:gd name="f42" fmla="*/ f22 f22 1"/>
              <a:gd name="f43" fmla="+- 0 0 f22"/>
              <a:gd name="f44" fmla="+- 0 0 f21"/>
              <a:gd name="f45" fmla="+- f11 f29 0"/>
              <a:gd name="f46" fmla="*/ f29 f29 1"/>
              <a:gd name="f47" fmla="+- f32 0 f4"/>
              <a:gd name="f48" fmla="+- f41 f42 0"/>
              <a:gd name="f49" fmla="at2 f43 f44"/>
              <a:gd name="f50" fmla="sqrt f48"/>
              <a:gd name="f51" fmla="+- f49 f4 0"/>
              <a:gd name="f52" fmla="+- f50 0 10800"/>
              <a:gd name="f53" fmla="*/ f51 f8 1"/>
              <a:gd name="f54" fmla="*/ f53 1 f3"/>
              <a:gd name="f55" fmla="+- 0 0 f54"/>
              <a:gd name="f56" fmla="val f55"/>
              <a:gd name="f57" fmla="*/ f56 1 f16"/>
              <a:gd name="f58" fmla="+- f57 0 10"/>
              <a:gd name="f59" fmla="+- f57 10 0"/>
              <a:gd name="f60" fmla="*/ f57 f16 1"/>
              <a:gd name="f61" fmla="+- 0 0 f60"/>
              <a:gd name="f62" fmla="*/ f58 f16 1"/>
              <a:gd name="f63" fmla="*/ f59 f16 1"/>
              <a:gd name="f64" fmla="*/ f61 f3 1"/>
              <a:gd name="f65" fmla="+- 0 0 f62"/>
              <a:gd name="f66" fmla="+- 0 0 f63"/>
              <a:gd name="f67" fmla="*/ f64 1 f8"/>
              <a:gd name="f68" fmla="*/ f65 f3 1"/>
              <a:gd name="f69" fmla="*/ f66 f3 1"/>
              <a:gd name="f70" fmla="+- f67 0 f4"/>
              <a:gd name="f71" fmla="*/ f68 1 f8"/>
              <a:gd name="f72" fmla="*/ f69 1 f8"/>
              <a:gd name="f73" fmla="sin 1 f70"/>
              <a:gd name="f74" fmla="cos 1 f70"/>
              <a:gd name="f75" fmla="+- f71 0 f4"/>
              <a:gd name="f76" fmla="+- f72 0 f4"/>
              <a:gd name="f77" fmla="+- 0 0 f73"/>
              <a:gd name="f78" fmla="+- 0 0 f74"/>
              <a:gd name="f79" fmla="sin 1 f75"/>
              <a:gd name="f80" fmla="cos 1 f75"/>
              <a:gd name="f81" fmla="sin 1 f76"/>
              <a:gd name="f82" fmla="cos 1 f76"/>
              <a:gd name="f83" fmla="*/ 10800 f77 1"/>
              <a:gd name="f84" fmla="*/ 10800 f78 1"/>
              <a:gd name="f85" fmla="+- 0 0 f79"/>
              <a:gd name="f86" fmla="+- 0 0 f80"/>
              <a:gd name="f87" fmla="+- 0 0 f81"/>
              <a:gd name="f88" fmla="+- 0 0 f82"/>
              <a:gd name="f89" fmla="+- f83 10800 0"/>
              <a:gd name="f90" fmla="+- f84 10800 0"/>
              <a:gd name="f91" fmla="*/ 10800 f85 1"/>
              <a:gd name="f92" fmla="*/ 10800 f86 1"/>
              <a:gd name="f93" fmla="*/ 10800 f87 1"/>
              <a:gd name="f94" fmla="*/ 10800 f88 1"/>
              <a:gd name="f95" fmla="?: f52 f17 f89"/>
              <a:gd name="f96" fmla="?: f52 f18 f90"/>
              <a:gd name="f97" fmla="+- f91 10800 0"/>
              <a:gd name="f98" fmla="+- f92 10800 0"/>
              <a:gd name="f99" fmla="+- f93 10800 0"/>
              <a:gd name="f100" fmla="+- f94 10800 0"/>
              <a:gd name="f101" fmla="+- f99 0 f45"/>
              <a:gd name="f102" fmla="+- f100 0 f45"/>
              <a:gd name="f103" fmla="+- f97 0 f45"/>
              <a:gd name="f104" fmla="+- f98 0 f45"/>
              <a:gd name="f105" fmla="*/ f95 f14 1"/>
              <a:gd name="f106" fmla="*/ f96 f15 1"/>
              <a:gd name="f107" fmla="at2 f101 f102"/>
              <a:gd name="f108" fmla="at2 f103 f104"/>
              <a:gd name="f109" fmla="+- f107 f4 0"/>
              <a:gd name="f110" fmla="+- f108 f4 0"/>
              <a:gd name="f111" fmla="*/ f109 f8 1"/>
              <a:gd name="f112" fmla="*/ f110 f8 1"/>
              <a:gd name="f113" fmla="*/ f111 1 f3"/>
              <a:gd name="f114" fmla="*/ f112 1 f3"/>
              <a:gd name="f115" fmla="+- 0 0 f113"/>
              <a:gd name="f116" fmla="+- 0 0 f114"/>
              <a:gd name="f117" fmla="+- 0 0 f115"/>
              <a:gd name="f118" fmla="+- 0 0 f116"/>
              <a:gd name="f119" fmla="*/ f117 f3 1"/>
              <a:gd name="f120" fmla="*/ f118 f3 1"/>
              <a:gd name="f121" fmla="*/ f119 1 f8"/>
              <a:gd name="f122" fmla="*/ f120 1 f8"/>
              <a:gd name="f123" fmla="+- f121 0 f4"/>
              <a:gd name="f124" fmla="+- f122 0 f4"/>
              <a:gd name="f125" fmla="cos 1 f123"/>
              <a:gd name="f126" fmla="sin 1 f123"/>
              <a:gd name="f127" fmla="+- f124 0 f123"/>
              <a:gd name="f128" fmla="+- 0 0 f125"/>
              <a:gd name="f129" fmla="+- 0 0 f126"/>
              <a:gd name="f130" fmla="+- f127 f2 0"/>
              <a:gd name="f131" fmla="*/ f29 f128 1"/>
              <a:gd name="f132" fmla="*/ f29 f129 1"/>
              <a:gd name="f133" fmla="?: f127 f127 f130"/>
              <a:gd name="f134" fmla="*/ f131 f131 1"/>
              <a:gd name="f135" fmla="*/ f132 f132 1"/>
              <a:gd name="f136" fmla="+- f134 f135 0"/>
              <a:gd name="f137" fmla="sqrt f136"/>
              <a:gd name="f138" fmla="*/ f46 1 f137"/>
              <a:gd name="f139" fmla="*/ f128 f138 1"/>
              <a:gd name="f140" fmla="*/ f129 f138 1"/>
              <a:gd name="f141" fmla="+- f45 0 f139"/>
              <a:gd name="f142" fmla="+- f45 0 f140"/>
            </a:gdLst>
            <a:ahLst>
              <a:ahXY gdRefX="f0" minX="f9" maxX="f10" gdRefY="f1" minY="f9" maxY="f10">
                <a:pos x="f23" y="f24"/>
              </a:ahXY>
            </a:ahLst>
            <a:cxnLst>
              <a:cxn ang="3cd4">
                <a:pos x="hc" y="t"/>
              </a:cxn>
              <a:cxn ang="0">
                <a:pos x="r" y="vc"/>
              </a:cxn>
              <a:cxn ang="cd4">
                <a:pos x="hc" y="b"/>
              </a:cxn>
              <a:cxn ang="cd2">
                <a:pos x="l" y="vc"/>
              </a:cxn>
              <a:cxn ang="f47">
                <a:pos x="f30" y="f31"/>
              </a:cxn>
              <a:cxn ang="f47">
                <a:pos x="f33" y="f34"/>
              </a:cxn>
              <a:cxn ang="f47">
                <a:pos x="f35" y="f36"/>
              </a:cxn>
              <a:cxn ang="f47">
                <a:pos x="f33" y="f37"/>
              </a:cxn>
              <a:cxn ang="f47">
                <a:pos x="f30" y="f38"/>
              </a:cxn>
              <a:cxn ang="f47">
                <a:pos x="f39" y="f37"/>
              </a:cxn>
              <a:cxn ang="f47">
                <a:pos x="f40" y="f36"/>
              </a:cxn>
              <a:cxn ang="f47">
                <a:pos x="f39" y="f34"/>
              </a:cxn>
              <a:cxn ang="f47">
                <a:pos x="f105" y="f106"/>
              </a:cxn>
            </a:cxnLst>
            <a:rect l="f25" t="f28" r="f26" b="f27"/>
            <a:pathLst>
              <a:path w="21600" h="21600">
                <a:moveTo>
                  <a:pt x="f141" y="f142"/>
                </a:moveTo>
                <a:arcTo wR="f29" hR="f29" stAng="f123" swAng="f133"/>
                <a:lnTo>
                  <a:pt x="f95" y="f96"/>
                </a:lnTo>
                <a:close/>
              </a:path>
            </a:pathLst>
          </a:custGeom>
          <a:solidFill>
            <a:srgbClr val="FFFF99"/>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a:solidFill>
                  <a:prstClr val="black"/>
                </a:solidFill>
                <a:latin typeface="Arial" pitchFamily="34"/>
                <a:ea typeface="Segoe UI" pitchFamily="2"/>
                <a:cs typeface="Tahoma" pitchFamily="2"/>
              </a:rPr>
              <a:t>Priority</a:t>
            </a:r>
          </a:p>
          <a:p>
            <a:pPr algn="ctr" defTabSz="829544" hangingPunct="0"/>
            <a:r>
              <a:rPr lang="en-US" sz="1633">
                <a:solidFill>
                  <a:prstClr val="black"/>
                </a:solidFill>
                <a:latin typeface="Arial" pitchFamily="34"/>
                <a:ea typeface="Segoe UI" pitchFamily="2"/>
                <a:cs typeface="Tahoma" pitchFamily="2"/>
              </a:rPr>
              <a:t>Round Robin</a:t>
            </a:r>
          </a:p>
          <a:p>
            <a:pPr algn="ctr" defTabSz="829544" hangingPunct="0"/>
            <a:r>
              <a:rPr lang="en-US" sz="1633">
                <a:solidFill>
                  <a:prstClr val="black"/>
                </a:solidFill>
                <a:latin typeface="Arial" pitchFamily="34"/>
                <a:ea typeface="Segoe UI" pitchFamily="2"/>
                <a:cs typeface="Tahoma" pitchFamily="2"/>
              </a:rPr>
              <a:t>FCFS</a:t>
            </a:r>
          </a:p>
          <a:p>
            <a:pPr algn="ctr" defTabSz="829544" hangingPunct="0"/>
            <a:r>
              <a:rPr lang="en-US" sz="1633">
                <a:solidFill>
                  <a:prstClr val="black"/>
                </a:solidFill>
                <a:latin typeface="Arial" pitchFamily="34"/>
                <a:ea typeface="Segoe UI" pitchFamily="2"/>
                <a:cs typeface="Tahoma" pitchFamily="2"/>
              </a:rPr>
              <a:t>Preemptive</a:t>
            </a:r>
          </a:p>
        </p:txBody>
      </p:sp>
      <p:sp>
        <p:nvSpPr>
          <p:cNvPr id="19" name="Freeform: Shape 18">
            <a:extLst>
              <a:ext uri="{FF2B5EF4-FFF2-40B4-BE49-F238E27FC236}">
                <a16:creationId xmlns:a16="http://schemas.microsoft.com/office/drawing/2014/main" id="{BA4F9F8A-9A43-AA72-D49C-6CE2AD691D26}"/>
              </a:ext>
            </a:extLst>
          </p:cNvPr>
          <p:cNvSpPr/>
          <p:nvPr/>
        </p:nvSpPr>
        <p:spPr>
          <a:xfrm>
            <a:off x="7875608" y="5347185"/>
            <a:ext cx="2076757" cy="696933"/>
          </a:xfrm>
          <a:custGeom>
            <a:avLst>
              <a:gd name="f0" fmla="val 12209"/>
              <a:gd name="f1" fmla="val -12808"/>
            </a:avLst>
            <a:gdLst>
              <a:gd name="f2" fmla="val 21600000"/>
              <a:gd name="f3" fmla="val 10800000"/>
              <a:gd name="f4" fmla="val 5400000"/>
              <a:gd name="f5" fmla="val 180"/>
              <a:gd name="f6" fmla="val w"/>
              <a:gd name="f7" fmla="val h"/>
              <a:gd name="f8" fmla="*/ 5419351 1 1725033"/>
              <a:gd name="f9" fmla="val -2147483647"/>
              <a:gd name="f10" fmla="val 2147483647"/>
              <a:gd name="f11" fmla="min 0 21600"/>
              <a:gd name="f12" fmla="max 0 21600"/>
              <a:gd name="f13" fmla="+- 0 0 0"/>
              <a:gd name="f14" fmla="*/ f6 1 21600"/>
              <a:gd name="f15" fmla="*/ f7 1 21600"/>
              <a:gd name="f16" fmla="*/ f8 1 180"/>
              <a:gd name="f17" fmla="pin -2147483647 f0 2147483647"/>
              <a:gd name="f18" fmla="pin -2147483647 f1 2147483647"/>
              <a:gd name="f19" fmla="+- f12 0 f11"/>
              <a:gd name="f20" fmla="*/ f13 f3 1"/>
              <a:gd name="f21" fmla="+- f17 0 10800"/>
              <a:gd name="f22" fmla="+- f18 0 10800"/>
              <a:gd name="f23" fmla="*/ f17 f14 1"/>
              <a:gd name="f24" fmla="*/ f18 f15 1"/>
              <a:gd name="f25" fmla="*/ 3200 f14 1"/>
              <a:gd name="f26" fmla="*/ 18400 f14 1"/>
              <a:gd name="f27" fmla="*/ 18400 f15 1"/>
              <a:gd name="f28" fmla="*/ 3200 f15 1"/>
              <a:gd name="f29" fmla="*/ f19 1 2"/>
              <a:gd name="f30" fmla="*/ 10800 f14 1"/>
              <a:gd name="f31" fmla="*/ 0 f15 1"/>
              <a:gd name="f32" fmla="*/ f20 1 f5"/>
              <a:gd name="f33" fmla="*/ 3160 f14 1"/>
              <a:gd name="f34" fmla="*/ 3160 f15 1"/>
              <a:gd name="f35" fmla="*/ 0 f14 1"/>
              <a:gd name="f36" fmla="*/ 10800 f15 1"/>
              <a:gd name="f37" fmla="*/ 18440 f15 1"/>
              <a:gd name="f38" fmla="*/ 21600 f15 1"/>
              <a:gd name="f39" fmla="*/ 18440 f14 1"/>
              <a:gd name="f40" fmla="*/ 21600 f14 1"/>
              <a:gd name="f41" fmla="*/ f21 f21 1"/>
              <a:gd name="f42" fmla="*/ f22 f22 1"/>
              <a:gd name="f43" fmla="+- 0 0 f22"/>
              <a:gd name="f44" fmla="+- 0 0 f21"/>
              <a:gd name="f45" fmla="+- f11 f29 0"/>
              <a:gd name="f46" fmla="*/ f29 f29 1"/>
              <a:gd name="f47" fmla="+- f32 0 f4"/>
              <a:gd name="f48" fmla="+- f41 f42 0"/>
              <a:gd name="f49" fmla="at2 f43 f44"/>
              <a:gd name="f50" fmla="sqrt f48"/>
              <a:gd name="f51" fmla="+- f49 f4 0"/>
              <a:gd name="f52" fmla="+- f50 0 10800"/>
              <a:gd name="f53" fmla="*/ f51 f8 1"/>
              <a:gd name="f54" fmla="*/ f53 1 f3"/>
              <a:gd name="f55" fmla="+- 0 0 f54"/>
              <a:gd name="f56" fmla="val f55"/>
              <a:gd name="f57" fmla="*/ f56 1 f16"/>
              <a:gd name="f58" fmla="+- f57 0 10"/>
              <a:gd name="f59" fmla="+- f57 10 0"/>
              <a:gd name="f60" fmla="*/ f57 f16 1"/>
              <a:gd name="f61" fmla="+- 0 0 f60"/>
              <a:gd name="f62" fmla="*/ f58 f16 1"/>
              <a:gd name="f63" fmla="*/ f59 f16 1"/>
              <a:gd name="f64" fmla="*/ f61 f3 1"/>
              <a:gd name="f65" fmla="+- 0 0 f62"/>
              <a:gd name="f66" fmla="+- 0 0 f63"/>
              <a:gd name="f67" fmla="*/ f64 1 f8"/>
              <a:gd name="f68" fmla="*/ f65 f3 1"/>
              <a:gd name="f69" fmla="*/ f66 f3 1"/>
              <a:gd name="f70" fmla="+- f67 0 f4"/>
              <a:gd name="f71" fmla="*/ f68 1 f8"/>
              <a:gd name="f72" fmla="*/ f69 1 f8"/>
              <a:gd name="f73" fmla="sin 1 f70"/>
              <a:gd name="f74" fmla="cos 1 f70"/>
              <a:gd name="f75" fmla="+- f71 0 f4"/>
              <a:gd name="f76" fmla="+- f72 0 f4"/>
              <a:gd name="f77" fmla="+- 0 0 f73"/>
              <a:gd name="f78" fmla="+- 0 0 f74"/>
              <a:gd name="f79" fmla="sin 1 f75"/>
              <a:gd name="f80" fmla="cos 1 f75"/>
              <a:gd name="f81" fmla="sin 1 f76"/>
              <a:gd name="f82" fmla="cos 1 f76"/>
              <a:gd name="f83" fmla="*/ 10800 f77 1"/>
              <a:gd name="f84" fmla="*/ 10800 f78 1"/>
              <a:gd name="f85" fmla="+- 0 0 f79"/>
              <a:gd name="f86" fmla="+- 0 0 f80"/>
              <a:gd name="f87" fmla="+- 0 0 f81"/>
              <a:gd name="f88" fmla="+- 0 0 f82"/>
              <a:gd name="f89" fmla="+- f83 10800 0"/>
              <a:gd name="f90" fmla="+- f84 10800 0"/>
              <a:gd name="f91" fmla="*/ 10800 f85 1"/>
              <a:gd name="f92" fmla="*/ 10800 f86 1"/>
              <a:gd name="f93" fmla="*/ 10800 f87 1"/>
              <a:gd name="f94" fmla="*/ 10800 f88 1"/>
              <a:gd name="f95" fmla="?: f52 f17 f89"/>
              <a:gd name="f96" fmla="?: f52 f18 f90"/>
              <a:gd name="f97" fmla="+- f91 10800 0"/>
              <a:gd name="f98" fmla="+- f92 10800 0"/>
              <a:gd name="f99" fmla="+- f93 10800 0"/>
              <a:gd name="f100" fmla="+- f94 10800 0"/>
              <a:gd name="f101" fmla="+- f99 0 f45"/>
              <a:gd name="f102" fmla="+- f100 0 f45"/>
              <a:gd name="f103" fmla="+- f97 0 f45"/>
              <a:gd name="f104" fmla="+- f98 0 f45"/>
              <a:gd name="f105" fmla="*/ f95 f14 1"/>
              <a:gd name="f106" fmla="*/ f96 f15 1"/>
              <a:gd name="f107" fmla="at2 f101 f102"/>
              <a:gd name="f108" fmla="at2 f103 f104"/>
              <a:gd name="f109" fmla="+- f107 f4 0"/>
              <a:gd name="f110" fmla="+- f108 f4 0"/>
              <a:gd name="f111" fmla="*/ f109 f8 1"/>
              <a:gd name="f112" fmla="*/ f110 f8 1"/>
              <a:gd name="f113" fmla="*/ f111 1 f3"/>
              <a:gd name="f114" fmla="*/ f112 1 f3"/>
              <a:gd name="f115" fmla="+- 0 0 f113"/>
              <a:gd name="f116" fmla="+- 0 0 f114"/>
              <a:gd name="f117" fmla="+- 0 0 f115"/>
              <a:gd name="f118" fmla="+- 0 0 f116"/>
              <a:gd name="f119" fmla="*/ f117 f3 1"/>
              <a:gd name="f120" fmla="*/ f118 f3 1"/>
              <a:gd name="f121" fmla="*/ f119 1 f8"/>
              <a:gd name="f122" fmla="*/ f120 1 f8"/>
              <a:gd name="f123" fmla="+- f121 0 f4"/>
              <a:gd name="f124" fmla="+- f122 0 f4"/>
              <a:gd name="f125" fmla="cos 1 f123"/>
              <a:gd name="f126" fmla="sin 1 f123"/>
              <a:gd name="f127" fmla="+- f124 0 f123"/>
              <a:gd name="f128" fmla="+- 0 0 f125"/>
              <a:gd name="f129" fmla="+- 0 0 f126"/>
              <a:gd name="f130" fmla="+- f127 f2 0"/>
              <a:gd name="f131" fmla="*/ f29 f128 1"/>
              <a:gd name="f132" fmla="*/ f29 f129 1"/>
              <a:gd name="f133" fmla="?: f127 f127 f130"/>
              <a:gd name="f134" fmla="*/ f131 f131 1"/>
              <a:gd name="f135" fmla="*/ f132 f132 1"/>
              <a:gd name="f136" fmla="+- f134 f135 0"/>
              <a:gd name="f137" fmla="sqrt f136"/>
              <a:gd name="f138" fmla="*/ f46 1 f137"/>
              <a:gd name="f139" fmla="*/ f128 f138 1"/>
              <a:gd name="f140" fmla="*/ f129 f138 1"/>
              <a:gd name="f141" fmla="+- f45 0 f139"/>
              <a:gd name="f142" fmla="+- f45 0 f140"/>
            </a:gdLst>
            <a:ahLst>
              <a:ahXY gdRefX="f0" minX="f9" maxX="f10" gdRefY="f1" minY="f9" maxY="f10">
                <a:pos x="f23" y="f24"/>
              </a:ahXY>
            </a:ahLst>
            <a:cxnLst>
              <a:cxn ang="3cd4">
                <a:pos x="hc" y="t"/>
              </a:cxn>
              <a:cxn ang="0">
                <a:pos x="r" y="vc"/>
              </a:cxn>
              <a:cxn ang="cd4">
                <a:pos x="hc" y="b"/>
              </a:cxn>
              <a:cxn ang="cd2">
                <a:pos x="l" y="vc"/>
              </a:cxn>
              <a:cxn ang="f47">
                <a:pos x="f30" y="f31"/>
              </a:cxn>
              <a:cxn ang="f47">
                <a:pos x="f33" y="f34"/>
              </a:cxn>
              <a:cxn ang="f47">
                <a:pos x="f35" y="f36"/>
              </a:cxn>
              <a:cxn ang="f47">
                <a:pos x="f33" y="f37"/>
              </a:cxn>
              <a:cxn ang="f47">
                <a:pos x="f30" y="f38"/>
              </a:cxn>
              <a:cxn ang="f47">
                <a:pos x="f39" y="f37"/>
              </a:cxn>
              <a:cxn ang="f47">
                <a:pos x="f40" y="f36"/>
              </a:cxn>
              <a:cxn ang="f47">
                <a:pos x="f39" y="f34"/>
              </a:cxn>
              <a:cxn ang="f47">
                <a:pos x="f105" y="f106"/>
              </a:cxn>
            </a:cxnLst>
            <a:rect l="f25" t="f28" r="f26" b="f27"/>
            <a:pathLst>
              <a:path w="21600" h="21600">
                <a:moveTo>
                  <a:pt x="f141" y="f142"/>
                </a:moveTo>
                <a:arcTo wR="f29" hR="f29" stAng="f123" swAng="f133"/>
                <a:lnTo>
                  <a:pt x="f95" y="f96"/>
                </a:lnTo>
                <a:close/>
              </a:path>
            </a:pathLst>
          </a:custGeom>
          <a:solidFill>
            <a:srgbClr val="FFFF99"/>
          </a:solidFill>
          <a:ln w="0">
            <a:solidFill>
              <a:srgbClr val="FFD320"/>
            </a:solidFill>
            <a:prstDash val="solid"/>
          </a:ln>
        </p:spPr>
        <p:txBody>
          <a:bodyPr vert="horz" wrap="none" lIns="81646" tIns="40823" rIns="81646" bIns="40823" anchor="ctr" anchorCtr="0" compatLnSpc="0">
            <a:noAutofit/>
          </a:bodyPr>
          <a:lstStyle/>
          <a:p>
            <a:pPr defTabSz="829544" hangingPunct="0"/>
            <a:r>
              <a:rPr lang="en-US" sz="1452">
                <a:solidFill>
                  <a:prstClr val="black"/>
                </a:solidFill>
                <a:latin typeface="Arial" pitchFamily="34"/>
                <a:ea typeface="Segoe UI" pitchFamily="2"/>
                <a:cs typeface="Tahoma" pitchFamily="2"/>
              </a:rPr>
              <a:t>I/O: Keyboard</a:t>
            </a:r>
          </a:p>
          <a:p>
            <a:pPr defTabSz="829544" hangingPunct="0"/>
            <a:r>
              <a:rPr lang="en-US" sz="1452">
                <a:solidFill>
                  <a:prstClr val="black"/>
                </a:solidFill>
                <a:latin typeface="Arial" pitchFamily="34"/>
                <a:ea typeface="Segoe UI" pitchFamily="2"/>
                <a:cs typeface="Tahoma" pitchFamily="2"/>
              </a:rPr>
              <a:t>Even: Signal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14D7-DA41-07A0-D25E-5D6752D9F62E}"/>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States</a:t>
            </a:r>
          </a:p>
        </p:txBody>
      </p:sp>
      <p:sp>
        <p:nvSpPr>
          <p:cNvPr id="3" name="Text Placeholder 2">
            <a:extLst>
              <a:ext uri="{FF2B5EF4-FFF2-40B4-BE49-F238E27FC236}">
                <a16:creationId xmlns:a16="http://schemas.microsoft.com/office/drawing/2014/main" id="{DAB6ECE0-DF4E-848A-31BC-CC2DAD3AFA23}"/>
              </a:ext>
            </a:extLst>
          </p:cNvPr>
          <p:cNvSpPr txBox="1">
            <a:spLocks noGrp="1"/>
          </p:cNvSpPr>
          <p:nvPr>
            <p:ph type="body" idx="4294967295"/>
          </p:nvPr>
        </p:nvSpPr>
        <p:spPr>
          <a:xfrm>
            <a:off x="1980739" y="1327243"/>
            <a:ext cx="8229627" cy="1212612"/>
          </a:xfrm>
        </p:spPr>
        <p:txBody>
          <a:bodyPr/>
          <a:lstStyle/>
          <a:p>
            <a:pPr lvl="0" algn="just">
              <a:buSzPct val="45000"/>
            </a:pPr>
            <a:r>
              <a:rPr lang="en-US" sz="2359" dirty="0">
                <a:solidFill>
                  <a:srgbClr val="000000"/>
                </a:solidFill>
              </a:rPr>
              <a:t>A process goes through multiple states ever since it is created by the OS</a:t>
            </a:r>
          </a:p>
        </p:txBody>
      </p:sp>
      <p:pic>
        <p:nvPicPr>
          <p:cNvPr id="4" name="Picture 3">
            <a:hlinkClick r:id="rId3" action="ppaction://hlinksldjump"/>
            <a:extLst>
              <a:ext uri="{FF2B5EF4-FFF2-40B4-BE49-F238E27FC236}">
                <a16:creationId xmlns:a16="http://schemas.microsoft.com/office/drawing/2014/main" id="{C302AF61-37D4-19CE-53B3-A1D29EE5D8BF}"/>
              </a:ext>
            </a:extLst>
          </p:cNvPr>
          <p:cNvPicPr>
            <a:picLocks noChangeAspect="1"/>
          </p:cNvPicPr>
          <p:nvPr/>
        </p:nvPicPr>
        <p:blipFill>
          <a:blip r:embed="rId4">
            <a:lum/>
            <a:alphaModFix/>
          </a:blip>
          <a:srcRect/>
          <a:stretch>
            <a:fillRect/>
          </a:stretch>
        </p:blipFill>
        <p:spPr>
          <a:xfrm>
            <a:off x="1973882" y="6431775"/>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545DDFD2-5822-1F6A-48C2-94F4AFEC98D7}"/>
              </a:ext>
            </a:extLst>
          </p:cNvPr>
          <p:cNvPicPr>
            <a:picLocks noChangeAspect="1"/>
          </p:cNvPicPr>
          <p:nvPr/>
        </p:nvPicPr>
        <p:blipFill>
          <a:blip r:embed="rId5">
            <a:lum/>
            <a:alphaModFix/>
          </a:blip>
          <a:srcRect/>
          <a:stretch>
            <a:fillRect/>
          </a:stretch>
        </p:blipFill>
        <p:spPr>
          <a:xfrm>
            <a:off x="2407914" y="6422957"/>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58687DBA-C3D1-C64F-21BE-554F2ACDDA09}"/>
              </a:ext>
            </a:extLst>
          </p:cNvPr>
          <p:cNvPicPr>
            <a:picLocks noChangeAspect="1"/>
          </p:cNvPicPr>
          <p:nvPr/>
        </p:nvPicPr>
        <p:blipFill>
          <a:blip r:embed="rId6">
            <a:lum/>
            <a:alphaModFix/>
          </a:blip>
          <a:srcRect/>
          <a:stretch>
            <a:fillRect/>
          </a:stretch>
        </p:blipFill>
        <p:spPr>
          <a:xfrm>
            <a:off x="2817126" y="6423284"/>
            <a:ext cx="326585" cy="326585"/>
          </a:xfrm>
          <a:prstGeom prst="rect">
            <a:avLst/>
          </a:prstGeom>
          <a:noFill/>
          <a:ln>
            <a:noFill/>
          </a:ln>
        </p:spPr>
      </p:pic>
      <p:graphicFrame>
        <p:nvGraphicFramePr>
          <p:cNvPr id="7" name="Table 6">
            <a:extLst>
              <a:ext uri="{FF2B5EF4-FFF2-40B4-BE49-F238E27FC236}">
                <a16:creationId xmlns:a16="http://schemas.microsoft.com/office/drawing/2014/main" id="{F59A830C-E80D-CF84-C1A4-C3E898FCE65D}"/>
              </a:ext>
            </a:extLst>
          </p:cNvPr>
          <p:cNvGraphicFramePr>
            <a:graphicFrameLocks noGrp="1"/>
          </p:cNvGraphicFramePr>
          <p:nvPr/>
        </p:nvGraphicFramePr>
        <p:xfrm>
          <a:off x="2345536" y="2772385"/>
          <a:ext cx="7564373" cy="1990865"/>
        </p:xfrm>
        <a:graphic>
          <a:graphicData uri="http://schemas.openxmlformats.org/drawingml/2006/table">
            <a:tbl>
              <a:tblPr firstRow="1"/>
              <a:tblGrid>
                <a:gridCol w="1799159">
                  <a:extLst>
                    <a:ext uri="{9D8B030D-6E8A-4147-A177-3AD203B41FA5}">
                      <a16:colId xmlns:a16="http://schemas.microsoft.com/office/drawing/2014/main" val="717081657"/>
                    </a:ext>
                  </a:extLst>
                </a:gridCol>
                <a:gridCol w="5765213">
                  <a:extLst>
                    <a:ext uri="{9D8B030D-6E8A-4147-A177-3AD203B41FA5}">
                      <a16:colId xmlns:a16="http://schemas.microsoft.com/office/drawing/2014/main" val="2272764316"/>
                    </a:ext>
                  </a:extLst>
                </a:gridCol>
              </a:tblGrid>
              <a:tr h="331811">
                <a:tc>
                  <a:txBody>
                    <a:bodyPr/>
                    <a:lstStyle/>
                    <a:p>
                      <a:pPr marL="0" marR="0" lvl="0" indent="0" algn="l" rtl="0" hangingPunct="0">
                        <a:lnSpc>
                          <a:spcPct val="100000"/>
                        </a:lnSpc>
                        <a:spcBef>
                          <a:spcPts val="0"/>
                        </a:spcBef>
                        <a:spcAft>
                          <a:spcPts val="0"/>
                        </a:spcAft>
                        <a:buNone/>
                        <a:tabLst/>
                      </a:pPr>
                      <a:r>
                        <a:rPr lang="en-US" sz="1600" b="1" i="0" u="none" strike="noStrike" kern="1200">
                          <a:ln>
                            <a:noFill/>
                          </a:ln>
                          <a:latin typeface="Liberation Serif" pitchFamily="18"/>
                          <a:ea typeface="Segoe UI" pitchFamily="2"/>
                          <a:cs typeface="Tahoma" pitchFamily="2"/>
                        </a:rPr>
                        <a:t>State</a:t>
                      </a:r>
                    </a:p>
                  </a:txBody>
                  <a:tcPr marL="82953" marR="82953" marT="41476" marB="41476"/>
                </a:tc>
                <a:tc>
                  <a:txBody>
                    <a:bodyPr/>
                    <a:lstStyle/>
                    <a:p>
                      <a:pPr marL="0" marR="0" lvl="0" indent="0" algn="l" rtl="0" hangingPunct="0">
                        <a:lnSpc>
                          <a:spcPct val="100000"/>
                        </a:lnSpc>
                        <a:spcBef>
                          <a:spcPts val="0"/>
                        </a:spcBef>
                        <a:spcAft>
                          <a:spcPts val="0"/>
                        </a:spcAft>
                        <a:buNone/>
                        <a:tabLst/>
                      </a:pPr>
                      <a:r>
                        <a:rPr lang="en-US" sz="1600" b="1" i="0" u="none" strike="noStrike" kern="1200">
                          <a:ln>
                            <a:noFill/>
                          </a:ln>
                          <a:latin typeface="Liberation Serif" pitchFamily="18"/>
                          <a:ea typeface="Segoe UI" pitchFamily="2"/>
                          <a:cs typeface="Tahoma" pitchFamily="2"/>
                        </a:rPr>
                        <a:t>Description</a:t>
                      </a:r>
                    </a:p>
                  </a:txBody>
                  <a:tcPr marL="82953" marR="82953" marT="41476" marB="41476"/>
                </a:tc>
                <a:extLst>
                  <a:ext uri="{0D108BD9-81ED-4DB2-BD59-A6C34878D82A}">
                    <a16:rowId xmlns:a16="http://schemas.microsoft.com/office/drawing/2014/main" val="129611701"/>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New</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The process is being created</a:t>
                      </a:r>
                    </a:p>
                  </a:txBody>
                  <a:tcPr marL="82953" marR="82953" marT="41476" marB="41476"/>
                </a:tc>
                <a:extLst>
                  <a:ext uri="{0D108BD9-81ED-4DB2-BD59-A6C34878D82A}">
                    <a16:rowId xmlns:a16="http://schemas.microsoft.com/office/drawing/2014/main" val="3454635369"/>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Running</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Instructions are being executed</a:t>
                      </a:r>
                    </a:p>
                  </a:txBody>
                  <a:tcPr marL="82953" marR="82953" marT="41476" marB="41476"/>
                </a:tc>
                <a:extLst>
                  <a:ext uri="{0D108BD9-81ED-4DB2-BD59-A6C34878D82A}">
                    <a16:rowId xmlns:a16="http://schemas.microsoft.com/office/drawing/2014/main" val="2262928752"/>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Waiting</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The process is waiting for some event to occur</a:t>
                      </a:r>
                    </a:p>
                  </a:txBody>
                  <a:tcPr marL="82953" marR="82953" marT="41476" marB="41476"/>
                </a:tc>
                <a:extLst>
                  <a:ext uri="{0D108BD9-81ED-4DB2-BD59-A6C34878D82A}">
                    <a16:rowId xmlns:a16="http://schemas.microsoft.com/office/drawing/2014/main" val="1438793047"/>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Ready</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The process is waiting to be assigned to processor</a:t>
                      </a:r>
                    </a:p>
                  </a:txBody>
                  <a:tcPr marL="82953" marR="82953" marT="41476" marB="41476"/>
                </a:tc>
                <a:extLst>
                  <a:ext uri="{0D108BD9-81ED-4DB2-BD59-A6C34878D82A}">
                    <a16:rowId xmlns:a16="http://schemas.microsoft.com/office/drawing/2014/main" val="2732238687"/>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Terminated</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The process has finished execution</a:t>
                      </a:r>
                    </a:p>
                  </a:txBody>
                  <a:tcPr marL="82953" marR="82953" marT="41476" marB="41476"/>
                </a:tc>
                <a:extLst>
                  <a:ext uri="{0D108BD9-81ED-4DB2-BD59-A6C34878D82A}">
                    <a16:rowId xmlns:a16="http://schemas.microsoft.com/office/drawing/2014/main" val="353668875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35FA-1CD8-BA19-C87B-0B4E2D2F77C1}"/>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Descriptor</a:t>
            </a:r>
          </a:p>
        </p:txBody>
      </p:sp>
      <p:sp>
        <p:nvSpPr>
          <p:cNvPr id="3" name="Text Placeholder 2">
            <a:extLst>
              <a:ext uri="{FF2B5EF4-FFF2-40B4-BE49-F238E27FC236}">
                <a16:creationId xmlns:a16="http://schemas.microsoft.com/office/drawing/2014/main" id="{B2F1FBF4-73F8-C4C7-95BE-A840EBA78D52}"/>
              </a:ext>
            </a:extLst>
          </p:cNvPr>
          <p:cNvSpPr txBox="1">
            <a:spLocks noGrp="1"/>
          </p:cNvSpPr>
          <p:nvPr>
            <p:ph type="body" idx="4294967295"/>
          </p:nvPr>
        </p:nvSpPr>
        <p:spPr/>
        <p:txBody>
          <a:bodyPr/>
          <a:lstStyle/>
          <a:p>
            <a:pPr lvl="0" algn="l">
              <a:buSzPct val="45000"/>
              <a:buFont typeface="StarSymbol"/>
              <a:buChar char="●"/>
            </a:pPr>
            <a:r>
              <a:rPr lang="en-US" sz="2359">
                <a:solidFill>
                  <a:srgbClr val="000000"/>
                </a:solidFill>
              </a:rPr>
              <a:t>To manage tasks:</a:t>
            </a:r>
          </a:p>
          <a:p>
            <a:pPr lvl="1" hangingPunct="0">
              <a:lnSpc>
                <a:spcPct val="100000"/>
              </a:lnSpc>
              <a:spcBef>
                <a:spcPts val="0"/>
              </a:spcBef>
              <a:spcAft>
                <a:spcPts val="1286"/>
              </a:spcAft>
              <a:buSzPct val="75000"/>
              <a:buFont typeface="StarSymbol"/>
              <a:buChar char="–"/>
            </a:pPr>
            <a:r>
              <a:rPr lang="en-US">
                <a:solidFill>
                  <a:srgbClr val="000000"/>
                </a:solidFill>
                <a:latin typeface="Trebuchet MS" pitchFamily="34"/>
              </a:rPr>
              <a:t>OS kernel must have a clear picture of what each task is doing.</a:t>
            </a:r>
          </a:p>
          <a:p>
            <a:pPr lvl="1" hangingPunct="0">
              <a:lnSpc>
                <a:spcPct val="100000"/>
              </a:lnSpc>
              <a:spcBef>
                <a:spcPts val="0"/>
              </a:spcBef>
              <a:spcAft>
                <a:spcPts val="1286"/>
              </a:spcAft>
              <a:buSzPct val="75000"/>
              <a:buFont typeface="StarSymbol"/>
              <a:buChar char="–"/>
            </a:pPr>
            <a:r>
              <a:rPr lang="en-US">
                <a:solidFill>
                  <a:srgbClr val="000000"/>
                </a:solidFill>
                <a:latin typeface="Trebuchet MS" pitchFamily="34"/>
              </a:rPr>
              <a:t>Task's priority</a:t>
            </a:r>
          </a:p>
          <a:p>
            <a:pPr lvl="1" hangingPunct="0">
              <a:lnSpc>
                <a:spcPct val="100000"/>
              </a:lnSpc>
              <a:spcBef>
                <a:spcPts val="0"/>
              </a:spcBef>
              <a:spcAft>
                <a:spcPts val="1286"/>
              </a:spcAft>
              <a:buSzPct val="75000"/>
              <a:buFont typeface="StarSymbol"/>
              <a:buChar char="–"/>
            </a:pPr>
            <a:r>
              <a:rPr lang="en-US">
                <a:solidFill>
                  <a:srgbClr val="000000"/>
                </a:solidFill>
                <a:latin typeface="Trebuchet MS" pitchFamily="34"/>
              </a:rPr>
              <a:t>Whether it is running on the CPU or blocked on some event</a:t>
            </a:r>
          </a:p>
          <a:p>
            <a:pPr lvl="1" hangingPunct="0">
              <a:lnSpc>
                <a:spcPct val="100000"/>
              </a:lnSpc>
              <a:spcBef>
                <a:spcPts val="0"/>
              </a:spcBef>
              <a:spcAft>
                <a:spcPts val="1286"/>
              </a:spcAft>
              <a:buSzPct val="75000"/>
              <a:buFont typeface="StarSymbol"/>
              <a:buChar char="–"/>
            </a:pPr>
            <a:r>
              <a:rPr lang="en-US">
                <a:solidFill>
                  <a:srgbClr val="000000"/>
                </a:solidFill>
                <a:latin typeface="Trebuchet MS" pitchFamily="34"/>
              </a:rPr>
              <a:t>What address space has been assigned to it</a:t>
            </a:r>
          </a:p>
          <a:p>
            <a:pPr lvl="1" hangingPunct="0">
              <a:lnSpc>
                <a:spcPct val="100000"/>
              </a:lnSpc>
              <a:spcBef>
                <a:spcPts val="0"/>
              </a:spcBef>
              <a:spcAft>
                <a:spcPts val="1286"/>
              </a:spcAft>
              <a:buSzPct val="75000"/>
              <a:buFont typeface="StarSymbol"/>
              <a:buChar char="–"/>
            </a:pPr>
            <a:r>
              <a:rPr lang="en-US">
                <a:solidFill>
                  <a:srgbClr val="000000"/>
                </a:solidFill>
                <a:latin typeface="Trebuchet MS" pitchFamily="34"/>
              </a:rPr>
              <a:t>Which files it is allowed to address, and so on.</a:t>
            </a:r>
          </a:p>
          <a:p>
            <a:pPr lvl="0" algn="l">
              <a:buSzPct val="45000"/>
              <a:buFont typeface="StarSymbol"/>
              <a:buChar char="●"/>
            </a:pPr>
            <a:r>
              <a:rPr lang="en-US" sz="2359">
                <a:solidFill>
                  <a:srgbClr val="000000"/>
                </a:solidFill>
              </a:rPr>
              <a:t>Usually the OS maintains a structure whose fields contain all the information related to a single task</a:t>
            </a:r>
          </a:p>
        </p:txBody>
      </p:sp>
      <p:pic>
        <p:nvPicPr>
          <p:cNvPr id="4" name="Picture 3">
            <a:hlinkClick r:id="rId3" action="ppaction://hlinksldjump"/>
            <a:extLst>
              <a:ext uri="{FF2B5EF4-FFF2-40B4-BE49-F238E27FC236}">
                <a16:creationId xmlns:a16="http://schemas.microsoft.com/office/drawing/2014/main" id="{C2126475-CA3B-BD8E-3023-FE3FEB0AF4C5}"/>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FA589256-5D99-CD9B-6A36-F0BFD2E55B1D}"/>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33D2786D-2D74-FAC9-A313-FF45EE835E53}"/>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BFBD-7BC4-B6F3-D48B-32BA2FB9FEC2}"/>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Descriptor</a:t>
            </a:r>
          </a:p>
        </p:txBody>
      </p:sp>
      <p:sp>
        <p:nvSpPr>
          <p:cNvPr id="3" name="Text Placeholder 2">
            <a:extLst>
              <a:ext uri="{FF2B5EF4-FFF2-40B4-BE49-F238E27FC236}">
                <a16:creationId xmlns:a16="http://schemas.microsoft.com/office/drawing/2014/main" id="{86727A7C-EFBD-590B-EF4C-05AE9B736AD2}"/>
              </a:ext>
            </a:extLst>
          </p:cNvPr>
          <p:cNvSpPr txBox="1">
            <a:spLocks noGrp="1"/>
          </p:cNvSpPr>
          <p:nvPr>
            <p:ph type="body" idx="4294967295"/>
          </p:nvPr>
        </p:nvSpPr>
        <p:spPr>
          <a:xfrm>
            <a:off x="5647315" y="1327243"/>
            <a:ext cx="4563052" cy="4645351"/>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Information associated with each process.</a:t>
            </a:r>
          </a:p>
          <a:p>
            <a:pPr lvl="0" algn="l" hangingPunct="1">
              <a:buSzPct val="45000"/>
              <a:buFont typeface="StarSymbol"/>
              <a:buChar char="●"/>
            </a:pPr>
            <a:r>
              <a:rPr lang="en-US" sz="2359">
                <a:solidFill>
                  <a:srgbClr val="000000"/>
                </a:solidFill>
                <a:ea typeface="DejaVu Sans" pitchFamily="2"/>
                <a:cs typeface="DejaVu Sans" pitchFamily="2"/>
              </a:rPr>
              <a:t>Process state</a:t>
            </a:r>
          </a:p>
          <a:p>
            <a:pPr lvl="0" algn="l" hangingPunct="1">
              <a:buSzPct val="45000"/>
              <a:buFont typeface="StarSymbol"/>
              <a:buChar char="●"/>
            </a:pPr>
            <a:r>
              <a:rPr lang="en-US" sz="2359">
                <a:solidFill>
                  <a:srgbClr val="000000"/>
                </a:solidFill>
                <a:ea typeface="DejaVu Sans" pitchFamily="2"/>
                <a:cs typeface="DejaVu Sans" pitchFamily="2"/>
              </a:rPr>
              <a:t>Program counter</a:t>
            </a:r>
          </a:p>
          <a:p>
            <a:pPr lvl="0" algn="l" hangingPunct="1">
              <a:buSzPct val="45000"/>
              <a:buFont typeface="StarSymbol"/>
              <a:buChar char="●"/>
            </a:pPr>
            <a:r>
              <a:rPr lang="en-US" sz="2359">
                <a:solidFill>
                  <a:srgbClr val="000000"/>
                </a:solidFill>
                <a:ea typeface="DejaVu Sans" pitchFamily="2"/>
                <a:cs typeface="DejaVu Sans" pitchFamily="2"/>
              </a:rPr>
              <a:t>CPU registers</a:t>
            </a:r>
          </a:p>
          <a:p>
            <a:pPr lvl="0" algn="l" hangingPunct="1">
              <a:buSzPct val="45000"/>
              <a:buFont typeface="StarSymbol"/>
              <a:buChar char="●"/>
            </a:pPr>
            <a:r>
              <a:rPr lang="en-US" sz="2359">
                <a:solidFill>
                  <a:srgbClr val="000000"/>
                </a:solidFill>
                <a:ea typeface="DejaVu Sans" pitchFamily="2"/>
                <a:cs typeface="DejaVu Sans" pitchFamily="2"/>
              </a:rPr>
              <a:t>CPU scheduling information</a:t>
            </a:r>
          </a:p>
          <a:p>
            <a:pPr lvl="0" algn="l" hangingPunct="1">
              <a:buSzPct val="45000"/>
              <a:buFont typeface="StarSymbol"/>
              <a:buChar char="●"/>
            </a:pPr>
            <a:r>
              <a:rPr lang="en-US" sz="2359">
                <a:solidFill>
                  <a:srgbClr val="000000"/>
                </a:solidFill>
                <a:ea typeface="DejaVu Sans" pitchFamily="2"/>
                <a:cs typeface="DejaVu Sans" pitchFamily="2"/>
              </a:rPr>
              <a:t>Memory-management information</a:t>
            </a:r>
          </a:p>
          <a:p>
            <a:pPr lvl="0" algn="l" hangingPunct="1">
              <a:buSzPct val="45000"/>
              <a:buFont typeface="StarSymbol"/>
              <a:buChar char="●"/>
            </a:pPr>
            <a:r>
              <a:rPr lang="en-US" sz="2359">
                <a:solidFill>
                  <a:srgbClr val="000000"/>
                </a:solidFill>
                <a:ea typeface="DejaVu Sans" pitchFamily="2"/>
                <a:cs typeface="DejaVu Sans" pitchFamily="2"/>
              </a:rPr>
              <a:t>I/O status information</a:t>
            </a:r>
          </a:p>
        </p:txBody>
      </p:sp>
      <p:pic>
        <p:nvPicPr>
          <p:cNvPr id="4" name="Picture 3">
            <a:hlinkClick r:id="rId3" action="ppaction://hlinksldjump"/>
            <a:extLst>
              <a:ext uri="{FF2B5EF4-FFF2-40B4-BE49-F238E27FC236}">
                <a16:creationId xmlns:a16="http://schemas.microsoft.com/office/drawing/2014/main" id="{A834B82C-44C6-11A4-0FC7-4443E80CBB9E}"/>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97A7A9B4-1EB9-E919-75B1-D01488BC1487}"/>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B12493B5-A867-380E-5CC3-7D1FB2A87C24}"/>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graphicFrame>
        <p:nvGraphicFramePr>
          <p:cNvPr id="7" name="Table 6">
            <a:extLst>
              <a:ext uri="{FF2B5EF4-FFF2-40B4-BE49-F238E27FC236}">
                <a16:creationId xmlns:a16="http://schemas.microsoft.com/office/drawing/2014/main" id="{9F0DB30D-337B-AA40-41C8-2A6F93F4446B}"/>
              </a:ext>
            </a:extLst>
          </p:cNvPr>
          <p:cNvGraphicFramePr>
            <a:graphicFrameLocks noGrp="1"/>
          </p:cNvGraphicFramePr>
          <p:nvPr/>
        </p:nvGraphicFramePr>
        <p:xfrm>
          <a:off x="2069571" y="1279236"/>
          <a:ext cx="2872319" cy="4710995"/>
        </p:xfrm>
        <a:graphic>
          <a:graphicData uri="http://schemas.openxmlformats.org/drawingml/2006/table">
            <a:tbl>
              <a:tblPr bandRow="1"/>
              <a:tblGrid>
                <a:gridCol w="1391581">
                  <a:extLst>
                    <a:ext uri="{9D8B030D-6E8A-4147-A177-3AD203B41FA5}">
                      <a16:colId xmlns:a16="http://schemas.microsoft.com/office/drawing/2014/main" val="3184758788"/>
                    </a:ext>
                  </a:extLst>
                </a:gridCol>
                <a:gridCol w="1480739">
                  <a:extLst>
                    <a:ext uri="{9D8B030D-6E8A-4147-A177-3AD203B41FA5}">
                      <a16:colId xmlns:a16="http://schemas.microsoft.com/office/drawing/2014/main" val="2797589512"/>
                    </a:ext>
                  </a:extLst>
                </a:gridCol>
              </a:tblGrid>
              <a:tr h="574464">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1600" b="1" i="0" u="none" strike="noStrike" kern="1200" spc="0" baseline="0">
                          <a:ln>
                            <a:noFill/>
                          </a:ln>
                          <a:latin typeface="Trebuchet MS" pitchFamily="34"/>
                          <a:ea typeface="Microsoft YaHei" pitchFamily="2"/>
                          <a:cs typeface="Mangal" pitchFamily="2"/>
                        </a:rPr>
                        <a:t>Pointer</a:t>
                      </a:r>
                    </a:p>
                  </a:txBody>
                  <a:tcPr marL="82953" marR="82953" marT="41476" marB="41476"/>
                </a:tc>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1600" b="1" i="0" u="none" strike="noStrike" kern="1200" spc="0" baseline="0">
                          <a:ln>
                            <a:noFill/>
                          </a:ln>
                          <a:latin typeface="Trebuchet MS" pitchFamily="34"/>
                          <a:ea typeface="Microsoft YaHei" pitchFamily="2"/>
                          <a:cs typeface="Mangal" pitchFamily="2"/>
                        </a:rPr>
                        <a:t>Process State</a:t>
                      </a:r>
                    </a:p>
                  </a:txBody>
                  <a:tcPr marL="82953" marR="82953" marT="41476" marB="41476"/>
                </a:tc>
                <a:extLst>
                  <a:ext uri="{0D108BD9-81ED-4DB2-BD59-A6C34878D82A}">
                    <a16:rowId xmlns:a16="http://schemas.microsoft.com/office/drawing/2014/main" val="3308471130"/>
                  </a:ext>
                </a:extLst>
              </a:tr>
              <a:tr h="423581">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1600" b="1" i="0" u="none" strike="noStrike" kern="1200" spc="0" baseline="0">
                          <a:ln>
                            <a:noFill/>
                          </a:ln>
                          <a:solidFill>
                            <a:srgbClr val="121212"/>
                          </a:solidFill>
                          <a:latin typeface="Trebuchet MS" pitchFamily="34"/>
                          <a:ea typeface="Microsoft YaHei" pitchFamily="2"/>
                          <a:cs typeface="Mangal" pitchFamily="2"/>
                        </a:rPr>
                        <a:t>Process ID</a:t>
                      </a:r>
                    </a:p>
                  </a:txBody>
                  <a:tcPr marL="82953" marR="82953" marT="41476" marB="41476"/>
                </a:tc>
                <a:tc hMerge="1">
                  <a:txBody>
                    <a:bodyPr/>
                    <a:lstStyle/>
                    <a:p>
                      <a:endParaRPr lang="en-IN"/>
                    </a:p>
                  </a:txBody>
                  <a:tcPr/>
                </a:tc>
                <a:extLst>
                  <a:ext uri="{0D108BD9-81ED-4DB2-BD59-A6C34878D82A}">
                    <a16:rowId xmlns:a16="http://schemas.microsoft.com/office/drawing/2014/main" val="3448026256"/>
                  </a:ext>
                </a:extLst>
              </a:tr>
              <a:tr h="423581">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1600" b="1" i="0" u="none" strike="noStrike" kern="1200" spc="0" baseline="0">
                          <a:ln>
                            <a:noFill/>
                          </a:ln>
                          <a:latin typeface="Trebuchet MS" pitchFamily="34"/>
                          <a:ea typeface="Microsoft YaHei" pitchFamily="2"/>
                          <a:cs typeface="Mangal" pitchFamily="2"/>
                        </a:rPr>
                        <a:t>Program Counter</a:t>
                      </a:r>
                    </a:p>
                  </a:txBody>
                  <a:tcPr marL="82953" marR="82953" marT="41476" marB="41476"/>
                </a:tc>
                <a:tc hMerge="1">
                  <a:txBody>
                    <a:bodyPr/>
                    <a:lstStyle/>
                    <a:p>
                      <a:endParaRPr lang="en-IN"/>
                    </a:p>
                  </a:txBody>
                  <a:tcPr/>
                </a:tc>
                <a:extLst>
                  <a:ext uri="{0D108BD9-81ED-4DB2-BD59-A6C34878D82A}">
                    <a16:rowId xmlns:a16="http://schemas.microsoft.com/office/drawing/2014/main" val="3543470856"/>
                  </a:ext>
                </a:extLst>
              </a:tr>
              <a:tr h="423581">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1600" b="1" i="0" u="none" strike="noStrike" kern="1200" spc="0" baseline="0">
                          <a:ln>
                            <a:noFill/>
                          </a:ln>
                          <a:solidFill>
                            <a:srgbClr val="121212"/>
                          </a:solidFill>
                          <a:latin typeface="Trebuchet MS" pitchFamily="34"/>
                          <a:ea typeface="Microsoft YaHei" pitchFamily="2"/>
                          <a:cs typeface="Mangal" pitchFamily="2"/>
                        </a:rPr>
                        <a:t>Registers</a:t>
                      </a:r>
                    </a:p>
                  </a:txBody>
                  <a:tcPr marL="82953" marR="82953" marT="41476" marB="41476"/>
                </a:tc>
                <a:tc hMerge="1">
                  <a:txBody>
                    <a:bodyPr/>
                    <a:lstStyle/>
                    <a:p>
                      <a:endParaRPr lang="en-IN"/>
                    </a:p>
                  </a:txBody>
                  <a:tcPr/>
                </a:tc>
                <a:extLst>
                  <a:ext uri="{0D108BD9-81ED-4DB2-BD59-A6C34878D82A}">
                    <a16:rowId xmlns:a16="http://schemas.microsoft.com/office/drawing/2014/main" val="3999602333"/>
                  </a:ext>
                </a:extLst>
              </a:tr>
              <a:tr h="423581">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1600" b="1" i="0" u="none" strike="noStrike" kern="1200" spc="0" baseline="0">
                          <a:ln>
                            <a:noFill/>
                          </a:ln>
                          <a:latin typeface="Trebuchet MS" pitchFamily="34"/>
                          <a:ea typeface="Microsoft YaHei" pitchFamily="2"/>
                          <a:cs typeface="Mangal" pitchFamily="2"/>
                        </a:rPr>
                        <a:t>Memory Limits</a:t>
                      </a:r>
                    </a:p>
                  </a:txBody>
                  <a:tcPr marL="82953" marR="82953" marT="41476" marB="41476"/>
                </a:tc>
                <a:tc hMerge="1">
                  <a:txBody>
                    <a:bodyPr/>
                    <a:lstStyle/>
                    <a:p>
                      <a:endParaRPr lang="en-IN"/>
                    </a:p>
                  </a:txBody>
                  <a:tcPr/>
                </a:tc>
                <a:extLst>
                  <a:ext uri="{0D108BD9-81ED-4DB2-BD59-A6C34878D82A}">
                    <a16:rowId xmlns:a16="http://schemas.microsoft.com/office/drawing/2014/main" val="2353223043"/>
                  </a:ext>
                </a:extLst>
              </a:tr>
              <a:tr h="423581">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1600" b="1" i="0" u="none" strike="noStrike" kern="1200" spc="0" baseline="0">
                          <a:ln>
                            <a:noFill/>
                          </a:ln>
                          <a:solidFill>
                            <a:srgbClr val="121212"/>
                          </a:solidFill>
                          <a:latin typeface="Trebuchet MS" pitchFamily="34"/>
                          <a:ea typeface="Microsoft YaHei" pitchFamily="2"/>
                          <a:cs typeface="Mangal" pitchFamily="2"/>
                        </a:rPr>
                        <a:t>List of Open Files</a:t>
                      </a:r>
                    </a:p>
                  </a:txBody>
                  <a:tcPr marL="82953" marR="82953" marT="41476" marB="41476"/>
                </a:tc>
                <a:tc hMerge="1">
                  <a:txBody>
                    <a:bodyPr/>
                    <a:lstStyle/>
                    <a:p>
                      <a:endParaRPr lang="en-IN"/>
                    </a:p>
                  </a:txBody>
                  <a:tcPr/>
                </a:tc>
                <a:extLst>
                  <a:ext uri="{0D108BD9-81ED-4DB2-BD59-A6C34878D82A}">
                    <a16:rowId xmlns:a16="http://schemas.microsoft.com/office/drawing/2014/main" val="2555545695"/>
                  </a:ext>
                </a:extLst>
              </a:tr>
              <a:tr h="2018625">
                <a:tc gridSpan="2">
                  <a:txBody>
                    <a:bodyPr/>
                    <a:lstStyle/>
                    <a:p>
                      <a:pPr marL="0" marR="0" lvl="0" indent="0" algn="r" rtl="0" hangingPunct="0">
                        <a:lnSpc>
                          <a:spcPct val="100000"/>
                        </a:lnSpc>
                        <a:spcBef>
                          <a:spcPts val="0"/>
                        </a:spcBef>
                        <a:spcAft>
                          <a:spcPts val="0"/>
                        </a:spcAft>
                        <a:buSzPct val="45000"/>
                        <a:buFont typeface="StarSymbol"/>
                        <a:buChar char="●"/>
                        <a:tabLst/>
                        <a:defRPr lang="en-US" spc="0" baseline="0">
                          <a:latin typeface="Trebuchet MS" pitchFamily="34"/>
                          <a:ea typeface="Microsoft YaHei" pitchFamily="2"/>
                          <a:cs typeface="Mangal" pitchFamily="2"/>
                        </a:defRPr>
                      </a:pPr>
                      <a:r>
                        <a:rPr lang="en-US" sz="1600" b="0" i="0" u="none" strike="noStrike" kern="1200" spc="0" baseline="0">
                          <a:ln>
                            <a:noFill/>
                          </a:ln>
                          <a:latin typeface="Trebuchet MS" pitchFamily="34"/>
                          <a:ea typeface="Microsoft YaHei" pitchFamily="2"/>
                          <a:cs typeface="Mangal" pitchFamily="2"/>
                        </a:rPr>
                        <a:t>                    </a:t>
                      </a:r>
                    </a:p>
                    <a:p>
                      <a:pPr marL="0" marR="0" lvl="0" indent="0" algn="r" rtl="0" hangingPunct="0">
                        <a:lnSpc>
                          <a:spcPct val="100000"/>
                        </a:lnSpc>
                        <a:spcBef>
                          <a:spcPts val="0"/>
                        </a:spcBef>
                        <a:spcAft>
                          <a:spcPts val="0"/>
                        </a:spcAft>
                        <a:buSzPct val="45000"/>
                        <a:buFont typeface="StarSymbol"/>
                        <a:buChar char="●"/>
                        <a:tabLst/>
                        <a:defRPr lang="en-US" spc="0" baseline="0">
                          <a:latin typeface="Trebuchet MS" pitchFamily="34"/>
                          <a:ea typeface="Microsoft YaHei" pitchFamily="2"/>
                          <a:cs typeface="Mangal" pitchFamily="2"/>
                        </a:defRPr>
                      </a:pPr>
                      <a:r>
                        <a:rPr lang="en-US" sz="1600" b="0" i="0" u="none" strike="noStrike" kern="1200" spc="0" baseline="0">
                          <a:ln>
                            <a:noFill/>
                          </a:ln>
                          <a:latin typeface="Trebuchet MS" pitchFamily="34"/>
                          <a:ea typeface="Microsoft YaHei" pitchFamily="2"/>
                          <a:cs typeface="Mangal" pitchFamily="2"/>
                        </a:rPr>
                        <a:t>                    </a:t>
                      </a:r>
                    </a:p>
                    <a:p>
                      <a:pPr marL="0" marR="0" lvl="0" indent="0" algn="r" rtl="0" hangingPunct="0">
                        <a:lnSpc>
                          <a:spcPct val="100000"/>
                        </a:lnSpc>
                        <a:spcBef>
                          <a:spcPts val="0"/>
                        </a:spcBef>
                        <a:spcAft>
                          <a:spcPts val="0"/>
                        </a:spcAft>
                        <a:buSzPct val="45000"/>
                        <a:buFont typeface="StarSymbol"/>
                        <a:buChar char="●"/>
                        <a:tabLst/>
                        <a:defRPr lang="en-US" spc="0" baseline="0">
                          <a:latin typeface="Trebuchet MS" pitchFamily="34"/>
                          <a:ea typeface="Microsoft YaHei" pitchFamily="2"/>
                          <a:cs typeface="Mangal" pitchFamily="2"/>
                        </a:defRPr>
                      </a:pPr>
                      <a:r>
                        <a:rPr lang="en-US" sz="1600" b="0" i="0" u="none" strike="noStrike" kern="1200" spc="0" baseline="0">
                          <a:ln>
                            <a:noFill/>
                          </a:ln>
                          <a:latin typeface="Trebuchet MS" pitchFamily="34"/>
                          <a:ea typeface="Microsoft YaHei" pitchFamily="2"/>
                          <a:cs typeface="Mangal" pitchFamily="2"/>
                        </a:rPr>
                        <a:t>                    </a:t>
                      </a:r>
                    </a:p>
                    <a:p>
                      <a:pPr marL="0" marR="0" lvl="0" indent="0" algn="r" rtl="0" hangingPunct="0">
                        <a:lnSpc>
                          <a:spcPct val="100000"/>
                        </a:lnSpc>
                        <a:spcBef>
                          <a:spcPts val="0"/>
                        </a:spcBef>
                        <a:spcAft>
                          <a:spcPts val="0"/>
                        </a:spcAft>
                        <a:buSzPct val="45000"/>
                        <a:buFont typeface="StarSymbol"/>
                        <a:buChar char="●"/>
                        <a:tabLst/>
                        <a:defRPr lang="en-US" spc="0" baseline="0">
                          <a:latin typeface="Trebuchet MS" pitchFamily="34"/>
                          <a:ea typeface="Microsoft YaHei" pitchFamily="2"/>
                          <a:cs typeface="Mangal" pitchFamily="2"/>
                        </a:defRPr>
                      </a:pPr>
                      <a:r>
                        <a:rPr lang="en-US" sz="1600" b="0" i="0" u="none" strike="noStrike" kern="1200" spc="0" baseline="0">
                          <a:ln>
                            <a:noFill/>
                          </a:ln>
                          <a:latin typeface="Trebuchet MS" pitchFamily="34"/>
                          <a:ea typeface="Microsoft YaHei" pitchFamily="2"/>
                          <a:cs typeface="Mangal" pitchFamily="2"/>
                        </a:rPr>
                        <a:t>                    </a:t>
                      </a:r>
                    </a:p>
                    <a:p>
                      <a:pPr marL="0" marR="0" lvl="0" indent="0" algn="r" rtl="0" hangingPunct="0">
                        <a:lnSpc>
                          <a:spcPct val="100000"/>
                        </a:lnSpc>
                        <a:spcBef>
                          <a:spcPts val="0"/>
                        </a:spcBef>
                        <a:spcAft>
                          <a:spcPts val="0"/>
                        </a:spcAft>
                        <a:buSzPct val="45000"/>
                        <a:buFont typeface="StarSymbol"/>
                        <a:buChar char="●"/>
                        <a:tabLst/>
                        <a:defRPr lang="en-US" spc="0" baseline="0">
                          <a:latin typeface="Trebuchet MS" pitchFamily="34"/>
                          <a:ea typeface="Microsoft YaHei" pitchFamily="2"/>
                          <a:cs typeface="Mangal" pitchFamily="2"/>
                        </a:defRPr>
                      </a:pPr>
                      <a:r>
                        <a:rPr lang="en-US" sz="1600" b="0" i="0" u="none" strike="noStrike" kern="1200" spc="0" baseline="0">
                          <a:ln>
                            <a:noFill/>
                          </a:ln>
                          <a:latin typeface="Trebuchet MS" pitchFamily="34"/>
                          <a:ea typeface="Microsoft YaHei" pitchFamily="2"/>
                          <a:cs typeface="Mangal" pitchFamily="2"/>
                        </a:rPr>
                        <a:t>                    </a:t>
                      </a:r>
                    </a:p>
                    <a:p>
                      <a:pPr marL="0" marR="0" lvl="0" indent="0" algn="r" rtl="0" hangingPunct="0">
                        <a:lnSpc>
                          <a:spcPct val="100000"/>
                        </a:lnSpc>
                        <a:spcBef>
                          <a:spcPts val="0"/>
                        </a:spcBef>
                        <a:spcAft>
                          <a:spcPts val="0"/>
                        </a:spcAft>
                        <a:buSzPct val="45000"/>
                        <a:buFont typeface="StarSymbol"/>
                        <a:buChar char="●"/>
                        <a:tabLst/>
                        <a:defRPr lang="en-US" spc="0" baseline="0">
                          <a:latin typeface="Trebuchet MS" pitchFamily="34"/>
                          <a:ea typeface="Microsoft YaHei" pitchFamily="2"/>
                          <a:cs typeface="Mangal" pitchFamily="2"/>
                        </a:defRPr>
                      </a:pPr>
                      <a:r>
                        <a:rPr lang="en-US" sz="1600" b="0" i="0" u="none" strike="noStrike" kern="1200" spc="0" baseline="0">
                          <a:ln>
                            <a:noFill/>
                          </a:ln>
                          <a:latin typeface="Trebuchet MS" pitchFamily="34"/>
                          <a:ea typeface="Microsoft YaHei" pitchFamily="2"/>
                          <a:cs typeface="Mangal" pitchFamily="2"/>
                        </a:rPr>
                        <a:t>                    </a:t>
                      </a:r>
                    </a:p>
                  </a:txBody>
                  <a:tcPr marL="82953" marR="82953" marT="41476" marB="41476"/>
                </a:tc>
                <a:tc hMerge="1">
                  <a:txBody>
                    <a:bodyPr/>
                    <a:lstStyle/>
                    <a:p>
                      <a:endParaRPr lang="en-IN"/>
                    </a:p>
                  </a:txBody>
                  <a:tcPr/>
                </a:tc>
                <a:extLst>
                  <a:ext uri="{0D108BD9-81ED-4DB2-BD59-A6C34878D82A}">
                    <a16:rowId xmlns:a16="http://schemas.microsoft.com/office/drawing/2014/main" val="93061291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9051-3975-6F75-FD43-2BB8B8679D70}"/>
              </a:ext>
            </a:extLst>
          </p:cNvPr>
          <p:cNvSpPr txBox="1">
            <a:spLocks noGrp="1"/>
          </p:cNvSpPr>
          <p:nvPr>
            <p:ph type="title" idx="4294967295"/>
          </p:nvPr>
        </p:nvSpPr>
        <p:spPr>
          <a:xfrm>
            <a:off x="609561" y="5036132"/>
            <a:ext cx="9675493" cy="502573"/>
          </a:xfrm>
        </p:spPr>
        <p:txBody>
          <a:bodyPr>
            <a:spAutoFit/>
          </a:bodyPr>
          <a:lstStyle/>
          <a:p>
            <a:pPr lvl="0"/>
            <a:r>
              <a:rPr lang="en-US"/>
              <a:t>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488F-3795-331A-E5B9-0BF0D683B340}"/>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Descriptor – State Field</a:t>
            </a:r>
          </a:p>
        </p:txBody>
      </p:sp>
      <p:pic>
        <p:nvPicPr>
          <p:cNvPr id="3" name="Picture 2">
            <a:hlinkClick r:id="rId3" action="ppaction://hlinksldjump"/>
            <a:extLst>
              <a:ext uri="{FF2B5EF4-FFF2-40B4-BE49-F238E27FC236}">
                <a16:creationId xmlns:a16="http://schemas.microsoft.com/office/drawing/2014/main" id="{B3E674FB-E17C-5A90-0C19-7156614E1F90}"/>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AB413949-6595-FF30-82A1-37752DDDA4B7}"/>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122BC24B-8BB5-3602-36D3-41CED84304A4}"/>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graphicFrame>
        <p:nvGraphicFramePr>
          <p:cNvPr id="6" name="Table 5">
            <a:extLst>
              <a:ext uri="{FF2B5EF4-FFF2-40B4-BE49-F238E27FC236}">
                <a16:creationId xmlns:a16="http://schemas.microsoft.com/office/drawing/2014/main" id="{B84D1BCF-361B-94A2-A857-030EEF1AF339}"/>
              </a:ext>
            </a:extLst>
          </p:cNvPr>
          <p:cNvGraphicFramePr>
            <a:graphicFrameLocks noGrp="1"/>
          </p:cNvGraphicFramePr>
          <p:nvPr/>
        </p:nvGraphicFramePr>
        <p:xfrm>
          <a:off x="2157422" y="2932085"/>
          <a:ext cx="7888019" cy="2681267"/>
        </p:xfrm>
        <a:graphic>
          <a:graphicData uri="http://schemas.openxmlformats.org/drawingml/2006/table">
            <a:tbl>
              <a:tblPr/>
              <a:tblGrid>
                <a:gridCol w="2737439">
                  <a:extLst>
                    <a:ext uri="{9D8B030D-6E8A-4147-A177-3AD203B41FA5}">
                      <a16:colId xmlns:a16="http://schemas.microsoft.com/office/drawing/2014/main" val="3790715389"/>
                    </a:ext>
                  </a:extLst>
                </a:gridCol>
                <a:gridCol w="5150579">
                  <a:extLst>
                    <a:ext uri="{9D8B030D-6E8A-4147-A177-3AD203B41FA5}">
                      <a16:colId xmlns:a16="http://schemas.microsoft.com/office/drawing/2014/main" val="528506489"/>
                    </a:ext>
                  </a:extLst>
                </a:gridCol>
              </a:tblGrid>
              <a:tr h="372961">
                <a:tc>
                  <a:txBody>
                    <a:bodyPr/>
                    <a:lstStyle/>
                    <a:p>
                      <a:pPr marL="0" marR="0" lvl="0" indent="0" algn="l" rtl="0" hangingPunct="1">
                        <a:lnSpc>
                          <a:spcPct val="100000"/>
                        </a:lnSpc>
                        <a:spcBef>
                          <a:spcPts val="0"/>
                        </a:spcBef>
                        <a:spcAft>
                          <a:spcPts val="0"/>
                        </a:spcAft>
                        <a:buNone/>
                        <a:tabLst/>
                      </a:pPr>
                      <a:r>
                        <a:rPr lang="en-US" sz="1800" b="1" i="0" u="none" strike="noStrike" kern="1200" cap="none" spc="0" baseline="0">
                          <a:ln>
                            <a:noFill/>
                          </a:ln>
                          <a:solidFill>
                            <a:srgbClr val="000000"/>
                          </a:solidFill>
                          <a:latin typeface="Trebuchet MS" pitchFamily="34"/>
                          <a:ea typeface="DejaVu Sans"/>
                          <a:cs typeface="DejaVu Sans"/>
                        </a:rPr>
                        <a:t>State</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800" b="1" i="0" u="none" strike="noStrike" kern="1200" cap="none" spc="0" baseline="0">
                          <a:ln>
                            <a:noFill/>
                          </a:ln>
                          <a:solidFill>
                            <a:srgbClr val="000000"/>
                          </a:solidFill>
                          <a:latin typeface="Trebuchet MS" pitchFamily="34"/>
                          <a:ea typeface="DejaVu Sans"/>
                          <a:cs typeface="DejaVu Sans"/>
                        </a:rPr>
                        <a:t>Description</a:t>
                      </a:r>
                    </a:p>
                  </a:txBody>
                  <a:tcPr marL="82953" marR="82953" marT="41476" marB="41476"/>
                </a:tc>
                <a:extLst>
                  <a:ext uri="{0D108BD9-81ED-4DB2-BD59-A6C34878D82A}">
                    <a16:rowId xmlns:a16="http://schemas.microsoft.com/office/drawing/2014/main" val="571126304"/>
                  </a:ext>
                </a:extLst>
              </a:tr>
              <a:tr h="372961">
                <a:tc>
                  <a:txBody>
                    <a:bodyPr/>
                    <a:lstStyle/>
                    <a:p>
                      <a:pPr marL="0" marR="0" lvl="0" indent="0" algn="l" rtl="0" hangingPunct="1">
                        <a:lnSpc>
                          <a:spcPct val="100000"/>
                        </a:lnSpc>
                        <a:spcBef>
                          <a:spcPts val="0"/>
                        </a:spcBef>
                        <a:spcAft>
                          <a:spcPts val="0"/>
                        </a:spcAft>
                        <a:buNone/>
                        <a:tabLst/>
                        <a:defRPr>
                          <a:latin typeface="Trebuchet MS" pitchFamily="34"/>
                        </a:defRPr>
                      </a:pPr>
                      <a:r>
                        <a:rPr lang="en-US" sz="1800" b="0" i="0" u="none" strike="noStrike" kern="1200" cap="none" spc="0" baseline="0">
                          <a:ln>
                            <a:noFill/>
                          </a:ln>
                          <a:solidFill>
                            <a:srgbClr val="000000"/>
                          </a:solidFill>
                          <a:latin typeface="Trebuchet MS" pitchFamily="34"/>
                          <a:ea typeface="DejaVu Sans"/>
                          <a:cs typeface="DejaVu Sans"/>
                        </a:rPr>
                        <a:t>TASK_RUNNING</a:t>
                      </a:r>
                    </a:p>
                  </a:txBody>
                  <a:tcPr marL="82953" marR="82953" marT="41476" marB="41476"/>
                </a:tc>
                <a:tc>
                  <a:txBody>
                    <a:bodyPr/>
                    <a:lstStyle/>
                    <a:p>
                      <a:pPr marL="0" marR="0" lvl="0" indent="0" algn="l" rtl="0" hangingPunct="1">
                        <a:lnSpc>
                          <a:spcPct val="100000"/>
                        </a:lnSpc>
                        <a:spcBef>
                          <a:spcPts val="0"/>
                        </a:spcBef>
                        <a:spcAft>
                          <a:spcPts val="0"/>
                        </a:spcAft>
                        <a:buNone/>
                        <a:tabLst/>
                        <a:defRPr>
                          <a:latin typeface="Trebuchet MS" pitchFamily="34"/>
                        </a:defRPr>
                      </a:pPr>
                      <a:r>
                        <a:rPr lang="en-US" sz="1800" b="0" i="0" u="none" strike="noStrike" kern="1200" cap="none" spc="0" baseline="0">
                          <a:ln>
                            <a:noFill/>
                          </a:ln>
                          <a:solidFill>
                            <a:srgbClr val="000000"/>
                          </a:solidFill>
                          <a:latin typeface="Trebuchet MS" pitchFamily="34"/>
                          <a:ea typeface="DejaVu Sans"/>
                          <a:cs typeface="DejaVu Sans"/>
                        </a:rPr>
                        <a:t>Task running or runnable</a:t>
                      </a:r>
                    </a:p>
                  </a:txBody>
                  <a:tcPr marL="82953" marR="82953" marT="41476" marB="41476"/>
                </a:tc>
                <a:extLst>
                  <a:ext uri="{0D108BD9-81ED-4DB2-BD59-A6C34878D82A}">
                    <a16:rowId xmlns:a16="http://schemas.microsoft.com/office/drawing/2014/main" val="3938977521"/>
                  </a:ext>
                </a:extLst>
              </a:tr>
              <a:tr h="594712">
                <a:tc>
                  <a:txBody>
                    <a:bodyPr/>
                    <a:lstStyle/>
                    <a:p>
                      <a:pPr marL="0" marR="0" lvl="0" indent="0" algn="l" rtl="0" hangingPunct="1">
                        <a:lnSpc>
                          <a:spcPct val="100000"/>
                        </a:lnSpc>
                        <a:spcBef>
                          <a:spcPts val="0"/>
                        </a:spcBef>
                        <a:spcAft>
                          <a:spcPts val="0"/>
                        </a:spcAft>
                        <a:buNone/>
                        <a:tabLst/>
                        <a:defRPr>
                          <a:latin typeface="Trebuchet MS" pitchFamily="34"/>
                        </a:defRPr>
                      </a:pPr>
                      <a:r>
                        <a:rPr lang="en-US" sz="1800" b="0" i="0" u="none" strike="noStrike" kern="1200" cap="none" spc="0" baseline="0">
                          <a:ln>
                            <a:noFill/>
                          </a:ln>
                          <a:solidFill>
                            <a:srgbClr val="000000"/>
                          </a:solidFill>
                          <a:latin typeface="Trebuchet MS" pitchFamily="34"/>
                          <a:ea typeface="DejaVu Sans"/>
                          <a:cs typeface="DejaVu Sans"/>
                        </a:rPr>
                        <a:t>TASK_INTERRUPTIBLE</a:t>
                      </a:r>
                    </a:p>
                  </a:txBody>
                  <a:tcPr marL="82953" marR="82953" marT="41476" marB="41476"/>
                </a:tc>
                <a:tc>
                  <a:txBody>
                    <a:bodyPr/>
                    <a:lstStyle/>
                    <a:p>
                      <a:pPr marL="0" marR="0" lvl="0" indent="0" algn="l" rtl="0" hangingPunct="1">
                        <a:lnSpc>
                          <a:spcPct val="100000"/>
                        </a:lnSpc>
                        <a:spcBef>
                          <a:spcPts val="0"/>
                        </a:spcBef>
                        <a:spcAft>
                          <a:spcPts val="0"/>
                        </a:spcAft>
                        <a:buNone/>
                        <a:tabLst/>
                        <a:defRPr>
                          <a:latin typeface="Trebuchet MS" pitchFamily="34"/>
                        </a:defRPr>
                      </a:pPr>
                      <a:r>
                        <a:rPr lang="en-US" sz="1800" b="0" i="0" u="none" strike="noStrike" kern="1200" cap="none" spc="0" baseline="0">
                          <a:ln>
                            <a:noFill/>
                          </a:ln>
                          <a:solidFill>
                            <a:srgbClr val="000000"/>
                          </a:solidFill>
                          <a:latin typeface="Trebuchet MS" pitchFamily="34"/>
                          <a:ea typeface="DejaVu Sans"/>
                          <a:cs typeface="DejaVu Sans"/>
                        </a:rPr>
                        <a:t>process can be interrupted while sleeping</a:t>
                      </a:r>
                    </a:p>
                  </a:txBody>
                  <a:tcPr marL="82953" marR="82953" marT="41476" marB="41476"/>
                </a:tc>
                <a:extLst>
                  <a:ext uri="{0D108BD9-81ED-4DB2-BD59-A6C34878D82A}">
                    <a16:rowId xmlns:a16="http://schemas.microsoft.com/office/drawing/2014/main" val="3471926892"/>
                  </a:ext>
                </a:extLst>
              </a:tr>
              <a:tr h="594712">
                <a:tc>
                  <a:txBody>
                    <a:bodyPr/>
                    <a:lstStyle/>
                    <a:p>
                      <a:pPr marL="0" marR="0" lvl="0" indent="0" algn="l" rtl="0" hangingPunct="1">
                        <a:lnSpc>
                          <a:spcPct val="100000"/>
                        </a:lnSpc>
                        <a:spcBef>
                          <a:spcPts val="0"/>
                        </a:spcBef>
                        <a:spcAft>
                          <a:spcPts val="0"/>
                        </a:spcAft>
                        <a:buNone/>
                        <a:tabLst/>
                        <a:defRPr>
                          <a:latin typeface="Trebuchet MS" pitchFamily="34"/>
                        </a:defRPr>
                      </a:pPr>
                      <a:r>
                        <a:rPr lang="en-US" sz="1800" b="0" i="0" u="none" strike="noStrike" kern="1200" cap="none" spc="0" baseline="0">
                          <a:ln>
                            <a:noFill/>
                          </a:ln>
                          <a:solidFill>
                            <a:srgbClr val="000000"/>
                          </a:solidFill>
                          <a:latin typeface="Trebuchet MS" pitchFamily="34"/>
                          <a:ea typeface="DejaVu Sans"/>
                          <a:cs typeface="DejaVu Sans"/>
                        </a:rPr>
                        <a:t>TASK_UNINTERRUPTIBLE</a:t>
                      </a:r>
                    </a:p>
                  </a:txBody>
                  <a:tcPr marL="82953" marR="82953" marT="41476" marB="41476"/>
                </a:tc>
                <a:tc>
                  <a:txBody>
                    <a:bodyPr/>
                    <a:lstStyle/>
                    <a:p>
                      <a:pPr marL="0" marR="0" lvl="0" indent="0" algn="l" rtl="0" hangingPunct="1">
                        <a:lnSpc>
                          <a:spcPct val="100000"/>
                        </a:lnSpc>
                        <a:spcBef>
                          <a:spcPts val="0"/>
                        </a:spcBef>
                        <a:spcAft>
                          <a:spcPts val="0"/>
                        </a:spcAft>
                        <a:buNone/>
                        <a:tabLst/>
                        <a:defRPr>
                          <a:latin typeface="Trebuchet MS" pitchFamily="34"/>
                        </a:defRPr>
                      </a:pPr>
                      <a:r>
                        <a:rPr lang="en-US" sz="1800" b="0" i="0" u="none" strike="noStrike" kern="1200" cap="none" spc="0" baseline="0">
                          <a:ln>
                            <a:noFill/>
                          </a:ln>
                          <a:solidFill>
                            <a:srgbClr val="000000"/>
                          </a:solidFill>
                          <a:latin typeface="Trebuchet MS" pitchFamily="34"/>
                          <a:ea typeface="DejaVu Sans"/>
                          <a:cs typeface="DejaVu Sans"/>
                        </a:rPr>
                        <a:t>process can't be interrupted while sleeping</a:t>
                      </a:r>
                    </a:p>
                  </a:txBody>
                  <a:tcPr marL="82953" marR="82953" marT="41476" marB="41476"/>
                </a:tc>
                <a:extLst>
                  <a:ext uri="{0D108BD9-81ED-4DB2-BD59-A6C34878D82A}">
                    <a16:rowId xmlns:a16="http://schemas.microsoft.com/office/drawing/2014/main" val="3725237296"/>
                  </a:ext>
                </a:extLst>
              </a:tr>
              <a:tr h="372961">
                <a:tc>
                  <a:txBody>
                    <a:bodyPr/>
                    <a:lstStyle/>
                    <a:p>
                      <a:pPr marL="0" marR="0" lvl="0" indent="0" algn="l" rtl="0" hangingPunct="1">
                        <a:lnSpc>
                          <a:spcPct val="100000"/>
                        </a:lnSpc>
                        <a:spcBef>
                          <a:spcPts val="0"/>
                        </a:spcBef>
                        <a:spcAft>
                          <a:spcPts val="0"/>
                        </a:spcAft>
                        <a:buNone/>
                        <a:tabLst/>
                        <a:defRPr>
                          <a:latin typeface="Trebuchet MS" pitchFamily="34"/>
                        </a:defRPr>
                      </a:pPr>
                      <a:r>
                        <a:rPr lang="en-US" sz="1800" b="0" i="0" u="none" strike="noStrike" kern="1200" cap="none" spc="0" baseline="0">
                          <a:ln>
                            <a:noFill/>
                          </a:ln>
                          <a:solidFill>
                            <a:srgbClr val="000000"/>
                          </a:solidFill>
                          <a:latin typeface="Trebuchet MS" pitchFamily="34"/>
                          <a:ea typeface="DejaVu Sans"/>
                          <a:cs typeface="DejaVu Sans"/>
                        </a:rPr>
                        <a:t>TASK_STOPPED</a:t>
                      </a:r>
                    </a:p>
                  </a:txBody>
                  <a:tcPr marL="82953" marR="82953" marT="41476" marB="41476"/>
                </a:tc>
                <a:tc>
                  <a:txBody>
                    <a:bodyPr/>
                    <a:lstStyle/>
                    <a:p>
                      <a:pPr marL="0" marR="0" lvl="0" indent="0" algn="l" rtl="0" hangingPunct="1">
                        <a:lnSpc>
                          <a:spcPct val="100000"/>
                        </a:lnSpc>
                        <a:spcBef>
                          <a:spcPts val="0"/>
                        </a:spcBef>
                        <a:spcAft>
                          <a:spcPts val="0"/>
                        </a:spcAft>
                        <a:buNone/>
                        <a:tabLst/>
                        <a:defRPr>
                          <a:latin typeface="Trebuchet MS" pitchFamily="34"/>
                        </a:defRPr>
                      </a:pPr>
                      <a:r>
                        <a:rPr lang="en-US" sz="1800" b="0" i="0" u="none" strike="noStrike" kern="1200" cap="none" spc="0" baseline="0">
                          <a:ln>
                            <a:noFill/>
                          </a:ln>
                          <a:solidFill>
                            <a:srgbClr val="000000"/>
                          </a:solidFill>
                          <a:latin typeface="Trebuchet MS" pitchFamily="34"/>
                          <a:ea typeface="DejaVu Sans"/>
                          <a:cs typeface="DejaVu Sans"/>
                        </a:rPr>
                        <a:t>process execution stopped</a:t>
                      </a:r>
                    </a:p>
                  </a:txBody>
                  <a:tcPr marL="82953" marR="82953" marT="41476" marB="41476"/>
                </a:tc>
                <a:extLst>
                  <a:ext uri="{0D108BD9-81ED-4DB2-BD59-A6C34878D82A}">
                    <a16:rowId xmlns:a16="http://schemas.microsoft.com/office/drawing/2014/main" val="490347614"/>
                  </a:ext>
                </a:extLst>
              </a:tr>
              <a:tr h="372961">
                <a:tc>
                  <a:txBody>
                    <a:bodyPr/>
                    <a:lstStyle/>
                    <a:p>
                      <a:pPr marL="0" marR="0" lvl="0" indent="0" algn="l" rtl="0" hangingPunct="1">
                        <a:lnSpc>
                          <a:spcPct val="100000"/>
                        </a:lnSpc>
                        <a:spcBef>
                          <a:spcPts val="0"/>
                        </a:spcBef>
                        <a:spcAft>
                          <a:spcPts val="0"/>
                        </a:spcAft>
                        <a:buNone/>
                        <a:tabLst/>
                        <a:defRPr>
                          <a:latin typeface="Trebuchet MS" pitchFamily="34"/>
                        </a:defRPr>
                      </a:pPr>
                      <a:r>
                        <a:rPr lang="en-US" sz="1800" b="0" i="0" u="none" strike="noStrike" kern="1200" cap="none" spc="0" baseline="0">
                          <a:ln>
                            <a:noFill/>
                          </a:ln>
                          <a:solidFill>
                            <a:srgbClr val="000000"/>
                          </a:solidFill>
                          <a:latin typeface="Trebuchet MS" pitchFamily="34"/>
                          <a:ea typeface="DejaVu Sans"/>
                          <a:cs typeface="DejaVu Sans"/>
                        </a:rPr>
                        <a:t>TASK_ZOMBIE</a:t>
                      </a:r>
                    </a:p>
                  </a:txBody>
                  <a:tcPr marL="82953" marR="82953" marT="41476" marB="41476"/>
                </a:tc>
                <a:tc>
                  <a:txBody>
                    <a:bodyPr/>
                    <a:lstStyle/>
                    <a:p>
                      <a:pPr marL="0" marR="0" lvl="0" indent="0" algn="l" rtl="0" hangingPunct="1">
                        <a:lnSpc>
                          <a:spcPct val="100000"/>
                        </a:lnSpc>
                        <a:spcBef>
                          <a:spcPts val="0"/>
                        </a:spcBef>
                        <a:spcAft>
                          <a:spcPts val="0"/>
                        </a:spcAft>
                        <a:buNone/>
                        <a:tabLst/>
                        <a:defRPr>
                          <a:latin typeface="Trebuchet MS" pitchFamily="34"/>
                        </a:defRPr>
                      </a:pPr>
                      <a:r>
                        <a:rPr lang="en-US" sz="1800" b="0" i="0" u="none" strike="noStrike" kern="1200" cap="none" spc="0" baseline="0">
                          <a:ln>
                            <a:noFill/>
                          </a:ln>
                          <a:solidFill>
                            <a:srgbClr val="000000"/>
                          </a:solidFill>
                          <a:latin typeface="Trebuchet MS" pitchFamily="34"/>
                          <a:ea typeface="DejaVu Sans"/>
                          <a:cs typeface="DejaVu Sans"/>
                        </a:rPr>
                        <a:t>parent is not issuing wait()</a:t>
                      </a:r>
                    </a:p>
                  </a:txBody>
                  <a:tcPr marL="82953" marR="82953" marT="41476" marB="41476"/>
                </a:tc>
                <a:extLst>
                  <a:ext uri="{0D108BD9-81ED-4DB2-BD59-A6C34878D82A}">
                    <a16:rowId xmlns:a16="http://schemas.microsoft.com/office/drawing/2014/main" val="1588965387"/>
                  </a:ext>
                </a:extLst>
              </a:tr>
            </a:tbl>
          </a:graphicData>
        </a:graphic>
      </p:graphicFrame>
      <p:sp>
        <p:nvSpPr>
          <p:cNvPr id="7" name="Text Placeholder 6">
            <a:extLst>
              <a:ext uri="{FF2B5EF4-FFF2-40B4-BE49-F238E27FC236}">
                <a16:creationId xmlns:a16="http://schemas.microsoft.com/office/drawing/2014/main" id="{C69596FC-9400-888B-6D90-5A640481A066}"/>
              </a:ext>
            </a:extLst>
          </p:cNvPr>
          <p:cNvSpPr txBox="1">
            <a:spLocks noGrp="1"/>
          </p:cNvSpPr>
          <p:nvPr>
            <p:ph type="body" idx="4294967295"/>
          </p:nvPr>
        </p:nvSpPr>
        <p:spPr>
          <a:xfrm>
            <a:off x="1981066" y="1327569"/>
            <a:ext cx="8229627" cy="1212612"/>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State field of the process descriptor describes the state of process.</a:t>
            </a:r>
          </a:p>
          <a:p>
            <a:pPr lvl="0" algn="l" hangingPunct="1">
              <a:buSzPct val="45000"/>
              <a:buFont typeface="StarSymbol"/>
              <a:buChar char="●"/>
            </a:pPr>
            <a:r>
              <a:rPr lang="en-US" sz="2359">
                <a:solidFill>
                  <a:srgbClr val="000000"/>
                </a:solidFill>
                <a:ea typeface="DejaVu Sans" pitchFamily="2"/>
                <a:cs typeface="DejaVu Sans" pitchFamily="2"/>
              </a:rPr>
              <a:t>The possible states are: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54F0-FB1B-003F-5EBD-973CDEF58368}"/>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Descriptor - ID</a:t>
            </a:r>
          </a:p>
        </p:txBody>
      </p:sp>
      <p:sp>
        <p:nvSpPr>
          <p:cNvPr id="3" name="Text Placeholder 2">
            <a:extLst>
              <a:ext uri="{FF2B5EF4-FFF2-40B4-BE49-F238E27FC236}">
                <a16:creationId xmlns:a16="http://schemas.microsoft.com/office/drawing/2014/main" id="{2C5A0B48-FF23-3781-2D3A-2DDE001DE69E}"/>
              </a:ext>
            </a:extLst>
          </p:cNvPr>
          <p:cNvSpPr txBox="1">
            <a:spLocks noGrp="1"/>
          </p:cNvSpPr>
          <p:nvPr>
            <p:ph type="body" idx="4294967295"/>
          </p:nvPr>
        </p:nvSpPr>
        <p:spPr/>
        <p:txBody>
          <a:bodyPr/>
          <a:lstStyle/>
          <a:p>
            <a:pPr lvl="0" algn="l" hangingPunct="1">
              <a:buSzPct val="45000"/>
              <a:buFont typeface="StarSymbol"/>
              <a:buChar char="●"/>
            </a:pPr>
            <a:r>
              <a:rPr lang="en-US" sz="2359">
                <a:solidFill>
                  <a:srgbClr val="000000"/>
                </a:solidFill>
                <a:ea typeface="DejaVu Sans" pitchFamily="2"/>
                <a:cs typeface="DejaVu Sans" pitchFamily="2"/>
              </a:rPr>
              <a:t>Each process in a Linux system is identified by its unique process ID, sometimes referred to as PID</a:t>
            </a:r>
          </a:p>
          <a:p>
            <a:pPr lvl="0" algn="l" hangingPunct="1">
              <a:buSzPct val="45000"/>
              <a:buFont typeface="StarSymbol"/>
              <a:buChar char="●"/>
            </a:pPr>
            <a:r>
              <a:rPr lang="en-US" sz="2359">
                <a:solidFill>
                  <a:srgbClr val="000000"/>
                </a:solidFill>
                <a:ea typeface="DejaVu Sans" pitchFamily="2"/>
                <a:cs typeface="DejaVu Sans" pitchFamily="2"/>
              </a:rPr>
              <a:t>Process IDs are numbers that are assigned sequentially by Linux as new processes are created</a:t>
            </a:r>
          </a:p>
          <a:p>
            <a:pPr lvl="0" algn="l" hangingPunct="1">
              <a:buSzPct val="45000"/>
              <a:buFont typeface="StarSymbol"/>
              <a:buChar char="●"/>
            </a:pPr>
            <a:r>
              <a:rPr lang="en-US" sz="2359">
                <a:solidFill>
                  <a:srgbClr val="000000"/>
                </a:solidFill>
                <a:ea typeface="DejaVu Sans" pitchFamily="2"/>
                <a:cs typeface="DejaVu Sans" pitchFamily="2"/>
              </a:rPr>
              <a:t>Every process also has a parent process except the special init process</a:t>
            </a:r>
          </a:p>
          <a:p>
            <a:pPr lvl="0" algn="l" hangingPunct="1">
              <a:buSzPct val="45000"/>
              <a:buFont typeface="StarSymbol"/>
              <a:buChar char="●"/>
            </a:pPr>
            <a:r>
              <a:rPr lang="en-US" sz="2359">
                <a:solidFill>
                  <a:srgbClr val="000000"/>
                </a:solidFill>
                <a:ea typeface="DejaVu Sans" pitchFamily="2"/>
                <a:cs typeface="DejaVu Sans" pitchFamily="2"/>
              </a:rPr>
              <a:t>Processes in a Linux system can be thought of as arranged in a tree, with the init process at its root</a:t>
            </a:r>
          </a:p>
          <a:p>
            <a:pPr lvl="0" algn="l" hangingPunct="1">
              <a:buSzPct val="45000"/>
              <a:buFont typeface="StarSymbol"/>
              <a:buChar char="●"/>
            </a:pPr>
            <a:r>
              <a:rPr lang="en-US" sz="2359">
                <a:solidFill>
                  <a:srgbClr val="000000"/>
                </a:solidFill>
                <a:ea typeface="DejaVu Sans" pitchFamily="2"/>
                <a:cs typeface="DejaVu Sans" pitchFamily="2"/>
              </a:rPr>
              <a:t>The parent process ID or PPID, is simply the process ID of the process’s parent</a:t>
            </a:r>
          </a:p>
        </p:txBody>
      </p:sp>
      <p:pic>
        <p:nvPicPr>
          <p:cNvPr id="4" name="Picture 3">
            <a:hlinkClick r:id="rId3" action="ppaction://hlinksldjump"/>
            <a:extLst>
              <a:ext uri="{FF2B5EF4-FFF2-40B4-BE49-F238E27FC236}">
                <a16:creationId xmlns:a16="http://schemas.microsoft.com/office/drawing/2014/main" id="{9DABD7CC-337F-1AE9-F442-2C2953742695}"/>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FF65A56D-71B9-8E7F-F29F-19F2723EB2F5}"/>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61C9E9C3-5F61-6313-5713-494650656769}"/>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9EE4-9A9C-538F-C5D6-E39DAA580CCC}"/>
              </a:ext>
            </a:extLst>
          </p:cNvPr>
          <p:cNvSpPr txBox="1">
            <a:spLocks noGrp="1"/>
          </p:cNvSpPr>
          <p:nvPr>
            <p:ph type="title" idx="4294967295"/>
          </p:nvPr>
        </p:nvSpPr>
        <p:spPr/>
        <p:txBody>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Schedule</a:t>
            </a:r>
          </a:p>
        </p:txBody>
      </p:sp>
      <p:grpSp>
        <p:nvGrpSpPr>
          <p:cNvPr id="3" name="Group 2">
            <a:extLst>
              <a:ext uri="{FF2B5EF4-FFF2-40B4-BE49-F238E27FC236}">
                <a16:creationId xmlns:a16="http://schemas.microsoft.com/office/drawing/2014/main" id="{37E9475B-7847-8E54-A545-1528A1A59AEB}"/>
              </a:ext>
            </a:extLst>
          </p:cNvPr>
          <p:cNvGrpSpPr/>
          <p:nvPr/>
        </p:nvGrpSpPr>
        <p:grpSpPr>
          <a:xfrm>
            <a:off x="2551423" y="1361208"/>
            <a:ext cx="7103749" cy="4389962"/>
            <a:chOff x="1133072" y="1500479"/>
            <a:chExt cx="7830568" cy="4839120"/>
          </a:xfrm>
        </p:grpSpPr>
        <p:sp>
          <p:nvSpPr>
            <p:cNvPr id="4" name="Freeform: Shape 3">
              <a:extLst>
                <a:ext uri="{FF2B5EF4-FFF2-40B4-BE49-F238E27FC236}">
                  <a16:creationId xmlns:a16="http://schemas.microsoft.com/office/drawing/2014/main" id="{A10CCEF4-5FE1-7566-3F31-7274E2C51D58}"/>
                </a:ext>
              </a:extLst>
            </p:cNvPr>
            <p:cNvSpPr/>
            <p:nvPr/>
          </p:nvSpPr>
          <p:spPr>
            <a:xfrm>
              <a:off x="1743480" y="1500479"/>
              <a:ext cx="6788520" cy="4839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E6FF"/>
            </a:solidFill>
            <a:ln w="0">
              <a:solidFill>
                <a:srgbClr val="CCCCCC"/>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grpSp>
          <p:nvGrpSpPr>
            <p:cNvPr id="5" name="Group 4">
              <a:extLst>
                <a:ext uri="{FF2B5EF4-FFF2-40B4-BE49-F238E27FC236}">
                  <a16:creationId xmlns:a16="http://schemas.microsoft.com/office/drawing/2014/main" id="{8E66840C-3E8D-6D59-9C44-E989D174F431}"/>
                </a:ext>
              </a:extLst>
            </p:cNvPr>
            <p:cNvGrpSpPr/>
            <p:nvPr/>
          </p:nvGrpSpPr>
          <p:grpSpPr>
            <a:xfrm>
              <a:off x="1822680" y="1563839"/>
              <a:ext cx="6632999" cy="4664521"/>
              <a:chOff x="1822680" y="1563839"/>
              <a:chExt cx="6632999" cy="4664521"/>
            </a:xfrm>
          </p:grpSpPr>
          <p:sp>
            <p:nvSpPr>
              <p:cNvPr id="6" name="Freeform: Shape 5">
                <a:extLst>
                  <a:ext uri="{FF2B5EF4-FFF2-40B4-BE49-F238E27FC236}">
                    <a16:creationId xmlns:a16="http://schemas.microsoft.com/office/drawing/2014/main" id="{6B451404-0DC9-9A1F-1F2B-861A249869FE}"/>
                  </a:ext>
                </a:extLst>
              </p:cNvPr>
              <p:cNvSpPr/>
              <p:nvPr/>
            </p:nvSpPr>
            <p:spPr>
              <a:xfrm>
                <a:off x="1822680" y="1563839"/>
                <a:ext cx="6632999" cy="22885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7F7F7"/>
              </a:solidFill>
              <a:ln w="0">
                <a:solidFill>
                  <a:srgbClr val="CCCCCC"/>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7" name="Freeform: Shape 6">
                <a:extLst>
                  <a:ext uri="{FF2B5EF4-FFF2-40B4-BE49-F238E27FC236}">
                    <a16:creationId xmlns:a16="http://schemas.microsoft.com/office/drawing/2014/main" id="{C23E5455-E931-8D10-95F1-49C54FF5ADDB}"/>
                  </a:ext>
                </a:extLst>
              </p:cNvPr>
              <p:cNvSpPr/>
              <p:nvPr/>
            </p:nvSpPr>
            <p:spPr>
              <a:xfrm>
                <a:off x="1822680" y="4201560"/>
                <a:ext cx="6632999" cy="202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FFFF66"/>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grpSp>
        <p:sp>
          <p:nvSpPr>
            <p:cNvPr id="9" name="TextBox 8">
              <a:extLst>
                <a:ext uri="{FF2B5EF4-FFF2-40B4-BE49-F238E27FC236}">
                  <a16:creationId xmlns:a16="http://schemas.microsoft.com/office/drawing/2014/main" id="{7A2733B8-F576-D8DA-EFDA-C4C762A0B8AF}"/>
                </a:ext>
              </a:extLst>
            </p:cNvPr>
            <p:cNvSpPr txBox="1"/>
            <p:nvPr/>
          </p:nvSpPr>
          <p:spPr>
            <a:xfrm>
              <a:off x="2224800" y="1614960"/>
              <a:ext cx="417124" cy="312108"/>
            </a:xfrm>
            <a:prstGeom prst="rect">
              <a:avLst/>
            </a:prstGeom>
            <a:noFill/>
            <a:ln>
              <a:noFill/>
            </a:ln>
          </p:spPr>
          <p:txBody>
            <a:bodyPr vert="horz" wrap="none" lIns="81646" tIns="40823" rIns="81646" bIns="40823" anchorCtr="0" compatLnSpc="0">
              <a:spAutoFit/>
            </a:bodyPr>
            <a:lstStyle/>
            <a:p>
              <a:pPr defTabSz="829544" hangingPunct="0"/>
              <a:r>
                <a:rPr lang="en-US" sz="1361">
                  <a:solidFill>
                    <a:prstClr val="black"/>
                  </a:solidFill>
                  <a:latin typeface="Arial" pitchFamily="34"/>
                  <a:ea typeface="Segoe UI" pitchFamily="2"/>
                  <a:cs typeface="Tahoma" pitchFamily="2"/>
                </a:rPr>
                <a:t>P1</a:t>
              </a:r>
            </a:p>
          </p:txBody>
        </p:sp>
        <p:sp>
          <p:nvSpPr>
            <p:cNvPr id="10" name="TextBox 9">
              <a:extLst>
                <a:ext uri="{FF2B5EF4-FFF2-40B4-BE49-F238E27FC236}">
                  <a16:creationId xmlns:a16="http://schemas.microsoft.com/office/drawing/2014/main" id="{847F4D56-560D-BCB0-C59C-A8ED8684263B}"/>
                </a:ext>
              </a:extLst>
            </p:cNvPr>
            <p:cNvSpPr txBox="1"/>
            <p:nvPr/>
          </p:nvSpPr>
          <p:spPr>
            <a:xfrm rot="16164600">
              <a:off x="665776" y="2315055"/>
              <a:ext cx="1293562" cy="358970"/>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Trebuchet MS" pitchFamily="34"/>
                  <a:ea typeface="Segoe UI" pitchFamily="2"/>
                  <a:cs typeface="Tahoma" pitchFamily="2"/>
                </a:rPr>
                <a:t>User space</a:t>
              </a:r>
            </a:p>
          </p:txBody>
        </p:sp>
        <p:sp>
          <p:nvSpPr>
            <p:cNvPr id="11" name="TextBox 10">
              <a:extLst>
                <a:ext uri="{FF2B5EF4-FFF2-40B4-BE49-F238E27FC236}">
                  <a16:creationId xmlns:a16="http://schemas.microsoft.com/office/drawing/2014/main" id="{AB7761A5-B039-696C-2D81-AE943A579751}"/>
                </a:ext>
              </a:extLst>
            </p:cNvPr>
            <p:cNvSpPr txBox="1"/>
            <p:nvPr/>
          </p:nvSpPr>
          <p:spPr>
            <a:xfrm rot="16164600">
              <a:off x="615025" y="4889546"/>
              <a:ext cx="1496132" cy="358970"/>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Trebuchet MS" pitchFamily="34"/>
                  <a:ea typeface="Segoe UI" pitchFamily="2"/>
                  <a:cs typeface="Tahoma" pitchFamily="2"/>
                </a:rPr>
                <a:t>Kernel space</a:t>
              </a:r>
            </a:p>
          </p:txBody>
        </p:sp>
        <p:grpSp>
          <p:nvGrpSpPr>
            <p:cNvPr id="12" name="Group 11">
              <a:extLst>
                <a:ext uri="{FF2B5EF4-FFF2-40B4-BE49-F238E27FC236}">
                  <a16:creationId xmlns:a16="http://schemas.microsoft.com/office/drawing/2014/main" id="{5080BAAF-6C1E-CE64-810E-4A36CC47DC81}"/>
                </a:ext>
              </a:extLst>
            </p:cNvPr>
            <p:cNvGrpSpPr/>
            <p:nvPr/>
          </p:nvGrpSpPr>
          <p:grpSpPr>
            <a:xfrm>
              <a:off x="1944720" y="1924200"/>
              <a:ext cx="962999" cy="1802880"/>
              <a:chOff x="1944720" y="1924200"/>
              <a:chExt cx="962999" cy="1802880"/>
            </a:xfrm>
          </p:grpSpPr>
          <p:sp>
            <p:nvSpPr>
              <p:cNvPr id="13" name="Freeform: Shape 12">
                <a:extLst>
                  <a:ext uri="{FF2B5EF4-FFF2-40B4-BE49-F238E27FC236}">
                    <a16:creationId xmlns:a16="http://schemas.microsoft.com/office/drawing/2014/main" id="{9F6158CB-ECFC-0764-0210-AABA6CAEE582}"/>
                  </a:ext>
                </a:extLst>
              </p:cNvPr>
              <p:cNvSpPr/>
              <p:nvPr/>
            </p:nvSpPr>
            <p:spPr>
              <a:xfrm>
                <a:off x="1944720" y="1924200"/>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Trebuchet MS" pitchFamily="34"/>
                    <a:ea typeface="Segoe UI" pitchFamily="2"/>
                    <a:cs typeface="Tahoma" pitchFamily="2"/>
                  </a:rPr>
                  <a:t>Stack</a:t>
                </a:r>
              </a:p>
            </p:txBody>
          </p:sp>
          <p:sp>
            <p:nvSpPr>
              <p:cNvPr id="14" name="Freeform: Shape 13">
                <a:extLst>
                  <a:ext uri="{FF2B5EF4-FFF2-40B4-BE49-F238E27FC236}">
                    <a16:creationId xmlns:a16="http://schemas.microsoft.com/office/drawing/2014/main" id="{7CCA8766-B910-9477-DADB-55D0E2954A13}"/>
                  </a:ext>
                </a:extLst>
              </p:cNvPr>
              <p:cNvSpPr/>
              <p:nvPr/>
            </p:nvSpPr>
            <p:spPr>
              <a:xfrm>
                <a:off x="1944720" y="2259000"/>
                <a:ext cx="962999" cy="478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alpha val="0"/>
                </a:srgbClr>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5" name="Freeform: Shape 14">
                <a:extLst>
                  <a:ext uri="{FF2B5EF4-FFF2-40B4-BE49-F238E27FC236}">
                    <a16:creationId xmlns:a16="http://schemas.microsoft.com/office/drawing/2014/main" id="{211249D5-CDB9-C95B-7FFE-541029211952}"/>
                  </a:ext>
                </a:extLst>
              </p:cNvPr>
              <p:cNvSpPr/>
              <p:nvPr/>
            </p:nvSpPr>
            <p:spPr>
              <a:xfrm>
                <a:off x="1944720" y="2734200"/>
                <a:ext cx="962999" cy="334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Heap</a:t>
                </a:r>
              </a:p>
            </p:txBody>
          </p:sp>
          <p:sp>
            <p:nvSpPr>
              <p:cNvPr id="16" name="Freeform: Shape 15">
                <a:extLst>
                  <a:ext uri="{FF2B5EF4-FFF2-40B4-BE49-F238E27FC236}">
                    <a16:creationId xmlns:a16="http://schemas.microsoft.com/office/drawing/2014/main" id="{622213ED-4FA2-0584-D8D8-1FB39508756A}"/>
                  </a:ext>
                </a:extLst>
              </p:cNvPr>
              <p:cNvSpPr/>
              <p:nvPr/>
            </p:nvSpPr>
            <p:spPr>
              <a:xfrm>
                <a:off x="2371680" y="2259000"/>
                <a:ext cx="95760" cy="19116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FFFFCC"/>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7" name="Freeform: Shape 16">
                <a:extLst>
                  <a:ext uri="{FF2B5EF4-FFF2-40B4-BE49-F238E27FC236}">
                    <a16:creationId xmlns:a16="http://schemas.microsoft.com/office/drawing/2014/main" id="{FC976291-0166-DCF1-E5E6-138FB836F519}"/>
                  </a:ext>
                </a:extLst>
              </p:cNvPr>
              <p:cNvSpPr/>
              <p:nvPr/>
            </p:nvSpPr>
            <p:spPr>
              <a:xfrm rot="10800000">
                <a:off x="2371679" y="2546640"/>
                <a:ext cx="95760" cy="18756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FFFFCC"/>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8" name="Freeform: Shape 17">
                <a:extLst>
                  <a:ext uri="{FF2B5EF4-FFF2-40B4-BE49-F238E27FC236}">
                    <a16:creationId xmlns:a16="http://schemas.microsoft.com/office/drawing/2014/main" id="{8D99E909-36A5-F0F4-696F-FB7CDD26D3BC}"/>
                  </a:ext>
                </a:extLst>
              </p:cNvPr>
              <p:cNvSpPr/>
              <p:nvPr/>
            </p:nvSpPr>
            <p:spPr>
              <a:xfrm>
                <a:off x="1944720" y="3065760"/>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Data</a:t>
                </a:r>
              </a:p>
            </p:txBody>
          </p:sp>
          <p:sp>
            <p:nvSpPr>
              <p:cNvPr id="19" name="Freeform: Shape 18">
                <a:extLst>
                  <a:ext uri="{FF2B5EF4-FFF2-40B4-BE49-F238E27FC236}">
                    <a16:creationId xmlns:a16="http://schemas.microsoft.com/office/drawing/2014/main" id="{516A4809-2DCA-4B1F-CE86-E1A21876A651}"/>
                  </a:ext>
                </a:extLst>
              </p:cNvPr>
              <p:cNvSpPr/>
              <p:nvPr/>
            </p:nvSpPr>
            <p:spPr>
              <a:xfrm>
                <a:off x="1944720" y="3392280"/>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Code</a:t>
                </a:r>
              </a:p>
            </p:txBody>
          </p:sp>
        </p:grpSp>
        <p:sp>
          <p:nvSpPr>
            <p:cNvPr id="20" name="Straight Connector 19">
              <a:extLst>
                <a:ext uri="{FF2B5EF4-FFF2-40B4-BE49-F238E27FC236}">
                  <a16:creationId xmlns:a16="http://schemas.microsoft.com/office/drawing/2014/main" id="{CD79898D-5430-041A-890E-F49CCE352FE9}"/>
                </a:ext>
              </a:extLst>
            </p:cNvPr>
            <p:cNvSpPr/>
            <p:nvPr/>
          </p:nvSpPr>
          <p:spPr>
            <a:xfrm>
              <a:off x="1150920" y="4028400"/>
              <a:ext cx="7812720" cy="0"/>
            </a:xfrm>
            <a:prstGeom prst="line">
              <a:avLst/>
            </a:prstGeom>
            <a:noFill/>
            <a:ln w="0">
              <a:solidFill>
                <a:srgbClr val="000000"/>
              </a:solidFill>
              <a:custDash>
                <a:ds d="197000" sp="127000"/>
              </a:custDash>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21" name="Straight Arrow Connector 20">
              <a:extLst>
                <a:ext uri="{FF2B5EF4-FFF2-40B4-BE49-F238E27FC236}">
                  <a16:creationId xmlns:a16="http://schemas.microsoft.com/office/drawing/2014/main" id="{5648357A-DDC0-692E-A67A-AAE905486337}"/>
                </a:ext>
              </a:extLst>
            </p:cNvPr>
            <p:cNvCxnSpPr/>
            <p:nvPr/>
          </p:nvCxnSpPr>
          <p:spPr>
            <a:xfrm>
              <a:off x="2426040" y="3727080"/>
              <a:ext cx="1080" cy="741240"/>
            </a:xfrm>
            <a:prstGeom prst="straightConnector1">
              <a:avLst/>
            </a:prstGeom>
            <a:noFill/>
            <a:ln w="0">
              <a:solidFill>
                <a:srgbClr val="000000"/>
              </a:solidFill>
              <a:prstDash val="solid"/>
              <a:tailEnd type="arrow"/>
            </a:ln>
          </p:spPr>
        </p:cxnSp>
        <p:sp>
          <p:nvSpPr>
            <p:cNvPr id="23" name="TextBox 22">
              <a:extLst>
                <a:ext uri="{FF2B5EF4-FFF2-40B4-BE49-F238E27FC236}">
                  <a16:creationId xmlns:a16="http://schemas.microsoft.com/office/drawing/2014/main" id="{D4E6852F-752D-B657-8BF2-45CEAEEBD1A4}"/>
                </a:ext>
              </a:extLst>
            </p:cNvPr>
            <p:cNvSpPr txBox="1"/>
            <p:nvPr/>
          </p:nvSpPr>
          <p:spPr>
            <a:xfrm>
              <a:off x="4024800" y="1615680"/>
              <a:ext cx="417124" cy="312108"/>
            </a:xfrm>
            <a:prstGeom prst="rect">
              <a:avLst/>
            </a:prstGeom>
            <a:noFill/>
            <a:ln>
              <a:noFill/>
            </a:ln>
          </p:spPr>
          <p:txBody>
            <a:bodyPr vert="horz" wrap="none" lIns="81646" tIns="40823" rIns="81646" bIns="40823" anchorCtr="0" compatLnSpc="0">
              <a:spAutoFit/>
            </a:bodyPr>
            <a:lstStyle/>
            <a:p>
              <a:pPr defTabSz="829544" hangingPunct="0"/>
              <a:r>
                <a:rPr lang="en-US" sz="1361">
                  <a:solidFill>
                    <a:prstClr val="black"/>
                  </a:solidFill>
                  <a:latin typeface="Arial" pitchFamily="34"/>
                  <a:ea typeface="Segoe UI" pitchFamily="2"/>
                  <a:cs typeface="Tahoma" pitchFamily="2"/>
                </a:rPr>
                <a:t>P2</a:t>
              </a:r>
            </a:p>
          </p:txBody>
        </p:sp>
        <p:grpSp>
          <p:nvGrpSpPr>
            <p:cNvPr id="24" name="Group 23">
              <a:extLst>
                <a:ext uri="{FF2B5EF4-FFF2-40B4-BE49-F238E27FC236}">
                  <a16:creationId xmlns:a16="http://schemas.microsoft.com/office/drawing/2014/main" id="{7D676F97-0458-7756-72E8-2BF5B8F02DDC}"/>
                </a:ext>
              </a:extLst>
            </p:cNvPr>
            <p:cNvGrpSpPr/>
            <p:nvPr/>
          </p:nvGrpSpPr>
          <p:grpSpPr>
            <a:xfrm>
              <a:off x="3744720" y="1924919"/>
              <a:ext cx="962999" cy="1802881"/>
              <a:chOff x="3744720" y="1924919"/>
              <a:chExt cx="962999" cy="1802881"/>
            </a:xfrm>
          </p:grpSpPr>
          <p:sp>
            <p:nvSpPr>
              <p:cNvPr id="25" name="Freeform: Shape 24">
                <a:extLst>
                  <a:ext uri="{FF2B5EF4-FFF2-40B4-BE49-F238E27FC236}">
                    <a16:creationId xmlns:a16="http://schemas.microsoft.com/office/drawing/2014/main" id="{6860C8AB-F1D1-F0E5-1B8D-AD5B2CCBA1CF}"/>
                  </a:ext>
                </a:extLst>
              </p:cNvPr>
              <p:cNvSpPr/>
              <p:nvPr/>
            </p:nvSpPr>
            <p:spPr>
              <a:xfrm>
                <a:off x="3744720" y="1924919"/>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Trebuchet MS" pitchFamily="34"/>
                    <a:ea typeface="Segoe UI" pitchFamily="2"/>
                    <a:cs typeface="Tahoma" pitchFamily="2"/>
                  </a:rPr>
                  <a:t>Stack</a:t>
                </a:r>
              </a:p>
            </p:txBody>
          </p:sp>
          <p:sp>
            <p:nvSpPr>
              <p:cNvPr id="26" name="Freeform: Shape 25">
                <a:extLst>
                  <a:ext uri="{FF2B5EF4-FFF2-40B4-BE49-F238E27FC236}">
                    <a16:creationId xmlns:a16="http://schemas.microsoft.com/office/drawing/2014/main" id="{5AED52A2-6C9F-6DA8-782A-F74807F45C68}"/>
                  </a:ext>
                </a:extLst>
              </p:cNvPr>
              <p:cNvSpPr/>
              <p:nvPr/>
            </p:nvSpPr>
            <p:spPr>
              <a:xfrm>
                <a:off x="3744720" y="2259720"/>
                <a:ext cx="962999" cy="478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alpha val="0"/>
                </a:srgbClr>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7" name="Freeform: Shape 26">
                <a:extLst>
                  <a:ext uri="{FF2B5EF4-FFF2-40B4-BE49-F238E27FC236}">
                    <a16:creationId xmlns:a16="http://schemas.microsoft.com/office/drawing/2014/main" id="{E1A1AFE8-8120-9118-E7E9-019D0DD00B24}"/>
                  </a:ext>
                </a:extLst>
              </p:cNvPr>
              <p:cNvSpPr/>
              <p:nvPr/>
            </p:nvSpPr>
            <p:spPr>
              <a:xfrm>
                <a:off x="3744720" y="2734920"/>
                <a:ext cx="962999" cy="334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Heap</a:t>
                </a:r>
              </a:p>
            </p:txBody>
          </p:sp>
          <p:sp>
            <p:nvSpPr>
              <p:cNvPr id="28" name="Freeform: Shape 27">
                <a:extLst>
                  <a:ext uri="{FF2B5EF4-FFF2-40B4-BE49-F238E27FC236}">
                    <a16:creationId xmlns:a16="http://schemas.microsoft.com/office/drawing/2014/main" id="{BDE4A03D-713F-8650-C934-25E0DDCBDF0A}"/>
                  </a:ext>
                </a:extLst>
              </p:cNvPr>
              <p:cNvSpPr/>
              <p:nvPr/>
            </p:nvSpPr>
            <p:spPr>
              <a:xfrm>
                <a:off x="4171679" y="2259720"/>
                <a:ext cx="95760" cy="19116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FFFFCC"/>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9" name="Freeform: Shape 28">
                <a:extLst>
                  <a:ext uri="{FF2B5EF4-FFF2-40B4-BE49-F238E27FC236}">
                    <a16:creationId xmlns:a16="http://schemas.microsoft.com/office/drawing/2014/main" id="{28B5231F-292F-BC3B-1762-ED505A68D52C}"/>
                  </a:ext>
                </a:extLst>
              </p:cNvPr>
              <p:cNvSpPr/>
              <p:nvPr/>
            </p:nvSpPr>
            <p:spPr>
              <a:xfrm rot="10800000">
                <a:off x="4171680" y="2547360"/>
                <a:ext cx="95760" cy="18756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FFFFCC"/>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30" name="Freeform: Shape 29">
                <a:extLst>
                  <a:ext uri="{FF2B5EF4-FFF2-40B4-BE49-F238E27FC236}">
                    <a16:creationId xmlns:a16="http://schemas.microsoft.com/office/drawing/2014/main" id="{C5985D63-6EA4-1152-2BF2-55197E399835}"/>
                  </a:ext>
                </a:extLst>
              </p:cNvPr>
              <p:cNvSpPr/>
              <p:nvPr/>
            </p:nvSpPr>
            <p:spPr>
              <a:xfrm>
                <a:off x="3744720" y="3066479"/>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Data</a:t>
                </a:r>
              </a:p>
            </p:txBody>
          </p:sp>
          <p:sp>
            <p:nvSpPr>
              <p:cNvPr id="31" name="Freeform: Shape 30">
                <a:extLst>
                  <a:ext uri="{FF2B5EF4-FFF2-40B4-BE49-F238E27FC236}">
                    <a16:creationId xmlns:a16="http://schemas.microsoft.com/office/drawing/2014/main" id="{857195DE-E64B-0FE0-B44B-D6A7FDFDF739}"/>
                  </a:ext>
                </a:extLst>
              </p:cNvPr>
              <p:cNvSpPr/>
              <p:nvPr/>
            </p:nvSpPr>
            <p:spPr>
              <a:xfrm>
                <a:off x="3744720" y="3393000"/>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Code</a:t>
                </a:r>
              </a:p>
            </p:txBody>
          </p:sp>
        </p:grpSp>
        <p:cxnSp>
          <p:nvCxnSpPr>
            <p:cNvPr id="32" name="Straight Arrow Connector 31">
              <a:extLst>
                <a:ext uri="{FF2B5EF4-FFF2-40B4-BE49-F238E27FC236}">
                  <a16:creationId xmlns:a16="http://schemas.microsoft.com/office/drawing/2014/main" id="{C1357738-FE5A-5E7F-CBB3-A945591994C6}"/>
                </a:ext>
              </a:extLst>
            </p:cNvPr>
            <p:cNvCxnSpPr/>
            <p:nvPr/>
          </p:nvCxnSpPr>
          <p:spPr>
            <a:xfrm>
              <a:off x="4226040" y="3727800"/>
              <a:ext cx="1080" cy="741240"/>
            </a:xfrm>
            <a:prstGeom prst="straightConnector1">
              <a:avLst/>
            </a:prstGeom>
            <a:noFill/>
            <a:ln w="0">
              <a:solidFill>
                <a:srgbClr val="000000"/>
              </a:solidFill>
              <a:prstDash val="solid"/>
              <a:tailEnd type="arrow"/>
            </a:ln>
          </p:spPr>
        </p:cxnSp>
        <p:sp>
          <p:nvSpPr>
            <p:cNvPr id="34" name="TextBox 33">
              <a:extLst>
                <a:ext uri="{FF2B5EF4-FFF2-40B4-BE49-F238E27FC236}">
                  <a16:creationId xmlns:a16="http://schemas.microsoft.com/office/drawing/2014/main" id="{DA8F6A16-2FD6-CA1B-3B10-A34A0FA72879}"/>
                </a:ext>
              </a:extLst>
            </p:cNvPr>
            <p:cNvSpPr txBox="1"/>
            <p:nvPr/>
          </p:nvSpPr>
          <p:spPr>
            <a:xfrm>
              <a:off x="5824800" y="1616400"/>
              <a:ext cx="417124" cy="312108"/>
            </a:xfrm>
            <a:prstGeom prst="rect">
              <a:avLst/>
            </a:prstGeom>
            <a:noFill/>
            <a:ln>
              <a:noFill/>
            </a:ln>
          </p:spPr>
          <p:txBody>
            <a:bodyPr vert="horz" wrap="none" lIns="81646" tIns="40823" rIns="81646" bIns="40823" anchorCtr="0" compatLnSpc="0">
              <a:spAutoFit/>
            </a:bodyPr>
            <a:lstStyle/>
            <a:p>
              <a:pPr defTabSz="829544" hangingPunct="0"/>
              <a:r>
                <a:rPr lang="en-US" sz="1361">
                  <a:solidFill>
                    <a:prstClr val="black"/>
                  </a:solidFill>
                  <a:latin typeface="Arial" pitchFamily="34"/>
                  <a:ea typeface="Segoe UI" pitchFamily="2"/>
                  <a:cs typeface="Tahoma" pitchFamily="2"/>
                </a:rPr>
                <a:t>P3</a:t>
              </a:r>
            </a:p>
          </p:txBody>
        </p:sp>
        <p:grpSp>
          <p:nvGrpSpPr>
            <p:cNvPr id="35" name="Group 34">
              <a:extLst>
                <a:ext uri="{FF2B5EF4-FFF2-40B4-BE49-F238E27FC236}">
                  <a16:creationId xmlns:a16="http://schemas.microsoft.com/office/drawing/2014/main" id="{9C8668D6-B99F-4387-0F61-9185EA8B6BC8}"/>
                </a:ext>
              </a:extLst>
            </p:cNvPr>
            <p:cNvGrpSpPr/>
            <p:nvPr/>
          </p:nvGrpSpPr>
          <p:grpSpPr>
            <a:xfrm>
              <a:off x="5544720" y="1925640"/>
              <a:ext cx="962999" cy="1802880"/>
              <a:chOff x="5544720" y="1925640"/>
              <a:chExt cx="962999" cy="1802880"/>
            </a:xfrm>
          </p:grpSpPr>
          <p:sp>
            <p:nvSpPr>
              <p:cNvPr id="36" name="Freeform: Shape 35">
                <a:extLst>
                  <a:ext uri="{FF2B5EF4-FFF2-40B4-BE49-F238E27FC236}">
                    <a16:creationId xmlns:a16="http://schemas.microsoft.com/office/drawing/2014/main" id="{CE41A8ED-CD49-6365-D1AC-E7D6BD9065EA}"/>
                  </a:ext>
                </a:extLst>
              </p:cNvPr>
              <p:cNvSpPr/>
              <p:nvPr/>
            </p:nvSpPr>
            <p:spPr>
              <a:xfrm>
                <a:off x="5544720" y="1925640"/>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Trebuchet MS" pitchFamily="34"/>
                    <a:ea typeface="Segoe UI" pitchFamily="2"/>
                    <a:cs typeface="Tahoma" pitchFamily="2"/>
                  </a:rPr>
                  <a:t>Stack</a:t>
                </a:r>
              </a:p>
            </p:txBody>
          </p:sp>
          <p:sp>
            <p:nvSpPr>
              <p:cNvPr id="37" name="Freeform: Shape 36">
                <a:extLst>
                  <a:ext uri="{FF2B5EF4-FFF2-40B4-BE49-F238E27FC236}">
                    <a16:creationId xmlns:a16="http://schemas.microsoft.com/office/drawing/2014/main" id="{190BDF1B-807A-C014-6D4B-3A75366694FB}"/>
                  </a:ext>
                </a:extLst>
              </p:cNvPr>
              <p:cNvSpPr/>
              <p:nvPr/>
            </p:nvSpPr>
            <p:spPr>
              <a:xfrm>
                <a:off x="5544720" y="2260440"/>
                <a:ext cx="962999" cy="478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alpha val="0"/>
                </a:srgbClr>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38" name="Freeform: Shape 37">
                <a:extLst>
                  <a:ext uri="{FF2B5EF4-FFF2-40B4-BE49-F238E27FC236}">
                    <a16:creationId xmlns:a16="http://schemas.microsoft.com/office/drawing/2014/main" id="{2BAFB3B6-31DF-0A10-B372-1439AACD7C91}"/>
                  </a:ext>
                </a:extLst>
              </p:cNvPr>
              <p:cNvSpPr/>
              <p:nvPr/>
            </p:nvSpPr>
            <p:spPr>
              <a:xfrm>
                <a:off x="5544720" y="2735640"/>
                <a:ext cx="962999" cy="334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Heap</a:t>
                </a:r>
              </a:p>
            </p:txBody>
          </p:sp>
          <p:sp>
            <p:nvSpPr>
              <p:cNvPr id="39" name="Freeform: Shape 38">
                <a:extLst>
                  <a:ext uri="{FF2B5EF4-FFF2-40B4-BE49-F238E27FC236}">
                    <a16:creationId xmlns:a16="http://schemas.microsoft.com/office/drawing/2014/main" id="{6BE5C0C0-F1DD-2CFC-DE04-CC12A9ACD09A}"/>
                  </a:ext>
                </a:extLst>
              </p:cNvPr>
              <p:cNvSpPr/>
              <p:nvPr/>
            </p:nvSpPr>
            <p:spPr>
              <a:xfrm>
                <a:off x="5971679" y="2260440"/>
                <a:ext cx="95760" cy="19116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FFFFCC"/>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40" name="Freeform: Shape 39">
                <a:extLst>
                  <a:ext uri="{FF2B5EF4-FFF2-40B4-BE49-F238E27FC236}">
                    <a16:creationId xmlns:a16="http://schemas.microsoft.com/office/drawing/2014/main" id="{E2E2899F-130C-EC44-2724-5235D8771766}"/>
                  </a:ext>
                </a:extLst>
              </p:cNvPr>
              <p:cNvSpPr/>
              <p:nvPr/>
            </p:nvSpPr>
            <p:spPr>
              <a:xfrm rot="10800000">
                <a:off x="5971680" y="2548080"/>
                <a:ext cx="95760" cy="18756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FFFFCC"/>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41" name="Freeform: Shape 40">
                <a:extLst>
                  <a:ext uri="{FF2B5EF4-FFF2-40B4-BE49-F238E27FC236}">
                    <a16:creationId xmlns:a16="http://schemas.microsoft.com/office/drawing/2014/main" id="{B5F5E0F5-70EC-ACA9-E5B5-952D487ABF65}"/>
                  </a:ext>
                </a:extLst>
              </p:cNvPr>
              <p:cNvSpPr/>
              <p:nvPr/>
            </p:nvSpPr>
            <p:spPr>
              <a:xfrm>
                <a:off x="5544720" y="3067200"/>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Data</a:t>
                </a:r>
              </a:p>
            </p:txBody>
          </p:sp>
          <p:sp>
            <p:nvSpPr>
              <p:cNvPr id="42" name="Freeform: Shape 41">
                <a:extLst>
                  <a:ext uri="{FF2B5EF4-FFF2-40B4-BE49-F238E27FC236}">
                    <a16:creationId xmlns:a16="http://schemas.microsoft.com/office/drawing/2014/main" id="{58DAC590-4E46-216B-813F-0B820933CFEB}"/>
                  </a:ext>
                </a:extLst>
              </p:cNvPr>
              <p:cNvSpPr/>
              <p:nvPr/>
            </p:nvSpPr>
            <p:spPr>
              <a:xfrm>
                <a:off x="5544720" y="3393720"/>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Code</a:t>
                </a:r>
              </a:p>
            </p:txBody>
          </p:sp>
        </p:grpSp>
        <p:cxnSp>
          <p:nvCxnSpPr>
            <p:cNvPr id="43" name="Straight Arrow Connector 42">
              <a:extLst>
                <a:ext uri="{FF2B5EF4-FFF2-40B4-BE49-F238E27FC236}">
                  <a16:creationId xmlns:a16="http://schemas.microsoft.com/office/drawing/2014/main" id="{B6866B5D-A763-349F-14DD-702DF5F88D62}"/>
                </a:ext>
              </a:extLst>
            </p:cNvPr>
            <p:cNvCxnSpPr/>
            <p:nvPr/>
          </p:nvCxnSpPr>
          <p:spPr>
            <a:xfrm>
              <a:off x="6026040" y="3728520"/>
              <a:ext cx="1079" cy="741240"/>
            </a:xfrm>
            <a:prstGeom prst="straightConnector1">
              <a:avLst/>
            </a:prstGeom>
            <a:noFill/>
            <a:ln w="0">
              <a:solidFill>
                <a:srgbClr val="000000"/>
              </a:solidFill>
              <a:prstDash val="solid"/>
              <a:tailEnd type="arrow"/>
            </a:ln>
          </p:spPr>
        </p:cxnSp>
        <p:sp>
          <p:nvSpPr>
            <p:cNvPr id="45" name="TextBox 44">
              <a:extLst>
                <a:ext uri="{FF2B5EF4-FFF2-40B4-BE49-F238E27FC236}">
                  <a16:creationId xmlns:a16="http://schemas.microsoft.com/office/drawing/2014/main" id="{2D1C1E7E-55C2-5725-F21A-1ABDD841856C}"/>
                </a:ext>
              </a:extLst>
            </p:cNvPr>
            <p:cNvSpPr txBox="1"/>
            <p:nvPr/>
          </p:nvSpPr>
          <p:spPr>
            <a:xfrm>
              <a:off x="7624800" y="1617120"/>
              <a:ext cx="417124" cy="312108"/>
            </a:xfrm>
            <a:prstGeom prst="rect">
              <a:avLst/>
            </a:prstGeom>
            <a:noFill/>
            <a:ln>
              <a:noFill/>
            </a:ln>
          </p:spPr>
          <p:txBody>
            <a:bodyPr vert="horz" wrap="none" lIns="81646" tIns="40823" rIns="81646" bIns="40823" anchorCtr="0" compatLnSpc="0">
              <a:spAutoFit/>
            </a:bodyPr>
            <a:lstStyle/>
            <a:p>
              <a:pPr defTabSz="829544" hangingPunct="0"/>
              <a:r>
                <a:rPr lang="en-US" sz="1361">
                  <a:solidFill>
                    <a:prstClr val="black"/>
                  </a:solidFill>
                  <a:latin typeface="Arial" pitchFamily="34"/>
                  <a:ea typeface="Segoe UI" pitchFamily="2"/>
                  <a:cs typeface="Tahoma" pitchFamily="2"/>
                </a:rPr>
                <a:t>P4</a:t>
              </a:r>
            </a:p>
          </p:txBody>
        </p:sp>
        <p:grpSp>
          <p:nvGrpSpPr>
            <p:cNvPr id="46" name="Group 45">
              <a:extLst>
                <a:ext uri="{FF2B5EF4-FFF2-40B4-BE49-F238E27FC236}">
                  <a16:creationId xmlns:a16="http://schemas.microsoft.com/office/drawing/2014/main" id="{DD5EF7DD-0E03-B2E2-8E5A-F79E1CDC503E}"/>
                </a:ext>
              </a:extLst>
            </p:cNvPr>
            <p:cNvGrpSpPr/>
            <p:nvPr/>
          </p:nvGrpSpPr>
          <p:grpSpPr>
            <a:xfrm>
              <a:off x="7344719" y="1926360"/>
              <a:ext cx="962999" cy="1802880"/>
              <a:chOff x="7344719" y="1926360"/>
              <a:chExt cx="962999" cy="1802880"/>
            </a:xfrm>
          </p:grpSpPr>
          <p:sp>
            <p:nvSpPr>
              <p:cNvPr id="47" name="Freeform: Shape 46">
                <a:extLst>
                  <a:ext uri="{FF2B5EF4-FFF2-40B4-BE49-F238E27FC236}">
                    <a16:creationId xmlns:a16="http://schemas.microsoft.com/office/drawing/2014/main" id="{A5A6D376-C525-AFCE-EC69-7B1AC96D4AF1}"/>
                  </a:ext>
                </a:extLst>
              </p:cNvPr>
              <p:cNvSpPr/>
              <p:nvPr/>
            </p:nvSpPr>
            <p:spPr>
              <a:xfrm>
                <a:off x="7344719" y="1926360"/>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Trebuchet MS" pitchFamily="34"/>
                    <a:ea typeface="Segoe UI" pitchFamily="2"/>
                    <a:cs typeface="Tahoma" pitchFamily="2"/>
                  </a:rPr>
                  <a:t>Stack</a:t>
                </a:r>
              </a:p>
            </p:txBody>
          </p:sp>
          <p:sp>
            <p:nvSpPr>
              <p:cNvPr id="48" name="Freeform: Shape 47">
                <a:extLst>
                  <a:ext uri="{FF2B5EF4-FFF2-40B4-BE49-F238E27FC236}">
                    <a16:creationId xmlns:a16="http://schemas.microsoft.com/office/drawing/2014/main" id="{B58D085B-C15C-75C3-821A-5476C80205F2}"/>
                  </a:ext>
                </a:extLst>
              </p:cNvPr>
              <p:cNvSpPr/>
              <p:nvPr/>
            </p:nvSpPr>
            <p:spPr>
              <a:xfrm>
                <a:off x="7344719" y="2261160"/>
                <a:ext cx="962999" cy="478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alpha val="0"/>
                </a:srgbClr>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49" name="Freeform: Shape 48">
                <a:extLst>
                  <a:ext uri="{FF2B5EF4-FFF2-40B4-BE49-F238E27FC236}">
                    <a16:creationId xmlns:a16="http://schemas.microsoft.com/office/drawing/2014/main" id="{C27B1A83-EFE5-B506-0B5D-EDA2BE677CAB}"/>
                  </a:ext>
                </a:extLst>
              </p:cNvPr>
              <p:cNvSpPr/>
              <p:nvPr/>
            </p:nvSpPr>
            <p:spPr>
              <a:xfrm>
                <a:off x="7344719" y="2736360"/>
                <a:ext cx="962999" cy="334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Heap</a:t>
                </a:r>
              </a:p>
            </p:txBody>
          </p:sp>
          <p:sp>
            <p:nvSpPr>
              <p:cNvPr id="50" name="Freeform: Shape 49">
                <a:extLst>
                  <a:ext uri="{FF2B5EF4-FFF2-40B4-BE49-F238E27FC236}">
                    <a16:creationId xmlns:a16="http://schemas.microsoft.com/office/drawing/2014/main" id="{26596676-F8F0-48C6-1966-0B419F32E5E4}"/>
                  </a:ext>
                </a:extLst>
              </p:cNvPr>
              <p:cNvSpPr/>
              <p:nvPr/>
            </p:nvSpPr>
            <p:spPr>
              <a:xfrm>
                <a:off x="7771679" y="2261160"/>
                <a:ext cx="95760" cy="19116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FFFFCC"/>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51" name="Freeform: Shape 50">
                <a:extLst>
                  <a:ext uri="{FF2B5EF4-FFF2-40B4-BE49-F238E27FC236}">
                    <a16:creationId xmlns:a16="http://schemas.microsoft.com/office/drawing/2014/main" id="{6163A4CA-96A6-2BB8-2393-572E27F05B72}"/>
                  </a:ext>
                </a:extLst>
              </p:cNvPr>
              <p:cNvSpPr/>
              <p:nvPr/>
            </p:nvSpPr>
            <p:spPr>
              <a:xfrm rot="10800000">
                <a:off x="7771680" y="2548800"/>
                <a:ext cx="95760" cy="18756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FFFFCC"/>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52" name="Freeform: Shape 51">
                <a:extLst>
                  <a:ext uri="{FF2B5EF4-FFF2-40B4-BE49-F238E27FC236}">
                    <a16:creationId xmlns:a16="http://schemas.microsoft.com/office/drawing/2014/main" id="{CAF200E5-1580-1ED4-48DE-9C893C65F03B}"/>
                  </a:ext>
                </a:extLst>
              </p:cNvPr>
              <p:cNvSpPr/>
              <p:nvPr/>
            </p:nvSpPr>
            <p:spPr>
              <a:xfrm>
                <a:off x="7344719" y="3067920"/>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Data</a:t>
                </a:r>
              </a:p>
            </p:txBody>
          </p:sp>
          <p:sp>
            <p:nvSpPr>
              <p:cNvPr id="53" name="Freeform: Shape 52">
                <a:extLst>
                  <a:ext uri="{FF2B5EF4-FFF2-40B4-BE49-F238E27FC236}">
                    <a16:creationId xmlns:a16="http://schemas.microsoft.com/office/drawing/2014/main" id="{8865E9C3-22FB-F2AC-F99F-C18B5354F30B}"/>
                  </a:ext>
                </a:extLst>
              </p:cNvPr>
              <p:cNvSpPr/>
              <p:nvPr/>
            </p:nvSpPr>
            <p:spPr>
              <a:xfrm>
                <a:off x="7344719" y="3394440"/>
                <a:ext cx="96299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361">
                    <a:solidFill>
                      <a:prstClr val="black"/>
                    </a:solidFill>
                    <a:latin typeface="Arial" pitchFamily="34"/>
                    <a:ea typeface="Segoe UI" pitchFamily="2"/>
                    <a:cs typeface="Tahoma" pitchFamily="2"/>
                  </a:rPr>
                  <a:t>Code</a:t>
                </a:r>
              </a:p>
            </p:txBody>
          </p:sp>
        </p:grpSp>
        <p:cxnSp>
          <p:nvCxnSpPr>
            <p:cNvPr id="54" name="Straight Arrow Connector 53">
              <a:extLst>
                <a:ext uri="{FF2B5EF4-FFF2-40B4-BE49-F238E27FC236}">
                  <a16:creationId xmlns:a16="http://schemas.microsoft.com/office/drawing/2014/main" id="{19935406-9EA5-7830-A87D-2C7082CCDD7F}"/>
                </a:ext>
              </a:extLst>
            </p:cNvPr>
            <p:cNvCxnSpPr/>
            <p:nvPr/>
          </p:nvCxnSpPr>
          <p:spPr>
            <a:xfrm>
              <a:off x="7826040" y="3729240"/>
              <a:ext cx="1079" cy="741240"/>
            </a:xfrm>
            <a:prstGeom prst="straightConnector1">
              <a:avLst/>
            </a:prstGeom>
            <a:noFill/>
            <a:ln w="0">
              <a:solidFill>
                <a:srgbClr val="000000"/>
              </a:solidFill>
              <a:prstDash val="solid"/>
              <a:tailEnd type="arrow"/>
            </a:ln>
          </p:spPr>
        </p:cxnSp>
      </p:grpSp>
      <p:graphicFrame>
        <p:nvGraphicFramePr>
          <p:cNvPr id="8" name="Table 7">
            <a:extLst>
              <a:ext uri="{FF2B5EF4-FFF2-40B4-BE49-F238E27FC236}">
                <a16:creationId xmlns:a16="http://schemas.microsoft.com/office/drawing/2014/main" id="{E125E66C-B164-3B5C-EC6E-B865C80C1448}"/>
              </a:ext>
            </a:extLst>
          </p:cNvPr>
          <p:cNvGraphicFramePr>
            <a:graphicFrameLocks noGrp="1"/>
          </p:cNvGraphicFramePr>
          <p:nvPr/>
        </p:nvGraphicFramePr>
        <p:xfrm>
          <a:off x="3289694" y="4053579"/>
          <a:ext cx="871657" cy="1383416"/>
        </p:xfrm>
        <a:graphic>
          <a:graphicData uri="http://schemas.openxmlformats.org/drawingml/2006/table">
            <a:tbl>
              <a:tblPr firstRow="1" bandRow="1"/>
              <a:tblGrid>
                <a:gridCol w="422275">
                  <a:extLst>
                    <a:ext uri="{9D8B030D-6E8A-4147-A177-3AD203B41FA5}">
                      <a16:colId xmlns:a16="http://schemas.microsoft.com/office/drawing/2014/main" val="2962958072"/>
                    </a:ext>
                  </a:extLst>
                </a:gridCol>
                <a:gridCol w="449382">
                  <a:extLst>
                    <a:ext uri="{9D8B030D-6E8A-4147-A177-3AD203B41FA5}">
                      <a16:colId xmlns:a16="http://schemas.microsoft.com/office/drawing/2014/main" val="258962721"/>
                    </a:ext>
                  </a:extLst>
                </a:gridCol>
              </a:tblGrid>
              <a:tr h="230569">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Addr</a:t>
                      </a:r>
                    </a:p>
                  </a:txBody>
                  <a:tcPr marL="82953" marR="82953" marT="41476" marB="41476"/>
                </a:tc>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PS</a:t>
                      </a:r>
                    </a:p>
                  </a:txBody>
                  <a:tcPr marL="82953" marR="82953" marT="41476" marB="41476"/>
                </a:tc>
                <a:extLst>
                  <a:ext uri="{0D108BD9-81ED-4DB2-BD59-A6C34878D82A}">
                    <a16:rowId xmlns:a16="http://schemas.microsoft.com/office/drawing/2014/main" val="1377766479"/>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PID</a:t>
                      </a:r>
                    </a:p>
                  </a:txBody>
                  <a:tcPr marL="82953" marR="82953" marT="41476" marB="41476"/>
                </a:tc>
                <a:tc hMerge="1">
                  <a:txBody>
                    <a:bodyPr/>
                    <a:lstStyle/>
                    <a:p>
                      <a:endParaRPr lang="en-IN"/>
                    </a:p>
                  </a:txBody>
                  <a:tcPr/>
                </a:tc>
                <a:extLst>
                  <a:ext uri="{0D108BD9-81ED-4DB2-BD59-A6C34878D82A}">
                    <a16:rowId xmlns:a16="http://schemas.microsoft.com/office/drawing/2014/main" val="4161707056"/>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PC</a:t>
                      </a:r>
                    </a:p>
                  </a:txBody>
                  <a:tcPr marL="82953" marR="82953" marT="41476" marB="41476"/>
                </a:tc>
                <a:tc hMerge="1">
                  <a:txBody>
                    <a:bodyPr/>
                    <a:lstStyle/>
                    <a:p>
                      <a:endParaRPr lang="en-IN"/>
                    </a:p>
                  </a:txBody>
                  <a:tcPr/>
                </a:tc>
                <a:extLst>
                  <a:ext uri="{0D108BD9-81ED-4DB2-BD59-A6C34878D82A}">
                    <a16:rowId xmlns:a16="http://schemas.microsoft.com/office/drawing/2014/main" val="1202698847"/>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REG</a:t>
                      </a:r>
                    </a:p>
                  </a:txBody>
                  <a:tcPr marL="82953" marR="82953" marT="41476" marB="41476"/>
                </a:tc>
                <a:tc hMerge="1">
                  <a:txBody>
                    <a:bodyPr/>
                    <a:lstStyle/>
                    <a:p>
                      <a:endParaRPr lang="en-IN"/>
                    </a:p>
                  </a:txBody>
                  <a:tcPr/>
                </a:tc>
                <a:extLst>
                  <a:ext uri="{0D108BD9-81ED-4DB2-BD59-A6C34878D82A}">
                    <a16:rowId xmlns:a16="http://schemas.microsoft.com/office/drawing/2014/main" val="3783769671"/>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Memory</a:t>
                      </a:r>
                    </a:p>
                  </a:txBody>
                  <a:tcPr marL="82953" marR="82953" marT="41476" marB="41476"/>
                </a:tc>
                <a:tc hMerge="1">
                  <a:txBody>
                    <a:bodyPr/>
                    <a:lstStyle/>
                    <a:p>
                      <a:endParaRPr lang="en-IN"/>
                    </a:p>
                  </a:txBody>
                  <a:tcPr/>
                </a:tc>
                <a:extLst>
                  <a:ext uri="{0D108BD9-81ED-4DB2-BD59-A6C34878D82A}">
                    <a16:rowId xmlns:a16="http://schemas.microsoft.com/office/drawing/2014/main" val="1455897812"/>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Files</a:t>
                      </a:r>
                    </a:p>
                  </a:txBody>
                  <a:tcPr marL="82953" marR="82953" marT="41476" marB="41476"/>
                </a:tc>
                <a:tc hMerge="1">
                  <a:txBody>
                    <a:bodyPr/>
                    <a:lstStyle/>
                    <a:p>
                      <a:endParaRPr lang="en-IN"/>
                    </a:p>
                  </a:txBody>
                  <a:tcPr/>
                </a:tc>
                <a:extLst>
                  <a:ext uri="{0D108BD9-81ED-4DB2-BD59-A6C34878D82A}">
                    <a16:rowId xmlns:a16="http://schemas.microsoft.com/office/drawing/2014/main" val="2438649585"/>
                  </a:ext>
                </a:extLst>
              </a:tr>
            </a:tbl>
          </a:graphicData>
        </a:graphic>
      </p:graphicFrame>
      <p:graphicFrame>
        <p:nvGraphicFramePr>
          <p:cNvPr id="22" name="Table 21">
            <a:extLst>
              <a:ext uri="{FF2B5EF4-FFF2-40B4-BE49-F238E27FC236}">
                <a16:creationId xmlns:a16="http://schemas.microsoft.com/office/drawing/2014/main" id="{A2D9CE2B-80A1-ECAD-74A2-B8386AF4302F}"/>
              </a:ext>
            </a:extLst>
          </p:cNvPr>
          <p:cNvGraphicFramePr>
            <a:graphicFrameLocks noGrp="1"/>
          </p:cNvGraphicFramePr>
          <p:nvPr/>
        </p:nvGraphicFramePr>
        <p:xfrm>
          <a:off x="4922622" y="4054232"/>
          <a:ext cx="871657" cy="1383416"/>
        </p:xfrm>
        <a:graphic>
          <a:graphicData uri="http://schemas.openxmlformats.org/drawingml/2006/table">
            <a:tbl>
              <a:tblPr firstRow="1" bandRow="1"/>
              <a:tblGrid>
                <a:gridCol w="422275">
                  <a:extLst>
                    <a:ext uri="{9D8B030D-6E8A-4147-A177-3AD203B41FA5}">
                      <a16:colId xmlns:a16="http://schemas.microsoft.com/office/drawing/2014/main" val="3501382678"/>
                    </a:ext>
                  </a:extLst>
                </a:gridCol>
                <a:gridCol w="449382">
                  <a:extLst>
                    <a:ext uri="{9D8B030D-6E8A-4147-A177-3AD203B41FA5}">
                      <a16:colId xmlns:a16="http://schemas.microsoft.com/office/drawing/2014/main" val="984554298"/>
                    </a:ext>
                  </a:extLst>
                </a:gridCol>
              </a:tblGrid>
              <a:tr h="230569">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Addr</a:t>
                      </a:r>
                    </a:p>
                  </a:txBody>
                  <a:tcPr marL="82953" marR="82953" marT="41476" marB="41476"/>
                </a:tc>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PS</a:t>
                      </a:r>
                    </a:p>
                  </a:txBody>
                  <a:tcPr marL="82953" marR="82953" marT="41476" marB="41476"/>
                </a:tc>
                <a:extLst>
                  <a:ext uri="{0D108BD9-81ED-4DB2-BD59-A6C34878D82A}">
                    <a16:rowId xmlns:a16="http://schemas.microsoft.com/office/drawing/2014/main" val="4025194640"/>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PID</a:t>
                      </a:r>
                    </a:p>
                  </a:txBody>
                  <a:tcPr marL="82953" marR="82953" marT="41476" marB="41476"/>
                </a:tc>
                <a:tc hMerge="1">
                  <a:txBody>
                    <a:bodyPr/>
                    <a:lstStyle/>
                    <a:p>
                      <a:endParaRPr lang="en-IN"/>
                    </a:p>
                  </a:txBody>
                  <a:tcPr/>
                </a:tc>
                <a:extLst>
                  <a:ext uri="{0D108BD9-81ED-4DB2-BD59-A6C34878D82A}">
                    <a16:rowId xmlns:a16="http://schemas.microsoft.com/office/drawing/2014/main" val="1140151217"/>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PC</a:t>
                      </a:r>
                    </a:p>
                  </a:txBody>
                  <a:tcPr marL="82953" marR="82953" marT="41476" marB="41476"/>
                </a:tc>
                <a:tc hMerge="1">
                  <a:txBody>
                    <a:bodyPr/>
                    <a:lstStyle/>
                    <a:p>
                      <a:endParaRPr lang="en-IN"/>
                    </a:p>
                  </a:txBody>
                  <a:tcPr/>
                </a:tc>
                <a:extLst>
                  <a:ext uri="{0D108BD9-81ED-4DB2-BD59-A6C34878D82A}">
                    <a16:rowId xmlns:a16="http://schemas.microsoft.com/office/drawing/2014/main" val="3852140762"/>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REG</a:t>
                      </a:r>
                    </a:p>
                  </a:txBody>
                  <a:tcPr marL="82953" marR="82953" marT="41476" marB="41476"/>
                </a:tc>
                <a:tc hMerge="1">
                  <a:txBody>
                    <a:bodyPr/>
                    <a:lstStyle/>
                    <a:p>
                      <a:endParaRPr lang="en-IN"/>
                    </a:p>
                  </a:txBody>
                  <a:tcPr/>
                </a:tc>
                <a:extLst>
                  <a:ext uri="{0D108BD9-81ED-4DB2-BD59-A6C34878D82A}">
                    <a16:rowId xmlns:a16="http://schemas.microsoft.com/office/drawing/2014/main" val="1843266986"/>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Memory</a:t>
                      </a:r>
                    </a:p>
                  </a:txBody>
                  <a:tcPr marL="82953" marR="82953" marT="41476" marB="41476"/>
                </a:tc>
                <a:tc hMerge="1">
                  <a:txBody>
                    <a:bodyPr/>
                    <a:lstStyle/>
                    <a:p>
                      <a:endParaRPr lang="en-IN"/>
                    </a:p>
                  </a:txBody>
                  <a:tcPr/>
                </a:tc>
                <a:extLst>
                  <a:ext uri="{0D108BD9-81ED-4DB2-BD59-A6C34878D82A}">
                    <a16:rowId xmlns:a16="http://schemas.microsoft.com/office/drawing/2014/main" val="3224196840"/>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Files</a:t>
                      </a:r>
                    </a:p>
                  </a:txBody>
                  <a:tcPr marL="82953" marR="82953" marT="41476" marB="41476"/>
                </a:tc>
                <a:tc hMerge="1">
                  <a:txBody>
                    <a:bodyPr/>
                    <a:lstStyle/>
                    <a:p>
                      <a:endParaRPr lang="en-IN"/>
                    </a:p>
                  </a:txBody>
                  <a:tcPr/>
                </a:tc>
                <a:extLst>
                  <a:ext uri="{0D108BD9-81ED-4DB2-BD59-A6C34878D82A}">
                    <a16:rowId xmlns:a16="http://schemas.microsoft.com/office/drawing/2014/main" val="1840760064"/>
                  </a:ext>
                </a:extLst>
              </a:tr>
            </a:tbl>
          </a:graphicData>
        </a:graphic>
      </p:graphicFrame>
      <p:graphicFrame>
        <p:nvGraphicFramePr>
          <p:cNvPr id="33" name="Table 32">
            <a:extLst>
              <a:ext uri="{FF2B5EF4-FFF2-40B4-BE49-F238E27FC236}">
                <a16:creationId xmlns:a16="http://schemas.microsoft.com/office/drawing/2014/main" id="{008E4D11-AA87-2C67-ACD1-B2CE40BADA6B}"/>
              </a:ext>
            </a:extLst>
          </p:cNvPr>
          <p:cNvGraphicFramePr>
            <a:graphicFrameLocks noGrp="1"/>
          </p:cNvGraphicFramePr>
          <p:nvPr/>
        </p:nvGraphicFramePr>
        <p:xfrm>
          <a:off x="6555549" y="4054886"/>
          <a:ext cx="871657" cy="1383416"/>
        </p:xfrm>
        <a:graphic>
          <a:graphicData uri="http://schemas.openxmlformats.org/drawingml/2006/table">
            <a:tbl>
              <a:tblPr firstRow="1" bandRow="1"/>
              <a:tblGrid>
                <a:gridCol w="422275">
                  <a:extLst>
                    <a:ext uri="{9D8B030D-6E8A-4147-A177-3AD203B41FA5}">
                      <a16:colId xmlns:a16="http://schemas.microsoft.com/office/drawing/2014/main" val="2362976362"/>
                    </a:ext>
                  </a:extLst>
                </a:gridCol>
                <a:gridCol w="449382">
                  <a:extLst>
                    <a:ext uri="{9D8B030D-6E8A-4147-A177-3AD203B41FA5}">
                      <a16:colId xmlns:a16="http://schemas.microsoft.com/office/drawing/2014/main" val="2400290445"/>
                    </a:ext>
                  </a:extLst>
                </a:gridCol>
              </a:tblGrid>
              <a:tr h="230569">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Addr</a:t>
                      </a:r>
                    </a:p>
                  </a:txBody>
                  <a:tcPr marL="82953" marR="82953" marT="41476" marB="41476"/>
                </a:tc>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PS</a:t>
                      </a:r>
                    </a:p>
                  </a:txBody>
                  <a:tcPr marL="82953" marR="82953" marT="41476" marB="41476"/>
                </a:tc>
                <a:extLst>
                  <a:ext uri="{0D108BD9-81ED-4DB2-BD59-A6C34878D82A}">
                    <a16:rowId xmlns:a16="http://schemas.microsoft.com/office/drawing/2014/main" val="3141980164"/>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PID</a:t>
                      </a:r>
                    </a:p>
                  </a:txBody>
                  <a:tcPr marL="82953" marR="82953" marT="41476" marB="41476"/>
                </a:tc>
                <a:tc hMerge="1">
                  <a:txBody>
                    <a:bodyPr/>
                    <a:lstStyle/>
                    <a:p>
                      <a:endParaRPr lang="en-IN"/>
                    </a:p>
                  </a:txBody>
                  <a:tcPr/>
                </a:tc>
                <a:extLst>
                  <a:ext uri="{0D108BD9-81ED-4DB2-BD59-A6C34878D82A}">
                    <a16:rowId xmlns:a16="http://schemas.microsoft.com/office/drawing/2014/main" val="2259351222"/>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PC</a:t>
                      </a:r>
                    </a:p>
                  </a:txBody>
                  <a:tcPr marL="82953" marR="82953" marT="41476" marB="41476"/>
                </a:tc>
                <a:tc hMerge="1">
                  <a:txBody>
                    <a:bodyPr/>
                    <a:lstStyle/>
                    <a:p>
                      <a:endParaRPr lang="en-IN"/>
                    </a:p>
                  </a:txBody>
                  <a:tcPr/>
                </a:tc>
                <a:extLst>
                  <a:ext uri="{0D108BD9-81ED-4DB2-BD59-A6C34878D82A}">
                    <a16:rowId xmlns:a16="http://schemas.microsoft.com/office/drawing/2014/main" val="1478293498"/>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REG</a:t>
                      </a:r>
                    </a:p>
                  </a:txBody>
                  <a:tcPr marL="82953" marR="82953" marT="41476" marB="41476"/>
                </a:tc>
                <a:tc hMerge="1">
                  <a:txBody>
                    <a:bodyPr/>
                    <a:lstStyle/>
                    <a:p>
                      <a:endParaRPr lang="en-IN"/>
                    </a:p>
                  </a:txBody>
                  <a:tcPr/>
                </a:tc>
                <a:extLst>
                  <a:ext uri="{0D108BD9-81ED-4DB2-BD59-A6C34878D82A}">
                    <a16:rowId xmlns:a16="http://schemas.microsoft.com/office/drawing/2014/main" val="3673749861"/>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Memory</a:t>
                      </a:r>
                    </a:p>
                  </a:txBody>
                  <a:tcPr marL="82953" marR="82953" marT="41476" marB="41476"/>
                </a:tc>
                <a:tc hMerge="1">
                  <a:txBody>
                    <a:bodyPr/>
                    <a:lstStyle/>
                    <a:p>
                      <a:endParaRPr lang="en-IN"/>
                    </a:p>
                  </a:txBody>
                  <a:tcPr/>
                </a:tc>
                <a:extLst>
                  <a:ext uri="{0D108BD9-81ED-4DB2-BD59-A6C34878D82A}">
                    <a16:rowId xmlns:a16="http://schemas.microsoft.com/office/drawing/2014/main" val="1603678696"/>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Files</a:t>
                      </a:r>
                    </a:p>
                  </a:txBody>
                  <a:tcPr marL="82953" marR="82953" marT="41476" marB="41476"/>
                </a:tc>
                <a:tc hMerge="1">
                  <a:txBody>
                    <a:bodyPr/>
                    <a:lstStyle/>
                    <a:p>
                      <a:endParaRPr lang="en-IN"/>
                    </a:p>
                  </a:txBody>
                  <a:tcPr/>
                </a:tc>
                <a:extLst>
                  <a:ext uri="{0D108BD9-81ED-4DB2-BD59-A6C34878D82A}">
                    <a16:rowId xmlns:a16="http://schemas.microsoft.com/office/drawing/2014/main" val="4090837668"/>
                  </a:ext>
                </a:extLst>
              </a:tr>
            </a:tbl>
          </a:graphicData>
        </a:graphic>
      </p:graphicFrame>
      <p:graphicFrame>
        <p:nvGraphicFramePr>
          <p:cNvPr id="44" name="Table 43">
            <a:extLst>
              <a:ext uri="{FF2B5EF4-FFF2-40B4-BE49-F238E27FC236}">
                <a16:creationId xmlns:a16="http://schemas.microsoft.com/office/drawing/2014/main" id="{9D0C0A0D-388B-2E33-FC48-9D05B2935F99}"/>
              </a:ext>
            </a:extLst>
          </p:cNvPr>
          <p:cNvGraphicFramePr>
            <a:graphicFrameLocks noGrp="1"/>
          </p:cNvGraphicFramePr>
          <p:nvPr/>
        </p:nvGraphicFramePr>
        <p:xfrm>
          <a:off x="8188476" y="4055539"/>
          <a:ext cx="871657" cy="1383416"/>
        </p:xfrm>
        <a:graphic>
          <a:graphicData uri="http://schemas.openxmlformats.org/drawingml/2006/table">
            <a:tbl>
              <a:tblPr firstRow="1" bandRow="1"/>
              <a:tblGrid>
                <a:gridCol w="422275">
                  <a:extLst>
                    <a:ext uri="{9D8B030D-6E8A-4147-A177-3AD203B41FA5}">
                      <a16:colId xmlns:a16="http://schemas.microsoft.com/office/drawing/2014/main" val="2132920460"/>
                    </a:ext>
                  </a:extLst>
                </a:gridCol>
                <a:gridCol w="449382">
                  <a:extLst>
                    <a:ext uri="{9D8B030D-6E8A-4147-A177-3AD203B41FA5}">
                      <a16:colId xmlns:a16="http://schemas.microsoft.com/office/drawing/2014/main" val="634682538"/>
                    </a:ext>
                  </a:extLst>
                </a:gridCol>
              </a:tblGrid>
              <a:tr h="230569">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Addr</a:t>
                      </a:r>
                    </a:p>
                  </a:txBody>
                  <a:tcPr marL="82953" marR="82953" marT="41476" marB="41476"/>
                </a:tc>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PS</a:t>
                      </a:r>
                    </a:p>
                  </a:txBody>
                  <a:tcPr marL="82953" marR="82953" marT="41476" marB="41476"/>
                </a:tc>
                <a:extLst>
                  <a:ext uri="{0D108BD9-81ED-4DB2-BD59-A6C34878D82A}">
                    <a16:rowId xmlns:a16="http://schemas.microsoft.com/office/drawing/2014/main" val="3703371322"/>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PID</a:t>
                      </a:r>
                    </a:p>
                  </a:txBody>
                  <a:tcPr marL="82953" marR="82953" marT="41476" marB="41476"/>
                </a:tc>
                <a:tc hMerge="1">
                  <a:txBody>
                    <a:bodyPr/>
                    <a:lstStyle/>
                    <a:p>
                      <a:endParaRPr lang="en-IN"/>
                    </a:p>
                  </a:txBody>
                  <a:tcPr/>
                </a:tc>
                <a:extLst>
                  <a:ext uri="{0D108BD9-81ED-4DB2-BD59-A6C34878D82A}">
                    <a16:rowId xmlns:a16="http://schemas.microsoft.com/office/drawing/2014/main" val="4178541498"/>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PC</a:t>
                      </a:r>
                    </a:p>
                  </a:txBody>
                  <a:tcPr marL="82953" marR="82953" marT="41476" marB="41476"/>
                </a:tc>
                <a:tc hMerge="1">
                  <a:txBody>
                    <a:bodyPr/>
                    <a:lstStyle/>
                    <a:p>
                      <a:endParaRPr lang="en-IN"/>
                    </a:p>
                  </a:txBody>
                  <a:tcPr/>
                </a:tc>
                <a:extLst>
                  <a:ext uri="{0D108BD9-81ED-4DB2-BD59-A6C34878D82A}">
                    <a16:rowId xmlns:a16="http://schemas.microsoft.com/office/drawing/2014/main" val="3539926368"/>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REG</a:t>
                      </a:r>
                    </a:p>
                  </a:txBody>
                  <a:tcPr marL="82953" marR="82953" marT="41476" marB="41476"/>
                </a:tc>
                <a:tc hMerge="1">
                  <a:txBody>
                    <a:bodyPr/>
                    <a:lstStyle/>
                    <a:p>
                      <a:endParaRPr lang="en-IN"/>
                    </a:p>
                  </a:txBody>
                  <a:tcPr/>
                </a:tc>
                <a:extLst>
                  <a:ext uri="{0D108BD9-81ED-4DB2-BD59-A6C34878D82A}">
                    <a16:rowId xmlns:a16="http://schemas.microsoft.com/office/drawing/2014/main" val="1771406396"/>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Memory</a:t>
                      </a:r>
                    </a:p>
                  </a:txBody>
                  <a:tcPr marL="82953" marR="82953" marT="41476" marB="41476"/>
                </a:tc>
                <a:tc hMerge="1">
                  <a:txBody>
                    <a:bodyPr/>
                    <a:lstStyle/>
                    <a:p>
                      <a:endParaRPr lang="en-IN"/>
                    </a:p>
                  </a:txBody>
                  <a:tcPr/>
                </a:tc>
                <a:extLst>
                  <a:ext uri="{0D108BD9-81ED-4DB2-BD59-A6C34878D82A}">
                    <a16:rowId xmlns:a16="http://schemas.microsoft.com/office/drawing/2014/main" val="2353146563"/>
                  </a:ext>
                </a:extLst>
              </a:tr>
              <a:tr h="230569">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4C4C4C"/>
                          </a:solidFill>
                          <a:latin typeface="Trebuchet MS" pitchFamily="34"/>
                          <a:ea typeface="Microsoft YaHei" pitchFamily="2"/>
                          <a:cs typeface="Mangal" pitchFamily="2"/>
                        </a:rPr>
                        <a:t>Files</a:t>
                      </a:r>
                    </a:p>
                  </a:txBody>
                  <a:tcPr marL="82953" marR="82953" marT="41476" marB="41476"/>
                </a:tc>
                <a:tc hMerge="1">
                  <a:txBody>
                    <a:bodyPr/>
                    <a:lstStyle/>
                    <a:p>
                      <a:endParaRPr lang="en-IN"/>
                    </a:p>
                  </a:txBody>
                  <a:tcPr/>
                </a:tc>
                <a:extLst>
                  <a:ext uri="{0D108BD9-81ED-4DB2-BD59-A6C34878D82A}">
                    <a16:rowId xmlns:a16="http://schemas.microsoft.com/office/drawing/2014/main" val="324959268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9520-CB59-BB59-952F-D5C9B64FA10A}"/>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Active Processes</a:t>
            </a:r>
          </a:p>
        </p:txBody>
      </p:sp>
      <p:sp>
        <p:nvSpPr>
          <p:cNvPr id="3" name="Text Placeholder 2">
            <a:extLst>
              <a:ext uri="{FF2B5EF4-FFF2-40B4-BE49-F238E27FC236}">
                <a16:creationId xmlns:a16="http://schemas.microsoft.com/office/drawing/2014/main" id="{AD5E4DCF-A34D-AE20-A119-A85B216CD64C}"/>
              </a:ext>
            </a:extLst>
          </p:cNvPr>
          <p:cNvSpPr txBox="1">
            <a:spLocks noGrp="1"/>
          </p:cNvSpPr>
          <p:nvPr>
            <p:ph type="body" idx="4294967295"/>
          </p:nvPr>
        </p:nvSpPr>
        <p:spPr>
          <a:xfrm>
            <a:off x="1980739" y="1327243"/>
            <a:ext cx="8229627" cy="1984986"/>
          </a:xfrm>
        </p:spPr>
        <p:txBody>
          <a:bodyPr/>
          <a:lstStyle/>
          <a:p>
            <a:pPr lvl="0" algn="l" hangingPunct="1">
              <a:buSzPct val="45000"/>
              <a:buFont typeface="StarSymbol"/>
              <a:buChar char="●"/>
            </a:pPr>
            <a:r>
              <a:rPr lang="en-US" sz="1996">
                <a:solidFill>
                  <a:srgbClr val="000000"/>
                </a:solidFill>
                <a:ea typeface="DejaVu Sans" pitchFamily="2"/>
                <a:cs typeface="DejaVu Sans" pitchFamily="2"/>
              </a:rPr>
              <a:t>The </a:t>
            </a:r>
            <a:r>
              <a:rPr lang="en-US" sz="1996" i="1">
                <a:solidFill>
                  <a:srgbClr val="000000"/>
                </a:solidFill>
                <a:ea typeface="DejaVu Sans" pitchFamily="2"/>
                <a:cs typeface="DejaVu Sans" pitchFamily="2"/>
              </a:rPr>
              <a:t>ps</a:t>
            </a:r>
            <a:r>
              <a:rPr lang="en-US" sz="1996">
                <a:solidFill>
                  <a:srgbClr val="000000"/>
                </a:solidFill>
                <a:ea typeface="DejaVu Sans" pitchFamily="2"/>
                <a:cs typeface="DejaVu Sans" pitchFamily="2"/>
              </a:rPr>
              <a:t> command displays the processes that are running on your system</a:t>
            </a:r>
          </a:p>
          <a:p>
            <a:pPr lvl="0" algn="l" hangingPunct="1">
              <a:buSzPct val="45000"/>
              <a:buFont typeface="StarSymbol"/>
              <a:buChar char="●"/>
            </a:pPr>
            <a:r>
              <a:rPr lang="en-US" sz="1996">
                <a:solidFill>
                  <a:srgbClr val="000000"/>
                </a:solidFill>
                <a:ea typeface="DejaVu Sans" pitchFamily="2"/>
                <a:cs typeface="DejaVu Sans" pitchFamily="2"/>
              </a:rPr>
              <a:t>By default, invoking ps displays the processes controlled by the terminal or terminal window in which ps is invoked</a:t>
            </a:r>
          </a:p>
          <a:p>
            <a:pPr lvl="0" algn="l" hangingPunct="1">
              <a:buSzPct val="45000"/>
              <a:buFont typeface="StarSymbol"/>
              <a:buChar char="●"/>
            </a:pPr>
            <a:r>
              <a:rPr lang="en-US" sz="1996">
                <a:solidFill>
                  <a:srgbClr val="000000"/>
                </a:solidFill>
                <a:ea typeface="DejaVu Sans" pitchFamily="2"/>
                <a:cs typeface="DejaVu Sans" pitchFamily="2"/>
              </a:rPr>
              <a:t>For example (Executed as “ps –aef”):</a:t>
            </a:r>
          </a:p>
        </p:txBody>
      </p:sp>
      <p:pic>
        <p:nvPicPr>
          <p:cNvPr id="4" name="Picture 3">
            <a:hlinkClick r:id="rId3" action="ppaction://hlinksldjump"/>
            <a:extLst>
              <a:ext uri="{FF2B5EF4-FFF2-40B4-BE49-F238E27FC236}">
                <a16:creationId xmlns:a16="http://schemas.microsoft.com/office/drawing/2014/main" id="{6DFBB1B8-C24D-2C33-2560-F31AA2938602}"/>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5BDA1D60-E493-2757-2657-B2CF1729DCE6}"/>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9AF82532-382B-E28C-FAAE-028E65E934B5}"/>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grpSp>
        <p:nvGrpSpPr>
          <p:cNvPr id="7" name="Group 6">
            <a:extLst>
              <a:ext uri="{FF2B5EF4-FFF2-40B4-BE49-F238E27FC236}">
                <a16:creationId xmlns:a16="http://schemas.microsoft.com/office/drawing/2014/main" id="{FF490BBE-9BCF-D0A4-1AFD-6FB1EEBEFAE0}"/>
              </a:ext>
            </a:extLst>
          </p:cNvPr>
          <p:cNvGrpSpPr/>
          <p:nvPr/>
        </p:nvGrpSpPr>
        <p:grpSpPr>
          <a:xfrm>
            <a:off x="2311571" y="3574805"/>
            <a:ext cx="7493178" cy="2232865"/>
            <a:chOff x="868679" y="3940560"/>
            <a:chExt cx="8259841" cy="2461320"/>
          </a:xfrm>
        </p:grpSpPr>
        <p:sp>
          <p:nvSpPr>
            <p:cNvPr id="8" name="Freeform: Shape 7">
              <a:extLst>
                <a:ext uri="{FF2B5EF4-FFF2-40B4-BE49-F238E27FC236}">
                  <a16:creationId xmlns:a16="http://schemas.microsoft.com/office/drawing/2014/main" id="{1B2CA66C-0CF9-E0B3-1FB3-0E96D4E054D3}"/>
                </a:ext>
              </a:extLst>
            </p:cNvPr>
            <p:cNvSpPr/>
            <p:nvPr/>
          </p:nvSpPr>
          <p:spPr>
            <a:xfrm>
              <a:off x="2446560" y="3940560"/>
              <a:ext cx="6681960" cy="2453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3333"/>
            </a:solidFill>
            <a:ln w="36000">
              <a:solidFill>
                <a:srgbClr val="CCCCCC"/>
              </a:solidFill>
              <a:custDash>
                <a:ds d="51000" sp="127000"/>
                <a:ds d="51000" sp="127000"/>
                <a:ds d="254000" sp="127000"/>
                <a:ds d="254000" sp="127000"/>
                <a:ds d="254000" sp="127000"/>
              </a:custDash>
            </a:ln>
          </p:spPr>
          <p:txBody>
            <a:bodyPr vert="horz" wrap="none" lIns="97976" tIns="57152" rIns="97976" bIns="57152" anchor="ctr" anchorCtr="0" compatLnSpc="0">
              <a:noAutofit/>
            </a:bodyPr>
            <a:lstStyle/>
            <a:p>
              <a:pPr defTabSz="829544" hangingPunct="0"/>
              <a:endParaRPr lang="en-IN" sz="1633" dirty="0">
                <a:solidFill>
                  <a:prstClr val="black"/>
                </a:solidFill>
                <a:latin typeface="Trebuchet MS" pitchFamily="34"/>
                <a:ea typeface="Courier New" pitchFamily="49"/>
                <a:cs typeface="Courier New" pitchFamily="49"/>
              </a:endParaRPr>
            </a:p>
            <a:p>
              <a:pPr defTabSz="829544" hangingPunct="0"/>
              <a:r>
                <a:rPr lang="en-IN" sz="1633" dirty="0" err="1">
                  <a:solidFill>
                    <a:prstClr val="black"/>
                  </a:solidFill>
                  <a:latin typeface="Trebuchet MS" pitchFamily="34"/>
                  <a:ea typeface="Courier New" pitchFamily="49"/>
                  <a:cs typeface="Courier New" pitchFamily="49"/>
                </a:rPr>
                <a:t>user@user</a:t>
              </a:r>
              <a:r>
                <a:rPr lang="en-IN" sz="1633" dirty="0">
                  <a:solidFill>
                    <a:prstClr val="black"/>
                  </a:solidFill>
                  <a:latin typeface="Trebuchet MS" pitchFamily="34"/>
                  <a:ea typeface="Courier New" pitchFamily="49"/>
                  <a:cs typeface="Courier New" pitchFamily="49"/>
                </a:rPr>
                <a:t>:~] </a:t>
              </a:r>
              <a:r>
                <a:rPr lang="en-IN" sz="1633" dirty="0" err="1">
                  <a:solidFill>
                    <a:prstClr val="black"/>
                  </a:solidFill>
                  <a:latin typeface="Trebuchet MS" pitchFamily="34"/>
                  <a:ea typeface="Courier New" pitchFamily="49"/>
                  <a:cs typeface="Courier New" pitchFamily="49"/>
                </a:rPr>
                <a:t>ps</a:t>
              </a:r>
              <a:r>
                <a:rPr lang="en-IN" sz="1633" dirty="0">
                  <a:solidFill>
                    <a:prstClr val="black"/>
                  </a:solidFill>
                  <a:latin typeface="Trebuchet MS" pitchFamily="34"/>
                  <a:ea typeface="Courier New" pitchFamily="49"/>
                  <a:cs typeface="Courier New" pitchFamily="49"/>
                </a:rPr>
                <a:t> -</a:t>
              </a:r>
              <a:r>
                <a:rPr lang="en-IN" sz="1633" dirty="0" err="1">
                  <a:solidFill>
                    <a:prstClr val="black"/>
                  </a:solidFill>
                  <a:latin typeface="Trebuchet MS" pitchFamily="34"/>
                  <a:ea typeface="Courier New" pitchFamily="49"/>
                  <a:cs typeface="Courier New" pitchFamily="49"/>
                </a:rPr>
                <a:t>aef</a:t>
              </a:r>
              <a:endParaRPr lang="en-IN" sz="1633" dirty="0">
                <a:solidFill>
                  <a:prstClr val="black"/>
                </a:solidFill>
                <a:latin typeface="Trebuchet MS" pitchFamily="34"/>
                <a:ea typeface="Courier New" pitchFamily="49"/>
                <a:cs typeface="Courier New" pitchFamily="49"/>
              </a:endParaRPr>
            </a:p>
            <a:p>
              <a:pPr defTabSz="829544" hangingPunct="0"/>
              <a:r>
                <a:rPr lang="en-IN" sz="1633" dirty="0">
                  <a:solidFill>
                    <a:prstClr val="black"/>
                  </a:solidFill>
                  <a:latin typeface="Trebuchet MS" pitchFamily="34"/>
                  <a:ea typeface="Courier New" pitchFamily="49"/>
                  <a:cs typeface="Courier New" pitchFamily="49"/>
                </a:rPr>
                <a:t>UID        PID 	 PPID  C STIME TTY          TIME CMD</a:t>
              </a:r>
            </a:p>
            <a:p>
              <a:pPr defTabSz="829544" hangingPunct="0"/>
              <a:r>
                <a:rPr lang="en-IN" sz="1633" dirty="0">
                  <a:solidFill>
                    <a:prstClr val="black"/>
                  </a:solidFill>
                  <a:latin typeface="Trebuchet MS" pitchFamily="34"/>
                  <a:ea typeface="Courier New" pitchFamily="49"/>
                  <a:cs typeface="Courier New" pitchFamily="49"/>
                </a:rPr>
                <a:t>root          1        0  0 12:17  ?        00:00:01 /</a:t>
              </a:r>
              <a:r>
                <a:rPr lang="en-IN" sz="1633" dirty="0" err="1">
                  <a:solidFill>
                    <a:prstClr val="black"/>
                  </a:solidFill>
                  <a:latin typeface="Trebuchet MS" pitchFamily="34"/>
                  <a:ea typeface="Courier New" pitchFamily="49"/>
                  <a:cs typeface="Courier New" pitchFamily="49"/>
                </a:rPr>
                <a:t>sbin</a:t>
              </a:r>
              <a:r>
                <a:rPr lang="en-IN" sz="1633" dirty="0">
                  <a:solidFill>
                    <a:prstClr val="black"/>
                  </a:solidFill>
                  <a:latin typeface="Trebuchet MS" pitchFamily="34"/>
                  <a:ea typeface="Courier New" pitchFamily="49"/>
                  <a:cs typeface="Courier New" pitchFamily="49"/>
                </a:rPr>
                <a:t>/</a:t>
              </a:r>
              <a:r>
                <a:rPr lang="en-IN" sz="1633" dirty="0" err="1">
                  <a:solidFill>
                    <a:prstClr val="black"/>
                  </a:solidFill>
                  <a:latin typeface="Trebuchet MS" pitchFamily="34"/>
                  <a:ea typeface="Courier New" pitchFamily="49"/>
                  <a:cs typeface="Courier New" pitchFamily="49"/>
                </a:rPr>
                <a:t>init</a:t>
              </a:r>
              <a:endParaRPr lang="en-IN" sz="1633" dirty="0">
                <a:solidFill>
                  <a:prstClr val="black"/>
                </a:solidFill>
                <a:latin typeface="Trebuchet MS" pitchFamily="34"/>
                <a:ea typeface="Courier New" pitchFamily="49"/>
                <a:cs typeface="Courier New" pitchFamily="49"/>
              </a:endParaRPr>
            </a:p>
            <a:p>
              <a:pPr defTabSz="829544" hangingPunct="0"/>
              <a:r>
                <a:rPr lang="en-IN" sz="1633" dirty="0">
                  <a:solidFill>
                    <a:prstClr val="black"/>
                  </a:solidFill>
                  <a:latin typeface="Trebuchet MS" pitchFamily="34"/>
                  <a:ea typeface="Courier New" pitchFamily="49"/>
                  <a:cs typeface="Courier New" pitchFamily="49"/>
                </a:rPr>
                <a:t>root          2        0  0 12:17  ?        00:00:00 [</a:t>
              </a:r>
              <a:r>
                <a:rPr lang="en-IN" sz="1633" dirty="0" err="1">
                  <a:solidFill>
                    <a:prstClr val="black"/>
                  </a:solidFill>
                  <a:latin typeface="Trebuchet MS" pitchFamily="34"/>
                  <a:ea typeface="Courier New" pitchFamily="49"/>
                  <a:cs typeface="Courier New" pitchFamily="49"/>
                </a:rPr>
                <a:t>kthreadd</a:t>
              </a:r>
              <a:r>
                <a:rPr lang="en-IN" sz="1633" dirty="0">
                  <a:solidFill>
                    <a:prstClr val="black"/>
                  </a:solidFill>
                  <a:latin typeface="Trebuchet MS" pitchFamily="34"/>
                  <a:ea typeface="Courier New" pitchFamily="49"/>
                  <a:cs typeface="Courier New" pitchFamily="49"/>
                </a:rPr>
                <a:t>]</a:t>
              </a:r>
            </a:p>
            <a:p>
              <a:pPr defTabSz="829544" hangingPunct="0"/>
              <a:r>
                <a:rPr lang="en-IN" sz="1633" dirty="0">
                  <a:solidFill>
                    <a:prstClr val="black"/>
                  </a:solidFill>
                  <a:latin typeface="Trebuchet MS" pitchFamily="34"/>
                  <a:ea typeface="Courier New" pitchFamily="49"/>
                  <a:cs typeface="Courier New" pitchFamily="49"/>
                </a:rPr>
                <a:t>root          3        2  0 12:17  ?        00:00:02 [</a:t>
              </a:r>
              <a:r>
                <a:rPr lang="en-IN" sz="1633" dirty="0" err="1">
                  <a:solidFill>
                    <a:prstClr val="black"/>
                  </a:solidFill>
                  <a:latin typeface="Trebuchet MS" pitchFamily="34"/>
                  <a:ea typeface="Courier New" pitchFamily="49"/>
                  <a:cs typeface="Courier New" pitchFamily="49"/>
                </a:rPr>
                <a:t>ksoftirqd</a:t>
              </a:r>
              <a:r>
                <a:rPr lang="en-IN" sz="1633" dirty="0">
                  <a:solidFill>
                    <a:prstClr val="black"/>
                  </a:solidFill>
                  <a:latin typeface="Trebuchet MS" pitchFamily="34"/>
                  <a:ea typeface="Courier New" pitchFamily="49"/>
                  <a:cs typeface="Courier New" pitchFamily="49"/>
                </a:rPr>
                <a:t>/0]</a:t>
              </a:r>
            </a:p>
            <a:p>
              <a:pPr defTabSz="829544" hangingPunct="0"/>
              <a:r>
                <a:rPr lang="en-IN" sz="1633" dirty="0">
                  <a:solidFill>
                    <a:prstClr val="black"/>
                  </a:solidFill>
                  <a:latin typeface="Trebuchet MS" pitchFamily="34"/>
                  <a:ea typeface="Courier New" pitchFamily="49"/>
                  <a:cs typeface="Courier New" pitchFamily="49"/>
                </a:rPr>
                <a:t>root          4        2  0 12:17  ?        00:00:00 [</a:t>
              </a:r>
              <a:r>
                <a:rPr lang="en-IN" sz="1633" dirty="0" err="1">
                  <a:solidFill>
                    <a:prstClr val="black"/>
                  </a:solidFill>
                  <a:latin typeface="Trebuchet MS" pitchFamily="34"/>
                  <a:ea typeface="Courier New" pitchFamily="49"/>
                  <a:cs typeface="Courier New" pitchFamily="49"/>
                </a:rPr>
                <a:t>kworker</a:t>
              </a:r>
              <a:r>
                <a:rPr lang="en-IN" sz="1633" dirty="0">
                  <a:solidFill>
                    <a:prstClr val="black"/>
                  </a:solidFill>
                  <a:latin typeface="Trebuchet MS" pitchFamily="34"/>
                  <a:ea typeface="Courier New" pitchFamily="49"/>
                  <a:cs typeface="Courier New" pitchFamily="49"/>
                </a:rPr>
                <a:t>/0:0]</a:t>
              </a:r>
            </a:p>
            <a:p>
              <a:pPr defTabSz="829544" hangingPunct="0"/>
              <a:r>
                <a:rPr lang="en-IN" sz="1633" dirty="0">
                  <a:solidFill>
                    <a:prstClr val="black"/>
                  </a:solidFill>
                  <a:latin typeface="Trebuchet MS" pitchFamily="34"/>
                  <a:ea typeface="Courier New" pitchFamily="49"/>
                  <a:cs typeface="Courier New" pitchFamily="49"/>
                </a:rPr>
                <a:t>root          5        2  0 12:17  ?        00:00:00 [</a:t>
              </a:r>
              <a:r>
                <a:rPr lang="en-IN" sz="1633" dirty="0" err="1">
                  <a:solidFill>
                    <a:prstClr val="black"/>
                  </a:solidFill>
                  <a:latin typeface="Trebuchet MS" pitchFamily="34"/>
                  <a:ea typeface="Courier New" pitchFamily="49"/>
                  <a:cs typeface="Courier New" pitchFamily="49"/>
                </a:rPr>
                <a:t>kworker</a:t>
              </a:r>
              <a:r>
                <a:rPr lang="en-IN" sz="1633" dirty="0">
                  <a:solidFill>
                    <a:prstClr val="black"/>
                  </a:solidFill>
                  <a:latin typeface="Trebuchet MS" pitchFamily="34"/>
                  <a:ea typeface="Courier New" pitchFamily="49"/>
                  <a:cs typeface="Courier New" pitchFamily="49"/>
                </a:rPr>
                <a:t>/0:0H]</a:t>
              </a:r>
            </a:p>
            <a:p>
              <a:pPr defTabSz="829544" hangingPunct="0"/>
              <a:r>
                <a:rPr lang="en-IN" sz="1633" dirty="0">
                  <a:solidFill>
                    <a:prstClr val="black"/>
                  </a:solidFill>
                  <a:latin typeface="Trebuchet MS" pitchFamily="34"/>
                  <a:ea typeface="Courier New" pitchFamily="49"/>
                  <a:cs typeface="Courier New" pitchFamily="49"/>
                </a:rPr>
                <a:t>root          7        2  0 12:17  ?        00:00:00 [</a:t>
              </a:r>
              <a:r>
                <a:rPr lang="en-IN" sz="1633" dirty="0" err="1">
                  <a:solidFill>
                    <a:prstClr val="black"/>
                  </a:solidFill>
                  <a:latin typeface="Trebuchet MS" pitchFamily="34"/>
                  <a:ea typeface="Courier New" pitchFamily="49"/>
                  <a:cs typeface="Courier New" pitchFamily="49"/>
                </a:rPr>
                <a:t>rcu_sched</a:t>
              </a:r>
              <a:r>
                <a:rPr lang="en-IN" sz="1633" dirty="0">
                  <a:solidFill>
                    <a:prstClr val="black"/>
                  </a:solidFill>
                  <a:latin typeface="Trebuchet MS" pitchFamily="34"/>
                  <a:ea typeface="Courier New" pitchFamily="49"/>
                  <a:cs typeface="Courier New" pitchFamily="49"/>
                </a:rPr>
                <a:t>]</a:t>
              </a:r>
            </a:p>
            <a:p>
              <a:pPr defTabSz="829544" hangingPunct="0"/>
              <a:endParaRPr lang="en-IN" sz="1633" dirty="0">
                <a:solidFill>
                  <a:prstClr val="black"/>
                </a:solidFill>
                <a:latin typeface="Trebuchet MS" pitchFamily="34"/>
                <a:ea typeface="Courier New" pitchFamily="49"/>
                <a:cs typeface="Courier New" pitchFamily="49"/>
              </a:endParaRPr>
            </a:p>
          </p:txBody>
        </p:sp>
        <p:sp>
          <p:nvSpPr>
            <p:cNvPr id="9" name="Freeform: Shape 8">
              <a:extLst>
                <a:ext uri="{FF2B5EF4-FFF2-40B4-BE49-F238E27FC236}">
                  <a16:creationId xmlns:a16="http://schemas.microsoft.com/office/drawing/2014/main" id="{434B9FB6-3977-2A1B-9EBE-F65CF7B720F9}"/>
                </a:ext>
              </a:extLst>
            </p:cNvPr>
            <p:cNvSpPr/>
            <p:nvPr/>
          </p:nvSpPr>
          <p:spPr>
            <a:xfrm>
              <a:off x="868679" y="5501880"/>
              <a:ext cx="900000" cy="900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00"/>
            </a:solidFill>
            <a:ln w="0">
              <a:solidFill>
                <a:srgbClr val="FF950E"/>
              </a:solidFill>
              <a:custDash>
                <a:ds d="197000" sp="197000"/>
              </a:custDash>
            </a:ln>
          </p:spPr>
          <p:txBody>
            <a:bodyPr vert="horz" wrap="none" lIns="81646" tIns="40823" rIns="81646" bIns="40823" anchor="ctr" anchorCtr="0" compatLnSpc="0">
              <a:noAutofit/>
            </a:bodyPr>
            <a:lstStyle/>
            <a:p>
              <a:pPr algn="ctr" defTabSz="829544" hangingPunct="0"/>
              <a:r>
                <a:rPr lang="en-US" sz="1361" b="1">
                  <a:solidFill>
                    <a:prstClr val="black"/>
                  </a:solidFill>
                  <a:latin typeface="Trebuchet MS" pitchFamily="34"/>
                  <a:ea typeface="Segoe UI" pitchFamily="2"/>
                  <a:cs typeface="Tahoma" pitchFamily="2"/>
                </a:rPr>
                <a:t>Parent</a:t>
              </a:r>
            </a:p>
            <a:p>
              <a:pPr algn="ctr" defTabSz="829544" hangingPunct="0"/>
              <a:r>
                <a:rPr lang="en-US" sz="1361" b="1">
                  <a:solidFill>
                    <a:prstClr val="black"/>
                  </a:solidFill>
                  <a:latin typeface="Trebuchet MS" pitchFamily="34"/>
                  <a:ea typeface="Segoe UI" pitchFamily="2"/>
                  <a:cs typeface="Tahoma" pitchFamily="2"/>
                </a:rPr>
                <a:t>Process</a:t>
              </a:r>
            </a:p>
            <a:p>
              <a:pPr algn="ctr" defTabSz="829544" hangingPunct="0"/>
              <a:r>
                <a:rPr lang="en-US" sz="1361" b="1">
                  <a:solidFill>
                    <a:prstClr val="black"/>
                  </a:solidFill>
                  <a:latin typeface="Trebuchet MS" pitchFamily="34"/>
                  <a:ea typeface="Segoe UI" pitchFamily="2"/>
                  <a:cs typeface="Tahoma" pitchFamily="2"/>
                </a:rPr>
                <a:t>ID</a:t>
              </a:r>
            </a:p>
          </p:txBody>
        </p:sp>
        <p:sp>
          <p:nvSpPr>
            <p:cNvPr id="10" name="Freeform: Shape 9">
              <a:extLst>
                <a:ext uri="{FF2B5EF4-FFF2-40B4-BE49-F238E27FC236}">
                  <a16:creationId xmlns:a16="http://schemas.microsoft.com/office/drawing/2014/main" id="{DD2416E2-45F0-4C20-1AD6-1EB19E3A57A3}"/>
                </a:ext>
              </a:extLst>
            </p:cNvPr>
            <p:cNvSpPr/>
            <p:nvPr/>
          </p:nvSpPr>
          <p:spPr>
            <a:xfrm>
              <a:off x="868679" y="4529880"/>
              <a:ext cx="900000" cy="900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00"/>
            </a:solidFill>
            <a:ln w="0">
              <a:solidFill>
                <a:srgbClr val="FF950E"/>
              </a:solidFill>
              <a:custDash>
                <a:ds d="197000" sp="197000"/>
              </a:custDash>
            </a:ln>
          </p:spPr>
          <p:txBody>
            <a:bodyPr vert="horz" wrap="none" lIns="81646" tIns="40823" rIns="81646" bIns="40823" anchor="ctr" anchorCtr="0" compatLnSpc="0">
              <a:noAutofit/>
            </a:bodyPr>
            <a:lstStyle/>
            <a:p>
              <a:pPr algn="ctr" defTabSz="829544" hangingPunct="0"/>
              <a:r>
                <a:rPr lang="en-US" sz="1361" b="1">
                  <a:solidFill>
                    <a:prstClr val="black"/>
                  </a:solidFill>
                  <a:latin typeface="Trebuchet MS" pitchFamily="34"/>
                  <a:ea typeface="Segoe UI" pitchFamily="2"/>
                  <a:cs typeface="Tahoma" pitchFamily="2"/>
                </a:rPr>
                <a:t>Process</a:t>
              </a:r>
            </a:p>
            <a:p>
              <a:pPr algn="ctr" defTabSz="829544" hangingPunct="0"/>
              <a:r>
                <a:rPr lang="en-US" sz="1361" b="1">
                  <a:solidFill>
                    <a:prstClr val="black"/>
                  </a:solidFill>
                  <a:latin typeface="Trebuchet MS" pitchFamily="34"/>
                  <a:ea typeface="Segoe UI" pitchFamily="2"/>
                  <a:cs typeface="Tahoma" pitchFamily="2"/>
                </a:rPr>
                <a:t>ID</a:t>
              </a:r>
            </a:p>
          </p:txBody>
        </p:sp>
        <p:sp>
          <p:nvSpPr>
            <p:cNvPr id="11" name="Freeform: Shape 10">
              <a:extLst>
                <a:ext uri="{FF2B5EF4-FFF2-40B4-BE49-F238E27FC236}">
                  <a16:creationId xmlns:a16="http://schemas.microsoft.com/office/drawing/2014/main" id="{C1C1B956-E452-C84A-E3E9-84F7B50622C6}"/>
                </a:ext>
              </a:extLst>
            </p:cNvPr>
            <p:cNvSpPr/>
            <p:nvPr/>
          </p:nvSpPr>
          <p:spPr>
            <a:xfrm>
              <a:off x="3378240" y="4331880"/>
              <a:ext cx="476280" cy="317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28800">
              <a:solidFill>
                <a:srgbClr val="FFD320"/>
              </a:solidFill>
              <a:prstDash val="solid"/>
            </a:ln>
          </p:spPr>
          <p:txBody>
            <a:bodyPr vert="horz" wrap="none" lIns="94710" tIns="53887" rIns="94710" bIns="53887"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2" name="Freeform: Shape 11">
              <a:extLst>
                <a:ext uri="{FF2B5EF4-FFF2-40B4-BE49-F238E27FC236}">
                  <a16:creationId xmlns:a16="http://schemas.microsoft.com/office/drawing/2014/main" id="{F6CABD7F-1C71-2612-7793-46E721F73D51}"/>
                </a:ext>
              </a:extLst>
            </p:cNvPr>
            <p:cNvSpPr/>
            <p:nvPr/>
          </p:nvSpPr>
          <p:spPr>
            <a:xfrm>
              <a:off x="3925440" y="4332240"/>
              <a:ext cx="577440" cy="3175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28800">
              <a:solidFill>
                <a:srgbClr val="FFD320"/>
              </a:solidFill>
              <a:prstDash val="solid"/>
            </a:ln>
          </p:spPr>
          <p:txBody>
            <a:bodyPr vert="horz" wrap="none" lIns="94710" tIns="53887" rIns="94710" bIns="53887"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13" name="Connector: Curved 12">
              <a:extLst>
                <a:ext uri="{FF2B5EF4-FFF2-40B4-BE49-F238E27FC236}">
                  <a16:creationId xmlns:a16="http://schemas.microsoft.com/office/drawing/2014/main" id="{81DFAB88-E172-DCAA-9D1A-C6A029115FC4}"/>
                </a:ext>
              </a:extLst>
            </p:cNvPr>
            <p:cNvCxnSpPr>
              <a:stCxn id="11" idx="8"/>
              <a:endCxn id="10" idx="10"/>
            </p:cNvCxnSpPr>
            <p:nvPr/>
          </p:nvCxnSpPr>
          <p:spPr>
            <a:xfrm rot="16200000" flipH="1" flipV="1">
              <a:off x="2527290" y="3890789"/>
              <a:ext cx="330480" cy="1847701"/>
            </a:xfrm>
            <a:prstGeom prst="curvedConnector3">
              <a:avLst>
                <a:gd name="adj1" fmla="val -165251"/>
              </a:avLst>
            </a:prstGeom>
            <a:noFill/>
            <a:ln w="28800">
              <a:solidFill>
                <a:srgbClr val="FFCC00"/>
              </a:solidFill>
              <a:prstDash val="solid"/>
              <a:tailEnd type="arrow"/>
            </a:ln>
          </p:spPr>
        </p:cxnSp>
        <p:cxnSp>
          <p:nvCxnSpPr>
            <p:cNvPr id="14" name="Connector: Curved 13">
              <a:extLst>
                <a:ext uri="{FF2B5EF4-FFF2-40B4-BE49-F238E27FC236}">
                  <a16:creationId xmlns:a16="http://schemas.microsoft.com/office/drawing/2014/main" id="{30809F2B-18C2-4891-8C27-6EC5557EBA4B}"/>
                </a:ext>
              </a:extLst>
            </p:cNvPr>
            <p:cNvCxnSpPr>
              <a:stCxn id="12" idx="8"/>
              <a:endCxn id="9" idx="10"/>
            </p:cNvCxnSpPr>
            <p:nvPr/>
          </p:nvCxnSpPr>
          <p:spPr>
            <a:xfrm rot="16200000" flipH="1" flipV="1">
              <a:off x="2340360" y="4078079"/>
              <a:ext cx="1302120" cy="2445481"/>
            </a:xfrm>
            <a:prstGeom prst="curvedConnector3">
              <a:avLst>
                <a:gd name="adj1" fmla="val -41941"/>
              </a:avLst>
            </a:prstGeom>
            <a:noFill/>
            <a:ln w="28800">
              <a:solidFill>
                <a:srgbClr val="FFCC00"/>
              </a:solidFill>
              <a:prstDash val="solid"/>
              <a:tailEnd type="arrow"/>
            </a:ln>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6BA0-F3AC-AE00-3B73-5D4C96B400E9}"/>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Context Switching</a:t>
            </a:r>
          </a:p>
        </p:txBody>
      </p:sp>
      <p:sp>
        <p:nvSpPr>
          <p:cNvPr id="3" name="Text Placeholder 2">
            <a:extLst>
              <a:ext uri="{FF2B5EF4-FFF2-40B4-BE49-F238E27FC236}">
                <a16:creationId xmlns:a16="http://schemas.microsoft.com/office/drawing/2014/main" id="{A389B6E1-4BF7-CB9E-A0A3-815A44B377B5}"/>
              </a:ext>
            </a:extLst>
          </p:cNvPr>
          <p:cNvSpPr txBox="1">
            <a:spLocks noGrp="1"/>
          </p:cNvSpPr>
          <p:nvPr>
            <p:ph type="body" idx="4294967295"/>
          </p:nvPr>
        </p:nvSpPr>
        <p:spPr/>
        <p:txBody>
          <a:bodyPr/>
          <a:lstStyle/>
          <a:p>
            <a:pPr lvl="0" algn="l" hangingPunct="1">
              <a:buSzPct val="45000"/>
              <a:buFont typeface="StarSymbol"/>
              <a:buChar char="●"/>
            </a:pPr>
            <a:r>
              <a:rPr lang="en-US" sz="2177">
                <a:solidFill>
                  <a:srgbClr val="000000"/>
                </a:solidFill>
                <a:ea typeface="DejaVu Sans" pitchFamily="2"/>
                <a:cs typeface="DejaVu Sans" pitchFamily="2"/>
              </a:rPr>
              <a:t>Switching the CPU to another task requires saving the state of the old task and loading the saved state for the new task</a:t>
            </a:r>
          </a:p>
          <a:p>
            <a:pPr lvl="0" algn="l" hangingPunct="1">
              <a:buSzPct val="45000"/>
              <a:buFont typeface="StarSymbol"/>
              <a:buChar char="●"/>
            </a:pPr>
            <a:r>
              <a:rPr lang="en-US" sz="2177">
                <a:solidFill>
                  <a:srgbClr val="000000"/>
                </a:solidFill>
                <a:ea typeface="DejaVu Sans" pitchFamily="2"/>
                <a:cs typeface="DejaVu Sans" pitchFamily="2"/>
              </a:rPr>
              <a:t>The time wasted to switch from one task to another without any disturbance is called context switch or scheduling jitter</a:t>
            </a:r>
          </a:p>
          <a:p>
            <a:pPr lvl="0" algn="l" hangingPunct="1">
              <a:buSzPct val="45000"/>
              <a:buFont typeface="StarSymbol"/>
              <a:buChar char="●"/>
            </a:pPr>
            <a:r>
              <a:rPr lang="en-US" sz="2177">
                <a:solidFill>
                  <a:srgbClr val="000000"/>
                </a:solidFill>
                <a:ea typeface="DejaVu Sans" pitchFamily="2"/>
                <a:cs typeface="DejaVu Sans" pitchFamily="2"/>
              </a:rPr>
              <a:t>After scheduling the new process gets hold of the processor for its execution</a:t>
            </a:r>
          </a:p>
        </p:txBody>
      </p:sp>
      <p:pic>
        <p:nvPicPr>
          <p:cNvPr id="4" name="Picture 3">
            <a:hlinkClick r:id="rId3" action="ppaction://hlinksldjump"/>
            <a:extLst>
              <a:ext uri="{FF2B5EF4-FFF2-40B4-BE49-F238E27FC236}">
                <a16:creationId xmlns:a16="http://schemas.microsoft.com/office/drawing/2014/main" id="{B4884D98-F053-17E8-A949-065E0EE46438}"/>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67D8EBD9-B16F-791B-B661-9A2D0D63DCF7}"/>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2D9A05E3-0F40-716A-B30B-1BBE6C460FF2}"/>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FF-7641-85FC-82E2-ADFA2CDB1CF6}"/>
              </a:ext>
            </a:extLst>
          </p:cNvPr>
          <p:cNvSpPr txBox="1">
            <a:spLocks noGrp="1"/>
          </p:cNvSpPr>
          <p:nvPr>
            <p:ph type="title" idx="4294967295"/>
          </p:nvPr>
        </p:nvSpPr>
        <p:spPr>
          <a:xfrm>
            <a:off x="2150763" y="279042"/>
            <a:ext cx="9879055" cy="502573"/>
          </a:xfrm>
        </p:spPr>
        <p:txBody>
          <a:bodyPr>
            <a:spAutoFit/>
          </a:bodyPr>
          <a:lstStyle/>
          <a:p>
            <a:pPr lvl="0"/>
            <a:r>
              <a:rPr lang="en-US" sz="3266">
                <a:solidFill>
                  <a:srgbClr val="000000"/>
                </a:solidFill>
              </a:rPr>
              <a:t>Context Switching</a:t>
            </a:r>
          </a:p>
        </p:txBody>
      </p:sp>
      <p:sp>
        <p:nvSpPr>
          <p:cNvPr id="3" name="Freeform: Shape 2">
            <a:extLst>
              <a:ext uri="{FF2B5EF4-FFF2-40B4-BE49-F238E27FC236}">
                <a16:creationId xmlns:a16="http://schemas.microsoft.com/office/drawing/2014/main" id="{73C20660-946D-D76C-2188-B7E41A49B4A3}"/>
              </a:ext>
            </a:extLst>
          </p:cNvPr>
          <p:cNvSpPr/>
          <p:nvPr/>
        </p:nvSpPr>
        <p:spPr>
          <a:xfrm>
            <a:off x="2720130" y="1362515"/>
            <a:ext cx="6719169" cy="3318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a:noFill/>
            <a:prstDash val="solid"/>
          </a:ln>
        </p:spPr>
        <p:txBody>
          <a:bodyPr vert="horz" wrap="none" lIns="81646" tIns="40823" rIns="81646" bIns="40823" anchor="ctr" anchorCtr="0" compatLnSpc="0">
            <a:noAutofit/>
          </a:bodyPr>
          <a:lstStyle/>
          <a:p>
            <a:pPr algn="ctr" defTabSz="829544" hangingPunct="0"/>
            <a:r>
              <a:rPr lang="en-US" sz="1270" baseline="-25000">
                <a:solidFill>
                  <a:prstClr val="black"/>
                </a:solidFill>
                <a:latin typeface="Arial" pitchFamily="34"/>
                <a:ea typeface="Segoe UI" pitchFamily="2"/>
                <a:cs typeface="Tahoma" pitchFamily="2"/>
              </a:rPr>
              <a:t>                                            </a:t>
            </a:r>
            <a:r>
              <a:rPr lang="en-US" sz="1270">
                <a:solidFill>
                  <a:prstClr val="black"/>
                </a:solidFill>
                <a:latin typeface="Arial" pitchFamily="34"/>
                <a:ea typeface="Segoe UI" pitchFamily="2"/>
                <a:cs typeface="Tahoma" pitchFamily="2"/>
              </a:rPr>
              <a:t>operating system 		                </a:t>
            </a:r>
          </a:p>
        </p:txBody>
      </p:sp>
      <p:sp>
        <p:nvSpPr>
          <p:cNvPr id="4" name="TextBox 3">
            <a:extLst>
              <a:ext uri="{FF2B5EF4-FFF2-40B4-BE49-F238E27FC236}">
                <a16:creationId xmlns:a16="http://schemas.microsoft.com/office/drawing/2014/main" id="{02B07394-2A4E-48B5-DFA6-27B1621684C8}"/>
              </a:ext>
            </a:extLst>
          </p:cNvPr>
          <p:cNvSpPr txBox="1"/>
          <p:nvPr/>
        </p:nvSpPr>
        <p:spPr>
          <a:xfrm>
            <a:off x="5162009" y="1777279"/>
            <a:ext cx="1812454" cy="26967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Arial" pitchFamily="34"/>
                <a:ea typeface="Segoe UI" pitchFamily="2"/>
                <a:cs typeface="Tahoma" pitchFamily="2"/>
              </a:rPr>
              <a:t>Interrupt or system call</a:t>
            </a:r>
          </a:p>
        </p:txBody>
      </p:sp>
      <p:sp>
        <p:nvSpPr>
          <p:cNvPr id="5" name="Freeform: Shape 4">
            <a:extLst>
              <a:ext uri="{FF2B5EF4-FFF2-40B4-BE49-F238E27FC236}">
                <a16:creationId xmlns:a16="http://schemas.microsoft.com/office/drawing/2014/main" id="{81C33662-A11D-9EEF-5BCE-89D8E992E7B3}"/>
              </a:ext>
            </a:extLst>
          </p:cNvPr>
          <p:cNvSpPr/>
          <p:nvPr/>
        </p:nvSpPr>
        <p:spPr>
          <a:xfrm>
            <a:off x="5093100" y="2274995"/>
            <a:ext cx="1907912" cy="3318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320"/>
          </a:solidFill>
          <a:ln w="0">
            <a:solidFill>
              <a:srgbClr val="FFFF00"/>
            </a:solidFill>
            <a:prstDash val="solid"/>
          </a:ln>
        </p:spPr>
        <p:txBody>
          <a:bodyPr vert="horz" wrap="none" lIns="81646" tIns="40823" rIns="81646" bIns="40823" anchor="ctr" anchorCtr="0" compatLnSpc="0">
            <a:noAutofit/>
          </a:bodyPr>
          <a:lstStyle/>
          <a:p>
            <a:pPr algn="ctr" defTabSz="829544" hangingPunct="0"/>
            <a:r>
              <a:rPr lang="en-US" sz="1270">
                <a:solidFill>
                  <a:prstClr val="black"/>
                </a:solidFill>
                <a:latin typeface="Arial" pitchFamily="34"/>
                <a:ea typeface="Segoe UI" pitchFamily="2"/>
                <a:cs typeface="Tahoma" pitchFamily="2"/>
              </a:rPr>
              <a:t>save state into PCB</a:t>
            </a:r>
            <a:r>
              <a:rPr lang="en-US" sz="1270" baseline="-25000">
                <a:solidFill>
                  <a:prstClr val="black"/>
                </a:solidFill>
                <a:latin typeface="Arial" pitchFamily="34"/>
                <a:ea typeface="Segoe UI" pitchFamily="2"/>
                <a:cs typeface="Tahoma" pitchFamily="2"/>
              </a:rPr>
              <a:t>0</a:t>
            </a:r>
          </a:p>
        </p:txBody>
      </p:sp>
      <p:sp>
        <p:nvSpPr>
          <p:cNvPr id="6" name="Freeform: Shape 5">
            <a:extLst>
              <a:ext uri="{FF2B5EF4-FFF2-40B4-BE49-F238E27FC236}">
                <a16:creationId xmlns:a16="http://schemas.microsoft.com/office/drawing/2014/main" id="{1F6C7163-4634-5CBA-AC8B-3B76BDABC76D}"/>
              </a:ext>
            </a:extLst>
          </p:cNvPr>
          <p:cNvSpPr/>
          <p:nvPr/>
        </p:nvSpPr>
        <p:spPr>
          <a:xfrm>
            <a:off x="5093100" y="3091458"/>
            <a:ext cx="1907912" cy="3318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320"/>
          </a:solidFill>
          <a:ln w="0">
            <a:solidFill>
              <a:srgbClr val="FFFF00"/>
            </a:solidFill>
            <a:prstDash val="solid"/>
          </a:ln>
        </p:spPr>
        <p:txBody>
          <a:bodyPr vert="horz" wrap="none" lIns="81646" tIns="40823" rIns="81646" bIns="40823" anchor="ctr" anchorCtr="0" compatLnSpc="0">
            <a:noAutofit/>
          </a:bodyPr>
          <a:lstStyle/>
          <a:p>
            <a:pPr algn="ctr" defTabSz="829544" hangingPunct="0"/>
            <a:r>
              <a:rPr lang="en-US" sz="1270">
                <a:solidFill>
                  <a:prstClr val="black"/>
                </a:solidFill>
                <a:latin typeface="Arial" pitchFamily="34"/>
                <a:ea typeface="Segoe UI" pitchFamily="2"/>
                <a:cs typeface="Tahoma" pitchFamily="2"/>
              </a:rPr>
              <a:t>reload state from PCB</a:t>
            </a:r>
            <a:r>
              <a:rPr lang="en-US" sz="1270" baseline="-25000">
                <a:solidFill>
                  <a:prstClr val="black"/>
                </a:solidFill>
                <a:latin typeface="Arial" pitchFamily="34"/>
                <a:ea typeface="Segoe UI" pitchFamily="2"/>
                <a:cs typeface="Tahoma" pitchFamily="2"/>
              </a:rPr>
              <a:t>1</a:t>
            </a:r>
          </a:p>
        </p:txBody>
      </p:sp>
      <p:sp>
        <p:nvSpPr>
          <p:cNvPr id="7" name="Freeform: Shape 6">
            <a:extLst>
              <a:ext uri="{FF2B5EF4-FFF2-40B4-BE49-F238E27FC236}">
                <a16:creationId xmlns:a16="http://schemas.microsoft.com/office/drawing/2014/main" id="{37F969E7-615D-0C69-8302-07E2CCA14CB3}"/>
              </a:ext>
            </a:extLst>
          </p:cNvPr>
          <p:cNvSpPr/>
          <p:nvPr/>
        </p:nvSpPr>
        <p:spPr>
          <a:xfrm>
            <a:off x="5093100" y="4365142"/>
            <a:ext cx="1907912" cy="3318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320"/>
          </a:solidFill>
          <a:ln w="0">
            <a:solidFill>
              <a:srgbClr val="FFFF00"/>
            </a:solidFill>
            <a:prstDash val="solid"/>
          </a:ln>
        </p:spPr>
        <p:txBody>
          <a:bodyPr vert="horz" wrap="none" lIns="81646" tIns="40823" rIns="81646" bIns="40823" anchor="ctr" anchorCtr="0" compatLnSpc="0">
            <a:noAutofit/>
          </a:bodyPr>
          <a:lstStyle/>
          <a:p>
            <a:pPr algn="ctr" defTabSz="829544" hangingPunct="0"/>
            <a:r>
              <a:rPr lang="en-US" sz="1270">
                <a:solidFill>
                  <a:prstClr val="black"/>
                </a:solidFill>
                <a:latin typeface="Arial" pitchFamily="34"/>
                <a:ea typeface="Segoe UI" pitchFamily="2"/>
                <a:cs typeface="Tahoma" pitchFamily="2"/>
              </a:rPr>
              <a:t>save state into PCB</a:t>
            </a:r>
            <a:r>
              <a:rPr lang="en-US" sz="1270" baseline="-25000">
                <a:solidFill>
                  <a:prstClr val="black"/>
                </a:solidFill>
                <a:latin typeface="Arial" pitchFamily="34"/>
                <a:ea typeface="Segoe UI" pitchFamily="2"/>
                <a:cs typeface="Tahoma" pitchFamily="2"/>
              </a:rPr>
              <a:t>1</a:t>
            </a:r>
          </a:p>
        </p:txBody>
      </p:sp>
      <p:sp>
        <p:nvSpPr>
          <p:cNvPr id="8" name="Freeform: Shape 7">
            <a:extLst>
              <a:ext uri="{FF2B5EF4-FFF2-40B4-BE49-F238E27FC236}">
                <a16:creationId xmlns:a16="http://schemas.microsoft.com/office/drawing/2014/main" id="{83C14975-8117-B525-7874-AD12D33FBF37}"/>
              </a:ext>
            </a:extLst>
          </p:cNvPr>
          <p:cNvSpPr/>
          <p:nvPr/>
        </p:nvSpPr>
        <p:spPr>
          <a:xfrm>
            <a:off x="5093100" y="5214264"/>
            <a:ext cx="1907912" cy="3318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320"/>
          </a:solidFill>
          <a:ln w="0">
            <a:solidFill>
              <a:srgbClr val="FFFF00"/>
            </a:solidFill>
            <a:prstDash val="solid"/>
          </a:ln>
        </p:spPr>
        <p:txBody>
          <a:bodyPr vert="horz" wrap="none" lIns="81646" tIns="40823" rIns="81646" bIns="40823" anchor="ctr" anchorCtr="0" compatLnSpc="0">
            <a:noAutofit/>
          </a:bodyPr>
          <a:lstStyle/>
          <a:p>
            <a:pPr algn="ctr" defTabSz="829544" hangingPunct="0"/>
            <a:r>
              <a:rPr lang="en-US" sz="1270">
                <a:solidFill>
                  <a:prstClr val="black"/>
                </a:solidFill>
                <a:latin typeface="Arial" pitchFamily="34"/>
                <a:ea typeface="Segoe UI" pitchFamily="2"/>
                <a:cs typeface="Tahoma" pitchFamily="2"/>
              </a:rPr>
              <a:t>reload state from PCB</a:t>
            </a:r>
            <a:r>
              <a:rPr lang="en-US" sz="1270" baseline="-25000">
                <a:solidFill>
                  <a:prstClr val="black"/>
                </a:solidFill>
                <a:latin typeface="Arial" pitchFamily="34"/>
                <a:ea typeface="Segoe UI" pitchFamily="2"/>
                <a:cs typeface="Tahoma" pitchFamily="2"/>
              </a:rPr>
              <a:t>0</a:t>
            </a:r>
          </a:p>
        </p:txBody>
      </p:sp>
      <p:sp>
        <p:nvSpPr>
          <p:cNvPr id="9" name="Freeform: Shape 8">
            <a:extLst>
              <a:ext uri="{FF2B5EF4-FFF2-40B4-BE49-F238E27FC236}">
                <a16:creationId xmlns:a16="http://schemas.microsoft.com/office/drawing/2014/main" id="{B8D029FB-6DD9-36F5-2F19-2BFC313E814E}"/>
              </a:ext>
            </a:extLst>
          </p:cNvPr>
          <p:cNvSpPr/>
          <p:nvPr/>
        </p:nvSpPr>
        <p:spPr>
          <a:xfrm>
            <a:off x="3632609" y="2274995"/>
            <a:ext cx="0" cy="3317782"/>
          </a:xfrm>
          <a:custGeom>
            <a:avLst/>
            <a:gdLst/>
            <a:ahLst/>
            <a:cxnLst>
              <a:cxn ang="3cd4">
                <a:pos x="hc" y="t"/>
              </a:cxn>
              <a:cxn ang="cd2">
                <a:pos x="l" y="vc"/>
              </a:cxn>
              <a:cxn ang="cd4">
                <a:pos x="hc" y="b"/>
              </a:cxn>
              <a:cxn ang="0">
                <a:pos x="r" y="vc"/>
              </a:cxn>
            </a:cxnLst>
            <a:rect l="l" t="t" r="r" b="b"/>
            <a:pathLst>
              <a:path h="10160" fill="none">
                <a:moveTo>
                  <a:pt x="0" y="0"/>
                </a:moveTo>
                <a:lnTo>
                  <a:pt x="0" y="10160"/>
                </a:lnTo>
              </a:path>
            </a:pathLst>
          </a:custGeom>
          <a:noFill/>
          <a:ln w="39600">
            <a:solidFill>
              <a:srgbClr val="000000"/>
            </a:solidFill>
            <a:prstDash val="solid"/>
            <a:headEnd type="arrow"/>
            <a:tailEnd type="arrow"/>
          </a:ln>
        </p:spPr>
        <p:txBody>
          <a:bodyPr vert="horz" wrap="none" lIns="99609" tIns="58785" rIns="99609" bIns="58785"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Freeform: Shape 9">
            <a:extLst>
              <a:ext uri="{FF2B5EF4-FFF2-40B4-BE49-F238E27FC236}">
                <a16:creationId xmlns:a16="http://schemas.microsoft.com/office/drawing/2014/main" id="{60AC19D0-EF27-26CB-5710-F5D69A1573B4}"/>
              </a:ext>
            </a:extLst>
          </p:cNvPr>
          <p:cNvSpPr/>
          <p:nvPr/>
        </p:nvSpPr>
        <p:spPr>
          <a:xfrm>
            <a:off x="3549657" y="1943184"/>
            <a:ext cx="165905" cy="331811"/>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gradFill>
            <a:gsLst>
              <a:gs pos="0">
                <a:srgbClr val="CCCCCC"/>
              </a:gs>
              <a:gs pos="100000">
                <a:srgbClr val="666666"/>
              </a:gs>
            </a:gsLst>
            <a:lin ang="5400000"/>
          </a:gra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1" name="Freeform: Shape 10">
            <a:extLst>
              <a:ext uri="{FF2B5EF4-FFF2-40B4-BE49-F238E27FC236}">
                <a16:creationId xmlns:a16="http://schemas.microsoft.com/office/drawing/2014/main" id="{C5163E10-2C1D-C0E2-7431-D0AD516ABEFC}"/>
              </a:ext>
            </a:extLst>
          </p:cNvPr>
          <p:cNvSpPr/>
          <p:nvPr/>
        </p:nvSpPr>
        <p:spPr>
          <a:xfrm>
            <a:off x="3551290" y="5603880"/>
            <a:ext cx="165905" cy="331811"/>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gradFill>
            <a:gsLst>
              <a:gs pos="0">
                <a:srgbClr val="CCCCCC"/>
              </a:gs>
              <a:gs pos="100000">
                <a:srgbClr val="666666"/>
              </a:gs>
            </a:gsLst>
            <a:lin ang="5400000"/>
          </a:gradFill>
          <a:ln w="0">
            <a:solidFill>
              <a:srgbClr val="B2B2B2"/>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2" name="Freeform: Shape 11">
            <a:extLst>
              <a:ext uri="{FF2B5EF4-FFF2-40B4-BE49-F238E27FC236}">
                <a16:creationId xmlns:a16="http://schemas.microsoft.com/office/drawing/2014/main" id="{14A08BCF-B7F9-1890-9C1A-A864220A48D4}"/>
              </a:ext>
            </a:extLst>
          </p:cNvPr>
          <p:cNvSpPr/>
          <p:nvPr/>
        </p:nvSpPr>
        <p:spPr>
          <a:xfrm>
            <a:off x="3798515" y="2040507"/>
            <a:ext cx="2239396" cy="249511"/>
          </a:xfrm>
          <a:custGeom>
            <a:avLst/>
            <a:gdLst/>
            <a:ahLst/>
            <a:cxnLst>
              <a:cxn ang="3cd4">
                <a:pos x="hc" y="t"/>
              </a:cxn>
              <a:cxn ang="cd2">
                <a:pos x="l" y="vc"/>
              </a:cxn>
              <a:cxn ang="cd4">
                <a:pos x="hc" y="b"/>
              </a:cxn>
              <a:cxn ang="0">
                <a:pos x="r" y="vc"/>
              </a:cxn>
            </a:cxnLst>
            <a:rect l="l" t="t" r="r" b="b"/>
            <a:pathLst>
              <a:path w="6858" h="765" fill="none">
                <a:moveTo>
                  <a:pt x="0" y="765"/>
                </a:moveTo>
                <a:lnTo>
                  <a:pt x="4129" y="0"/>
                </a:lnTo>
                <a:lnTo>
                  <a:pt x="6858" y="0"/>
                </a:lnTo>
                <a:lnTo>
                  <a:pt x="6858" y="718"/>
                </a:lnTo>
              </a:path>
            </a:pathLst>
          </a:cu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Freeform: Shape 12">
            <a:extLst>
              <a:ext uri="{FF2B5EF4-FFF2-40B4-BE49-F238E27FC236}">
                <a16:creationId xmlns:a16="http://schemas.microsoft.com/office/drawing/2014/main" id="{F3FFC159-E749-002C-8E65-3E582A3AEC44}"/>
              </a:ext>
            </a:extLst>
          </p:cNvPr>
          <p:cNvSpPr/>
          <p:nvPr/>
        </p:nvSpPr>
        <p:spPr>
          <a:xfrm>
            <a:off x="3798515" y="5510151"/>
            <a:ext cx="2156444" cy="212607"/>
          </a:xfrm>
          <a:custGeom>
            <a:avLst/>
            <a:gdLst/>
            <a:ahLst/>
            <a:cxnLst>
              <a:cxn ang="3cd4">
                <a:pos x="hc" y="t"/>
              </a:cxn>
              <a:cxn ang="cd2">
                <a:pos x="l" y="vc"/>
              </a:cxn>
              <a:cxn ang="cd4">
                <a:pos x="hc" y="b"/>
              </a:cxn>
              <a:cxn ang="0">
                <a:pos x="r" y="vc"/>
              </a:cxn>
            </a:cxnLst>
            <a:rect l="l" t="t" r="r" b="b"/>
            <a:pathLst>
              <a:path w="6604" h="652" fill="none">
                <a:moveTo>
                  <a:pt x="6604" y="0"/>
                </a:moveTo>
                <a:lnTo>
                  <a:pt x="6604" y="652"/>
                </a:lnTo>
                <a:lnTo>
                  <a:pt x="3810" y="652"/>
                </a:lnTo>
                <a:lnTo>
                  <a:pt x="0" y="144"/>
                </a:lnTo>
              </a:path>
            </a:pathLst>
          </a:cu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4" name="Freeform: Shape 13">
            <a:extLst>
              <a:ext uri="{FF2B5EF4-FFF2-40B4-BE49-F238E27FC236}">
                <a16:creationId xmlns:a16="http://schemas.microsoft.com/office/drawing/2014/main" id="{158C6C04-85EE-1B37-77A6-BD1766C086B2}"/>
              </a:ext>
            </a:extLst>
          </p:cNvPr>
          <p:cNvSpPr/>
          <p:nvPr/>
        </p:nvSpPr>
        <p:spPr>
          <a:xfrm>
            <a:off x="3549657" y="1943184"/>
            <a:ext cx="165905" cy="331811"/>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gradFill>
            <a:gsLst>
              <a:gs pos="0">
                <a:srgbClr val="CCCCCC"/>
              </a:gs>
              <a:gs pos="100000">
                <a:srgbClr val="666666"/>
              </a:gs>
            </a:gsLst>
            <a:lin ang="5400000"/>
          </a:gradFill>
          <a:ln w="0">
            <a:solidFill>
              <a:srgbClr val="B2B2B2"/>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5" name="Freeform: Shape 14">
            <a:extLst>
              <a:ext uri="{FF2B5EF4-FFF2-40B4-BE49-F238E27FC236}">
                <a16:creationId xmlns:a16="http://schemas.microsoft.com/office/drawing/2014/main" id="{09CF8330-F4C5-BE62-F2E0-087495AA2DD1}"/>
              </a:ext>
            </a:extLst>
          </p:cNvPr>
          <p:cNvSpPr/>
          <p:nvPr/>
        </p:nvSpPr>
        <p:spPr>
          <a:xfrm>
            <a:off x="8450398" y="3466705"/>
            <a:ext cx="165905" cy="912480"/>
          </a:xfrm>
          <a:custGeom>
            <a:avLst>
              <a:gd name="f0" fmla="val 19606"/>
              <a:gd name="f1" fmla="val 5983"/>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gradFill>
            <a:gsLst>
              <a:gs pos="0">
                <a:srgbClr val="CCCCCC"/>
              </a:gs>
              <a:gs pos="100000">
                <a:srgbClr val="666666"/>
              </a:gs>
            </a:gsLst>
            <a:lin ang="5400000"/>
          </a:gradFill>
          <a:ln w="0">
            <a:solidFill>
              <a:srgbClr val="B2B2B2"/>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6" name="Freeform: Shape 15">
            <a:extLst>
              <a:ext uri="{FF2B5EF4-FFF2-40B4-BE49-F238E27FC236}">
                <a16:creationId xmlns:a16="http://schemas.microsoft.com/office/drawing/2014/main" id="{4614FAD1-382B-84A7-80E9-F71013364D72}"/>
              </a:ext>
            </a:extLst>
          </p:cNvPr>
          <p:cNvSpPr/>
          <p:nvPr/>
        </p:nvSpPr>
        <p:spPr>
          <a:xfrm>
            <a:off x="8537597" y="2274995"/>
            <a:ext cx="0" cy="1180606"/>
          </a:xfrm>
          <a:custGeom>
            <a:avLst/>
            <a:gdLst/>
            <a:ahLst/>
            <a:cxnLst>
              <a:cxn ang="3cd4">
                <a:pos x="hc" y="t"/>
              </a:cxn>
              <a:cxn ang="cd2">
                <a:pos x="l" y="vc"/>
              </a:cxn>
              <a:cxn ang="cd4">
                <a:pos x="hc" y="b"/>
              </a:cxn>
              <a:cxn ang="0">
                <a:pos x="r" y="vc"/>
              </a:cxn>
            </a:cxnLst>
            <a:rect l="l" t="t" r="r" b="b"/>
            <a:pathLst>
              <a:path h="3616" fill="none">
                <a:moveTo>
                  <a:pt x="0" y="3616"/>
                </a:moveTo>
                <a:lnTo>
                  <a:pt x="0" y="0"/>
                </a:lnTo>
              </a:path>
            </a:pathLst>
          </a:custGeom>
          <a:noFill/>
          <a:ln w="39600">
            <a:solidFill>
              <a:srgbClr val="000000"/>
            </a:solidFill>
            <a:prstDash val="solid"/>
            <a:headEnd type="arrow"/>
          </a:ln>
        </p:spPr>
        <p:txBody>
          <a:bodyPr vert="horz" wrap="none" lIns="99609" tIns="58785" rIns="99609" bIns="58785"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7" name="Freeform: Shape 16">
            <a:extLst>
              <a:ext uri="{FF2B5EF4-FFF2-40B4-BE49-F238E27FC236}">
                <a16:creationId xmlns:a16="http://schemas.microsoft.com/office/drawing/2014/main" id="{C617554C-30F3-5CA9-6392-8EE1264DE4F1}"/>
              </a:ext>
            </a:extLst>
          </p:cNvPr>
          <p:cNvSpPr/>
          <p:nvPr/>
        </p:nvSpPr>
        <p:spPr>
          <a:xfrm>
            <a:off x="8537597" y="4376246"/>
            <a:ext cx="0" cy="1180606"/>
          </a:xfrm>
          <a:custGeom>
            <a:avLst/>
            <a:gdLst/>
            <a:ahLst/>
            <a:cxnLst>
              <a:cxn ang="3cd4">
                <a:pos x="hc" y="t"/>
              </a:cxn>
              <a:cxn ang="cd2">
                <a:pos x="l" y="vc"/>
              </a:cxn>
              <a:cxn ang="cd4">
                <a:pos x="hc" y="b"/>
              </a:cxn>
              <a:cxn ang="0">
                <a:pos x="r" y="vc"/>
              </a:cxn>
            </a:cxnLst>
            <a:rect l="l" t="t" r="r" b="b"/>
            <a:pathLst>
              <a:path h="3616" fill="none">
                <a:moveTo>
                  <a:pt x="0" y="3616"/>
                </a:moveTo>
                <a:lnTo>
                  <a:pt x="0" y="0"/>
                </a:lnTo>
              </a:path>
            </a:pathLst>
          </a:custGeom>
          <a:noFill/>
          <a:ln w="39600">
            <a:solidFill>
              <a:srgbClr val="000000"/>
            </a:solidFill>
            <a:prstDash val="solid"/>
            <a:tailEnd type="arrow"/>
          </a:ln>
        </p:spPr>
        <p:txBody>
          <a:bodyPr vert="horz" wrap="none" lIns="99609" tIns="58785" rIns="99609" bIns="58785"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8" name="TextBox 17">
            <a:extLst>
              <a:ext uri="{FF2B5EF4-FFF2-40B4-BE49-F238E27FC236}">
                <a16:creationId xmlns:a16="http://schemas.microsoft.com/office/drawing/2014/main" id="{6C46212B-E076-83EF-166C-094BF5F8EC12}"/>
              </a:ext>
            </a:extLst>
          </p:cNvPr>
          <p:cNvSpPr txBox="1"/>
          <p:nvPr/>
        </p:nvSpPr>
        <p:spPr>
          <a:xfrm>
            <a:off x="2701841" y="1940571"/>
            <a:ext cx="862193" cy="26967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Arial" pitchFamily="34"/>
                <a:ea typeface="Segoe UI" pitchFamily="2"/>
                <a:cs typeface="Tahoma" pitchFamily="2"/>
              </a:rPr>
              <a:t>executing</a:t>
            </a:r>
          </a:p>
        </p:txBody>
      </p:sp>
      <p:sp>
        <p:nvSpPr>
          <p:cNvPr id="19" name="TextBox 18">
            <a:extLst>
              <a:ext uri="{FF2B5EF4-FFF2-40B4-BE49-F238E27FC236}">
                <a16:creationId xmlns:a16="http://schemas.microsoft.com/office/drawing/2014/main" id="{540A4AAC-DDFB-657A-78C9-9C2C0B316A23}"/>
              </a:ext>
            </a:extLst>
          </p:cNvPr>
          <p:cNvSpPr txBox="1"/>
          <p:nvPr/>
        </p:nvSpPr>
        <p:spPr>
          <a:xfrm>
            <a:off x="2702168" y="5598329"/>
            <a:ext cx="862193" cy="26967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Arial" pitchFamily="34"/>
                <a:ea typeface="Segoe UI" pitchFamily="2"/>
                <a:cs typeface="Tahoma" pitchFamily="2"/>
              </a:rPr>
              <a:t>executing</a:t>
            </a:r>
          </a:p>
        </p:txBody>
      </p:sp>
      <p:sp>
        <p:nvSpPr>
          <p:cNvPr id="20" name="TextBox 19">
            <a:extLst>
              <a:ext uri="{FF2B5EF4-FFF2-40B4-BE49-F238E27FC236}">
                <a16:creationId xmlns:a16="http://schemas.microsoft.com/office/drawing/2014/main" id="{7DF7CCE4-DBC1-C976-5C00-75AB7353B521}"/>
              </a:ext>
            </a:extLst>
          </p:cNvPr>
          <p:cNvSpPr txBox="1"/>
          <p:nvPr/>
        </p:nvSpPr>
        <p:spPr>
          <a:xfrm>
            <a:off x="8679008" y="3769450"/>
            <a:ext cx="862193" cy="26967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Arial" pitchFamily="34"/>
                <a:ea typeface="Segoe UI" pitchFamily="2"/>
                <a:cs typeface="Tahoma" pitchFamily="2"/>
              </a:rPr>
              <a:t>executing</a:t>
            </a:r>
          </a:p>
        </p:txBody>
      </p:sp>
      <p:sp>
        <p:nvSpPr>
          <p:cNvPr id="21" name="Freeform: Shape 20">
            <a:extLst>
              <a:ext uri="{FF2B5EF4-FFF2-40B4-BE49-F238E27FC236}">
                <a16:creationId xmlns:a16="http://schemas.microsoft.com/office/drawing/2014/main" id="{61D57279-3707-E7E9-BC1C-9C185C96B222}"/>
              </a:ext>
            </a:extLst>
          </p:cNvPr>
          <p:cNvSpPr/>
          <p:nvPr/>
        </p:nvSpPr>
        <p:spPr>
          <a:xfrm>
            <a:off x="6038238" y="3423269"/>
            <a:ext cx="2322349" cy="261595"/>
          </a:xfrm>
          <a:custGeom>
            <a:avLst/>
            <a:gdLst/>
            <a:ahLst/>
            <a:cxnLst>
              <a:cxn ang="3cd4">
                <a:pos x="hc" y="t"/>
              </a:cxn>
              <a:cxn ang="cd2">
                <a:pos x="l" y="vc"/>
              </a:cxn>
              <a:cxn ang="cd4">
                <a:pos x="hc" y="b"/>
              </a:cxn>
              <a:cxn ang="0">
                <a:pos x="r" y="vc"/>
              </a:cxn>
            </a:cxnLst>
            <a:rect l="l" t="t" r="r" b="b"/>
            <a:pathLst>
              <a:path w="7112" h="802" fill="none">
                <a:moveTo>
                  <a:pt x="0" y="0"/>
                </a:moveTo>
                <a:lnTo>
                  <a:pt x="0" y="802"/>
                </a:lnTo>
                <a:lnTo>
                  <a:pt x="3048" y="802"/>
                </a:lnTo>
                <a:lnTo>
                  <a:pt x="7112" y="40"/>
                </a:lnTo>
              </a:path>
            </a:pathLst>
          </a:cu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Freeform: Shape 21">
            <a:extLst>
              <a:ext uri="{FF2B5EF4-FFF2-40B4-BE49-F238E27FC236}">
                <a16:creationId xmlns:a16="http://schemas.microsoft.com/office/drawing/2014/main" id="{0ADC92A6-16B9-8258-53D1-35CC9CEF3343}"/>
              </a:ext>
            </a:extLst>
          </p:cNvPr>
          <p:cNvSpPr/>
          <p:nvPr/>
        </p:nvSpPr>
        <p:spPr>
          <a:xfrm>
            <a:off x="6038238" y="4099954"/>
            <a:ext cx="2322349" cy="264861"/>
          </a:xfrm>
          <a:custGeom>
            <a:avLst/>
            <a:gdLst/>
            <a:ahLst/>
            <a:cxnLst>
              <a:cxn ang="3cd4">
                <a:pos x="hc" y="t"/>
              </a:cxn>
              <a:cxn ang="cd2">
                <a:pos x="l" y="vc"/>
              </a:cxn>
              <a:cxn ang="cd4">
                <a:pos x="hc" y="b"/>
              </a:cxn>
              <a:cxn ang="0">
                <a:pos x="r" y="vc"/>
              </a:cxn>
            </a:cxnLst>
            <a:rect l="l" t="t" r="r" b="b"/>
            <a:pathLst>
              <a:path w="7112" h="812" fill="none">
                <a:moveTo>
                  <a:pt x="0" y="812"/>
                </a:moveTo>
                <a:lnTo>
                  <a:pt x="0" y="0"/>
                </a:lnTo>
                <a:lnTo>
                  <a:pt x="3048" y="0"/>
                </a:lnTo>
                <a:lnTo>
                  <a:pt x="7112" y="762"/>
                </a:lnTo>
              </a:path>
            </a:pathLst>
          </a:custGeom>
          <a:noFill/>
          <a:ln w="0">
            <a:solidFill>
              <a:srgbClr val="000000"/>
            </a:solidFill>
            <a:prstDash val="solid"/>
            <a:head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3" name="TextBox 22">
            <a:extLst>
              <a:ext uri="{FF2B5EF4-FFF2-40B4-BE49-F238E27FC236}">
                <a16:creationId xmlns:a16="http://schemas.microsoft.com/office/drawing/2014/main" id="{5617EFFE-9740-E2A4-17A5-375C72C19731}"/>
              </a:ext>
            </a:extLst>
          </p:cNvPr>
          <p:cNvSpPr txBox="1"/>
          <p:nvPr/>
        </p:nvSpPr>
        <p:spPr>
          <a:xfrm>
            <a:off x="5162336" y="3769450"/>
            <a:ext cx="1812454" cy="26967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Arial" pitchFamily="34"/>
                <a:ea typeface="Segoe UI" pitchFamily="2"/>
                <a:cs typeface="Tahoma" pitchFamily="2"/>
              </a:rPr>
              <a:t>Interrupt or system call</a:t>
            </a:r>
          </a:p>
        </p:txBody>
      </p:sp>
      <p:sp>
        <p:nvSpPr>
          <p:cNvPr id="24" name="TextBox 23">
            <a:extLst>
              <a:ext uri="{FF2B5EF4-FFF2-40B4-BE49-F238E27FC236}">
                <a16:creationId xmlns:a16="http://schemas.microsoft.com/office/drawing/2014/main" id="{E8ACB6F2-9167-8D21-C82C-39F0DCABFF8D}"/>
              </a:ext>
            </a:extLst>
          </p:cNvPr>
          <p:cNvSpPr txBox="1"/>
          <p:nvPr/>
        </p:nvSpPr>
        <p:spPr>
          <a:xfrm>
            <a:off x="5944833" y="2606806"/>
            <a:ext cx="221825" cy="563985"/>
          </a:xfrm>
          <a:prstGeom prst="rect">
            <a:avLst/>
          </a:prstGeom>
          <a:noFill/>
          <a:ln>
            <a:noFill/>
          </a:ln>
        </p:spPr>
        <p:txBody>
          <a:bodyPr vert="horz" wrap="none" lIns="81646" tIns="40823" rIns="81646" bIns="40823" anchorCtr="0" compatLnSpc="0">
            <a:spAutoFit/>
          </a:bodyPr>
          <a:lstStyle/>
          <a:p>
            <a:pPr defTabSz="829544" hangingPunct="0">
              <a:buSzPct val="45000"/>
              <a:buFont typeface="StarSymbol"/>
              <a:buChar char="●"/>
            </a:pPr>
            <a:endParaRPr lang="en-US" sz="1633">
              <a:solidFill>
                <a:prstClr val="black"/>
              </a:solidFill>
              <a:latin typeface="Liberation Serif" pitchFamily="18"/>
              <a:ea typeface="Segoe UI" pitchFamily="2"/>
              <a:cs typeface="Tahoma" pitchFamily="2"/>
            </a:endParaRPr>
          </a:p>
          <a:p>
            <a:pPr defTabSz="829544" hangingPunct="0">
              <a:buSzPct val="45000"/>
              <a:buFont typeface="StarSymbol"/>
              <a:buChar char="●"/>
            </a:pPr>
            <a:endParaRPr lang="en-US" sz="1633">
              <a:solidFill>
                <a:prstClr val="black"/>
              </a:solidFill>
              <a:latin typeface="Liberation Serif" pitchFamily="18"/>
              <a:ea typeface="Segoe UI" pitchFamily="2"/>
              <a:cs typeface="Tahoma" pitchFamily="2"/>
            </a:endParaRPr>
          </a:p>
        </p:txBody>
      </p:sp>
      <p:sp>
        <p:nvSpPr>
          <p:cNvPr id="25" name="TextBox 24">
            <a:extLst>
              <a:ext uri="{FF2B5EF4-FFF2-40B4-BE49-F238E27FC236}">
                <a16:creationId xmlns:a16="http://schemas.microsoft.com/office/drawing/2014/main" id="{84C12640-3819-28E0-DE62-F3CAB9CDAD6D}"/>
              </a:ext>
            </a:extLst>
          </p:cNvPr>
          <p:cNvSpPr txBox="1"/>
          <p:nvPr/>
        </p:nvSpPr>
        <p:spPr>
          <a:xfrm>
            <a:off x="5944833" y="4697280"/>
            <a:ext cx="221825" cy="563985"/>
          </a:xfrm>
          <a:prstGeom prst="rect">
            <a:avLst/>
          </a:prstGeom>
          <a:noFill/>
          <a:ln>
            <a:noFill/>
          </a:ln>
        </p:spPr>
        <p:txBody>
          <a:bodyPr vert="horz" wrap="none" lIns="81646" tIns="40823" rIns="81646" bIns="40823" anchorCtr="0" compatLnSpc="0">
            <a:spAutoFit/>
          </a:bodyPr>
          <a:lstStyle/>
          <a:p>
            <a:pPr defTabSz="829544" hangingPunct="0">
              <a:buSzPct val="45000"/>
              <a:buFont typeface="StarSymbol"/>
              <a:buChar char="●"/>
            </a:pPr>
            <a:endParaRPr lang="en-US" sz="1633">
              <a:solidFill>
                <a:prstClr val="black"/>
              </a:solidFill>
              <a:latin typeface="Liberation Serif" pitchFamily="18"/>
              <a:ea typeface="Segoe UI" pitchFamily="2"/>
              <a:cs typeface="Tahoma" pitchFamily="2"/>
            </a:endParaRPr>
          </a:p>
          <a:p>
            <a:pPr defTabSz="829544" hangingPunct="0">
              <a:buSzPct val="45000"/>
              <a:buFont typeface="StarSymbol"/>
              <a:buChar char="●"/>
            </a:pPr>
            <a:endParaRPr lang="en-US" sz="1633">
              <a:solidFill>
                <a:prstClr val="black"/>
              </a:solidFill>
              <a:latin typeface="Liberation Serif" pitchFamily="18"/>
              <a:ea typeface="Segoe UI" pitchFamily="2"/>
              <a:cs typeface="Tahoma" pitchFamily="2"/>
            </a:endParaRPr>
          </a:p>
        </p:txBody>
      </p:sp>
      <p:sp>
        <p:nvSpPr>
          <p:cNvPr id="26" name="TextBox 25">
            <a:extLst>
              <a:ext uri="{FF2B5EF4-FFF2-40B4-BE49-F238E27FC236}">
                <a16:creationId xmlns:a16="http://schemas.microsoft.com/office/drawing/2014/main" id="{0458F6BC-4187-6ED1-3A04-E5397D2E722C}"/>
              </a:ext>
            </a:extLst>
          </p:cNvPr>
          <p:cNvSpPr txBox="1"/>
          <p:nvPr/>
        </p:nvSpPr>
        <p:spPr>
          <a:xfrm>
            <a:off x="3126729" y="3769450"/>
            <a:ext cx="418418" cy="26967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Arial" pitchFamily="34"/>
                <a:ea typeface="Segoe UI" pitchFamily="2"/>
                <a:cs typeface="Tahoma" pitchFamily="2"/>
              </a:rPr>
              <a:t>idle</a:t>
            </a:r>
          </a:p>
        </p:txBody>
      </p:sp>
      <p:sp>
        <p:nvSpPr>
          <p:cNvPr id="27" name="TextBox 26">
            <a:extLst>
              <a:ext uri="{FF2B5EF4-FFF2-40B4-BE49-F238E27FC236}">
                <a16:creationId xmlns:a16="http://schemas.microsoft.com/office/drawing/2014/main" id="{4B384770-FE58-7899-FFA3-E6A4111DA1B4}"/>
              </a:ext>
            </a:extLst>
          </p:cNvPr>
          <p:cNvSpPr txBox="1"/>
          <p:nvPr/>
        </p:nvSpPr>
        <p:spPr>
          <a:xfrm>
            <a:off x="8678682" y="2724377"/>
            <a:ext cx="418418" cy="26967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Arial" pitchFamily="34"/>
                <a:ea typeface="Segoe UI" pitchFamily="2"/>
                <a:cs typeface="Tahoma" pitchFamily="2"/>
              </a:rPr>
              <a:t>idle</a:t>
            </a:r>
          </a:p>
        </p:txBody>
      </p:sp>
      <p:sp>
        <p:nvSpPr>
          <p:cNvPr id="28" name="TextBox 27">
            <a:extLst>
              <a:ext uri="{FF2B5EF4-FFF2-40B4-BE49-F238E27FC236}">
                <a16:creationId xmlns:a16="http://schemas.microsoft.com/office/drawing/2014/main" id="{DA04CD86-EF29-57B1-E43B-2EA7431F092C}"/>
              </a:ext>
            </a:extLst>
          </p:cNvPr>
          <p:cNvSpPr txBox="1"/>
          <p:nvPr/>
        </p:nvSpPr>
        <p:spPr>
          <a:xfrm>
            <a:off x="8678682" y="4847182"/>
            <a:ext cx="418418" cy="26967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Arial" pitchFamily="34"/>
                <a:ea typeface="Segoe UI" pitchFamily="2"/>
                <a:cs typeface="Tahoma" pitchFamily="2"/>
              </a:rPr>
              <a:t>idle</a:t>
            </a:r>
          </a:p>
        </p:txBody>
      </p:sp>
      <p:sp>
        <p:nvSpPr>
          <p:cNvPr id="29" name="TextBox 28">
            <a:extLst>
              <a:ext uri="{FF2B5EF4-FFF2-40B4-BE49-F238E27FC236}">
                <a16:creationId xmlns:a16="http://schemas.microsoft.com/office/drawing/2014/main" id="{EAE59A61-0E18-9880-5398-EE0D9F81E9A7}"/>
              </a:ext>
            </a:extLst>
          </p:cNvPr>
          <p:cNvSpPr txBox="1"/>
          <p:nvPr/>
        </p:nvSpPr>
        <p:spPr>
          <a:xfrm>
            <a:off x="8031062" y="1393214"/>
            <a:ext cx="975184" cy="301112"/>
          </a:xfrm>
          <a:prstGeom prst="rect">
            <a:avLst/>
          </a:prstGeom>
          <a:noFill/>
          <a:ln>
            <a:noFill/>
          </a:ln>
        </p:spPr>
        <p:txBody>
          <a:bodyPr vert="horz" wrap="none" lIns="81646" tIns="40823" rIns="81646" bIns="40823" anchorCtr="0" compatLnSpc="0"/>
          <a:lstStyle/>
          <a:p>
            <a:pPr algn="ctr" defTabSz="829544" hangingPunct="0"/>
            <a:r>
              <a:rPr lang="en-US" sz="1270">
                <a:solidFill>
                  <a:prstClr val="black"/>
                </a:solidFill>
                <a:latin typeface="Arial" pitchFamily="34"/>
                <a:ea typeface="Segoe UI" pitchFamily="2"/>
                <a:cs typeface="Tahoma" pitchFamily="2"/>
              </a:rPr>
              <a:t>process </a:t>
            </a:r>
            <a:r>
              <a:rPr lang="en-US" sz="1270" i="1">
                <a:solidFill>
                  <a:prstClr val="black"/>
                </a:solidFill>
                <a:latin typeface="Arial" pitchFamily="34"/>
                <a:ea typeface="Segoe UI" pitchFamily="2"/>
                <a:cs typeface="Tahoma" pitchFamily="2"/>
              </a:rPr>
              <a:t>P</a:t>
            </a:r>
            <a:r>
              <a:rPr lang="en-US" sz="1270" baseline="-25000">
                <a:solidFill>
                  <a:prstClr val="black"/>
                </a:solidFill>
                <a:latin typeface="Arial" pitchFamily="34"/>
                <a:ea typeface="Segoe UI" pitchFamily="2"/>
                <a:cs typeface="Tahoma" pitchFamily="2"/>
              </a:rPr>
              <a:t>1</a:t>
            </a:r>
          </a:p>
        </p:txBody>
      </p:sp>
      <p:sp>
        <p:nvSpPr>
          <p:cNvPr id="30" name="TextBox 29">
            <a:extLst>
              <a:ext uri="{FF2B5EF4-FFF2-40B4-BE49-F238E27FC236}">
                <a16:creationId xmlns:a16="http://schemas.microsoft.com/office/drawing/2014/main" id="{9BC067B7-7F81-B21B-2FBC-087E2EC1B774}"/>
              </a:ext>
            </a:extLst>
          </p:cNvPr>
          <p:cNvSpPr txBox="1"/>
          <p:nvPr/>
        </p:nvSpPr>
        <p:spPr>
          <a:xfrm>
            <a:off x="3160366" y="1393214"/>
            <a:ext cx="949384" cy="301112"/>
          </a:xfrm>
          <a:prstGeom prst="rect">
            <a:avLst/>
          </a:prstGeom>
          <a:noFill/>
          <a:ln>
            <a:noFill/>
          </a:ln>
        </p:spPr>
        <p:txBody>
          <a:bodyPr vert="horz" wrap="none" lIns="81646" tIns="40823" rIns="81646" bIns="40823" anchorCtr="0" compatLnSpc="0"/>
          <a:lstStyle/>
          <a:p>
            <a:pPr algn="ctr" defTabSz="829544" hangingPunct="0"/>
            <a:r>
              <a:rPr lang="en-US" sz="1270">
                <a:solidFill>
                  <a:prstClr val="black"/>
                </a:solidFill>
                <a:latin typeface="Arial" pitchFamily="34"/>
                <a:ea typeface="Segoe UI" pitchFamily="2"/>
                <a:cs typeface="Tahoma" pitchFamily="2"/>
              </a:rPr>
              <a:t>process </a:t>
            </a:r>
            <a:r>
              <a:rPr lang="en-US" sz="1270" i="1">
                <a:solidFill>
                  <a:prstClr val="black"/>
                </a:solidFill>
                <a:latin typeface="Arial" pitchFamily="34"/>
                <a:ea typeface="Segoe UI" pitchFamily="2"/>
                <a:cs typeface="Tahoma" pitchFamily="2"/>
              </a:rPr>
              <a:t>P</a:t>
            </a:r>
            <a:r>
              <a:rPr lang="en-US" sz="1270" baseline="-25000">
                <a:solidFill>
                  <a:prstClr val="black"/>
                </a:solidFill>
                <a:latin typeface="Arial" pitchFamily="34"/>
                <a:ea typeface="Segoe UI" pitchFamily="2"/>
                <a:cs typeface="Tahoma" pitchFamily="2"/>
              </a:rPr>
              <a:t>0</a:t>
            </a:r>
          </a:p>
        </p:txBody>
      </p:sp>
      <p:pic>
        <p:nvPicPr>
          <p:cNvPr id="31" name="Picture 30">
            <a:hlinkClick r:id="rId3" action="ppaction://hlinksldjump"/>
            <a:extLst>
              <a:ext uri="{FF2B5EF4-FFF2-40B4-BE49-F238E27FC236}">
                <a16:creationId xmlns:a16="http://schemas.microsoft.com/office/drawing/2014/main" id="{68264D37-3867-79B2-865B-F50B5A11587A}"/>
              </a:ext>
            </a:extLst>
          </p:cNvPr>
          <p:cNvPicPr>
            <a:picLocks noChangeAspect="1"/>
          </p:cNvPicPr>
          <p:nvPr/>
        </p:nvPicPr>
        <p:blipFill>
          <a:blip r:embed="rId4">
            <a:lum/>
            <a:alphaModFix/>
          </a:blip>
          <a:srcRect/>
          <a:stretch>
            <a:fillRect/>
          </a:stretch>
        </p:blipFill>
        <p:spPr>
          <a:xfrm>
            <a:off x="1973882" y="6432755"/>
            <a:ext cx="326585" cy="326585"/>
          </a:xfrm>
          <a:prstGeom prst="rect">
            <a:avLst/>
          </a:prstGeom>
          <a:noFill/>
          <a:ln>
            <a:noFill/>
          </a:ln>
        </p:spPr>
      </p:pic>
      <p:pic>
        <p:nvPicPr>
          <p:cNvPr id="32" name="Picture 31">
            <a:hlinkClick r:id="" action="ppaction://hlinkshowjump?jump=nextslide"/>
            <a:extLst>
              <a:ext uri="{FF2B5EF4-FFF2-40B4-BE49-F238E27FC236}">
                <a16:creationId xmlns:a16="http://schemas.microsoft.com/office/drawing/2014/main" id="{0F12570D-261E-8A89-A714-A1AD49737DD0}"/>
              </a:ext>
            </a:extLst>
          </p:cNvPr>
          <p:cNvPicPr>
            <a:picLocks noChangeAspect="1"/>
          </p:cNvPicPr>
          <p:nvPr/>
        </p:nvPicPr>
        <p:blipFill>
          <a:blip r:embed="rId5">
            <a:lum/>
            <a:alphaModFix/>
          </a:blip>
          <a:srcRect/>
          <a:stretch>
            <a:fillRect/>
          </a:stretch>
        </p:blipFill>
        <p:spPr>
          <a:xfrm>
            <a:off x="2407914" y="6423937"/>
            <a:ext cx="326585" cy="326585"/>
          </a:xfrm>
          <a:prstGeom prst="rect">
            <a:avLst/>
          </a:prstGeom>
          <a:noFill/>
          <a:ln>
            <a:noFill/>
          </a:ln>
        </p:spPr>
      </p:pic>
      <p:pic>
        <p:nvPicPr>
          <p:cNvPr id="33" name="Picture 32">
            <a:hlinkClick r:id="" action="ppaction://hlinkshowjump?jump=previousslide"/>
            <a:extLst>
              <a:ext uri="{FF2B5EF4-FFF2-40B4-BE49-F238E27FC236}">
                <a16:creationId xmlns:a16="http://schemas.microsoft.com/office/drawing/2014/main" id="{067B7540-9047-8873-1BBD-2A90D420A9B6}"/>
              </a:ext>
            </a:extLst>
          </p:cNvPr>
          <p:cNvPicPr>
            <a:picLocks noChangeAspect="1"/>
          </p:cNvPicPr>
          <p:nvPr/>
        </p:nvPicPr>
        <p:blipFill>
          <a:blip r:embed="rId6">
            <a:lum/>
            <a:alphaModFix/>
          </a:blip>
          <a:srcRect/>
          <a:stretch>
            <a:fillRect/>
          </a:stretch>
        </p:blipFill>
        <p:spPr>
          <a:xfrm>
            <a:off x="2817126" y="6424263"/>
            <a:ext cx="326585" cy="3265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grpId="0" nodeType="click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childTnLst>
                                </p:cTn>
                              </p:par>
                              <p:par>
                                <p:cTn id="11" presetClass="entr" fill="hold" grpId="0" nodeType="with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Class="entr"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Class="entr"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Class="entr"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Class="entr"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Class="entr"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Class="entr"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fill="hold" grpId="0" nodeType="clickEffect">
                                  <p:stCondLst>
                                    <p:cond delay="0"/>
                                  </p:stCondLst>
                                  <p:childTnLst>
                                    <p:set>
                                      <p:cBhvr>
                                        <p:cTn id="4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Class="entr"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Class="entr"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Class="entr"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Class="entr"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Class="entr"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Class="entr"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Class="entr" fill="hold" nodeType="with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par>
                                <p:cTn id="75" presetClass="entr"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Class="entr"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Class="entr"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3" grpId="0" build="p"/>
      <p:bldP spid="29" grpId="0" build="p"/>
      <p:bldP spid="3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4497-696B-C792-0E8B-8C1E982EB9C2}"/>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Creation</a:t>
            </a:r>
          </a:p>
        </p:txBody>
      </p:sp>
      <p:sp>
        <p:nvSpPr>
          <p:cNvPr id="3" name="Text Placeholder 2">
            <a:extLst>
              <a:ext uri="{FF2B5EF4-FFF2-40B4-BE49-F238E27FC236}">
                <a16:creationId xmlns:a16="http://schemas.microsoft.com/office/drawing/2014/main" id="{735B659B-E5AD-2999-C7AC-A74E06F1DD8C}"/>
              </a:ext>
            </a:extLst>
          </p:cNvPr>
          <p:cNvSpPr txBox="1">
            <a:spLocks noGrp="1"/>
          </p:cNvSpPr>
          <p:nvPr>
            <p:ph type="body" idx="4294967295"/>
          </p:nvPr>
        </p:nvSpPr>
        <p:spPr/>
        <p:txBody>
          <a:bodyPr/>
          <a:lstStyle/>
          <a:p>
            <a:pPr lvl="0" algn="just" hangingPunct="1">
              <a:buSzPct val="45000"/>
              <a:buFont typeface="StarSymbol"/>
              <a:buChar char="●"/>
            </a:pPr>
            <a:r>
              <a:rPr lang="en-US" sz="2359">
                <a:solidFill>
                  <a:srgbClr val="000000"/>
                </a:solidFill>
                <a:ea typeface="DejaVu Sans" pitchFamily="2"/>
                <a:cs typeface="DejaVu Sans" pitchFamily="2"/>
              </a:rPr>
              <a:t>Two common methods are used for creating new process</a:t>
            </a:r>
          </a:p>
          <a:p>
            <a:pPr lvl="0" algn="just" hangingPunct="1">
              <a:buSzPct val="45000"/>
              <a:buFont typeface="StarSymbol"/>
              <a:buChar char="●"/>
            </a:pPr>
            <a:r>
              <a:rPr lang="en-US" sz="2359">
                <a:solidFill>
                  <a:srgbClr val="000000"/>
                </a:solidFill>
                <a:ea typeface="DejaVu Sans" pitchFamily="2"/>
                <a:cs typeface="DejaVu Sans" pitchFamily="2"/>
              </a:rPr>
              <a:t>Using system(): Relatively simple but should be used sparingly because it is inefficient and has considerably security risks</a:t>
            </a:r>
          </a:p>
          <a:p>
            <a:pPr lvl="0" algn="just" hangingPunct="1">
              <a:buSzPct val="45000"/>
              <a:buFont typeface="StarSymbol"/>
              <a:buChar char="●"/>
            </a:pPr>
            <a:r>
              <a:rPr lang="en-US" sz="2359">
                <a:solidFill>
                  <a:srgbClr val="000000"/>
                </a:solidFill>
                <a:ea typeface="DejaVu Sans" pitchFamily="2"/>
                <a:cs typeface="DejaVu Sans" pitchFamily="2"/>
              </a:rPr>
              <a:t>Using fork() and exec(): More complex but provides greater flexibility, speed, and security</a:t>
            </a:r>
          </a:p>
        </p:txBody>
      </p:sp>
      <p:pic>
        <p:nvPicPr>
          <p:cNvPr id="4" name="Picture 3">
            <a:hlinkClick r:id="rId3" action="ppaction://hlinksldjump"/>
            <a:extLst>
              <a:ext uri="{FF2B5EF4-FFF2-40B4-BE49-F238E27FC236}">
                <a16:creationId xmlns:a16="http://schemas.microsoft.com/office/drawing/2014/main" id="{41F900FF-C1B1-6BC2-BF64-26314F0383D9}"/>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DC4E18D7-7529-1115-35A9-29B15103C902}"/>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4D778247-6F41-BE1E-EF0A-6EC86A149804}"/>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6BB8-5583-FB60-DAB3-9B4A45B2F484}"/>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Creation - fork()</a:t>
            </a:r>
          </a:p>
        </p:txBody>
      </p:sp>
      <p:sp>
        <p:nvSpPr>
          <p:cNvPr id="3" name="Text Placeholder 2">
            <a:extLst>
              <a:ext uri="{FF2B5EF4-FFF2-40B4-BE49-F238E27FC236}">
                <a16:creationId xmlns:a16="http://schemas.microsoft.com/office/drawing/2014/main" id="{9CD19D15-5267-76FF-D00C-1B567C82B383}"/>
              </a:ext>
            </a:extLst>
          </p:cNvPr>
          <p:cNvSpPr txBox="1">
            <a:spLocks noGrp="1"/>
          </p:cNvSpPr>
          <p:nvPr>
            <p:ph type="body" idx="4294967295"/>
          </p:nvPr>
        </p:nvSpPr>
        <p:spPr/>
        <p:txBody>
          <a:bodyPr/>
          <a:lstStyle/>
          <a:p>
            <a:pPr lvl="0" algn="l" hangingPunct="1">
              <a:buSzPct val="45000"/>
              <a:buFont typeface="StarSymbol"/>
              <a:buChar char="●"/>
            </a:pPr>
            <a:r>
              <a:rPr lang="en-US" sz="2359">
                <a:solidFill>
                  <a:srgbClr val="000000"/>
                </a:solidFill>
                <a:ea typeface="DejaVu Sans" pitchFamily="2"/>
                <a:cs typeface="DejaVu Sans" pitchFamily="2"/>
              </a:rPr>
              <a:t>fork makes a child process that is an exact copy of its parent process</a:t>
            </a:r>
          </a:p>
          <a:p>
            <a:pPr lvl="0" algn="l" hangingPunct="1">
              <a:buSzPct val="45000"/>
              <a:buFont typeface="StarSymbol"/>
              <a:buChar char="●"/>
            </a:pPr>
            <a:r>
              <a:rPr lang="en-US" sz="2359">
                <a:solidFill>
                  <a:srgbClr val="000000"/>
                </a:solidFill>
                <a:ea typeface="DejaVu Sans" pitchFamily="2"/>
                <a:cs typeface="DejaVu Sans" pitchFamily="2"/>
              </a:rPr>
              <a:t>When a program calls fork, a duplicate process, called the child process, is created</a:t>
            </a:r>
          </a:p>
          <a:p>
            <a:pPr lvl="0" algn="l" hangingPunct="1">
              <a:buSzPct val="45000"/>
              <a:buFont typeface="StarSymbol"/>
              <a:buChar char="●"/>
            </a:pPr>
            <a:r>
              <a:rPr lang="en-US" sz="2359">
                <a:solidFill>
                  <a:srgbClr val="000000"/>
                </a:solidFill>
                <a:ea typeface="DejaVu Sans" pitchFamily="2"/>
                <a:cs typeface="DejaVu Sans" pitchFamily="2"/>
              </a:rPr>
              <a:t>The parent process continues executing the program from the point that fork was called</a:t>
            </a:r>
          </a:p>
          <a:p>
            <a:pPr lvl="0" algn="l" hangingPunct="1">
              <a:buSzPct val="45000"/>
              <a:buFont typeface="StarSymbol"/>
              <a:buChar char="●"/>
            </a:pPr>
            <a:r>
              <a:rPr lang="en-US" sz="2359">
                <a:solidFill>
                  <a:srgbClr val="000000"/>
                </a:solidFill>
                <a:ea typeface="DejaVu Sans" pitchFamily="2"/>
                <a:cs typeface="DejaVu Sans" pitchFamily="2"/>
              </a:rPr>
              <a:t>The child process, too, executes the same program from the same place</a:t>
            </a:r>
          </a:p>
          <a:p>
            <a:pPr lvl="0" algn="l" hangingPunct="1">
              <a:buSzPct val="45000"/>
              <a:buFont typeface="StarSymbol"/>
              <a:buChar char="●"/>
            </a:pPr>
            <a:r>
              <a:rPr lang="en-US" sz="2359">
                <a:solidFill>
                  <a:srgbClr val="000000"/>
                </a:solidFill>
                <a:ea typeface="DejaVu Sans" pitchFamily="2"/>
                <a:cs typeface="DejaVu Sans" pitchFamily="2"/>
              </a:rPr>
              <a:t>All the statements after the call to fork will be executed twice, once, by the parent process and once by the child process</a:t>
            </a:r>
          </a:p>
        </p:txBody>
      </p:sp>
      <p:pic>
        <p:nvPicPr>
          <p:cNvPr id="4" name="Picture 3">
            <a:hlinkClick r:id="rId3" action="ppaction://hlinksldjump"/>
            <a:extLst>
              <a:ext uri="{FF2B5EF4-FFF2-40B4-BE49-F238E27FC236}">
                <a16:creationId xmlns:a16="http://schemas.microsoft.com/office/drawing/2014/main" id="{A809F5F6-EFC2-E0B7-6F76-807EF8C712FE}"/>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968B732B-2D44-C7E4-3E57-117262C5B5C1}"/>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E14D454A-CC2C-102A-BA72-EFD2C08DFAEE}"/>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6CFB-A876-F611-60B6-3867C3F5CA48}"/>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Creation - fork()</a:t>
            </a:r>
          </a:p>
        </p:txBody>
      </p:sp>
      <p:sp>
        <p:nvSpPr>
          <p:cNvPr id="3" name="Text Placeholder 2">
            <a:extLst>
              <a:ext uri="{FF2B5EF4-FFF2-40B4-BE49-F238E27FC236}">
                <a16:creationId xmlns:a16="http://schemas.microsoft.com/office/drawing/2014/main" id="{9AFC5226-AB48-CA22-EAEA-4F505D78CB68}"/>
              </a:ext>
            </a:extLst>
          </p:cNvPr>
          <p:cNvSpPr txBox="1">
            <a:spLocks noGrp="1"/>
          </p:cNvSpPr>
          <p:nvPr>
            <p:ph type="body" idx="4294967295"/>
          </p:nvPr>
        </p:nvSpPr>
        <p:spPr>
          <a:xfrm>
            <a:off x="1980739" y="1327244"/>
            <a:ext cx="8229627" cy="809604"/>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The execution context for the child process is a copy of parent's context at the time of the call</a:t>
            </a:r>
          </a:p>
        </p:txBody>
      </p:sp>
      <p:pic>
        <p:nvPicPr>
          <p:cNvPr id="4" name="Picture 3">
            <a:hlinkClick r:id="rId3" action="ppaction://hlinksldjump"/>
            <a:extLst>
              <a:ext uri="{FF2B5EF4-FFF2-40B4-BE49-F238E27FC236}">
                <a16:creationId xmlns:a16="http://schemas.microsoft.com/office/drawing/2014/main" id="{7FA410DC-7292-8067-ABA1-D4BB7E4DA7D8}"/>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7415194B-D35A-56EE-B018-C32D5E5483BF}"/>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C64FF323-929C-37AE-124E-23892D154037}"/>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7" name="Freeform: Shape 6">
            <a:extLst>
              <a:ext uri="{FF2B5EF4-FFF2-40B4-BE49-F238E27FC236}">
                <a16:creationId xmlns:a16="http://schemas.microsoft.com/office/drawing/2014/main" id="{27816E52-960C-879E-4387-428F9AE4D2CA}"/>
              </a:ext>
            </a:extLst>
          </p:cNvPr>
          <p:cNvSpPr/>
          <p:nvPr/>
        </p:nvSpPr>
        <p:spPr>
          <a:xfrm>
            <a:off x="2374276" y="2146973"/>
            <a:ext cx="3888653" cy="40006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endParaRPr lang="en-US" sz="1270" b="1">
              <a:solidFill>
                <a:prstClr val="black"/>
              </a:solidFill>
              <a:latin typeface="Courier New" pitchFamily="49"/>
              <a:ea typeface="Segoe UI" pitchFamily="2"/>
              <a:cs typeface="Tahoma" pitchFamily="2"/>
            </a:endParaRPr>
          </a:p>
          <a:p>
            <a:pPr defTabSz="829544" hangingPunct="0"/>
            <a:endParaRPr lang="en-US" sz="1270" b="1">
              <a:solidFill>
                <a:prstClr val="black"/>
              </a:solidFill>
              <a:latin typeface="Courier New" pitchFamily="49"/>
              <a:ea typeface="Segoe UI" pitchFamily="2"/>
              <a:cs typeface="Tahoma" pitchFamily="2"/>
            </a:endParaRPr>
          </a:p>
          <a:p>
            <a:pPr defTabSz="829544" hangingPunct="0"/>
            <a:endParaRPr lang="en-US" sz="1270" b="1">
              <a:solidFill>
                <a:prstClr val="black"/>
              </a:solidFill>
              <a:latin typeface="Courier New" pitchFamily="49"/>
              <a:ea typeface="Segoe UI" pitchFamily="2"/>
              <a:cs typeface="Tahoma" pitchFamily="2"/>
            </a:endParaRPr>
          </a:p>
          <a:p>
            <a:pPr defTabSz="829544" hangingPunct="0"/>
            <a:r>
              <a:rPr lang="en-US" sz="1270" b="1">
                <a:solidFill>
                  <a:prstClr val="black"/>
                </a:solidFill>
                <a:latin typeface="Courier New" pitchFamily="49"/>
                <a:ea typeface="Segoe UI" pitchFamily="2"/>
                <a:cs typeface="Tahoma" pitchFamily="2"/>
              </a:rPr>
              <a:t>int child_pid;</a:t>
            </a:r>
          </a:p>
          <a:p>
            <a:pPr defTabSz="829544" hangingPunct="0"/>
            <a:r>
              <a:rPr lang="en-US" sz="1270" b="1">
                <a:solidFill>
                  <a:prstClr val="black"/>
                </a:solidFill>
                <a:latin typeface="Courier New" pitchFamily="49"/>
                <a:ea typeface="Segoe UI" pitchFamily="2"/>
                <a:cs typeface="Tahoma" pitchFamily="2"/>
              </a:rPr>
              <a:t>int child_status;</a:t>
            </a:r>
          </a:p>
          <a:p>
            <a:pPr defTabSz="829544" hangingPunct="0"/>
            <a:endParaRPr lang="en-US" sz="1270" b="1">
              <a:solidFill>
                <a:prstClr val="black"/>
              </a:solidFill>
              <a:latin typeface="Courier New" pitchFamily="49"/>
              <a:ea typeface="Segoe UI" pitchFamily="2"/>
              <a:cs typeface="Tahoma" pitchFamily="2"/>
            </a:endParaRPr>
          </a:p>
          <a:p>
            <a:pPr defTabSz="829544" hangingPunct="0"/>
            <a:r>
              <a:rPr lang="en-US" sz="1270" b="1">
                <a:solidFill>
                  <a:prstClr val="black"/>
                </a:solidFill>
                <a:latin typeface="Courier New" pitchFamily="49"/>
                <a:ea typeface="Segoe UI" pitchFamily="2"/>
                <a:cs typeface="Tahoma" pitchFamily="2"/>
              </a:rPr>
              <a:t>int main()</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int ret;</a:t>
            </a:r>
          </a:p>
          <a:p>
            <a:pPr defTabSz="829544" hangingPunct="0"/>
            <a:endParaRPr lang="en-US" sz="1270" b="1">
              <a:solidFill>
                <a:prstClr val="black"/>
              </a:solidFill>
              <a:latin typeface="Courier New" pitchFamily="49"/>
              <a:ea typeface="Segoe UI" pitchFamily="2"/>
              <a:cs typeface="Tahoma" pitchFamily="2"/>
            </a:endParaRPr>
          </a:p>
          <a:p>
            <a:pPr defTabSz="829544" hangingPunct="0"/>
            <a:r>
              <a:rPr lang="en-US" sz="1270" b="1">
                <a:solidFill>
                  <a:prstClr val="black"/>
                </a:solidFill>
                <a:latin typeface="Courier New" pitchFamily="49"/>
                <a:ea typeface="Segoe UI" pitchFamily="2"/>
                <a:cs typeface="Tahoma" pitchFamily="2"/>
              </a:rPr>
              <a:t>	ret = </a:t>
            </a:r>
            <a:r>
              <a:rPr lang="en-US" sz="1270" b="1">
                <a:solidFill>
                  <a:srgbClr val="FF3300"/>
                </a:solidFill>
                <a:latin typeface="Courier New" pitchFamily="49"/>
                <a:ea typeface="Segoe UI" pitchFamily="2"/>
                <a:cs typeface="Tahoma" pitchFamily="2"/>
              </a:rPr>
              <a:t>fork();</a:t>
            </a:r>
          </a:p>
          <a:p>
            <a:pPr defTabSz="829544" hangingPunct="0"/>
            <a:r>
              <a:rPr lang="en-US" sz="1270" b="1">
                <a:solidFill>
                  <a:prstClr val="black"/>
                </a:solidFill>
                <a:latin typeface="Courier New" pitchFamily="49"/>
                <a:ea typeface="Segoe UI" pitchFamily="2"/>
                <a:cs typeface="Tahoma" pitchFamily="2"/>
              </a:rPr>
              <a:t>	switch (ret)</a:t>
            </a:r>
          </a:p>
          <a:p>
            <a:pPr defTabSz="829544" hangingPunct="0"/>
            <a:r>
              <a:rPr lang="en-US" sz="1270" b="1">
                <a:solidFill>
                  <a:prstClr val="black"/>
                </a:solidFill>
                <a:latin typeface="Courier New" pitchFamily="49"/>
                <a:ea typeface="Segoe UI" pitchFamily="2"/>
                <a:cs typeface="Tahoma" pitchFamily="2"/>
              </a:rPr>
              <a:t>	{</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 process&gt;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 process&gt;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	}</a:t>
            </a:r>
          </a:p>
          <a:p>
            <a:pPr defTabSz="829544" hangingPunct="0"/>
            <a:r>
              <a:rPr lang="en-US" sz="1270" b="1">
                <a:solidFill>
                  <a:prstClr val="black"/>
                </a:solidFill>
                <a:latin typeface="Courier New" pitchFamily="49"/>
                <a:ea typeface="Segoe UI" pitchFamily="2"/>
                <a:cs typeface="Tahoma" pitchFamily="2"/>
              </a:rPr>
              <a:t>}</a:t>
            </a:r>
          </a:p>
          <a:p>
            <a:pPr defTabSz="829544" hangingPunct="0"/>
            <a:endParaRPr lang="en-US" sz="1270" b="1">
              <a:solidFill>
                <a:prstClr val="black"/>
              </a:solidFill>
              <a:latin typeface="Courier New" pitchFamily="49"/>
              <a:ea typeface="Segoe UI" pitchFamily="2"/>
              <a:cs typeface="Tahoma" pitchFamily="2"/>
            </a:endParaRPr>
          </a:p>
          <a:p>
            <a:pPr defTabSz="829544" hangingPunct="0"/>
            <a:endParaRPr lang="en-US" sz="1270" b="1">
              <a:solidFill>
                <a:prstClr val="black"/>
              </a:solidFill>
              <a:latin typeface="Courier New" pitchFamily="49"/>
              <a:ea typeface="Segoe UI" pitchFamily="2"/>
              <a:cs typeface="Tahoma" pitchFamily="2"/>
            </a:endParaRPr>
          </a:p>
        </p:txBody>
      </p:sp>
      <p:grpSp>
        <p:nvGrpSpPr>
          <p:cNvPr id="8" name="Group 7">
            <a:extLst>
              <a:ext uri="{FF2B5EF4-FFF2-40B4-BE49-F238E27FC236}">
                <a16:creationId xmlns:a16="http://schemas.microsoft.com/office/drawing/2014/main" id="{AF6767DC-5406-7109-CC42-C75B935290B7}"/>
              </a:ext>
            </a:extLst>
          </p:cNvPr>
          <p:cNvGrpSpPr/>
          <p:nvPr/>
        </p:nvGrpSpPr>
        <p:grpSpPr>
          <a:xfrm>
            <a:off x="6723741" y="3054554"/>
            <a:ext cx="3285776" cy="2142074"/>
            <a:chOff x="5732280" y="3367080"/>
            <a:chExt cx="3621960" cy="2361240"/>
          </a:xfrm>
        </p:grpSpPr>
        <p:sp>
          <p:nvSpPr>
            <p:cNvPr id="9" name="Freeform: Shape 8">
              <a:extLst>
                <a:ext uri="{FF2B5EF4-FFF2-40B4-BE49-F238E27FC236}">
                  <a16:creationId xmlns:a16="http://schemas.microsoft.com/office/drawing/2014/main" id="{CA0D6FFF-699D-EDFE-9581-0B68FAEDA91F}"/>
                </a:ext>
              </a:extLst>
            </p:cNvPr>
            <p:cNvSpPr/>
            <p:nvPr/>
          </p:nvSpPr>
          <p:spPr>
            <a:xfrm>
              <a:off x="7964640" y="3367440"/>
              <a:ext cx="1389600" cy="2360880"/>
            </a:xfrm>
            <a:custGeom>
              <a:avLst>
                <a:gd name="f0" fmla="val 194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Freeform: Shape 9">
              <a:extLst>
                <a:ext uri="{FF2B5EF4-FFF2-40B4-BE49-F238E27FC236}">
                  <a16:creationId xmlns:a16="http://schemas.microsoft.com/office/drawing/2014/main" id="{85525318-B946-7B83-4406-3BF068F480DC}"/>
                </a:ext>
              </a:extLst>
            </p:cNvPr>
            <p:cNvSpPr/>
            <p:nvPr/>
          </p:nvSpPr>
          <p:spPr>
            <a:xfrm>
              <a:off x="5732280" y="3367080"/>
              <a:ext cx="1389600" cy="2360880"/>
            </a:xfrm>
            <a:custGeom>
              <a:avLst>
                <a:gd name="f0" fmla="val 194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1" name="Freeform: Shape 10">
              <a:extLst>
                <a:ext uri="{FF2B5EF4-FFF2-40B4-BE49-F238E27FC236}">
                  <a16:creationId xmlns:a16="http://schemas.microsoft.com/office/drawing/2014/main" id="{8CFBF5D5-5CC7-9CD3-E35C-33B75E772E0A}"/>
                </a:ext>
              </a:extLst>
            </p:cNvPr>
            <p:cNvSpPr/>
            <p:nvPr/>
          </p:nvSpPr>
          <p:spPr>
            <a:xfrm>
              <a:off x="5874840" y="3521159"/>
              <a:ext cx="1094400" cy="380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a:solidFill>
                    <a:prstClr val="black"/>
                  </a:solidFill>
                  <a:latin typeface="Trebuchet MS" pitchFamily="34"/>
                  <a:ea typeface="Segoe UI" pitchFamily="2"/>
                  <a:cs typeface="Tahoma" pitchFamily="2"/>
                </a:rPr>
                <a:t>Stack</a:t>
              </a:r>
            </a:p>
          </p:txBody>
        </p:sp>
        <p:sp>
          <p:nvSpPr>
            <p:cNvPr id="12" name="Freeform: Shape 11">
              <a:extLst>
                <a:ext uri="{FF2B5EF4-FFF2-40B4-BE49-F238E27FC236}">
                  <a16:creationId xmlns:a16="http://schemas.microsoft.com/office/drawing/2014/main" id="{511F995F-4F6D-CAB3-3781-D4439E0E0B49}"/>
                </a:ext>
              </a:extLst>
            </p:cNvPr>
            <p:cNvSpPr/>
            <p:nvPr/>
          </p:nvSpPr>
          <p:spPr>
            <a:xfrm>
              <a:off x="5874840" y="3901679"/>
              <a:ext cx="1094400" cy="543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Freeform: Shape 12">
              <a:extLst>
                <a:ext uri="{FF2B5EF4-FFF2-40B4-BE49-F238E27FC236}">
                  <a16:creationId xmlns:a16="http://schemas.microsoft.com/office/drawing/2014/main" id="{949950EB-47B3-7458-1FA5-753BF4C65ECA}"/>
                </a:ext>
              </a:extLst>
            </p:cNvPr>
            <p:cNvSpPr/>
            <p:nvPr/>
          </p:nvSpPr>
          <p:spPr>
            <a:xfrm>
              <a:off x="5874840" y="4441680"/>
              <a:ext cx="1094400" cy="380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a:solidFill>
                    <a:prstClr val="black"/>
                  </a:solidFill>
                  <a:latin typeface="Arial" pitchFamily="34"/>
                  <a:ea typeface="Segoe UI" pitchFamily="2"/>
                  <a:cs typeface="Tahoma" pitchFamily="2"/>
                </a:rPr>
                <a:t>Heap</a:t>
              </a:r>
            </a:p>
          </p:txBody>
        </p:sp>
        <p:sp>
          <p:nvSpPr>
            <p:cNvPr id="14" name="Freeform: Shape 13">
              <a:extLst>
                <a:ext uri="{FF2B5EF4-FFF2-40B4-BE49-F238E27FC236}">
                  <a16:creationId xmlns:a16="http://schemas.microsoft.com/office/drawing/2014/main" id="{3CD034CA-E6E9-3309-2798-818D24AF6F0F}"/>
                </a:ext>
              </a:extLst>
            </p:cNvPr>
            <p:cNvSpPr/>
            <p:nvPr/>
          </p:nvSpPr>
          <p:spPr>
            <a:xfrm>
              <a:off x="6360480" y="3901679"/>
              <a:ext cx="108360" cy="21744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0000"/>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5" name="Freeform: Shape 14">
              <a:extLst>
                <a:ext uri="{FF2B5EF4-FFF2-40B4-BE49-F238E27FC236}">
                  <a16:creationId xmlns:a16="http://schemas.microsoft.com/office/drawing/2014/main" id="{F838DB2E-2547-3E98-181B-00EA4758B2FA}"/>
                </a:ext>
              </a:extLst>
            </p:cNvPr>
            <p:cNvSpPr/>
            <p:nvPr/>
          </p:nvSpPr>
          <p:spPr>
            <a:xfrm rot="10800000">
              <a:off x="6360479" y="4227840"/>
              <a:ext cx="108360" cy="21384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0000"/>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6" name="Freeform: Shape 15">
              <a:extLst>
                <a:ext uri="{FF2B5EF4-FFF2-40B4-BE49-F238E27FC236}">
                  <a16:creationId xmlns:a16="http://schemas.microsoft.com/office/drawing/2014/main" id="{77AF97C6-9D2A-8313-B89F-851CE2A7EE05}"/>
                </a:ext>
              </a:extLst>
            </p:cNvPr>
            <p:cNvSpPr/>
            <p:nvPr/>
          </p:nvSpPr>
          <p:spPr>
            <a:xfrm>
              <a:off x="5874840" y="4817880"/>
              <a:ext cx="1094400" cy="380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a:solidFill>
                    <a:prstClr val="black"/>
                  </a:solidFill>
                  <a:latin typeface="Arial" pitchFamily="34"/>
                  <a:ea typeface="Segoe UI" pitchFamily="2"/>
                  <a:cs typeface="Tahoma" pitchFamily="2"/>
                </a:rPr>
                <a:t>Data</a:t>
              </a:r>
            </a:p>
          </p:txBody>
        </p:sp>
        <p:sp>
          <p:nvSpPr>
            <p:cNvPr id="17" name="Freeform: Shape 16">
              <a:extLst>
                <a:ext uri="{FF2B5EF4-FFF2-40B4-BE49-F238E27FC236}">
                  <a16:creationId xmlns:a16="http://schemas.microsoft.com/office/drawing/2014/main" id="{8E87D6CD-D876-1844-81DC-8200CB2F9C07}"/>
                </a:ext>
              </a:extLst>
            </p:cNvPr>
            <p:cNvSpPr/>
            <p:nvPr/>
          </p:nvSpPr>
          <p:spPr>
            <a:xfrm>
              <a:off x="5874840" y="5189400"/>
              <a:ext cx="1094400" cy="380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a:solidFill>
                    <a:prstClr val="black"/>
                  </a:solidFill>
                  <a:latin typeface="Arial" pitchFamily="34"/>
                  <a:ea typeface="Segoe UI" pitchFamily="2"/>
                  <a:cs typeface="Tahoma" pitchFamily="2"/>
                </a:rPr>
                <a:t>Code</a:t>
              </a:r>
            </a:p>
          </p:txBody>
        </p:sp>
        <p:sp>
          <p:nvSpPr>
            <p:cNvPr id="18" name="Freeform: Shape 17">
              <a:extLst>
                <a:ext uri="{FF2B5EF4-FFF2-40B4-BE49-F238E27FC236}">
                  <a16:creationId xmlns:a16="http://schemas.microsoft.com/office/drawing/2014/main" id="{7CF7F1D6-844B-3153-772D-E6FBDF270543}"/>
                </a:ext>
              </a:extLst>
            </p:cNvPr>
            <p:cNvSpPr/>
            <p:nvPr/>
          </p:nvSpPr>
          <p:spPr>
            <a:xfrm>
              <a:off x="8106840" y="3521159"/>
              <a:ext cx="1094400" cy="380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a:solidFill>
                    <a:prstClr val="black"/>
                  </a:solidFill>
                  <a:latin typeface="Trebuchet MS" pitchFamily="34"/>
                  <a:ea typeface="Segoe UI" pitchFamily="2"/>
                  <a:cs typeface="Tahoma" pitchFamily="2"/>
                </a:rPr>
                <a:t>Stack</a:t>
              </a:r>
            </a:p>
          </p:txBody>
        </p:sp>
        <p:sp>
          <p:nvSpPr>
            <p:cNvPr id="19" name="Freeform: Shape 18">
              <a:extLst>
                <a:ext uri="{FF2B5EF4-FFF2-40B4-BE49-F238E27FC236}">
                  <a16:creationId xmlns:a16="http://schemas.microsoft.com/office/drawing/2014/main" id="{5D66BBF5-8E7B-B201-02C7-63021FD5CC41}"/>
                </a:ext>
              </a:extLst>
            </p:cNvPr>
            <p:cNvSpPr/>
            <p:nvPr/>
          </p:nvSpPr>
          <p:spPr>
            <a:xfrm>
              <a:off x="8106840" y="3901679"/>
              <a:ext cx="1094400" cy="543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0" name="Freeform: Shape 19">
              <a:extLst>
                <a:ext uri="{FF2B5EF4-FFF2-40B4-BE49-F238E27FC236}">
                  <a16:creationId xmlns:a16="http://schemas.microsoft.com/office/drawing/2014/main" id="{FF55FA6A-43A3-CA0F-A3E8-EEC98D3E0FC0}"/>
                </a:ext>
              </a:extLst>
            </p:cNvPr>
            <p:cNvSpPr/>
            <p:nvPr/>
          </p:nvSpPr>
          <p:spPr>
            <a:xfrm>
              <a:off x="8106840" y="4441680"/>
              <a:ext cx="1094400" cy="380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a:solidFill>
                    <a:prstClr val="black"/>
                  </a:solidFill>
                  <a:latin typeface="Arial" pitchFamily="34"/>
                  <a:ea typeface="Segoe UI" pitchFamily="2"/>
                  <a:cs typeface="Tahoma" pitchFamily="2"/>
                </a:rPr>
                <a:t>Heap</a:t>
              </a:r>
            </a:p>
          </p:txBody>
        </p:sp>
        <p:sp>
          <p:nvSpPr>
            <p:cNvPr id="21" name="Freeform: Shape 20">
              <a:extLst>
                <a:ext uri="{FF2B5EF4-FFF2-40B4-BE49-F238E27FC236}">
                  <a16:creationId xmlns:a16="http://schemas.microsoft.com/office/drawing/2014/main" id="{463C7602-EA7F-33F6-9AD3-A1EE5A9B869D}"/>
                </a:ext>
              </a:extLst>
            </p:cNvPr>
            <p:cNvSpPr/>
            <p:nvPr/>
          </p:nvSpPr>
          <p:spPr>
            <a:xfrm>
              <a:off x="8592480" y="3901679"/>
              <a:ext cx="108360" cy="21744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0000"/>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Freeform: Shape 21">
              <a:extLst>
                <a:ext uri="{FF2B5EF4-FFF2-40B4-BE49-F238E27FC236}">
                  <a16:creationId xmlns:a16="http://schemas.microsoft.com/office/drawing/2014/main" id="{69552816-DC8F-2B84-3397-C5E93C1F5469}"/>
                </a:ext>
              </a:extLst>
            </p:cNvPr>
            <p:cNvSpPr/>
            <p:nvPr/>
          </p:nvSpPr>
          <p:spPr>
            <a:xfrm rot="10800000">
              <a:off x="8592480" y="4227840"/>
              <a:ext cx="108360" cy="213840"/>
            </a:xfrm>
            <a:custGeom>
              <a:avLst>
                <a:gd name="f0" fmla="val 16221"/>
                <a:gd name="f1" fmla="val 5576"/>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0000"/>
            </a:solid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3" name="Freeform: Shape 22">
              <a:extLst>
                <a:ext uri="{FF2B5EF4-FFF2-40B4-BE49-F238E27FC236}">
                  <a16:creationId xmlns:a16="http://schemas.microsoft.com/office/drawing/2014/main" id="{2AF4B183-729F-769C-7423-0BF413788B4B}"/>
                </a:ext>
              </a:extLst>
            </p:cNvPr>
            <p:cNvSpPr/>
            <p:nvPr/>
          </p:nvSpPr>
          <p:spPr>
            <a:xfrm>
              <a:off x="8106840" y="4817880"/>
              <a:ext cx="1094400" cy="380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a:solidFill>
                    <a:prstClr val="black"/>
                  </a:solidFill>
                  <a:latin typeface="Arial" pitchFamily="34"/>
                  <a:ea typeface="Segoe UI" pitchFamily="2"/>
                  <a:cs typeface="Tahoma" pitchFamily="2"/>
                </a:rPr>
                <a:t>Data</a:t>
              </a:r>
            </a:p>
          </p:txBody>
        </p:sp>
        <p:sp>
          <p:nvSpPr>
            <p:cNvPr id="24" name="Freeform: Shape 23">
              <a:extLst>
                <a:ext uri="{FF2B5EF4-FFF2-40B4-BE49-F238E27FC236}">
                  <a16:creationId xmlns:a16="http://schemas.microsoft.com/office/drawing/2014/main" id="{080679D6-F25B-2AC4-2AC1-F9693A342258}"/>
                </a:ext>
              </a:extLst>
            </p:cNvPr>
            <p:cNvSpPr/>
            <p:nvPr/>
          </p:nvSpPr>
          <p:spPr>
            <a:xfrm>
              <a:off x="8106840" y="5189400"/>
              <a:ext cx="1094400" cy="380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a:solidFill>
                    <a:prstClr val="black"/>
                  </a:solidFill>
                  <a:latin typeface="Arial" pitchFamily="34"/>
                  <a:ea typeface="Segoe UI" pitchFamily="2"/>
                  <a:cs typeface="Tahoma" pitchFamily="2"/>
                </a:rPr>
                <a:t>Code</a:t>
              </a:r>
            </a:p>
          </p:txBody>
        </p:sp>
        <p:grpSp>
          <p:nvGrpSpPr>
            <p:cNvPr id="25" name="Group 24">
              <a:extLst>
                <a:ext uri="{FF2B5EF4-FFF2-40B4-BE49-F238E27FC236}">
                  <a16:creationId xmlns:a16="http://schemas.microsoft.com/office/drawing/2014/main" id="{A4DD8199-527D-0AE9-0CC3-A8661B15A68B}"/>
                </a:ext>
              </a:extLst>
            </p:cNvPr>
            <p:cNvGrpSpPr/>
            <p:nvPr/>
          </p:nvGrpSpPr>
          <p:grpSpPr>
            <a:xfrm>
              <a:off x="7241040" y="4287960"/>
              <a:ext cx="852119" cy="775080"/>
              <a:chOff x="7241040" y="4287960"/>
              <a:chExt cx="852119" cy="775080"/>
            </a:xfrm>
          </p:grpSpPr>
          <p:sp>
            <p:nvSpPr>
              <p:cNvPr id="26" name="Freeform: Shape 25">
                <a:extLst>
                  <a:ext uri="{FF2B5EF4-FFF2-40B4-BE49-F238E27FC236}">
                    <a16:creationId xmlns:a16="http://schemas.microsoft.com/office/drawing/2014/main" id="{92708D58-1835-347E-A8B1-B28606392141}"/>
                  </a:ext>
                </a:extLst>
              </p:cNvPr>
              <p:cNvSpPr/>
              <p:nvPr/>
            </p:nvSpPr>
            <p:spPr>
              <a:xfrm>
                <a:off x="7241040" y="4287960"/>
                <a:ext cx="594000" cy="594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algn="ctr" defTabSz="829544" hangingPunct="0"/>
                <a:r>
                  <a:rPr lang="en-US" sz="1089">
                    <a:solidFill>
                      <a:prstClr val="black"/>
                    </a:solidFill>
                    <a:latin typeface="Trebuchet MS" pitchFamily="34"/>
                    <a:ea typeface="Segoe UI" pitchFamily="2"/>
                    <a:cs typeface="Tahoma" pitchFamily="2"/>
                  </a:rPr>
                  <a:t>ret</a:t>
                </a:r>
                <a:r>
                  <a:rPr lang="en-US" sz="1089" b="1">
                    <a:solidFill>
                      <a:srgbClr val="FF3333"/>
                    </a:solidFill>
                    <a:latin typeface="Trebuchet MS" pitchFamily="34"/>
                    <a:ea typeface="Segoe UI" pitchFamily="2"/>
                    <a:cs typeface="Tahoma" pitchFamily="2"/>
                  </a:rPr>
                  <a:t> = 0</a:t>
                </a:r>
              </a:p>
            </p:txBody>
          </p:sp>
          <p:sp>
            <p:nvSpPr>
              <p:cNvPr id="27" name="Straight Connector 26">
                <a:extLst>
                  <a:ext uri="{FF2B5EF4-FFF2-40B4-BE49-F238E27FC236}">
                    <a16:creationId xmlns:a16="http://schemas.microsoft.com/office/drawing/2014/main" id="{8A98CFAF-C6BD-4433-FADE-AA4C72AF85BC}"/>
                  </a:ext>
                </a:extLst>
              </p:cNvPr>
              <p:cNvSpPr/>
              <p:nvPr/>
            </p:nvSpPr>
            <p:spPr>
              <a:xfrm>
                <a:off x="7820640" y="4483440"/>
                <a:ext cx="272519" cy="579600"/>
              </a:xfrm>
              <a:prstGeom prst="line">
                <a:avLst/>
              </a:prstGeom>
              <a:noFill/>
              <a:ln w="0">
                <a:solidFill>
                  <a:srgbClr val="000000"/>
                </a:solidFill>
                <a:custDash>
                  <a:ds d="197000" sp="197000"/>
                </a:custDash>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8" name="Straight Connector 27">
                <a:extLst>
                  <a:ext uri="{FF2B5EF4-FFF2-40B4-BE49-F238E27FC236}">
                    <a16:creationId xmlns:a16="http://schemas.microsoft.com/office/drawing/2014/main" id="{F915477B-5388-8318-592C-5FDC5CA02D3D}"/>
                  </a:ext>
                </a:extLst>
              </p:cNvPr>
              <p:cNvSpPr/>
              <p:nvPr/>
            </p:nvSpPr>
            <p:spPr>
              <a:xfrm>
                <a:off x="7472160" y="4880520"/>
                <a:ext cx="614159" cy="182520"/>
              </a:xfrm>
              <a:prstGeom prst="line">
                <a:avLst/>
              </a:prstGeom>
              <a:noFill/>
              <a:ln w="0">
                <a:solidFill>
                  <a:srgbClr val="000000"/>
                </a:solidFill>
                <a:custDash>
                  <a:ds d="197000" sp="197000"/>
                </a:custDash>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grpSp>
        <p:grpSp>
          <p:nvGrpSpPr>
            <p:cNvPr id="29" name="Group 28">
              <a:extLst>
                <a:ext uri="{FF2B5EF4-FFF2-40B4-BE49-F238E27FC236}">
                  <a16:creationId xmlns:a16="http://schemas.microsoft.com/office/drawing/2014/main" id="{038B1F91-F170-CA00-9B7E-2BEA0BDB00C7}"/>
                </a:ext>
              </a:extLst>
            </p:cNvPr>
            <p:cNvGrpSpPr/>
            <p:nvPr/>
          </p:nvGrpSpPr>
          <p:grpSpPr>
            <a:xfrm>
              <a:off x="6969600" y="4903559"/>
              <a:ext cx="865800" cy="779401"/>
              <a:chOff x="6969600" y="4903559"/>
              <a:chExt cx="865800" cy="779401"/>
            </a:xfrm>
          </p:grpSpPr>
          <p:sp>
            <p:nvSpPr>
              <p:cNvPr id="30" name="Freeform: Shape 29">
                <a:extLst>
                  <a:ext uri="{FF2B5EF4-FFF2-40B4-BE49-F238E27FC236}">
                    <a16:creationId xmlns:a16="http://schemas.microsoft.com/office/drawing/2014/main" id="{4EE68FD1-69EC-DCB1-B7C4-CE94E82C6EE9}"/>
                  </a:ext>
                </a:extLst>
              </p:cNvPr>
              <p:cNvSpPr/>
              <p:nvPr/>
            </p:nvSpPr>
            <p:spPr>
              <a:xfrm>
                <a:off x="7241400" y="5088960"/>
                <a:ext cx="594000" cy="594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algn="ctr" defTabSz="829544" hangingPunct="0"/>
                <a:r>
                  <a:rPr lang="en-US" sz="1089">
                    <a:solidFill>
                      <a:prstClr val="black"/>
                    </a:solidFill>
                    <a:latin typeface="Trebuchet MS" pitchFamily="34"/>
                    <a:ea typeface="Segoe UI" pitchFamily="2"/>
                    <a:cs typeface="Tahoma" pitchFamily="2"/>
                  </a:rPr>
                  <a:t>ret</a:t>
                </a:r>
                <a:r>
                  <a:rPr lang="en-US" sz="1089" b="1">
                    <a:solidFill>
                      <a:srgbClr val="FF3333"/>
                    </a:solidFill>
                    <a:latin typeface="Trebuchet MS" pitchFamily="34"/>
                    <a:ea typeface="Segoe UI" pitchFamily="2"/>
                    <a:cs typeface="Tahoma" pitchFamily="2"/>
                  </a:rPr>
                  <a:t> = xx</a:t>
                </a:r>
              </a:p>
            </p:txBody>
          </p:sp>
          <p:sp>
            <p:nvSpPr>
              <p:cNvPr id="31" name="Straight Connector 30">
                <a:extLst>
                  <a:ext uri="{FF2B5EF4-FFF2-40B4-BE49-F238E27FC236}">
                    <a16:creationId xmlns:a16="http://schemas.microsoft.com/office/drawing/2014/main" id="{DBBACB83-1B03-EEB1-8921-8E355D428351}"/>
                  </a:ext>
                </a:extLst>
              </p:cNvPr>
              <p:cNvSpPr/>
              <p:nvPr/>
            </p:nvSpPr>
            <p:spPr>
              <a:xfrm flipH="1" flipV="1">
                <a:off x="6969600" y="4903559"/>
                <a:ext cx="272520" cy="579600"/>
              </a:xfrm>
              <a:prstGeom prst="line">
                <a:avLst/>
              </a:prstGeom>
              <a:noFill/>
              <a:ln w="0">
                <a:solidFill>
                  <a:srgbClr val="000000"/>
                </a:solidFill>
                <a:custDash>
                  <a:ds d="197000" sp="197000"/>
                </a:custDash>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32" name="Straight Connector 31">
                <a:extLst>
                  <a:ext uri="{FF2B5EF4-FFF2-40B4-BE49-F238E27FC236}">
                    <a16:creationId xmlns:a16="http://schemas.microsoft.com/office/drawing/2014/main" id="{921E66C4-3ABC-88C7-7E70-8DF59531F7FF}"/>
                  </a:ext>
                </a:extLst>
              </p:cNvPr>
              <p:cNvSpPr/>
              <p:nvPr/>
            </p:nvSpPr>
            <p:spPr>
              <a:xfrm flipH="1" flipV="1">
                <a:off x="6976440" y="4903559"/>
                <a:ext cx="614159" cy="182520"/>
              </a:xfrm>
              <a:prstGeom prst="line">
                <a:avLst/>
              </a:prstGeom>
              <a:noFill/>
              <a:ln w="0">
                <a:solidFill>
                  <a:srgbClr val="000000"/>
                </a:solidFill>
                <a:custDash>
                  <a:ds d="197000" sp="197000"/>
                </a:custDash>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grpSp>
        <p:cxnSp>
          <p:nvCxnSpPr>
            <p:cNvPr id="33" name="Connector: Curved 32">
              <a:extLst>
                <a:ext uri="{FF2B5EF4-FFF2-40B4-BE49-F238E27FC236}">
                  <a16:creationId xmlns:a16="http://schemas.microsoft.com/office/drawing/2014/main" id="{583CA7E6-03D8-5859-3785-8A5C0496F960}"/>
                </a:ext>
              </a:extLst>
            </p:cNvPr>
            <p:cNvCxnSpPr>
              <a:stCxn id="10" idx="0"/>
            </p:cNvCxnSpPr>
            <p:nvPr/>
          </p:nvCxnSpPr>
          <p:spPr>
            <a:xfrm>
              <a:off x="6427080" y="3367080"/>
              <a:ext cx="2232360" cy="360"/>
            </a:xfrm>
            <a:prstGeom prst="curvedConnector3">
              <a:avLst/>
            </a:prstGeom>
            <a:noFill/>
            <a:ln w="0">
              <a:solidFill>
                <a:srgbClr val="000000"/>
              </a:solidFill>
              <a:prstDash val="solid"/>
              <a:tailEnd type="arrow"/>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20D5-5526-14E4-88AA-5F8C7D5F77EF}"/>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fork() - The Flow</a:t>
            </a:r>
          </a:p>
        </p:txBody>
      </p:sp>
      <p:pic>
        <p:nvPicPr>
          <p:cNvPr id="3" name="Picture 2">
            <a:hlinkClick r:id="rId3" action="ppaction://hlinksldjump"/>
            <a:extLst>
              <a:ext uri="{FF2B5EF4-FFF2-40B4-BE49-F238E27FC236}">
                <a16:creationId xmlns:a16="http://schemas.microsoft.com/office/drawing/2014/main" id="{FC8BF61B-3A64-F365-2E39-051BB04178A4}"/>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E91B5A73-F4A4-F79E-4CF7-959A99E93746}"/>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9C487B2D-22C5-4426-30BC-5D7476D21F90}"/>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6" name="Freeform: Shape 5">
            <a:extLst>
              <a:ext uri="{FF2B5EF4-FFF2-40B4-BE49-F238E27FC236}">
                <a16:creationId xmlns:a16="http://schemas.microsoft.com/office/drawing/2014/main" id="{9DD3602A-2334-4358-7637-8FAD12CD14BF}"/>
              </a:ext>
            </a:extLst>
          </p:cNvPr>
          <p:cNvSpPr/>
          <p:nvPr/>
        </p:nvSpPr>
        <p:spPr>
          <a:xfrm>
            <a:off x="5666257" y="5498720"/>
            <a:ext cx="848469" cy="84846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FF66"/>
          </a:solidFill>
          <a:ln w="0">
            <a:solidFill>
              <a:srgbClr val="66CC0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Linux</a:t>
            </a:r>
          </a:p>
          <a:p>
            <a:pPr algn="ctr" defTabSz="829544" hangingPunct="0"/>
            <a:r>
              <a:rPr lang="en-US" sz="1633" b="1">
                <a:solidFill>
                  <a:prstClr val="black"/>
                </a:solidFill>
                <a:latin typeface="Trebuchet MS" pitchFamily="34"/>
                <a:ea typeface="Segoe UI" pitchFamily="2"/>
                <a:cs typeface="Tahoma" pitchFamily="2"/>
              </a:rPr>
              <a:t>Kernel</a:t>
            </a:r>
          </a:p>
        </p:txBody>
      </p:sp>
      <p:sp>
        <p:nvSpPr>
          <p:cNvPr id="7" name="Freeform: Shape 6">
            <a:extLst>
              <a:ext uri="{FF2B5EF4-FFF2-40B4-BE49-F238E27FC236}">
                <a16:creationId xmlns:a16="http://schemas.microsoft.com/office/drawing/2014/main" id="{9A699B82-EDFE-5A8A-DEDB-1791EA797B49}"/>
              </a:ext>
            </a:extLst>
          </p:cNvPr>
          <p:cNvSpPr/>
          <p:nvPr/>
        </p:nvSpPr>
        <p:spPr>
          <a:xfrm>
            <a:off x="2548019" y="1587533"/>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8" name="Freeform: Shape 7">
            <a:extLst>
              <a:ext uri="{FF2B5EF4-FFF2-40B4-BE49-F238E27FC236}">
                <a16:creationId xmlns:a16="http://schemas.microsoft.com/office/drawing/2014/main" id="{BC0AE289-A42D-DCF2-C340-77221CB1DE69}"/>
              </a:ext>
            </a:extLst>
          </p:cNvPr>
          <p:cNvSpPr/>
          <p:nvPr/>
        </p:nvSpPr>
        <p:spPr>
          <a:xfrm>
            <a:off x="2633258" y="1654482"/>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9" name="Freeform: Shape 8">
            <a:extLst>
              <a:ext uri="{FF2B5EF4-FFF2-40B4-BE49-F238E27FC236}">
                <a16:creationId xmlns:a16="http://schemas.microsoft.com/office/drawing/2014/main" id="{83314FEF-75C9-8A15-74E7-1D647B4B4D24}"/>
              </a:ext>
            </a:extLst>
          </p:cNvPr>
          <p:cNvSpPr/>
          <p:nvPr/>
        </p:nvSpPr>
        <p:spPr>
          <a:xfrm>
            <a:off x="3583948" y="1654483"/>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10" name="Freeform: Shape 9">
            <a:extLst>
              <a:ext uri="{FF2B5EF4-FFF2-40B4-BE49-F238E27FC236}">
                <a16:creationId xmlns:a16="http://schemas.microsoft.com/office/drawing/2014/main" id="{9190BB07-65CA-CF33-92B3-DB8C2878F377}"/>
              </a:ext>
            </a:extLst>
          </p:cNvPr>
          <p:cNvSpPr/>
          <p:nvPr/>
        </p:nvSpPr>
        <p:spPr>
          <a:xfrm>
            <a:off x="3583948" y="2029076"/>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11" name="Freeform: Shape 10">
            <a:extLst>
              <a:ext uri="{FF2B5EF4-FFF2-40B4-BE49-F238E27FC236}">
                <a16:creationId xmlns:a16="http://schemas.microsoft.com/office/drawing/2014/main" id="{ADA59E39-5143-3EA4-19E8-8FEA83EA560B}"/>
              </a:ext>
            </a:extLst>
          </p:cNvPr>
          <p:cNvSpPr/>
          <p:nvPr/>
        </p:nvSpPr>
        <p:spPr>
          <a:xfrm>
            <a:off x="2633258" y="2390933"/>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12" name="Freeform: Shape 11">
            <a:extLst>
              <a:ext uri="{FF2B5EF4-FFF2-40B4-BE49-F238E27FC236}">
                <a16:creationId xmlns:a16="http://schemas.microsoft.com/office/drawing/2014/main" id="{A2F482C9-A068-B0F0-867F-F3F84E34D3F5}"/>
              </a:ext>
            </a:extLst>
          </p:cNvPr>
          <p:cNvSpPr/>
          <p:nvPr/>
        </p:nvSpPr>
        <p:spPr>
          <a:xfrm>
            <a:off x="2556184" y="1308628"/>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25</a:t>
            </a:r>
          </a:p>
        </p:txBody>
      </p:sp>
      <p:cxnSp>
        <p:nvCxnSpPr>
          <p:cNvPr id="13" name="Connector: Curved 12">
            <a:extLst>
              <a:ext uri="{FF2B5EF4-FFF2-40B4-BE49-F238E27FC236}">
                <a16:creationId xmlns:a16="http://schemas.microsoft.com/office/drawing/2014/main" id="{FDF3A1B3-3B33-EA2F-9F46-83369026DDD7}"/>
              </a:ext>
            </a:extLst>
          </p:cNvPr>
          <p:cNvCxnSpPr>
            <a:stCxn id="6" idx="5"/>
          </p:cNvCxnSpPr>
          <p:nvPr/>
        </p:nvCxnSpPr>
        <p:spPr>
          <a:xfrm rot="16200000" flipV="1">
            <a:off x="3669024" y="3501486"/>
            <a:ext cx="2944639" cy="1298321"/>
          </a:xfrm>
          <a:prstGeom prst="curvedConnector3">
            <a:avLst>
              <a:gd name="adj1" fmla="val 50000"/>
            </a:avLst>
          </a:prstGeom>
          <a:noFill/>
          <a:ln w="0">
            <a:solidFill>
              <a:srgbClr val="000000"/>
            </a:solidFill>
            <a:prstDash val="solid"/>
            <a:tailEnd type="arrow"/>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2A3B-EC31-4BE0-401D-0554B1ABF2AF}"/>
              </a:ext>
            </a:extLst>
          </p:cNvPr>
          <p:cNvSpPr txBox="1">
            <a:spLocks noGrp="1"/>
          </p:cNvSpPr>
          <p:nvPr>
            <p:ph type="title" idx="4294967295"/>
          </p:nvPr>
        </p:nvSpPr>
        <p:spPr>
          <a:xfrm>
            <a:off x="2150763" y="83570"/>
            <a:ext cx="9879055" cy="893514"/>
          </a:xfrm>
        </p:spPr>
        <p:txBody>
          <a:bodyPr>
            <a:spAutoFit/>
          </a:bodyPr>
          <a:lstStyle/>
          <a:p>
            <a:pPr lvl="0"/>
            <a:r>
              <a:rPr lang="en-US"/>
              <a:t>Linux Internals &amp; Networking</a:t>
            </a:r>
            <a:br>
              <a:rPr lang="en-US"/>
            </a:br>
            <a:r>
              <a:rPr lang="en-US" sz="2177"/>
              <a:t>Contents</a:t>
            </a:r>
          </a:p>
        </p:txBody>
      </p:sp>
      <p:sp>
        <p:nvSpPr>
          <p:cNvPr id="3" name="Text Placeholder 2">
            <a:extLst>
              <a:ext uri="{FF2B5EF4-FFF2-40B4-BE49-F238E27FC236}">
                <a16:creationId xmlns:a16="http://schemas.microsoft.com/office/drawing/2014/main" id="{BA4ED408-0B55-AA83-5436-88A71159668E}"/>
              </a:ext>
            </a:extLst>
          </p:cNvPr>
          <p:cNvSpPr txBox="1">
            <a:spLocks noGrp="1"/>
          </p:cNvSpPr>
          <p:nvPr>
            <p:ph type="body" idx="4294967295"/>
          </p:nvPr>
        </p:nvSpPr>
        <p:spPr/>
        <p:txBody>
          <a:bodyPr/>
          <a:lstStyle/>
          <a:p>
            <a:pPr marL="414772" indent="-414772">
              <a:buSzPct val="100000"/>
              <a:buFont typeface="Trebuchet MS" panose="020B0603020202020204" pitchFamily="34" charset="0"/>
              <a:buChar char="•"/>
            </a:pPr>
            <a:r>
              <a:rPr lang="en-US" sz="2359" dirty="0">
                <a:solidFill>
                  <a:srgbClr val="CC0066"/>
                </a:solidFill>
              </a:rPr>
              <a:t>Microlithic vs Monolithic</a:t>
            </a:r>
          </a:p>
          <a:p>
            <a:pPr marL="414772" indent="-414772">
              <a:buSzPct val="100000"/>
              <a:buFont typeface="Trebuchet MS" panose="020B0603020202020204" pitchFamily="34" charset="0"/>
              <a:buChar char="•"/>
            </a:pPr>
            <a:r>
              <a:rPr lang="en-US" sz="2359" dirty="0">
                <a:solidFill>
                  <a:srgbClr val="CC0066"/>
                </a:solidFill>
                <a:hlinkClick r:id="" action="ppaction://noaction">
                  <a:extLst>
                    <a:ext uri="{A12FA001-AC4F-418D-AE19-62706E023703}">
                      <ahyp:hlinkClr xmlns:ahyp="http://schemas.microsoft.com/office/drawing/2018/hyperlinkcolor" val="tx"/>
                    </a:ext>
                  </a:extLst>
                </a:hlinkClick>
              </a:rPr>
              <a:t>System Calls</a:t>
            </a:r>
          </a:p>
          <a:p>
            <a:pPr marL="414772" indent="-414772">
              <a:buSzPct val="100000"/>
              <a:buFont typeface="Trebuchet MS" panose="020B0603020202020204" pitchFamily="34" charset="0"/>
              <a:buChar char="•"/>
            </a:pPr>
            <a:r>
              <a:rPr lang="en-US" sz="2359" dirty="0">
                <a:solidFill>
                  <a:srgbClr val="CC0066"/>
                </a:solidFill>
                <a:hlinkClick r:id="rId3" action="ppaction://hlinksldjump">
                  <a:extLst>
                    <a:ext uri="{A12FA001-AC4F-418D-AE19-62706E023703}">
                      <ahyp:hlinkClr xmlns:ahyp="http://schemas.microsoft.com/office/drawing/2018/hyperlinkcolor" val="tx"/>
                    </a:ext>
                  </a:extLst>
                </a:hlinkClick>
              </a:rPr>
              <a:t>Process</a:t>
            </a:r>
          </a:p>
          <a:p>
            <a:pPr marL="414772" indent="-414772">
              <a:buSzPct val="100000"/>
              <a:buFont typeface="Trebuchet MS" panose="020B0603020202020204" pitchFamily="34" charset="0"/>
              <a:buChar char="•"/>
            </a:pPr>
            <a:r>
              <a:rPr lang="en-US" sz="2359" dirty="0">
                <a:solidFill>
                  <a:srgbClr val="CC0066"/>
                </a:solidFill>
                <a:hlinkClick r:id="" action="ppaction://noaction">
                  <a:extLst>
                    <a:ext uri="{A12FA001-AC4F-418D-AE19-62706E023703}">
                      <ahyp:hlinkClr xmlns:ahyp="http://schemas.microsoft.com/office/drawing/2018/hyperlinkcolor" val="tx"/>
                    </a:ext>
                  </a:extLst>
                </a:hlinkClick>
              </a:rPr>
              <a:t>IPC</a:t>
            </a:r>
          </a:p>
          <a:p>
            <a:pPr marL="414772" indent="-414772">
              <a:buSzPct val="100000"/>
              <a:buFont typeface="Trebuchet MS" panose="020B0603020202020204" pitchFamily="34" charset="0"/>
              <a:buChar char="•"/>
            </a:pPr>
            <a:r>
              <a:rPr lang="en-US" sz="2359" dirty="0">
                <a:solidFill>
                  <a:srgbClr val="CC0066"/>
                </a:solidFill>
                <a:hlinkClick r:id="" action="ppaction://noaction">
                  <a:extLst>
                    <a:ext uri="{A12FA001-AC4F-418D-AE19-62706E023703}">
                      <ahyp:hlinkClr xmlns:ahyp="http://schemas.microsoft.com/office/drawing/2018/hyperlinkcolor" val="tx"/>
                    </a:ext>
                  </a:extLst>
                </a:hlinkClick>
              </a:rPr>
              <a:t>Signals</a:t>
            </a:r>
          </a:p>
          <a:p>
            <a:pPr marL="414772" indent="-414772">
              <a:buSzPct val="100000"/>
              <a:buFont typeface="Trebuchet MS" panose="020B0603020202020204" pitchFamily="34" charset="0"/>
              <a:buChar char="•"/>
            </a:pPr>
            <a:r>
              <a:rPr lang="en-US" sz="2359" dirty="0">
                <a:solidFill>
                  <a:srgbClr val="CC0066"/>
                </a:solidFill>
                <a:hlinkClick r:id="" action="ppaction://noaction">
                  <a:extLst>
                    <a:ext uri="{A12FA001-AC4F-418D-AE19-62706E023703}">
                      <ahyp:hlinkClr xmlns:ahyp="http://schemas.microsoft.com/office/drawing/2018/hyperlinkcolor" val="tx"/>
                    </a:ext>
                  </a:extLst>
                </a:hlinkClick>
              </a:rPr>
              <a:t>Threads</a:t>
            </a:r>
          </a:p>
          <a:p>
            <a:pPr marL="414772" indent="-414772">
              <a:buSzPct val="100000"/>
              <a:buFont typeface="Trebuchet MS" panose="020B0603020202020204" pitchFamily="34" charset="0"/>
              <a:buChar char="•"/>
            </a:pPr>
            <a:r>
              <a:rPr lang="en-US" sz="2359" dirty="0">
                <a:solidFill>
                  <a:srgbClr val="CC0066"/>
                </a:solidFill>
                <a:hlinkClick r:id="" action="ppaction://noaction">
                  <a:extLst>
                    <a:ext uri="{A12FA001-AC4F-418D-AE19-62706E023703}">
                      <ahyp:hlinkClr xmlns:ahyp="http://schemas.microsoft.com/office/drawing/2018/hyperlinkcolor" val="tx"/>
                    </a:ext>
                  </a:extLst>
                </a:hlinkClick>
              </a:rPr>
              <a:t>Synchronization</a:t>
            </a:r>
          </a:p>
          <a:p>
            <a:pPr marL="414772" indent="-414772">
              <a:buSzPct val="100000"/>
              <a:buFont typeface="Trebuchet MS" panose="020B0603020202020204" pitchFamily="34" charset="0"/>
              <a:buChar char="•"/>
            </a:pPr>
            <a:r>
              <a:rPr lang="en-US" sz="2359" dirty="0">
                <a:solidFill>
                  <a:srgbClr val="CC0066"/>
                </a:solidFill>
                <a:hlinkClick r:id="" action="ppaction://noaction">
                  <a:extLst>
                    <a:ext uri="{A12FA001-AC4F-418D-AE19-62706E023703}">
                      <ahyp:hlinkClr xmlns:ahyp="http://schemas.microsoft.com/office/drawing/2018/hyperlinkcolor" val="tx"/>
                    </a:ext>
                  </a:extLst>
                </a:hlinkClick>
              </a:rPr>
              <a:t>Process Management</a:t>
            </a:r>
          </a:p>
          <a:p>
            <a:pPr marL="414772" indent="-414772">
              <a:buSzPct val="100000"/>
              <a:buFont typeface="Trebuchet MS" panose="020B0603020202020204" pitchFamily="34" charset="0"/>
              <a:buChar char="•"/>
            </a:pPr>
            <a:r>
              <a:rPr lang="en-US" sz="2359" dirty="0">
                <a:solidFill>
                  <a:srgbClr val="CC0066"/>
                </a:solidFill>
                <a:hlinkClick r:id="" action="ppaction://noaction">
                  <a:extLst>
                    <a:ext uri="{A12FA001-AC4F-418D-AE19-62706E023703}">
                      <ahyp:hlinkClr xmlns:ahyp="http://schemas.microsoft.com/office/drawing/2018/hyperlinkcolor" val="tx"/>
                    </a:ext>
                  </a:extLst>
                </a:hlinkClick>
              </a:rPr>
              <a:t>Memory Management</a:t>
            </a:r>
          </a:p>
        </p:txBody>
      </p:sp>
      <p:pic>
        <p:nvPicPr>
          <p:cNvPr id="4" name="Picture 3">
            <a:hlinkClick r:id="rId4" action="ppaction://hlinksldjump"/>
            <a:extLst>
              <a:ext uri="{FF2B5EF4-FFF2-40B4-BE49-F238E27FC236}">
                <a16:creationId xmlns:a16="http://schemas.microsoft.com/office/drawing/2014/main" id="{3364969C-7F7D-4EA8-1312-225B4A9B61D3}"/>
              </a:ext>
            </a:extLst>
          </p:cNvPr>
          <p:cNvPicPr>
            <a:picLocks noChangeAspect="1"/>
          </p:cNvPicPr>
          <p:nvPr/>
        </p:nvPicPr>
        <p:blipFill>
          <a:blip r:embed="rId5">
            <a:lum/>
            <a:alphaModFix/>
          </a:blip>
          <a:srcRect/>
          <a:stretch>
            <a:fillRect/>
          </a:stretch>
        </p:blipFill>
        <p:spPr>
          <a:xfrm>
            <a:off x="1973229" y="6434714"/>
            <a:ext cx="326585" cy="32658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C326-8484-58B8-F53B-CE7251C3F29B}"/>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fork() - The Flow</a:t>
            </a:r>
          </a:p>
        </p:txBody>
      </p:sp>
      <p:pic>
        <p:nvPicPr>
          <p:cNvPr id="3" name="Picture 2">
            <a:hlinkClick r:id="rId3" action="ppaction://hlinksldjump"/>
            <a:extLst>
              <a:ext uri="{FF2B5EF4-FFF2-40B4-BE49-F238E27FC236}">
                <a16:creationId xmlns:a16="http://schemas.microsoft.com/office/drawing/2014/main" id="{709C3DF1-E41D-8817-2161-238D7F5CC7BC}"/>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13336426-A6FD-2C71-DF33-23F8D20573F7}"/>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CC628D3E-89E4-2043-A34A-133CC1728208}"/>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6" name="Freeform: Shape 5">
            <a:extLst>
              <a:ext uri="{FF2B5EF4-FFF2-40B4-BE49-F238E27FC236}">
                <a16:creationId xmlns:a16="http://schemas.microsoft.com/office/drawing/2014/main" id="{095A5FCC-F213-8604-59FC-C369B6B73B4A}"/>
              </a:ext>
            </a:extLst>
          </p:cNvPr>
          <p:cNvSpPr/>
          <p:nvPr/>
        </p:nvSpPr>
        <p:spPr>
          <a:xfrm>
            <a:off x="2123131"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fork();</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sp>
        <p:nvSpPr>
          <p:cNvPr id="7" name="Freeform: Shape 6">
            <a:extLst>
              <a:ext uri="{FF2B5EF4-FFF2-40B4-BE49-F238E27FC236}">
                <a16:creationId xmlns:a16="http://schemas.microsoft.com/office/drawing/2014/main" id="{EFA3A2F5-8803-EBE1-01FE-A6AD0F0E4718}"/>
              </a:ext>
            </a:extLst>
          </p:cNvPr>
          <p:cNvSpPr/>
          <p:nvPr/>
        </p:nvSpPr>
        <p:spPr>
          <a:xfrm>
            <a:off x="5666257" y="5498720"/>
            <a:ext cx="848469" cy="84846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FF66"/>
          </a:solidFill>
          <a:ln w="0">
            <a:solidFill>
              <a:srgbClr val="66CC0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Linux</a:t>
            </a:r>
          </a:p>
          <a:p>
            <a:pPr algn="ctr" defTabSz="829544" hangingPunct="0"/>
            <a:r>
              <a:rPr lang="en-US" sz="1633" b="1">
                <a:solidFill>
                  <a:prstClr val="black"/>
                </a:solidFill>
                <a:latin typeface="Trebuchet MS" pitchFamily="34"/>
                <a:ea typeface="Segoe UI" pitchFamily="2"/>
                <a:cs typeface="Tahoma" pitchFamily="2"/>
              </a:rPr>
              <a:t>Kernel</a:t>
            </a:r>
          </a:p>
        </p:txBody>
      </p:sp>
      <p:grpSp>
        <p:nvGrpSpPr>
          <p:cNvPr id="8" name="Group 7">
            <a:extLst>
              <a:ext uri="{FF2B5EF4-FFF2-40B4-BE49-F238E27FC236}">
                <a16:creationId xmlns:a16="http://schemas.microsoft.com/office/drawing/2014/main" id="{F4EC3924-71A3-0A1E-F781-366FFBFCE8D2}"/>
              </a:ext>
            </a:extLst>
          </p:cNvPr>
          <p:cNvGrpSpPr/>
          <p:nvPr/>
        </p:nvGrpSpPr>
        <p:grpSpPr>
          <a:xfrm>
            <a:off x="5903685" y="1480412"/>
            <a:ext cx="450687" cy="479101"/>
            <a:chOff x="4828320" y="1631880"/>
            <a:chExt cx="496799" cy="528120"/>
          </a:xfrm>
        </p:grpSpPr>
        <p:pic>
          <p:nvPicPr>
            <p:cNvPr id="9" name="Picture 8">
              <a:extLst>
                <a:ext uri="{FF2B5EF4-FFF2-40B4-BE49-F238E27FC236}">
                  <a16:creationId xmlns:a16="http://schemas.microsoft.com/office/drawing/2014/main" id="{EE5A1431-B07F-B34E-517E-A247974AD062}"/>
                </a:ext>
              </a:extLst>
            </p:cNvPr>
            <p:cNvPicPr>
              <a:picLocks noChangeAspect="1"/>
            </p:cNvPicPr>
            <p:nvPr/>
          </p:nvPicPr>
          <p:blipFill>
            <a:blip r:embed="rId7">
              <a:lum/>
              <a:alphaModFix/>
            </a:blip>
            <a:srcRect l="12062" r="11398"/>
            <a:stretch>
              <a:fillRect/>
            </a:stretch>
          </p:blipFill>
          <p:spPr>
            <a:xfrm>
              <a:off x="4828320" y="1685160"/>
              <a:ext cx="363239" cy="474840"/>
            </a:xfrm>
            <a:prstGeom prst="rect">
              <a:avLst/>
            </a:prstGeom>
            <a:noFill/>
            <a:ln>
              <a:noFill/>
            </a:ln>
          </p:spPr>
        </p:pic>
        <p:pic>
          <p:nvPicPr>
            <p:cNvPr id="10" name="Picture 9">
              <a:extLst>
                <a:ext uri="{FF2B5EF4-FFF2-40B4-BE49-F238E27FC236}">
                  <a16:creationId xmlns:a16="http://schemas.microsoft.com/office/drawing/2014/main" id="{D3EC64EE-A101-3B29-282B-3A63BD17B875}"/>
                </a:ext>
              </a:extLst>
            </p:cNvPr>
            <p:cNvPicPr>
              <a:picLocks noChangeAspect="1"/>
            </p:cNvPicPr>
            <p:nvPr/>
          </p:nvPicPr>
          <p:blipFill>
            <a:blip r:embed="rId7">
              <a:lum/>
              <a:alphaModFix/>
            </a:blip>
            <a:srcRect l="12062" r="11398"/>
            <a:stretch>
              <a:fillRect/>
            </a:stretch>
          </p:blipFill>
          <p:spPr>
            <a:xfrm>
              <a:off x="4961880" y="1631880"/>
              <a:ext cx="363239" cy="474480"/>
            </a:xfrm>
            <a:prstGeom prst="rect">
              <a:avLst/>
            </a:prstGeom>
            <a:noFill/>
            <a:ln>
              <a:noFill/>
            </a:ln>
          </p:spPr>
        </p:pic>
      </p:grpSp>
      <p:pic>
        <p:nvPicPr>
          <p:cNvPr id="11" name="Picture 10">
            <a:extLst>
              <a:ext uri="{FF2B5EF4-FFF2-40B4-BE49-F238E27FC236}">
                <a16:creationId xmlns:a16="http://schemas.microsoft.com/office/drawing/2014/main" id="{9E55184C-A4DD-45AA-E40D-FE6C5A73E807}"/>
              </a:ext>
            </a:extLst>
          </p:cNvPr>
          <p:cNvPicPr>
            <a:picLocks noChangeAspect="1"/>
          </p:cNvPicPr>
          <p:nvPr/>
        </p:nvPicPr>
        <p:blipFill>
          <a:blip r:embed="rId8">
            <a:lum/>
            <a:alphaModFix/>
          </a:blip>
          <a:srcRect/>
          <a:stretch>
            <a:fillRect/>
          </a:stretch>
        </p:blipFill>
        <p:spPr>
          <a:xfrm>
            <a:off x="5636538" y="1938285"/>
            <a:ext cx="950689" cy="493471"/>
          </a:xfrm>
          <a:prstGeom prst="rect">
            <a:avLst/>
          </a:prstGeom>
          <a:noFill/>
          <a:ln>
            <a:noFill/>
          </a:ln>
        </p:spPr>
      </p:pic>
      <p:sp>
        <p:nvSpPr>
          <p:cNvPr id="12" name="Freeform: Shape 11">
            <a:extLst>
              <a:ext uri="{FF2B5EF4-FFF2-40B4-BE49-F238E27FC236}">
                <a16:creationId xmlns:a16="http://schemas.microsoft.com/office/drawing/2014/main" id="{3C276B1A-4B44-E08D-99DA-864F482B6214}"/>
              </a:ext>
            </a:extLst>
          </p:cNvPr>
          <p:cNvSpPr/>
          <p:nvPr/>
        </p:nvSpPr>
        <p:spPr>
          <a:xfrm>
            <a:off x="2548019" y="1587533"/>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Freeform: Shape 12">
            <a:extLst>
              <a:ext uri="{FF2B5EF4-FFF2-40B4-BE49-F238E27FC236}">
                <a16:creationId xmlns:a16="http://schemas.microsoft.com/office/drawing/2014/main" id="{1700042B-ACEF-626A-4A21-52E475D58729}"/>
              </a:ext>
            </a:extLst>
          </p:cNvPr>
          <p:cNvSpPr/>
          <p:nvPr/>
        </p:nvSpPr>
        <p:spPr>
          <a:xfrm>
            <a:off x="2633258" y="1654482"/>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14" name="Freeform: Shape 13">
            <a:extLst>
              <a:ext uri="{FF2B5EF4-FFF2-40B4-BE49-F238E27FC236}">
                <a16:creationId xmlns:a16="http://schemas.microsoft.com/office/drawing/2014/main" id="{CD0B6C5D-32CC-0AEE-26BB-54E9F6A3C36E}"/>
              </a:ext>
            </a:extLst>
          </p:cNvPr>
          <p:cNvSpPr/>
          <p:nvPr/>
        </p:nvSpPr>
        <p:spPr>
          <a:xfrm>
            <a:off x="3583948" y="1654483"/>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15" name="Freeform: Shape 14">
            <a:extLst>
              <a:ext uri="{FF2B5EF4-FFF2-40B4-BE49-F238E27FC236}">
                <a16:creationId xmlns:a16="http://schemas.microsoft.com/office/drawing/2014/main" id="{D609339F-E05F-8876-58C7-13F7D8857C18}"/>
              </a:ext>
            </a:extLst>
          </p:cNvPr>
          <p:cNvSpPr/>
          <p:nvPr/>
        </p:nvSpPr>
        <p:spPr>
          <a:xfrm>
            <a:off x="3583948" y="2029076"/>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16" name="Freeform: Shape 15">
            <a:extLst>
              <a:ext uri="{FF2B5EF4-FFF2-40B4-BE49-F238E27FC236}">
                <a16:creationId xmlns:a16="http://schemas.microsoft.com/office/drawing/2014/main" id="{C8293B70-4911-991E-4B1E-34073E8282EF}"/>
              </a:ext>
            </a:extLst>
          </p:cNvPr>
          <p:cNvSpPr/>
          <p:nvPr/>
        </p:nvSpPr>
        <p:spPr>
          <a:xfrm>
            <a:off x="2633258" y="2390933"/>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17" name="Freeform: Shape 16">
            <a:extLst>
              <a:ext uri="{FF2B5EF4-FFF2-40B4-BE49-F238E27FC236}">
                <a16:creationId xmlns:a16="http://schemas.microsoft.com/office/drawing/2014/main" id="{266AC0B1-E2D6-C6E4-982D-D1BA1C86DDCA}"/>
              </a:ext>
            </a:extLst>
          </p:cNvPr>
          <p:cNvSpPr/>
          <p:nvPr/>
        </p:nvSpPr>
        <p:spPr>
          <a:xfrm>
            <a:off x="2556184" y="1308628"/>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25</a:t>
            </a:r>
          </a:p>
        </p:txBody>
      </p:sp>
      <p:cxnSp>
        <p:nvCxnSpPr>
          <p:cNvPr id="18" name="Connector: Curved 17">
            <a:extLst>
              <a:ext uri="{FF2B5EF4-FFF2-40B4-BE49-F238E27FC236}">
                <a16:creationId xmlns:a16="http://schemas.microsoft.com/office/drawing/2014/main" id="{587101A6-262D-EE2E-05E7-BCB457EF368D}"/>
              </a:ext>
            </a:extLst>
          </p:cNvPr>
          <p:cNvCxnSpPr/>
          <p:nvPr/>
        </p:nvCxnSpPr>
        <p:spPr>
          <a:xfrm rot="5400000">
            <a:off x="1604351" y="2641914"/>
            <a:ext cx="1627375" cy="261269"/>
          </a:xfrm>
          <a:prstGeom prst="curvedConnector3">
            <a:avLst>
              <a:gd name="adj1" fmla="val 50000"/>
            </a:avLst>
          </a:prstGeom>
          <a:noFill/>
          <a:ln w="0">
            <a:solidFill>
              <a:srgbClr val="000000"/>
            </a:solidFill>
            <a:prstDash val="solid"/>
            <a:tailEnd type="arrow"/>
          </a:ln>
        </p:spPr>
      </p:cxnSp>
      <p:cxnSp>
        <p:nvCxnSpPr>
          <p:cNvPr id="19" name="Connector: Curved 18">
            <a:extLst>
              <a:ext uri="{FF2B5EF4-FFF2-40B4-BE49-F238E27FC236}">
                <a16:creationId xmlns:a16="http://schemas.microsoft.com/office/drawing/2014/main" id="{F3A9FF91-7077-87C0-9F14-EACAA9959475}"/>
              </a:ext>
            </a:extLst>
          </p:cNvPr>
          <p:cNvCxnSpPr/>
          <p:nvPr/>
        </p:nvCxnSpPr>
        <p:spPr>
          <a:xfrm flipV="1">
            <a:off x="4492183" y="1719800"/>
            <a:ext cx="1411502" cy="37557"/>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20" name="Connector: Curved 19">
            <a:extLst>
              <a:ext uri="{FF2B5EF4-FFF2-40B4-BE49-F238E27FC236}">
                <a16:creationId xmlns:a16="http://schemas.microsoft.com/office/drawing/2014/main" id="{2E035745-CEA0-54A3-F150-166CD6E6A760}"/>
              </a:ext>
            </a:extLst>
          </p:cNvPr>
          <p:cNvCxnSpPr>
            <a:endCxn id="11" idx="1"/>
          </p:cNvCxnSpPr>
          <p:nvPr/>
        </p:nvCxnSpPr>
        <p:spPr>
          <a:xfrm>
            <a:off x="4492183" y="2102884"/>
            <a:ext cx="1144355" cy="82136"/>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3FB9-34EC-D662-C6D7-647CD4D84943}"/>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fork() - The Flow</a:t>
            </a:r>
          </a:p>
        </p:txBody>
      </p:sp>
      <p:pic>
        <p:nvPicPr>
          <p:cNvPr id="3" name="Picture 2">
            <a:hlinkClick r:id="rId3" action="ppaction://hlinksldjump"/>
            <a:extLst>
              <a:ext uri="{FF2B5EF4-FFF2-40B4-BE49-F238E27FC236}">
                <a16:creationId xmlns:a16="http://schemas.microsoft.com/office/drawing/2014/main" id="{54ABE72B-3EA7-A8C1-B892-3C1E7993B2F6}"/>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08AE473B-42A1-B802-23C0-B67F5CDDE103}"/>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C7AD21F0-0452-C2ED-1954-0B71CAF96EF2}"/>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6" name="Freeform: Shape 5">
            <a:extLst>
              <a:ext uri="{FF2B5EF4-FFF2-40B4-BE49-F238E27FC236}">
                <a16:creationId xmlns:a16="http://schemas.microsoft.com/office/drawing/2014/main" id="{8E21A038-CA48-B1D8-6957-55A73FF02945}"/>
              </a:ext>
            </a:extLst>
          </p:cNvPr>
          <p:cNvSpPr/>
          <p:nvPr/>
        </p:nvSpPr>
        <p:spPr>
          <a:xfrm>
            <a:off x="2123131"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a:t>
            </a:r>
            <a:r>
              <a:rPr lang="en-US" sz="1270" b="1">
                <a:solidFill>
                  <a:srgbClr val="CC0000"/>
                </a:solidFill>
                <a:latin typeface="Courier New" pitchFamily="49"/>
                <a:ea typeface="Segoe UI" pitchFamily="2"/>
                <a:cs typeface="Tahoma" pitchFamily="2"/>
              </a:rPr>
              <a:t>fork();</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sp>
        <p:nvSpPr>
          <p:cNvPr id="7" name="Freeform: Shape 6">
            <a:extLst>
              <a:ext uri="{FF2B5EF4-FFF2-40B4-BE49-F238E27FC236}">
                <a16:creationId xmlns:a16="http://schemas.microsoft.com/office/drawing/2014/main" id="{70C3CF41-92C7-5137-6BB7-B02A2976191F}"/>
              </a:ext>
            </a:extLst>
          </p:cNvPr>
          <p:cNvSpPr/>
          <p:nvPr/>
        </p:nvSpPr>
        <p:spPr>
          <a:xfrm>
            <a:off x="5666257" y="5498720"/>
            <a:ext cx="848469" cy="84846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FF66"/>
          </a:solidFill>
          <a:ln w="0">
            <a:solidFill>
              <a:srgbClr val="66CC0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Linux</a:t>
            </a:r>
          </a:p>
          <a:p>
            <a:pPr algn="ctr" defTabSz="829544" hangingPunct="0"/>
            <a:r>
              <a:rPr lang="en-US" sz="1633" b="1">
                <a:solidFill>
                  <a:prstClr val="black"/>
                </a:solidFill>
                <a:latin typeface="Trebuchet MS" pitchFamily="34"/>
                <a:ea typeface="Segoe UI" pitchFamily="2"/>
                <a:cs typeface="Tahoma" pitchFamily="2"/>
              </a:rPr>
              <a:t>Kernel</a:t>
            </a:r>
          </a:p>
        </p:txBody>
      </p:sp>
      <p:grpSp>
        <p:nvGrpSpPr>
          <p:cNvPr id="8" name="Group 7">
            <a:extLst>
              <a:ext uri="{FF2B5EF4-FFF2-40B4-BE49-F238E27FC236}">
                <a16:creationId xmlns:a16="http://schemas.microsoft.com/office/drawing/2014/main" id="{38C51A70-2CA7-9824-80B3-F88B0656A3FA}"/>
              </a:ext>
            </a:extLst>
          </p:cNvPr>
          <p:cNvGrpSpPr/>
          <p:nvPr/>
        </p:nvGrpSpPr>
        <p:grpSpPr>
          <a:xfrm>
            <a:off x="5903685" y="1480412"/>
            <a:ext cx="450687" cy="479101"/>
            <a:chOff x="4828320" y="1631880"/>
            <a:chExt cx="496799" cy="528120"/>
          </a:xfrm>
        </p:grpSpPr>
        <p:pic>
          <p:nvPicPr>
            <p:cNvPr id="9" name="Picture 8">
              <a:extLst>
                <a:ext uri="{FF2B5EF4-FFF2-40B4-BE49-F238E27FC236}">
                  <a16:creationId xmlns:a16="http://schemas.microsoft.com/office/drawing/2014/main" id="{14BE310D-E628-BF09-CBE4-072E73F1703D}"/>
                </a:ext>
              </a:extLst>
            </p:cNvPr>
            <p:cNvPicPr>
              <a:picLocks noChangeAspect="1"/>
            </p:cNvPicPr>
            <p:nvPr/>
          </p:nvPicPr>
          <p:blipFill>
            <a:blip r:embed="rId7">
              <a:lum/>
              <a:alphaModFix/>
            </a:blip>
            <a:srcRect l="12062" r="11398"/>
            <a:stretch>
              <a:fillRect/>
            </a:stretch>
          </p:blipFill>
          <p:spPr>
            <a:xfrm>
              <a:off x="4828320" y="1685160"/>
              <a:ext cx="363239" cy="474840"/>
            </a:xfrm>
            <a:prstGeom prst="rect">
              <a:avLst/>
            </a:prstGeom>
            <a:noFill/>
            <a:ln>
              <a:noFill/>
            </a:ln>
          </p:spPr>
        </p:pic>
        <p:pic>
          <p:nvPicPr>
            <p:cNvPr id="10" name="Picture 9">
              <a:extLst>
                <a:ext uri="{FF2B5EF4-FFF2-40B4-BE49-F238E27FC236}">
                  <a16:creationId xmlns:a16="http://schemas.microsoft.com/office/drawing/2014/main" id="{6567F830-FEB5-1CE5-0B38-22975278A25B}"/>
                </a:ext>
              </a:extLst>
            </p:cNvPr>
            <p:cNvPicPr>
              <a:picLocks noChangeAspect="1"/>
            </p:cNvPicPr>
            <p:nvPr/>
          </p:nvPicPr>
          <p:blipFill>
            <a:blip r:embed="rId7">
              <a:lum/>
              <a:alphaModFix/>
            </a:blip>
            <a:srcRect l="12062" r="11398"/>
            <a:stretch>
              <a:fillRect/>
            </a:stretch>
          </p:blipFill>
          <p:spPr>
            <a:xfrm>
              <a:off x="4961880" y="1631880"/>
              <a:ext cx="363239" cy="474480"/>
            </a:xfrm>
            <a:prstGeom prst="rect">
              <a:avLst/>
            </a:prstGeom>
            <a:noFill/>
            <a:ln>
              <a:noFill/>
            </a:ln>
          </p:spPr>
        </p:pic>
      </p:grpSp>
      <p:pic>
        <p:nvPicPr>
          <p:cNvPr id="11" name="Picture 10">
            <a:extLst>
              <a:ext uri="{FF2B5EF4-FFF2-40B4-BE49-F238E27FC236}">
                <a16:creationId xmlns:a16="http://schemas.microsoft.com/office/drawing/2014/main" id="{77471DFB-7CE1-2083-269C-0472BE12069C}"/>
              </a:ext>
            </a:extLst>
          </p:cNvPr>
          <p:cNvPicPr>
            <a:picLocks noChangeAspect="1"/>
          </p:cNvPicPr>
          <p:nvPr/>
        </p:nvPicPr>
        <p:blipFill>
          <a:blip r:embed="rId8">
            <a:lum/>
            <a:alphaModFix/>
          </a:blip>
          <a:srcRect/>
          <a:stretch>
            <a:fillRect/>
          </a:stretch>
        </p:blipFill>
        <p:spPr>
          <a:xfrm>
            <a:off x="5636538" y="1938285"/>
            <a:ext cx="950689" cy="493471"/>
          </a:xfrm>
          <a:prstGeom prst="rect">
            <a:avLst/>
          </a:prstGeom>
          <a:noFill/>
          <a:ln>
            <a:noFill/>
          </a:ln>
        </p:spPr>
      </p:pic>
      <p:sp>
        <p:nvSpPr>
          <p:cNvPr id="12" name="Freeform: Shape 11">
            <a:extLst>
              <a:ext uri="{FF2B5EF4-FFF2-40B4-BE49-F238E27FC236}">
                <a16:creationId xmlns:a16="http://schemas.microsoft.com/office/drawing/2014/main" id="{4EE59133-5C8E-0D01-0ED3-4CAAD227828A}"/>
              </a:ext>
            </a:extLst>
          </p:cNvPr>
          <p:cNvSpPr/>
          <p:nvPr/>
        </p:nvSpPr>
        <p:spPr>
          <a:xfrm>
            <a:off x="2548019" y="1587533"/>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Freeform: Shape 12">
            <a:extLst>
              <a:ext uri="{FF2B5EF4-FFF2-40B4-BE49-F238E27FC236}">
                <a16:creationId xmlns:a16="http://schemas.microsoft.com/office/drawing/2014/main" id="{C9D43C30-B60B-F521-A2F0-6CF2E1AD8B12}"/>
              </a:ext>
            </a:extLst>
          </p:cNvPr>
          <p:cNvSpPr/>
          <p:nvPr/>
        </p:nvSpPr>
        <p:spPr>
          <a:xfrm>
            <a:off x="2633258" y="1654482"/>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14" name="Freeform: Shape 13">
            <a:extLst>
              <a:ext uri="{FF2B5EF4-FFF2-40B4-BE49-F238E27FC236}">
                <a16:creationId xmlns:a16="http://schemas.microsoft.com/office/drawing/2014/main" id="{229FD0F0-8D02-8185-1F04-994B32E6C9BC}"/>
              </a:ext>
            </a:extLst>
          </p:cNvPr>
          <p:cNvSpPr/>
          <p:nvPr/>
        </p:nvSpPr>
        <p:spPr>
          <a:xfrm>
            <a:off x="3583948" y="1654483"/>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15" name="Freeform: Shape 14">
            <a:extLst>
              <a:ext uri="{FF2B5EF4-FFF2-40B4-BE49-F238E27FC236}">
                <a16:creationId xmlns:a16="http://schemas.microsoft.com/office/drawing/2014/main" id="{E909AA0F-9D96-4F7D-9144-B582CBAEB844}"/>
              </a:ext>
            </a:extLst>
          </p:cNvPr>
          <p:cNvSpPr/>
          <p:nvPr/>
        </p:nvSpPr>
        <p:spPr>
          <a:xfrm>
            <a:off x="3583948" y="2029076"/>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16" name="Freeform: Shape 15">
            <a:extLst>
              <a:ext uri="{FF2B5EF4-FFF2-40B4-BE49-F238E27FC236}">
                <a16:creationId xmlns:a16="http://schemas.microsoft.com/office/drawing/2014/main" id="{A192C4DA-2C0D-6E71-75ED-4B523216AC64}"/>
              </a:ext>
            </a:extLst>
          </p:cNvPr>
          <p:cNvSpPr/>
          <p:nvPr/>
        </p:nvSpPr>
        <p:spPr>
          <a:xfrm>
            <a:off x="2633258" y="2390933"/>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17" name="Freeform: Shape 16">
            <a:extLst>
              <a:ext uri="{FF2B5EF4-FFF2-40B4-BE49-F238E27FC236}">
                <a16:creationId xmlns:a16="http://schemas.microsoft.com/office/drawing/2014/main" id="{753D3BF8-B703-5F1F-4059-C9735B754D56}"/>
              </a:ext>
            </a:extLst>
          </p:cNvPr>
          <p:cNvSpPr/>
          <p:nvPr/>
        </p:nvSpPr>
        <p:spPr>
          <a:xfrm>
            <a:off x="2556184" y="1308628"/>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25</a:t>
            </a:r>
          </a:p>
        </p:txBody>
      </p:sp>
      <p:cxnSp>
        <p:nvCxnSpPr>
          <p:cNvPr id="18" name="Connector: Curved 17">
            <a:extLst>
              <a:ext uri="{FF2B5EF4-FFF2-40B4-BE49-F238E27FC236}">
                <a16:creationId xmlns:a16="http://schemas.microsoft.com/office/drawing/2014/main" id="{C4C9F4E7-120A-B349-0735-B07124B6681A}"/>
              </a:ext>
            </a:extLst>
          </p:cNvPr>
          <p:cNvCxnSpPr/>
          <p:nvPr/>
        </p:nvCxnSpPr>
        <p:spPr>
          <a:xfrm rot="5400000">
            <a:off x="1604351" y="2641914"/>
            <a:ext cx="1627375" cy="261269"/>
          </a:xfrm>
          <a:prstGeom prst="curvedConnector3">
            <a:avLst>
              <a:gd name="adj1" fmla="val 50000"/>
            </a:avLst>
          </a:prstGeom>
          <a:noFill/>
          <a:ln w="0">
            <a:solidFill>
              <a:srgbClr val="000000"/>
            </a:solidFill>
            <a:prstDash val="solid"/>
            <a:tailEnd type="arrow"/>
          </a:ln>
        </p:spPr>
      </p:cxnSp>
      <p:cxnSp>
        <p:nvCxnSpPr>
          <p:cNvPr id="19" name="Connector: Curved 18">
            <a:extLst>
              <a:ext uri="{FF2B5EF4-FFF2-40B4-BE49-F238E27FC236}">
                <a16:creationId xmlns:a16="http://schemas.microsoft.com/office/drawing/2014/main" id="{B719F031-2D3B-5127-1159-236ED614CC82}"/>
              </a:ext>
            </a:extLst>
          </p:cNvPr>
          <p:cNvCxnSpPr/>
          <p:nvPr/>
        </p:nvCxnSpPr>
        <p:spPr>
          <a:xfrm flipV="1">
            <a:off x="4492183" y="1719800"/>
            <a:ext cx="1411502" cy="37557"/>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20" name="Connector: Curved 19">
            <a:extLst>
              <a:ext uri="{FF2B5EF4-FFF2-40B4-BE49-F238E27FC236}">
                <a16:creationId xmlns:a16="http://schemas.microsoft.com/office/drawing/2014/main" id="{030CF45B-691D-8406-E5D8-FD40926047D1}"/>
              </a:ext>
            </a:extLst>
          </p:cNvPr>
          <p:cNvCxnSpPr>
            <a:endCxn id="11" idx="1"/>
          </p:cNvCxnSpPr>
          <p:nvPr/>
        </p:nvCxnSpPr>
        <p:spPr>
          <a:xfrm>
            <a:off x="4492183" y="2102884"/>
            <a:ext cx="1144355" cy="82136"/>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sp>
        <p:nvSpPr>
          <p:cNvPr id="21" name="Freeform: Shape 20">
            <a:extLst>
              <a:ext uri="{FF2B5EF4-FFF2-40B4-BE49-F238E27FC236}">
                <a16:creationId xmlns:a16="http://schemas.microsoft.com/office/drawing/2014/main" id="{CFF32A04-CCEF-B505-F8A7-AEE6DF82FFF8}"/>
              </a:ext>
            </a:extLst>
          </p:cNvPr>
          <p:cNvSpPr/>
          <p:nvPr/>
        </p:nvSpPr>
        <p:spPr>
          <a:xfrm>
            <a:off x="2171466" y="3613669"/>
            <a:ext cx="2808308"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Straight Connector 21">
            <a:extLst>
              <a:ext uri="{FF2B5EF4-FFF2-40B4-BE49-F238E27FC236}">
                <a16:creationId xmlns:a16="http://schemas.microsoft.com/office/drawing/2014/main" id="{88FB65C5-CB8F-0474-9662-06808F4B5741}"/>
              </a:ext>
            </a:extLst>
          </p:cNvPr>
          <p:cNvSpPr/>
          <p:nvPr/>
        </p:nvSpPr>
        <p:spPr>
          <a:xfrm>
            <a:off x="1851738" y="3707072"/>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23" name="Connector: Curved 22">
            <a:extLst>
              <a:ext uri="{FF2B5EF4-FFF2-40B4-BE49-F238E27FC236}">
                <a16:creationId xmlns:a16="http://schemas.microsoft.com/office/drawing/2014/main" id="{130BB47F-8C07-4140-3682-23FC18B40131}"/>
              </a:ext>
            </a:extLst>
          </p:cNvPr>
          <p:cNvCxnSpPr>
            <a:endCxn id="7" idx="5"/>
          </p:cNvCxnSpPr>
          <p:nvPr/>
        </p:nvCxnSpPr>
        <p:spPr>
          <a:xfrm rot="16200000" flipH="1">
            <a:off x="4457728" y="4290191"/>
            <a:ext cx="1917853" cy="747697"/>
          </a:xfrm>
          <a:prstGeom prst="curvedConnector3">
            <a:avLst>
              <a:gd name="adj1" fmla="val 50000"/>
            </a:avLst>
          </a:prstGeom>
          <a:noFill/>
          <a:ln w="0">
            <a:solidFill>
              <a:srgbClr val="000000"/>
            </a:solidFill>
            <a:prstDash val="solid"/>
            <a:tailEnd type="arrow"/>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51FD-B0FF-A4F6-9CA2-92A43E066627}"/>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fork() - The Flow</a:t>
            </a:r>
          </a:p>
        </p:txBody>
      </p:sp>
      <p:pic>
        <p:nvPicPr>
          <p:cNvPr id="3" name="Picture 2">
            <a:hlinkClick r:id="rId3" action="ppaction://hlinksldjump"/>
            <a:extLst>
              <a:ext uri="{FF2B5EF4-FFF2-40B4-BE49-F238E27FC236}">
                <a16:creationId xmlns:a16="http://schemas.microsoft.com/office/drawing/2014/main" id="{E4C3462C-0149-670C-9723-D4C7722DA11F}"/>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65C97E7F-91B8-DC7F-04DA-B948BA973FCB}"/>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AFCDBF82-4FA6-567C-C902-1472967CAAEC}"/>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6" name="Freeform: Shape 5">
            <a:extLst>
              <a:ext uri="{FF2B5EF4-FFF2-40B4-BE49-F238E27FC236}">
                <a16:creationId xmlns:a16="http://schemas.microsoft.com/office/drawing/2014/main" id="{2F4B3D21-D5AF-0C6A-D8DF-E3AE6EA79624}"/>
              </a:ext>
            </a:extLst>
          </p:cNvPr>
          <p:cNvSpPr/>
          <p:nvPr/>
        </p:nvSpPr>
        <p:spPr>
          <a:xfrm>
            <a:off x="2123131"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a:t>
            </a:r>
            <a:r>
              <a:rPr lang="en-US" sz="1270" b="1">
                <a:solidFill>
                  <a:srgbClr val="CC0000"/>
                </a:solidFill>
                <a:latin typeface="Courier New" pitchFamily="49"/>
                <a:ea typeface="Segoe UI" pitchFamily="2"/>
                <a:cs typeface="Tahoma" pitchFamily="2"/>
              </a:rPr>
              <a:t>fork();	   ret = 26</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sp>
        <p:nvSpPr>
          <p:cNvPr id="7" name="Freeform: Shape 6">
            <a:extLst>
              <a:ext uri="{FF2B5EF4-FFF2-40B4-BE49-F238E27FC236}">
                <a16:creationId xmlns:a16="http://schemas.microsoft.com/office/drawing/2014/main" id="{10CEF390-B9D2-EDB0-34F3-565AAFCACA6E}"/>
              </a:ext>
            </a:extLst>
          </p:cNvPr>
          <p:cNvSpPr/>
          <p:nvPr/>
        </p:nvSpPr>
        <p:spPr>
          <a:xfrm>
            <a:off x="5666257" y="5498720"/>
            <a:ext cx="848469" cy="84846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FF66"/>
          </a:solidFill>
          <a:ln w="0">
            <a:solidFill>
              <a:srgbClr val="66CC0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Linux</a:t>
            </a:r>
          </a:p>
          <a:p>
            <a:pPr algn="ctr" defTabSz="829544" hangingPunct="0"/>
            <a:r>
              <a:rPr lang="en-US" sz="1633" b="1">
                <a:solidFill>
                  <a:prstClr val="black"/>
                </a:solidFill>
                <a:latin typeface="Trebuchet MS" pitchFamily="34"/>
                <a:ea typeface="Segoe UI" pitchFamily="2"/>
                <a:cs typeface="Tahoma" pitchFamily="2"/>
              </a:rPr>
              <a:t>Kernel</a:t>
            </a:r>
          </a:p>
        </p:txBody>
      </p:sp>
      <p:grpSp>
        <p:nvGrpSpPr>
          <p:cNvPr id="8" name="Group 7">
            <a:extLst>
              <a:ext uri="{FF2B5EF4-FFF2-40B4-BE49-F238E27FC236}">
                <a16:creationId xmlns:a16="http://schemas.microsoft.com/office/drawing/2014/main" id="{E04E79FE-5901-4077-3D39-F940F2039D5C}"/>
              </a:ext>
            </a:extLst>
          </p:cNvPr>
          <p:cNvGrpSpPr/>
          <p:nvPr/>
        </p:nvGrpSpPr>
        <p:grpSpPr>
          <a:xfrm>
            <a:off x="5903685" y="1480412"/>
            <a:ext cx="450687" cy="479101"/>
            <a:chOff x="4828320" y="1631880"/>
            <a:chExt cx="496799" cy="528120"/>
          </a:xfrm>
        </p:grpSpPr>
        <p:pic>
          <p:nvPicPr>
            <p:cNvPr id="9" name="Picture 8">
              <a:extLst>
                <a:ext uri="{FF2B5EF4-FFF2-40B4-BE49-F238E27FC236}">
                  <a16:creationId xmlns:a16="http://schemas.microsoft.com/office/drawing/2014/main" id="{DDE21824-0EE8-17F4-6E1D-D4433D590746}"/>
                </a:ext>
              </a:extLst>
            </p:cNvPr>
            <p:cNvPicPr>
              <a:picLocks noChangeAspect="1"/>
            </p:cNvPicPr>
            <p:nvPr/>
          </p:nvPicPr>
          <p:blipFill>
            <a:blip r:embed="rId7">
              <a:lum/>
              <a:alphaModFix/>
            </a:blip>
            <a:srcRect l="12062" r="11398"/>
            <a:stretch>
              <a:fillRect/>
            </a:stretch>
          </p:blipFill>
          <p:spPr>
            <a:xfrm>
              <a:off x="4828320" y="1685160"/>
              <a:ext cx="363239" cy="474840"/>
            </a:xfrm>
            <a:prstGeom prst="rect">
              <a:avLst/>
            </a:prstGeom>
            <a:noFill/>
            <a:ln>
              <a:noFill/>
            </a:ln>
          </p:spPr>
        </p:pic>
        <p:pic>
          <p:nvPicPr>
            <p:cNvPr id="10" name="Picture 9">
              <a:extLst>
                <a:ext uri="{FF2B5EF4-FFF2-40B4-BE49-F238E27FC236}">
                  <a16:creationId xmlns:a16="http://schemas.microsoft.com/office/drawing/2014/main" id="{5C63C067-DFA1-8B0B-BDAB-6F51B269CB24}"/>
                </a:ext>
              </a:extLst>
            </p:cNvPr>
            <p:cNvPicPr>
              <a:picLocks noChangeAspect="1"/>
            </p:cNvPicPr>
            <p:nvPr/>
          </p:nvPicPr>
          <p:blipFill>
            <a:blip r:embed="rId7">
              <a:lum/>
              <a:alphaModFix/>
            </a:blip>
            <a:srcRect l="12062" r="11398"/>
            <a:stretch>
              <a:fillRect/>
            </a:stretch>
          </p:blipFill>
          <p:spPr>
            <a:xfrm>
              <a:off x="4961880" y="1631880"/>
              <a:ext cx="363239" cy="474480"/>
            </a:xfrm>
            <a:prstGeom prst="rect">
              <a:avLst/>
            </a:prstGeom>
            <a:noFill/>
            <a:ln>
              <a:noFill/>
            </a:ln>
          </p:spPr>
        </p:pic>
      </p:grpSp>
      <p:pic>
        <p:nvPicPr>
          <p:cNvPr id="11" name="Picture 10">
            <a:extLst>
              <a:ext uri="{FF2B5EF4-FFF2-40B4-BE49-F238E27FC236}">
                <a16:creationId xmlns:a16="http://schemas.microsoft.com/office/drawing/2014/main" id="{DF9088AD-9F7C-1096-9215-3A38863C7B7B}"/>
              </a:ext>
            </a:extLst>
          </p:cNvPr>
          <p:cNvPicPr>
            <a:picLocks noChangeAspect="1"/>
          </p:cNvPicPr>
          <p:nvPr/>
        </p:nvPicPr>
        <p:blipFill>
          <a:blip r:embed="rId8">
            <a:lum/>
            <a:alphaModFix/>
          </a:blip>
          <a:srcRect/>
          <a:stretch>
            <a:fillRect/>
          </a:stretch>
        </p:blipFill>
        <p:spPr>
          <a:xfrm>
            <a:off x="5636538" y="1938285"/>
            <a:ext cx="950689" cy="493471"/>
          </a:xfrm>
          <a:prstGeom prst="rect">
            <a:avLst/>
          </a:prstGeom>
          <a:noFill/>
          <a:ln>
            <a:noFill/>
          </a:ln>
        </p:spPr>
      </p:pic>
      <p:sp>
        <p:nvSpPr>
          <p:cNvPr id="12" name="Freeform: Shape 11">
            <a:extLst>
              <a:ext uri="{FF2B5EF4-FFF2-40B4-BE49-F238E27FC236}">
                <a16:creationId xmlns:a16="http://schemas.microsoft.com/office/drawing/2014/main" id="{3A8FCD8E-EEC0-8647-0B33-5C0137C92BE3}"/>
              </a:ext>
            </a:extLst>
          </p:cNvPr>
          <p:cNvSpPr/>
          <p:nvPr/>
        </p:nvSpPr>
        <p:spPr>
          <a:xfrm>
            <a:off x="2548019" y="1587533"/>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Freeform: Shape 12">
            <a:extLst>
              <a:ext uri="{FF2B5EF4-FFF2-40B4-BE49-F238E27FC236}">
                <a16:creationId xmlns:a16="http://schemas.microsoft.com/office/drawing/2014/main" id="{01412E4F-1FAB-7093-E555-708CD730D5C2}"/>
              </a:ext>
            </a:extLst>
          </p:cNvPr>
          <p:cNvSpPr/>
          <p:nvPr/>
        </p:nvSpPr>
        <p:spPr>
          <a:xfrm>
            <a:off x="2633258" y="1654482"/>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14" name="Freeform: Shape 13">
            <a:extLst>
              <a:ext uri="{FF2B5EF4-FFF2-40B4-BE49-F238E27FC236}">
                <a16:creationId xmlns:a16="http://schemas.microsoft.com/office/drawing/2014/main" id="{8F3769D7-3F76-CC5A-85F1-8F97598800B0}"/>
              </a:ext>
            </a:extLst>
          </p:cNvPr>
          <p:cNvSpPr/>
          <p:nvPr/>
        </p:nvSpPr>
        <p:spPr>
          <a:xfrm>
            <a:off x="3583948" y="1654483"/>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15" name="Freeform: Shape 14">
            <a:extLst>
              <a:ext uri="{FF2B5EF4-FFF2-40B4-BE49-F238E27FC236}">
                <a16:creationId xmlns:a16="http://schemas.microsoft.com/office/drawing/2014/main" id="{47DBC5E7-1BFC-4574-D09A-63A89A6864FF}"/>
              </a:ext>
            </a:extLst>
          </p:cNvPr>
          <p:cNvSpPr/>
          <p:nvPr/>
        </p:nvSpPr>
        <p:spPr>
          <a:xfrm>
            <a:off x="3583948" y="2029076"/>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16" name="Freeform: Shape 15">
            <a:extLst>
              <a:ext uri="{FF2B5EF4-FFF2-40B4-BE49-F238E27FC236}">
                <a16:creationId xmlns:a16="http://schemas.microsoft.com/office/drawing/2014/main" id="{2B1CB94A-C4F9-5943-7372-4EE3614747FF}"/>
              </a:ext>
            </a:extLst>
          </p:cNvPr>
          <p:cNvSpPr/>
          <p:nvPr/>
        </p:nvSpPr>
        <p:spPr>
          <a:xfrm>
            <a:off x="2633258" y="2390933"/>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17" name="Freeform: Shape 16">
            <a:extLst>
              <a:ext uri="{FF2B5EF4-FFF2-40B4-BE49-F238E27FC236}">
                <a16:creationId xmlns:a16="http://schemas.microsoft.com/office/drawing/2014/main" id="{2132138F-C0EC-9F18-8AFA-F820653745FE}"/>
              </a:ext>
            </a:extLst>
          </p:cNvPr>
          <p:cNvSpPr/>
          <p:nvPr/>
        </p:nvSpPr>
        <p:spPr>
          <a:xfrm>
            <a:off x="2556184" y="1308628"/>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25</a:t>
            </a:r>
          </a:p>
        </p:txBody>
      </p:sp>
      <p:cxnSp>
        <p:nvCxnSpPr>
          <p:cNvPr id="18" name="Connector: Curved 17">
            <a:extLst>
              <a:ext uri="{FF2B5EF4-FFF2-40B4-BE49-F238E27FC236}">
                <a16:creationId xmlns:a16="http://schemas.microsoft.com/office/drawing/2014/main" id="{6B3777FE-3B02-D212-F9C5-489715F48B85}"/>
              </a:ext>
            </a:extLst>
          </p:cNvPr>
          <p:cNvCxnSpPr/>
          <p:nvPr/>
        </p:nvCxnSpPr>
        <p:spPr>
          <a:xfrm rot="5400000">
            <a:off x="1604351" y="2641914"/>
            <a:ext cx="1627375" cy="261269"/>
          </a:xfrm>
          <a:prstGeom prst="curvedConnector3">
            <a:avLst>
              <a:gd name="adj1" fmla="val 50000"/>
            </a:avLst>
          </a:prstGeom>
          <a:noFill/>
          <a:ln w="0">
            <a:solidFill>
              <a:srgbClr val="000000"/>
            </a:solidFill>
            <a:prstDash val="solid"/>
            <a:tailEnd type="arrow"/>
          </a:ln>
        </p:spPr>
      </p:cxnSp>
      <p:cxnSp>
        <p:nvCxnSpPr>
          <p:cNvPr id="19" name="Connector: Curved 18">
            <a:extLst>
              <a:ext uri="{FF2B5EF4-FFF2-40B4-BE49-F238E27FC236}">
                <a16:creationId xmlns:a16="http://schemas.microsoft.com/office/drawing/2014/main" id="{5A8066D3-F751-B576-C04E-ECCC1BC0D22F}"/>
              </a:ext>
            </a:extLst>
          </p:cNvPr>
          <p:cNvCxnSpPr/>
          <p:nvPr/>
        </p:nvCxnSpPr>
        <p:spPr>
          <a:xfrm flipV="1">
            <a:off x="4492183" y="1719800"/>
            <a:ext cx="1411502" cy="37557"/>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20" name="Connector: Curved 19">
            <a:extLst>
              <a:ext uri="{FF2B5EF4-FFF2-40B4-BE49-F238E27FC236}">
                <a16:creationId xmlns:a16="http://schemas.microsoft.com/office/drawing/2014/main" id="{E8C90C49-4CFA-384E-FA3D-A08E36676CD9}"/>
              </a:ext>
            </a:extLst>
          </p:cNvPr>
          <p:cNvCxnSpPr>
            <a:endCxn id="11" idx="1"/>
          </p:cNvCxnSpPr>
          <p:nvPr/>
        </p:nvCxnSpPr>
        <p:spPr>
          <a:xfrm>
            <a:off x="4492183" y="2102884"/>
            <a:ext cx="1144355" cy="82136"/>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sp>
        <p:nvSpPr>
          <p:cNvPr id="21" name="Freeform: Shape 20">
            <a:extLst>
              <a:ext uri="{FF2B5EF4-FFF2-40B4-BE49-F238E27FC236}">
                <a16:creationId xmlns:a16="http://schemas.microsoft.com/office/drawing/2014/main" id="{F33756E1-D638-2699-B907-FD36A0278553}"/>
              </a:ext>
            </a:extLst>
          </p:cNvPr>
          <p:cNvSpPr/>
          <p:nvPr/>
        </p:nvSpPr>
        <p:spPr>
          <a:xfrm>
            <a:off x="2171466" y="3796557"/>
            <a:ext cx="2808308"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Straight Connector 21">
            <a:extLst>
              <a:ext uri="{FF2B5EF4-FFF2-40B4-BE49-F238E27FC236}">
                <a16:creationId xmlns:a16="http://schemas.microsoft.com/office/drawing/2014/main" id="{C39D5BAC-9E60-B08D-02CE-6285863CF729}"/>
              </a:ext>
            </a:extLst>
          </p:cNvPr>
          <p:cNvSpPr/>
          <p:nvPr/>
        </p:nvSpPr>
        <p:spPr>
          <a:xfrm>
            <a:off x="1851738" y="3889960"/>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23" name="Connector: Curved 22">
            <a:extLst>
              <a:ext uri="{FF2B5EF4-FFF2-40B4-BE49-F238E27FC236}">
                <a16:creationId xmlns:a16="http://schemas.microsoft.com/office/drawing/2014/main" id="{1AD2ACD6-2D3F-4941-702D-DEC4CD7EB22A}"/>
              </a:ext>
            </a:extLst>
          </p:cNvPr>
          <p:cNvCxnSpPr/>
          <p:nvPr/>
        </p:nvCxnSpPr>
        <p:spPr>
          <a:xfrm flipV="1">
            <a:off x="6390950" y="2657100"/>
            <a:ext cx="1350104" cy="2944495"/>
          </a:xfrm>
          <a:prstGeom prst="curvedConnector3">
            <a:avLst/>
          </a:prstGeom>
          <a:noFill/>
          <a:ln w="0">
            <a:solidFill>
              <a:srgbClr val="000000"/>
            </a:solidFill>
            <a:prstDash val="solid"/>
            <a:tailEnd type="arrow"/>
          </a:ln>
        </p:spPr>
      </p:cxnSp>
      <p:sp>
        <p:nvSpPr>
          <p:cNvPr id="24" name="Freeform: Shape 23">
            <a:extLst>
              <a:ext uri="{FF2B5EF4-FFF2-40B4-BE49-F238E27FC236}">
                <a16:creationId xmlns:a16="http://schemas.microsoft.com/office/drawing/2014/main" id="{02F8828B-FA4F-1240-D7C6-7642F19D3261}"/>
              </a:ext>
            </a:extLst>
          </p:cNvPr>
          <p:cNvSpPr/>
          <p:nvPr/>
        </p:nvSpPr>
        <p:spPr>
          <a:xfrm>
            <a:off x="7740728" y="1588185"/>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5" name="Freeform: Shape 24">
            <a:extLst>
              <a:ext uri="{FF2B5EF4-FFF2-40B4-BE49-F238E27FC236}">
                <a16:creationId xmlns:a16="http://schemas.microsoft.com/office/drawing/2014/main" id="{4F01D298-7C9E-8214-B270-891E722FE50A}"/>
              </a:ext>
            </a:extLst>
          </p:cNvPr>
          <p:cNvSpPr/>
          <p:nvPr/>
        </p:nvSpPr>
        <p:spPr>
          <a:xfrm>
            <a:off x="8805723" y="1655134"/>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26" name="Freeform: Shape 25">
            <a:extLst>
              <a:ext uri="{FF2B5EF4-FFF2-40B4-BE49-F238E27FC236}">
                <a16:creationId xmlns:a16="http://schemas.microsoft.com/office/drawing/2014/main" id="{9E14468A-B6DF-7A10-E50F-2C262DA23C2B}"/>
              </a:ext>
            </a:extLst>
          </p:cNvPr>
          <p:cNvSpPr/>
          <p:nvPr/>
        </p:nvSpPr>
        <p:spPr>
          <a:xfrm>
            <a:off x="7862218" y="1655135"/>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27" name="Freeform: Shape 26">
            <a:extLst>
              <a:ext uri="{FF2B5EF4-FFF2-40B4-BE49-F238E27FC236}">
                <a16:creationId xmlns:a16="http://schemas.microsoft.com/office/drawing/2014/main" id="{82028995-6506-0F63-A141-0B3034135068}"/>
              </a:ext>
            </a:extLst>
          </p:cNvPr>
          <p:cNvSpPr/>
          <p:nvPr/>
        </p:nvSpPr>
        <p:spPr>
          <a:xfrm>
            <a:off x="7862218" y="2029729"/>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28" name="Freeform: Shape 27">
            <a:extLst>
              <a:ext uri="{FF2B5EF4-FFF2-40B4-BE49-F238E27FC236}">
                <a16:creationId xmlns:a16="http://schemas.microsoft.com/office/drawing/2014/main" id="{1D539BEA-D5DA-ACF1-1287-2EFDC101A02A}"/>
              </a:ext>
            </a:extLst>
          </p:cNvPr>
          <p:cNvSpPr/>
          <p:nvPr/>
        </p:nvSpPr>
        <p:spPr>
          <a:xfrm>
            <a:off x="7825966" y="2391586"/>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29" name="Freeform: Shape 28">
            <a:extLst>
              <a:ext uri="{FF2B5EF4-FFF2-40B4-BE49-F238E27FC236}">
                <a16:creationId xmlns:a16="http://schemas.microsoft.com/office/drawing/2014/main" id="{11CA9DF9-CC14-4C46-888C-D819BC0C4AEE}"/>
              </a:ext>
            </a:extLst>
          </p:cNvPr>
          <p:cNvSpPr/>
          <p:nvPr/>
        </p:nvSpPr>
        <p:spPr>
          <a:xfrm>
            <a:off x="8891941" y="1309282"/>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26</a:t>
            </a:r>
          </a:p>
        </p:txBody>
      </p:sp>
      <p:cxnSp>
        <p:nvCxnSpPr>
          <p:cNvPr id="30" name="Connector: Curved 29">
            <a:extLst>
              <a:ext uri="{FF2B5EF4-FFF2-40B4-BE49-F238E27FC236}">
                <a16:creationId xmlns:a16="http://schemas.microsoft.com/office/drawing/2014/main" id="{000E4A2B-7A98-FBF0-4385-DEC58364B72C}"/>
              </a:ext>
            </a:extLst>
          </p:cNvPr>
          <p:cNvCxnSpPr/>
          <p:nvPr/>
        </p:nvCxnSpPr>
        <p:spPr>
          <a:xfrm>
            <a:off x="6354372" y="1720125"/>
            <a:ext cx="1390928" cy="37557"/>
          </a:xfrm>
          <a:prstGeom prst="curvedConnector3">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31" name="Connector: Curved 30">
            <a:extLst>
              <a:ext uri="{FF2B5EF4-FFF2-40B4-BE49-F238E27FC236}">
                <a16:creationId xmlns:a16="http://schemas.microsoft.com/office/drawing/2014/main" id="{8A9B2BBB-070D-7572-60F4-976A1F521217}"/>
              </a:ext>
            </a:extLst>
          </p:cNvPr>
          <p:cNvCxnSpPr/>
          <p:nvPr/>
        </p:nvCxnSpPr>
        <p:spPr>
          <a:xfrm flipV="1">
            <a:off x="6587228" y="2103211"/>
            <a:ext cx="1153500" cy="81973"/>
          </a:xfrm>
          <a:prstGeom prst="curvedConnector3">
            <a:avLst/>
          </a:prstGeom>
          <a:noFill/>
          <a:ln w="0">
            <a:solidFill>
              <a:srgbClr val="000000"/>
            </a:solidFill>
            <a:custDash>
              <a:ds d="144567" sp="360000"/>
              <a:ds d="144567" sp="360000"/>
              <a:ds d="720000" sp="360000"/>
              <a:ds d="720000" sp="360000"/>
              <a:ds d="720000" sp="360000"/>
            </a:custDash>
            <a:headEnd type="arrow"/>
            <a:tailEnd type="arrow"/>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16AA-6B68-21BB-97A2-97DECB96BFDD}"/>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fork() - The Flow</a:t>
            </a:r>
          </a:p>
        </p:txBody>
      </p:sp>
      <p:pic>
        <p:nvPicPr>
          <p:cNvPr id="3" name="Picture 2">
            <a:hlinkClick r:id="rId3" action="ppaction://hlinksldjump"/>
            <a:extLst>
              <a:ext uri="{FF2B5EF4-FFF2-40B4-BE49-F238E27FC236}">
                <a16:creationId xmlns:a16="http://schemas.microsoft.com/office/drawing/2014/main" id="{600355A5-A8D8-E894-9F95-6AFB4066418F}"/>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B21BCAEB-600D-E0A4-5C8D-C67D8E5FA65E}"/>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962D0EEE-2FFD-B14A-2E72-58D4A4C5DE84}"/>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6" name="Freeform: Shape 5">
            <a:extLst>
              <a:ext uri="{FF2B5EF4-FFF2-40B4-BE49-F238E27FC236}">
                <a16:creationId xmlns:a16="http://schemas.microsoft.com/office/drawing/2014/main" id="{998403CE-527B-A2F2-D096-EC5405815FDC}"/>
              </a:ext>
            </a:extLst>
          </p:cNvPr>
          <p:cNvSpPr/>
          <p:nvPr/>
        </p:nvSpPr>
        <p:spPr>
          <a:xfrm>
            <a:off x="2123131"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a:t>
            </a:r>
            <a:r>
              <a:rPr lang="en-US" sz="1270" b="1">
                <a:solidFill>
                  <a:srgbClr val="CC0000"/>
                </a:solidFill>
                <a:latin typeface="Courier New" pitchFamily="49"/>
                <a:ea typeface="Segoe UI" pitchFamily="2"/>
                <a:cs typeface="Tahoma" pitchFamily="2"/>
              </a:rPr>
              <a:t>fork();	   ret = 26</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sp>
        <p:nvSpPr>
          <p:cNvPr id="7" name="Freeform: Shape 6">
            <a:extLst>
              <a:ext uri="{FF2B5EF4-FFF2-40B4-BE49-F238E27FC236}">
                <a16:creationId xmlns:a16="http://schemas.microsoft.com/office/drawing/2014/main" id="{9A5478CF-6775-4D06-C0BA-E1C1393EA179}"/>
              </a:ext>
            </a:extLst>
          </p:cNvPr>
          <p:cNvSpPr/>
          <p:nvPr/>
        </p:nvSpPr>
        <p:spPr>
          <a:xfrm>
            <a:off x="5666257" y="5498720"/>
            <a:ext cx="848469" cy="84846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FF66"/>
          </a:solidFill>
          <a:ln w="0">
            <a:solidFill>
              <a:srgbClr val="66CC0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Linux</a:t>
            </a:r>
          </a:p>
          <a:p>
            <a:pPr algn="ctr" defTabSz="829544" hangingPunct="0"/>
            <a:r>
              <a:rPr lang="en-US" sz="1633" b="1">
                <a:solidFill>
                  <a:prstClr val="black"/>
                </a:solidFill>
                <a:latin typeface="Trebuchet MS" pitchFamily="34"/>
                <a:ea typeface="Segoe UI" pitchFamily="2"/>
                <a:cs typeface="Tahoma" pitchFamily="2"/>
              </a:rPr>
              <a:t>Kernel</a:t>
            </a:r>
          </a:p>
        </p:txBody>
      </p:sp>
      <p:grpSp>
        <p:nvGrpSpPr>
          <p:cNvPr id="8" name="Group 7">
            <a:extLst>
              <a:ext uri="{FF2B5EF4-FFF2-40B4-BE49-F238E27FC236}">
                <a16:creationId xmlns:a16="http://schemas.microsoft.com/office/drawing/2014/main" id="{B29BF75C-6107-68C4-639D-FD8BBD1A6975}"/>
              </a:ext>
            </a:extLst>
          </p:cNvPr>
          <p:cNvGrpSpPr/>
          <p:nvPr/>
        </p:nvGrpSpPr>
        <p:grpSpPr>
          <a:xfrm>
            <a:off x="5903685" y="1480412"/>
            <a:ext cx="450687" cy="479101"/>
            <a:chOff x="4828320" y="1631880"/>
            <a:chExt cx="496799" cy="528120"/>
          </a:xfrm>
        </p:grpSpPr>
        <p:pic>
          <p:nvPicPr>
            <p:cNvPr id="9" name="Picture 8">
              <a:extLst>
                <a:ext uri="{FF2B5EF4-FFF2-40B4-BE49-F238E27FC236}">
                  <a16:creationId xmlns:a16="http://schemas.microsoft.com/office/drawing/2014/main" id="{93F53D89-A915-237E-B715-83E613E64385}"/>
                </a:ext>
              </a:extLst>
            </p:cNvPr>
            <p:cNvPicPr>
              <a:picLocks noChangeAspect="1"/>
            </p:cNvPicPr>
            <p:nvPr/>
          </p:nvPicPr>
          <p:blipFill>
            <a:blip r:embed="rId7">
              <a:lum/>
              <a:alphaModFix/>
            </a:blip>
            <a:srcRect l="12062" r="11398"/>
            <a:stretch>
              <a:fillRect/>
            </a:stretch>
          </p:blipFill>
          <p:spPr>
            <a:xfrm>
              <a:off x="4828320" y="1685160"/>
              <a:ext cx="363239" cy="474840"/>
            </a:xfrm>
            <a:prstGeom prst="rect">
              <a:avLst/>
            </a:prstGeom>
            <a:noFill/>
            <a:ln>
              <a:noFill/>
            </a:ln>
          </p:spPr>
        </p:pic>
        <p:pic>
          <p:nvPicPr>
            <p:cNvPr id="10" name="Picture 9">
              <a:extLst>
                <a:ext uri="{FF2B5EF4-FFF2-40B4-BE49-F238E27FC236}">
                  <a16:creationId xmlns:a16="http://schemas.microsoft.com/office/drawing/2014/main" id="{5B03306E-CAA5-5883-7FF8-BD8E5803C7C3}"/>
                </a:ext>
              </a:extLst>
            </p:cNvPr>
            <p:cNvPicPr>
              <a:picLocks noChangeAspect="1"/>
            </p:cNvPicPr>
            <p:nvPr/>
          </p:nvPicPr>
          <p:blipFill>
            <a:blip r:embed="rId7">
              <a:lum/>
              <a:alphaModFix/>
            </a:blip>
            <a:srcRect l="12062" r="11398"/>
            <a:stretch>
              <a:fillRect/>
            </a:stretch>
          </p:blipFill>
          <p:spPr>
            <a:xfrm>
              <a:off x="4961880" y="1631880"/>
              <a:ext cx="363239" cy="474480"/>
            </a:xfrm>
            <a:prstGeom prst="rect">
              <a:avLst/>
            </a:prstGeom>
            <a:noFill/>
            <a:ln>
              <a:noFill/>
            </a:ln>
          </p:spPr>
        </p:pic>
      </p:grpSp>
      <p:pic>
        <p:nvPicPr>
          <p:cNvPr id="11" name="Picture 10">
            <a:extLst>
              <a:ext uri="{FF2B5EF4-FFF2-40B4-BE49-F238E27FC236}">
                <a16:creationId xmlns:a16="http://schemas.microsoft.com/office/drawing/2014/main" id="{FE46ADA9-34C2-4457-3759-B8D6018C8C9A}"/>
              </a:ext>
            </a:extLst>
          </p:cNvPr>
          <p:cNvPicPr>
            <a:picLocks noChangeAspect="1"/>
          </p:cNvPicPr>
          <p:nvPr/>
        </p:nvPicPr>
        <p:blipFill>
          <a:blip r:embed="rId8">
            <a:lum/>
            <a:alphaModFix/>
          </a:blip>
          <a:srcRect/>
          <a:stretch>
            <a:fillRect/>
          </a:stretch>
        </p:blipFill>
        <p:spPr>
          <a:xfrm>
            <a:off x="5636538" y="1938285"/>
            <a:ext cx="950689" cy="493471"/>
          </a:xfrm>
          <a:prstGeom prst="rect">
            <a:avLst/>
          </a:prstGeom>
          <a:noFill/>
          <a:ln>
            <a:noFill/>
          </a:ln>
        </p:spPr>
      </p:pic>
      <p:sp>
        <p:nvSpPr>
          <p:cNvPr id="12" name="Freeform: Shape 11">
            <a:extLst>
              <a:ext uri="{FF2B5EF4-FFF2-40B4-BE49-F238E27FC236}">
                <a16:creationId xmlns:a16="http://schemas.microsoft.com/office/drawing/2014/main" id="{86E07834-8F49-0227-485B-4B5C70CC59D6}"/>
              </a:ext>
            </a:extLst>
          </p:cNvPr>
          <p:cNvSpPr/>
          <p:nvPr/>
        </p:nvSpPr>
        <p:spPr>
          <a:xfrm>
            <a:off x="2548019" y="1587533"/>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Freeform: Shape 12">
            <a:extLst>
              <a:ext uri="{FF2B5EF4-FFF2-40B4-BE49-F238E27FC236}">
                <a16:creationId xmlns:a16="http://schemas.microsoft.com/office/drawing/2014/main" id="{4B762463-D703-5A17-61CD-639B98A0B63F}"/>
              </a:ext>
            </a:extLst>
          </p:cNvPr>
          <p:cNvSpPr/>
          <p:nvPr/>
        </p:nvSpPr>
        <p:spPr>
          <a:xfrm>
            <a:off x="2633258" y="1654482"/>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14" name="Freeform: Shape 13">
            <a:extLst>
              <a:ext uri="{FF2B5EF4-FFF2-40B4-BE49-F238E27FC236}">
                <a16:creationId xmlns:a16="http://schemas.microsoft.com/office/drawing/2014/main" id="{69811737-D270-413A-9850-4938017E1127}"/>
              </a:ext>
            </a:extLst>
          </p:cNvPr>
          <p:cNvSpPr/>
          <p:nvPr/>
        </p:nvSpPr>
        <p:spPr>
          <a:xfrm>
            <a:off x="3583948" y="1654483"/>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15" name="Freeform: Shape 14">
            <a:extLst>
              <a:ext uri="{FF2B5EF4-FFF2-40B4-BE49-F238E27FC236}">
                <a16:creationId xmlns:a16="http://schemas.microsoft.com/office/drawing/2014/main" id="{6498A1DE-AE19-F4F5-1524-588D97108ECB}"/>
              </a:ext>
            </a:extLst>
          </p:cNvPr>
          <p:cNvSpPr/>
          <p:nvPr/>
        </p:nvSpPr>
        <p:spPr>
          <a:xfrm>
            <a:off x="3583948" y="2029076"/>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16" name="Freeform: Shape 15">
            <a:extLst>
              <a:ext uri="{FF2B5EF4-FFF2-40B4-BE49-F238E27FC236}">
                <a16:creationId xmlns:a16="http://schemas.microsoft.com/office/drawing/2014/main" id="{DDE451F8-19CD-6F7D-2A94-7DA66B72E898}"/>
              </a:ext>
            </a:extLst>
          </p:cNvPr>
          <p:cNvSpPr/>
          <p:nvPr/>
        </p:nvSpPr>
        <p:spPr>
          <a:xfrm>
            <a:off x="2633258" y="2390933"/>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17" name="Freeform: Shape 16">
            <a:extLst>
              <a:ext uri="{FF2B5EF4-FFF2-40B4-BE49-F238E27FC236}">
                <a16:creationId xmlns:a16="http://schemas.microsoft.com/office/drawing/2014/main" id="{5F15F05F-8C71-CEBD-7AD2-92245ABD4715}"/>
              </a:ext>
            </a:extLst>
          </p:cNvPr>
          <p:cNvSpPr/>
          <p:nvPr/>
        </p:nvSpPr>
        <p:spPr>
          <a:xfrm>
            <a:off x="2556184" y="1308628"/>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25</a:t>
            </a:r>
          </a:p>
        </p:txBody>
      </p:sp>
      <p:cxnSp>
        <p:nvCxnSpPr>
          <p:cNvPr id="18" name="Connector: Curved 17">
            <a:extLst>
              <a:ext uri="{FF2B5EF4-FFF2-40B4-BE49-F238E27FC236}">
                <a16:creationId xmlns:a16="http://schemas.microsoft.com/office/drawing/2014/main" id="{AD6536D3-16E8-D5F7-269C-5707EB6ACC73}"/>
              </a:ext>
            </a:extLst>
          </p:cNvPr>
          <p:cNvCxnSpPr/>
          <p:nvPr/>
        </p:nvCxnSpPr>
        <p:spPr>
          <a:xfrm rot="5400000">
            <a:off x="1604351" y="2641914"/>
            <a:ext cx="1627375" cy="261269"/>
          </a:xfrm>
          <a:prstGeom prst="curvedConnector3">
            <a:avLst>
              <a:gd name="adj1" fmla="val 50000"/>
            </a:avLst>
          </a:prstGeom>
          <a:noFill/>
          <a:ln w="0">
            <a:solidFill>
              <a:srgbClr val="000000"/>
            </a:solidFill>
            <a:prstDash val="solid"/>
            <a:tailEnd type="arrow"/>
          </a:ln>
        </p:spPr>
      </p:cxnSp>
      <p:cxnSp>
        <p:nvCxnSpPr>
          <p:cNvPr id="19" name="Connector: Curved 18">
            <a:extLst>
              <a:ext uri="{FF2B5EF4-FFF2-40B4-BE49-F238E27FC236}">
                <a16:creationId xmlns:a16="http://schemas.microsoft.com/office/drawing/2014/main" id="{8C9B1480-B277-0240-AE14-1C038B645980}"/>
              </a:ext>
            </a:extLst>
          </p:cNvPr>
          <p:cNvCxnSpPr/>
          <p:nvPr/>
        </p:nvCxnSpPr>
        <p:spPr>
          <a:xfrm flipV="1">
            <a:off x="4492183" y="1719800"/>
            <a:ext cx="1411502" cy="37557"/>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20" name="Connector: Curved 19">
            <a:extLst>
              <a:ext uri="{FF2B5EF4-FFF2-40B4-BE49-F238E27FC236}">
                <a16:creationId xmlns:a16="http://schemas.microsoft.com/office/drawing/2014/main" id="{500414B4-6038-ECCD-FA43-C5A44199F3E9}"/>
              </a:ext>
            </a:extLst>
          </p:cNvPr>
          <p:cNvCxnSpPr>
            <a:endCxn id="11" idx="1"/>
          </p:cNvCxnSpPr>
          <p:nvPr/>
        </p:nvCxnSpPr>
        <p:spPr>
          <a:xfrm>
            <a:off x="4492183" y="2102884"/>
            <a:ext cx="1144355" cy="82136"/>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sp>
        <p:nvSpPr>
          <p:cNvPr id="21" name="Freeform: Shape 20">
            <a:extLst>
              <a:ext uri="{FF2B5EF4-FFF2-40B4-BE49-F238E27FC236}">
                <a16:creationId xmlns:a16="http://schemas.microsoft.com/office/drawing/2014/main" id="{0821F16B-8144-FC74-2DD2-6FCC6BC4D78C}"/>
              </a:ext>
            </a:extLst>
          </p:cNvPr>
          <p:cNvSpPr/>
          <p:nvPr/>
        </p:nvSpPr>
        <p:spPr>
          <a:xfrm>
            <a:off x="2171466" y="3796557"/>
            <a:ext cx="2808308"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Straight Connector 21">
            <a:extLst>
              <a:ext uri="{FF2B5EF4-FFF2-40B4-BE49-F238E27FC236}">
                <a16:creationId xmlns:a16="http://schemas.microsoft.com/office/drawing/2014/main" id="{143C3CD2-CA86-8662-87E6-848E1271A98F}"/>
              </a:ext>
            </a:extLst>
          </p:cNvPr>
          <p:cNvSpPr/>
          <p:nvPr/>
        </p:nvSpPr>
        <p:spPr>
          <a:xfrm>
            <a:off x="1851738" y="3889960"/>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3" name="Freeform: Shape 22">
            <a:extLst>
              <a:ext uri="{FF2B5EF4-FFF2-40B4-BE49-F238E27FC236}">
                <a16:creationId xmlns:a16="http://schemas.microsoft.com/office/drawing/2014/main" id="{357B4D68-BB82-414F-15D0-2A1EA30BD6B5}"/>
              </a:ext>
            </a:extLst>
          </p:cNvPr>
          <p:cNvSpPr/>
          <p:nvPr/>
        </p:nvSpPr>
        <p:spPr>
          <a:xfrm>
            <a:off x="7740728" y="1588185"/>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4" name="Freeform: Shape 23">
            <a:extLst>
              <a:ext uri="{FF2B5EF4-FFF2-40B4-BE49-F238E27FC236}">
                <a16:creationId xmlns:a16="http://schemas.microsoft.com/office/drawing/2014/main" id="{6712DD79-7102-18F3-B3B1-19B298C9CEBC}"/>
              </a:ext>
            </a:extLst>
          </p:cNvPr>
          <p:cNvSpPr/>
          <p:nvPr/>
        </p:nvSpPr>
        <p:spPr>
          <a:xfrm>
            <a:off x="8805723" y="1655134"/>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25" name="Freeform: Shape 24">
            <a:extLst>
              <a:ext uri="{FF2B5EF4-FFF2-40B4-BE49-F238E27FC236}">
                <a16:creationId xmlns:a16="http://schemas.microsoft.com/office/drawing/2014/main" id="{3FEC23B3-C6EE-8C26-BDE2-E4659E2BDFE5}"/>
              </a:ext>
            </a:extLst>
          </p:cNvPr>
          <p:cNvSpPr/>
          <p:nvPr/>
        </p:nvSpPr>
        <p:spPr>
          <a:xfrm>
            <a:off x="7862218" y="1655135"/>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26" name="Freeform: Shape 25">
            <a:extLst>
              <a:ext uri="{FF2B5EF4-FFF2-40B4-BE49-F238E27FC236}">
                <a16:creationId xmlns:a16="http://schemas.microsoft.com/office/drawing/2014/main" id="{3FFAF85A-E417-A353-7742-E38401AD4DD6}"/>
              </a:ext>
            </a:extLst>
          </p:cNvPr>
          <p:cNvSpPr/>
          <p:nvPr/>
        </p:nvSpPr>
        <p:spPr>
          <a:xfrm>
            <a:off x="7862218" y="2029729"/>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27" name="Freeform: Shape 26">
            <a:extLst>
              <a:ext uri="{FF2B5EF4-FFF2-40B4-BE49-F238E27FC236}">
                <a16:creationId xmlns:a16="http://schemas.microsoft.com/office/drawing/2014/main" id="{234A63C2-B21C-677B-09D3-2A2EAC1916EF}"/>
              </a:ext>
            </a:extLst>
          </p:cNvPr>
          <p:cNvSpPr/>
          <p:nvPr/>
        </p:nvSpPr>
        <p:spPr>
          <a:xfrm>
            <a:off x="7825966" y="2391586"/>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28" name="Freeform: Shape 27">
            <a:extLst>
              <a:ext uri="{FF2B5EF4-FFF2-40B4-BE49-F238E27FC236}">
                <a16:creationId xmlns:a16="http://schemas.microsoft.com/office/drawing/2014/main" id="{B43740E3-5DC6-1424-F514-DE9C28F64007}"/>
              </a:ext>
            </a:extLst>
          </p:cNvPr>
          <p:cNvSpPr/>
          <p:nvPr/>
        </p:nvSpPr>
        <p:spPr>
          <a:xfrm>
            <a:off x="8891941" y="1309282"/>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26</a:t>
            </a:r>
          </a:p>
        </p:txBody>
      </p:sp>
      <p:cxnSp>
        <p:nvCxnSpPr>
          <p:cNvPr id="29" name="Connector: Curved 28">
            <a:extLst>
              <a:ext uri="{FF2B5EF4-FFF2-40B4-BE49-F238E27FC236}">
                <a16:creationId xmlns:a16="http://schemas.microsoft.com/office/drawing/2014/main" id="{B5D2D098-50BA-A90D-EBF6-B41AC5DD1C34}"/>
              </a:ext>
            </a:extLst>
          </p:cNvPr>
          <p:cNvCxnSpPr/>
          <p:nvPr/>
        </p:nvCxnSpPr>
        <p:spPr>
          <a:xfrm>
            <a:off x="6354372" y="1720125"/>
            <a:ext cx="1390928" cy="37557"/>
          </a:xfrm>
          <a:prstGeom prst="curvedConnector3">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30" name="Connector: Curved 29">
            <a:extLst>
              <a:ext uri="{FF2B5EF4-FFF2-40B4-BE49-F238E27FC236}">
                <a16:creationId xmlns:a16="http://schemas.microsoft.com/office/drawing/2014/main" id="{3224EDB1-359D-9D2B-8C30-B1D234DD0F8B}"/>
              </a:ext>
            </a:extLst>
          </p:cNvPr>
          <p:cNvCxnSpPr/>
          <p:nvPr/>
        </p:nvCxnSpPr>
        <p:spPr>
          <a:xfrm flipV="1">
            <a:off x="6587228" y="2103211"/>
            <a:ext cx="1153500" cy="81973"/>
          </a:xfrm>
          <a:prstGeom prst="curvedConnector3">
            <a:avLst/>
          </a:prstGeom>
          <a:noFill/>
          <a:ln w="0">
            <a:solidFill>
              <a:srgbClr val="000000"/>
            </a:solidFill>
            <a:custDash>
              <a:ds d="144567" sp="360000"/>
              <a:ds d="144567" sp="360000"/>
              <a:ds d="720000" sp="360000"/>
              <a:ds d="720000" sp="360000"/>
              <a:ds d="720000" sp="360000"/>
            </a:custDash>
            <a:headEnd type="arrow"/>
            <a:tailEnd type="arrow"/>
          </a:ln>
        </p:spPr>
      </p:cxnSp>
      <p:sp>
        <p:nvSpPr>
          <p:cNvPr id="31" name="Freeform: Shape 30">
            <a:extLst>
              <a:ext uri="{FF2B5EF4-FFF2-40B4-BE49-F238E27FC236}">
                <a16:creationId xmlns:a16="http://schemas.microsoft.com/office/drawing/2014/main" id="{46962E33-3AE8-92B9-3658-B4C5448F8F7C}"/>
              </a:ext>
            </a:extLst>
          </p:cNvPr>
          <p:cNvSpPr/>
          <p:nvPr/>
        </p:nvSpPr>
        <p:spPr>
          <a:xfrm>
            <a:off x="7185206"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fork();</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cxnSp>
        <p:nvCxnSpPr>
          <p:cNvPr id="32" name="Connector: Curved 31">
            <a:extLst>
              <a:ext uri="{FF2B5EF4-FFF2-40B4-BE49-F238E27FC236}">
                <a16:creationId xmlns:a16="http://schemas.microsoft.com/office/drawing/2014/main" id="{9885C153-6B14-AE1E-FC3F-F1E43A589685}"/>
              </a:ext>
            </a:extLst>
          </p:cNvPr>
          <p:cNvCxnSpPr/>
          <p:nvPr/>
        </p:nvCxnSpPr>
        <p:spPr>
          <a:xfrm rot="16200000" flipH="1">
            <a:off x="9027475" y="2645669"/>
            <a:ext cx="1578061" cy="263228"/>
          </a:xfrm>
          <a:prstGeom prst="curvedConnector3">
            <a:avLst>
              <a:gd name="adj1" fmla="val 50000"/>
            </a:avLst>
          </a:prstGeom>
          <a:noFill/>
          <a:ln w="0">
            <a:solidFill>
              <a:srgbClr val="000000"/>
            </a:solidFill>
            <a:prstDash val="solid"/>
            <a:tailEnd type="arrow"/>
          </a:ln>
        </p:spPr>
      </p:cxnSp>
      <p:sp>
        <p:nvSpPr>
          <p:cNvPr id="33" name="Freeform: Shape 32">
            <a:extLst>
              <a:ext uri="{FF2B5EF4-FFF2-40B4-BE49-F238E27FC236}">
                <a16:creationId xmlns:a16="http://schemas.microsoft.com/office/drawing/2014/main" id="{5057800A-3982-856C-71EB-22F1C781A20A}"/>
              </a:ext>
            </a:extLst>
          </p:cNvPr>
          <p:cNvSpPr/>
          <p:nvPr/>
        </p:nvSpPr>
        <p:spPr>
          <a:xfrm>
            <a:off x="7233540" y="3789372"/>
            <a:ext cx="2808308"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34" name="Straight Connector 33">
            <a:extLst>
              <a:ext uri="{FF2B5EF4-FFF2-40B4-BE49-F238E27FC236}">
                <a16:creationId xmlns:a16="http://schemas.microsoft.com/office/drawing/2014/main" id="{1F47541C-B4D1-382A-5E15-6B4DB83E648F}"/>
              </a:ext>
            </a:extLst>
          </p:cNvPr>
          <p:cNvSpPr/>
          <p:nvPr/>
        </p:nvSpPr>
        <p:spPr>
          <a:xfrm flipH="1">
            <a:off x="10082672" y="3883428"/>
            <a:ext cx="276618"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841A-ECB0-EFC8-3945-6AE1AED079E9}"/>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fork() - The Flow</a:t>
            </a:r>
          </a:p>
        </p:txBody>
      </p:sp>
      <p:pic>
        <p:nvPicPr>
          <p:cNvPr id="3" name="Picture 2">
            <a:hlinkClick r:id="rId3" action="ppaction://hlinksldjump"/>
            <a:extLst>
              <a:ext uri="{FF2B5EF4-FFF2-40B4-BE49-F238E27FC236}">
                <a16:creationId xmlns:a16="http://schemas.microsoft.com/office/drawing/2014/main" id="{BF583267-6DBC-4C1C-804C-B9DA9AF7A066}"/>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02DC4F48-8539-8B9C-6FE3-E873A1346486}"/>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2FD3676D-B5BF-3FB7-2322-BCCEAEEA1381}"/>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6" name="Freeform: Shape 5">
            <a:extLst>
              <a:ext uri="{FF2B5EF4-FFF2-40B4-BE49-F238E27FC236}">
                <a16:creationId xmlns:a16="http://schemas.microsoft.com/office/drawing/2014/main" id="{25EED21F-A095-57D9-8F7B-FDC1CBE3BD28}"/>
              </a:ext>
            </a:extLst>
          </p:cNvPr>
          <p:cNvSpPr/>
          <p:nvPr/>
        </p:nvSpPr>
        <p:spPr>
          <a:xfrm>
            <a:off x="2123131"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a:t>
            </a:r>
            <a:r>
              <a:rPr lang="en-US" sz="1270" b="1">
                <a:solidFill>
                  <a:srgbClr val="CC0000"/>
                </a:solidFill>
                <a:latin typeface="Courier New" pitchFamily="49"/>
                <a:ea typeface="Segoe UI" pitchFamily="2"/>
                <a:cs typeface="Tahoma" pitchFamily="2"/>
              </a:rPr>
              <a:t>fork();	   ret = 26</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sp>
        <p:nvSpPr>
          <p:cNvPr id="7" name="Freeform: Shape 6">
            <a:extLst>
              <a:ext uri="{FF2B5EF4-FFF2-40B4-BE49-F238E27FC236}">
                <a16:creationId xmlns:a16="http://schemas.microsoft.com/office/drawing/2014/main" id="{B6C571D1-3D95-8105-2CBD-F3F0D79D29CC}"/>
              </a:ext>
            </a:extLst>
          </p:cNvPr>
          <p:cNvSpPr/>
          <p:nvPr/>
        </p:nvSpPr>
        <p:spPr>
          <a:xfrm>
            <a:off x="5666257" y="5498720"/>
            <a:ext cx="848469" cy="84846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FF66"/>
          </a:solidFill>
          <a:ln w="0">
            <a:solidFill>
              <a:srgbClr val="66CC0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Linux</a:t>
            </a:r>
          </a:p>
          <a:p>
            <a:pPr algn="ctr" defTabSz="829544" hangingPunct="0"/>
            <a:r>
              <a:rPr lang="en-US" sz="1633" b="1">
                <a:solidFill>
                  <a:prstClr val="black"/>
                </a:solidFill>
                <a:latin typeface="Trebuchet MS" pitchFamily="34"/>
                <a:ea typeface="Segoe UI" pitchFamily="2"/>
                <a:cs typeface="Tahoma" pitchFamily="2"/>
              </a:rPr>
              <a:t>Kernel</a:t>
            </a:r>
          </a:p>
        </p:txBody>
      </p:sp>
      <p:grpSp>
        <p:nvGrpSpPr>
          <p:cNvPr id="8" name="Group 7">
            <a:extLst>
              <a:ext uri="{FF2B5EF4-FFF2-40B4-BE49-F238E27FC236}">
                <a16:creationId xmlns:a16="http://schemas.microsoft.com/office/drawing/2014/main" id="{B311DC55-BE7C-859D-42CF-7CB18446A1F8}"/>
              </a:ext>
            </a:extLst>
          </p:cNvPr>
          <p:cNvGrpSpPr/>
          <p:nvPr/>
        </p:nvGrpSpPr>
        <p:grpSpPr>
          <a:xfrm>
            <a:off x="5903685" y="1480412"/>
            <a:ext cx="450687" cy="479101"/>
            <a:chOff x="4828320" y="1631880"/>
            <a:chExt cx="496799" cy="528120"/>
          </a:xfrm>
        </p:grpSpPr>
        <p:pic>
          <p:nvPicPr>
            <p:cNvPr id="9" name="Picture 8">
              <a:extLst>
                <a:ext uri="{FF2B5EF4-FFF2-40B4-BE49-F238E27FC236}">
                  <a16:creationId xmlns:a16="http://schemas.microsoft.com/office/drawing/2014/main" id="{BB1BB400-5385-4379-7D45-A3ACF2D6EF0D}"/>
                </a:ext>
              </a:extLst>
            </p:cNvPr>
            <p:cNvPicPr>
              <a:picLocks noChangeAspect="1"/>
            </p:cNvPicPr>
            <p:nvPr/>
          </p:nvPicPr>
          <p:blipFill>
            <a:blip r:embed="rId7">
              <a:lum/>
              <a:alphaModFix/>
            </a:blip>
            <a:srcRect l="12062" r="11398"/>
            <a:stretch>
              <a:fillRect/>
            </a:stretch>
          </p:blipFill>
          <p:spPr>
            <a:xfrm>
              <a:off x="4828320" y="1685160"/>
              <a:ext cx="363239" cy="474840"/>
            </a:xfrm>
            <a:prstGeom prst="rect">
              <a:avLst/>
            </a:prstGeom>
            <a:noFill/>
            <a:ln>
              <a:noFill/>
            </a:ln>
          </p:spPr>
        </p:pic>
        <p:pic>
          <p:nvPicPr>
            <p:cNvPr id="10" name="Picture 9">
              <a:extLst>
                <a:ext uri="{FF2B5EF4-FFF2-40B4-BE49-F238E27FC236}">
                  <a16:creationId xmlns:a16="http://schemas.microsoft.com/office/drawing/2014/main" id="{678D6AC8-A0A0-6661-3A5E-C0B6C24FBDDE}"/>
                </a:ext>
              </a:extLst>
            </p:cNvPr>
            <p:cNvPicPr>
              <a:picLocks noChangeAspect="1"/>
            </p:cNvPicPr>
            <p:nvPr/>
          </p:nvPicPr>
          <p:blipFill>
            <a:blip r:embed="rId7">
              <a:lum/>
              <a:alphaModFix/>
            </a:blip>
            <a:srcRect l="12062" r="11398"/>
            <a:stretch>
              <a:fillRect/>
            </a:stretch>
          </p:blipFill>
          <p:spPr>
            <a:xfrm>
              <a:off x="4961880" y="1631880"/>
              <a:ext cx="363239" cy="474480"/>
            </a:xfrm>
            <a:prstGeom prst="rect">
              <a:avLst/>
            </a:prstGeom>
            <a:noFill/>
            <a:ln>
              <a:noFill/>
            </a:ln>
          </p:spPr>
        </p:pic>
      </p:grpSp>
      <p:pic>
        <p:nvPicPr>
          <p:cNvPr id="11" name="Picture 10">
            <a:extLst>
              <a:ext uri="{FF2B5EF4-FFF2-40B4-BE49-F238E27FC236}">
                <a16:creationId xmlns:a16="http://schemas.microsoft.com/office/drawing/2014/main" id="{4FAFC944-D7DF-D595-5FB0-7E04A3678E3F}"/>
              </a:ext>
            </a:extLst>
          </p:cNvPr>
          <p:cNvPicPr>
            <a:picLocks noChangeAspect="1"/>
          </p:cNvPicPr>
          <p:nvPr/>
        </p:nvPicPr>
        <p:blipFill>
          <a:blip r:embed="rId8">
            <a:lum/>
            <a:alphaModFix/>
          </a:blip>
          <a:srcRect/>
          <a:stretch>
            <a:fillRect/>
          </a:stretch>
        </p:blipFill>
        <p:spPr>
          <a:xfrm>
            <a:off x="5636538" y="1938285"/>
            <a:ext cx="950689" cy="493471"/>
          </a:xfrm>
          <a:prstGeom prst="rect">
            <a:avLst/>
          </a:prstGeom>
          <a:noFill/>
          <a:ln>
            <a:noFill/>
          </a:ln>
        </p:spPr>
      </p:pic>
      <p:sp>
        <p:nvSpPr>
          <p:cNvPr id="12" name="Freeform: Shape 11">
            <a:extLst>
              <a:ext uri="{FF2B5EF4-FFF2-40B4-BE49-F238E27FC236}">
                <a16:creationId xmlns:a16="http://schemas.microsoft.com/office/drawing/2014/main" id="{22B02317-6BE0-8A6D-2CE8-A99B2CFA4396}"/>
              </a:ext>
            </a:extLst>
          </p:cNvPr>
          <p:cNvSpPr/>
          <p:nvPr/>
        </p:nvSpPr>
        <p:spPr>
          <a:xfrm>
            <a:off x="2548019" y="1587533"/>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Freeform: Shape 12">
            <a:extLst>
              <a:ext uri="{FF2B5EF4-FFF2-40B4-BE49-F238E27FC236}">
                <a16:creationId xmlns:a16="http://schemas.microsoft.com/office/drawing/2014/main" id="{34D6D841-9D01-6A68-8EB5-A7322C9E6E07}"/>
              </a:ext>
            </a:extLst>
          </p:cNvPr>
          <p:cNvSpPr/>
          <p:nvPr/>
        </p:nvSpPr>
        <p:spPr>
          <a:xfrm>
            <a:off x="2633258" y="1654482"/>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14" name="Freeform: Shape 13">
            <a:extLst>
              <a:ext uri="{FF2B5EF4-FFF2-40B4-BE49-F238E27FC236}">
                <a16:creationId xmlns:a16="http://schemas.microsoft.com/office/drawing/2014/main" id="{E1E4AB50-AAA3-0C88-8FCE-D5E08531E153}"/>
              </a:ext>
            </a:extLst>
          </p:cNvPr>
          <p:cNvSpPr/>
          <p:nvPr/>
        </p:nvSpPr>
        <p:spPr>
          <a:xfrm>
            <a:off x="3583948" y="1654483"/>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15" name="Freeform: Shape 14">
            <a:extLst>
              <a:ext uri="{FF2B5EF4-FFF2-40B4-BE49-F238E27FC236}">
                <a16:creationId xmlns:a16="http://schemas.microsoft.com/office/drawing/2014/main" id="{0C6A13E9-5399-8E7D-4468-69E8DBF9E345}"/>
              </a:ext>
            </a:extLst>
          </p:cNvPr>
          <p:cNvSpPr/>
          <p:nvPr/>
        </p:nvSpPr>
        <p:spPr>
          <a:xfrm>
            <a:off x="3583948" y="2029076"/>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16" name="Freeform: Shape 15">
            <a:extLst>
              <a:ext uri="{FF2B5EF4-FFF2-40B4-BE49-F238E27FC236}">
                <a16:creationId xmlns:a16="http://schemas.microsoft.com/office/drawing/2014/main" id="{4AF0106E-FCBA-F5D0-A557-D187F5839949}"/>
              </a:ext>
            </a:extLst>
          </p:cNvPr>
          <p:cNvSpPr/>
          <p:nvPr/>
        </p:nvSpPr>
        <p:spPr>
          <a:xfrm>
            <a:off x="2633258" y="2390933"/>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17" name="Freeform: Shape 16">
            <a:extLst>
              <a:ext uri="{FF2B5EF4-FFF2-40B4-BE49-F238E27FC236}">
                <a16:creationId xmlns:a16="http://schemas.microsoft.com/office/drawing/2014/main" id="{A8BDDE35-5B7F-C215-86DD-49AEE9941020}"/>
              </a:ext>
            </a:extLst>
          </p:cNvPr>
          <p:cNvSpPr/>
          <p:nvPr/>
        </p:nvSpPr>
        <p:spPr>
          <a:xfrm>
            <a:off x="2556184" y="1308628"/>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25</a:t>
            </a:r>
          </a:p>
        </p:txBody>
      </p:sp>
      <p:cxnSp>
        <p:nvCxnSpPr>
          <p:cNvPr id="18" name="Connector: Curved 17">
            <a:extLst>
              <a:ext uri="{FF2B5EF4-FFF2-40B4-BE49-F238E27FC236}">
                <a16:creationId xmlns:a16="http://schemas.microsoft.com/office/drawing/2014/main" id="{EA527BA0-103B-486F-05D1-74F22FB13C85}"/>
              </a:ext>
            </a:extLst>
          </p:cNvPr>
          <p:cNvCxnSpPr/>
          <p:nvPr/>
        </p:nvCxnSpPr>
        <p:spPr>
          <a:xfrm rot="5400000">
            <a:off x="1604351" y="2641914"/>
            <a:ext cx="1627375" cy="261269"/>
          </a:xfrm>
          <a:prstGeom prst="curvedConnector3">
            <a:avLst>
              <a:gd name="adj1" fmla="val 50000"/>
            </a:avLst>
          </a:prstGeom>
          <a:noFill/>
          <a:ln w="0">
            <a:solidFill>
              <a:srgbClr val="000000"/>
            </a:solidFill>
            <a:prstDash val="solid"/>
            <a:tailEnd type="arrow"/>
          </a:ln>
        </p:spPr>
      </p:cxnSp>
      <p:cxnSp>
        <p:nvCxnSpPr>
          <p:cNvPr id="19" name="Connector: Curved 18">
            <a:extLst>
              <a:ext uri="{FF2B5EF4-FFF2-40B4-BE49-F238E27FC236}">
                <a16:creationId xmlns:a16="http://schemas.microsoft.com/office/drawing/2014/main" id="{FA585942-8E3B-5398-4DB2-5F6A64FDD00E}"/>
              </a:ext>
            </a:extLst>
          </p:cNvPr>
          <p:cNvCxnSpPr/>
          <p:nvPr/>
        </p:nvCxnSpPr>
        <p:spPr>
          <a:xfrm flipV="1">
            <a:off x="4492183" y="1719800"/>
            <a:ext cx="1411502" cy="37557"/>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20" name="Connector: Curved 19">
            <a:extLst>
              <a:ext uri="{FF2B5EF4-FFF2-40B4-BE49-F238E27FC236}">
                <a16:creationId xmlns:a16="http://schemas.microsoft.com/office/drawing/2014/main" id="{3F4A2D92-0E4F-8F42-477D-0586A570E484}"/>
              </a:ext>
            </a:extLst>
          </p:cNvPr>
          <p:cNvCxnSpPr>
            <a:endCxn id="11" idx="1"/>
          </p:cNvCxnSpPr>
          <p:nvPr/>
        </p:nvCxnSpPr>
        <p:spPr>
          <a:xfrm>
            <a:off x="4492183" y="2102884"/>
            <a:ext cx="1144355" cy="82136"/>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sp>
        <p:nvSpPr>
          <p:cNvPr id="21" name="Freeform: Shape 20">
            <a:extLst>
              <a:ext uri="{FF2B5EF4-FFF2-40B4-BE49-F238E27FC236}">
                <a16:creationId xmlns:a16="http://schemas.microsoft.com/office/drawing/2014/main" id="{8EB45B7B-C8C8-7CB2-6D8A-02BD9D6BB075}"/>
              </a:ext>
            </a:extLst>
          </p:cNvPr>
          <p:cNvSpPr/>
          <p:nvPr/>
        </p:nvSpPr>
        <p:spPr>
          <a:xfrm>
            <a:off x="2171466" y="3796557"/>
            <a:ext cx="2808308"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Straight Connector 21">
            <a:extLst>
              <a:ext uri="{FF2B5EF4-FFF2-40B4-BE49-F238E27FC236}">
                <a16:creationId xmlns:a16="http://schemas.microsoft.com/office/drawing/2014/main" id="{4C01E421-E754-2768-9E9C-A6A38ACC2199}"/>
              </a:ext>
            </a:extLst>
          </p:cNvPr>
          <p:cNvSpPr/>
          <p:nvPr/>
        </p:nvSpPr>
        <p:spPr>
          <a:xfrm>
            <a:off x="1851738" y="3889960"/>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3" name="Freeform: Shape 22">
            <a:extLst>
              <a:ext uri="{FF2B5EF4-FFF2-40B4-BE49-F238E27FC236}">
                <a16:creationId xmlns:a16="http://schemas.microsoft.com/office/drawing/2014/main" id="{16882E90-4CCA-CA2C-4404-800CF8383D33}"/>
              </a:ext>
            </a:extLst>
          </p:cNvPr>
          <p:cNvSpPr/>
          <p:nvPr/>
        </p:nvSpPr>
        <p:spPr>
          <a:xfrm>
            <a:off x="7740728" y="1588185"/>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4" name="Freeform: Shape 23">
            <a:extLst>
              <a:ext uri="{FF2B5EF4-FFF2-40B4-BE49-F238E27FC236}">
                <a16:creationId xmlns:a16="http://schemas.microsoft.com/office/drawing/2014/main" id="{E249A446-65B9-00F2-57B7-5583015526C1}"/>
              </a:ext>
            </a:extLst>
          </p:cNvPr>
          <p:cNvSpPr/>
          <p:nvPr/>
        </p:nvSpPr>
        <p:spPr>
          <a:xfrm>
            <a:off x="8805723" y="1655134"/>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25" name="Freeform: Shape 24">
            <a:extLst>
              <a:ext uri="{FF2B5EF4-FFF2-40B4-BE49-F238E27FC236}">
                <a16:creationId xmlns:a16="http://schemas.microsoft.com/office/drawing/2014/main" id="{DB155E10-E0AD-5774-31AA-822304827972}"/>
              </a:ext>
            </a:extLst>
          </p:cNvPr>
          <p:cNvSpPr/>
          <p:nvPr/>
        </p:nvSpPr>
        <p:spPr>
          <a:xfrm>
            <a:off x="7862218" y="1655135"/>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26" name="Freeform: Shape 25">
            <a:extLst>
              <a:ext uri="{FF2B5EF4-FFF2-40B4-BE49-F238E27FC236}">
                <a16:creationId xmlns:a16="http://schemas.microsoft.com/office/drawing/2014/main" id="{7E2A8146-C664-27DD-F943-18ACDD1BC5FF}"/>
              </a:ext>
            </a:extLst>
          </p:cNvPr>
          <p:cNvSpPr/>
          <p:nvPr/>
        </p:nvSpPr>
        <p:spPr>
          <a:xfrm>
            <a:off x="7862218" y="2029729"/>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27" name="Freeform: Shape 26">
            <a:extLst>
              <a:ext uri="{FF2B5EF4-FFF2-40B4-BE49-F238E27FC236}">
                <a16:creationId xmlns:a16="http://schemas.microsoft.com/office/drawing/2014/main" id="{5E5A60FB-43DB-9508-22D4-3834D600D10A}"/>
              </a:ext>
            </a:extLst>
          </p:cNvPr>
          <p:cNvSpPr/>
          <p:nvPr/>
        </p:nvSpPr>
        <p:spPr>
          <a:xfrm>
            <a:off x="7825966" y="2391586"/>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28" name="Freeform: Shape 27">
            <a:extLst>
              <a:ext uri="{FF2B5EF4-FFF2-40B4-BE49-F238E27FC236}">
                <a16:creationId xmlns:a16="http://schemas.microsoft.com/office/drawing/2014/main" id="{149FEC89-FCF5-9AD1-3B02-D470A2E61331}"/>
              </a:ext>
            </a:extLst>
          </p:cNvPr>
          <p:cNvSpPr/>
          <p:nvPr/>
        </p:nvSpPr>
        <p:spPr>
          <a:xfrm>
            <a:off x="8891941" y="1309282"/>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26</a:t>
            </a:r>
          </a:p>
        </p:txBody>
      </p:sp>
      <p:cxnSp>
        <p:nvCxnSpPr>
          <p:cNvPr id="29" name="Connector: Curved 28">
            <a:extLst>
              <a:ext uri="{FF2B5EF4-FFF2-40B4-BE49-F238E27FC236}">
                <a16:creationId xmlns:a16="http://schemas.microsoft.com/office/drawing/2014/main" id="{0572A654-7E60-8F2C-DFD7-AC8F0E425A04}"/>
              </a:ext>
            </a:extLst>
          </p:cNvPr>
          <p:cNvCxnSpPr/>
          <p:nvPr/>
        </p:nvCxnSpPr>
        <p:spPr>
          <a:xfrm>
            <a:off x="6354372" y="1720125"/>
            <a:ext cx="1390928" cy="37557"/>
          </a:xfrm>
          <a:prstGeom prst="curvedConnector3">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30" name="Connector: Curved 29">
            <a:extLst>
              <a:ext uri="{FF2B5EF4-FFF2-40B4-BE49-F238E27FC236}">
                <a16:creationId xmlns:a16="http://schemas.microsoft.com/office/drawing/2014/main" id="{B298CB8E-F414-EED8-B658-9A4400AAD68C}"/>
              </a:ext>
            </a:extLst>
          </p:cNvPr>
          <p:cNvCxnSpPr/>
          <p:nvPr/>
        </p:nvCxnSpPr>
        <p:spPr>
          <a:xfrm flipV="1">
            <a:off x="6587228" y="2103211"/>
            <a:ext cx="1153500" cy="81973"/>
          </a:xfrm>
          <a:prstGeom prst="curvedConnector3">
            <a:avLst/>
          </a:prstGeom>
          <a:noFill/>
          <a:ln w="0">
            <a:solidFill>
              <a:srgbClr val="000000"/>
            </a:solidFill>
            <a:custDash>
              <a:ds d="144567" sp="360000"/>
              <a:ds d="144567" sp="360000"/>
              <a:ds d="720000" sp="360000"/>
              <a:ds d="720000" sp="360000"/>
              <a:ds d="720000" sp="360000"/>
            </a:custDash>
            <a:headEnd type="arrow"/>
            <a:tailEnd type="arrow"/>
          </a:ln>
        </p:spPr>
      </p:cxnSp>
      <p:sp>
        <p:nvSpPr>
          <p:cNvPr id="31" name="Freeform: Shape 30">
            <a:extLst>
              <a:ext uri="{FF2B5EF4-FFF2-40B4-BE49-F238E27FC236}">
                <a16:creationId xmlns:a16="http://schemas.microsoft.com/office/drawing/2014/main" id="{F273C0CF-3B90-7273-EA78-4A7A0A87F241}"/>
              </a:ext>
            </a:extLst>
          </p:cNvPr>
          <p:cNvSpPr/>
          <p:nvPr/>
        </p:nvSpPr>
        <p:spPr>
          <a:xfrm>
            <a:off x="7185206"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fork();</a:t>
            </a:r>
            <a:r>
              <a:rPr lang="en-US" sz="1270" b="1">
                <a:solidFill>
                  <a:srgbClr val="CC0000"/>
                </a:solidFill>
                <a:latin typeface="Courier New" pitchFamily="49"/>
                <a:ea typeface="Segoe UI" pitchFamily="2"/>
                <a:cs typeface="Tahoma" pitchFamily="2"/>
              </a:rPr>
              <a:t>		ret = 0</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cxnSp>
        <p:nvCxnSpPr>
          <p:cNvPr id="32" name="Connector: Curved 31">
            <a:extLst>
              <a:ext uri="{FF2B5EF4-FFF2-40B4-BE49-F238E27FC236}">
                <a16:creationId xmlns:a16="http://schemas.microsoft.com/office/drawing/2014/main" id="{945793D0-15EE-F02F-8DCE-00DEE6A59197}"/>
              </a:ext>
            </a:extLst>
          </p:cNvPr>
          <p:cNvCxnSpPr/>
          <p:nvPr/>
        </p:nvCxnSpPr>
        <p:spPr>
          <a:xfrm rot="16200000" flipH="1">
            <a:off x="9027475" y="2645669"/>
            <a:ext cx="1578061" cy="263228"/>
          </a:xfrm>
          <a:prstGeom prst="curvedConnector3">
            <a:avLst>
              <a:gd name="adj1" fmla="val 50000"/>
            </a:avLst>
          </a:prstGeom>
          <a:noFill/>
          <a:ln w="0">
            <a:solidFill>
              <a:srgbClr val="000000"/>
            </a:solidFill>
            <a:prstDash val="solid"/>
            <a:tailEnd type="arrow"/>
          </a:ln>
        </p:spPr>
      </p:cxnSp>
      <p:sp>
        <p:nvSpPr>
          <p:cNvPr id="33" name="Freeform: Shape 32">
            <a:extLst>
              <a:ext uri="{FF2B5EF4-FFF2-40B4-BE49-F238E27FC236}">
                <a16:creationId xmlns:a16="http://schemas.microsoft.com/office/drawing/2014/main" id="{3BF6FE6B-8B5F-6825-07A4-F6F6672CF6D8}"/>
              </a:ext>
            </a:extLst>
          </p:cNvPr>
          <p:cNvSpPr/>
          <p:nvPr/>
        </p:nvSpPr>
        <p:spPr>
          <a:xfrm>
            <a:off x="7233540" y="3794597"/>
            <a:ext cx="2808308"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34" name="Straight Connector 33">
            <a:extLst>
              <a:ext uri="{FF2B5EF4-FFF2-40B4-BE49-F238E27FC236}">
                <a16:creationId xmlns:a16="http://schemas.microsoft.com/office/drawing/2014/main" id="{78785A02-F17E-03D0-55A5-29CD2E170D8B}"/>
              </a:ext>
            </a:extLst>
          </p:cNvPr>
          <p:cNvSpPr/>
          <p:nvPr/>
        </p:nvSpPr>
        <p:spPr>
          <a:xfrm flipH="1">
            <a:off x="10082999" y="3899104"/>
            <a:ext cx="276618"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7485-B616-9C28-A1C7-A62E7BEDBA41}"/>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fork() - The Flow</a:t>
            </a:r>
          </a:p>
        </p:txBody>
      </p:sp>
      <p:pic>
        <p:nvPicPr>
          <p:cNvPr id="3" name="Picture 2">
            <a:hlinkClick r:id="rId3" action="ppaction://hlinksldjump"/>
            <a:extLst>
              <a:ext uri="{FF2B5EF4-FFF2-40B4-BE49-F238E27FC236}">
                <a16:creationId xmlns:a16="http://schemas.microsoft.com/office/drawing/2014/main" id="{B4674CD1-9C71-E3A9-6810-A6FD2BDB0A31}"/>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B2F67078-7BE1-1DB4-6D26-37FC5D728E06}"/>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D657509C-98C9-8AAC-06CA-B7F3875FEA30}"/>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6" name="Freeform: Shape 5">
            <a:extLst>
              <a:ext uri="{FF2B5EF4-FFF2-40B4-BE49-F238E27FC236}">
                <a16:creationId xmlns:a16="http://schemas.microsoft.com/office/drawing/2014/main" id="{36578AB7-97D8-6EF2-5272-DDAB983DD0C1}"/>
              </a:ext>
            </a:extLst>
          </p:cNvPr>
          <p:cNvSpPr/>
          <p:nvPr/>
        </p:nvSpPr>
        <p:spPr>
          <a:xfrm>
            <a:off x="2123131"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a:t>
            </a:r>
            <a:r>
              <a:rPr lang="en-US" sz="1270" b="1">
                <a:solidFill>
                  <a:srgbClr val="CC0000"/>
                </a:solidFill>
                <a:latin typeface="Courier New" pitchFamily="49"/>
                <a:ea typeface="Segoe UI" pitchFamily="2"/>
                <a:cs typeface="Tahoma" pitchFamily="2"/>
              </a:rPr>
              <a:t>fork();	   ret = 26</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sp>
        <p:nvSpPr>
          <p:cNvPr id="7" name="Freeform: Shape 6">
            <a:extLst>
              <a:ext uri="{FF2B5EF4-FFF2-40B4-BE49-F238E27FC236}">
                <a16:creationId xmlns:a16="http://schemas.microsoft.com/office/drawing/2014/main" id="{C60FCCFE-DD91-C39C-C037-2722DBFA9BBF}"/>
              </a:ext>
            </a:extLst>
          </p:cNvPr>
          <p:cNvSpPr/>
          <p:nvPr/>
        </p:nvSpPr>
        <p:spPr>
          <a:xfrm>
            <a:off x="5666257" y="5498720"/>
            <a:ext cx="848469" cy="84846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FF66"/>
          </a:solidFill>
          <a:ln w="0">
            <a:solidFill>
              <a:srgbClr val="66CC0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Linux</a:t>
            </a:r>
          </a:p>
          <a:p>
            <a:pPr algn="ctr" defTabSz="829544" hangingPunct="0"/>
            <a:r>
              <a:rPr lang="en-US" sz="1633" b="1">
                <a:solidFill>
                  <a:prstClr val="black"/>
                </a:solidFill>
                <a:latin typeface="Trebuchet MS" pitchFamily="34"/>
                <a:ea typeface="Segoe UI" pitchFamily="2"/>
                <a:cs typeface="Tahoma" pitchFamily="2"/>
              </a:rPr>
              <a:t>Kernel</a:t>
            </a:r>
          </a:p>
        </p:txBody>
      </p:sp>
      <p:grpSp>
        <p:nvGrpSpPr>
          <p:cNvPr id="8" name="Group 7">
            <a:extLst>
              <a:ext uri="{FF2B5EF4-FFF2-40B4-BE49-F238E27FC236}">
                <a16:creationId xmlns:a16="http://schemas.microsoft.com/office/drawing/2014/main" id="{C7E42BAE-4444-7D4F-359F-DEF33FF121ED}"/>
              </a:ext>
            </a:extLst>
          </p:cNvPr>
          <p:cNvGrpSpPr/>
          <p:nvPr/>
        </p:nvGrpSpPr>
        <p:grpSpPr>
          <a:xfrm>
            <a:off x="5903685" y="1480412"/>
            <a:ext cx="450687" cy="479101"/>
            <a:chOff x="4828320" y="1631880"/>
            <a:chExt cx="496799" cy="528120"/>
          </a:xfrm>
        </p:grpSpPr>
        <p:pic>
          <p:nvPicPr>
            <p:cNvPr id="9" name="Picture 8">
              <a:extLst>
                <a:ext uri="{FF2B5EF4-FFF2-40B4-BE49-F238E27FC236}">
                  <a16:creationId xmlns:a16="http://schemas.microsoft.com/office/drawing/2014/main" id="{9D4A0B8C-7664-597F-4A65-E8A9F96CAB85}"/>
                </a:ext>
              </a:extLst>
            </p:cNvPr>
            <p:cNvPicPr>
              <a:picLocks noChangeAspect="1"/>
            </p:cNvPicPr>
            <p:nvPr/>
          </p:nvPicPr>
          <p:blipFill>
            <a:blip r:embed="rId7">
              <a:lum/>
              <a:alphaModFix/>
            </a:blip>
            <a:srcRect l="12062" r="11398"/>
            <a:stretch>
              <a:fillRect/>
            </a:stretch>
          </p:blipFill>
          <p:spPr>
            <a:xfrm>
              <a:off x="4828320" y="1685160"/>
              <a:ext cx="363239" cy="474840"/>
            </a:xfrm>
            <a:prstGeom prst="rect">
              <a:avLst/>
            </a:prstGeom>
            <a:noFill/>
            <a:ln>
              <a:noFill/>
            </a:ln>
          </p:spPr>
        </p:pic>
        <p:pic>
          <p:nvPicPr>
            <p:cNvPr id="10" name="Picture 9">
              <a:extLst>
                <a:ext uri="{FF2B5EF4-FFF2-40B4-BE49-F238E27FC236}">
                  <a16:creationId xmlns:a16="http://schemas.microsoft.com/office/drawing/2014/main" id="{F56D31E7-16C1-4A61-25CD-0F1F0471441B}"/>
                </a:ext>
              </a:extLst>
            </p:cNvPr>
            <p:cNvPicPr>
              <a:picLocks noChangeAspect="1"/>
            </p:cNvPicPr>
            <p:nvPr/>
          </p:nvPicPr>
          <p:blipFill>
            <a:blip r:embed="rId7">
              <a:lum/>
              <a:alphaModFix/>
            </a:blip>
            <a:srcRect l="12062" r="11398"/>
            <a:stretch>
              <a:fillRect/>
            </a:stretch>
          </p:blipFill>
          <p:spPr>
            <a:xfrm>
              <a:off x="4961880" y="1631880"/>
              <a:ext cx="363239" cy="474480"/>
            </a:xfrm>
            <a:prstGeom prst="rect">
              <a:avLst/>
            </a:prstGeom>
            <a:noFill/>
            <a:ln>
              <a:noFill/>
            </a:ln>
          </p:spPr>
        </p:pic>
      </p:grpSp>
      <p:pic>
        <p:nvPicPr>
          <p:cNvPr id="11" name="Picture 10">
            <a:extLst>
              <a:ext uri="{FF2B5EF4-FFF2-40B4-BE49-F238E27FC236}">
                <a16:creationId xmlns:a16="http://schemas.microsoft.com/office/drawing/2014/main" id="{B39A1557-5838-8FDF-086E-1E6D2D7F7C11}"/>
              </a:ext>
            </a:extLst>
          </p:cNvPr>
          <p:cNvPicPr>
            <a:picLocks noChangeAspect="1"/>
          </p:cNvPicPr>
          <p:nvPr/>
        </p:nvPicPr>
        <p:blipFill>
          <a:blip r:embed="rId8">
            <a:lum/>
            <a:alphaModFix/>
          </a:blip>
          <a:srcRect/>
          <a:stretch>
            <a:fillRect/>
          </a:stretch>
        </p:blipFill>
        <p:spPr>
          <a:xfrm>
            <a:off x="5636538" y="1938285"/>
            <a:ext cx="950689" cy="493471"/>
          </a:xfrm>
          <a:prstGeom prst="rect">
            <a:avLst/>
          </a:prstGeom>
          <a:noFill/>
          <a:ln>
            <a:noFill/>
          </a:ln>
        </p:spPr>
      </p:pic>
      <p:sp>
        <p:nvSpPr>
          <p:cNvPr id="12" name="Freeform: Shape 11">
            <a:extLst>
              <a:ext uri="{FF2B5EF4-FFF2-40B4-BE49-F238E27FC236}">
                <a16:creationId xmlns:a16="http://schemas.microsoft.com/office/drawing/2014/main" id="{1275D59C-9744-9E30-9B91-646A0AE88FD4}"/>
              </a:ext>
            </a:extLst>
          </p:cNvPr>
          <p:cNvSpPr/>
          <p:nvPr/>
        </p:nvSpPr>
        <p:spPr>
          <a:xfrm>
            <a:off x="2548019" y="1587533"/>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Freeform: Shape 12">
            <a:extLst>
              <a:ext uri="{FF2B5EF4-FFF2-40B4-BE49-F238E27FC236}">
                <a16:creationId xmlns:a16="http://schemas.microsoft.com/office/drawing/2014/main" id="{8E8489C5-2E70-7848-F79F-9E18E9D0EC97}"/>
              </a:ext>
            </a:extLst>
          </p:cNvPr>
          <p:cNvSpPr/>
          <p:nvPr/>
        </p:nvSpPr>
        <p:spPr>
          <a:xfrm>
            <a:off x="2633258" y="1654482"/>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14" name="Freeform: Shape 13">
            <a:extLst>
              <a:ext uri="{FF2B5EF4-FFF2-40B4-BE49-F238E27FC236}">
                <a16:creationId xmlns:a16="http://schemas.microsoft.com/office/drawing/2014/main" id="{BF426B6C-A40E-EDC6-3ABD-99E7D31C012A}"/>
              </a:ext>
            </a:extLst>
          </p:cNvPr>
          <p:cNvSpPr/>
          <p:nvPr/>
        </p:nvSpPr>
        <p:spPr>
          <a:xfrm>
            <a:off x="3583948" y="1654483"/>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15" name="Freeform: Shape 14">
            <a:extLst>
              <a:ext uri="{FF2B5EF4-FFF2-40B4-BE49-F238E27FC236}">
                <a16:creationId xmlns:a16="http://schemas.microsoft.com/office/drawing/2014/main" id="{1CA7CC02-E9A1-D0FB-0AA4-EE06200B1E3A}"/>
              </a:ext>
            </a:extLst>
          </p:cNvPr>
          <p:cNvSpPr/>
          <p:nvPr/>
        </p:nvSpPr>
        <p:spPr>
          <a:xfrm>
            <a:off x="3583948" y="2029076"/>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16" name="Freeform: Shape 15">
            <a:extLst>
              <a:ext uri="{FF2B5EF4-FFF2-40B4-BE49-F238E27FC236}">
                <a16:creationId xmlns:a16="http://schemas.microsoft.com/office/drawing/2014/main" id="{ADC14721-F0E5-5978-AFE2-27BA7B01534F}"/>
              </a:ext>
            </a:extLst>
          </p:cNvPr>
          <p:cNvSpPr/>
          <p:nvPr/>
        </p:nvSpPr>
        <p:spPr>
          <a:xfrm>
            <a:off x="2633258" y="2390933"/>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17" name="Freeform: Shape 16">
            <a:extLst>
              <a:ext uri="{FF2B5EF4-FFF2-40B4-BE49-F238E27FC236}">
                <a16:creationId xmlns:a16="http://schemas.microsoft.com/office/drawing/2014/main" id="{0A7AB974-A838-77DF-116C-60284BEC6129}"/>
              </a:ext>
            </a:extLst>
          </p:cNvPr>
          <p:cNvSpPr/>
          <p:nvPr/>
        </p:nvSpPr>
        <p:spPr>
          <a:xfrm>
            <a:off x="2556184" y="1308628"/>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25</a:t>
            </a:r>
          </a:p>
        </p:txBody>
      </p:sp>
      <p:cxnSp>
        <p:nvCxnSpPr>
          <p:cNvPr id="18" name="Connector: Curved 17">
            <a:extLst>
              <a:ext uri="{FF2B5EF4-FFF2-40B4-BE49-F238E27FC236}">
                <a16:creationId xmlns:a16="http://schemas.microsoft.com/office/drawing/2014/main" id="{0D2FEE56-3029-BF33-F37E-9C24F7F55F0A}"/>
              </a:ext>
            </a:extLst>
          </p:cNvPr>
          <p:cNvCxnSpPr/>
          <p:nvPr/>
        </p:nvCxnSpPr>
        <p:spPr>
          <a:xfrm rot="5400000">
            <a:off x="1604351" y="2641914"/>
            <a:ext cx="1627375" cy="261269"/>
          </a:xfrm>
          <a:prstGeom prst="curvedConnector3">
            <a:avLst>
              <a:gd name="adj1" fmla="val 50000"/>
            </a:avLst>
          </a:prstGeom>
          <a:noFill/>
          <a:ln w="0">
            <a:solidFill>
              <a:srgbClr val="000000"/>
            </a:solidFill>
            <a:prstDash val="solid"/>
            <a:tailEnd type="arrow"/>
          </a:ln>
        </p:spPr>
      </p:cxnSp>
      <p:cxnSp>
        <p:nvCxnSpPr>
          <p:cNvPr id="19" name="Connector: Curved 18">
            <a:extLst>
              <a:ext uri="{FF2B5EF4-FFF2-40B4-BE49-F238E27FC236}">
                <a16:creationId xmlns:a16="http://schemas.microsoft.com/office/drawing/2014/main" id="{395F83B3-9180-9E76-CF86-9FBE6C22DA10}"/>
              </a:ext>
            </a:extLst>
          </p:cNvPr>
          <p:cNvCxnSpPr/>
          <p:nvPr/>
        </p:nvCxnSpPr>
        <p:spPr>
          <a:xfrm flipV="1">
            <a:off x="4492183" y="1719800"/>
            <a:ext cx="1411502" cy="37557"/>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20" name="Connector: Curved 19">
            <a:extLst>
              <a:ext uri="{FF2B5EF4-FFF2-40B4-BE49-F238E27FC236}">
                <a16:creationId xmlns:a16="http://schemas.microsoft.com/office/drawing/2014/main" id="{1FD2D544-4DDC-BABE-55CE-EE85E222C07D}"/>
              </a:ext>
            </a:extLst>
          </p:cNvPr>
          <p:cNvCxnSpPr>
            <a:endCxn id="11" idx="1"/>
          </p:cNvCxnSpPr>
          <p:nvPr/>
        </p:nvCxnSpPr>
        <p:spPr>
          <a:xfrm>
            <a:off x="4492183" y="2102884"/>
            <a:ext cx="1144355" cy="82136"/>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sp>
        <p:nvSpPr>
          <p:cNvPr id="21" name="Freeform: Shape 20">
            <a:extLst>
              <a:ext uri="{FF2B5EF4-FFF2-40B4-BE49-F238E27FC236}">
                <a16:creationId xmlns:a16="http://schemas.microsoft.com/office/drawing/2014/main" id="{36CE18E5-D622-AEC0-DE17-7DA983326D56}"/>
              </a:ext>
            </a:extLst>
          </p:cNvPr>
          <p:cNvSpPr/>
          <p:nvPr/>
        </p:nvSpPr>
        <p:spPr>
          <a:xfrm>
            <a:off x="2171466" y="5655481"/>
            <a:ext cx="2808308"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Straight Connector 21">
            <a:extLst>
              <a:ext uri="{FF2B5EF4-FFF2-40B4-BE49-F238E27FC236}">
                <a16:creationId xmlns:a16="http://schemas.microsoft.com/office/drawing/2014/main" id="{2184D250-A006-39F3-A8A5-ADFDAC03B47C}"/>
              </a:ext>
            </a:extLst>
          </p:cNvPr>
          <p:cNvSpPr/>
          <p:nvPr/>
        </p:nvSpPr>
        <p:spPr>
          <a:xfrm>
            <a:off x="1851738" y="5748884"/>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3" name="Freeform: Shape 22">
            <a:extLst>
              <a:ext uri="{FF2B5EF4-FFF2-40B4-BE49-F238E27FC236}">
                <a16:creationId xmlns:a16="http://schemas.microsoft.com/office/drawing/2014/main" id="{A94ADF90-339D-B07F-7148-2F14111CBC12}"/>
              </a:ext>
            </a:extLst>
          </p:cNvPr>
          <p:cNvSpPr/>
          <p:nvPr/>
        </p:nvSpPr>
        <p:spPr>
          <a:xfrm>
            <a:off x="7740728" y="1588185"/>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4" name="Freeform: Shape 23">
            <a:extLst>
              <a:ext uri="{FF2B5EF4-FFF2-40B4-BE49-F238E27FC236}">
                <a16:creationId xmlns:a16="http://schemas.microsoft.com/office/drawing/2014/main" id="{E053F110-B612-1781-DF3F-2A9912E3B656}"/>
              </a:ext>
            </a:extLst>
          </p:cNvPr>
          <p:cNvSpPr/>
          <p:nvPr/>
        </p:nvSpPr>
        <p:spPr>
          <a:xfrm>
            <a:off x="8805723" y="1655134"/>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25" name="Freeform: Shape 24">
            <a:extLst>
              <a:ext uri="{FF2B5EF4-FFF2-40B4-BE49-F238E27FC236}">
                <a16:creationId xmlns:a16="http://schemas.microsoft.com/office/drawing/2014/main" id="{6419E425-F065-EE55-FB67-85C95F6784CB}"/>
              </a:ext>
            </a:extLst>
          </p:cNvPr>
          <p:cNvSpPr/>
          <p:nvPr/>
        </p:nvSpPr>
        <p:spPr>
          <a:xfrm>
            <a:off x="7862218" y="1655135"/>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26" name="Freeform: Shape 25">
            <a:extLst>
              <a:ext uri="{FF2B5EF4-FFF2-40B4-BE49-F238E27FC236}">
                <a16:creationId xmlns:a16="http://schemas.microsoft.com/office/drawing/2014/main" id="{7AF0F678-3F27-00E6-A00C-FC30D230C14A}"/>
              </a:ext>
            </a:extLst>
          </p:cNvPr>
          <p:cNvSpPr/>
          <p:nvPr/>
        </p:nvSpPr>
        <p:spPr>
          <a:xfrm>
            <a:off x="7862218" y="2029729"/>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27" name="Freeform: Shape 26">
            <a:extLst>
              <a:ext uri="{FF2B5EF4-FFF2-40B4-BE49-F238E27FC236}">
                <a16:creationId xmlns:a16="http://schemas.microsoft.com/office/drawing/2014/main" id="{C43BC9BF-9533-29F0-D058-BF970ADF8504}"/>
              </a:ext>
            </a:extLst>
          </p:cNvPr>
          <p:cNvSpPr/>
          <p:nvPr/>
        </p:nvSpPr>
        <p:spPr>
          <a:xfrm>
            <a:off x="7825966" y="2391586"/>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28" name="Freeform: Shape 27">
            <a:extLst>
              <a:ext uri="{FF2B5EF4-FFF2-40B4-BE49-F238E27FC236}">
                <a16:creationId xmlns:a16="http://schemas.microsoft.com/office/drawing/2014/main" id="{051161FD-FEF8-14EE-3EAA-3C0C1B18C3B2}"/>
              </a:ext>
            </a:extLst>
          </p:cNvPr>
          <p:cNvSpPr/>
          <p:nvPr/>
        </p:nvSpPr>
        <p:spPr>
          <a:xfrm>
            <a:off x="8891941" y="1309282"/>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26</a:t>
            </a:r>
          </a:p>
        </p:txBody>
      </p:sp>
      <p:cxnSp>
        <p:nvCxnSpPr>
          <p:cNvPr id="29" name="Connector: Curved 28">
            <a:extLst>
              <a:ext uri="{FF2B5EF4-FFF2-40B4-BE49-F238E27FC236}">
                <a16:creationId xmlns:a16="http://schemas.microsoft.com/office/drawing/2014/main" id="{94AC772C-006A-C85E-6C4B-7A16EC0D3DC7}"/>
              </a:ext>
            </a:extLst>
          </p:cNvPr>
          <p:cNvCxnSpPr/>
          <p:nvPr/>
        </p:nvCxnSpPr>
        <p:spPr>
          <a:xfrm>
            <a:off x="6354372" y="1720125"/>
            <a:ext cx="1390928" cy="37557"/>
          </a:xfrm>
          <a:prstGeom prst="curvedConnector3">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30" name="Connector: Curved 29">
            <a:extLst>
              <a:ext uri="{FF2B5EF4-FFF2-40B4-BE49-F238E27FC236}">
                <a16:creationId xmlns:a16="http://schemas.microsoft.com/office/drawing/2014/main" id="{D2818CDF-DF94-58AC-131B-CF28CF75F7B6}"/>
              </a:ext>
            </a:extLst>
          </p:cNvPr>
          <p:cNvCxnSpPr/>
          <p:nvPr/>
        </p:nvCxnSpPr>
        <p:spPr>
          <a:xfrm flipV="1">
            <a:off x="6587228" y="2103211"/>
            <a:ext cx="1153500" cy="81973"/>
          </a:xfrm>
          <a:prstGeom prst="curvedConnector3">
            <a:avLst/>
          </a:prstGeom>
          <a:noFill/>
          <a:ln w="0">
            <a:solidFill>
              <a:srgbClr val="000000"/>
            </a:solidFill>
            <a:custDash>
              <a:ds d="144567" sp="360000"/>
              <a:ds d="144567" sp="360000"/>
              <a:ds d="720000" sp="360000"/>
              <a:ds d="720000" sp="360000"/>
              <a:ds d="720000" sp="360000"/>
            </a:custDash>
            <a:headEnd type="arrow"/>
            <a:tailEnd type="arrow"/>
          </a:ln>
        </p:spPr>
      </p:cxnSp>
      <p:sp>
        <p:nvSpPr>
          <p:cNvPr id="31" name="Freeform: Shape 30">
            <a:extLst>
              <a:ext uri="{FF2B5EF4-FFF2-40B4-BE49-F238E27FC236}">
                <a16:creationId xmlns:a16="http://schemas.microsoft.com/office/drawing/2014/main" id="{84309214-9081-9CA7-59BA-9BBCF104B847}"/>
              </a:ext>
            </a:extLst>
          </p:cNvPr>
          <p:cNvSpPr/>
          <p:nvPr/>
        </p:nvSpPr>
        <p:spPr>
          <a:xfrm>
            <a:off x="7185206"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fork();</a:t>
            </a:r>
            <a:r>
              <a:rPr lang="en-US" sz="1270" b="1">
                <a:solidFill>
                  <a:srgbClr val="CC0000"/>
                </a:solidFill>
                <a:latin typeface="Courier New" pitchFamily="49"/>
                <a:ea typeface="Segoe UI" pitchFamily="2"/>
                <a:cs typeface="Tahoma" pitchFamily="2"/>
              </a:rPr>
              <a:t>		ret = 0</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cxnSp>
        <p:nvCxnSpPr>
          <p:cNvPr id="32" name="Connector: Curved 31">
            <a:extLst>
              <a:ext uri="{FF2B5EF4-FFF2-40B4-BE49-F238E27FC236}">
                <a16:creationId xmlns:a16="http://schemas.microsoft.com/office/drawing/2014/main" id="{5C8C4176-6252-4C29-F4F8-663C423184A0}"/>
              </a:ext>
            </a:extLst>
          </p:cNvPr>
          <p:cNvCxnSpPr/>
          <p:nvPr/>
        </p:nvCxnSpPr>
        <p:spPr>
          <a:xfrm rot="16200000" flipH="1">
            <a:off x="9027475" y="2645669"/>
            <a:ext cx="1578061" cy="263228"/>
          </a:xfrm>
          <a:prstGeom prst="curvedConnector3">
            <a:avLst>
              <a:gd name="adj1" fmla="val 50000"/>
            </a:avLst>
          </a:prstGeom>
          <a:noFill/>
          <a:ln w="0">
            <a:solidFill>
              <a:srgbClr val="000000"/>
            </a:solidFill>
            <a:prstDash val="solid"/>
            <a:tailEnd type="arrow"/>
          </a:ln>
        </p:spPr>
      </p:cxnSp>
      <p:sp>
        <p:nvSpPr>
          <p:cNvPr id="33" name="Freeform: Shape 32">
            <a:extLst>
              <a:ext uri="{FF2B5EF4-FFF2-40B4-BE49-F238E27FC236}">
                <a16:creationId xmlns:a16="http://schemas.microsoft.com/office/drawing/2014/main" id="{AFB37043-DFEC-9FA4-DEEA-049366EEDD99}"/>
              </a:ext>
            </a:extLst>
          </p:cNvPr>
          <p:cNvSpPr/>
          <p:nvPr/>
        </p:nvSpPr>
        <p:spPr>
          <a:xfrm>
            <a:off x="7233540" y="4904988"/>
            <a:ext cx="2808308"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34" name="Connector: Curved 33">
            <a:extLst>
              <a:ext uri="{FF2B5EF4-FFF2-40B4-BE49-F238E27FC236}">
                <a16:creationId xmlns:a16="http://schemas.microsoft.com/office/drawing/2014/main" id="{E568EB7A-4007-B45C-A2F0-36EC090DF0D8}"/>
              </a:ext>
            </a:extLst>
          </p:cNvPr>
          <p:cNvCxnSpPr>
            <a:endCxn id="7" idx="7"/>
          </p:cNvCxnSpPr>
          <p:nvPr/>
        </p:nvCxnSpPr>
        <p:spPr>
          <a:xfrm>
            <a:off x="5037254" y="5745945"/>
            <a:ext cx="753249" cy="476998"/>
          </a:xfrm>
          <a:prstGeom prst="curvedConnector4">
            <a:avLst>
              <a:gd name="adj1" fmla="val 41753"/>
              <a:gd name="adj2" fmla="val -95306"/>
            </a:avLst>
          </a:prstGeom>
          <a:noFill/>
          <a:ln w="0">
            <a:solidFill>
              <a:srgbClr val="000000"/>
            </a:solidFill>
            <a:prstDash val="solid"/>
            <a:tailEnd type="arrow"/>
          </a:ln>
        </p:spPr>
      </p:cxnSp>
      <p:sp>
        <p:nvSpPr>
          <p:cNvPr id="35" name="Straight Connector 34">
            <a:extLst>
              <a:ext uri="{FF2B5EF4-FFF2-40B4-BE49-F238E27FC236}">
                <a16:creationId xmlns:a16="http://schemas.microsoft.com/office/drawing/2014/main" id="{23E61BFD-EFAD-8318-FC54-F0EC38699B17}"/>
              </a:ext>
            </a:extLst>
          </p:cNvPr>
          <p:cNvSpPr/>
          <p:nvPr/>
        </p:nvSpPr>
        <p:spPr>
          <a:xfrm flipH="1">
            <a:off x="10082999" y="4999044"/>
            <a:ext cx="276618"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7BF0-647B-FED2-DD28-0DDD0F068A5A}"/>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fork() - The Flow</a:t>
            </a:r>
          </a:p>
        </p:txBody>
      </p:sp>
      <p:pic>
        <p:nvPicPr>
          <p:cNvPr id="3" name="Picture 2">
            <a:hlinkClick r:id="rId3" action="ppaction://hlinksldjump"/>
            <a:extLst>
              <a:ext uri="{FF2B5EF4-FFF2-40B4-BE49-F238E27FC236}">
                <a16:creationId xmlns:a16="http://schemas.microsoft.com/office/drawing/2014/main" id="{F228258D-3D89-BF6E-71DD-F6694EF257A0}"/>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7278C9D3-33DD-5CB0-C422-A5A06CFE80F4}"/>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3F5F1422-F3FD-9843-72BF-921A0C1C5D24}"/>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6" name="Freeform: Shape 5">
            <a:extLst>
              <a:ext uri="{FF2B5EF4-FFF2-40B4-BE49-F238E27FC236}">
                <a16:creationId xmlns:a16="http://schemas.microsoft.com/office/drawing/2014/main" id="{5EF31CDE-0C59-41C5-F5F5-28D6BB27F4A1}"/>
              </a:ext>
            </a:extLst>
          </p:cNvPr>
          <p:cNvSpPr/>
          <p:nvPr/>
        </p:nvSpPr>
        <p:spPr>
          <a:xfrm>
            <a:off x="2123131"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a:t>
            </a:r>
            <a:r>
              <a:rPr lang="en-US" sz="1270" b="1">
                <a:solidFill>
                  <a:srgbClr val="CC0000"/>
                </a:solidFill>
                <a:latin typeface="Courier New" pitchFamily="49"/>
                <a:ea typeface="Segoe UI" pitchFamily="2"/>
                <a:cs typeface="Tahoma" pitchFamily="2"/>
              </a:rPr>
              <a:t>fork();	   ret = 26</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sp>
        <p:nvSpPr>
          <p:cNvPr id="7" name="Freeform: Shape 6">
            <a:extLst>
              <a:ext uri="{FF2B5EF4-FFF2-40B4-BE49-F238E27FC236}">
                <a16:creationId xmlns:a16="http://schemas.microsoft.com/office/drawing/2014/main" id="{FAD2C108-EB6E-2B99-ED53-5D97A7528D9F}"/>
              </a:ext>
            </a:extLst>
          </p:cNvPr>
          <p:cNvSpPr/>
          <p:nvPr/>
        </p:nvSpPr>
        <p:spPr>
          <a:xfrm>
            <a:off x="5666257" y="5498720"/>
            <a:ext cx="848469" cy="84846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FF66"/>
          </a:solidFill>
          <a:ln w="0">
            <a:solidFill>
              <a:srgbClr val="66CC0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Linux</a:t>
            </a:r>
          </a:p>
          <a:p>
            <a:pPr algn="ctr" defTabSz="829544" hangingPunct="0"/>
            <a:r>
              <a:rPr lang="en-US" sz="1633" b="1">
                <a:solidFill>
                  <a:prstClr val="black"/>
                </a:solidFill>
                <a:latin typeface="Trebuchet MS" pitchFamily="34"/>
                <a:ea typeface="Segoe UI" pitchFamily="2"/>
                <a:cs typeface="Tahoma" pitchFamily="2"/>
              </a:rPr>
              <a:t>Kernel</a:t>
            </a:r>
          </a:p>
        </p:txBody>
      </p:sp>
      <p:grpSp>
        <p:nvGrpSpPr>
          <p:cNvPr id="8" name="Group 7">
            <a:extLst>
              <a:ext uri="{FF2B5EF4-FFF2-40B4-BE49-F238E27FC236}">
                <a16:creationId xmlns:a16="http://schemas.microsoft.com/office/drawing/2014/main" id="{2E4E2B27-6DC4-FFF4-F8A7-9AB4A512D533}"/>
              </a:ext>
            </a:extLst>
          </p:cNvPr>
          <p:cNvGrpSpPr/>
          <p:nvPr/>
        </p:nvGrpSpPr>
        <p:grpSpPr>
          <a:xfrm>
            <a:off x="5903685" y="1480412"/>
            <a:ext cx="450687" cy="479101"/>
            <a:chOff x="4828320" y="1631880"/>
            <a:chExt cx="496799" cy="528120"/>
          </a:xfrm>
        </p:grpSpPr>
        <p:pic>
          <p:nvPicPr>
            <p:cNvPr id="9" name="Picture 8">
              <a:extLst>
                <a:ext uri="{FF2B5EF4-FFF2-40B4-BE49-F238E27FC236}">
                  <a16:creationId xmlns:a16="http://schemas.microsoft.com/office/drawing/2014/main" id="{BA7913CE-B9F9-8F44-FD88-511EA26A040B}"/>
                </a:ext>
              </a:extLst>
            </p:cNvPr>
            <p:cNvPicPr>
              <a:picLocks noChangeAspect="1"/>
            </p:cNvPicPr>
            <p:nvPr/>
          </p:nvPicPr>
          <p:blipFill>
            <a:blip r:embed="rId7">
              <a:lum/>
              <a:alphaModFix/>
            </a:blip>
            <a:srcRect l="12062" r="11398"/>
            <a:stretch>
              <a:fillRect/>
            </a:stretch>
          </p:blipFill>
          <p:spPr>
            <a:xfrm>
              <a:off x="4828320" y="1685160"/>
              <a:ext cx="363239" cy="474840"/>
            </a:xfrm>
            <a:prstGeom prst="rect">
              <a:avLst/>
            </a:prstGeom>
            <a:noFill/>
            <a:ln>
              <a:noFill/>
            </a:ln>
          </p:spPr>
        </p:pic>
        <p:pic>
          <p:nvPicPr>
            <p:cNvPr id="10" name="Picture 9">
              <a:extLst>
                <a:ext uri="{FF2B5EF4-FFF2-40B4-BE49-F238E27FC236}">
                  <a16:creationId xmlns:a16="http://schemas.microsoft.com/office/drawing/2014/main" id="{38F64D0C-E929-F391-D651-A95460690559}"/>
                </a:ext>
              </a:extLst>
            </p:cNvPr>
            <p:cNvPicPr>
              <a:picLocks noChangeAspect="1"/>
            </p:cNvPicPr>
            <p:nvPr/>
          </p:nvPicPr>
          <p:blipFill>
            <a:blip r:embed="rId7">
              <a:lum/>
              <a:alphaModFix/>
            </a:blip>
            <a:srcRect l="12062" r="11398"/>
            <a:stretch>
              <a:fillRect/>
            </a:stretch>
          </p:blipFill>
          <p:spPr>
            <a:xfrm>
              <a:off x="4961880" y="1631880"/>
              <a:ext cx="363239" cy="474480"/>
            </a:xfrm>
            <a:prstGeom prst="rect">
              <a:avLst/>
            </a:prstGeom>
            <a:noFill/>
            <a:ln>
              <a:noFill/>
            </a:ln>
          </p:spPr>
        </p:pic>
      </p:grpSp>
      <p:pic>
        <p:nvPicPr>
          <p:cNvPr id="11" name="Picture 10">
            <a:extLst>
              <a:ext uri="{FF2B5EF4-FFF2-40B4-BE49-F238E27FC236}">
                <a16:creationId xmlns:a16="http://schemas.microsoft.com/office/drawing/2014/main" id="{FC635A6D-8B29-F2E4-148A-DC2986198C26}"/>
              </a:ext>
            </a:extLst>
          </p:cNvPr>
          <p:cNvPicPr>
            <a:picLocks noChangeAspect="1"/>
          </p:cNvPicPr>
          <p:nvPr/>
        </p:nvPicPr>
        <p:blipFill>
          <a:blip r:embed="rId8">
            <a:lum/>
            <a:alphaModFix/>
          </a:blip>
          <a:srcRect/>
          <a:stretch>
            <a:fillRect/>
          </a:stretch>
        </p:blipFill>
        <p:spPr>
          <a:xfrm>
            <a:off x="5636538" y="1938285"/>
            <a:ext cx="950689" cy="493471"/>
          </a:xfrm>
          <a:prstGeom prst="rect">
            <a:avLst/>
          </a:prstGeom>
          <a:noFill/>
          <a:ln>
            <a:noFill/>
          </a:ln>
        </p:spPr>
      </p:pic>
      <p:sp>
        <p:nvSpPr>
          <p:cNvPr id="12" name="Freeform: Shape 11">
            <a:extLst>
              <a:ext uri="{FF2B5EF4-FFF2-40B4-BE49-F238E27FC236}">
                <a16:creationId xmlns:a16="http://schemas.microsoft.com/office/drawing/2014/main" id="{F4C80D64-8049-5FA6-4A5F-7A399F64B465}"/>
              </a:ext>
            </a:extLst>
          </p:cNvPr>
          <p:cNvSpPr/>
          <p:nvPr/>
        </p:nvSpPr>
        <p:spPr>
          <a:xfrm>
            <a:off x="2548019" y="1587533"/>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Freeform: Shape 12">
            <a:extLst>
              <a:ext uri="{FF2B5EF4-FFF2-40B4-BE49-F238E27FC236}">
                <a16:creationId xmlns:a16="http://schemas.microsoft.com/office/drawing/2014/main" id="{65A871B8-85D6-DC1D-5D40-586938CF6699}"/>
              </a:ext>
            </a:extLst>
          </p:cNvPr>
          <p:cNvSpPr/>
          <p:nvPr/>
        </p:nvSpPr>
        <p:spPr>
          <a:xfrm>
            <a:off x="2633258" y="1654482"/>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14" name="Freeform: Shape 13">
            <a:extLst>
              <a:ext uri="{FF2B5EF4-FFF2-40B4-BE49-F238E27FC236}">
                <a16:creationId xmlns:a16="http://schemas.microsoft.com/office/drawing/2014/main" id="{27BD6A8A-E18E-8D82-6EE2-070557AFBDBD}"/>
              </a:ext>
            </a:extLst>
          </p:cNvPr>
          <p:cNvSpPr/>
          <p:nvPr/>
        </p:nvSpPr>
        <p:spPr>
          <a:xfrm>
            <a:off x="3583948" y="1654483"/>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15" name="Freeform: Shape 14">
            <a:extLst>
              <a:ext uri="{FF2B5EF4-FFF2-40B4-BE49-F238E27FC236}">
                <a16:creationId xmlns:a16="http://schemas.microsoft.com/office/drawing/2014/main" id="{29ADE5CC-80AA-6EC2-BD7E-10A1A5BCDB12}"/>
              </a:ext>
            </a:extLst>
          </p:cNvPr>
          <p:cNvSpPr/>
          <p:nvPr/>
        </p:nvSpPr>
        <p:spPr>
          <a:xfrm>
            <a:off x="3583948" y="2029076"/>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16" name="Freeform: Shape 15">
            <a:extLst>
              <a:ext uri="{FF2B5EF4-FFF2-40B4-BE49-F238E27FC236}">
                <a16:creationId xmlns:a16="http://schemas.microsoft.com/office/drawing/2014/main" id="{EB7DF900-C64D-B042-1507-31BEFC92A71E}"/>
              </a:ext>
            </a:extLst>
          </p:cNvPr>
          <p:cNvSpPr/>
          <p:nvPr/>
        </p:nvSpPr>
        <p:spPr>
          <a:xfrm>
            <a:off x="2633258" y="2390933"/>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17" name="Freeform: Shape 16">
            <a:extLst>
              <a:ext uri="{FF2B5EF4-FFF2-40B4-BE49-F238E27FC236}">
                <a16:creationId xmlns:a16="http://schemas.microsoft.com/office/drawing/2014/main" id="{DC5B2F22-14DC-3C73-3F4E-89EB1EFC70FB}"/>
              </a:ext>
            </a:extLst>
          </p:cNvPr>
          <p:cNvSpPr/>
          <p:nvPr/>
        </p:nvSpPr>
        <p:spPr>
          <a:xfrm>
            <a:off x="2556184" y="1308628"/>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25</a:t>
            </a:r>
          </a:p>
        </p:txBody>
      </p:sp>
      <p:cxnSp>
        <p:nvCxnSpPr>
          <p:cNvPr id="18" name="Connector: Curved 17">
            <a:extLst>
              <a:ext uri="{FF2B5EF4-FFF2-40B4-BE49-F238E27FC236}">
                <a16:creationId xmlns:a16="http://schemas.microsoft.com/office/drawing/2014/main" id="{DD726D9E-08FF-972F-F1A4-DDC1E451C206}"/>
              </a:ext>
            </a:extLst>
          </p:cNvPr>
          <p:cNvCxnSpPr/>
          <p:nvPr/>
        </p:nvCxnSpPr>
        <p:spPr>
          <a:xfrm rot="5400000">
            <a:off x="1604351" y="2641914"/>
            <a:ext cx="1627375" cy="261269"/>
          </a:xfrm>
          <a:prstGeom prst="curvedConnector3">
            <a:avLst>
              <a:gd name="adj1" fmla="val 50000"/>
            </a:avLst>
          </a:prstGeom>
          <a:noFill/>
          <a:ln w="0">
            <a:solidFill>
              <a:srgbClr val="000000"/>
            </a:solidFill>
            <a:prstDash val="solid"/>
            <a:tailEnd type="arrow"/>
          </a:ln>
        </p:spPr>
      </p:cxnSp>
      <p:cxnSp>
        <p:nvCxnSpPr>
          <p:cNvPr id="19" name="Connector: Curved 18">
            <a:extLst>
              <a:ext uri="{FF2B5EF4-FFF2-40B4-BE49-F238E27FC236}">
                <a16:creationId xmlns:a16="http://schemas.microsoft.com/office/drawing/2014/main" id="{6CA6E041-DFF8-CB1C-9C57-B5D444C218CA}"/>
              </a:ext>
            </a:extLst>
          </p:cNvPr>
          <p:cNvCxnSpPr/>
          <p:nvPr/>
        </p:nvCxnSpPr>
        <p:spPr>
          <a:xfrm flipV="1">
            <a:off x="4492183" y="1719800"/>
            <a:ext cx="1411502" cy="37557"/>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20" name="Connector: Curved 19">
            <a:extLst>
              <a:ext uri="{FF2B5EF4-FFF2-40B4-BE49-F238E27FC236}">
                <a16:creationId xmlns:a16="http://schemas.microsoft.com/office/drawing/2014/main" id="{762E755B-3BEB-243F-700A-46E87FD22442}"/>
              </a:ext>
            </a:extLst>
          </p:cNvPr>
          <p:cNvCxnSpPr>
            <a:endCxn id="11" idx="1"/>
          </p:cNvCxnSpPr>
          <p:nvPr/>
        </p:nvCxnSpPr>
        <p:spPr>
          <a:xfrm>
            <a:off x="4492183" y="2102884"/>
            <a:ext cx="1144355" cy="82136"/>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sp>
        <p:nvSpPr>
          <p:cNvPr id="21" name="Freeform: Shape 20">
            <a:extLst>
              <a:ext uri="{FF2B5EF4-FFF2-40B4-BE49-F238E27FC236}">
                <a16:creationId xmlns:a16="http://schemas.microsoft.com/office/drawing/2014/main" id="{F35C3F5D-E434-44DA-C2AF-CCC84BC3DE6F}"/>
              </a:ext>
            </a:extLst>
          </p:cNvPr>
          <p:cNvSpPr/>
          <p:nvPr/>
        </p:nvSpPr>
        <p:spPr>
          <a:xfrm>
            <a:off x="2171466" y="5655481"/>
            <a:ext cx="2808308"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Straight Connector 21">
            <a:extLst>
              <a:ext uri="{FF2B5EF4-FFF2-40B4-BE49-F238E27FC236}">
                <a16:creationId xmlns:a16="http://schemas.microsoft.com/office/drawing/2014/main" id="{67BAEABE-46CF-B04E-3744-2112885CF95E}"/>
              </a:ext>
            </a:extLst>
          </p:cNvPr>
          <p:cNvSpPr/>
          <p:nvPr/>
        </p:nvSpPr>
        <p:spPr>
          <a:xfrm>
            <a:off x="1851738" y="5748884"/>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3" name="Freeform: Shape 22">
            <a:extLst>
              <a:ext uri="{FF2B5EF4-FFF2-40B4-BE49-F238E27FC236}">
                <a16:creationId xmlns:a16="http://schemas.microsoft.com/office/drawing/2014/main" id="{B4BCAC68-C534-DD24-C736-62ADD1AC081B}"/>
              </a:ext>
            </a:extLst>
          </p:cNvPr>
          <p:cNvSpPr/>
          <p:nvPr/>
        </p:nvSpPr>
        <p:spPr>
          <a:xfrm>
            <a:off x="7740728" y="1588185"/>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4" name="Freeform: Shape 23">
            <a:extLst>
              <a:ext uri="{FF2B5EF4-FFF2-40B4-BE49-F238E27FC236}">
                <a16:creationId xmlns:a16="http://schemas.microsoft.com/office/drawing/2014/main" id="{1B996579-FBB8-33B6-F2BA-B4960D905826}"/>
              </a:ext>
            </a:extLst>
          </p:cNvPr>
          <p:cNvSpPr/>
          <p:nvPr/>
        </p:nvSpPr>
        <p:spPr>
          <a:xfrm>
            <a:off x="8805723" y="1655134"/>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25" name="Freeform: Shape 24">
            <a:extLst>
              <a:ext uri="{FF2B5EF4-FFF2-40B4-BE49-F238E27FC236}">
                <a16:creationId xmlns:a16="http://schemas.microsoft.com/office/drawing/2014/main" id="{E2159390-1B04-C060-D0A0-E4C0201D5302}"/>
              </a:ext>
            </a:extLst>
          </p:cNvPr>
          <p:cNvSpPr/>
          <p:nvPr/>
        </p:nvSpPr>
        <p:spPr>
          <a:xfrm>
            <a:off x="7862218" y="1655135"/>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26" name="Freeform: Shape 25">
            <a:extLst>
              <a:ext uri="{FF2B5EF4-FFF2-40B4-BE49-F238E27FC236}">
                <a16:creationId xmlns:a16="http://schemas.microsoft.com/office/drawing/2014/main" id="{B1A08C14-48B4-BFD5-877C-2E3683CA8045}"/>
              </a:ext>
            </a:extLst>
          </p:cNvPr>
          <p:cNvSpPr/>
          <p:nvPr/>
        </p:nvSpPr>
        <p:spPr>
          <a:xfrm>
            <a:off x="7862218" y="2029729"/>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27" name="Freeform: Shape 26">
            <a:extLst>
              <a:ext uri="{FF2B5EF4-FFF2-40B4-BE49-F238E27FC236}">
                <a16:creationId xmlns:a16="http://schemas.microsoft.com/office/drawing/2014/main" id="{A6D13ACD-3C52-4BF5-599D-F26B205974F0}"/>
              </a:ext>
            </a:extLst>
          </p:cNvPr>
          <p:cNvSpPr/>
          <p:nvPr/>
        </p:nvSpPr>
        <p:spPr>
          <a:xfrm>
            <a:off x="7825966" y="2391586"/>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28" name="Freeform: Shape 27">
            <a:extLst>
              <a:ext uri="{FF2B5EF4-FFF2-40B4-BE49-F238E27FC236}">
                <a16:creationId xmlns:a16="http://schemas.microsoft.com/office/drawing/2014/main" id="{18893F29-71AF-C902-388B-162DC071767C}"/>
              </a:ext>
            </a:extLst>
          </p:cNvPr>
          <p:cNvSpPr/>
          <p:nvPr/>
        </p:nvSpPr>
        <p:spPr>
          <a:xfrm>
            <a:off x="8891941" y="1309282"/>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26</a:t>
            </a:r>
          </a:p>
        </p:txBody>
      </p:sp>
      <p:cxnSp>
        <p:nvCxnSpPr>
          <p:cNvPr id="29" name="Connector: Curved 28">
            <a:extLst>
              <a:ext uri="{FF2B5EF4-FFF2-40B4-BE49-F238E27FC236}">
                <a16:creationId xmlns:a16="http://schemas.microsoft.com/office/drawing/2014/main" id="{7D44FB6F-78B7-118D-9CB2-3665174BAD63}"/>
              </a:ext>
            </a:extLst>
          </p:cNvPr>
          <p:cNvCxnSpPr/>
          <p:nvPr/>
        </p:nvCxnSpPr>
        <p:spPr>
          <a:xfrm>
            <a:off x="6354372" y="1720125"/>
            <a:ext cx="1390928" cy="37557"/>
          </a:xfrm>
          <a:prstGeom prst="curvedConnector3">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30" name="Connector: Curved 29">
            <a:extLst>
              <a:ext uri="{FF2B5EF4-FFF2-40B4-BE49-F238E27FC236}">
                <a16:creationId xmlns:a16="http://schemas.microsoft.com/office/drawing/2014/main" id="{A447DD8A-28E4-327C-2F7B-5CC529E5EF4E}"/>
              </a:ext>
            </a:extLst>
          </p:cNvPr>
          <p:cNvCxnSpPr/>
          <p:nvPr/>
        </p:nvCxnSpPr>
        <p:spPr>
          <a:xfrm flipV="1">
            <a:off x="6587228" y="2103211"/>
            <a:ext cx="1153500" cy="81973"/>
          </a:xfrm>
          <a:prstGeom prst="curvedConnector3">
            <a:avLst/>
          </a:prstGeom>
          <a:noFill/>
          <a:ln w="0">
            <a:solidFill>
              <a:srgbClr val="000000"/>
            </a:solidFill>
            <a:custDash>
              <a:ds d="144567" sp="360000"/>
              <a:ds d="144567" sp="360000"/>
              <a:ds d="720000" sp="360000"/>
              <a:ds d="720000" sp="360000"/>
              <a:ds d="720000" sp="360000"/>
            </a:custDash>
            <a:headEnd type="arrow"/>
            <a:tailEnd type="arrow"/>
          </a:ln>
        </p:spPr>
      </p:cxnSp>
      <p:sp>
        <p:nvSpPr>
          <p:cNvPr id="31" name="Freeform: Shape 30">
            <a:extLst>
              <a:ext uri="{FF2B5EF4-FFF2-40B4-BE49-F238E27FC236}">
                <a16:creationId xmlns:a16="http://schemas.microsoft.com/office/drawing/2014/main" id="{47643740-13A5-6D2D-0FA5-1671AE2A8B3F}"/>
              </a:ext>
            </a:extLst>
          </p:cNvPr>
          <p:cNvSpPr/>
          <p:nvPr/>
        </p:nvSpPr>
        <p:spPr>
          <a:xfrm>
            <a:off x="7185206"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fork();</a:t>
            </a:r>
            <a:r>
              <a:rPr lang="en-US" sz="1270" b="1">
                <a:solidFill>
                  <a:srgbClr val="CC0000"/>
                </a:solidFill>
                <a:latin typeface="Courier New" pitchFamily="49"/>
                <a:ea typeface="Segoe UI" pitchFamily="2"/>
                <a:cs typeface="Tahoma" pitchFamily="2"/>
              </a:rPr>
              <a:t>		ret = 0</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cxnSp>
        <p:nvCxnSpPr>
          <p:cNvPr id="32" name="Connector: Curved 31">
            <a:extLst>
              <a:ext uri="{FF2B5EF4-FFF2-40B4-BE49-F238E27FC236}">
                <a16:creationId xmlns:a16="http://schemas.microsoft.com/office/drawing/2014/main" id="{649291D6-5420-44DC-3D7C-D7470542B69F}"/>
              </a:ext>
            </a:extLst>
          </p:cNvPr>
          <p:cNvCxnSpPr/>
          <p:nvPr/>
        </p:nvCxnSpPr>
        <p:spPr>
          <a:xfrm rot="16200000" flipH="1">
            <a:off x="9027475" y="2645669"/>
            <a:ext cx="1578061" cy="263228"/>
          </a:xfrm>
          <a:prstGeom prst="curvedConnector3">
            <a:avLst>
              <a:gd name="adj1" fmla="val 50000"/>
            </a:avLst>
          </a:prstGeom>
          <a:noFill/>
          <a:ln w="0">
            <a:solidFill>
              <a:srgbClr val="000000"/>
            </a:solidFill>
            <a:prstDash val="solid"/>
            <a:tailEnd type="arrow"/>
          </a:ln>
        </p:spPr>
      </p:cxnSp>
      <p:sp>
        <p:nvSpPr>
          <p:cNvPr id="33" name="Freeform: Shape 32">
            <a:extLst>
              <a:ext uri="{FF2B5EF4-FFF2-40B4-BE49-F238E27FC236}">
                <a16:creationId xmlns:a16="http://schemas.microsoft.com/office/drawing/2014/main" id="{B10E569F-875B-5DE6-257B-BD0343D71F4C}"/>
              </a:ext>
            </a:extLst>
          </p:cNvPr>
          <p:cNvSpPr/>
          <p:nvPr/>
        </p:nvSpPr>
        <p:spPr>
          <a:xfrm>
            <a:off x="7233540" y="5086569"/>
            <a:ext cx="2808308"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34" name="Straight Connector 33">
            <a:extLst>
              <a:ext uri="{FF2B5EF4-FFF2-40B4-BE49-F238E27FC236}">
                <a16:creationId xmlns:a16="http://schemas.microsoft.com/office/drawing/2014/main" id="{6F0315BA-C565-1108-6B04-5D6294CC420B}"/>
              </a:ext>
            </a:extLst>
          </p:cNvPr>
          <p:cNvSpPr/>
          <p:nvPr/>
        </p:nvSpPr>
        <p:spPr>
          <a:xfrm flipH="1">
            <a:off x="10083325" y="5178013"/>
            <a:ext cx="276618"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35" name="Connector: Curved 34">
            <a:extLst>
              <a:ext uri="{FF2B5EF4-FFF2-40B4-BE49-F238E27FC236}">
                <a16:creationId xmlns:a16="http://schemas.microsoft.com/office/drawing/2014/main" id="{D41D2CF9-D32F-EBB8-E824-9A1F87183EAA}"/>
              </a:ext>
            </a:extLst>
          </p:cNvPr>
          <p:cNvCxnSpPr>
            <a:stCxn id="33" idx="3"/>
          </p:cNvCxnSpPr>
          <p:nvPr/>
        </p:nvCxnSpPr>
        <p:spPr>
          <a:xfrm flipH="1">
            <a:off x="6514726" y="5184871"/>
            <a:ext cx="718814" cy="738083"/>
          </a:xfrm>
          <a:prstGeom prst="curvedConnector3">
            <a:avLst/>
          </a:prstGeom>
          <a:noFill/>
          <a:ln w="0">
            <a:solidFill>
              <a:srgbClr val="000000"/>
            </a:solidFill>
            <a:prstDash val="solid"/>
            <a:tailEnd type="arrow"/>
          </a:ln>
        </p:spPr>
      </p:cxnSp>
      <p:cxnSp>
        <p:nvCxnSpPr>
          <p:cNvPr id="36" name="Connector: Curved 35">
            <a:extLst>
              <a:ext uri="{FF2B5EF4-FFF2-40B4-BE49-F238E27FC236}">
                <a16:creationId xmlns:a16="http://schemas.microsoft.com/office/drawing/2014/main" id="{EA4CEACD-45D5-6CBB-7AE6-775A83B8B123}"/>
              </a:ext>
            </a:extLst>
          </p:cNvPr>
          <p:cNvCxnSpPr>
            <a:stCxn id="7" idx="6"/>
          </p:cNvCxnSpPr>
          <p:nvPr/>
        </p:nvCxnSpPr>
        <p:spPr>
          <a:xfrm rot="16200000" flipV="1">
            <a:off x="5263251" y="5519948"/>
            <a:ext cx="177009" cy="629004"/>
          </a:xfrm>
          <a:prstGeom prst="curvedConnector4">
            <a:avLst>
              <a:gd name="adj1" fmla="val 117159"/>
              <a:gd name="adj2" fmla="val 50000"/>
            </a:avLst>
          </a:prstGeom>
          <a:noFill/>
          <a:ln w="0">
            <a:solidFill>
              <a:srgbClr val="000000"/>
            </a:solidFill>
            <a:prstDash val="solid"/>
            <a:tailEnd type="arrow"/>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8203-EB0B-3E57-2C00-6C3CE5561DAE}"/>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fork() - The Flow</a:t>
            </a:r>
          </a:p>
        </p:txBody>
      </p:sp>
      <p:pic>
        <p:nvPicPr>
          <p:cNvPr id="3" name="Picture 2">
            <a:hlinkClick r:id="rId3" action="ppaction://hlinksldjump"/>
            <a:extLst>
              <a:ext uri="{FF2B5EF4-FFF2-40B4-BE49-F238E27FC236}">
                <a16:creationId xmlns:a16="http://schemas.microsoft.com/office/drawing/2014/main" id="{C09958AA-ED33-E3D4-9626-DD56B05230D4}"/>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03F7579F-AC4C-8338-3838-1565CC1F27A3}"/>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C4DA2231-87FF-5A19-1355-95502F5D7FDF}"/>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6" name="Freeform: Shape 5">
            <a:extLst>
              <a:ext uri="{FF2B5EF4-FFF2-40B4-BE49-F238E27FC236}">
                <a16:creationId xmlns:a16="http://schemas.microsoft.com/office/drawing/2014/main" id="{A1316C41-C63A-E860-8FFA-B5A0EFEB1ADD}"/>
              </a:ext>
            </a:extLst>
          </p:cNvPr>
          <p:cNvSpPr/>
          <p:nvPr/>
        </p:nvSpPr>
        <p:spPr>
          <a:xfrm>
            <a:off x="2123131" y="3566314"/>
            <a:ext cx="2919674" cy="25183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prstDash val="solid"/>
          </a:ln>
        </p:spPr>
        <p:txBody>
          <a:bodyPr vert="horz" wrap="none" lIns="81646" tIns="40823" rIns="81646" bIns="40823" anchor="ctr" anchorCtr="0" compatLnSpc="0">
            <a:noAutofit/>
          </a:bodyPr>
          <a:lstStyle/>
          <a:p>
            <a:pPr defTabSz="829544" hangingPunct="0"/>
            <a:r>
              <a:rPr lang="en-US" sz="1270" b="1">
                <a:solidFill>
                  <a:prstClr val="black"/>
                </a:solidFill>
                <a:latin typeface="Courier New" pitchFamily="49"/>
                <a:ea typeface="Segoe UI" pitchFamily="2"/>
                <a:cs typeface="Tahoma" pitchFamily="2"/>
              </a:rPr>
              <a:t>ret = </a:t>
            </a:r>
            <a:r>
              <a:rPr lang="en-US" sz="1270" b="1">
                <a:solidFill>
                  <a:srgbClr val="CC0000"/>
                </a:solidFill>
                <a:latin typeface="Courier New" pitchFamily="49"/>
                <a:ea typeface="Segoe UI" pitchFamily="2"/>
                <a:cs typeface="Tahoma" pitchFamily="2"/>
              </a:rPr>
              <a:t>fork();	   ret = 26</a:t>
            </a:r>
          </a:p>
          <a:p>
            <a:pPr defTabSz="829544" hangingPunct="0"/>
            <a:r>
              <a:rPr lang="en-US" sz="1270" b="1">
                <a:solidFill>
                  <a:prstClr val="black"/>
                </a:solidFill>
                <a:latin typeface="Courier New" pitchFamily="49"/>
                <a:ea typeface="Segoe UI" pitchFamily="2"/>
                <a:cs typeface="Tahoma" pitchFamily="2"/>
              </a:rPr>
              <a:t>switch (ret)</a:t>
            </a:r>
          </a:p>
          <a:p>
            <a:pPr defTabSz="829544" hangingPunct="0"/>
            <a:r>
              <a:rPr lang="en-US" sz="1270" b="1">
                <a:solidFill>
                  <a:prstClr val="black"/>
                </a:solidFill>
                <a:latin typeface="Courier New" pitchFamily="49"/>
                <a:ea typeface="Segoe UI" pitchFamily="2"/>
                <a:cs typeface="Tahoma" pitchFamily="2"/>
              </a:rPr>
              <a:t>{</a:t>
            </a:r>
          </a:p>
          <a:p>
            <a:pPr defTabSz="829544" hangingPunct="0"/>
            <a:r>
              <a:rPr lang="en-US" sz="1270" b="1">
                <a:solidFill>
                  <a:prstClr val="black"/>
                </a:solidFill>
                <a:latin typeface="Courier New" pitchFamily="49"/>
                <a:ea typeface="Segoe UI" pitchFamily="2"/>
                <a:cs typeface="Tahoma" pitchFamily="2"/>
              </a:rPr>
              <a:t>	case -1:</a:t>
            </a:r>
          </a:p>
          <a:p>
            <a:pPr defTabSz="829544" hangingPunct="0"/>
            <a:r>
              <a:rPr lang="en-US" sz="1270" b="1">
                <a:solidFill>
                  <a:prstClr val="black"/>
                </a:solidFill>
                <a:latin typeface="Courier New" pitchFamily="49"/>
                <a:ea typeface="Segoe UI" pitchFamily="2"/>
                <a:cs typeface="Tahoma" pitchFamily="2"/>
              </a:rPr>
              <a:t>		perror(“fork”);</a:t>
            </a:r>
          </a:p>
          <a:p>
            <a:pPr defTabSz="829544" hangingPunct="0"/>
            <a:r>
              <a:rPr lang="en-US" sz="1270" b="1">
                <a:solidFill>
                  <a:prstClr val="black"/>
                </a:solidFill>
                <a:latin typeface="Courier New" pitchFamily="49"/>
                <a:ea typeface="Segoe UI" pitchFamily="2"/>
                <a:cs typeface="Tahoma" pitchFamily="2"/>
              </a:rPr>
              <a:t>		exit(1);</a:t>
            </a:r>
          </a:p>
          <a:p>
            <a:pPr defTabSz="829544" hangingPunct="0"/>
            <a:r>
              <a:rPr lang="en-US" sz="1270" b="1">
                <a:solidFill>
                  <a:prstClr val="black"/>
                </a:solidFill>
                <a:latin typeface="Courier New" pitchFamily="49"/>
                <a:ea typeface="Segoe UI" pitchFamily="2"/>
                <a:cs typeface="Tahoma" pitchFamily="2"/>
              </a:rPr>
              <a:t>	case 0:</a:t>
            </a:r>
          </a:p>
          <a:p>
            <a:pPr defTabSz="829544" hangingPunct="0"/>
            <a:r>
              <a:rPr lang="en-US" sz="1270" b="1">
                <a:solidFill>
                  <a:prstClr val="black"/>
                </a:solidFill>
                <a:latin typeface="Courier New" pitchFamily="49"/>
                <a:ea typeface="Segoe UI" pitchFamily="2"/>
                <a:cs typeface="Tahoma" pitchFamily="2"/>
              </a:rPr>
              <a:t>		&lt;code for child&gt;</a:t>
            </a:r>
          </a:p>
          <a:p>
            <a:pPr defTabSz="829544" hangingPunct="0"/>
            <a:r>
              <a:rPr lang="en-US" sz="1270" b="1">
                <a:solidFill>
                  <a:prstClr val="black"/>
                </a:solidFill>
                <a:latin typeface="Courier New" pitchFamily="49"/>
                <a:ea typeface="Segoe UI" pitchFamily="2"/>
                <a:cs typeface="Tahoma" pitchFamily="2"/>
              </a:rPr>
              <a:t>		exit(0);</a:t>
            </a:r>
          </a:p>
          <a:p>
            <a:pPr defTabSz="829544" hangingPunct="0"/>
            <a:r>
              <a:rPr lang="en-US" sz="1270" b="1">
                <a:solidFill>
                  <a:prstClr val="black"/>
                </a:solidFill>
                <a:latin typeface="Courier New" pitchFamily="49"/>
                <a:ea typeface="Segoe UI" pitchFamily="2"/>
                <a:cs typeface="Tahoma" pitchFamily="2"/>
              </a:rPr>
              <a:t>	default:</a:t>
            </a:r>
          </a:p>
          <a:p>
            <a:pPr defTabSz="829544" hangingPunct="0"/>
            <a:r>
              <a:rPr lang="en-US" sz="1270" b="1">
                <a:solidFill>
                  <a:prstClr val="black"/>
                </a:solidFill>
                <a:latin typeface="Courier New" pitchFamily="49"/>
                <a:ea typeface="Segoe UI" pitchFamily="2"/>
                <a:cs typeface="Tahoma" pitchFamily="2"/>
              </a:rPr>
              <a:t>		&lt;code for parent&gt;</a:t>
            </a:r>
          </a:p>
          <a:p>
            <a:pPr defTabSz="829544" hangingPunct="0"/>
            <a:r>
              <a:rPr lang="en-US" sz="1270" b="1">
                <a:solidFill>
                  <a:prstClr val="black"/>
                </a:solidFill>
                <a:latin typeface="Courier New" pitchFamily="49"/>
                <a:ea typeface="Segoe UI" pitchFamily="2"/>
                <a:cs typeface="Tahoma" pitchFamily="2"/>
              </a:rPr>
              <a:t>		wait(&amp;child_status);</a:t>
            </a:r>
          </a:p>
          <a:p>
            <a:pPr defTabSz="829544" hangingPunct="0"/>
            <a:r>
              <a:rPr lang="en-US" sz="1270" b="1">
                <a:solidFill>
                  <a:prstClr val="black"/>
                </a:solidFill>
                <a:latin typeface="Courier New" pitchFamily="49"/>
                <a:ea typeface="Segoe UI" pitchFamily="2"/>
                <a:cs typeface="Tahoma" pitchFamily="2"/>
              </a:rPr>
              <a:t>}</a:t>
            </a:r>
          </a:p>
        </p:txBody>
      </p:sp>
      <p:sp>
        <p:nvSpPr>
          <p:cNvPr id="7" name="Freeform: Shape 6">
            <a:extLst>
              <a:ext uri="{FF2B5EF4-FFF2-40B4-BE49-F238E27FC236}">
                <a16:creationId xmlns:a16="http://schemas.microsoft.com/office/drawing/2014/main" id="{F1AAFC81-DB4C-415E-3C00-A6E554EDF4CA}"/>
              </a:ext>
            </a:extLst>
          </p:cNvPr>
          <p:cNvSpPr/>
          <p:nvPr/>
        </p:nvSpPr>
        <p:spPr>
          <a:xfrm>
            <a:off x="5666257" y="5498720"/>
            <a:ext cx="848469" cy="84846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FF66"/>
          </a:solidFill>
          <a:ln w="0">
            <a:solidFill>
              <a:srgbClr val="66CC0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Linux</a:t>
            </a:r>
          </a:p>
          <a:p>
            <a:pPr algn="ctr" defTabSz="829544" hangingPunct="0"/>
            <a:r>
              <a:rPr lang="en-US" sz="1633" b="1">
                <a:solidFill>
                  <a:prstClr val="black"/>
                </a:solidFill>
                <a:latin typeface="Trebuchet MS" pitchFamily="34"/>
                <a:ea typeface="Segoe UI" pitchFamily="2"/>
                <a:cs typeface="Tahoma" pitchFamily="2"/>
              </a:rPr>
              <a:t>Kernel</a:t>
            </a:r>
          </a:p>
        </p:txBody>
      </p:sp>
      <p:grpSp>
        <p:nvGrpSpPr>
          <p:cNvPr id="8" name="Group 7">
            <a:extLst>
              <a:ext uri="{FF2B5EF4-FFF2-40B4-BE49-F238E27FC236}">
                <a16:creationId xmlns:a16="http://schemas.microsoft.com/office/drawing/2014/main" id="{BF75D6F4-9F58-665F-E25E-47FCF751707C}"/>
              </a:ext>
            </a:extLst>
          </p:cNvPr>
          <p:cNvGrpSpPr/>
          <p:nvPr/>
        </p:nvGrpSpPr>
        <p:grpSpPr>
          <a:xfrm>
            <a:off x="5903685" y="1480412"/>
            <a:ext cx="450687" cy="479101"/>
            <a:chOff x="4828320" y="1631880"/>
            <a:chExt cx="496799" cy="528120"/>
          </a:xfrm>
        </p:grpSpPr>
        <p:pic>
          <p:nvPicPr>
            <p:cNvPr id="9" name="Picture 8">
              <a:extLst>
                <a:ext uri="{FF2B5EF4-FFF2-40B4-BE49-F238E27FC236}">
                  <a16:creationId xmlns:a16="http://schemas.microsoft.com/office/drawing/2014/main" id="{6A2CF4DA-D2AD-E4EE-F258-09893F83A308}"/>
                </a:ext>
              </a:extLst>
            </p:cNvPr>
            <p:cNvPicPr>
              <a:picLocks noChangeAspect="1"/>
            </p:cNvPicPr>
            <p:nvPr/>
          </p:nvPicPr>
          <p:blipFill>
            <a:blip r:embed="rId7">
              <a:lum/>
              <a:alphaModFix/>
            </a:blip>
            <a:srcRect l="12062" r="11398"/>
            <a:stretch>
              <a:fillRect/>
            </a:stretch>
          </p:blipFill>
          <p:spPr>
            <a:xfrm>
              <a:off x="4828320" y="1685160"/>
              <a:ext cx="363239" cy="474840"/>
            </a:xfrm>
            <a:prstGeom prst="rect">
              <a:avLst/>
            </a:prstGeom>
            <a:noFill/>
            <a:ln>
              <a:noFill/>
            </a:ln>
          </p:spPr>
        </p:pic>
        <p:pic>
          <p:nvPicPr>
            <p:cNvPr id="10" name="Picture 9">
              <a:extLst>
                <a:ext uri="{FF2B5EF4-FFF2-40B4-BE49-F238E27FC236}">
                  <a16:creationId xmlns:a16="http://schemas.microsoft.com/office/drawing/2014/main" id="{B4BDF9BA-561C-4ED4-C895-B074416ECAE1}"/>
                </a:ext>
              </a:extLst>
            </p:cNvPr>
            <p:cNvPicPr>
              <a:picLocks noChangeAspect="1"/>
            </p:cNvPicPr>
            <p:nvPr/>
          </p:nvPicPr>
          <p:blipFill>
            <a:blip r:embed="rId7">
              <a:lum/>
              <a:alphaModFix/>
            </a:blip>
            <a:srcRect l="12062" r="11398"/>
            <a:stretch>
              <a:fillRect/>
            </a:stretch>
          </p:blipFill>
          <p:spPr>
            <a:xfrm>
              <a:off x="4961880" y="1631880"/>
              <a:ext cx="363239" cy="474480"/>
            </a:xfrm>
            <a:prstGeom prst="rect">
              <a:avLst/>
            </a:prstGeom>
            <a:noFill/>
            <a:ln>
              <a:noFill/>
            </a:ln>
          </p:spPr>
        </p:pic>
      </p:grpSp>
      <p:pic>
        <p:nvPicPr>
          <p:cNvPr id="11" name="Picture 10">
            <a:extLst>
              <a:ext uri="{FF2B5EF4-FFF2-40B4-BE49-F238E27FC236}">
                <a16:creationId xmlns:a16="http://schemas.microsoft.com/office/drawing/2014/main" id="{2E8740D3-E3B0-F5F7-992B-2F5EE5C430BA}"/>
              </a:ext>
            </a:extLst>
          </p:cNvPr>
          <p:cNvPicPr>
            <a:picLocks noChangeAspect="1"/>
          </p:cNvPicPr>
          <p:nvPr/>
        </p:nvPicPr>
        <p:blipFill>
          <a:blip r:embed="rId8">
            <a:lum/>
            <a:alphaModFix/>
          </a:blip>
          <a:srcRect/>
          <a:stretch>
            <a:fillRect/>
          </a:stretch>
        </p:blipFill>
        <p:spPr>
          <a:xfrm>
            <a:off x="5636538" y="1938285"/>
            <a:ext cx="950689" cy="493471"/>
          </a:xfrm>
          <a:prstGeom prst="rect">
            <a:avLst/>
          </a:prstGeom>
          <a:noFill/>
          <a:ln>
            <a:noFill/>
          </a:ln>
        </p:spPr>
      </p:pic>
      <p:sp>
        <p:nvSpPr>
          <p:cNvPr id="12" name="Freeform: Shape 11">
            <a:extLst>
              <a:ext uri="{FF2B5EF4-FFF2-40B4-BE49-F238E27FC236}">
                <a16:creationId xmlns:a16="http://schemas.microsoft.com/office/drawing/2014/main" id="{076F940C-AEE5-4F6B-B35F-C6124DD13180}"/>
              </a:ext>
            </a:extLst>
          </p:cNvPr>
          <p:cNvSpPr/>
          <p:nvPr/>
        </p:nvSpPr>
        <p:spPr>
          <a:xfrm>
            <a:off x="2548019" y="1587533"/>
            <a:ext cx="1944163" cy="125768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Freeform: Shape 12">
            <a:extLst>
              <a:ext uri="{FF2B5EF4-FFF2-40B4-BE49-F238E27FC236}">
                <a16:creationId xmlns:a16="http://schemas.microsoft.com/office/drawing/2014/main" id="{970A4546-689F-AA11-422A-EEBC8361270D}"/>
              </a:ext>
            </a:extLst>
          </p:cNvPr>
          <p:cNvSpPr/>
          <p:nvPr/>
        </p:nvSpPr>
        <p:spPr>
          <a:xfrm>
            <a:off x="2633258" y="1654482"/>
            <a:ext cx="774986" cy="6479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Text</a:t>
            </a:r>
          </a:p>
        </p:txBody>
      </p:sp>
      <p:sp>
        <p:nvSpPr>
          <p:cNvPr id="14" name="Freeform: Shape 13">
            <a:extLst>
              <a:ext uri="{FF2B5EF4-FFF2-40B4-BE49-F238E27FC236}">
                <a16:creationId xmlns:a16="http://schemas.microsoft.com/office/drawing/2014/main" id="{6739C615-C53A-6CDB-E5F7-C17F3C29BE8D}"/>
              </a:ext>
            </a:extLst>
          </p:cNvPr>
          <p:cNvSpPr/>
          <p:nvPr/>
        </p:nvSpPr>
        <p:spPr>
          <a:xfrm>
            <a:off x="3583948" y="1654483"/>
            <a:ext cx="775640" cy="279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Data</a:t>
            </a:r>
          </a:p>
        </p:txBody>
      </p:sp>
      <p:sp>
        <p:nvSpPr>
          <p:cNvPr id="15" name="Freeform: Shape 14">
            <a:extLst>
              <a:ext uri="{FF2B5EF4-FFF2-40B4-BE49-F238E27FC236}">
                <a16:creationId xmlns:a16="http://schemas.microsoft.com/office/drawing/2014/main" id="{073101A2-C268-5A1C-55AA-6C5822A822DC}"/>
              </a:ext>
            </a:extLst>
          </p:cNvPr>
          <p:cNvSpPr/>
          <p:nvPr/>
        </p:nvSpPr>
        <p:spPr>
          <a:xfrm>
            <a:off x="3583948" y="2029076"/>
            <a:ext cx="775640" cy="27923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Stack</a:t>
            </a:r>
          </a:p>
        </p:txBody>
      </p:sp>
      <p:sp>
        <p:nvSpPr>
          <p:cNvPr id="16" name="Freeform: Shape 15">
            <a:extLst>
              <a:ext uri="{FF2B5EF4-FFF2-40B4-BE49-F238E27FC236}">
                <a16:creationId xmlns:a16="http://schemas.microsoft.com/office/drawing/2014/main" id="{C6A86C53-5885-5A36-08BB-F486A2143DA1}"/>
              </a:ext>
            </a:extLst>
          </p:cNvPr>
          <p:cNvSpPr/>
          <p:nvPr/>
        </p:nvSpPr>
        <p:spPr>
          <a:xfrm>
            <a:off x="2633258" y="2390933"/>
            <a:ext cx="1757030" cy="3723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Process Status</a:t>
            </a:r>
          </a:p>
        </p:txBody>
      </p:sp>
      <p:sp>
        <p:nvSpPr>
          <p:cNvPr id="17" name="Freeform: Shape 16">
            <a:extLst>
              <a:ext uri="{FF2B5EF4-FFF2-40B4-BE49-F238E27FC236}">
                <a16:creationId xmlns:a16="http://schemas.microsoft.com/office/drawing/2014/main" id="{2F0F36FB-8C21-4089-4B40-57C983416D6E}"/>
              </a:ext>
            </a:extLst>
          </p:cNvPr>
          <p:cNvSpPr/>
          <p:nvPr/>
        </p:nvSpPr>
        <p:spPr>
          <a:xfrm>
            <a:off x="2556184" y="1308628"/>
            <a:ext cx="775313" cy="2116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 = 25</a:t>
            </a:r>
          </a:p>
        </p:txBody>
      </p:sp>
      <p:cxnSp>
        <p:nvCxnSpPr>
          <p:cNvPr id="18" name="Connector: Curved 17">
            <a:extLst>
              <a:ext uri="{FF2B5EF4-FFF2-40B4-BE49-F238E27FC236}">
                <a16:creationId xmlns:a16="http://schemas.microsoft.com/office/drawing/2014/main" id="{C49E1FB9-B448-FEF0-B240-9ED73ACA5143}"/>
              </a:ext>
            </a:extLst>
          </p:cNvPr>
          <p:cNvCxnSpPr/>
          <p:nvPr/>
        </p:nvCxnSpPr>
        <p:spPr>
          <a:xfrm rot="5400000">
            <a:off x="1604351" y="2641914"/>
            <a:ext cx="1627375" cy="261269"/>
          </a:xfrm>
          <a:prstGeom prst="curvedConnector3">
            <a:avLst>
              <a:gd name="adj1" fmla="val 50000"/>
            </a:avLst>
          </a:prstGeom>
          <a:noFill/>
          <a:ln w="0">
            <a:solidFill>
              <a:srgbClr val="000000"/>
            </a:solidFill>
            <a:prstDash val="solid"/>
            <a:tailEnd type="arrow"/>
          </a:ln>
        </p:spPr>
      </p:cxnSp>
      <p:cxnSp>
        <p:nvCxnSpPr>
          <p:cNvPr id="19" name="Connector: Curved 18">
            <a:extLst>
              <a:ext uri="{FF2B5EF4-FFF2-40B4-BE49-F238E27FC236}">
                <a16:creationId xmlns:a16="http://schemas.microsoft.com/office/drawing/2014/main" id="{A76EF582-1A9E-3217-BD0C-77E0C1FBDFEC}"/>
              </a:ext>
            </a:extLst>
          </p:cNvPr>
          <p:cNvCxnSpPr/>
          <p:nvPr/>
        </p:nvCxnSpPr>
        <p:spPr>
          <a:xfrm flipV="1">
            <a:off x="4492183" y="1719800"/>
            <a:ext cx="1411502" cy="37557"/>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cxnSp>
        <p:nvCxnSpPr>
          <p:cNvPr id="20" name="Connector: Curved 19">
            <a:extLst>
              <a:ext uri="{FF2B5EF4-FFF2-40B4-BE49-F238E27FC236}">
                <a16:creationId xmlns:a16="http://schemas.microsoft.com/office/drawing/2014/main" id="{04E87B74-5AE6-012B-6CFA-813511000D8D}"/>
              </a:ext>
            </a:extLst>
          </p:cNvPr>
          <p:cNvCxnSpPr>
            <a:endCxn id="11" idx="1"/>
          </p:cNvCxnSpPr>
          <p:nvPr/>
        </p:nvCxnSpPr>
        <p:spPr>
          <a:xfrm>
            <a:off x="4492183" y="2102884"/>
            <a:ext cx="1144355" cy="82136"/>
          </a:xfrm>
          <a:prstGeom prst="curvedConnector3">
            <a:avLst>
              <a:gd name="adj1" fmla="val 50000"/>
            </a:avLst>
          </a:prstGeom>
          <a:noFill/>
          <a:ln w="0">
            <a:solidFill>
              <a:srgbClr val="000000"/>
            </a:solidFill>
            <a:custDash>
              <a:ds d="144567" sp="360000"/>
              <a:ds d="144567" sp="360000"/>
              <a:ds d="720000" sp="360000"/>
              <a:ds d="720000" sp="360000"/>
              <a:ds d="720000" sp="360000"/>
            </a:custDash>
            <a:headEnd type="arrow"/>
            <a:tailEnd type="arrow"/>
          </a:ln>
        </p:spPr>
      </p:cxnSp>
      <p:sp>
        <p:nvSpPr>
          <p:cNvPr id="21" name="Freeform: Shape 20">
            <a:extLst>
              <a:ext uri="{FF2B5EF4-FFF2-40B4-BE49-F238E27FC236}">
                <a16:creationId xmlns:a16="http://schemas.microsoft.com/office/drawing/2014/main" id="{30A40A43-84A6-479E-E490-1175BA2D6652}"/>
              </a:ext>
            </a:extLst>
          </p:cNvPr>
          <p:cNvSpPr/>
          <p:nvPr/>
        </p:nvSpPr>
        <p:spPr>
          <a:xfrm>
            <a:off x="2171466" y="5838695"/>
            <a:ext cx="2808308"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Straight Connector 21">
            <a:extLst>
              <a:ext uri="{FF2B5EF4-FFF2-40B4-BE49-F238E27FC236}">
                <a16:creationId xmlns:a16="http://schemas.microsoft.com/office/drawing/2014/main" id="{4D7FC283-AC1E-C6AC-FC73-EDBA879C12A0}"/>
              </a:ext>
            </a:extLst>
          </p:cNvPr>
          <p:cNvSpPr/>
          <p:nvPr/>
        </p:nvSpPr>
        <p:spPr>
          <a:xfrm>
            <a:off x="1851738" y="5932099"/>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74E8-67AC-502D-01D7-B1D9258FD249}"/>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fork() - How to Distinguish?</a:t>
            </a:r>
          </a:p>
        </p:txBody>
      </p:sp>
      <p:sp>
        <p:nvSpPr>
          <p:cNvPr id="3" name="Text Placeholder 2">
            <a:extLst>
              <a:ext uri="{FF2B5EF4-FFF2-40B4-BE49-F238E27FC236}">
                <a16:creationId xmlns:a16="http://schemas.microsoft.com/office/drawing/2014/main" id="{7240F3AE-F9AF-81FE-9ADE-9D93C880B43B}"/>
              </a:ext>
            </a:extLst>
          </p:cNvPr>
          <p:cNvSpPr txBox="1">
            <a:spLocks noGrp="1"/>
          </p:cNvSpPr>
          <p:nvPr>
            <p:ph type="body" idx="4294967295"/>
          </p:nvPr>
        </p:nvSpPr>
        <p:spPr/>
        <p:txBody>
          <a:bodyPr/>
          <a:lstStyle/>
          <a:p>
            <a:pPr lvl="0" algn="l" hangingPunct="1">
              <a:buSzPct val="45000"/>
              <a:buFont typeface="StarSymbol"/>
              <a:buChar char="●"/>
            </a:pPr>
            <a:r>
              <a:rPr lang="en-US" sz="2359">
                <a:solidFill>
                  <a:srgbClr val="000000"/>
                </a:solidFill>
                <a:ea typeface="DejaVu Sans" pitchFamily="2"/>
                <a:cs typeface="DejaVu Sans" pitchFamily="2"/>
              </a:rPr>
              <a:t>First, the child process is a new process and therefore has a new process ID, distinct from its parent’s process ID</a:t>
            </a:r>
          </a:p>
          <a:p>
            <a:pPr lvl="0" algn="l" hangingPunct="1">
              <a:buSzPct val="45000"/>
              <a:buFont typeface="StarSymbol"/>
              <a:buChar char="●"/>
            </a:pPr>
            <a:r>
              <a:rPr lang="en-US" sz="2359">
                <a:solidFill>
                  <a:srgbClr val="000000"/>
                </a:solidFill>
                <a:ea typeface="DejaVu Sans" pitchFamily="2"/>
                <a:cs typeface="DejaVu Sans" pitchFamily="2"/>
              </a:rPr>
              <a:t>One way for a program to distinguish whether it’s in the parent process or the child process is to call getpid</a:t>
            </a:r>
          </a:p>
          <a:p>
            <a:pPr lvl="0" algn="l" hangingPunct="1">
              <a:buSzPct val="45000"/>
              <a:buFont typeface="StarSymbol"/>
              <a:buChar char="●"/>
            </a:pPr>
            <a:r>
              <a:rPr lang="en-US" sz="2359">
                <a:solidFill>
                  <a:srgbClr val="000000"/>
                </a:solidFill>
                <a:ea typeface="DejaVu Sans" pitchFamily="2"/>
                <a:cs typeface="DejaVu Sans" pitchFamily="2"/>
              </a:rPr>
              <a:t>The fork function provides different return values to the parent and child processes</a:t>
            </a:r>
          </a:p>
          <a:p>
            <a:pPr lvl="0" algn="l" hangingPunct="1">
              <a:buSzPct val="45000"/>
              <a:buFont typeface="StarSymbol"/>
              <a:buChar char="●"/>
            </a:pPr>
            <a:r>
              <a:rPr lang="en-US" sz="2359">
                <a:solidFill>
                  <a:srgbClr val="000000"/>
                </a:solidFill>
                <a:ea typeface="DejaVu Sans" pitchFamily="2"/>
                <a:cs typeface="DejaVu Sans" pitchFamily="2"/>
              </a:rPr>
              <a:t>One process “goes in” to the fork call, and two processes “come out,” with different return values</a:t>
            </a:r>
          </a:p>
          <a:p>
            <a:pPr lvl="0" algn="l" hangingPunct="1">
              <a:buSzPct val="45000"/>
              <a:buFont typeface="StarSymbol"/>
              <a:buChar char="●"/>
            </a:pPr>
            <a:r>
              <a:rPr lang="en-US" sz="2359">
                <a:solidFill>
                  <a:srgbClr val="000000"/>
                </a:solidFill>
                <a:ea typeface="DejaVu Sans" pitchFamily="2"/>
                <a:cs typeface="DejaVu Sans" pitchFamily="2"/>
              </a:rPr>
              <a:t>The return value in the parent process is the process ID of the child</a:t>
            </a:r>
          </a:p>
          <a:p>
            <a:pPr lvl="0" algn="l" hangingPunct="1">
              <a:buSzPct val="45000"/>
              <a:buFont typeface="StarSymbol"/>
              <a:buChar char="●"/>
            </a:pPr>
            <a:r>
              <a:rPr lang="en-US" sz="2359">
                <a:solidFill>
                  <a:srgbClr val="000000"/>
                </a:solidFill>
                <a:ea typeface="DejaVu Sans" pitchFamily="2"/>
                <a:cs typeface="DejaVu Sans" pitchFamily="2"/>
              </a:rPr>
              <a:t>The return value in the child process is zero</a:t>
            </a:r>
          </a:p>
        </p:txBody>
      </p:sp>
      <p:pic>
        <p:nvPicPr>
          <p:cNvPr id="4" name="Picture 3">
            <a:hlinkClick r:id="rId3" action="ppaction://hlinksldjump"/>
            <a:extLst>
              <a:ext uri="{FF2B5EF4-FFF2-40B4-BE49-F238E27FC236}">
                <a16:creationId xmlns:a16="http://schemas.microsoft.com/office/drawing/2014/main" id="{820134A3-024E-51DF-F9EB-E4CBB237C1A5}"/>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3811C70B-56F3-3A25-C915-BB170D4A334C}"/>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54B576B1-C3F6-9B17-D0E5-D002AEE3F773}"/>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88A2-570D-98C2-BCF3-9FA22C0AA36A}"/>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Zombie</a:t>
            </a:r>
          </a:p>
        </p:txBody>
      </p:sp>
      <p:sp>
        <p:nvSpPr>
          <p:cNvPr id="3" name="Text Placeholder 2">
            <a:extLst>
              <a:ext uri="{FF2B5EF4-FFF2-40B4-BE49-F238E27FC236}">
                <a16:creationId xmlns:a16="http://schemas.microsoft.com/office/drawing/2014/main" id="{7B6E71D1-E786-E115-6A2C-5F0E18C3C893}"/>
              </a:ext>
            </a:extLst>
          </p:cNvPr>
          <p:cNvSpPr txBox="1">
            <a:spLocks noGrp="1"/>
          </p:cNvSpPr>
          <p:nvPr>
            <p:ph type="body" idx="4294967295"/>
          </p:nvPr>
        </p:nvSpPr>
        <p:spPr>
          <a:xfrm>
            <a:off x="1980739" y="1327243"/>
            <a:ext cx="8229627" cy="4721446"/>
          </a:xfrm>
        </p:spPr>
        <p:txBody>
          <a:bodyPr/>
          <a:lstStyle/>
          <a:p>
            <a:pPr lvl="0" algn="just" hangingPunct="1">
              <a:buSzPct val="45000"/>
              <a:buFont typeface="StarSymbol"/>
              <a:buChar char="●"/>
            </a:pPr>
            <a:r>
              <a:rPr lang="en-US" sz="2359">
                <a:solidFill>
                  <a:srgbClr val="000000"/>
                </a:solidFill>
                <a:ea typeface="DejaVu Sans" pitchFamily="2"/>
                <a:cs typeface="DejaVu Sans" pitchFamily="2"/>
              </a:rPr>
              <a:t>Zombie process is a process that has terminated but has not been cleaned up yet</a:t>
            </a:r>
          </a:p>
          <a:p>
            <a:pPr lvl="0" algn="just" hangingPunct="1">
              <a:buSzPct val="45000"/>
              <a:buFont typeface="StarSymbol"/>
              <a:buChar char="●"/>
            </a:pPr>
            <a:r>
              <a:rPr lang="en-US" sz="2359">
                <a:solidFill>
                  <a:srgbClr val="000000"/>
                </a:solidFill>
                <a:ea typeface="DejaVu Sans" pitchFamily="2"/>
                <a:cs typeface="DejaVu Sans" pitchFamily="2"/>
              </a:rPr>
              <a:t>It is the responsibility of the parent process to clean up its zombie children</a:t>
            </a:r>
          </a:p>
          <a:p>
            <a:pPr lvl="0" algn="just" hangingPunct="1">
              <a:buSzPct val="45000"/>
              <a:buFont typeface="StarSymbol"/>
              <a:buChar char="●"/>
            </a:pPr>
            <a:r>
              <a:rPr lang="en-US" sz="2359">
                <a:solidFill>
                  <a:srgbClr val="000000"/>
                </a:solidFill>
                <a:ea typeface="DejaVu Sans" pitchFamily="2"/>
                <a:cs typeface="DejaVu Sans" pitchFamily="2"/>
              </a:rPr>
              <a:t>If the parent does not clean up its children, they stay around in the system, as zombie</a:t>
            </a:r>
          </a:p>
          <a:p>
            <a:pPr lvl="0" algn="just" hangingPunct="1">
              <a:buSzPct val="45000"/>
              <a:buFont typeface="StarSymbol"/>
              <a:buChar char="●"/>
            </a:pPr>
            <a:r>
              <a:rPr lang="en-US" sz="2359">
                <a:solidFill>
                  <a:srgbClr val="000000"/>
                </a:solidFill>
                <a:ea typeface="DejaVu Sans" pitchFamily="2"/>
                <a:cs typeface="DejaVu Sans" pitchFamily="2"/>
              </a:rPr>
              <a:t>When a program exits, its children are inherited by a special process, the init program, which always runs with process ID of 1 (it’s the first process started when Linux boots)</a:t>
            </a:r>
          </a:p>
          <a:p>
            <a:pPr lvl="0" algn="just" hangingPunct="1">
              <a:buSzPct val="45000"/>
              <a:buFont typeface="StarSymbol"/>
              <a:buChar char="●"/>
            </a:pPr>
            <a:r>
              <a:rPr lang="en-US" sz="2359">
                <a:solidFill>
                  <a:srgbClr val="000000"/>
                </a:solidFill>
                <a:ea typeface="DejaVu Sans" pitchFamily="2"/>
                <a:cs typeface="DejaVu Sans" pitchFamily="2"/>
              </a:rPr>
              <a:t>The init process automatically cleans up any zombie child processes that it inherits.</a:t>
            </a:r>
          </a:p>
        </p:txBody>
      </p:sp>
      <p:pic>
        <p:nvPicPr>
          <p:cNvPr id="4" name="Picture 3">
            <a:hlinkClick r:id="rId3" action="ppaction://hlinksldjump"/>
            <a:extLst>
              <a:ext uri="{FF2B5EF4-FFF2-40B4-BE49-F238E27FC236}">
                <a16:creationId xmlns:a16="http://schemas.microsoft.com/office/drawing/2014/main" id="{BBF7F816-280B-2EC9-2B32-2946F99FCE5F}"/>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08A190D6-EED5-A372-3452-0FE27FCCFF10}"/>
              </a:ext>
            </a:extLst>
          </p:cNvPr>
          <p:cNvPicPr>
            <a:picLocks noChangeAspect="1"/>
          </p:cNvPicPr>
          <p:nvPr/>
        </p:nvPicPr>
        <p:blipFill>
          <a:blip r:embed="rId5">
            <a:lum/>
            <a:alphaModFix/>
          </a:blip>
          <a:srcRect/>
          <a:stretch>
            <a:fillRect/>
          </a:stretch>
        </p:blipFill>
        <p:spPr>
          <a:xfrm>
            <a:off x="2412160" y="6423610"/>
            <a:ext cx="326585" cy="3265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B108-B22A-3F5B-629B-A702E3528A28}"/>
              </a:ext>
            </a:extLst>
          </p:cNvPr>
          <p:cNvSpPr txBox="1">
            <a:spLocks noGrp="1"/>
          </p:cNvSpPr>
          <p:nvPr>
            <p:ph type="title" idx="4294967295"/>
          </p:nvPr>
        </p:nvSpPr>
        <p:spPr>
          <a:xfrm>
            <a:off x="609561" y="5036132"/>
            <a:ext cx="9675493" cy="502573"/>
          </a:xfrm>
        </p:spPr>
        <p:txBody>
          <a:bodyPr>
            <a:spAutoFit/>
          </a:bodyPr>
          <a:lstStyle/>
          <a:p>
            <a:pPr lvl="0"/>
            <a:r>
              <a:rPr lang="en-US"/>
              <a:t>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C090-437F-40D5-4153-0746910CAFC1}"/>
              </a:ext>
            </a:extLst>
          </p:cNvPr>
          <p:cNvSpPr txBox="1">
            <a:spLocks noGrp="1"/>
          </p:cNvSpPr>
          <p:nvPr>
            <p:ph type="title" idx="4294967295"/>
          </p:nvPr>
        </p:nvSpPr>
        <p:spPr/>
        <p:txBody>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Orphan</a:t>
            </a:r>
          </a:p>
        </p:txBody>
      </p:sp>
      <p:sp>
        <p:nvSpPr>
          <p:cNvPr id="3" name="Text Placeholder 2">
            <a:extLst>
              <a:ext uri="{FF2B5EF4-FFF2-40B4-BE49-F238E27FC236}">
                <a16:creationId xmlns:a16="http://schemas.microsoft.com/office/drawing/2014/main" id="{3A768071-43F9-CF1E-B1A0-188BD78D4410}"/>
              </a:ext>
            </a:extLst>
          </p:cNvPr>
          <p:cNvSpPr txBox="1">
            <a:spLocks noGrp="1"/>
          </p:cNvSpPr>
          <p:nvPr>
            <p:ph type="body" idx="4294967295"/>
          </p:nvPr>
        </p:nvSpPr>
        <p:spPr/>
        <p:txBody>
          <a:bodyPr/>
          <a:lstStyle/>
          <a:p>
            <a:pPr lvl="0">
              <a:buSzPct val="45000"/>
              <a:buFont typeface="StarSymbol"/>
              <a:buChar char="●"/>
            </a:pPr>
            <a:r>
              <a:rPr lang="en-US" sz="2177"/>
              <a:t>An orphan process is a computer process whose parent process has finished or terminated, though it remains running itself.</a:t>
            </a:r>
          </a:p>
          <a:p>
            <a:pPr lvl="0">
              <a:buSzPct val="45000"/>
              <a:buFont typeface="StarSymbol"/>
              <a:buChar char="●"/>
            </a:pPr>
            <a:r>
              <a:rPr lang="en-US" sz="2177"/>
              <a:t>Orphaned children are immediately "adopted" by init .</a:t>
            </a:r>
          </a:p>
          <a:p>
            <a:pPr lvl="0">
              <a:buSzPct val="45000"/>
              <a:buFont typeface="StarSymbol"/>
              <a:buChar char="●"/>
            </a:pPr>
            <a:r>
              <a:rPr lang="en-US" sz="2177"/>
              <a:t> An orphan is just a process. It will use whatever resources it uses. It is reasonable to say that it is not an "orphan" at all since it has a parent but "adopted".</a:t>
            </a:r>
          </a:p>
          <a:p>
            <a:pPr lvl="0">
              <a:buSzPct val="45000"/>
              <a:buFont typeface="StarSymbol"/>
              <a:buChar char="●"/>
            </a:pPr>
            <a:r>
              <a:rPr lang="en-US" sz="2177"/>
              <a:t>Init automatically reaps its children (adopted or otherwise).</a:t>
            </a:r>
          </a:p>
          <a:p>
            <a:pPr lvl="0">
              <a:buSzPct val="45000"/>
              <a:buFont typeface="StarSymbol"/>
              <a:buChar char="●"/>
            </a:pPr>
            <a:r>
              <a:rPr lang="en-US" sz="2177"/>
              <a:t>So if you exit without cleaning up your children, then they will not become zombies.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78B6-3272-3862-77CF-9BAA31A8D901}"/>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Overlay - exec()</a:t>
            </a:r>
          </a:p>
        </p:txBody>
      </p:sp>
      <p:sp>
        <p:nvSpPr>
          <p:cNvPr id="3" name="Text Placeholder 2">
            <a:extLst>
              <a:ext uri="{FF2B5EF4-FFF2-40B4-BE49-F238E27FC236}">
                <a16:creationId xmlns:a16="http://schemas.microsoft.com/office/drawing/2014/main" id="{E97D82A0-46FA-C263-15D3-00D1122563E3}"/>
              </a:ext>
            </a:extLst>
          </p:cNvPr>
          <p:cNvSpPr txBox="1">
            <a:spLocks noGrp="1"/>
          </p:cNvSpPr>
          <p:nvPr>
            <p:ph type="body" idx="4294967295"/>
          </p:nvPr>
        </p:nvSpPr>
        <p:spPr/>
        <p:txBody>
          <a:bodyPr/>
          <a:lstStyle/>
          <a:p>
            <a:pPr lvl="0" algn="l" hangingPunct="1">
              <a:buSzPct val="45000"/>
              <a:buFont typeface="StarSymbol"/>
              <a:buChar char="●"/>
            </a:pPr>
            <a:r>
              <a:rPr lang="en-US" sz="2177">
                <a:solidFill>
                  <a:srgbClr val="000000"/>
                </a:solidFill>
                <a:ea typeface="DejaVu Sans" pitchFamily="2"/>
                <a:cs typeface="DejaVu Sans" pitchFamily="2"/>
              </a:rPr>
              <a:t>The exec functions replace the program running in a process with another program</a:t>
            </a:r>
          </a:p>
          <a:p>
            <a:pPr lvl="0" algn="l" hangingPunct="1">
              <a:buSzPct val="45000"/>
              <a:buFont typeface="StarSymbol"/>
              <a:buChar char="●"/>
            </a:pPr>
            <a:r>
              <a:rPr lang="en-US" sz="2177">
                <a:solidFill>
                  <a:srgbClr val="000000"/>
                </a:solidFill>
                <a:ea typeface="DejaVu Sans" pitchFamily="2"/>
                <a:cs typeface="DejaVu Sans" pitchFamily="2"/>
              </a:rPr>
              <a:t>When a program calls an exec function, that process immediately ceases executing and begins executing a new program from the beginning</a:t>
            </a:r>
          </a:p>
          <a:p>
            <a:pPr lvl="0" algn="l" hangingPunct="1">
              <a:buSzPct val="45000"/>
              <a:buFont typeface="StarSymbol"/>
              <a:buChar char="●"/>
            </a:pPr>
            <a:r>
              <a:rPr lang="en-US" sz="2177">
                <a:solidFill>
                  <a:srgbClr val="000000"/>
                </a:solidFill>
                <a:ea typeface="DejaVu Sans" pitchFamily="2"/>
                <a:cs typeface="DejaVu Sans" pitchFamily="2"/>
              </a:rPr>
              <a:t>Because exec replaces the calling program with another one, it never returns unless an error occurs</a:t>
            </a:r>
          </a:p>
          <a:p>
            <a:pPr lvl="0" algn="l" hangingPunct="1">
              <a:buSzPct val="45000"/>
              <a:buFont typeface="StarSymbol"/>
              <a:buChar char="●"/>
            </a:pPr>
            <a:r>
              <a:rPr lang="en-US" sz="2177">
                <a:solidFill>
                  <a:srgbClr val="000000"/>
                </a:solidFill>
                <a:ea typeface="DejaVu Sans" pitchFamily="2"/>
                <a:cs typeface="DejaVu Sans" pitchFamily="2"/>
              </a:rPr>
              <a:t>This new process has the same PID as the original process, not only the PID but also the parent process ID, current directory, and file descriptor tables (if any are open) also remain the same</a:t>
            </a:r>
          </a:p>
          <a:p>
            <a:pPr lvl="0" algn="l" hangingPunct="1">
              <a:buSzPct val="45000"/>
              <a:buFont typeface="StarSymbol"/>
              <a:buChar char="●"/>
            </a:pPr>
            <a:r>
              <a:rPr lang="en-US" sz="2177">
                <a:solidFill>
                  <a:srgbClr val="000000"/>
                </a:solidFill>
                <a:ea typeface="DejaVu Sans" pitchFamily="2"/>
                <a:cs typeface="DejaVu Sans" pitchFamily="2"/>
              </a:rPr>
              <a:t>Unlike fork, exec results in still having a single process</a:t>
            </a:r>
          </a:p>
        </p:txBody>
      </p:sp>
      <p:pic>
        <p:nvPicPr>
          <p:cNvPr id="4" name="Picture 3">
            <a:hlinkClick r:id="rId3" action="ppaction://hlinksldjump"/>
            <a:extLst>
              <a:ext uri="{FF2B5EF4-FFF2-40B4-BE49-F238E27FC236}">
                <a16:creationId xmlns:a16="http://schemas.microsoft.com/office/drawing/2014/main" id="{CE5E2ED1-BC39-ABDD-7B3B-044AD5EC57A5}"/>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1E2DA046-4AB8-4AEA-9BDA-7B25F200B962}"/>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B82277D4-7737-6FC3-BDC5-6E7D2AC5076B}"/>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6C33-AAAE-323A-03FD-4B42F8C22952}"/>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Overlay - exec()</a:t>
            </a:r>
          </a:p>
        </p:txBody>
      </p:sp>
      <p:sp>
        <p:nvSpPr>
          <p:cNvPr id="3" name="Text Placeholder 2">
            <a:extLst>
              <a:ext uri="{FF2B5EF4-FFF2-40B4-BE49-F238E27FC236}">
                <a16:creationId xmlns:a16="http://schemas.microsoft.com/office/drawing/2014/main" id="{CAF11627-0C5E-73C4-7557-53F3084BB723}"/>
              </a:ext>
            </a:extLst>
          </p:cNvPr>
          <p:cNvSpPr txBox="1">
            <a:spLocks noGrp="1"/>
          </p:cNvSpPr>
          <p:nvPr>
            <p:ph type="body" idx="4294967295"/>
          </p:nvPr>
        </p:nvSpPr>
        <p:spPr>
          <a:xfrm>
            <a:off x="1980739" y="1327244"/>
            <a:ext cx="8229627" cy="780538"/>
          </a:xfrm>
        </p:spPr>
        <p:txBody>
          <a:bodyPr/>
          <a:lstStyle/>
          <a:p>
            <a:pPr lvl="0" algn="l" hangingPunct="1">
              <a:buSzPct val="45000"/>
              <a:buFont typeface="StarSymbol"/>
              <a:buChar char="●"/>
            </a:pPr>
            <a:r>
              <a:rPr lang="en-US" sz="2177">
                <a:solidFill>
                  <a:srgbClr val="000000"/>
                </a:solidFill>
                <a:ea typeface="DejaVu Sans" pitchFamily="2"/>
                <a:cs typeface="DejaVu Sans" pitchFamily="2"/>
              </a:rPr>
              <a:t>Let us consider an example of execlp (variant of exec() function) shown below</a:t>
            </a:r>
          </a:p>
        </p:txBody>
      </p:sp>
      <p:pic>
        <p:nvPicPr>
          <p:cNvPr id="4" name="Picture 3">
            <a:hlinkClick r:id="rId3" action="ppaction://hlinksldjump"/>
            <a:extLst>
              <a:ext uri="{FF2B5EF4-FFF2-40B4-BE49-F238E27FC236}">
                <a16:creationId xmlns:a16="http://schemas.microsoft.com/office/drawing/2014/main" id="{D2395C30-FB1D-A953-130D-1C4661F2C509}"/>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068F0B9E-4E97-2F08-C344-A1CD75C0164A}"/>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4D88B272-F367-1F7F-2961-042BDF26B8F9}"/>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7" name="Freeform: Shape 6">
            <a:extLst>
              <a:ext uri="{FF2B5EF4-FFF2-40B4-BE49-F238E27FC236}">
                <a16:creationId xmlns:a16="http://schemas.microsoft.com/office/drawing/2014/main" id="{4077D97B-89CE-E102-8C8F-5DC0687F03E0}"/>
              </a:ext>
            </a:extLst>
          </p:cNvPr>
          <p:cNvSpPr/>
          <p:nvPr/>
        </p:nvSpPr>
        <p:spPr>
          <a:xfrm>
            <a:off x="2377868" y="3228298"/>
            <a:ext cx="3471929" cy="138472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custDash>
              <a:ds d="197000" sp="127000"/>
            </a:custDash>
          </a:ln>
        </p:spPr>
        <p:txBody>
          <a:bodyPr vert="horz" wrap="none" lIns="81646" tIns="40823" rIns="81646" bIns="40823" anchor="ctr" anchorCtr="0" compatLnSpc="0">
            <a:noAutofit/>
          </a:bodyPr>
          <a:lstStyle/>
          <a:p>
            <a:pPr defTabSz="829544"/>
            <a:r>
              <a:rPr lang="en-US" sz="1270" b="1">
                <a:solidFill>
                  <a:srgbClr val="000000"/>
                </a:solidFill>
                <a:latin typeface="Courier New" pitchFamily="49"/>
                <a:ea typeface="Segoe UI" pitchFamily="2"/>
                <a:cs typeface="Tahoma" pitchFamily="2"/>
              </a:rPr>
              <a:t>/* Program: my_ls.c */</a:t>
            </a:r>
          </a:p>
          <a:p>
            <a:pPr defTabSz="829544"/>
            <a:endParaRPr lang="en-US" sz="1270" b="1">
              <a:solidFill>
                <a:srgbClr val="000000"/>
              </a:solidFill>
              <a:latin typeface="Courier New" pitchFamily="49"/>
              <a:ea typeface="Segoe UI" pitchFamily="2"/>
              <a:cs typeface="Tahoma" pitchFamily="2"/>
            </a:endParaRPr>
          </a:p>
          <a:p>
            <a:pPr defTabSz="829544"/>
            <a:r>
              <a:rPr lang="en-US" sz="1270" b="1">
                <a:solidFill>
                  <a:srgbClr val="000000"/>
                </a:solidFill>
                <a:latin typeface="Courier New" pitchFamily="49"/>
                <a:ea typeface="Segoe UI" pitchFamily="2"/>
                <a:cs typeface="Tahoma" pitchFamily="2"/>
              </a:rPr>
              <a:t>int main()</a:t>
            </a:r>
          </a:p>
          <a:p>
            <a:pPr defTabSz="829544"/>
            <a:r>
              <a:rPr lang="en-US" sz="1270" b="1">
                <a:solidFill>
                  <a:srgbClr val="000000"/>
                </a:solidFill>
                <a:latin typeface="Courier New" pitchFamily="49"/>
                <a:ea typeface="Segoe UI" pitchFamily="2"/>
                <a:cs typeface="Tahoma" pitchFamily="2"/>
              </a:rPr>
              <a:t>{</a:t>
            </a:r>
          </a:p>
          <a:p>
            <a:pPr defTabSz="829544"/>
            <a:r>
              <a:rPr lang="en-US" sz="1270" b="1">
                <a:solidFill>
                  <a:srgbClr val="000000"/>
                </a:solidFill>
                <a:latin typeface="Courier New" pitchFamily="49"/>
                <a:ea typeface="Segoe UI" pitchFamily="2"/>
                <a:cs typeface="Tahoma" pitchFamily="2"/>
              </a:rPr>
              <a:t>	print(“Executing my ls :)\n”);</a:t>
            </a:r>
          </a:p>
          <a:p>
            <a:pPr defTabSz="829544"/>
            <a:r>
              <a:rPr lang="en-US" sz="1270" b="1">
                <a:solidFill>
                  <a:srgbClr val="000000"/>
                </a:solidFill>
                <a:latin typeface="Courier New" pitchFamily="49"/>
                <a:ea typeface="Segoe UI" pitchFamily="2"/>
                <a:cs typeface="Tahoma" pitchFamily="2"/>
              </a:rPr>
              <a:t>	execlp(“/bin/ls”, “ls”, NULL);</a:t>
            </a:r>
          </a:p>
          <a:p>
            <a:pPr defTabSz="829544"/>
            <a:r>
              <a:rPr lang="en-US" sz="1270" b="1">
                <a:solidFill>
                  <a:srgbClr val="000000"/>
                </a:solidFill>
                <a:latin typeface="Courier New" pitchFamily="49"/>
                <a:ea typeface="Segoe UI" pitchFamily="2"/>
                <a:cs typeface="Tahoma" pitchFamily="2"/>
              </a:rPr>
              <a:t>}</a:t>
            </a:r>
          </a:p>
        </p:txBody>
      </p:sp>
      <p:grpSp>
        <p:nvGrpSpPr>
          <p:cNvPr id="8" name="Group 7">
            <a:extLst>
              <a:ext uri="{FF2B5EF4-FFF2-40B4-BE49-F238E27FC236}">
                <a16:creationId xmlns:a16="http://schemas.microsoft.com/office/drawing/2014/main" id="{5B00DB34-1958-C8F3-B9B2-C58497449F3B}"/>
              </a:ext>
            </a:extLst>
          </p:cNvPr>
          <p:cNvGrpSpPr/>
          <p:nvPr/>
        </p:nvGrpSpPr>
        <p:grpSpPr>
          <a:xfrm>
            <a:off x="6725374" y="2190083"/>
            <a:ext cx="1200855" cy="3734177"/>
            <a:chOff x="5734080" y="2414160"/>
            <a:chExt cx="1323720" cy="4116239"/>
          </a:xfrm>
        </p:grpSpPr>
        <p:sp>
          <p:nvSpPr>
            <p:cNvPr id="9" name="Freeform: Shape 8">
              <a:extLst>
                <a:ext uri="{FF2B5EF4-FFF2-40B4-BE49-F238E27FC236}">
                  <a16:creationId xmlns:a16="http://schemas.microsoft.com/office/drawing/2014/main" id="{1ED3A2BE-9C87-D5C9-81ED-6BEC6787CADF}"/>
                </a:ext>
              </a:extLst>
            </p:cNvPr>
            <p:cNvSpPr/>
            <p:nvPr/>
          </p:nvSpPr>
          <p:spPr>
            <a:xfrm>
              <a:off x="5734080" y="2414160"/>
              <a:ext cx="1323720" cy="4116239"/>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Freeform: Shape 9">
              <a:extLst>
                <a:ext uri="{FF2B5EF4-FFF2-40B4-BE49-F238E27FC236}">
                  <a16:creationId xmlns:a16="http://schemas.microsoft.com/office/drawing/2014/main" id="{DD70738C-6093-3835-7E75-3732DC32BC7E}"/>
                </a:ext>
              </a:extLst>
            </p:cNvPr>
            <p:cNvSpPr/>
            <p:nvPr/>
          </p:nvSpPr>
          <p:spPr>
            <a:xfrm>
              <a:off x="5828040" y="2903760"/>
              <a:ext cx="1157760" cy="58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Program</a:t>
              </a:r>
            </a:p>
            <a:p>
              <a:pPr algn="ctr" defTabSz="829544" hangingPunct="0"/>
              <a:r>
                <a:rPr lang="en-US" sz="1270" b="1">
                  <a:solidFill>
                    <a:prstClr val="black"/>
                  </a:solidFill>
                  <a:latin typeface="Trebuchet MS" pitchFamily="34"/>
                  <a:ea typeface="Segoe UI" pitchFamily="2"/>
                  <a:cs typeface="Tahoma" pitchFamily="2"/>
                </a:rPr>
                <a:t>Counter</a:t>
              </a:r>
            </a:p>
          </p:txBody>
        </p:sp>
        <p:sp>
          <p:nvSpPr>
            <p:cNvPr id="11" name="Freeform: Shape 10">
              <a:extLst>
                <a:ext uri="{FF2B5EF4-FFF2-40B4-BE49-F238E27FC236}">
                  <a16:creationId xmlns:a16="http://schemas.microsoft.com/office/drawing/2014/main" id="{A6E33928-62D4-FD79-E6C2-BC045488285C}"/>
                </a:ext>
              </a:extLst>
            </p:cNvPr>
            <p:cNvSpPr/>
            <p:nvPr/>
          </p:nvSpPr>
          <p:spPr>
            <a:xfrm>
              <a:off x="5828040" y="5295959"/>
              <a:ext cx="1137240" cy="1149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Code</a:t>
              </a:r>
            </a:p>
          </p:txBody>
        </p:sp>
        <p:sp>
          <p:nvSpPr>
            <p:cNvPr id="12" name="Freeform: Shape 11">
              <a:extLst>
                <a:ext uri="{FF2B5EF4-FFF2-40B4-BE49-F238E27FC236}">
                  <a16:creationId xmlns:a16="http://schemas.microsoft.com/office/drawing/2014/main" id="{EE8AE5FA-FC5F-FFBD-07F7-2E0875E99738}"/>
                </a:ext>
              </a:extLst>
            </p:cNvPr>
            <p:cNvSpPr/>
            <p:nvPr/>
          </p:nvSpPr>
          <p:spPr>
            <a:xfrm>
              <a:off x="5833440" y="4899960"/>
              <a:ext cx="1137960" cy="308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Data</a:t>
              </a:r>
            </a:p>
          </p:txBody>
        </p:sp>
        <p:sp>
          <p:nvSpPr>
            <p:cNvPr id="13" name="Freeform: Shape 12">
              <a:extLst>
                <a:ext uri="{FF2B5EF4-FFF2-40B4-BE49-F238E27FC236}">
                  <a16:creationId xmlns:a16="http://schemas.microsoft.com/office/drawing/2014/main" id="{FF64C161-77CB-8B92-1DA5-1ED2CBB08621}"/>
                </a:ext>
              </a:extLst>
            </p:cNvPr>
            <p:cNvSpPr/>
            <p:nvPr/>
          </p:nvSpPr>
          <p:spPr>
            <a:xfrm>
              <a:off x="5833440" y="4088880"/>
              <a:ext cx="1137960" cy="307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Stack</a:t>
              </a:r>
            </a:p>
          </p:txBody>
        </p:sp>
        <p:sp>
          <p:nvSpPr>
            <p:cNvPr id="14" name="Freeform: Shape 13">
              <a:extLst>
                <a:ext uri="{FF2B5EF4-FFF2-40B4-BE49-F238E27FC236}">
                  <a16:creationId xmlns:a16="http://schemas.microsoft.com/office/drawing/2014/main" id="{3A81912B-A729-686F-D5C5-511754188C91}"/>
                </a:ext>
              </a:extLst>
            </p:cNvPr>
            <p:cNvSpPr/>
            <p:nvPr/>
          </p:nvSpPr>
          <p:spPr>
            <a:xfrm>
              <a:off x="5833440" y="4499280"/>
              <a:ext cx="1137960" cy="307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Heap</a:t>
              </a:r>
            </a:p>
          </p:txBody>
        </p:sp>
        <p:sp>
          <p:nvSpPr>
            <p:cNvPr id="15" name="Freeform: Shape 14">
              <a:extLst>
                <a:ext uri="{FF2B5EF4-FFF2-40B4-BE49-F238E27FC236}">
                  <a16:creationId xmlns:a16="http://schemas.microsoft.com/office/drawing/2014/main" id="{22484690-6679-BF16-979F-4768859EE5F3}"/>
                </a:ext>
              </a:extLst>
            </p:cNvPr>
            <p:cNvSpPr/>
            <p:nvPr/>
          </p:nvSpPr>
          <p:spPr>
            <a:xfrm>
              <a:off x="5833440" y="2487960"/>
              <a:ext cx="1137960" cy="308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a:t>
              </a:r>
            </a:p>
          </p:txBody>
        </p:sp>
        <p:sp>
          <p:nvSpPr>
            <p:cNvPr id="16" name="Freeform: Shape 15">
              <a:extLst>
                <a:ext uri="{FF2B5EF4-FFF2-40B4-BE49-F238E27FC236}">
                  <a16:creationId xmlns:a16="http://schemas.microsoft.com/office/drawing/2014/main" id="{F26417E0-76CB-F2FE-ED52-CA94F331DC24}"/>
                </a:ext>
              </a:extLst>
            </p:cNvPr>
            <p:cNvSpPr/>
            <p:nvPr/>
          </p:nvSpPr>
          <p:spPr>
            <a:xfrm>
              <a:off x="5833440" y="3584880"/>
              <a:ext cx="1137960" cy="307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Registers</a:t>
              </a:r>
            </a:p>
          </p:txBody>
        </p:sp>
      </p:grpSp>
      <p:sp>
        <p:nvSpPr>
          <p:cNvPr id="17" name="Freeform: Shape 16">
            <a:extLst>
              <a:ext uri="{FF2B5EF4-FFF2-40B4-BE49-F238E27FC236}">
                <a16:creationId xmlns:a16="http://schemas.microsoft.com/office/drawing/2014/main" id="{A641061E-1266-A281-1CE6-6F53AF92A4B9}"/>
              </a:ext>
            </a:extLst>
          </p:cNvPr>
          <p:cNvSpPr/>
          <p:nvPr/>
        </p:nvSpPr>
        <p:spPr>
          <a:xfrm>
            <a:off x="2432735" y="3624445"/>
            <a:ext cx="3358604"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8" name="Straight Connector 17">
            <a:extLst>
              <a:ext uri="{FF2B5EF4-FFF2-40B4-BE49-F238E27FC236}">
                <a16:creationId xmlns:a16="http://schemas.microsoft.com/office/drawing/2014/main" id="{89C2E3C8-5DB8-0596-8495-8395C46EBE17}"/>
              </a:ext>
            </a:extLst>
          </p:cNvPr>
          <p:cNvSpPr/>
          <p:nvPr/>
        </p:nvSpPr>
        <p:spPr>
          <a:xfrm>
            <a:off x="2113008" y="3717849"/>
            <a:ext cx="276617"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3662-6FC6-CF48-D3FC-3A4B94B6563D}"/>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Overlay - exec()</a:t>
            </a:r>
          </a:p>
        </p:txBody>
      </p:sp>
      <p:sp>
        <p:nvSpPr>
          <p:cNvPr id="3" name="Text Placeholder 2">
            <a:extLst>
              <a:ext uri="{FF2B5EF4-FFF2-40B4-BE49-F238E27FC236}">
                <a16:creationId xmlns:a16="http://schemas.microsoft.com/office/drawing/2014/main" id="{3675E550-1265-32C0-704D-B912307FF39D}"/>
              </a:ext>
            </a:extLst>
          </p:cNvPr>
          <p:cNvSpPr txBox="1">
            <a:spLocks noGrp="1"/>
          </p:cNvSpPr>
          <p:nvPr>
            <p:ph type="body" idx="4294967295"/>
          </p:nvPr>
        </p:nvSpPr>
        <p:spPr>
          <a:xfrm>
            <a:off x="1980739" y="1327244"/>
            <a:ext cx="8229627" cy="780538"/>
          </a:xfrm>
        </p:spPr>
        <p:txBody>
          <a:bodyPr/>
          <a:lstStyle/>
          <a:p>
            <a:pPr lvl="0" algn="l" hangingPunct="1">
              <a:buSzPct val="45000"/>
              <a:buFont typeface="StarSymbol"/>
              <a:buChar char="●"/>
            </a:pPr>
            <a:r>
              <a:rPr lang="en-US" sz="2177">
                <a:solidFill>
                  <a:srgbClr val="000000"/>
                </a:solidFill>
                <a:ea typeface="DejaVu Sans" pitchFamily="2"/>
                <a:cs typeface="DejaVu Sans" pitchFamily="2"/>
              </a:rPr>
              <a:t>After executing the exec function, you will note the following changes</a:t>
            </a:r>
          </a:p>
        </p:txBody>
      </p:sp>
      <p:pic>
        <p:nvPicPr>
          <p:cNvPr id="4" name="Picture 3">
            <a:hlinkClick r:id="rId3" action="ppaction://hlinksldjump"/>
            <a:extLst>
              <a:ext uri="{FF2B5EF4-FFF2-40B4-BE49-F238E27FC236}">
                <a16:creationId xmlns:a16="http://schemas.microsoft.com/office/drawing/2014/main" id="{E020B991-063D-5C9D-07A5-317682E0C7AC}"/>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7967A4D1-BD83-0C63-B6CA-065361DFD18D}"/>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2C247D8B-1136-3DED-7506-6B65F63E044F}"/>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7" name="Freeform: Shape 6">
            <a:extLst>
              <a:ext uri="{FF2B5EF4-FFF2-40B4-BE49-F238E27FC236}">
                <a16:creationId xmlns:a16="http://schemas.microsoft.com/office/drawing/2014/main" id="{55F18128-6677-29F9-1CA3-947CF2EEADD9}"/>
              </a:ext>
            </a:extLst>
          </p:cNvPr>
          <p:cNvSpPr/>
          <p:nvPr/>
        </p:nvSpPr>
        <p:spPr>
          <a:xfrm>
            <a:off x="2377868" y="3228298"/>
            <a:ext cx="3471929" cy="138472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8F8F8"/>
          </a:solidFill>
          <a:ln w="0">
            <a:solidFill>
              <a:srgbClr val="CCCCCC"/>
            </a:solidFill>
            <a:custDash>
              <a:ds d="197000" sp="127000"/>
            </a:custDash>
          </a:ln>
        </p:spPr>
        <p:txBody>
          <a:bodyPr vert="horz" wrap="none" lIns="81646" tIns="40823" rIns="81646" bIns="40823" anchor="ctr" anchorCtr="0" compatLnSpc="0">
            <a:noAutofit/>
          </a:bodyPr>
          <a:lstStyle/>
          <a:p>
            <a:pPr defTabSz="829544"/>
            <a:r>
              <a:rPr lang="en-US" sz="1270" b="1">
                <a:solidFill>
                  <a:srgbClr val="000000"/>
                </a:solidFill>
                <a:latin typeface="Courier New" pitchFamily="49"/>
                <a:ea typeface="Segoe UI" pitchFamily="2"/>
                <a:cs typeface="Tahoma" pitchFamily="2"/>
              </a:rPr>
              <a:t>/* Program: my_ls.c */</a:t>
            </a:r>
          </a:p>
          <a:p>
            <a:pPr defTabSz="829544"/>
            <a:endParaRPr lang="en-US" sz="1270" b="1">
              <a:solidFill>
                <a:srgbClr val="000000"/>
              </a:solidFill>
              <a:latin typeface="Courier New" pitchFamily="49"/>
              <a:ea typeface="Segoe UI" pitchFamily="2"/>
              <a:cs typeface="Tahoma" pitchFamily="2"/>
            </a:endParaRPr>
          </a:p>
          <a:p>
            <a:pPr defTabSz="829544"/>
            <a:r>
              <a:rPr lang="en-US" sz="1270" b="1">
                <a:solidFill>
                  <a:srgbClr val="000000"/>
                </a:solidFill>
                <a:latin typeface="Courier New" pitchFamily="49"/>
                <a:ea typeface="Segoe UI" pitchFamily="2"/>
                <a:cs typeface="Tahoma" pitchFamily="2"/>
              </a:rPr>
              <a:t>int main()</a:t>
            </a:r>
          </a:p>
          <a:p>
            <a:pPr defTabSz="829544"/>
            <a:r>
              <a:rPr lang="en-US" sz="1270" b="1">
                <a:solidFill>
                  <a:srgbClr val="000000"/>
                </a:solidFill>
                <a:latin typeface="Courier New" pitchFamily="49"/>
                <a:ea typeface="Segoe UI" pitchFamily="2"/>
                <a:cs typeface="Tahoma" pitchFamily="2"/>
              </a:rPr>
              <a:t>{</a:t>
            </a:r>
          </a:p>
          <a:p>
            <a:pPr defTabSz="829544"/>
            <a:r>
              <a:rPr lang="en-US" sz="1270" b="1">
                <a:solidFill>
                  <a:srgbClr val="000000"/>
                </a:solidFill>
                <a:latin typeface="Courier New" pitchFamily="49"/>
                <a:ea typeface="Segoe UI" pitchFamily="2"/>
                <a:cs typeface="Tahoma" pitchFamily="2"/>
              </a:rPr>
              <a:t>	print(“Executing my ls :)\n”);</a:t>
            </a:r>
          </a:p>
          <a:p>
            <a:pPr defTabSz="829544"/>
            <a:r>
              <a:rPr lang="en-US" sz="1270" b="1">
                <a:solidFill>
                  <a:srgbClr val="000000"/>
                </a:solidFill>
                <a:latin typeface="Courier New" pitchFamily="49"/>
                <a:ea typeface="Segoe UI" pitchFamily="2"/>
                <a:cs typeface="Tahoma" pitchFamily="2"/>
              </a:rPr>
              <a:t>	execlp(“/bin/ls”, “ls”, NULL);</a:t>
            </a:r>
          </a:p>
          <a:p>
            <a:pPr defTabSz="829544"/>
            <a:r>
              <a:rPr lang="en-US" sz="1270" b="1">
                <a:solidFill>
                  <a:srgbClr val="000000"/>
                </a:solidFill>
                <a:latin typeface="Courier New" pitchFamily="49"/>
                <a:ea typeface="Segoe UI" pitchFamily="2"/>
                <a:cs typeface="Tahoma" pitchFamily="2"/>
              </a:rPr>
              <a:t>}</a:t>
            </a:r>
          </a:p>
        </p:txBody>
      </p:sp>
      <p:grpSp>
        <p:nvGrpSpPr>
          <p:cNvPr id="8" name="Group 7">
            <a:extLst>
              <a:ext uri="{FF2B5EF4-FFF2-40B4-BE49-F238E27FC236}">
                <a16:creationId xmlns:a16="http://schemas.microsoft.com/office/drawing/2014/main" id="{CE077D7E-E4D0-17C0-13A1-15DE6EF26A9F}"/>
              </a:ext>
            </a:extLst>
          </p:cNvPr>
          <p:cNvGrpSpPr/>
          <p:nvPr/>
        </p:nvGrpSpPr>
        <p:grpSpPr>
          <a:xfrm>
            <a:off x="6725374" y="2190083"/>
            <a:ext cx="1200855" cy="3734177"/>
            <a:chOff x="5734080" y="2414160"/>
            <a:chExt cx="1323720" cy="4116239"/>
          </a:xfrm>
        </p:grpSpPr>
        <p:sp>
          <p:nvSpPr>
            <p:cNvPr id="9" name="Freeform: Shape 8">
              <a:extLst>
                <a:ext uri="{FF2B5EF4-FFF2-40B4-BE49-F238E27FC236}">
                  <a16:creationId xmlns:a16="http://schemas.microsoft.com/office/drawing/2014/main" id="{4F3AE719-B37E-6C3C-0093-0A96B9B98E8F}"/>
                </a:ext>
              </a:extLst>
            </p:cNvPr>
            <p:cNvSpPr/>
            <p:nvPr/>
          </p:nvSpPr>
          <p:spPr>
            <a:xfrm>
              <a:off x="5734080" y="2414160"/>
              <a:ext cx="1323720" cy="4116239"/>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w="0">
              <a:solidFill>
                <a:srgbClr val="999999"/>
              </a:solidFill>
              <a:custDash>
                <a:ds d="197000" sp="19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Freeform: Shape 9">
              <a:extLst>
                <a:ext uri="{FF2B5EF4-FFF2-40B4-BE49-F238E27FC236}">
                  <a16:creationId xmlns:a16="http://schemas.microsoft.com/office/drawing/2014/main" id="{269B5849-8F1E-4681-AFBD-D3EDB9353E10}"/>
                </a:ext>
              </a:extLst>
            </p:cNvPr>
            <p:cNvSpPr/>
            <p:nvPr/>
          </p:nvSpPr>
          <p:spPr>
            <a:xfrm>
              <a:off x="5828040" y="2903760"/>
              <a:ext cx="1157760" cy="58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Program</a:t>
              </a:r>
            </a:p>
            <a:p>
              <a:pPr algn="ctr" defTabSz="829544" hangingPunct="0"/>
              <a:r>
                <a:rPr lang="en-US" sz="1270" b="1">
                  <a:solidFill>
                    <a:prstClr val="black"/>
                  </a:solidFill>
                  <a:latin typeface="Trebuchet MS" pitchFamily="34"/>
                  <a:ea typeface="Segoe UI" pitchFamily="2"/>
                  <a:cs typeface="Tahoma" pitchFamily="2"/>
                </a:rPr>
                <a:t>Counter</a:t>
              </a:r>
            </a:p>
          </p:txBody>
        </p:sp>
        <p:sp>
          <p:nvSpPr>
            <p:cNvPr id="11" name="Freeform: Shape 10">
              <a:extLst>
                <a:ext uri="{FF2B5EF4-FFF2-40B4-BE49-F238E27FC236}">
                  <a16:creationId xmlns:a16="http://schemas.microsoft.com/office/drawing/2014/main" id="{65A31A0F-556B-810F-3637-1D6702B07870}"/>
                </a:ext>
              </a:extLst>
            </p:cNvPr>
            <p:cNvSpPr/>
            <p:nvPr/>
          </p:nvSpPr>
          <p:spPr>
            <a:xfrm>
              <a:off x="5828040" y="5295959"/>
              <a:ext cx="1137240" cy="1149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00"/>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Code</a:t>
              </a:r>
            </a:p>
          </p:txBody>
        </p:sp>
        <p:sp>
          <p:nvSpPr>
            <p:cNvPr id="12" name="Freeform: Shape 11">
              <a:extLst>
                <a:ext uri="{FF2B5EF4-FFF2-40B4-BE49-F238E27FC236}">
                  <a16:creationId xmlns:a16="http://schemas.microsoft.com/office/drawing/2014/main" id="{DC59C982-14A8-365B-88D0-68EEA6B411F8}"/>
                </a:ext>
              </a:extLst>
            </p:cNvPr>
            <p:cNvSpPr/>
            <p:nvPr/>
          </p:nvSpPr>
          <p:spPr>
            <a:xfrm>
              <a:off x="5833440" y="4899960"/>
              <a:ext cx="1137960" cy="308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00"/>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Data</a:t>
              </a:r>
            </a:p>
          </p:txBody>
        </p:sp>
        <p:sp>
          <p:nvSpPr>
            <p:cNvPr id="13" name="Freeform: Shape 12">
              <a:extLst>
                <a:ext uri="{FF2B5EF4-FFF2-40B4-BE49-F238E27FC236}">
                  <a16:creationId xmlns:a16="http://schemas.microsoft.com/office/drawing/2014/main" id="{AD0D4670-499D-796D-0607-BF591DFBCF09}"/>
                </a:ext>
              </a:extLst>
            </p:cNvPr>
            <p:cNvSpPr/>
            <p:nvPr/>
          </p:nvSpPr>
          <p:spPr>
            <a:xfrm>
              <a:off x="5833440" y="4088880"/>
              <a:ext cx="1137960" cy="307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00"/>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Stack</a:t>
              </a:r>
            </a:p>
          </p:txBody>
        </p:sp>
        <p:sp>
          <p:nvSpPr>
            <p:cNvPr id="14" name="Freeform: Shape 13">
              <a:extLst>
                <a:ext uri="{FF2B5EF4-FFF2-40B4-BE49-F238E27FC236}">
                  <a16:creationId xmlns:a16="http://schemas.microsoft.com/office/drawing/2014/main" id="{E05AD6CC-86CA-8E74-57E3-CA7CBB69B50B}"/>
                </a:ext>
              </a:extLst>
            </p:cNvPr>
            <p:cNvSpPr/>
            <p:nvPr/>
          </p:nvSpPr>
          <p:spPr>
            <a:xfrm>
              <a:off x="5833440" y="4499280"/>
              <a:ext cx="1137960" cy="307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00"/>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Heap</a:t>
              </a:r>
            </a:p>
          </p:txBody>
        </p:sp>
        <p:sp>
          <p:nvSpPr>
            <p:cNvPr id="15" name="Freeform: Shape 14">
              <a:extLst>
                <a:ext uri="{FF2B5EF4-FFF2-40B4-BE49-F238E27FC236}">
                  <a16:creationId xmlns:a16="http://schemas.microsoft.com/office/drawing/2014/main" id="{6E55951A-5246-F35B-FFBE-3107D4AC9A29}"/>
                </a:ext>
              </a:extLst>
            </p:cNvPr>
            <p:cNvSpPr/>
            <p:nvPr/>
          </p:nvSpPr>
          <p:spPr>
            <a:xfrm>
              <a:off x="5833440" y="2487960"/>
              <a:ext cx="1137960" cy="308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PID</a:t>
              </a:r>
            </a:p>
          </p:txBody>
        </p:sp>
        <p:sp>
          <p:nvSpPr>
            <p:cNvPr id="16" name="Freeform: Shape 15">
              <a:extLst>
                <a:ext uri="{FF2B5EF4-FFF2-40B4-BE49-F238E27FC236}">
                  <a16:creationId xmlns:a16="http://schemas.microsoft.com/office/drawing/2014/main" id="{5397B25B-0A2D-A9D6-AAC2-099A7FBA1321}"/>
                </a:ext>
              </a:extLst>
            </p:cNvPr>
            <p:cNvSpPr/>
            <p:nvPr/>
          </p:nvSpPr>
          <p:spPr>
            <a:xfrm>
              <a:off x="5833440" y="3584880"/>
              <a:ext cx="1137960" cy="307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FFFF"/>
            </a:solidFill>
            <a:ln w="0">
              <a:solidFill>
                <a:srgbClr val="00FFFF"/>
              </a:solidFill>
              <a:prstDash val="solid"/>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Registers</a:t>
              </a:r>
            </a:p>
          </p:txBody>
        </p:sp>
      </p:grpSp>
      <p:sp>
        <p:nvSpPr>
          <p:cNvPr id="17" name="Freeform: Shape 16">
            <a:extLst>
              <a:ext uri="{FF2B5EF4-FFF2-40B4-BE49-F238E27FC236}">
                <a16:creationId xmlns:a16="http://schemas.microsoft.com/office/drawing/2014/main" id="{E1F501B2-A3AA-C2D5-9A36-E28B56DEF008}"/>
              </a:ext>
            </a:extLst>
          </p:cNvPr>
          <p:cNvSpPr/>
          <p:nvPr/>
        </p:nvSpPr>
        <p:spPr>
          <a:xfrm>
            <a:off x="2432735" y="4192705"/>
            <a:ext cx="3358604" cy="19693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0"/>
            </a:srgbClr>
          </a:solidFill>
          <a:ln w="0">
            <a:solidFill>
              <a:srgbClr val="993366"/>
            </a:solidFill>
            <a:custDash>
              <a:ds d="197000" sp="127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8" name="Straight Connector 17">
            <a:extLst>
              <a:ext uri="{FF2B5EF4-FFF2-40B4-BE49-F238E27FC236}">
                <a16:creationId xmlns:a16="http://schemas.microsoft.com/office/drawing/2014/main" id="{F095B875-DD74-BA86-B1AD-B44B6AD4E841}"/>
              </a:ext>
            </a:extLst>
          </p:cNvPr>
          <p:cNvSpPr/>
          <p:nvPr/>
        </p:nvSpPr>
        <p:spPr>
          <a:xfrm>
            <a:off x="2113008" y="4286108"/>
            <a:ext cx="276617"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9" name="Straight Connector 18">
            <a:extLst>
              <a:ext uri="{FF2B5EF4-FFF2-40B4-BE49-F238E27FC236}">
                <a16:creationId xmlns:a16="http://schemas.microsoft.com/office/drawing/2014/main" id="{C8D6430A-0169-789B-3CEA-48F3B5C7A9B8}"/>
              </a:ext>
            </a:extLst>
          </p:cNvPr>
          <p:cNvSpPr/>
          <p:nvPr/>
        </p:nvSpPr>
        <p:spPr>
          <a:xfrm>
            <a:off x="8024204" y="2391912"/>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0" name="TextBox 19">
            <a:extLst>
              <a:ext uri="{FF2B5EF4-FFF2-40B4-BE49-F238E27FC236}">
                <a16:creationId xmlns:a16="http://schemas.microsoft.com/office/drawing/2014/main" id="{001E0BD2-C15A-CA84-7A93-8F6C0AA09A1C}"/>
              </a:ext>
            </a:extLst>
          </p:cNvPr>
          <p:cNvSpPr txBox="1"/>
          <p:nvPr/>
        </p:nvSpPr>
        <p:spPr>
          <a:xfrm>
            <a:off x="8332175" y="2239070"/>
            <a:ext cx="877454" cy="27153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Trebuchet MS" pitchFamily="34"/>
                <a:ea typeface="Segoe UI" pitchFamily="2"/>
                <a:cs typeface="Tahoma" pitchFamily="2"/>
              </a:rPr>
              <a:t>Preserved</a:t>
            </a:r>
          </a:p>
        </p:txBody>
      </p:sp>
      <p:sp>
        <p:nvSpPr>
          <p:cNvPr id="21" name="Straight Connector 20">
            <a:extLst>
              <a:ext uri="{FF2B5EF4-FFF2-40B4-BE49-F238E27FC236}">
                <a16:creationId xmlns:a16="http://schemas.microsoft.com/office/drawing/2014/main" id="{D834591B-E986-F575-2793-7C5B6DA92E1A}"/>
              </a:ext>
            </a:extLst>
          </p:cNvPr>
          <p:cNvSpPr/>
          <p:nvPr/>
        </p:nvSpPr>
        <p:spPr>
          <a:xfrm>
            <a:off x="8024204" y="3371995"/>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TextBox 21">
            <a:extLst>
              <a:ext uri="{FF2B5EF4-FFF2-40B4-BE49-F238E27FC236}">
                <a16:creationId xmlns:a16="http://schemas.microsoft.com/office/drawing/2014/main" id="{D3DF9594-89DD-804E-2328-45A1DC871AD9}"/>
              </a:ext>
            </a:extLst>
          </p:cNvPr>
          <p:cNvSpPr txBox="1"/>
          <p:nvPr/>
        </p:nvSpPr>
        <p:spPr>
          <a:xfrm>
            <a:off x="8332174" y="3219153"/>
            <a:ext cx="561149" cy="27153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Trebuchet MS" pitchFamily="34"/>
                <a:ea typeface="Segoe UI" pitchFamily="2"/>
                <a:cs typeface="Tahoma" pitchFamily="2"/>
              </a:rPr>
              <a:t>Reset</a:t>
            </a:r>
          </a:p>
        </p:txBody>
      </p:sp>
      <p:sp>
        <p:nvSpPr>
          <p:cNvPr id="23" name="Straight Connector 22">
            <a:extLst>
              <a:ext uri="{FF2B5EF4-FFF2-40B4-BE49-F238E27FC236}">
                <a16:creationId xmlns:a16="http://schemas.microsoft.com/office/drawing/2014/main" id="{501888CD-5C9D-532A-CFB8-91E9A11D3F0C}"/>
              </a:ext>
            </a:extLst>
          </p:cNvPr>
          <p:cNvSpPr/>
          <p:nvPr/>
        </p:nvSpPr>
        <p:spPr>
          <a:xfrm>
            <a:off x="8024204" y="3842278"/>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4" name="TextBox 23">
            <a:extLst>
              <a:ext uri="{FF2B5EF4-FFF2-40B4-BE49-F238E27FC236}">
                <a16:creationId xmlns:a16="http://schemas.microsoft.com/office/drawing/2014/main" id="{922845CA-2290-B3EF-BB2A-24F40FB38EDF}"/>
              </a:ext>
            </a:extLst>
          </p:cNvPr>
          <p:cNvSpPr txBox="1"/>
          <p:nvPr/>
        </p:nvSpPr>
        <p:spPr>
          <a:xfrm>
            <a:off x="8332175" y="3689435"/>
            <a:ext cx="2040849" cy="27153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Trebuchet MS" pitchFamily="34"/>
                <a:ea typeface="Segoe UI" pitchFamily="2"/>
                <a:cs typeface="Tahoma" pitchFamily="2"/>
              </a:rPr>
              <a:t>Overwritten by New Code</a:t>
            </a:r>
          </a:p>
        </p:txBody>
      </p:sp>
      <p:sp>
        <p:nvSpPr>
          <p:cNvPr id="25" name="Straight Connector 24">
            <a:extLst>
              <a:ext uri="{FF2B5EF4-FFF2-40B4-BE49-F238E27FC236}">
                <a16:creationId xmlns:a16="http://schemas.microsoft.com/office/drawing/2014/main" id="{9CCDB042-017A-5B0B-3069-66022313C5C7}"/>
              </a:ext>
            </a:extLst>
          </p:cNvPr>
          <p:cNvSpPr/>
          <p:nvPr/>
        </p:nvSpPr>
        <p:spPr>
          <a:xfrm>
            <a:off x="8024204" y="4214913"/>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6" name="TextBox 25">
            <a:extLst>
              <a:ext uri="{FF2B5EF4-FFF2-40B4-BE49-F238E27FC236}">
                <a16:creationId xmlns:a16="http://schemas.microsoft.com/office/drawing/2014/main" id="{7988ABC9-0D49-5FD8-114F-9525AABC4E90}"/>
              </a:ext>
            </a:extLst>
          </p:cNvPr>
          <p:cNvSpPr txBox="1"/>
          <p:nvPr/>
        </p:nvSpPr>
        <p:spPr>
          <a:xfrm>
            <a:off x="8332175" y="4062070"/>
            <a:ext cx="2040849" cy="27153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Trebuchet MS" pitchFamily="34"/>
                <a:ea typeface="Segoe UI" pitchFamily="2"/>
                <a:cs typeface="Tahoma" pitchFamily="2"/>
              </a:rPr>
              <a:t>Overwritten by New Code</a:t>
            </a:r>
          </a:p>
        </p:txBody>
      </p:sp>
      <p:sp>
        <p:nvSpPr>
          <p:cNvPr id="27" name="Straight Connector 26">
            <a:extLst>
              <a:ext uri="{FF2B5EF4-FFF2-40B4-BE49-F238E27FC236}">
                <a16:creationId xmlns:a16="http://schemas.microsoft.com/office/drawing/2014/main" id="{AE2EDC83-9F01-6ABC-6E89-1E321656F265}"/>
              </a:ext>
            </a:extLst>
          </p:cNvPr>
          <p:cNvSpPr/>
          <p:nvPr/>
        </p:nvSpPr>
        <p:spPr>
          <a:xfrm>
            <a:off x="8024204" y="4587547"/>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8" name="TextBox 27">
            <a:extLst>
              <a:ext uri="{FF2B5EF4-FFF2-40B4-BE49-F238E27FC236}">
                <a16:creationId xmlns:a16="http://schemas.microsoft.com/office/drawing/2014/main" id="{97FD8959-769A-1D95-09EA-B0E8840B7539}"/>
              </a:ext>
            </a:extLst>
          </p:cNvPr>
          <p:cNvSpPr txBox="1"/>
          <p:nvPr/>
        </p:nvSpPr>
        <p:spPr>
          <a:xfrm>
            <a:off x="8332175" y="4434704"/>
            <a:ext cx="2040849" cy="27153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Trebuchet MS" pitchFamily="34"/>
                <a:ea typeface="Segoe UI" pitchFamily="2"/>
                <a:cs typeface="Tahoma" pitchFamily="2"/>
              </a:rPr>
              <a:t>Overwritten by New Code</a:t>
            </a:r>
          </a:p>
        </p:txBody>
      </p:sp>
      <p:sp>
        <p:nvSpPr>
          <p:cNvPr id="29" name="Straight Connector 28">
            <a:extLst>
              <a:ext uri="{FF2B5EF4-FFF2-40B4-BE49-F238E27FC236}">
                <a16:creationId xmlns:a16="http://schemas.microsoft.com/office/drawing/2014/main" id="{06AFBF15-750A-2AA0-6F1B-E6A7973435A6}"/>
              </a:ext>
            </a:extLst>
          </p:cNvPr>
          <p:cNvSpPr/>
          <p:nvPr/>
        </p:nvSpPr>
        <p:spPr>
          <a:xfrm>
            <a:off x="8024204" y="5306360"/>
            <a:ext cx="276619" cy="0"/>
          </a:xfrm>
          <a:prstGeom prst="line">
            <a:avLst/>
          </a:prstGeom>
          <a:noFill/>
          <a:ln w="0">
            <a:solidFill>
              <a:srgbClr val="993366"/>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30" name="TextBox 29">
            <a:extLst>
              <a:ext uri="{FF2B5EF4-FFF2-40B4-BE49-F238E27FC236}">
                <a16:creationId xmlns:a16="http://schemas.microsoft.com/office/drawing/2014/main" id="{2FB53C99-994A-1F32-9E9D-181ADAE480D0}"/>
              </a:ext>
            </a:extLst>
          </p:cNvPr>
          <p:cNvSpPr txBox="1"/>
          <p:nvPr/>
        </p:nvSpPr>
        <p:spPr>
          <a:xfrm>
            <a:off x="8332175" y="5153519"/>
            <a:ext cx="2190954" cy="271534"/>
          </a:xfrm>
          <a:prstGeom prst="rect">
            <a:avLst/>
          </a:prstGeom>
          <a:noFill/>
          <a:ln>
            <a:noFill/>
          </a:ln>
        </p:spPr>
        <p:txBody>
          <a:bodyPr vert="horz" wrap="none" lIns="81646" tIns="40823" rIns="81646" bIns="40823" anchorCtr="0" compatLnSpc="0">
            <a:spAutoFit/>
          </a:bodyPr>
          <a:lstStyle/>
          <a:p>
            <a:pPr defTabSz="829544" hangingPunct="0"/>
            <a:r>
              <a:rPr lang="en-US" sz="1270">
                <a:solidFill>
                  <a:prstClr val="black"/>
                </a:solidFill>
                <a:latin typeface="Trebuchet MS" pitchFamily="34"/>
                <a:ea typeface="Segoe UI" pitchFamily="2"/>
                <a:cs typeface="Tahoma" pitchFamily="2"/>
              </a:rPr>
              <a:t>Overwritten with New Code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06E2-CFF9-CBE0-5B7F-F9825FF60251}"/>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exec() - Variants</a:t>
            </a:r>
          </a:p>
        </p:txBody>
      </p:sp>
      <p:sp>
        <p:nvSpPr>
          <p:cNvPr id="3" name="Text Placeholder 2">
            <a:extLst>
              <a:ext uri="{FF2B5EF4-FFF2-40B4-BE49-F238E27FC236}">
                <a16:creationId xmlns:a16="http://schemas.microsoft.com/office/drawing/2014/main" id="{153ED8CC-5047-0B57-537D-25E6CDA1FB78}"/>
              </a:ext>
            </a:extLst>
          </p:cNvPr>
          <p:cNvSpPr txBox="1">
            <a:spLocks noGrp="1"/>
          </p:cNvSpPr>
          <p:nvPr>
            <p:ph type="body" idx="4294967295"/>
          </p:nvPr>
        </p:nvSpPr>
        <p:spPr>
          <a:xfrm>
            <a:off x="1980739" y="1327243"/>
            <a:ext cx="8229627" cy="4721446"/>
          </a:xfrm>
        </p:spPr>
        <p:txBody>
          <a:bodyPr/>
          <a:lstStyle/>
          <a:p>
            <a:pPr lvl="0">
              <a:buSzPct val="45000"/>
              <a:buFont typeface="StarSymbol"/>
              <a:buChar char="●"/>
            </a:pPr>
            <a:r>
              <a:rPr lang="en-US" sz="2177"/>
              <a:t>The exec has a family of system calls with variations among them</a:t>
            </a:r>
          </a:p>
          <a:p>
            <a:pPr lvl="0">
              <a:buSzPct val="45000"/>
              <a:buFont typeface="StarSymbol"/>
              <a:buChar char="●"/>
            </a:pPr>
            <a:r>
              <a:rPr lang="en-US" sz="2177"/>
              <a:t>They are differentiated by small changes in their names</a:t>
            </a:r>
          </a:p>
          <a:p>
            <a:pPr lvl="0">
              <a:buSzPct val="45000"/>
              <a:buFont typeface="StarSymbol"/>
              <a:buChar char="●"/>
            </a:pPr>
            <a:r>
              <a:rPr lang="en-US" sz="2177"/>
              <a:t>The exec family looks as follows:</a:t>
            </a:r>
          </a:p>
        </p:txBody>
      </p:sp>
      <p:pic>
        <p:nvPicPr>
          <p:cNvPr id="4" name="Picture 3">
            <a:hlinkClick r:id="rId3" action="ppaction://hlinksldjump"/>
            <a:extLst>
              <a:ext uri="{FF2B5EF4-FFF2-40B4-BE49-F238E27FC236}">
                <a16:creationId xmlns:a16="http://schemas.microsoft.com/office/drawing/2014/main" id="{BAE8778C-29BE-893D-78CB-81A22658A039}"/>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7C5A91F7-1B81-4AD9-CD3F-0FCB91324DF1}"/>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80060DFA-AFC6-67F2-B68F-6F06A343FF3D}"/>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graphicFrame>
        <p:nvGraphicFramePr>
          <p:cNvPr id="7" name="Table 6">
            <a:extLst>
              <a:ext uri="{FF2B5EF4-FFF2-40B4-BE49-F238E27FC236}">
                <a16:creationId xmlns:a16="http://schemas.microsoft.com/office/drawing/2014/main" id="{89F58F9F-EF58-932A-842D-D4D20BEE8D1F}"/>
              </a:ext>
            </a:extLst>
          </p:cNvPr>
          <p:cNvGraphicFramePr>
            <a:graphicFrameLocks noGrp="1"/>
          </p:cNvGraphicFramePr>
          <p:nvPr/>
        </p:nvGraphicFramePr>
        <p:xfrm>
          <a:off x="2099617" y="3398776"/>
          <a:ext cx="7979463" cy="2492500"/>
        </p:xfrm>
        <a:graphic>
          <a:graphicData uri="http://schemas.openxmlformats.org/drawingml/2006/table">
            <a:tbl>
              <a:tblPr/>
              <a:tblGrid>
                <a:gridCol w="4011776">
                  <a:extLst>
                    <a:ext uri="{9D8B030D-6E8A-4147-A177-3AD203B41FA5}">
                      <a16:colId xmlns:a16="http://schemas.microsoft.com/office/drawing/2014/main" val="2122145630"/>
                    </a:ext>
                  </a:extLst>
                </a:gridCol>
                <a:gridCol w="3967687">
                  <a:extLst>
                    <a:ext uri="{9D8B030D-6E8A-4147-A177-3AD203B41FA5}">
                      <a16:colId xmlns:a16="http://schemas.microsoft.com/office/drawing/2014/main" val="1165231248"/>
                    </a:ext>
                  </a:extLst>
                </a:gridCol>
              </a:tblGrid>
              <a:tr h="314828">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System call</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144895486"/>
                  </a:ext>
                </a:extLst>
              </a:tr>
              <a:tr h="544418">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execl(const char *path, const char *arg, ...);</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Full path of executable, variable number of arguments</a:t>
                      </a:r>
                    </a:p>
                  </a:txBody>
                  <a:tcPr marL="82953" marR="82953" marT="41476" marB="41476"/>
                </a:tc>
                <a:extLst>
                  <a:ext uri="{0D108BD9-81ED-4DB2-BD59-A6C34878D82A}">
                    <a16:rowId xmlns:a16="http://schemas.microsoft.com/office/drawing/2014/main" val="882318953"/>
                  </a:ext>
                </a:extLst>
              </a:tr>
              <a:tr h="544418">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execlp(const char *file, const char *arg, ...);</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Relative path of executable, variable number of arguments</a:t>
                      </a:r>
                    </a:p>
                  </a:txBody>
                  <a:tcPr marL="82953" marR="82953" marT="41476" marB="41476"/>
                </a:tc>
                <a:extLst>
                  <a:ext uri="{0D108BD9-81ED-4DB2-BD59-A6C34878D82A}">
                    <a16:rowId xmlns:a16="http://schemas.microsoft.com/office/drawing/2014/main" val="3137573991"/>
                  </a:ext>
                </a:extLst>
              </a:tr>
              <a:tr h="544418">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execv(const char *path, char *const argv[]);</a:t>
                      </a:r>
                    </a:p>
                  </a:txBody>
                  <a:tcPr marL="82953" marR="82953" marT="41476" marB="41476"/>
                </a:tc>
                <a:tc>
                  <a:txBody>
                    <a:bodyPr/>
                    <a:lstStyle/>
                    <a:p>
                      <a:pPr marL="0" marR="0" lvl="0" indent="0" algn="l" rtl="0" hangingPunct="1">
                        <a:lnSpc>
                          <a:spcPct val="100000"/>
                        </a:lnSpc>
                        <a:spcBef>
                          <a:spcPts val="0"/>
                        </a:spcBef>
                        <a:spcAft>
                          <a:spcPts val="0"/>
                        </a:spcAft>
                        <a:buNone/>
                        <a:tabLst>
                          <a:tab pos="0" algn="l"/>
                        </a:tabLst>
                      </a:pPr>
                      <a:r>
                        <a:rPr lang="en-US" sz="1500" b="0" i="0" u="none" strike="noStrike" kern="1200" cap="none" spc="0" baseline="0">
                          <a:ln>
                            <a:noFill/>
                          </a:ln>
                          <a:solidFill>
                            <a:srgbClr val="000000"/>
                          </a:solidFill>
                          <a:latin typeface="Trebuchet MS" pitchFamily="34"/>
                          <a:ea typeface="DejaVu Sans"/>
                          <a:cs typeface="DejaVu Sans"/>
                        </a:rPr>
                        <a:t>Full path of executable, arguments as pointer of strings</a:t>
                      </a:r>
                    </a:p>
                  </a:txBody>
                  <a:tcPr marL="82953" marR="82953" marT="41476" marB="41476"/>
                </a:tc>
                <a:extLst>
                  <a:ext uri="{0D108BD9-81ED-4DB2-BD59-A6C34878D82A}">
                    <a16:rowId xmlns:a16="http://schemas.microsoft.com/office/drawing/2014/main" val="2686801176"/>
                  </a:ext>
                </a:extLst>
              </a:tr>
              <a:tr h="544418">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execvp(const char *file, char *const argv[]);</a:t>
                      </a:r>
                    </a:p>
                  </a:txBody>
                  <a:tcPr marL="82953" marR="82953" marT="41476" marB="41476"/>
                </a:tc>
                <a:tc>
                  <a:txBody>
                    <a:bodyPr/>
                    <a:lstStyle/>
                    <a:p>
                      <a:pPr marL="0" marR="0" lvl="0" indent="0" algn="l" rtl="0" hangingPunct="1">
                        <a:lnSpc>
                          <a:spcPct val="100000"/>
                        </a:lnSpc>
                        <a:spcBef>
                          <a:spcPts val="0"/>
                        </a:spcBef>
                        <a:spcAft>
                          <a:spcPts val="0"/>
                        </a:spcAft>
                        <a:buNone/>
                        <a:tabLst>
                          <a:tab pos="0" algn="l"/>
                        </a:tabLst>
                      </a:pPr>
                      <a:r>
                        <a:rPr lang="en-US" sz="1500" b="0" i="0" u="none" strike="noStrike" kern="1200" cap="none" spc="0" baseline="0">
                          <a:ln>
                            <a:noFill/>
                          </a:ln>
                          <a:solidFill>
                            <a:srgbClr val="000000"/>
                          </a:solidFill>
                          <a:latin typeface="Trebuchet MS" pitchFamily="34"/>
                          <a:ea typeface="DejaVu Sans"/>
                          <a:cs typeface="DejaVu Sans"/>
                        </a:rPr>
                        <a:t>Relative path of executable, arguments as pointer of strings</a:t>
                      </a:r>
                    </a:p>
                  </a:txBody>
                  <a:tcPr marL="82953" marR="82953" marT="41476" marB="41476"/>
                </a:tc>
                <a:extLst>
                  <a:ext uri="{0D108BD9-81ED-4DB2-BD59-A6C34878D82A}">
                    <a16:rowId xmlns:a16="http://schemas.microsoft.com/office/drawing/2014/main" val="37604434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44A0-F5B5-F8E5-A4E5-045CE8CD068F}"/>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Blending fork() and exec()</a:t>
            </a:r>
          </a:p>
        </p:txBody>
      </p:sp>
      <p:sp>
        <p:nvSpPr>
          <p:cNvPr id="3" name="Text Placeholder 2">
            <a:extLst>
              <a:ext uri="{FF2B5EF4-FFF2-40B4-BE49-F238E27FC236}">
                <a16:creationId xmlns:a16="http://schemas.microsoft.com/office/drawing/2014/main" id="{EEEDB464-9A29-58B3-41AE-E3ECC6CD21B9}"/>
              </a:ext>
            </a:extLst>
          </p:cNvPr>
          <p:cNvSpPr txBox="1">
            <a:spLocks noGrp="1"/>
          </p:cNvSpPr>
          <p:nvPr>
            <p:ph type="body" idx="4294967295"/>
          </p:nvPr>
        </p:nvSpPr>
        <p:spPr>
          <a:xfrm>
            <a:off x="1980739" y="1327243"/>
            <a:ext cx="8229627" cy="4721446"/>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Practically calling program never returns after exec()</a:t>
            </a:r>
          </a:p>
          <a:p>
            <a:pPr lvl="0" algn="l" hangingPunct="1">
              <a:buSzPct val="45000"/>
              <a:buFont typeface="StarSymbol"/>
              <a:buChar char="●"/>
            </a:pPr>
            <a:r>
              <a:rPr lang="en-US" sz="2359">
                <a:solidFill>
                  <a:srgbClr val="000000"/>
                </a:solidFill>
                <a:ea typeface="DejaVu Sans" pitchFamily="2"/>
                <a:cs typeface="DejaVu Sans" pitchFamily="2"/>
              </a:rPr>
              <a:t>If we want a calling program to continue execution after exec, then we should first fork() a program and then exec the subprogram in the child process</a:t>
            </a:r>
          </a:p>
          <a:p>
            <a:pPr lvl="0" algn="l" hangingPunct="1">
              <a:buSzPct val="45000"/>
              <a:buFont typeface="StarSymbol"/>
              <a:buChar char="●"/>
            </a:pPr>
            <a:r>
              <a:rPr lang="en-US" sz="2359">
                <a:solidFill>
                  <a:srgbClr val="000000"/>
                </a:solidFill>
                <a:ea typeface="DejaVu Sans" pitchFamily="2"/>
                <a:cs typeface="DejaVu Sans" pitchFamily="2"/>
              </a:rPr>
              <a:t>This allows the calling program to continue execution as a parent, while child program uses exec() and proceeds to completion</a:t>
            </a:r>
          </a:p>
          <a:p>
            <a:pPr lvl="0" algn="l" hangingPunct="1">
              <a:buSzPct val="45000"/>
              <a:buFont typeface="StarSymbol"/>
              <a:buChar char="●"/>
            </a:pPr>
            <a:r>
              <a:rPr lang="en-US" sz="2359">
                <a:solidFill>
                  <a:srgbClr val="000000"/>
                </a:solidFill>
                <a:ea typeface="DejaVu Sans" pitchFamily="2"/>
                <a:cs typeface="DejaVu Sans" pitchFamily="2"/>
              </a:rPr>
              <a:t>This way both fork() and exec() can be used together</a:t>
            </a:r>
          </a:p>
        </p:txBody>
      </p:sp>
      <p:pic>
        <p:nvPicPr>
          <p:cNvPr id="4" name="Picture 3">
            <a:hlinkClick r:id="rId3" action="ppaction://hlinksldjump"/>
            <a:extLst>
              <a:ext uri="{FF2B5EF4-FFF2-40B4-BE49-F238E27FC236}">
                <a16:creationId xmlns:a16="http://schemas.microsoft.com/office/drawing/2014/main" id="{AA9CF72A-C92F-1E22-BD79-9C42B3F2EA2E}"/>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D20ACAEB-39E0-2434-AFB3-D8F32E4A10AF}"/>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C5D21125-B848-1BD0-0019-2C7DE5E72176}"/>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2CB-D3F2-AC91-2E7C-B69DE0DC7B27}"/>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COW – Copy on Write</a:t>
            </a:r>
          </a:p>
        </p:txBody>
      </p:sp>
      <p:sp>
        <p:nvSpPr>
          <p:cNvPr id="3" name="Text Placeholder 2">
            <a:extLst>
              <a:ext uri="{FF2B5EF4-FFF2-40B4-BE49-F238E27FC236}">
                <a16:creationId xmlns:a16="http://schemas.microsoft.com/office/drawing/2014/main" id="{67529760-039E-1295-6149-5C5C3E451D5F}"/>
              </a:ext>
            </a:extLst>
          </p:cNvPr>
          <p:cNvSpPr txBox="1">
            <a:spLocks noGrp="1"/>
          </p:cNvSpPr>
          <p:nvPr>
            <p:ph type="body" idx="4294967295"/>
          </p:nvPr>
        </p:nvSpPr>
        <p:spPr>
          <a:xfrm>
            <a:off x="1980739" y="1327243"/>
            <a:ext cx="8229627" cy="4721446"/>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Copy-on-write (called COW) is an optimization strategy</a:t>
            </a:r>
          </a:p>
          <a:p>
            <a:pPr lvl="0" algn="l" hangingPunct="1">
              <a:buSzPct val="45000"/>
              <a:buFont typeface="StarSymbol"/>
              <a:buChar char="●"/>
            </a:pPr>
            <a:r>
              <a:rPr lang="en-US" sz="2359">
                <a:solidFill>
                  <a:srgbClr val="000000"/>
                </a:solidFill>
                <a:ea typeface="DejaVu Sans" pitchFamily="2"/>
                <a:cs typeface="DejaVu Sans" pitchFamily="2"/>
              </a:rPr>
              <a:t>When multiple separate process use same copy of the same information it is not necessary to re-create it</a:t>
            </a:r>
          </a:p>
          <a:p>
            <a:pPr lvl="0" algn="l" hangingPunct="1">
              <a:buSzPct val="45000"/>
              <a:buFont typeface="StarSymbol"/>
              <a:buChar char="●"/>
            </a:pPr>
            <a:r>
              <a:rPr lang="en-US" sz="2359">
                <a:solidFill>
                  <a:srgbClr val="000000"/>
                </a:solidFill>
                <a:ea typeface="DejaVu Sans" pitchFamily="2"/>
                <a:cs typeface="DejaVu Sans" pitchFamily="2"/>
              </a:rPr>
              <a:t>Instead they can all be given pointers to the same resource, thereby effectively using the resources</a:t>
            </a:r>
          </a:p>
          <a:p>
            <a:pPr lvl="0" algn="l" hangingPunct="1">
              <a:buSzPct val="45000"/>
              <a:buFont typeface="StarSymbol"/>
              <a:buChar char="●"/>
            </a:pPr>
            <a:r>
              <a:rPr lang="en-US" sz="2359">
                <a:solidFill>
                  <a:srgbClr val="000000"/>
                </a:solidFill>
                <a:ea typeface="DejaVu Sans" pitchFamily="2"/>
                <a:cs typeface="DejaVu Sans" pitchFamily="2"/>
              </a:rPr>
              <a:t>However, when a local copy has been modified (i.e. write) , the COW has to replicate the copy, has no other option</a:t>
            </a:r>
          </a:p>
          <a:p>
            <a:pPr lvl="0" algn="l" hangingPunct="1">
              <a:buSzPct val="45000"/>
              <a:buFont typeface="StarSymbol"/>
              <a:buChar char="●"/>
            </a:pPr>
            <a:r>
              <a:rPr lang="en-US" sz="2359">
                <a:solidFill>
                  <a:srgbClr val="000000"/>
                </a:solidFill>
                <a:ea typeface="DejaVu Sans" pitchFamily="2"/>
                <a:cs typeface="DejaVu Sans" pitchFamily="2"/>
              </a:rPr>
              <a:t>For example if exec() is called immediately after fork() they never need to be copied the parent memory can be shared with the child, only when a write is performed it can be re-created</a:t>
            </a:r>
          </a:p>
        </p:txBody>
      </p:sp>
      <p:pic>
        <p:nvPicPr>
          <p:cNvPr id="4" name="Picture 3">
            <a:hlinkClick r:id="rId3" action="ppaction://hlinksldjump"/>
            <a:extLst>
              <a:ext uri="{FF2B5EF4-FFF2-40B4-BE49-F238E27FC236}">
                <a16:creationId xmlns:a16="http://schemas.microsoft.com/office/drawing/2014/main" id="{B45AD592-F79E-83D9-B3B6-01C25E943FA3}"/>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BB1D1B85-FD99-8ED7-6E0B-70DB0C5F8DC5}"/>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A6FC10E5-C13A-41E4-9028-33B233E44CE9}"/>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F21F-3C25-B414-F909-DA0552BB4805}"/>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Termination</a:t>
            </a:r>
          </a:p>
        </p:txBody>
      </p:sp>
      <p:sp>
        <p:nvSpPr>
          <p:cNvPr id="3" name="Text Placeholder 2">
            <a:extLst>
              <a:ext uri="{FF2B5EF4-FFF2-40B4-BE49-F238E27FC236}">
                <a16:creationId xmlns:a16="http://schemas.microsoft.com/office/drawing/2014/main" id="{6355B6C1-FBCE-0EE9-E715-7F985D1A9B67}"/>
              </a:ext>
            </a:extLst>
          </p:cNvPr>
          <p:cNvSpPr txBox="1">
            <a:spLocks noGrp="1"/>
          </p:cNvSpPr>
          <p:nvPr>
            <p:ph type="body" idx="4294967295"/>
          </p:nvPr>
        </p:nvSpPr>
        <p:spPr>
          <a:xfrm>
            <a:off x="1980739" y="1327243"/>
            <a:ext cx="8229627" cy="4721446"/>
          </a:xfrm>
        </p:spPr>
        <p:txBody>
          <a:bodyPr/>
          <a:lstStyle/>
          <a:p>
            <a:pPr lvl="0" algn="just" hangingPunct="1">
              <a:buSzPct val="45000"/>
              <a:buFont typeface="StarSymbol"/>
              <a:buChar char="●"/>
            </a:pPr>
            <a:r>
              <a:rPr lang="en-US" sz="2359">
                <a:solidFill>
                  <a:srgbClr val="000000"/>
                </a:solidFill>
                <a:ea typeface="DejaVu Sans" pitchFamily="2"/>
                <a:cs typeface="DejaVu Sans" pitchFamily="2"/>
              </a:rPr>
              <a:t>When a parent forks a child, the two process can take any turn to finish themselves and in some cases the parent may die before the child</a:t>
            </a:r>
          </a:p>
          <a:p>
            <a:pPr lvl="0" algn="just" hangingPunct="1">
              <a:buSzPct val="45000"/>
              <a:buFont typeface="StarSymbol"/>
              <a:buChar char="●"/>
            </a:pPr>
            <a:r>
              <a:rPr lang="en-US" sz="2359">
                <a:solidFill>
                  <a:srgbClr val="000000"/>
                </a:solidFill>
                <a:ea typeface="DejaVu Sans" pitchFamily="2"/>
                <a:cs typeface="DejaVu Sans" pitchFamily="2"/>
              </a:rPr>
              <a:t>In some situations, though, it is desirable for the parent process to wait until one or more child processes have completed</a:t>
            </a:r>
          </a:p>
          <a:p>
            <a:pPr lvl="0" algn="just" hangingPunct="1">
              <a:buSzPct val="45000"/>
              <a:buFont typeface="StarSymbol"/>
              <a:buChar char="●"/>
            </a:pPr>
            <a:r>
              <a:rPr lang="en-US" sz="2359">
                <a:solidFill>
                  <a:srgbClr val="000000"/>
                </a:solidFill>
                <a:ea typeface="DejaVu Sans" pitchFamily="2"/>
                <a:cs typeface="DejaVu Sans" pitchFamily="2"/>
              </a:rPr>
              <a:t>This can be done with the wait() family of system calls.</a:t>
            </a:r>
          </a:p>
          <a:p>
            <a:pPr lvl="0" algn="just" hangingPunct="1">
              <a:buSzPct val="45000"/>
              <a:buFont typeface="StarSymbol"/>
              <a:buChar char="●"/>
            </a:pPr>
            <a:r>
              <a:rPr lang="en-US" sz="2359">
                <a:solidFill>
                  <a:srgbClr val="000000"/>
                </a:solidFill>
                <a:ea typeface="DejaVu Sans" pitchFamily="2"/>
                <a:cs typeface="DejaVu Sans" pitchFamily="2"/>
              </a:rPr>
              <a:t>These functions allow you to wait for a process to finish executing, enable parent process to retrieve information about its child’s termination</a:t>
            </a:r>
          </a:p>
        </p:txBody>
      </p:sp>
      <p:pic>
        <p:nvPicPr>
          <p:cNvPr id="4" name="Picture 3">
            <a:hlinkClick r:id="rId3" action="ppaction://hlinksldjump"/>
            <a:extLst>
              <a:ext uri="{FF2B5EF4-FFF2-40B4-BE49-F238E27FC236}">
                <a16:creationId xmlns:a16="http://schemas.microsoft.com/office/drawing/2014/main" id="{6464820B-52C9-C5C7-3F8E-1EDBA3BE6EB0}"/>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883CA210-4B77-7ACC-CFD9-8FAED2D4CB7D}"/>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89ABA18F-556D-0FAB-44F9-6F0325AC2C65}"/>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2F76-DD3E-1609-DB84-D441FD63BA56}"/>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Wait</a:t>
            </a:r>
          </a:p>
        </p:txBody>
      </p:sp>
      <p:sp>
        <p:nvSpPr>
          <p:cNvPr id="3" name="Text Placeholder 2">
            <a:extLst>
              <a:ext uri="{FF2B5EF4-FFF2-40B4-BE49-F238E27FC236}">
                <a16:creationId xmlns:a16="http://schemas.microsoft.com/office/drawing/2014/main" id="{3FD9230F-0711-8C84-6C07-47B0D646CAD8}"/>
              </a:ext>
            </a:extLst>
          </p:cNvPr>
          <p:cNvSpPr txBox="1">
            <a:spLocks noGrp="1"/>
          </p:cNvSpPr>
          <p:nvPr>
            <p:ph type="body" idx="4294967295"/>
          </p:nvPr>
        </p:nvSpPr>
        <p:spPr>
          <a:xfrm>
            <a:off x="1980739" y="1327243"/>
            <a:ext cx="8229627" cy="2142074"/>
          </a:xfrm>
        </p:spPr>
        <p:txBody>
          <a:bodyPr/>
          <a:lstStyle/>
          <a:p>
            <a:pPr lvl="0" algn="l" hangingPunct="1">
              <a:buSzPct val="45000"/>
            </a:pPr>
            <a:r>
              <a:rPr lang="en-US" sz="1814" dirty="0">
                <a:solidFill>
                  <a:srgbClr val="000000"/>
                </a:solidFill>
                <a:ea typeface="DejaVu Sans" pitchFamily="2"/>
                <a:cs typeface="DejaVu Sans" pitchFamily="2"/>
              </a:rPr>
              <a:t>fork() in combination with wait() can be used for child monitoring</a:t>
            </a:r>
          </a:p>
          <a:p>
            <a:pPr lvl="0" algn="l" hangingPunct="1">
              <a:buSzPct val="45000"/>
            </a:pPr>
            <a:r>
              <a:rPr lang="en-US" sz="1814" dirty="0">
                <a:solidFill>
                  <a:srgbClr val="000000"/>
                </a:solidFill>
                <a:ea typeface="DejaVu Sans" pitchFamily="2"/>
                <a:cs typeface="DejaVu Sans" pitchFamily="2"/>
              </a:rPr>
              <a:t>Appropriate clean-up (if any) can be done by the parent for ensuring better resource utilization</a:t>
            </a:r>
          </a:p>
          <a:p>
            <a:pPr lvl="0" algn="l" hangingPunct="1">
              <a:buSzPct val="45000"/>
            </a:pPr>
            <a:r>
              <a:rPr lang="en-US" sz="1814" dirty="0">
                <a:solidFill>
                  <a:srgbClr val="000000"/>
                </a:solidFill>
                <a:ea typeface="DejaVu Sans" pitchFamily="2"/>
                <a:cs typeface="DejaVu Sans" pitchFamily="2"/>
              </a:rPr>
              <a:t>Otherwise it will result in a ZOMBIE process</a:t>
            </a:r>
          </a:p>
          <a:p>
            <a:pPr lvl="0" algn="l" hangingPunct="1">
              <a:buSzPct val="45000"/>
            </a:pPr>
            <a:r>
              <a:rPr lang="en-US" sz="1814" dirty="0">
                <a:solidFill>
                  <a:srgbClr val="000000"/>
                </a:solidFill>
                <a:ea typeface="DejaVu Sans" pitchFamily="2"/>
                <a:cs typeface="DejaVu Sans" pitchFamily="2"/>
              </a:rPr>
              <a:t>There are four different system calls in the wait family</a:t>
            </a:r>
          </a:p>
        </p:txBody>
      </p:sp>
      <p:pic>
        <p:nvPicPr>
          <p:cNvPr id="4" name="Picture 3">
            <a:hlinkClick r:id="rId3" action="ppaction://hlinksldjump"/>
            <a:extLst>
              <a:ext uri="{FF2B5EF4-FFF2-40B4-BE49-F238E27FC236}">
                <a16:creationId xmlns:a16="http://schemas.microsoft.com/office/drawing/2014/main" id="{031E4D2F-BC74-8C7D-24DC-12C1F8DF0BAB}"/>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C5EA613C-E30A-BA3C-2044-54FFF5FCC039}"/>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C9FC1E84-2962-6A18-1DAB-963EE067FA3B}"/>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graphicFrame>
        <p:nvGraphicFramePr>
          <p:cNvPr id="7" name="Table 6">
            <a:extLst>
              <a:ext uri="{FF2B5EF4-FFF2-40B4-BE49-F238E27FC236}">
                <a16:creationId xmlns:a16="http://schemas.microsoft.com/office/drawing/2014/main" id="{AD382316-9728-B4CF-F072-BE6CC3CF44F1}"/>
              </a:ext>
            </a:extLst>
          </p:cNvPr>
          <p:cNvGraphicFramePr>
            <a:graphicFrameLocks noGrp="1"/>
          </p:cNvGraphicFramePr>
          <p:nvPr/>
        </p:nvGraphicFramePr>
        <p:xfrm>
          <a:off x="2262910" y="3316802"/>
          <a:ext cx="7799514" cy="2798511"/>
        </p:xfrm>
        <a:graphic>
          <a:graphicData uri="http://schemas.openxmlformats.org/drawingml/2006/table">
            <a:tbl>
              <a:tblPr/>
              <a:tblGrid>
                <a:gridCol w="4190418">
                  <a:extLst>
                    <a:ext uri="{9D8B030D-6E8A-4147-A177-3AD203B41FA5}">
                      <a16:colId xmlns:a16="http://schemas.microsoft.com/office/drawing/2014/main" val="2678252695"/>
                    </a:ext>
                  </a:extLst>
                </a:gridCol>
                <a:gridCol w="3609096">
                  <a:extLst>
                    <a:ext uri="{9D8B030D-6E8A-4147-A177-3AD203B41FA5}">
                      <a16:colId xmlns:a16="http://schemas.microsoft.com/office/drawing/2014/main" val="2419366183"/>
                    </a:ext>
                  </a:extLst>
                </a:gridCol>
              </a:tblGrid>
              <a:tr h="314828">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System call</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1251395248"/>
                  </a:ext>
                </a:extLst>
              </a:tr>
              <a:tr h="850429">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wait(int *status)</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Blocks &amp; waits the calling process until one of its child processes exits. Return status via simple integer argument</a:t>
                      </a:r>
                    </a:p>
                  </a:txBody>
                  <a:tcPr marL="82953" marR="82953" marT="41476" marB="41476"/>
                </a:tc>
                <a:extLst>
                  <a:ext uri="{0D108BD9-81ED-4DB2-BD59-A6C34878D82A}">
                    <a16:rowId xmlns:a16="http://schemas.microsoft.com/office/drawing/2014/main" val="139688227"/>
                  </a:ext>
                </a:extLst>
              </a:tr>
              <a:tr h="544418">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waitpid (pid_t pid, int* status, int options)</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Similar to wait, but only blocks on a child with specific PID</a:t>
                      </a:r>
                    </a:p>
                  </a:txBody>
                  <a:tcPr marL="82953" marR="82953" marT="41476" marB="41476"/>
                </a:tc>
                <a:extLst>
                  <a:ext uri="{0D108BD9-81ED-4DB2-BD59-A6C34878D82A}">
                    <a16:rowId xmlns:a16="http://schemas.microsoft.com/office/drawing/2014/main" val="3831856167"/>
                  </a:ext>
                </a:extLst>
              </a:tr>
              <a:tr h="544418">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wait3(int *status, int options, struct rusage *rusage)</a:t>
                      </a:r>
                    </a:p>
                  </a:txBody>
                  <a:tcPr marL="82953" marR="82953" marT="41476" marB="41476"/>
                </a:tc>
                <a:tc>
                  <a:txBody>
                    <a:bodyPr/>
                    <a:lstStyle/>
                    <a:p>
                      <a:pPr marL="0" marR="0" lvl="0" indent="0" algn="l" rtl="0" hangingPunct="1">
                        <a:lnSpc>
                          <a:spcPct val="100000"/>
                        </a:lnSpc>
                        <a:spcBef>
                          <a:spcPts val="0"/>
                        </a:spcBef>
                        <a:spcAft>
                          <a:spcPts val="0"/>
                        </a:spcAft>
                        <a:buNone/>
                        <a:tabLst>
                          <a:tab pos="0" algn="l"/>
                        </a:tabLst>
                      </a:pPr>
                      <a:r>
                        <a:rPr lang="en-US" sz="1500" b="0" i="0" u="none" strike="noStrike" kern="1200" cap="none" spc="0" baseline="0">
                          <a:ln>
                            <a:noFill/>
                          </a:ln>
                          <a:solidFill>
                            <a:srgbClr val="000000"/>
                          </a:solidFill>
                          <a:latin typeface="Trebuchet MS" pitchFamily="34"/>
                          <a:ea typeface="DejaVu Sans"/>
                          <a:cs typeface="DejaVu Sans"/>
                        </a:rPr>
                        <a:t>Returns resource usage information  about the exiting child process.</a:t>
                      </a:r>
                    </a:p>
                  </a:txBody>
                  <a:tcPr marL="82953" marR="82953" marT="41476" marB="41476"/>
                </a:tc>
                <a:extLst>
                  <a:ext uri="{0D108BD9-81ED-4DB2-BD59-A6C34878D82A}">
                    <a16:rowId xmlns:a16="http://schemas.microsoft.com/office/drawing/2014/main" val="1080489389"/>
                  </a:ext>
                </a:extLst>
              </a:tr>
              <a:tr h="544418">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wait4 (pid_t pid, int *status, int options, struct rusage *rusage)</a:t>
                      </a:r>
                    </a:p>
                  </a:txBody>
                  <a:tcPr marL="82953" marR="82953" marT="41476" marB="41476"/>
                </a:tc>
                <a:tc>
                  <a:txBody>
                    <a:bodyPr/>
                    <a:lstStyle/>
                    <a:p>
                      <a:pPr marL="0" marR="0" lvl="0" indent="0" algn="l" rtl="0" hangingPunct="1">
                        <a:lnSpc>
                          <a:spcPct val="100000"/>
                        </a:lnSpc>
                        <a:spcBef>
                          <a:spcPts val="0"/>
                        </a:spcBef>
                        <a:spcAft>
                          <a:spcPts val="0"/>
                        </a:spcAft>
                        <a:buNone/>
                        <a:tabLst>
                          <a:tab pos="0" algn="l"/>
                        </a:tabLst>
                      </a:pPr>
                      <a:r>
                        <a:rPr lang="en-US" sz="1500" b="0" i="0" u="none" strike="noStrike" kern="1200" cap="none" spc="0" baseline="0">
                          <a:ln>
                            <a:noFill/>
                          </a:ln>
                          <a:solidFill>
                            <a:srgbClr val="000000"/>
                          </a:solidFill>
                          <a:latin typeface="Trebuchet MS" pitchFamily="34"/>
                          <a:ea typeface="DejaVu Sans"/>
                          <a:cs typeface="DejaVu Sans"/>
                        </a:rPr>
                        <a:t>Similar to wait3, but on a specific child</a:t>
                      </a:r>
                    </a:p>
                  </a:txBody>
                  <a:tcPr marL="82953" marR="82953" marT="41476" marB="41476"/>
                </a:tc>
                <a:extLst>
                  <a:ext uri="{0D108BD9-81ED-4DB2-BD59-A6C34878D82A}">
                    <a16:rowId xmlns:a16="http://schemas.microsoft.com/office/drawing/2014/main" val="4045214524"/>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3C89-E453-58ED-3A74-22AFBBFCEE36}"/>
              </a:ext>
            </a:extLst>
          </p:cNvPr>
          <p:cNvSpPr txBox="1">
            <a:spLocks noGrp="1"/>
          </p:cNvSpPr>
          <p:nvPr>
            <p:ph type="title" idx="4294967295"/>
          </p:nvPr>
        </p:nvSpPr>
        <p:spPr>
          <a:xfrm>
            <a:off x="609561" y="3053396"/>
            <a:ext cx="10971684" cy="614335"/>
          </a:xfrm>
        </p:spPr>
        <p:txBody>
          <a:bodyPr>
            <a:spAutoFit/>
          </a:bodyPr>
          <a:lstStyle/>
          <a:p>
            <a:pPr lvl="0"/>
            <a:r>
              <a:rPr lang="en-US"/>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81F3-6878-6824-191D-7E05962AE3D5}"/>
              </a:ext>
            </a:extLst>
          </p:cNvPr>
          <p:cNvSpPr txBox="1">
            <a:spLocks noGrp="1"/>
          </p:cNvSpPr>
          <p:nvPr>
            <p:ph type="title" idx="4294967295"/>
          </p:nvPr>
        </p:nvSpPr>
        <p:spPr>
          <a:xfrm>
            <a:off x="2150763" y="111527"/>
            <a:ext cx="9879055" cy="837602"/>
          </a:xfrm>
        </p:spPr>
        <p:txBody>
          <a:bodyPr>
            <a:spAutoFit/>
          </a:bodyPr>
          <a:lstStyle/>
          <a:p>
            <a:pPr lvl="0"/>
            <a:r>
              <a:rPr lang="en-US" sz="3266"/>
              <a:t>Introduction</a:t>
            </a:r>
            <a:br>
              <a:rPr lang="en-US"/>
            </a:br>
            <a:r>
              <a:rPr lang="en-US" sz="2177"/>
              <a:t>Kernel Architecture</a:t>
            </a:r>
          </a:p>
        </p:txBody>
      </p:sp>
      <p:pic>
        <p:nvPicPr>
          <p:cNvPr id="3" name="Picture 2">
            <a:hlinkClick r:id="rId3" action="ppaction://hlinksldjump"/>
            <a:extLst>
              <a:ext uri="{FF2B5EF4-FFF2-40B4-BE49-F238E27FC236}">
                <a16:creationId xmlns:a16="http://schemas.microsoft.com/office/drawing/2014/main" id="{CA4CF7A9-4D9A-F00D-E206-6DCBDC652BDC}"/>
              </a:ext>
            </a:extLst>
          </p:cNvPr>
          <p:cNvPicPr>
            <a:picLocks noChangeAspect="1"/>
          </p:cNvPicPr>
          <p:nvPr/>
        </p:nvPicPr>
        <p:blipFill>
          <a:blip r:embed="rId4">
            <a:lum/>
            <a:alphaModFix/>
          </a:blip>
          <a:srcRect/>
          <a:stretch>
            <a:fillRect/>
          </a:stretch>
        </p:blipFill>
        <p:spPr>
          <a:xfrm>
            <a:off x="1973229" y="6434714"/>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05CB89C7-D264-E0AC-4AA2-14100A99ECD6}"/>
              </a:ext>
            </a:extLst>
          </p:cNvPr>
          <p:cNvPicPr>
            <a:picLocks noChangeAspect="1"/>
          </p:cNvPicPr>
          <p:nvPr/>
        </p:nvPicPr>
        <p:blipFill>
          <a:blip r:embed="rId5">
            <a:lum/>
            <a:alphaModFix/>
          </a:blip>
          <a:srcRect/>
          <a:stretch>
            <a:fillRect/>
          </a:stretch>
        </p:blipFill>
        <p:spPr>
          <a:xfrm>
            <a:off x="2406608" y="6424917"/>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433858A1-F4CC-0473-4209-4F41DAE9EF24}"/>
              </a:ext>
            </a:extLst>
          </p:cNvPr>
          <p:cNvPicPr>
            <a:picLocks noChangeAspect="1"/>
          </p:cNvPicPr>
          <p:nvPr/>
        </p:nvPicPr>
        <p:blipFill>
          <a:blip r:embed="rId6">
            <a:lum/>
            <a:alphaModFix/>
          </a:blip>
          <a:srcRect/>
          <a:stretch>
            <a:fillRect/>
          </a:stretch>
        </p:blipFill>
        <p:spPr>
          <a:xfrm>
            <a:off x="2815819" y="6425243"/>
            <a:ext cx="326585" cy="326585"/>
          </a:xfrm>
          <a:prstGeom prst="rect">
            <a:avLst/>
          </a:prstGeom>
          <a:noFill/>
          <a:ln>
            <a:noFill/>
          </a:ln>
        </p:spPr>
      </p:pic>
      <p:grpSp>
        <p:nvGrpSpPr>
          <p:cNvPr id="6" name="Group 5">
            <a:extLst>
              <a:ext uri="{FF2B5EF4-FFF2-40B4-BE49-F238E27FC236}">
                <a16:creationId xmlns:a16="http://schemas.microsoft.com/office/drawing/2014/main" id="{5B3FB5D8-5756-0464-29DE-6BB79B20483E}"/>
              </a:ext>
            </a:extLst>
          </p:cNvPr>
          <p:cNvGrpSpPr/>
          <p:nvPr/>
        </p:nvGrpSpPr>
        <p:grpSpPr>
          <a:xfrm>
            <a:off x="2712945" y="1554221"/>
            <a:ext cx="6765871" cy="3749854"/>
            <a:chOff x="1311120" y="1713240"/>
            <a:chExt cx="7458120" cy="4133520"/>
          </a:xfrm>
        </p:grpSpPr>
        <p:sp>
          <p:nvSpPr>
            <p:cNvPr id="7" name="TextBox 6">
              <a:extLst>
                <a:ext uri="{FF2B5EF4-FFF2-40B4-BE49-F238E27FC236}">
                  <a16:creationId xmlns:a16="http://schemas.microsoft.com/office/drawing/2014/main" id="{F920108D-E1B4-4195-90DF-F1E9D1C8D179}"/>
                </a:ext>
              </a:extLst>
            </p:cNvPr>
            <p:cNvSpPr txBox="1"/>
            <p:nvPr/>
          </p:nvSpPr>
          <p:spPr>
            <a:xfrm>
              <a:off x="1344720" y="1713240"/>
              <a:ext cx="2668441" cy="627062"/>
            </a:xfrm>
            <a:prstGeom prst="rect">
              <a:avLst/>
            </a:prstGeom>
            <a:noFill/>
            <a:ln>
              <a:noFill/>
            </a:ln>
          </p:spPr>
          <p:txBody>
            <a:bodyPr vert="horz" wrap="none" lIns="81646" tIns="40823" rIns="81646" bIns="40823" anchorCtr="0" compatLnSpc="0">
              <a:spAutoFit/>
            </a:bodyPr>
            <a:lstStyle/>
            <a:p>
              <a:pPr algn="ctr" defTabSz="829544" hangingPunct="0"/>
              <a:r>
                <a:rPr lang="en-US" sz="1633">
                  <a:solidFill>
                    <a:prstClr val="black"/>
                  </a:solidFill>
                  <a:latin typeface="Trebuchet MS" pitchFamily="34"/>
                  <a:ea typeface="Segoe UI" pitchFamily="2"/>
                  <a:cs typeface="Tahoma" pitchFamily="2"/>
                </a:rPr>
                <a:t>Mionolithic Kernel</a:t>
              </a:r>
            </a:p>
            <a:p>
              <a:pPr algn="ctr" defTabSz="829544" hangingPunct="0"/>
              <a:r>
                <a:rPr lang="en-US" sz="1633">
                  <a:solidFill>
                    <a:prstClr val="black"/>
                  </a:solidFill>
                  <a:latin typeface="Trebuchet MS" pitchFamily="34"/>
                  <a:ea typeface="Segoe UI" pitchFamily="2"/>
                  <a:cs typeface="Tahoma" pitchFamily="2"/>
                </a:rPr>
                <a:t>Based Operating System</a:t>
              </a:r>
            </a:p>
          </p:txBody>
        </p:sp>
        <p:sp>
          <p:nvSpPr>
            <p:cNvPr id="8" name="TextBox 7">
              <a:extLst>
                <a:ext uri="{FF2B5EF4-FFF2-40B4-BE49-F238E27FC236}">
                  <a16:creationId xmlns:a16="http://schemas.microsoft.com/office/drawing/2014/main" id="{929FCE53-E8E4-D433-E48E-04156AEEBCD0}"/>
                </a:ext>
              </a:extLst>
            </p:cNvPr>
            <p:cNvSpPr txBox="1"/>
            <p:nvPr/>
          </p:nvSpPr>
          <p:spPr>
            <a:xfrm>
              <a:off x="6061080" y="1713600"/>
              <a:ext cx="2668441" cy="627062"/>
            </a:xfrm>
            <a:prstGeom prst="rect">
              <a:avLst/>
            </a:prstGeom>
            <a:noFill/>
            <a:ln>
              <a:noFill/>
            </a:ln>
          </p:spPr>
          <p:txBody>
            <a:bodyPr vert="horz" wrap="none" lIns="81646" tIns="40823" rIns="81646" bIns="40823" anchorCtr="0" compatLnSpc="0">
              <a:spAutoFit/>
            </a:bodyPr>
            <a:lstStyle/>
            <a:p>
              <a:pPr algn="ctr" defTabSz="829544" hangingPunct="0"/>
              <a:r>
                <a:rPr lang="en-US" sz="1633">
                  <a:solidFill>
                    <a:prstClr val="black"/>
                  </a:solidFill>
                  <a:latin typeface="Trebuchet MS" pitchFamily="34"/>
                  <a:ea typeface="Segoe UI" pitchFamily="2"/>
                  <a:cs typeface="Tahoma" pitchFamily="2"/>
                </a:rPr>
                <a:t>Micro Kernel</a:t>
              </a:r>
            </a:p>
            <a:p>
              <a:pPr algn="ctr" defTabSz="829544" hangingPunct="0"/>
              <a:r>
                <a:rPr lang="en-US" sz="1633">
                  <a:solidFill>
                    <a:prstClr val="black"/>
                  </a:solidFill>
                  <a:latin typeface="Trebuchet MS" pitchFamily="34"/>
                  <a:ea typeface="Segoe UI" pitchFamily="2"/>
                  <a:cs typeface="Tahoma" pitchFamily="2"/>
                </a:rPr>
                <a:t>Based Operating System</a:t>
              </a:r>
            </a:p>
          </p:txBody>
        </p:sp>
        <p:grpSp>
          <p:nvGrpSpPr>
            <p:cNvPr id="9" name="Group 8">
              <a:extLst>
                <a:ext uri="{FF2B5EF4-FFF2-40B4-BE49-F238E27FC236}">
                  <a16:creationId xmlns:a16="http://schemas.microsoft.com/office/drawing/2014/main" id="{5DD6F8EE-7B47-295E-DEC2-9B21DDF70044}"/>
                </a:ext>
              </a:extLst>
            </p:cNvPr>
            <p:cNvGrpSpPr/>
            <p:nvPr/>
          </p:nvGrpSpPr>
          <p:grpSpPr>
            <a:xfrm>
              <a:off x="1311120" y="2618280"/>
              <a:ext cx="7458120" cy="3228480"/>
              <a:chOff x="1311120" y="2618280"/>
              <a:chExt cx="7458120" cy="3228480"/>
            </a:xfrm>
          </p:grpSpPr>
          <p:sp>
            <p:nvSpPr>
              <p:cNvPr id="10" name="Freeform: Shape 9">
                <a:extLst>
                  <a:ext uri="{FF2B5EF4-FFF2-40B4-BE49-F238E27FC236}">
                    <a16:creationId xmlns:a16="http://schemas.microsoft.com/office/drawing/2014/main" id="{0F12855F-1E24-D2CF-C048-EEC4A12AD3FF}"/>
                  </a:ext>
                </a:extLst>
              </p:cNvPr>
              <p:cNvSpPr/>
              <p:nvPr/>
            </p:nvSpPr>
            <p:spPr>
              <a:xfrm>
                <a:off x="1311120" y="3294720"/>
                <a:ext cx="7445160" cy="1487160"/>
              </a:xfrm>
              <a:custGeom>
                <a:avLst/>
                <a:gdLst/>
                <a:ahLst/>
                <a:cxnLst>
                  <a:cxn ang="3cd4">
                    <a:pos x="hc" y="t"/>
                  </a:cxn>
                  <a:cxn ang="cd2">
                    <a:pos x="l" y="vc"/>
                  </a:cxn>
                  <a:cxn ang="cd4">
                    <a:pos x="hc" y="b"/>
                  </a:cxn>
                  <a:cxn ang="0">
                    <a:pos x="r" y="vc"/>
                  </a:cxn>
                </a:cxnLst>
                <a:rect l="l" t="t" r="r" b="b"/>
                <a:pathLst>
                  <a:path w="20682" h="4132" fill="none">
                    <a:moveTo>
                      <a:pt x="0" y="0"/>
                    </a:moveTo>
                    <a:lnTo>
                      <a:pt x="7564" y="0"/>
                    </a:lnTo>
                    <a:lnTo>
                      <a:pt x="13098" y="4132"/>
                    </a:lnTo>
                    <a:lnTo>
                      <a:pt x="20682" y="4132"/>
                    </a:lnTo>
                  </a:path>
                </a:pathLst>
              </a:custGeom>
              <a:noFill/>
              <a:ln w="18000">
                <a:solidFill>
                  <a:srgbClr val="FF3333"/>
                </a:solidFill>
                <a:prstDash val="solid"/>
              </a:ln>
            </p:spPr>
            <p:txBody>
              <a:bodyPr vert="horz" wrap="none" lIns="89811" tIns="48988" rIns="89811" bIns="48988"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1" name="Straight Connector 10">
                <a:extLst>
                  <a:ext uri="{FF2B5EF4-FFF2-40B4-BE49-F238E27FC236}">
                    <a16:creationId xmlns:a16="http://schemas.microsoft.com/office/drawing/2014/main" id="{3DEC62C3-0440-B0EA-0356-8E6016FD3BC2}"/>
                  </a:ext>
                </a:extLst>
              </p:cNvPr>
              <p:cNvSpPr/>
              <p:nvPr/>
            </p:nvSpPr>
            <p:spPr>
              <a:xfrm>
                <a:off x="1339920" y="5329800"/>
                <a:ext cx="7425000" cy="0"/>
              </a:xfrm>
              <a:prstGeom prst="line">
                <a:avLst/>
              </a:prstGeom>
              <a:noFill/>
              <a:ln w="18000">
                <a:solidFill>
                  <a:srgbClr val="FF3333"/>
                </a:solidFill>
                <a:prstDash val="solid"/>
              </a:ln>
            </p:spPr>
            <p:txBody>
              <a:bodyPr vert="horz" wrap="none" lIns="89811" tIns="48988" rIns="89811" bIns="48988"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2" name="Freeform: Shape 11">
                <a:extLst>
                  <a:ext uri="{FF2B5EF4-FFF2-40B4-BE49-F238E27FC236}">
                    <a16:creationId xmlns:a16="http://schemas.microsoft.com/office/drawing/2014/main" id="{4165AD07-66A2-28D0-D8B1-1537322274A9}"/>
                  </a:ext>
                </a:extLst>
              </p:cNvPr>
              <p:cNvSpPr/>
              <p:nvPr/>
            </p:nvSpPr>
            <p:spPr>
              <a:xfrm>
                <a:off x="1368360" y="3313800"/>
                <a:ext cx="2638440" cy="4845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CC"/>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a:solidFill>
                      <a:prstClr val="black"/>
                    </a:solidFill>
                    <a:latin typeface="Trebuchet MS" pitchFamily="34"/>
                    <a:ea typeface="Segoe UI" pitchFamily="2"/>
                    <a:cs typeface="Tahoma" pitchFamily="2"/>
                  </a:rPr>
                  <a:t>VFS</a:t>
                </a:r>
              </a:p>
            </p:txBody>
          </p:sp>
          <p:sp>
            <p:nvSpPr>
              <p:cNvPr id="13" name="Freeform: Shape 12">
                <a:extLst>
                  <a:ext uri="{FF2B5EF4-FFF2-40B4-BE49-F238E27FC236}">
                    <a16:creationId xmlns:a16="http://schemas.microsoft.com/office/drawing/2014/main" id="{118BF020-455A-97D5-C632-952959591A3A}"/>
                  </a:ext>
                </a:extLst>
              </p:cNvPr>
              <p:cNvSpPr/>
              <p:nvPr/>
            </p:nvSpPr>
            <p:spPr>
              <a:xfrm>
                <a:off x="1368360" y="3813840"/>
                <a:ext cx="2638440" cy="4845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99"/>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b="1">
                    <a:solidFill>
                      <a:prstClr val="black"/>
                    </a:solidFill>
                    <a:latin typeface="Trebuchet MS" pitchFamily="34"/>
                    <a:ea typeface="Segoe UI" pitchFamily="2"/>
                    <a:cs typeface="Tahoma" pitchFamily="2"/>
                  </a:rPr>
                  <a:t>IPC, File Systems</a:t>
                </a:r>
              </a:p>
            </p:txBody>
          </p:sp>
          <p:sp>
            <p:nvSpPr>
              <p:cNvPr id="14" name="Freeform: Shape 13">
                <a:extLst>
                  <a:ext uri="{FF2B5EF4-FFF2-40B4-BE49-F238E27FC236}">
                    <a16:creationId xmlns:a16="http://schemas.microsoft.com/office/drawing/2014/main" id="{F5B0EAB0-E620-4799-10D8-A39ED85E89B4}"/>
                  </a:ext>
                </a:extLst>
              </p:cNvPr>
              <p:cNvSpPr/>
              <p:nvPr/>
            </p:nvSpPr>
            <p:spPr>
              <a:xfrm>
                <a:off x="1368360" y="4313520"/>
                <a:ext cx="2638440" cy="4845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b="1">
                    <a:solidFill>
                      <a:prstClr val="black"/>
                    </a:solidFill>
                    <a:latin typeface="Trebuchet MS" pitchFamily="34"/>
                    <a:ea typeface="Segoe UI" pitchFamily="2"/>
                    <a:cs typeface="Tahoma" pitchFamily="2"/>
                  </a:rPr>
                  <a:t>Scheduler, Virtual Memory</a:t>
                </a:r>
              </a:p>
            </p:txBody>
          </p:sp>
          <p:sp>
            <p:nvSpPr>
              <p:cNvPr id="15" name="Freeform: Shape 14">
                <a:extLst>
                  <a:ext uri="{FF2B5EF4-FFF2-40B4-BE49-F238E27FC236}">
                    <a16:creationId xmlns:a16="http://schemas.microsoft.com/office/drawing/2014/main" id="{C0172F15-6568-5D93-3D82-777E19586650}"/>
                  </a:ext>
                </a:extLst>
              </p:cNvPr>
              <p:cNvSpPr/>
              <p:nvPr/>
            </p:nvSpPr>
            <p:spPr>
              <a:xfrm>
                <a:off x="1368360" y="4813560"/>
                <a:ext cx="2638440" cy="4845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00"/>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a:solidFill>
                      <a:prstClr val="black"/>
                    </a:solidFill>
                    <a:latin typeface="Trebuchet MS" pitchFamily="34"/>
                    <a:ea typeface="Segoe UI" pitchFamily="2"/>
                    <a:cs typeface="Tahoma" pitchFamily="2"/>
                  </a:rPr>
                  <a:t>Device Drivers, Dispatcher...</a:t>
                </a:r>
              </a:p>
            </p:txBody>
          </p:sp>
          <p:sp>
            <p:nvSpPr>
              <p:cNvPr id="16" name="Freeform: Shape 15">
                <a:extLst>
                  <a:ext uri="{FF2B5EF4-FFF2-40B4-BE49-F238E27FC236}">
                    <a16:creationId xmlns:a16="http://schemas.microsoft.com/office/drawing/2014/main" id="{2E851B45-4DDA-6F6B-D675-9EFBD025CAAF}"/>
                  </a:ext>
                </a:extLst>
              </p:cNvPr>
              <p:cNvSpPr/>
              <p:nvPr/>
            </p:nvSpPr>
            <p:spPr>
              <a:xfrm>
                <a:off x="6084360" y="4813920"/>
                <a:ext cx="2672280" cy="4845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CC"/>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endParaRPr lang="en-US" sz="1089" b="1">
                  <a:solidFill>
                    <a:prstClr val="black"/>
                  </a:solidFill>
                  <a:latin typeface="Trebuchet MS" pitchFamily="34"/>
                  <a:ea typeface="Segoe UI" pitchFamily="2"/>
                  <a:cs typeface="Tahoma" pitchFamily="2"/>
                </a:endParaRPr>
              </a:p>
              <a:p>
                <a:pPr algn="ctr" defTabSz="829544" hangingPunct="0"/>
                <a:r>
                  <a:rPr lang="en-US" sz="1043" b="1">
                    <a:solidFill>
                      <a:prstClr val="black"/>
                    </a:solidFill>
                    <a:latin typeface="Trebuchet MS" pitchFamily="34"/>
                    <a:ea typeface="Segoe UI" pitchFamily="2"/>
                    <a:cs typeface="Tahoma" pitchFamily="2"/>
                  </a:rPr>
                  <a:t>Basic IPC, Virtual Memory, Scheduling</a:t>
                </a:r>
              </a:p>
            </p:txBody>
          </p:sp>
          <p:sp>
            <p:nvSpPr>
              <p:cNvPr id="17" name="Freeform: Shape 16">
                <a:extLst>
                  <a:ext uri="{FF2B5EF4-FFF2-40B4-BE49-F238E27FC236}">
                    <a16:creationId xmlns:a16="http://schemas.microsoft.com/office/drawing/2014/main" id="{06573128-9045-F2A1-B95C-B9CF9CB274A6}"/>
                  </a:ext>
                </a:extLst>
              </p:cNvPr>
              <p:cNvSpPr/>
              <p:nvPr/>
            </p:nvSpPr>
            <p:spPr>
              <a:xfrm>
                <a:off x="1368360" y="3314160"/>
                <a:ext cx="2638440" cy="4845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CC"/>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b="1">
                    <a:solidFill>
                      <a:prstClr val="black"/>
                    </a:solidFill>
                    <a:latin typeface="Trebuchet MS" pitchFamily="34"/>
                    <a:ea typeface="Segoe UI" pitchFamily="2"/>
                    <a:cs typeface="Tahoma" pitchFamily="2"/>
                  </a:rPr>
                  <a:t>VFS</a:t>
                </a:r>
              </a:p>
            </p:txBody>
          </p:sp>
          <p:sp>
            <p:nvSpPr>
              <p:cNvPr id="18" name="Freeform: Shape 17">
                <a:extLst>
                  <a:ext uri="{FF2B5EF4-FFF2-40B4-BE49-F238E27FC236}">
                    <a16:creationId xmlns:a16="http://schemas.microsoft.com/office/drawing/2014/main" id="{B3D46A86-2A75-35A5-6DDA-83512F8BCB07}"/>
                  </a:ext>
                </a:extLst>
              </p:cNvPr>
              <p:cNvSpPr/>
              <p:nvPr/>
            </p:nvSpPr>
            <p:spPr>
              <a:xfrm>
                <a:off x="2197800" y="2618280"/>
                <a:ext cx="981000" cy="65628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99"/>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a:solidFill>
                      <a:prstClr val="black"/>
                    </a:solidFill>
                    <a:latin typeface="Trebuchet MS" pitchFamily="34"/>
                    <a:ea typeface="Segoe UI" pitchFamily="2"/>
                    <a:cs typeface="Tahoma" pitchFamily="2"/>
                  </a:rPr>
                  <a:t>Application</a:t>
                </a:r>
              </a:p>
              <a:p>
                <a:pPr algn="ctr" defTabSz="829544" hangingPunct="0"/>
                <a:endParaRPr lang="en-US" sz="1179">
                  <a:solidFill>
                    <a:prstClr val="black"/>
                  </a:solidFill>
                  <a:latin typeface="Trebuchet MS" pitchFamily="34"/>
                  <a:ea typeface="Segoe UI" pitchFamily="2"/>
                  <a:cs typeface="Tahoma" pitchFamily="2"/>
                </a:endParaRPr>
              </a:p>
            </p:txBody>
          </p:sp>
          <p:sp>
            <p:nvSpPr>
              <p:cNvPr id="19" name="Freeform: Shape 18">
                <a:extLst>
                  <a:ext uri="{FF2B5EF4-FFF2-40B4-BE49-F238E27FC236}">
                    <a16:creationId xmlns:a16="http://schemas.microsoft.com/office/drawing/2014/main" id="{689608CD-7106-F554-B4DA-BA51D8E9C94D}"/>
                  </a:ext>
                </a:extLst>
              </p:cNvPr>
              <p:cNvSpPr/>
              <p:nvPr/>
            </p:nvSpPr>
            <p:spPr>
              <a:xfrm>
                <a:off x="1368360" y="4813920"/>
                <a:ext cx="2638440" cy="4845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00"/>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b="1">
                    <a:solidFill>
                      <a:prstClr val="black"/>
                    </a:solidFill>
                    <a:latin typeface="Trebuchet MS" pitchFamily="34"/>
                    <a:ea typeface="Segoe UI" pitchFamily="2"/>
                    <a:cs typeface="Tahoma" pitchFamily="2"/>
                  </a:rPr>
                  <a:t>Device Drivers, Dispatcher...</a:t>
                </a:r>
              </a:p>
            </p:txBody>
          </p:sp>
          <p:sp>
            <p:nvSpPr>
              <p:cNvPr id="20" name="Freeform: Shape 19">
                <a:extLst>
                  <a:ext uri="{FF2B5EF4-FFF2-40B4-BE49-F238E27FC236}">
                    <a16:creationId xmlns:a16="http://schemas.microsoft.com/office/drawing/2014/main" id="{5D34B1A9-E401-8EE5-BD61-7356834C761D}"/>
                  </a:ext>
                </a:extLst>
              </p:cNvPr>
              <p:cNvSpPr/>
              <p:nvPr/>
            </p:nvSpPr>
            <p:spPr>
              <a:xfrm>
                <a:off x="6084360" y="5362200"/>
                <a:ext cx="2684880" cy="4845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0066"/>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a:solidFill>
                      <a:prstClr val="black"/>
                    </a:solidFill>
                    <a:latin typeface="Trebuchet MS" pitchFamily="34"/>
                    <a:ea typeface="Segoe UI" pitchFamily="2"/>
                    <a:cs typeface="Tahoma" pitchFamily="2"/>
                  </a:rPr>
                  <a:t>Hardware</a:t>
                </a:r>
              </a:p>
            </p:txBody>
          </p:sp>
          <p:sp>
            <p:nvSpPr>
              <p:cNvPr id="21" name="Freeform: Shape 20">
                <a:extLst>
                  <a:ext uri="{FF2B5EF4-FFF2-40B4-BE49-F238E27FC236}">
                    <a16:creationId xmlns:a16="http://schemas.microsoft.com/office/drawing/2014/main" id="{A3E6B4E8-C7E5-71FD-33E4-65302FE13500}"/>
                  </a:ext>
                </a:extLst>
              </p:cNvPr>
              <p:cNvSpPr/>
              <p:nvPr/>
            </p:nvSpPr>
            <p:spPr>
              <a:xfrm>
                <a:off x="1368360" y="5362200"/>
                <a:ext cx="2638440" cy="4845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0066"/>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a:solidFill>
                      <a:prstClr val="black"/>
                    </a:solidFill>
                    <a:latin typeface="Trebuchet MS" pitchFamily="34"/>
                    <a:ea typeface="Segoe UI" pitchFamily="2"/>
                    <a:cs typeface="Tahoma" pitchFamily="2"/>
                  </a:rPr>
                  <a:t>Hardware</a:t>
                </a:r>
              </a:p>
            </p:txBody>
          </p:sp>
          <p:sp>
            <p:nvSpPr>
              <p:cNvPr id="22" name="TextBox 21">
                <a:extLst>
                  <a:ext uri="{FF2B5EF4-FFF2-40B4-BE49-F238E27FC236}">
                    <a16:creationId xmlns:a16="http://schemas.microsoft.com/office/drawing/2014/main" id="{2276968E-694F-5C69-F28D-9A83EFDA5E0B}"/>
                  </a:ext>
                </a:extLst>
              </p:cNvPr>
              <p:cNvSpPr txBox="1"/>
              <p:nvPr/>
            </p:nvSpPr>
            <p:spPr>
              <a:xfrm>
                <a:off x="4751294" y="2873159"/>
                <a:ext cx="624572" cy="507753"/>
              </a:xfrm>
              <a:prstGeom prst="rect">
                <a:avLst/>
              </a:prstGeom>
              <a:noFill/>
              <a:ln>
                <a:noFill/>
              </a:ln>
            </p:spPr>
            <p:txBody>
              <a:bodyPr vert="horz" wrap="none" lIns="81646" tIns="40823" rIns="81646" bIns="40823" anchorCtr="0" compatLnSpc="0">
                <a:spAutoFit/>
              </a:bodyPr>
              <a:lstStyle/>
              <a:p>
                <a:pPr algn="ctr" defTabSz="829544" hangingPunct="0"/>
                <a:r>
                  <a:rPr lang="en-US" sz="1270" b="1">
                    <a:solidFill>
                      <a:srgbClr val="DD4814"/>
                    </a:solidFill>
                    <a:latin typeface="Trebuchet MS" pitchFamily="34"/>
                    <a:ea typeface="Segoe UI" pitchFamily="2"/>
                    <a:cs typeface="Tahoma" pitchFamily="2"/>
                  </a:rPr>
                  <a:t>User</a:t>
                </a:r>
              </a:p>
              <a:p>
                <a:pPr algn="ctr" defTabSz="829544" hangingPunct="0"/>
                <a:r>
                  <a:rPr lang="en-US" sz="1270" b="1">
                    <a:solidFill>
                      <a:srgbClr val="DD4814"/>
                    </a:solidFill>
                    <a:latin typeface="Trebuchet MS" pitchFamily="34"/>
                    <a:ea typeface="Segoe UI" pitchFamily="2"/>
                    <a:cs typeface="Tahoma" pitchFamily="2"/>
                  </a:rPr>
                  <a:t>Mode</a:t>
                </a:r>
              </a:p>
            </p:txBody>
          </p:sp>
          <p:sp>
            <p:nvSpPr>
              <p:cNvPr id="23" name="TextBox 22">
                <a:extLst>
                  <a:ext uri="{FF2B5EF4-FFF2-40B4-BE49-F238E27FC236}">
                    <a16:creationId xmlns:a16="http://schemas.microsoft.com/office/drawing/2014/main" id="{D7A1567A-57D9-8902-B19C-CE075355EE68}"/>
                  </a:ext>
                </a:extLst>
              </p:cNvPr>
              <p:cNvSpPr txBox="1"/>
              <p:nvPr/>
            </p:nvSpPr>
            <p:spPr>
              <a:xfrm>
                <a:off x="4679204" y="4637520"/>
                <a:ext cx="734551" cy="507753"/>
              </a:xfrm>
              <a:prstGeom prst="rect">
                <a:avLst/>
              </a:prstGeom>
              <a:noFill/>
              <a:ln>
                <a:noFill/>
              </a:ln>
            </p:spPr>
            <p:txBody>
              <a:bodyPr vert="horz" wrap="none" lIns="81646" tIns="40823" rIns="81646" bIns="40823" anchorCtr="0" compatLnSpc="0">
                <a:spAutoFit/>
              </a:bodyPr>
              <a:lstStyle/>
              <a:p>
                <a:pPr algn="ctr" defTabSz="829544" hangingPunct="0"/>
                <a:r>
                  <a:rPr lang="en-US" sz="1270" b="1">
                    <a:solidFill>
                      <a:srgbClr val="DD4814"/>
                    </a:solidFill>
                    <a:latin typeface="Trebuchet MS" pitchFamily="34"/>
                    <a:ea typeface="Segoe UI" pitchFamily="2"/>
                    <a:cs typeface="Tahoma" pitchFamily="2"/>
                  </a:rPr>
                  <a:t>Kernel</a:t>
                </a:r>
              </a:p>
              <a:p>
                <a:pPr algn="ctr" defTabSz="829544" hangingPunct="0"/>
                <a:r>
                  <a:rPr lang="en-US" sz="1270" b="1">
                    <a:solidFill>
                      <a:srgbClr val="DD4814"/>
                    </a:solidFill>
                    <a:latin typeface="Trebuchet MS" pitchFamily="34"/>
                    <a:ea typeface="Segoe UI" pitchFamily="2"/>
                    <a:cs typeface="Tahoma" pitchFamily="2"/>
                  </a:rPr>
                  <a:t>Mode</a:t>
                </a:r>
              </a:p>
            </p:txBody>
          </p:sp>
          <p:grpSp>
            <p:nvGrpSpPr>
              <p:cNvPr id="24" name="Group 23">
                <a:extLst>
                  <a:ext uri="{FF2B5EF4-FFF2-40B4-BE49-F238E27FC236}">
                    <a16:creationId xmlns:a16="http://schemas.microsoft.com/office/drawing/2014/main" id="{14D590BE-C95E-0170-ECD9-0D0D91E06504}"/>
                  </a:ext>
                </a:extLst>
              </p:cNvPr>
              <p:cNvGrpSpPr/>
              <p:nvPr/>
            </p:nvGrpSpPr>
            <p:grpSpPr>
              <a:xfrm>
                <a:off x="6075000" y="4037400"/>
                <a:ext cx="2683800" cy="714600"/>
                <a:chOff x="6075000" y="4037400"/>
                <a:chExt cx="2683800" cy="714600"/>
              </a:xfrm>
            </p:grpSpPr>
            <p:sp>
              <p:nvSpPr>
                <p:cNvPr id="25" name="Freeform: Shape 24">
                  <a:extLst>
                    <a:ext uri="{FF2B5EF4-FFF2-40B4-BE49-F238E27FC236}">
                      <a16:creationId xmlns:a16="http://schemas.microsoft.com/office/drawing/2014/main" id="{1B51C8AC-4C33-6B05-262F-D91446B5DFDC}"/>
                    </a:ext>
                  </a:extLst>
                </p:cNvPr>
                <p:cNvSpPr/>
                <p:nvPr/>
              </p:nvSpPr>
              <p:spPr>
                <a:xfrm>
                  <a:off x="6075000" y="4037400"/>
                  <a:ext cx="867239" cy="7131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99"/>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a:solidFill>
                        <a:prstClr val="black"/>
                      </a:solidFill>
                      <a:latin typeface="Trebuchet MS" pitchFamily="34"/>
                      <a:ea typeface="Segoe UI" pitchFamily="2"/>
                      <a:cs typeface="Tahoma" pitchFamily="2"/>
                    </a:rPr>
                    <a:t>Application</a:t>
                  </a:r>
                </a:p>
                <a:p>
                  <a:pPr algn="ctr" defTabSz="829544" hangingPunct="0"/>
                  <a:endParaRPr lang="en-US" sz="1179">
                    <a:solidFill>
                      <a:prstClr val="black"/>
                    </a:solidFill>
                    <a:latin typeface="Trebuchet MS" pitchFamily="34"/>
                    <a:ea typeface="Segoe UI" pitchFamily="2"/>
                    <a:cs typeface="Tahoma" pitchFamily="2"/>
                  </a:endParaRPr>
                </a:p>
              </p:txBody>
            </p:sp>
            <p:sp>
              <p:nvSpPr>
                <p:cNvPr id="26" name="Freeform: Shape 25">
                  <a:extLst>
                    <a:ext uri="{FF2B5EF4-FFF2-40B4-BE49-F238E27FC236}">
                      <a16:creationId xmlns:a16="http://schemas.microsoft.com/office/drawing/2014/main" id="{C25CEE40-D30F-6F8A-8F35-7234772573DC}"/>
                    </a:ext>
                  </a:extLst>
                </p:cNvPr>
                <p:cNvSpPr/>
                <p:nvPr/>
              </p:nvSpPr>
              <p:spPr>
                <a:xfrm>
                  <a:off x="6938999" y="4037759"/>
                  <a:ext cx="595800" cy="7131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99"/>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a:solidFill>
                        <a:prstClr val="black"/>
                      </a:solidFill>
                      <a:latin typeface="Trebuchet MS" pitchFamily="34"/>
                      <a:ea typeface="Segoe UI" pitchFamily="2"/>
                      <a:cs typeface="Tahoma" pitchFamily="2"/>
                    </a:rPr>
                    <a:t>Unix</a:t>
                  </a:r>
                </a:p>
                <a:p>
                  <a:pPr algn="ctr" defTabSz="829544" hangingPunct="0"/>
                  <a:r>
                    <a:rPr lang="en-US" sz="1179">
                      <a:solidFill>
                        <a:prstClr val="black"/>
                      </a:solidFill>
                      <a:latin typeface="Trebuchet MS" pitchFamily="34"/>
                      <a:ea typeface="Segoe UI" pitchFamily="2"/>
                      <a:cs typeface="Tahoma" pitchFamily="2"/>
                    </a:rPr>
                    <a:t>Server</a:t>
                  </a:r>
                </a:p>
                <a:p>
                  <a:pPr algn="ctr" defTabSz="829544" hangingPunct="0"/>
                  <a:endParaRPr lang="en-US" sz="1179">
                    <a:solidFill>
                      <a:prstClr val="black"/>
                    </a:solidFill>
                    <a:latin typeface="Trebuchet MS" pitchFamily="34"/>
                    <a:ea typeface="Segoe UI" pitchFamily="2"/>
                    <a:cs typeface="Tahoma" pitchFamily="2"/>
                  </a:endParaRPr>
                </a:p>
              </p:txBody>
            </p:sp>
            <p:sp>
              <p:nvSpPr>
                <p:cNvPr id="27" name="Freeform: Shape 26">
                  <a:extLst>
                    <a:ext uri="{FF2B5EF4-FFF2-40B4-BE49-F238E27FC236}">
                      <a16:creationId xmlns:a16="http://schemas.microsoft.com/office/drawing/2014/main" id="{FE0EED03-E93A-937C-82F1-4BDF30ED5AE6}"/>
                    </a:ext>
                  </a:extLst>
                </p:cNvPr>
                <p:cNvSpPr/>
                <p:nvPr/>
              </p:nvSpPr>
              <p:spPr>
                <a:xfrm>
                  <a:off x="7550999" y="4038479"/>
                  <a:ext cx="595800" cy="7131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FF"/>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a:solidFill>
                        <a:prstClr val="black"/>
                      </a:solidFill>
                      <a:latin typeface="Trebuchet MS" pitchFamily="34"/>
                      <a:ea typeface="Segoe UI" pitchFamily="2"/>
                      <a:cs typeface="Tahoma" pitchFamily="2"/>
                    </a:rPr>
                    <a:t>Device</a:t>
                  </a:r>
                </a:p>
                <a:p>
                  <a:pPr algn="ctr" defTabSz="829544" hangingPunct="0"/>
                  <a:r>
                    <a:rPr lang="en-US" sz="1179">
                      <a:solidFill>
                        <a:prstClr val="black"/>
                      </a:solidFill>
                      <a:latin typeface="Trebuchet MS" pitchFamily="34"/>
                      <a:ea typeface="Segoe UI" pitchFamily="2"/>
                      <a:cs typeface="Tahoma" pitchFamily="2"/>
                    </a:rPr>
                    <a:t>Driver</a:t>
                  </a:r>
                </a:p>
                <a:p>
                  <a:pPr algn="ctr" defTabSz="829544" hangingPunct="0"/>
                  <a:endParaRPr lang="en-US" sz="1179">
                    <a:solidFill>
                      <a:prstClr val="black"/>
                    </a:solidFill>
                    <a:latin typeface="Trebuchet MS" pitchFamily="34"/>
                    <a:ea typeface="Segoe UI" pitchFamily="2"/>
                    <a:cs typeface="Tahoma" pitchFamily="2"/>
                  </a:endParaRPr>
                </a:p>
              </p:txBody>
            </p:sp>
            <p:sp>
              <p:nvSpPr>
                <p:cNvPr id="28" name="Freeform: Shape 27">
                  <a:extLst>
                    <a:ext uri="{FF2B5EF4-FFF2-40B4-BE49-F238E27FC236}">
                      <a16:creationId xmlns:a16="http://schemas.microsoft.com/office/drawing/2014/main" id="{852F793E-2C66-99A3-F6BF-A1B2FA033F4E}"/>
                    </a:ext>
                  </a:extLst>
                </p:cNvPr>
                <p:cNvSpPr/>
                <p:nvPr/>
              </p:nvSpPr>
              <p:spPr>
                <a:xfrm>
                  <a:off x="8163000" y="4038840"/>
                  <a:ext cx="595800" cy="713160"/>
                </a:xfrm>
                <a:custGeom>
                  <a:avLst>
                    <a:gd name="f0" fmla="val 132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00"/>
                </a:solidFill>
                <a:ln w="0">
                  <a:solidFill>
                    <a:srgbClr val="666666"/>
                  </a:solidFill>
                  <a:custDash>
                    <a:ds d="144567" sp="144567"/>
                    <a:ds d="144567" sp="144567"/>
                  </a:custDash>
                </a:ln>
              </p:spPr>
              <p:txBody>
                <a:bodyPr vert="horz" wrap="none" lIns="81646" tIns="40823" rIns="81646" bIns="40823" anchor="ctr" anchorCtr="0" compatLnSpc="0">
                  <a:noAutofit/>
                </a:bodyPr>
                <a:lstStyle/>
                <a:p>
                  <a:pPr algn="ctr" defTabSz="829544" hangingPunct="0"/>
                  <a:r>
                    <a:rPr lang="en-US" sz="1179">
                      <a:solidFill>
                        <a:prstClr val="black"/>
                      </a:solidFill>
                      <a:latin typeface="Trebuchet MS" pitchFamily="34"/>
                      <a:ea typeface="Segoe UI" pitchFamily="2"/>
                      <a:cs typeface="Tahoma" pitchFamily="2"/>
                    </a:rPr>
                    <a:t>File</a:t>
                  </a:r>
                </a:p>
                <a:p>
                  <a:pPr algn="ctr" defTabSz="829544" hangingPunct="0"/>
                  <a:r>
                    <a:rPr lang="en-US" sz="1179">
                      <a:solidFill>
                        <a:prstClr val="black"/>
                      </a:solidFill>
                      <a:latin typeface="Trebuchet MS" pitchFamily="34"/>
                      <a:ea typeface="Segoe UI" pitchFamily="2"/>
                      <a:cs typeface="Tahoma" pitchFamily="2"/>
                    </a:rPr>
                    <a:t>Server</a:t>
                  </a:r>
                </a:p>
                <a:p>
                  <a:pPr algn="ctr" defTabSz="829544" hangingPunct="0"/>
                  <a:endParaRPr lang="en-US" sz="1179">
                    <a:solidFill>
                      <a:prstClr val="black"/>
                    </a:solidFill>
                    <a:latin typeface="Trebuchet MS" pitchFamily="34"/>
                    <a:ea typeface="Segoe UI" pitchFamily="2"/>
                    <a:cs typeface="Tahoma" pitchFamily="2"/>
                  </a:endParaRPr>
                </a:p>
              </p:txBody>
            </p:sp>
          </p:grpSp>
          <p:sp>
            <p:nvSpPr>
              <p:cNvPr id="29" name="TextBox 28">
                <a:extLst>
                  <a:ext uri="{FF2B5EF4-FFF2-40B4-BE49-F238E27FC236}">
                    <a16:creationId xmlns:a16="http://schemas.microsoft.com/office/drawing/2014/main" id="{29FAA2AF-2F46-F0BF-7CEC-1EF4D398C956}"/>
                  </a:ext>
                </a:extLst>
              </p:cNvPr>
              <p:cNvSpPr txBox="1"/>
              <p:nvPr/>
            </p:nvSpPr>
            <p:spPr>
              <a:xfrm>
                <a:off x="3429548" y="2695680"/>
                <a:ext cx="1140822" cy="299316"/>
              </a:xfrm>
              <a:prstGeom prst="rect">
                <a:avLst/>
              </a:prstGeom>
              <a:noFill/>
              <a:ln>
                <a:noFill/>
              </a:ln>
            </p:spPr>
            <p:txBody>
              <a:bodyPr vert="horz" wrap="none" lIns="81646" tIns="40823" rIns="81646" bIns="40823" anchorCtr="0" compatLnSpc="0">
                <a:spAutoFit/>
              </a:bodyPr>
              <a:lstStyle/>
              <a:p>
                <a:pPr algn="ctr" defTabSz="829544" hangingPunct="0"/>
                <a:r>
                  <a:rPr lang="en-US" sz="1270" b="1">
                    <a:solidFill>
                      <a:prstClr val="black"/>
                    </a:solidFill>
                    <a:latin typeface="Trebuchet MS" pitchFamily="34"/>
                    <a:ea typeface="Segoe UI" pitchFamily="2"/>
                    <a:cs typeface="Tahoma" pitchFamily="2"/>
                  </a:rPr>
                  <a:t>System Call</a:t>
                </a:r>
              </a:p>
            </p:txBody>
          </p:sp>
          <p:cxnSp>
            <p:nvCxnSpPr>
              <p:cNvPr id="30" name="Connector: Curved 29">
                <a:extLst>
                  <a:ext uri="{FF2B5EF4-FFF2-40B4-BE49-F238E27FC236}">
                    <a16:creationId xmlns:a16="http://schemas.microsoft.com/office/drawing/2014/main" id="{C5A5E181-D3F1-9036-2F83-23C238985FEE}"/>
                  </a:ext>
                </a:extLst>
              </p:cNvPr>
              <p:cNvCxnSpPr>
                <a:stCxn id="29" idx="1"/>
              </p:cNvCxnSpPr>
              <p:nvPr/>
            </p:nvCxnSpPr>
            <p:spPr>
              <a:xfrm rot="10800000" flipV="1">
                <a:off x="3066125" y="2845337"/>
                <a:ext cx="363423" cy="426339"/>
              </a:xfrm>
              <a:prstGeom prst="curvedConnector2">
                <a:avLst/>
              </a:prstGeom>
              <a:noFill/>
              <a:ln w="7200">
                <a:solidFill>
                  <a:srgbClr val="000000"/>
                </a:solidFill>
                <a:prstDash val="solid"/>
                <a:tailEnd type="arrow"/>
              </a:ln>
            </p:spPr>
          </p:cxnSp>
          <p:sp>
            <p:nvSpPr>
              <p:cNvPr id="31" name="Straight Connector 30">
                <a:extLst>
                  <a:ext uri="{FF2B5EF4-FFF2-40B4-BE49-F238E27FC236}">
                    <a16:creationId xmlns:a16="http://schemas.microsoft.com/office/drawing/2014/main" id="{5F9A090D-48B3-9F6D-357F-D14E132F103F}"/>
                  </a:ext>
                </a:extLst>
              </p:cNvPr>
              <p:cNvSpPr/>
              <p:nvPr/>
            </p:nvSpPr>
            <p:spPr>
              <a:xfrm flipH="1">
                <a:off x="2711520" y="3008880"/>
                <a:ext cx="9360" cy="459359"/>
              </a:xfrm>
              <a:prstGeom prst="line">
                <a:avLst/>
              </a:pr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grpSp>
            <p:nvGrpSpPr>
              <p:cNvPr id="32" name="Group 31">
                <a:extLst>
                  <a:ext uri="{FF2B5EF4-FFF2-40B4-BE49-F238E27FC236}">
                    <a16:creationId xmlns:a16="http://schemas.microsoft.com/office/drawing/2014/main" id="{A9ADE937-EF7F-C3AD-810A-A7068DB1D359}"/>
                  </a:ext>
                </a:extLst>
              </p:cNvPr>
              <p:cNvGrpSpPr/>
              <p:nvPr/>
            </p:nvGrpSpPr>
            <p:grpSpPr>
              <a:xfrm>
                <a:off x="6517800" y="4548239"/>
                <a:ext cx="1953000" cy="353521"/>
                <a:chOff x="6517800" y="4548239"/>
                <a:chExt cx="1953000" cy="353521"/>
              </a:xfrm>
            </p:grpSpPr>
            <p:sp>
              <p:nvSpPr>
                <p:cNvPr id="33" name="Straight Connector 32">
                  <a:extLst>
                    <a:ext uri="{FF2B5EF4-FFF2-40B4-BE49-F238E27FC236}">
                      <a16:creationId xmlns:a16="http://schemas.microsoft.com/office/drawing/2014/main" id="{E6112A3A-3E13-2150-6FCE-BA18740EE10B}"/>
                    </a:ext>
                  </a:extLst>
                </p:cNvPr>
                <p:cNvSpPr/>
                <p:nvPr/>
              </p:nvSpPr>
              <p:spPr>
                <a:xfrm flipV="1">
                  <a:off x="6517800" y="4548239"/>
                  <a:ext cx="7200" cy="353161"/>
                </a:xfrm>
                <a:prstGeom prst="line">
                  <a:avLst/>
                </a:pr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34" name="Straight Connector 33">
                  <a:extLst>
                    <a:ext uri="{FF2B5EF4-FFF2-40B4-BE49-F238E27FC236}">
                      <a16:creationId xmlns:a16="http://schemas.microsoft.com/office/drawing/2014/main" id="{FEC21A44-2FCC-FAFC-9385-D3051F581E17}"/>
                    </a:ext>
                  </a:extLst>
                </p:cNvPr>
                <p:cNvSpPr/>
                <p:nvPr/>
              </p:nvSpPr>
              <p:spPr>
                <a:xfrm flipV="1">
                  <a:off x="8463600" y="4548600"/>
                  <a:ext cx="7200" cy="353160"/>
                </a:xfrm>
                <a:prstGeom prst="line">
                  <a:avLst/>
                </a:pr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35" name="Straight Connector 34">
                  <a:extLst>
                    <a:ext uri="{FF2B5EF4-FFF2-40B4-BE49-F238E27FC236}">
                      <a16:creationId xmlns:a16="http://schemas.microsoft.com/office/drawing/2014/main" id="{39C6ADB4-F5DB-D145-2218-32A935DC788C}"/>
                    </a:ext>
                  </a:extLst>
                </p:cNvPr>
                <p:cNvSpPr/>
                <p:nvPr/>
              </p:nvSpPr>
              <p:spPr>
                <a:xfrm>
                  <a:off x="6517800" y="4901400"/>
                  <a:ext cx="1946880" cy="0"/>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3EB2-A61E-2E39-7715-43C1839942F3}"/>
              </a:ext>
            </a:extLst>
          </p:cNvPr>
          <p:cNvSpPr txBox="1">
            <a:spLocks noGrp="1"/>
          </p:cNvSpPr>
          <p:nvPr>
            <p:ph type="title" idx="4294967295"/>
          </p:nvPr>
        </p:nvSpPr>
        <p:spPr/>
        <p:txBody>
          <a:bodyPr/>
          <a:lstStyle/>
          <a:p>
            <a:pPr lvl="0"/>
            <a:r>
              <a:rPr lang="en-US" sz="3266"/>
              <a:t>Introduction</a:t>
            </a:r>
            <a:br>
              <a:rPr lang="en-US"/>
            </a:br>
            <a:r>
              <a:rPr lang="en-US" sz="2177"/>
              <a:t>Mono vs Micro</a:t>
            </a:r>
          </a:p>
        </p:txBody>
      </p:sp>
      <p:graphicFrame>
        <p:nvGraphicFramePr>
          <p:cNvPr id="3" name="Table 2">
            <a:extLst>
              <a:ext uri="{FF2B5EF4-FFF2-40B4-BE49-F238E27FC236}">
                <a16:creationId xmlns:a16="http://schemas.microsoft.com/office/drawing/2014/main" id="{17A7CEFC-0537-9826-B884-8562C85D3220}"/>
              </a:ext>
            </a:extLst>
          </p:cNvPr>
          <p:cNvGraphicFramePr>
            <a:graphicFrameLocks noGrp="1"/>
          </p:cNvGraphicFramePr>
          <p:nvPr/>
        </p:nvGraphicFramePr>
        <p:xfrm>
          <a:off x="2057814" y="1227309"/>
          <a:ext cx="8122181" cy="4821381"/>
        </p:xfrm>
        <a:graphic>
          <a:graphicData uri="http://schemas.openxmlformats.org/drawingml/2006/table">
            <a:tbl>
              <a:tblPr firstRow="1" bandRow="1"/>
              <a:tblGrid>
                <a:gridCol w="4123142">
                  <a:extLst>
                    <a:ext uri="{9D8B030D-6E8A-4147-A177-3AD203B41FA5}">
                      <a16:colId xmlns:a16="http://schemas.microsoft.com/office/drawing/2014/main" val="2748271356"/>
                    </a:ext>
                  </a:extLst>
                </a:gridCol>
                <a:gridCol w="3999039">
                  <a:extLst>
                    <a:ext uri="{9D8B030D-6E8A-4147-A177-3AD203B41FA5}">
                      <a16:colId xmlns:a16="http://schemas.microsoft.com/office/drawing/2014/main" val="1683046879"/>
                    </a:ext>
                  </a:extLst>
                </a:gridCol>
              </a:tblGrid>
              <a:tr h="440890">
                <a:tc>
                  <a:txBody>
                    <a:bodyPr/>
                    <a:lstStyle/>
                    <a:p>
                      <a:pPr marL="0" marR="0" lvl="0" indent="0" algn="ctr" rtl="0" hangingPunct="0">
                        <a:lnSpc>
                          <a:spcPct val="100000"/>
                        </a:lnSpc>
                        <a:spcBef>
                          <a:spcPts val="0"/>
                        </a:spcBef>
                        <a:spcAft>
                          <a:spcPts val="0"/>
                        </a:spcAft>
                        <a:buNone/>
                        <a:tabLst/>
                        <a:defRPr>
                          <a:latin typeface="Trebuchet MS" pitchFamily="34"/>
                        </a:defRPr>
                      </a:pPr>
                      <a:r>
                        <a:rPr lang="en-US" sz="2200" b="0" i="0" u="none" strike="noStrike" kern="1200">
                          <a:ln>
                            <a:noFill/>
                          </a:ln>
                          <a:latin typeface="Trebuchet MS" pitchFamily="34"/>
                          <a:ea typeface="Segoe UI" pitchFamily="2"/>
                          <a:cs typeface="Tahoma" pitchFamily="2"/>
                        </a:rPr>
                        <a:t>Monolithic kernel</a:t>
                      </a:r>
                    </a:p>
                  </a:txBody>
                  <a:tcPr marL="82953" marR="82953" marT="41476" marB="41476"/>
                </a:tc>
                <a:tc>
                  <a:txBody>
                    <a:bodyPr/>
                    <a:lstStyle/>
                    <a:p>
                      <a:pPr marL="0" marR="0" lvl="0" indent="0" algn="ctr" rtl="0" hangingPunct="0">
                        <a:lnSpc>
                          <a:spcPct val="100000"/>
                        </a:lnSpc>
                        <a:spcBef>
                          <a:spcPts val="0"/>
                        </a:spcBef>
                        <a:spcAft>
                          <a:spcPts val="0"/>
                        </a:spcAft>
                        <a:buNone/>
                        <a:tabLst/>
                        <a:defRPr>
                          <a:latin typeface="Trebuchet MS" pitchFamily="34"/>
                        </a:defRPr>
                      </a:pPr>
                      <a:r>
                        <a:rPr lang="en-US" sz="2200" b="0" i="0" u="none" strike="noStrike" kern="1200">
                          <a:ln>
                            <a:noFill/>
                          </a:ln>
                          <a:latin typeface="Trebuchet MS" pitchFamily="34"/>
                          <a:ea typeface="Segoe UI" pitchFamily="2"/>
                          <a:cs typeface="Tahoma" pitchFamily="2"/>
                        </a:rPr>
                        <a:t>Microlithic kernel</a:t>
                      </a:r>
                    </a:p>
                  </a:txBody>
                  <a:tcPr marL="82953" marR="82953" marT="41476" marB="41476"/>
                </a:tc>
                <a:extLst>
                  <a:ext uri="{0D108BD9-81ED-4DB2-BD59-A6C34878D82A}">
                    <a16:rowId xmlns:a16="http://schemas.microsoft.com/office/drawing/2014/main" val="2999952484"/>
                  </a:ext>
                </a:extLst>
              </a:tr>
              <a:tr h="4380491">
                <a:tc>
                  <a:txBody>
                    <a:bodyPr/>
                    <a:lstStyle/>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Kernel size increases because kernel +  kernel subsystems compiled as single binary</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Difficult to extension or bug fixing,</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Need to compile entire source code.</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Bad maintainability</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Faster, run as single binary</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Communication between services is faster.</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No crash recovery.</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More secure</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Eg: Windows, Linux etc  </a:t>
                      </a:r>
                    </a:p>
                  </a:txBody>
                  <a:tcPr marL="82953" marR="82953" marT="41476" marB="41476"/>
                </a:tc>
                <a:tc>
                  <a:txBody>
                    <a:bodyPr/>
                    <a:lstStyle/>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Kernel size is small because kernel subsystems run as separate binaries.</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Easily extensible and bug fixing.</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Easily recover from crash</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Slower due to complex message passing between services</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Process management is complex</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Communication is slow</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Easily recoverable from crashing</a:t>
                      </a:r>
                    </a:p>
                    <a:p>
                      <a:pPr marL="0" marR="0" lvl="0" indent="0" algn="l" rtl="0" hangingPunct="0">
                        <a:lnSpc>
                          <a:spcPct val="100000"/>
                        </a:lnSpc>
                        <a:spcBef>
                          <a:spcPts val="0"/>
                        </a:spcBef>
                        <a:spcAft>
                          <a:spcPts val="0"/>
                        </a:spcAft>
                        <a:buSzPct val="45000"/>
                        <a:buFont typeface="StarSymbol"/>
                        <a:buChar char="●"/>
                        <a:tabLst/>
                        <a:defRPr>
                          <a:latin typeface="Trebuchet MS" pitchFamily="34"/>
                        </a:defRPr>
                      </a:pPr>
                      <a:r>
                        <a:rPr lang="en-US" sz="2000" b="0" i="0" u="none" strike="noStrike" kern="1200">
                          <a:ln>
                            <a:noFill/>
                          </a:ln>
                          <a:latin typeface="Trebuchet MS" pitchFamily="34"/>
                          <a:ea typeface="Segoe UI" pitchFamily="2"/>
                          <a:cs typeface="Tahoma" pitchFamily="2"/>
                        </a:rPr>
                        <a:t>Eg: MacOS, WinNT</a:t>
                      </a:r>
                    </a:p>
                  </a:txBody>
                  <a:tcPr marL="82953" marR="82953" marT="41476" marB="41476"/>
                </a:tc>
                <a:extLst>
                  <a:ext uri="{0D108BD9-81ED-4DB2-BD59-A6C34878D82A}">
                    <a16:rowId xmlns:a16="http://schemas.microsoft.com/office/drawing/2014/main" val="2833906600"/>
                  </a:ext>
                </a:extLst>
              </a:tr>
            </a:tbl>
          </a:graphicData>
        </a:graphic>
      </p:graphicFrame>
      <p:pic>
        <p:nvPicPr>
          <p:cNvPr id="4" name="Picture 3">
            <a:hlinkClick r:id="rId3" action="ppaction://hlinksldjump"/>
            <a:extLst>
              <a:ext uri="{FF2B5EF4-FFF2-40B4-BE49-F238E27FC236}">
                <a16:creationId xmlns:a16="http://schemas.microsoft.com/office/drawing/2014/main" id="{3A13D1C0-9B7A-6B5B-824A-61930F73A814}"/>
              </a:ext>
            </a:extLst>
          </p:cNvPr>
          <p:cNvPicPr>
            <a:picLocks noChangeAspect="1"/>
          </p:cNvPicPr>
          <p:nvPr/>
        </p:nvPicPr>
        <p:blipFill>
          <a:blip r:embed="rId4">
            <a:lum/>
            <a:alphaModFix/>
          </a:blip>
          <a:srcRect/>
          <a:stretch>
            <a:fillRect/>
          </a:stretch>
        </p:blipFill>
        <p:spPr>
          <a:xfrm>
            <a:off x="1973229" y="643471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0055FE9C-F2F3-8CD9-0740-0F3F34309D47}"/>
              </a:ext>
            </a:extLst>
          </p:cNvPr>
          <p:cNvPicPr>
            <a:picLocks noChangeAspect="1"/>
          </p:cNvPicPr>
          <p:nvPr/>
        </p:nvPicPr>
        <p:blipFill>
          <a:blip r:embed="rId5">
            <a:lum/>
            <a:alphaModFix/>
          </a:blip>
          <a:srcRect/>
          <a:stretch>
            <a:fillRect/>
          </a:stretch>
        </p:blipFill>
        <p:spPr>
          <a:xfrm>
            <a:off x="2391258" y="6425243"/>
            <a:ext cx="326585" cy="3265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8217-0CF6-C123-E53E-79646155164C}"/>
              </a:ext>
            </a:extLst>
          </p:cNvPr>
          <p:cNvSpPr txBox="1">
            <a:spLocks noGrp="1"/>
          </p:cNvSpPr>
          <p:nvPr>
            <p:ph type="title" idx="4294967295"/>
          </p:nvPr>
        </p:nvSpPr>
        <p:spPr>
          <a:xfrm>
            <a:off x="609561" y="5036132"/>
            <a:ext cx="9675493" cy="502573"/>
          </a:xfrm>
        </p:spPr>
        <p:txBody>
          <a:bodyPr>
            <a:spAutoFit/>
          </a:bodyPr>
          <a:lstStyle/>
          <a:p>
            <a:pPr lvl="0"/>
            <a:r>
              <a:rPr lang="en-US"/>
              <a:t>System Calls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93C1-13CC-1A59-77AF-C6FA02B54AB9}"/>
              </a:ext>
            </a:extLst>
          </p:cNvPr>
          <p:cNvSpPr txBox="1">
            <a:spLocks noGrp="1"/>
          </p:cNvSpPr>
          <p:nvPr>
            <p:ph type="title" idx="4294967295"/>
          </p:nvPr>
        </p:nvSpPr>
        <p:spPr>
          <a:xfrm>
            <a:off x="2150763" y="304177"/>
            <a:ext cx="9879055" cy="452303"/>
          </a:xfrm>
        </p:spPr>
        <p:txBody>
          <a:bodyPr>
            <a:spAutoFit/>
          </a:bodyPr>
          <a:lstStyle/>
          <a:p>
            <a:pPr lvl="0" hangingPunct="1">
              <a:lnSpc>
                <a:spcPct val="90000"/>
              </a:lnSpc>
            </a:pPr>
            <a:r>
              <a:rPr lang="en-US" sz="3266">
                <a:solidFill>
                  <a:srgbClr val="000000"/>
                </a:solidFill>
                <a:ea typeface="DejaVu Sans" pitchFamily="2"/>
                <a:cs typeface="DejaVu Sans" pitchFamily="2"/>
              </a:rPr>
              <a:t>System calls</a:t>
            </a:r>
          </a:p>
        </p:txBody>
      </p:sp>
      <p:pic>
        <p:nvPicPr>
          <p:cNvPr id="3" name="Picture 2">
            <a:hlinkClick r:id="rId3" action="ppaction://hlinksldjump"/>
            <a:extLst>
              <a:ext uri="{FF2B5EF4-FFF2-40B4-BE49-F238E27FC236}">
                <a16:creationId xmlns:a16="http://schemas.microsoft.com/office/drawing/2014/main" id="{C6ED1887-9FB0-79A9-6210-C8AF3A4CCE73}"/>
              </a:ext>
            </a:extLst>
          </p:cNvPr>
          <p:cNvPicPr>
            <a:picLocks noChangeAspect="1"/>
          </p:cNvPicPr>
          <p:nvPr/>
        </p:nvPicPr>
        <p:blipFill>
          <a:blip r:embed="rId4">
            <a:lum/>
            <a:alphaModFix/>
          </a:blip>
          <a:srcRect/>
          <a:stretch>
            <a:fillRect/>
          </a:stretch>
        </p:blipFill>
        <p:spPr>
          <a:xfrm>
            <a:off x="1973555" y="6434714"/>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F5932FF0-ABB8-9370-E0B4-D6A423752D5E}"/>
              </a:ext>
            </a:extLst>
          </p:cNvPr>
          <p:cNvPicPr>
            <a:picLocks noChangeAspect="1"/>
          </p:cNvPicPr>
          <p:nvPr/>
        </p:nvPicPr>
        <p:blipFill>
          <a:blip r:embed="rId5">
            <a:lum/>
            <a:alphaModFix/>
          </a:blip>
          <a:srcRect/>
          <a:stretch>
            <a:fillRect/>
          </a:stretch>
        </p:blipFill>
        <p:spPr>
          <a:xfrm>
            <a:off x="2407588" y="6425896"/>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8831796C-5290-2629-F742-5736BA62AB1C}"/>
              </a:ext>
            </a:extLst>
          </p:cNvPr>
          <p:cNvPicPr>
            <a:picLocks noChangeAspect="1"/>
          </p:cNvPicPr>
          <p:nvPr/>
        </p:nvPicPr>
        <p:blipFill>
          <a:blip r:embed="rId6">
            <a:lum/>
            <a:alphaModFix/>
          </a:blip>
          <a:srcRect/>
          <a:stretch>
            <a:fillRect/>
          </a:stretch>
        </p:blipFill>
        <p:spPr>
          <a:xfrm>
            <a:off x="2816799" y="6426223"/>
            <a:ext cx="326585" cy="326585"/>
          </a:xfrm>
          <a:prstGeom prst="rect">
            <a:avLst/>
          </a:prstGeom>
          <a:noFill/>
          <a:ln>
            <a:noFill/>
          </a:ln>
        </p:spPr>
      </p:pic>
      <p:grpSp>
        <p:nvGrpSpPr>
          <p:cNvPr id="6" name="Group 5">
            <a:extLst>
              <a:ext uri="{FF2B5EF4-FFF2-40B4-BE49-F238E27FC236}">
                <a16:creationId xmlns:a16="http://schemas.microsoft.com/office/drawing/2014/main" id="{7858BCFE-A324-F63F-EBF3-0F58C12C7978}"/>
              </a:ext>
            </a:extLst>
          </p:cNvPr>
          <p:cNvGrpSpPr/>
          <p:nvPr/>
        </p:nvGrpSpPr>
        <p:grpSpPr>
          <a:xfrm>
            <a:off x="2353047" y="1659381"/>
            <a:ext cx="7465744" cy="4187588"/>
            <a:chOff x="914400" y="1829160"/>
            <a:chExt cx="8229600" cy="4616041"/>
          </a:xfrm>
        </p:grpSpPr>
        <p:sp>
          <p:nvSpPr>
            <p:cNvPr id="7" name="Straight Connector 6">
              <a:extLst>
                <a:ext uri="{FF2B5EF4-FFF2-40B4-BE49-F238E27FC236}">
                  <a16:creationId xmlns:a16="http://schemas.microsoft.com/office/drawing/2014/main" id="{428FA757-A5F7-F499-C9BD-9BFFB5A7EFA7}"/>
                </a:ext>
              </a:extLst>
            </p:cNvPr>
            <p:cNvSpPr/>
            <p:nvPr/>
          </p:nvSpPr>
          <p:spPr>
            <a:xfrm>
              <a:off x="914400" y="3875760"/>
              <a:ext cx="8229600" cy="0"/>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8" name="Freeform: Shape 7">
              <a:extLst>
                <a:ext uri="{FF2B5EF4-FFF2-40B4-BE49-F238E27FC236}">
                  <a16:creationId xmlns:a16="http://schemas.microsoft.com/office/drawing/2014/main" id="{C63E8051-7B91-BF72-60E5-43D2150A3DEB}"/>
                </a:ext>
              </a:extLst>
            </p:cNvPr>
            <p:cNvSpPr/>
            <p:nvPr/>
          </p:nvSpPr>
          <p:spPr>
            <a:xfrm>
              <a:off x="2468880" y="3674519"/>
              <a:ext cx="5760720" cy="411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w="0">
              <a:solidFill>
                <a:srgbClr val="CCCCCC"/>
              </a:solidFill>
              <a:custDash>
                <a:ds d="197000" sp="197000"/>
              </a:custDash>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System Call Interface</a:t>
              </a:r>
            </a:p>
          </p:txBody>
        </p:sp>
        <p:sp>
          <p:nvSpPr>
            <p:cNvPr id="9" name="TextBox 8">
              <a:extLst>
                <a:ext uri="{FF2B5EF4-FFF2-40B4-BE49-F238E27FC236}">
                  <a16:creationId xmlns:a16="http://schemas.microsoft.com/office/drawing/2014/main" id="{4A8606CF-D231-786C-5734-FC478019B705}"/>
                </a:ext>
              </a:extLst>
            </p:cNvPr>
            <p:cNvSpPr txBox="1"/>
            <p:nvPr/>
          </p:nvSpPr>
          <p:spPr>
            <a:xfrm>
              <a:off x="914400" y="3474720"/>
              <a:ext cx="1183017" cy="329213"/>
            </a:xfrm>
            <a:prstGeom prst="rect">
              <a:avLst/>
            </a:prstGeom>
            <a:noFill/>
            <a:ln>
              <a:noFill/>
            </a:ln>
          </p:spPr>
          <p:txBody>
            <a:bodyPr vert="horz" wrap="none" lIns="81646" tIns="40823" rIns="81646" bIns="40823" anchorCtr="0" compatLnSpc="0">
              <a:spAutoFit/>
            </a:bodyPr>
            <a:lstStyle/>
            <a:p>
              <a:pPr defTabSz="829544" hangingPunct="0"/>
              <a:r>
                <a:rPr lang="en-US" sz="1452" b="1">
                  <a:solidFill>
                    <a:prstClr val="black"/>
                  </a:solidFill>
                  <a:latin typeface="Trebuchet MS" pitchFamily="34"/>
                  <a:ea typeface="Segoe UI" pitchFamily="2"/>
                  <a:cs typeface="Tahoma" pitchFamily="2"/>
                </a:rPr>
                <a:t>User Mode</a:t>
              </a:r>
            </a:p>
          </p:txBody>
        </p:sp>
        <p:sp>
          <p:nvSpPr>
            <p:cNvPr id="10" name="TextBox 9">
              <a:extLst>
                <a:ext uri="{FF2B5EF4-FFF2-40B4-BE49-F238E27FC236}">
                  <a16:creationId xmlns:a16="http://schemas.microsoft.com/office/drawing/2014/main" id="{2BA91077-D271-74F3-2F7D-511651B163C4}"/>
                </a:ext>
              </a:extLst>
            </p:cNvPr>
            <p:cNvSpPr txBox="1"/>
            <p:nvPr/>
          </p:nvSpPr>
          <p:spPr>
            <a:xfrm>
              <a:off x="914760" y="3907080"/>
              <a:ext cx="1381771" cy="329213"/>
            </a:xfrm>
            <a:prstGeom prst="rect">
              <a:avLst/>
            </a:prstGeom>
            <a:noFill/>
            <a:ln>
              <a:noFill/>
            </a:ln>
          </p:spPr>
          <p:txBody>
            <a:bodyPr vert="horz" wrap="none" lIns="81646" tIns="40823" rIns="81646" bIns="40823" anchorCtr="0" compatLnSpc="0">
              <a:spAutoFit/>
            </a:bodyPr>
            <a:lstStyle/>
            <a:p>
              <a:pPr defTabSz="829544" hangingPunct="0"/>
              <a:r>
                <a:rPr lang="en-US" sz="1452" b="1">
                  <a:solidFill>
                    <a:prstClr val="black"/>
                  </a:solidFill>
                  <a:latin typeface="Trebuchet MS" pitchFamily="34"/>
                  <a:ea typeface="Segoe UI" pitchFamily="2"/>
                  <a:cs typeface="Tahoma" pitchFamily="2"/>
                </a:rPr>
                <a:t>Kernel Mode</a:t>
              </a:r>
            </a:p>
          </p:txBody>
        </p:sp>
        <p:sp>
          <p:nvSpPr>
            <p:cNvPr id="11" name="Freeform: Shape 10">
              <a:extLst>
                <a:ext uri="{FF2B5EF4-FFF2-40B4-BE49-F238E27FC236}">
                  <a16:creationId xmlns:a16="http://schemas.microsoft.com/office/drawing/2014/main" id="{0ED6E531-9CE3-AB8F-F6D9-06AD2428657D}"/>
                </a:ext>
              </a:extLst>
            </p:cNvPr>
            <p:cNvSpPr/>
            <p:nvPr/>
          </p:nvSpPr>
          <p:spPr>
            <a:xfrm>
              <a:off x="4297680" y="2712240"/>
              <a:ext cx="2103120" cy="914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0"/>
              </a:srgbClr>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12" name="Connector: Curved 11">
              <a:extLst>
                <a:ext uri="{FF2B5EF4-FFF2-40B4-BE49-F238E27FC236}">
                  <a16:creationId xmlns:a16="http://schemas.microsoft.com/office/drawing/2014/main" id="{D4C56E65-8FD1-16A4-54E0-BBAAA3420F92}"/>
                </a:ext>
              </a:extLst>
            </p:cNvPr>
            <p:cNvCxnSpPr/>
            <p:nvPr/>
          </p:nvCxnSpPr>
          <p:spPr>
            <a:xfrm rot="5400000">
              <a:off x="3978000" y="3154680"/>
              <a:ext cx="639360" cy="12700"/>
            </a:xfrm>
            <a:prstGeom prst="curvedConnector3">
              <a:avLst>
                <a:gd name="adj1" fmla="val 50000"/>
              </a:avLst>
            </a:prstGeom>
            <a:noFill/>
            <a:ln w="0">
              <a:solidFill>
                <a:srgbClr val="000000"/>
              </a:solidFill>
              <a:prstDash val="solid"/>
              <a:tailEnd type="arrow"/>
            </a:ln>
          </p:spPr>
        </p:cxnSp>
        <p:cxnSp>
          <p:nvCxnSpPr>
            <p:cNvPr id="13" name="Connector: Curved 12">
              <a:extLst>
                <a:ext uri="{FF2B5EF4-FFF2-40B4-BE49-F238E27FC236}">
                  <a16:creationId xmlns:a16="http://schemas.microsoft.com/office/drawing/2014/main" id="{42FE1F57-2230-4FBC-2165-B68C26BB900C}"/>
                </a:ext>
              </a:extLst>
            </p:cNvPr>
            <p:cNvCxnSpPr/>
            <p:nvPr/>
          </p:nvCxnSpPr>
          <p:spPr>
            <a:xfrm rot="5400000" flipH="1" flipV="1">
              <a:off x="6081119" y="3154680"/>
              <a:ext cx="639360" cy="12700"/>
            </a:xfrm>
            <a:prstGeom prst="curvedConnector3">
              <a:avLst>
                <a:gd name="adj1" fmla="val 50000"/>
              </a:avLst>
            </a:prstGeom>
            <a:noFill/>
            <a:ln w="0">
              <a:solidFill>
                <a:srgbClr val="000000"/>
              </a:solidFill>
              <a:prstDash val="solid"/>
              <a:tailEnd type="arrow"/>
            </a:ln>
          </p:spPr>
        </p:cxnSp>
        <p:sp>
          <p:nvSpPr>
            <p:cNvPr id="14" name="TextBox 13">
              <a:extLst>
                <a:ext uri="{FF2B5EF4-FFF2-40B4-BE49-F238E27FC236}">
                  <a16:creationId xmlns:a16="http://schemas.microsoft.com/office/drawing/2014/main" id="{D119513D-A7D1-778A-22C0-706EE22173A9}"/>
                </a:ext>
              </a:extLst>
            </p:cNvPr>
            <p:cNvSpPr txBox="1"/>
            <p:nvPr/>
          </p:nvSpPr>
          <p:spPr>
            <a:xfrm>
              <a:off x="3200400" y="2964959"/>
              <a:ext cx="885311" cy="358970"/>
            </a:xfrm>
            <a:prstGeom prst="rect">
              <a:avLst/>
            </a:prstGeom>
            <a:noFill/>
            <a:ln>
              <a:noFill/>
            </a:ln>
          </p:spPr>
          <p:txBody>
            <a:bodyPr vert="horz" wrap="none" lIns="81646" tIns="40823" rIns="81646" bIns="40823" anchorCtr="0" compatLnSpc="0">
              <a:spAutoFit/>
            </a:bodyPr>
            <a:lstStyle/>
            <a:p>
              <a:pPr defTabSz="829544" hangingPunct="0"/>
              <a:r>
                <a:rPr lang="en-US" sz="1633" b="1">
                  <a:solidFill>
                    <a:prstClr val="black"/>
                  </a:solidFill>
                  <a:latin typeface="Trebuchet MS" pitchFamily="34"/>
                  <a:ea typeface="Segoe UI" pitchFamily="2"/>
                  <a:cs typeface="Tahoma" pitchFamily="2"/>
                </a:rPr>
                <a:t>open()</a:t>
              </a:r>
            </a:p>
          </p:txBody>
        </p:sp>
        <p:sp>
          <p:nvSpPr>
            <p:cNvPr id="15" name="Freeform: Shape 14">
              <a:extLst>
                <a:ext uri="{FF2B5EF4-FFF2-40B4-BE49-F238E27FC236}">
                  <a16:creationId xmlns:a16="http://schemas.microsoft.com/office/drawing/2014/main" id="{0ADDA36A-0E67-7EF5-F6D5-2ADA076FFAFC}"/>
                </a:ext>
              </a:extLst>
            </p:cNvPr>
            <p:cNvSpPr/>
            <p:nvPr/>
          </p:nvSpPr>
          <p:spPr>
            <a:xfrm>
              <a:off x="3167279" y="4389120"/>
              <a:ext cx="548640" cy="182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FE7F5"/>
            </a:solidFill>
            <a:ln w="0">
              <a:solidFill>
                <a:srgbClr val="83CAFF"/>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6" name="Straight Connector 15">
              <a:extLst>
                <a:ext uri="{FF2B5EF4-FFF2-40B4-BE49-F238E27FC236}">
                  <a16:creationId xmlns:a16="http://schemas.microsoft.com/office/drawing/2014/main" id="{11F499EE-5A7B-5493-87AB-4787EFB1FE0C}"/>
                </a:ext>
              </a:extLst>
            </p:cNvPr>
            <p:cNvSpPr/>
            <p:nvPr/>
          </p:nvSpPr>
          <p:spPr>
            <a:xfrm>
              <a:off x="3167279" y="5212080"/>
              <a:ext cx="548641" cy="0"/>
            </a:xfrm>
            <a:prstGeom prst="line">
              <a:avLst/>
            </a:prstGeom>
            <a:noFill/>
            <a:ln w="0">
              <a:solidFill>
                <a:srgbClr val="83CAFF"/>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7" name="Straight Connector 16">
              <a:extLst>
                <a:ext uri="{FF2B5EF4-FFF2-40B4-BE49-F238E27FC236}">
                  <a16:creationId xmlns:a16="http://schemas.microsoft.com/office/drawing/2014/main" id="{6620CD07-9D30-3F5B-D78B-A4B62271A86B}"/>
                </a:ext>
              </a:extLst>
            </p:cNvPr>
            <p:cNvSpPr/>
            <p:nvPr/>
          </p:nvSpPr>
          <p:spPr>
            <a:xfrm>
              <a:off x="3167279" y="5392080"/>
              <a:ext cx="548641" cy="0"/>
            </a:xfrm>
            <a:prstGeom prst="line">
              <a:avLst/>
            </a:prstGeom>
            <a:noFill/>
            <a:ln w="0">
              <a:solidFill>
                <a:srgbClr val="83CAFF"/>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8" name="TextBox 17">
              <a:extLst>
                <a:ext uri="{FF2B5EF4-FFF2-40B4-BE49-F238E27FC236}">
                  <a16:creationId xmlns:a16="http://schemas.microsoft.com/office/drawing/2014/main" id="{069A18DC-EED8-E667-B87A-509A7FC74777}"/>
                </a:ext>
              </a:extLst>
            </p:cNvPr>
            <p:cNvSpPr txBox="1"/>
            <p:nvPr/>
          </p:nvSpPr>
          <p:spPr>
            <a:xfrm>
              <a:off x="3299760" y="4335840"/>
              <a:ext cx="272370" cy="2008089"/>
            </a:xfrm>
            <a:prstGeom prst="rect">
              <a:avLst/>
            </a:prstGeom>
            <a:noFill/>
            <a:ln>
              <a:noFill/>
            </a:ln>
          </p:spPr>
          <p:txBody>
            <a:bodyPr vert="horz" wrap="none" lIns="81646" tIns="40823" rIns="81646" bIns="40823" anchorCtr="0" compatLnSpc="0">
              <a:spAutoFit/>
            </a:bodyPr>
            <a:lstStyle/>
            <a:p>
              <a:pPr defTabSz="829544" hangingPunct="0">
                <a:buSzPct val="45000"/>
                <a:buFont typeface="StarSymbol"/>
                <a:buChar char="●"/>
              </a:pPr>
              <a:endParaRPr lang="en-US" sz="2359">
                <a:solidFill>
                  <a:prstClr val="black"/>
                </a:solidFill>
                <a:latin typeface="Liberation Serif" pitchFamily="18"/>
                <a:ea typeface="Segoe UI" pitchFamily="2"/>
                <a:cs typeface="Tahoma" pitchFamily="2"/>
              </a:endParaRPr>
            </a:p>
            <a:p>
              <a:pPr defTabSz="829544" hangingPunct="0">
                <a:buSzPct val="45000"/>
                <a:buFont typeface="StarSymbol"/>
                <a:buChar char="●"/>
              </a:pPr>
              <a:endParaRPr lang="en-US" sz="2359">
                <a:solidFill>
                  <a:prstClr val="black"/>
                </a:solidFill>
                <a:latin typeface="Liberation Serif" pitchFamily="18"/>
                <a:ea typeface="Segoe UI" pitchFamily="2"/>
                <a:cs typeface="Tahoma" pitchFamily="2"/>
              </a:endParaRPr>
            </a:p>
            <a:p>
              <a:pPr defTabSz="829544" hangingPunct="0">
                <a:buSzPct val="45000"/>
                <a:buFont typeface="StarSymbol"/>
                <a:buChar char="●"/>
              </a:pPr>
              <a:endParaRPr lang="en-US" sz="2359">
                <a:solidFill>
                  <a:prstClr val="black"/>
                </a:solidFill>
                <a:latin typeface="Liberation Serif" pitchFamily="18"/>
                <a:ea typeface="Segoe UI" pitchFamily="2"/>
                <a:cs typeface="Tahoma" pitchFamily="2"/>
              </a:endParaRPr>
            </a:p>
            <a:p>
              <a:pPr defTabSz="829544" hangingPunct="0">
                <a:buSzPct val="45000"/>
                <a:buFont typeface="StarSymbol"/>
                <a:buChar char="●"/>
              </a:pPr>
              <a:endParaRPr lang="en-US" sz="2359">
                <a:solidFill>
                  <a:prstClr val="black"/>
                </a:solidFill>
                <a:latin typeface="Liberation Serif" pitchFamily="18"/>
                <a:ea typeface="Segoe UI" pitchFamily="2"/>
                <a:cs typeface="Tahoma" pitchFamily="2"/>
              </a:endParaRPr>
            </a:p>
            <a:p>
              <a:pPr defTabSz="829544" hangingPunct="0">
                <a:buSzPct val="45000"/>
                <a:buFont typeface="StarSymbol"/>
                <a:buChar char="●"/>
              </a:pPr>
              <a:endParaRPr lang="en-US" sz="2359">
                <a:solidFill>
                  <a:prstClr val="black"/>
                </a:solidFill>
                <a:latin typeface="Liberation Serif" pitchFamily="18"/>
                <a:ea typeface="Segoe UI" pitchFamily="2"/>
                <a:cs typeface="Tahoma" pitchFamily="2"/>
              </a:endParaRPr>
            </a:p>
          </p:txBody>
        </p:sp>
        <p:sp>
          <p:nvSpPr>
            <p:cNvPr id="19" name="Straight Connector 18">
              <a:extLst>
                <a:ext uri="{FF2B5EF4-FFF2-40B4-BE49-F238E27FC236}">
                  <a16:creationId xmlns:a16="http://schemas.microsoft.com/office/drawing/2014/main" id="{AAF2DF04-C75D-E006-6E02-58BE1C3E5535}"/>
                </a:ext>
              </a:extLst>
            </p:cNvPr>
            <p:cNvSpPr/>
            <p:nvPr/>
          </p:nvSpPr>
          <p:spPr>
            <a:xfrm>
              <a:off x="3533040" y="5302799"/>
              <a:ext cx="1554480" cy="0"/>
            </a:xfrm>
            <a:prstGeom prst="line">
              <a:avLst/>
            </a:pr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0" name="TextBox 19">
              <a:extLst>
                <a:ext uri="{FF2B5EF4-FFF2-40B4-BE49-F238E27FC236}">
                  <a16:creationId xmlns:a16="http://schemas.microsoft.com/office/drawing/2014/main" id="{590D989B-392A-20B2-7694-F6B7881627D0}"/>
                </a:ext>
              </a:extLst>
            </p:cNvPr>
            <p:cNvSpPr txBox="1"/>
            <p:nvPr/>
          </p:nvSpPr>
          <p:spPr>
            <a:xfrm>
              <a:off x="5361840" y="4389120"/>
              <a:ext cx="1907282" cy="2056081"/>
            </a:xfrm>
            <a:prstGeom prst="rect">
              <a:avLst/>
            </a:prstGeom>
            <a:noFill/>
            <a:ln>
              <a:noFill/>
            </a:ln>
          </p:spPr>
          <p:txBody>
            <a:bodyPr vert="horz" wrap="none" lIns="81646" tIns="40823" rIns="81646" bIns="40823" anchorCtr="0" compatLnSpc="0">
              <a:spAutoFit/>
            </a:bodyPr>
            <a:lstStyle/>
            <a:p>
              <a:pPr defTabSz="829544" hangingPunct="0">
                <a:spcBef>
                  <a:spcPts val="257"/>
                </a:spcBef>
                <a:spcAft>
                  <a:spcPts val="257"/>
                </a:spcAft>
              </a:pPr>
              <a:r>
                <a:rPr lang="en-US" sz="1452">
                  <a:solidFill>
                    <a:prstClr val="black"/>
                  </a:solidFill>
                  <a:latin typeface="Trebuchet MS" pitchFamily="34"/>
                  <a:ea typeface="Segoe UI" pitchFamily="2"/>
                  <a:cs typeface="Tahoma" pitchFamily="2"/>
                </a:rPr>
                <a:t>open()</a:t>
              </a:r>
            </a:p>
            <a:p>
              <a:pPr defTabSz="829544" hangingPunct="0">
                <a:spcBef>
                  <a:spcPts val="257"/>
                </a:spcBef>
                <a:spcAft>
                  <a:spcPts val="257"/>
                </a:spcAft>
              </a:pPr>
              <a:r>
                <a:rPr lang="en-US" sz="1452">
                  <a:solidFill>
                    <a:prstClr val="black"/>
                  </a:solidFill>
                  <a:latin typeface="Trebuchet MS" pitchFamily="34"/>
                  <a:ea typeface="Segoe UI" pitchFamily="2"/>
                  <a:cs typeface="Tahoma" pitchFamily="2"/>
                </a:rPr>
                <a:t>   Implementation</a:t>
              </a:r>
            </a:p>
            <a:p>
              <a:pPr defTabSz="829544" hangingPunct="0">
                <a:spcBef>
                  <a:spcPts val="257"/>
                </a:spcBef>
                <a:spcAft>
                  <a:spcPts val="257"/>
                </a:spcAft>
              </a:pPr>
              <a:r>
                <a:rPr lang="en-US" sz="1452">
                  <a:solidFill>
                    <a:prstClr val="black"/>
                  </a:solidFill>
                  <a:latin typeface="Trebuchet MS" pitchFamily="34"/>
                  <a:ea typeface="Segoe UI" pitchFamily="2"/>
                  <a:cs typeface="Tahoma" pitchFamily="2"/>
                </a:rPr>
                <a:t>   of open() system</a:t>
              </a:r>
            </a:p>
            <a:p>
              <a:pPr defTabSz="829544" hangingPunct="0">
                <a:spcBef>
                  <a:spcPts val="257"/>
                </a:spcBef>
                <a:spcAft>
                  <a:spcPts val="257"/>
                </a:spcAft>
              </a:pPr>
              <a:r>
                <a:rPr lang="en-US" sz="1452">
                  <a:solidFill>
                    <a:prstClr val="black"/>
                  </a:solidFill>
                  <a:latin typeface="Trebuchet MS" pitchFamily="34"/>
                  <a:ea typeface="Segoe UI" pitchFamily="2"/>
                  <a:cs typeface="Tahoma" pitchFamily="2"/>
                </a:rPr>
                <a:t>   call</a:t>
              </a:r>
            </a:p>
            <a:p>
              <a:pPr marL="0" lvl="1" defTabSz="829544" hangingPunct="0">
                <a:buSzPct val="45000"/>
                <a:buFont typeface="StarSymbol"/>
                <a:buChar char="●"/>
              </a:pPr>
              <a:endParaRPr lang="en-US" sz="1452">
                <a:solidFill>
                  <a:prstClr val="black"/>
                </a:solidFill>
                <a:latin typeface="Trebuchet MS" pitchFamily="34"/>
                <a:ea typeface="Segoe UI" pitchFamily="2"/>
                <a:cs typeface="Tahoma" pitchFamily="2"/>
              </a:endParaRPr>
            </a:p>
            <a:p>
              <a:pPr marL="0" lvl="1" defTabSz="829544" hangingPunct="0">
                <a:buSzPct val="45000"/>
                <a:buFont typeface="StarSymbol"/>
                <a:buChar char="●"/>
              </a:pPr>
              <a:endParaRPr lang="en-US" sz="1452">
                <a:solidFill>
                  <a:prstClr val="black"/>
                </a:solidFill>
                <a:latin typeface="Trebuchet MS" pitchFamily="34"/>
                <a:ea typeface="Segoe UI" pitchFamily="2"/>
                <a:cs typeface="Tahoma" pitchFamily="2"/>
              </a:endParaRPr>
            </a:p>
            <a:p>
              <a:pPr defTabSz="829544" hangingPunct="0"/>
              <a:r>
                <a:rPr lang="en-US" sz="1452">
                  <a:solidFill>
                    <a:prstClr val="black"/>
                  </a:solidFill>
                  <a:latin typeface="Trebuchet MS" pitchFamily="34"/>
                  <a:ea typeface="Segoe UI" pitchFamily="2"/>
                  <a:cs typeface="Tahoma" pitchFamily="2"/>
                </a:rPr>
                <a:t>   return</a:t>
              </a:r>
            </a:p>
          </p:txBody>
        </p:sp>
        <p:cxnSp>
          <p:nvCxnSpPr>
            <p:cNvPr id="21" name="Connector: Curved 20">
              <a:extLst>
                <a:ext uri="{FF2B5EF4-FFF2-40B4-BE49-F238E27FC236}">
                  <a16:creationId xmlns:a16="http://schemas.microsoft.com/office/drawing/2014/main" id="{F0618C1C-2E54-CDEB-3AFE-807124629EE4}"/>
                </a:ext>
              </a:extLst>
            </p:cNvPr>
            <p:cNvCxnSpPr/>
            <p:nvPr/>
          </p:nvCxnSpPr>
          <p:spPr>
            <a:xfrm rot="16200000" flipH="1">
              <a:off x="2712239" y="4208400"/>
              <a:ext cx="577800" cy="332279"/>
            </a:xfrm>
            <a:prstGeom prst="curvedConnector3">
              <a:avLst>
                <a:gd name="adj1" fmla="val 50000"/>
              </a:avLst>
            </a:prstGeom>
            <a:noFill/>
            <a:ln w="0">
              <a:solidFill>
                <a:srgbClr val="000000"/>
              </a:solidFill>
              <a:prstDash val="solid"/>
              <a:tailEnd type="arrow"/>
            </a:ln>
          </p:spPr>
        </p:cxnSp>
        <p:cxnSp>
          <p:nvCxnSpPr>
            <p:cNvPr id="22" name="Connector: Curved 21">
              <a:extLst>
                <a:ext uri="{FF2B5EF4-FFF2-40B4-BE49-F238E27FC236}">
                  <a16:creationId xmlns:a16="http://schemas.microsoft.com/office/drawing/2014/main" id="{B1BF36BE-C179-0204-92A0-3EB520BFC2DE}"/>
                </a:ext>
              </a:extLst>
            </p:cNvPr>
            <p:cNvCxnSpPr>
              <a:stCxn id="23" idx="1"/>
            </p:cNvCxnSpPr>
            <p:nvPr/>
          </p:nvCxnSpPr>
          <p:spPr>
            <a:xfrm flipV="1">
              <a:off x="6675120" y="4085640"/>
              <a:ext cx="1188360" cy="2129400"/>
            </a:xfrm>
            <a:prstGeom prst="curvedConnector2">
              <a:avLst/>
            </a:prstGeom>
            <a:noFill/>
            <a:ln w="0">
              <a:solidFill>
                <a:srgbClr val="000000"/>
              </a:solidFill>
              <a:prstDash val="solid"/>
              <a:tailEnd type="arrow"/>
            </a:ln>
          </p:spPr>
        </p:cxnSp>
        <p:sp>
          <p:nvSpPr>
            <p:cNvPr id="23" name="Freeform: Shape 22">
              <a:extLst>
                <a:ext uri="{FF2B5EF4-FFF2-40B4-BE49-F238E27FC236}">
                  <a16:creationId xmlns:a16="http://schemas.microsoft.com/office/drawing/2014/main" id="{C72A2980-B8F1-C789-CF72-8031E9AE0012}"/>
                </a:ext>
              </a:extLst>
            </p:cNvPr>
            <p:cNvSpPr/>
            <p:nvPr/>
          </p:nvSpPr>
          <p:spPr>
            <a:xfrm>
              <a:off x="6492240" y="6035040"/>
              <a:ext cx="182880" cy="36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grpSp>
          <p:nvGrpSpPr>
            <p:cNvPr id="24" name="Group 23">
              <a:extLst>
                <a:ext uri="{FF2B5EF4-FFF2-40B4-BE49-F238E27FC236}">
                  <a16:creationId xmlns:a16="http://schemas.microsoft.com/office/drawing/2014/main" id="{84DBA9A2-66FC-2906-A9F2-4FF8F0EE3498}"/>
                </a:ext>
              </a:extLst>
            </p:cNvPr>
            <p:cNvGrpSpPr/>
            <p:nvPr/>
          </p:nvGrpSpPr>
          <p:grpSpPr>
            <a:xfrm>
              <a:off x="4090680" y="1829160"/>
              <a:ext cx="2426400" cy="914400"/>
              <a:chOff x="4090680" y="1829160"/>
              <a:chExt cx="2426400" cy="914400"/>
            </a:xfrm>
          </p:grpSpPr>
          <p:sp>
            <p:nvSpPr>
              <p:cNvPr id="25" name="Freeform: Shape 24">
                <a:extLst>
                  <a:ext uri="{FF2B5EF4-FFF2-40B4-BE49-F238E27FC236}">
                    <a16:creationId xmlns:a16="http://schemas.microsoft.com/office/drawing/2014/main" id="{90371237-27A1-ACCA-AA2E-591546DF8125}"/>
                  </a:ext>
                </a:extLst>
              </p:cNvPr>
              <p:cNvSpPr/>
              <p:nvPr/>
            </p:nvSpPr>
            <p:spPr>
              <a:xfrm>
                <a:off x="5303520" y="2185920"/>
                <a:ext cx="847439" cy="526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6" name="Freeform: Shape 25">
                <a:extLst>
                  <a:ext uri="{FF2B5EF4-FFF2-40B4-BE49-F238E27FC236}">
                    <a16:creationId xmlns:a16="http://schemas.microsoft.com/office/drawing/2014/main" id="{0D05BF8B-D77E-E859-0A19-091821D02BD9}"/>
                  </a:ext>
                </a:extLst>
              </p:cNvPr>
              <p:cNvSpPr/>
              <p:nvPr/>
            </p:nvSpPr>
            <p:spPr>
              <a:xfrm>
                <a:off x="4090680" y="2103480"/>
                <a:ext cx="1030319" cy="6400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7" name="Freeform: Shape 26">
                <a:extLst>
                  <a:ext uri="{FF2B5EF4-FFF2-40B4-BE49-F238E27FC236}">
                    <a16:creationId xmlns:a16="http://schemas.microsoft.com/office/drawing/2014/main" id="{81F66D06-2589-ADA4-4353-FF4844E9E588}"/>
                  </a:ext>
                </a:extLst>
              </p:cNvPr>
              <p:cNvSpPr/>
              <p:nvPr/>
            </p:nvSpPr>
            <p:spPr>
              <a:xfrm>
                <a:off x="4755240" y="1829160"/>
                <a:ext cx="1030319" cy="6400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8" name="Freeform: Shape 27">
                <a:extLst>
                  <a:ext uri="{FF2B5EF4-FFF2-40B4-BE49-F238E27FC236}">
                    <a16:creationId xmlns:a16="http://schemas.microsoft.com/office/drawing/2014/main" id="{8DF23D14-3281-522E-59AA-66303350D471}"/>
                  </a:ext>
                </a:extLst>
              </p:cNvPr>
              <p:cNvSpPr/>
              <p:nvPr/>
            </p:nvSpPr>
            <p:spPr>
              <a:xfrm>
                <a:off x="4755240" y="2103480"/>
                <a:ext cx="1030319" cy="6400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9" name="Freeform: Shape 28">
                <a:extLst>
                  <a:ext uri="{FF2B5EF4-FFF2-40B4-BE49-F238E27FC236}">
                    <a16:creationId xmlns:a16="http://schemas.microsoft.com/office/drawing/2014/main" id="{CDD4C14D-5B83-9C77-1CA6-686DB662D7AB}"/>
                  </a:ext>
                </a:extLst>
              </p:cNvPr>
              <p:cNvSpPr/>
              <p:nvPr/>
            </p:nvSpPr>
            <p:spPr>
              <a:xfrm>
                <a:off x="5370840" y="2034360"/>
                <a:ext cx="847439" cy="526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30" name="Freeform: Shape 29">
                <a:extLst>
                  <a:ext uri="{FF2B5EF4-FFF2-40B4-BE49-F238E27FC236}">
                    <a16:creationId xmlns:a16="http://schemas.microsoft.com/office/drawing/2014/main" id="{42BA0B8F-B00B-D138-C9D1-F7BC4C2E2DCD}"/>
                  </a:ext>
                </a:extLst>
              </p:cNvPr>
              <p:cNvSpPr/>
              <p:nvPr/>
            </p:nvSpPr>
            <p:spPr>
              <a:xfrm>
                <a:off x="5304239" y="2186640"/>
                <a:ext cx="847439" cy="526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31" name="Freeform: Shape 30">
                <a:extLst>
                  <a:ext uri="{FF2B5EF4-FFF2-40B4-BE49-F238E27FC236}">
                    <a16:creationId xmlns:a16="http://schemas.microsoft.com/office/drawing/2014/main" id="{D603C7A2-8AFE-3BCF-C7A3-234C10D3F71C}"/>
                  </a:ext>
                </a:extLst>
              </p:cNvPr>
              <p:cNvSpPr/>
              <p:nvPr/>
            </p:nvSpPr>
            <p:spPr>
              <a:xfrm>
                <a:off x="5943960" y="2286360"/>
                <a:ext cx="573120" cy="3556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32" name="TextBox 31">
                <a:extLst>
                  <a:ext uri="{FF2B5EF4-FFF2-40B4-BE49-F238E27FC236}">
                    <a16:creationId xmlns:a16="http://schemas.microsoft.com/office/drawing/2014/main" id="{C8360F4D-204E-CA3C-573C-1182B01B76B7}"/>
                  </a:ext>
                </a:extLst>
              </p:cNvPr>
              <p:cNvSpPr txBox="1"/>
              <p:nvPr/>
            </p:nvSpPr>
            <p:spPr>
              <a:xfrm>
                <a:off x="4565520" y="1981439"/>
                <a:ext cx="1402198" cy="627062"/>
              </a:xfrm>
              <a:prstGeom prst="rect">
                <a:avLst/>
              </a:prstGeom>
              <a:noFill/>
              <a:ln>
                <a:noFill/>
              </a:ln>
            </p:spPr>
            <p:txBody>
              <a:bodyPr vert="horz" wrap="none" lIns="81646" tIns="40823" rIns="81646" bIns="40823" anchorCtr="0" compatLnSpc="0">
                <a:spAutoFit/>
              </a:bodyPr>
              <a:lstStyle/>
              <a:p>
                <a:pPr algn="ctr" defTabSz="829544" hangingPunct="0"/>
                <a:r>
                  <a:rPr lang="en-US" sz="1633" b="1">
                    <a:solidFill>
                      <a:prstClr val="black"/>
                    </a:solidFill>
                    <a:latin typeface="Trebuchet MS" pitchFamily="34"/>
                    <a:ea typeface="Segoe UI" pitchFamily="2"/>
                    <a:cs typeface="Tahoma" pitchFamily="2"/>
                  </a:rPr>
                  <a:t>User</a:t>
                </a:r>
              </a:p>
              <a:p>
                <a:pPr algn="ctr" defTabSz="829544" hangingPunct="0"/>
                <a:r>
                  <a:rPr lang="en-US" sz="1633" b="1">
                    <a:solidFill>
                      <a:prstClr val="black"/>
                    </a:solidFill>
                    <a:latin typeface="Trebuchet MS" pitchFamily="34"/>
                    <a:ea typeface="Segoe UI" pitchFamily="2"/>
                    <a:cs typeface="Tahoma" pitchFamily="2"/>
                  </a:rPr>
                  <a:t>Application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DBC6-C637-8365-A46A-5796FD0521F9}"/>
              </a:ext>
            </a:extLst>
          </p:cNvPr>
          <p:cNvSpPr txBox="1">
            <a:spLocks noGrp="1"/>
          </p:cNvSpPr>
          <p:nvPr>
            <p:ph type="title" idx="4294967295"/>
          </p:nvPr>
        </p:nvSpPr>
        <p:spPr>
          <a:xfrm>
            <a:off x="2150763" y="111527"/>
            <a:ext cx="9879055" cy="837602"/>
          </a:xfrm>
        </p:spPr>
        <p:txBody>
          <a:bodyPr>
            <a:spAutoFit/>
          </a:bodyPr>
          <a:lstStyle/>
          <a:p>
            <a:pPr lvl="0"/>
            <a:r>
              <a:rPr lang="en-US" sz="3266">
                <a:solidFill>
                  <a:srgbClr val="000000"/>
                </a:solidFill>
              </a:rPr>
              <a:t>System Call</a:t>
            </a:r>
            <a:br>
              <a:rPr lang="en-US" sz="2903">
                <a:solidFill>
                  <a:srgbClr val="000000"/>
                </a:solidFill>
              </a:rPr>
            </a:br>
            <a:r>
              <a:rPr lang="en-US" sz="2177">
                <a:solidFill>
                  <a:srgbClr val="000000"/>
                </a:solidFill>
              </a:rPr>
              <a:t>Implementation</a:t>
            </a:r>
          </a:p>
        </p:txBody>
      </p:sp>
      <p:pic>
        <p:nvPicPr>
          <p:cNvPr id="3" name="Picture 2">
            <a:hlinkClick r:id="rId3" action="ppaction://hlinksldjump"/>
            <a:extLst>
              <a:ext uri="{FF2B5EF4-FFF2-40B4-BE49-F238E27FC236}">
                <a16:creationId xmlns:a16="http://schemas.microsoft.com/office/drawing/2014/main" id="{1B7508B5-ADB1-1051-48A1-669F12DD9140}"/>
              </a:ext>
            </a:extLst>
          </p:cNvPr>
          <p:cNvPicPr>
            <a:picLocks noChangeAspect="1"/>
          </p:cNvPicPr>
          <p:nvPr/>
        </p:nvPicPr>
        <p:blipFill>
          <a:blip r:embed="rId4">
            <a:lum/>
            <a:alphaModFix/>
          </a:blip>
          <a:srcRect/>
          <a:stretch>
            <a:fillRect/>
          </a:stretch>
        </p:blipFill>
        <p:spPr>
          <a:xfrm>
            <a:off x="1973229" y="6434714"/>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DEEA92EF-5AF1-4D36-02B0-A613A564ED6E}"/>
              </a:ext>
            </a:extLst>
          </p:cNvPr>
          <p:cNvPicPr>
            <a:picLocks noChangeAspect="1"/>
          </p:cNvPicPr>
          <p:nvPr/>
        </p:nvPicPr>
        <p:blipFill>
          <a:blip r:embed="rId5">
            <a:lum/>
            <a:alphaModFix/>
          </a:blip>
          <a:srcRect/>
          <a:stretch>
            <a:fillRect/>
          </a:stretch>
        </p:blipFill>
        <p:spPr>
          <a:xfrm>
            <a:off x="2407261" y="6425570"/>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C3D23D82-C11B-7E9A-4F66-875475135BBE}"/>
              </a:ext>
            </a:extLst>
          </p:cNvPr>
          <p:cNvPicPr>
            <a:picLocks noChangeAspect="1"/>
          </p:cNvPicPr>
          <p:nvPr/>
        </p:nvPicPr>
        <p:blipFill>
          <a:blip r:embed="rId6">
            <a:lum/>
            <a:alphaModFix/>
          </a:blip>
          <a:srcRect/>
          <a:stretch>
            <a:fillRect/>
          </a:stretch>
        </p:blipFill>
        <p:spPr>
          <a:xfrm>
            <a:off x="2816472" y="6425896"/>
            <a:ext cx="326585" cy="326585"/>
          </a:xfrm>
          <a:prstGeom prst="rect">
            <a:avLst/>
          </a:prstGeom>
          <a:noFill/>
          <a:ln>
            <a:noFill/>
          </a:ln>
        </p:spPr>
      </p:pic>
      <p:grpSp>
        <p:nvGrpSpPr>
          <p:cNvPr id="6" name="Group 5">
            <a:extLst>
              <a:ext uri="{FF2B5EF4-FFF2-40B4-BE49-F238E27FC236}">
                <a16:creationId xmlns:a16="http://schemas.microsoft.com/office/drawing/2014/main" id="{34C524FD-35F5-346D-DAED-6682D90DC705}"/>
              </a:ext>
            </a:extLst>
          </p:cNvPr>
          <p:cNvGrpSpPr/>
          <p:nvPr/>
        </p:nvGrpSpPr>
        <p:grpSpPr>
          <a:xfrm>
            <a:off x="2147298" y="1480739"/>
            <a:ext cx="8082023" cy="3888074"/>
            <a:chOff x="687600" y="1632240"/>
            <a:chExt cx="8908933" cy="4285882"/>
          </a:xfrm>
        </p:grpSpPr>
        <p:grpSp>
          <p:nvGrpSpPr>
            <p:cNvPr id="7" name="Group 6">
              <a:extLst>
                <a:ext uri="{FF2B5EF4-FFF2-40B4-BE49-F238E27FC236}">
                  <a16:creationId xmlns:a16="http://schemas.microsoft.com/office/drawing/2014/main" id="{6989A16D-6EFC-2C77-86AB-5CC98D9D0AE4}"/>
                </a:ext>
              </a:extLst>
            </p:cNvPr>
            <p:cNvGrpSpPr/>
            <p:nvPr/>
          </p:nvGrpSpPr>
          <p:grpSpPr>
            <a:xfrm>
              <a:off x="687600" y="1632240"/>
              <a:ext cx="8802720" cy="2981879"/>
              <a:chOff x="687600" y="1632240"/>
              <a:chExt cx="8802720" cy="2981879"/>
            </a:xfrm>
          </p:grpSpPr>
          <p:sp>
            <p:nvSpPr>
              <p:cNvPr id="8" name="Freeform: Shape 7">
                <a:extLst>
                  <a:ext uri="{FF2B5EF4-FFF2-40B4-BE49-F238E27FC236}">
                    <a16:creationId xmlns:a16="http://schemas.microsoft.com/office/drawing/2014/main" id="{46B1026A-771D-903C-23D0-91E9721513E5}"/>
                  </a:ext>
                </a:extLst>
              </p:cNvPr>
              <p:cNvSpPr/>
              <p:nvPr/>
            </p:nvSpPr>
            <p:spPr>
              <a:xfrm>
                <a:off x="7949519" y="2583000"/>
                <a:ext cx="1463039" cy="1676160"/>
              </a:xfrm>
              <a:custGeom>
                <a:avLst>
                  <a:gd name="f0" fmla="val 1608"/>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9" name="Freeform: Shape 8">
                <a:extLst>
                  <a:ext uri="{FF2B5EF4-FFF2-40B4-BE49-F238E27FC236}">
                    <a16:creationId xmlns:a16="http://schemas.microsoft.com/office/drawing/2014/main" id="{9B766052-8CCB-5590-95F0-BA908966DB9A}"/>
                  </a:ext>
                </a:extLst>
              </p:cNvPr>
              <p:cNvSpPr/>
              <p:nvPr/>
            </p:nvSpPr>
            <p:spPr>
              <a:xfrm>
                <a:off x="2793600" y="2471760"/>
                <a:ext cx="1265400" cy="16848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TextBox 9">
                <a:extLst>
                  <a:ext uri="{FF2B5EF4-FFF2-40B4-BE49-F238E27FC236}">
                    <a16:creationId xmlns:a16="http://schemas.microsoft.com/office/drawing/2014/main" id="{346FD838-978B-D74E-F02A-F06DFC9ABB42}"/>
                  </a:ext>
                </a:extLst>
              </p:cNvPr>
              <p:cNvSpPr txBox="1"/>
              <p:nvPr/>
            </p:nvSpPr>
            <p:spPr>
              <a:xfrm>
                <a:off x="1116720" y="2726640"/>
                <a:ext cx="746707" cy="984210"/>
              </a:xfrm>
              <a:prstGeom prst="rect">
                <a:avLst/>
              </a:prstGeom>
              <a:noFill/>
              <a:ln>
                <a:noFill/>
              </a:ln>
            </p:spPr>
            <p:txBody>
              <a:bodyPr vert="horz" wrap="none" lIns="81646" tIns="40823" rIns="81646" bIns="40823" anchorCtr="0" compatLnSpc="0">
                <a:spAutoFit/>
              </a:bodyPr>
              <a:lstStyle/>
              <a:p>
                <a:pPr defTabSz="829544" hangingPunct="0"/>
                <a:r>
                  <a:rPr lang="en-US" sz="1814">
                    <a:solidFill>
                      <a:prstClr val="black"/>
                    </a:solidFill>
                    <a:latin typeface="Trebuchet MS" pitchFamily="34"/>
                    <a:ea typeface="Segoe UI" pitchFamily="2"/>
                    <a:cs typeface="Tahoma" pitchFamily="2"/>
                  </a:rPr>
                  <a:t>….</a:t>
                </a:r>
              </a:p>
              <a:p>
                <a:pPr defTabSz="829544" hangingPunct="0"/>
                <a:r>
                  <a:rPr lang="en-US" sz="1814">
                    <a:solidFill>
                      <a:prstClr val="black"/>
                    </a:solidFill>
                    <a:latin typeface="Trebuchet MS" pitchFamily="34"/>
                    <a:ea typeface="Segoe UI" pitchFamily="2"/>
                    <a:cs typeface="Tahoma" pitchFamily="2"/>
                  </a:rPr>
                  <a:t>xyz()</a:t>
                </a:r>
              </a:p>
              <a:p>
                <a:pPr defTabSz="829544" hangingPunct="0"/>
                <a:r>
                  <a:rPr lang="en-US" sz="1814">
                    <a:solidFill>
                      <a:prstClr val="black"/>
                    </a:solidFill>
                    <a:latin typeface="Trebuchet MS" pitchFamily="34"/>
                    <a:ea typeface="Segoe UI" pitchFamily="2"/>
                    <a:cs typeface="Tahoma" pitchFamily="2"/>
                  </a:rPr>
                  <a:t>….</a:t>
                </a:r>
              </a:p>
            </p:txBody>
          </p:sp>
          <p:sp>
            <p:nvSpPr>
              <p:cNvPr id="11" name="TextBox 10">
                <a:extLst>
                  <a:ext uri="{FF2B5EF4-FFF2-40B4-BE49-F238E27FC236}">
                    <a16:creationId xmlns:a16="http://schemas.microsoft.com/office/drawing/2014/main" id="{24551BE3-E26C-8558-9D29-D1B2A761B1EF}"/>
                  </a:ext>
                </a:extLst>
              </p:cNvPr>
              <p:cNvSpPr txBox="1"/>
              <p:nvPr/>
            </p:nvSpPr>
            <p:spPr>
              <a:xfrm>
                <a:off x="2916720" y="2438640"/>
                <a:ext cx="1105906" cy="1877542"/>
              </a:xfrm>
              <a:prstGeom prst="rect">
                <a:avLst/>
              </a:prstGeom>
              <a:noFill/>
              <a:ln>
                <a:noFill/>
              </a:ln>
            </p:spPr>
            <p:txBody>
              <a:bodyPr vert="horz" wrap="none" lIns="81646" tIns="40823" rIns="81646" bIns="40823" anchorCtr="0" compatLnSpc="0">
                <a:spAutoFit/>
              </a:bodyPr>
              <a:lstStyle/>
              <a:p>
                <a:pPr defTabSz="829544" hangingPunct="0"/>
                <a:r>
                  <a:rPr lang="en-US" sz="1814">
                    <a:solidFill>
                      <a:prstClr val="black"/>
                    </a:solidFill>
                    <a:latin typeface="Trebuchet MS" pitchFamily="34"/>
                    <a:ea typeface="Segoe UI" pitchFamily="2"/>
                    <a:cs typeface="Tahoma" pitchFamily="2"/>
                  </a:rPr>
                  <a:t>xyz() {</a:t>
                </a:r>
              </a:p>
              <a:p>
                <a:pPr defTabSz="829544" hangingPunct="0"/>
                <a:r>
                  <a:rPr lang="en-US" sz="1814">
                    <a:solidFill>
                      <a:prstClr val="black"/>
                    </a:solidFill>
                    <a:latin typeface="Trebuchet MS" pitchFamily="34"/>
                    <a:ea typeface="Segoe UI" pitchFamily="2"/>
                    <a:cs typeface="Tahoma" pitchFamily="2"/>
                  </a:rPr>
                  <a:t>….</a:t>
                </a:r>
              </a:p>
              <a:p>
                <a:pPr defTabSz="829544" hangingPunct="0"/>
                <a:r>
                  <a:rPr lang="en-US" sz="1814">
                    <a:solidFill>
                      <a:prstClr val="black"/>
                    </a:solidFill>
                    <a:latin typeface="Trebuchet MS" pitchFamily="34"/>
                    <a:ea typeface="Segoe UI" pitchFamily="2"/>
                    <a:cs typeface="Tahoma" pitchFamily="2"/>
                  </a:rPr>
                  <a:t>int 0x80</a:t>
                </a:r>
              </a:p>
              <a:p>
                <a:pPr defTabSz="829544" hangingPunct="0"/>
                <a:r>
                  <a:rPr lang="en-US" sz="1814">
                    <a:solidFill>
                      <a:prstClr val="black"/>
                    </a:solidFill>
                    <a:latin typeface="Trebuchet MS" pitchFamily="34"/>
                    <a:ea typeface="Segoe UI" pitchFamily="2"/>
                    <a:cs typeface="Tahoma" pitchFamily="2"/>
                  </a:rPr>
                  <a:t>….</a:t>
                </a:r>
              </a:p>
              <a:p>
                <a:pPr defTabSz="829544" hangingPunct="0"/>
                <a:r>
                  <a:rPr lang="en-US" sz="1814">
                    <a:solidFill>
                      <a:prstClr val="black"/>
                    </a:solidFill>
                    <a:latin typeface="Trebuchet MS" pitchFamily="34"/>
                    <a:ea typeface="Segoe UI" pitchFamily="2"/>
                    <a:cs typeface="Tahoma" pitchFamily="2"/>
                  </a:rPr>
                  <a:t>}</a:t>
                </a:r>
              </a:p>
              <a:p>
                <a:pPr defTabSz="829544" hangingPunct="0"/>
                <a:endParaRPr lang="en-US" sz="1814">
                  <a:solidFill>
                    <a:prstClr val="black"/>
                  </a:solidFill>
                  <a:latin typeface="Trebuchet MS" pitchFamily="34"/>
                  <a:ea typeface="Segoe UI" pitchFamily="2"/>
                  <a:cs typeface="Tahoma" pitchFamily="2"/>
                </a:endParaRPr>
              </a:p>
            </p:txBody>
          </p:sp>
          <p:pic>
            <p:nvPicPr>
              <p:cNvPr id="12" name="Picture 11">
                <a:extLst>
                  <a:ext uri="{FF2B5EF4-FFF2-40B4-BE49-F238E27FC236}">
                    <a16:creationId xmlns:a16="http://schemas.microsoft.com/office/drawing/2014/main" id="{1FE03557-C56C-2FDA-5228-02605FC8D72B}"/>
                  </a:ext>
                </a:extLst>
              </p:cNvPr>
              <p:cNvPicPr>
                <a:picLocks noChangeAspect="1"/>
              </p:cNvPicPr>
              <p:nvPr/>
            </p:nvPicPr>
            <p:blipFill>
              <a:blip r:embed="rId7">
                <a:lum/>
                <a:alphaModFix/>
              </a:blip>
              <a:srcRect/>
              <a:stretch>
                <a:fillRect/>
              </a:stretch>
            </p:blipFill>
            <p:spPr>
              <a:xfrm>
                <a:off x="2634480" y="2257920"/>
                <a:ext cx="1491839" cy="2102040"/>
              </a:xfrm>
              <a:prstGeom prst="rect">
                <a:avLst/>
              </a:prstGeom>
              <a:noFill/>
              <a:ln>
                <a:noFill/>
              </a:ln>
            </p:spPr>
          </p:pic>
          <p:pic>
            <p:nvPicPr>
              <p:cNvPr id="13" name="Picture 12">
                <a:extLst>
                  <a:ext uri="{FF2B5EF4-FFF2-40B4-BE49-F238E27FC236}">
                    <a16:creationId xmlns:a16="http://schemas.microsoft.com/office/drawing/2014/main" id="{D68265E1-971E-C5F1-80D3-1D3E8D276182}"/>
                  </a:ext>
                </a:extLst>
              </p:cNvPr>
              <p:cNvPicPr>
                <a:picLocks noChangeAspect="1"/>
              </p:cNvPicPr>
              <p:nvPr/>
            </p:nvPicPr>
            <p:blipFill>
              <a:blip r:embed="rId7">
                <a:lum/>
                <a:alphaModFix/>
              </a:blip>
              <a:srcRect/>
              <a:stretch>
                <a:fillRect/>
              </a:stretch>
            </p:blipFill>
            <p:spPr>
              <a:xfrm>
                <a:off x="870479" y="2258280"/>
                <a:ext cx="1491839" cy="2102040"/>
              </a:xfrm>
              <a:prstGeom prst="rect">
                <a:avLst/>
              </a:prstGeom>
              <a:noFill/>
              <a:ln>
                <a:noFill/>
              </a:ln>
            </p:spPr>
          </p:pic>
          <p:sp>
            <p:nvSpPr>
              <p:cNvPr id="14" name="Straight Connector 13">
                <a:extLst>
                  <a:ext uri="{FF2B5EF4-FFF2-40B4-BE49-F238E27FC236}">
                    <a16:creationId xmlns:a16="http://schemas.microsoft.com/office/drawing/2014/main" id="{031F8216-1EF3-FA1C-A170-44212E8EE7B9}"/>
                  </a:ext>
                </a:extLst>
              </p:cNvPr>
              <p:cNvSpPr/>
              <p:nvPr/>
            </p:nvSpPr>
            <p:spPr>
              <a:xfrm flipV="1">
                <a:off x="1856879" y="2693520"/>
                <a:ext cx="777601" cy="457200"/>
              </a:xfrm>
              <a:prstGeom prst="line">
                <a:avLst/>
              </a:prstGeom>
              <a:noFill/>
              <a:ln w="0">
                <a:solidFill>
                  <a:srgbClr val="000000"/>
                </a:solidFill>
                <a:custDash>
                  <a:ds d="144567" sp="360000"/>
                  <a:ds d="144567" sp="360000"/>
                  <a:ds d="720000" sp="360000"/>
                  <a:ds d="720000" sp="360000"/>
                  <a:ds d="720000" sp="360000"/>
                </a:custDash>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5" name="Straight Connector 14">
                <a:extLst>
                  <a:ext uri="{FF2B5EF4-FFF2-40B4-BE49-F238E27FC236}">
                    <a16:creationId xmlns:a16="http://schemas.microsoft.com/office/drawing/2014/main" id="{3F1B7541-EDC8-FFBA-E8CA-7144139D77D6}"/>
                  </a:ext>
                </a:extLst>
              </p:cNvPr>
              <p:cNvSpPr/>
              <p:nvPr/>
            </p:nvSpPr>
            <p:spPr>
              <a:xfrm flipH="1" flipV="1">
                <a:off x="1856879" y="3607920"/>
                <a:ext cx="777601" cy="274319"/>
              </a:xfrm>
              <a:prstGeom prst="line">
                <a:avLst/>
              </a:prstGeom>
              <a:noFill/>
              <a:ln w="0">
                <a:solidFill>
                  <a:srgbClr val="000000"/>
                </a:solidFill>
                <a:custDash>
                  <a:ds d="144567" sp="360000"/>
                  <a:ds d="144567" sp="360000"/>
                  <a:ds d="720000" sp="360000"/>
                  <a:ds d="720000" sp="360000"/>
                  <a:ds d="720000" sp="360000"/>
                </a:custDash>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6" name="Freeform: Shape 15">
                <a:extLst>
                  <a:ext uri="{FF2B5EF4-FFF2-40B4-BE49-F238E27FC236}">
                    <a16:creationId xmlns:a16="http://schemas.microsoft.com/office/drawing/2014/main" id="{015E3906-DFB2-E6C6-EC33-6F14DB1A319C}"/>
                  </a:ext>
                </a:extLst>
              </p:cNvPr>
              <p:cNvSpPr/>
              <p:nvPr/>
            </p:nvSpPr>
            <p:spPr>
              <a:xfrm>
                <a:off x="687600" y="2053440"/>
                <a:ext cx="3657600" cy="2560319"/>
              </a:xfrm>
              <a:custGeom>
                <a:avLst>
                  <a:gd name="f0" fmla="val 13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solidFill>
                  <a:srgbClr val="000000"/>
                </a:solidFill>
                <a:custDash>
                  <a:ds d="144567" sp="360000"/>
                  <a:ds d="144567" sp="360000"/>
                  <a:ds d="720000" sp="360000"/>
                  <a:ds d="720000" sp="360000"/>
                  <a:ds d="720000" sp="360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7" name="TextBox 16">
                <a:extLst>
                  <a:ext uri="{FF2B5EF4-FFF2-40B4-BE49-F238E27FC236}">
                    <a16:creationId xmlns:a16="http://schemas.microsoft.com/office/drawing/2014/main" id="{CFDC8C61-6033-4588-96E1-CDDBA086135D}"/>
                  </a:ext>
                </a:extLst>
              </p:cNvPr>
              <p:cNvSpPr txBox="1"/>
              <p:nvPr/>
            </p:nvSpPr>
            <p:spPr>
              <a:xfrm>
                <a:off x="1823760" y="1632240"/>
                <a:ext cx="1307770" cy="358970"/>
              </a:xfrm>
              <a:prstGeom prst="rect">
                <a:avLst/>
              </a:prstGeom>
              <a:noFill/>
              <a:ln>
                <a:noFill/>
              </a:ln>
            </p:spPr>
            <p:txBody>
              <a:bodyPr vert="horz" wrap="none" lIns="81646" tIns="40823" rIns="81646" bIns="40823" anchorCtr="0" compatLnSpc="0">
                <a:spAutoFit/>
              </a:bodyPr>
              <a:lstStyle/>
              <a:p>
                <a:pPr defTabSz="829544" hangingPunct="0"/>
                <a:r>
                  <a:rPr lang="en-US" sz="1633" b="1">
                    <a:solidFill>
                      <a:prstClr val="black"/>
                    </a:solidFill>
                    <a:latin typeface="Trebuchet MS" pitchFamily="34"/>
                    <a:ea typeface="Segoe UI" pitchFamily="2"/>
                    <a:cs typeface="Tahoma" pitchFamily="2"/>
                  </a:rPr>
                  <a:t>User Mode</a:t>
                </a:r>
              </a:p>
            </p:txBody>
          </p:sp>
          <p:sp>
            <p:nvSpPr>
              <p:cNvPr id="18" name="Freeform: Shape 17">
                <a:extLst>
                  <a:ext uri="{FF2B5EF4-FFF2-40B4-BE49-F238E27FC236}">
                    <a16:creationId xmlns:a16="http://schemas.microsoft.com/office/drawing/2014/main" id="{3805E4DF-974C-13A3-B2C5-58C680829463}"/>
                  </a:ext>
                </a:extLst>
              </p:cNvPr>
              <p:cNvSpPr/>
              <p:nvPr/>
            </p:nvSpPr>
            <p:spPr>
              <a:xfrm>
                <a:off x="4953960" y="2148120"/>
                <a:ext cx="2361240" cy="2349360"/>
              </a:xfrm>
              <a:custGeom>
                <a:avLst>
                  <a:gd name="f0" fmla="val 1608"/>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DDDDD"/>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9" name="TextBox 18">
                <a:extLst>
                  <a:ext uri="{FF2B5EF4-FFF2-40B4-BE49-F238E27FC236}">
                    <a16:creationId xmlns:a16="http://schemas.microsoft.com/office/drawing/2014/main" id="{D233ECD5-7BFB-753D-FDA1-E35106E9DA25}"/>
                  </a:ext>
                </a:extLst>
              </p:cNvPr>
              <p:cNvSpPr txBox="1"/>
              <p:nvPr/>
            </p:nvSpPr>
            <p:spPr>
              <a:xfrm>
                <a:off x="5041080" y="2187000"/>
                <a:ext cx="2312564" cy="2175319"/>
              </a:xfrm>
              <a:prstGeom prst="rect">
                <a:avLst/>
              </a:prstGeom>
              <a:noFill/>
              <a:ln>
                <a:noFill/>
              </a:ln>
            </p:spPr>
            <p:txBody>
              <a:bodyPr vert="horz" wrap="none" lIns="81646" tIns="40823" rIns="81646" bIns="40823" anchorCtr="0" compatLnSpc="0">
                <a:spAutoFit/>
              </a:bodyPr>
              <a:lstStyle/>
              <a:p>
                <a:pPr defTabSz="829544" hangingPunct="0"/>
                <a:r>
                  <a:rPr lang="en-US" sz="1814">
                    <a:solidFill>
                      <a:prstClr val="black"/>
                    </a:solidFill>
                    <a:latin typeface="Trebuchet MS" pitchFamily="34"/>
                    <a:ea typeface="Segoe UI" pitchFamily="2"/>
                    <a:cs typeface="Tahoma" pitchFamily="2"/>
                  </a:rPr>
                  <a:t>system_call:</a:t>
                </a:r>
              </a:p>
              <a:p>
                <a:pPr defTabSz="829544" hangingPunct="0"/>
                <a:r>
                  <a:rPr lang="en-US" sz="1814">
                    <a:solidFill>
                      <a:prstClr val="black"/>
                    </a:solidFill>
                    <a:latin typeface="Trebuchet MS" pitchFamily="34"/>
                    <a:ea typeface="Segoe UI" pitchFamily="2"/>
                    <a:cs typeface="Tahoma" pitchFamily="2"/>
                  </a:rPr>
                  <a:t>   …</a:t>
                </a:r>
              </a:p>
              <a:p>
                <a:pPr defTabSz="829544" hangingPunct="0"/>
                <a:r>
                  <a:rPr lang="en-US" sz="1814">
                    <a:solidFill>
                      <a:prstClr val="black"/>
                    </a:solidFill>
                    <a:latin typeface="Trebuchet MS" pitchFamily="34"/>
                    <a:ea typeface="Segoe UI" pitchFamily="2"/>
                    <a:cs typeface="Tahoma" pitchFamily="2"/>
                  </a:rPr>
                  <a:t>   sys_xyz()</a:t>
                </a:r>
              </a:p>
              <a:p>
                <a:pPr defTabSz="829544" hangingPunct="0"/>
                <a:r>
                  <a:rPr lang="en-US" sz="1814">
                    <a:solidFill>
                      <a:prstClr val="black"/>
                    </a:solidFill>
                    <a:latin typeface="Trebuchet MS" pitchFamily="34"/>
                    <a:ea typeface="Segoe UI" pitchFamily="2"/>
                    <a:cs typeface="Tahoma" pitchFamily="2"/>
                  </a:rPr>
                  <a:t>   …</a:t>
                </a:r>
              </a:p>
              <a:p>
                <a:pPr defTabSz="829544" hangingPunct="0"/>
                <a:r>
                  <a:rPr lang="en-US" sz="1814">
                    <a:solidFill>
                      <a:prstClr val="black"/>
                    </a:solidFill>
                    <a:latin typeface="Trebuchet MS" pitchFamily="34"/>
                    <a:ea typeface="Segoe UI" pitchFamily="2"/>
                    <a:cs typeface="Tahoma" pitchFamily="2"/>
                  </a:rPr>
                  <a:t>ret_from_sys_call:</a:t>
                </a:r>
              </a:p>
              <a:p>
                <a:pPr defTabSz="829544" hangingPunct="0"/>
                <a:r>
                  <a:rPr lang="en-US" sz="1814">
                    <a:solidFill>
                      <a:prstClr val="black"/>
                    </a:solidFill>
                    <a:latin typeface="Trebuchet MS" pitchFamily="34"/>
                    <a:ea typeface="Segoe UI" pitchFamily="2"/>
                    <a:cs typeface="Tahoma" pitchFamily="2"/>
                  </a:rPr>
                  <a:t>   …</a:t>
                </a:r>
              </a:p>
              <a:p>
                <a:pPr defTabSz="829544" hangingPunct="0"/>
                <a:r>
                  <a:rPr lang="en-US" sz="1814">
                    <a:solidFill>
                      <a:prstClr val="black"/>
                    </a:solidFill>
                    <a:latin typeface="Trebuchet MS" pitchFamily="34"/>
                    <a:ea typeface="Segoe UI" pitchFamily="2"/>
                    <a:cs typeface="Tahoma" pitchFamily="2"/>
                  </a:rPr>
                  <a:t>   iret</a:t>
                </a:r>
              </a:p>
            </p:txBody>
          </p:sp>
          <p:sp>
            <p:nvSpPr>
              <p:cNvPr id="20" name="Straight Connector 19">
                <a:extLst>
                  <a:ext uri="{FF2B5EF4-FFF2-40B4-BE49-F238E27FC236}">
                    <a16:creationId xmlns:a16="http://schemas.microsoft.com/office/drawing/2014/main" id="{060D5D5D-5B40-3176-A81F-387562766CF7}"/>
                  </a:ext>
                </a:extLst>
              </p:cNvPr>
              <p:cNvSpPr/>
              <p:nvPr/>
            </p:nvSpPr>
            <p:spPr>
              <a:xfrm flipV="1">
                <a:off x="4017240" y="2693880"/>
                <a:ext cx="777600" cy="457200"/>
              </a:xfrm>
              <a:prstGeom prst="line">
                <a:avLst/>
              </a:prstGeom>
              <a:noFill/>
              <a:ln w="0">
                <a:solidFill>
                  <a:srgbClr val="000000"/>
                </a:solidFill>
                <a:custDash>
                  <a:ds d="144567" sp="360000"/>
                  <a:ds d="144567" sp="360000"/>
                  <a:ds d="720000" sp="360000"/>
                  <a:ds d="720000" sp="360000"/>
                  <a:ds d="720000" sp="360000"/>
                </a:custDash>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1" name="Straight Connector 20">
                <a:extLst>
                  <a:ext uri="{FF2B5EF4-FFF2-40B4-BE49-F238E27FC236}">
                    <a16:creationId xmlns:a16="http://schemas.microsoft.com/office/drawing/2014/main" id="{AF33BFB5-F801-F3A6-B7C0-C7E68798C624}"/>
                  </a:ext>
                </a:extLst>
              </p:cNvPr>
              <p:cNvSpPr/>
              <p:nvPr/>
            </p:nvSpPr>
            <p:spPr>
              <a:xfrm flipH="1" flipV="1">
                <a:off x="4017240" y="3608280"/>
                <a:ext cx="777600" cy="274320"/>
              </a:xfrm>
              <a:prstGeom prst="line">
                <a:avLst/>
              </a:prstGeom>
              <a:noFill/>
              <a:ln w="0">
                <a:solidFill>
                  <a:srgbClr val="000000"/>
                </a:solidFill>
                <a:custDash>
                  <a:ds d="144567" sp="360000"/>
                  <a:ds d="144567" sp="360000"/>
                  <a:ds d="720000" sp="360000"/>
                  <a:ds d="720000" sp="360000"/>
                  <a:ds d="720000" sp="360000"/>
                </a:custDash>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Freeform: Shape 21">
                <a:extLst>
                  <a:ext uri="{FF2B5EF4-FFF2-40B4-BE49-F238E27FC236}">
                    <a16:creationId xmlns:a16="http://schemas.microsoft.com/office/drawing/2014/main" id="{8EE82E93-E429-A930-F7FA-E60C00AC934A}"/>
                  </a:ext>
                </a:extLst>
              </p:cNvPr>
              <p:cNvSpPr/>
              <p:nvPr/>
            </p:nvSpPr>
            <p:spPr>
              <a:xfrm>
                <a:off x="4827960" y="2053800"/>
                <a:ext cx="4662360" cy="2560319"/>
              </a:xfrm>
              <a:custGeom>
                <a:avLst>
                  <a:gd name="f0" fmla="val 13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solidFill>
                  <a:srgbClr val="000000"/>
                </a:solidFill>
                <a:custDash>
                  <a:ds d="144567" sp="360000"/>
                  <a:ds d="144567" sp="360000"/>
                  <a:ds d="720000" sp="360000"/>
                  <a:ds d="720000" sp="360000"/>
                  <a:ds d="720000" sp="360000"/>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3" name="TextBox 22">
                <a:extLst>
                  <a:ext uri="{FF2B5EF4-FFF2-40B4-BE49-F238E27FC236}">
                    <a16:creationId xmlns:a16="http://schemas.microsoft.com/office/drawing/2014/main" id="{36BCCEB3-696D-B3F7-FC88-598509AE8471}"/>
                  </a:ext>
                </a:extLst>
              </p:cNvPr>
              <p:cNvSpPr txBox="1"/>
              <p:nvPr/>
            </p:nvSpPr>
            <p:spPr>
              <a:xfrm>
                <a:off x="6252120" y="1632600"/>
                <a:ext cx="1531403" cy="358970"/>
              </a:xfrm>
              <a:prstGeom prst="rect">
                <a:avLst/>
              </a:prstGeom>
              <a:noFill/>
              <a:ln>
                <a:noFill/>
              </a:ln>
            </p:spPr>
            <p:txBody>
              <a:bodyPr vert="horz" wrap="none" lIns="81646" tIns="40823" rIns="81646" bIns="40823" anchorCtr="0" compatLnSpc="0">
                <a:spAutoFit/>
              </a:bodyPr>
              <a:lstStyle/>
              <a:p>
                <a:pPr defTabSz="829544" hangingPunct="0"/>
                <a:r>
                  <a:rPr lang="en-US" sz="1633" b="1">
                    <a:solidFill>
                      <a:prstClr val="black"/>
                    </a:solidFill>
                    <a:latin typeface="Trebuchet MS" pitchFamily="34"/>
                    <a:ea typeface="Segoe UI" pitchFamily="2"/>
                    <a:cs typeface="Tahoma" pitchFamily="2"/>
                  </a:rPr>
                  <a:t>Kernel Mode</a:t>
                </a:r>
              </a:p>
            </p:txBody>
          </p:sp>
          <p:sp>
            <p:nvSpPr>
              <p:cNvPr id="24" name="TextBox 23">
                <a:extLst>
                  <a:ext uri="{FF2B5EF4-FFF2-40B4-BE49-F238E27FC236}">
                    <a16:creationId xmlns:a16="http://schemas.microsoft.com/office/drawing/2014/main" id="{F48F638C-DEAD-23C9-7FCC-F02C76283B28}"/>
                  </a:ext>
                </a:extLst>
              </p:cNvPr>
              <p:cNvSpPr txBox="1"/>
              <p:nvPr/>
            </p:nvSpPr>
            <p:spPr>
              <a:xfrm>
                <a:off x="7993440" y="2583000"/>
                <a:ext cx="1386719" cy="1579765"/>
              </a:xfrm>
              <a:prstGeom prst="rect">
                <a:avLst/>
              </a:prstGeom>
              <a:noFill/>
              <a:ln>
                <a:noFill/>
              </a:ln>
            </p:spPr>
            <p:txBody>
              <a:bodyPr vert="horz" wrap="none" lIns="81646" tIns="40823" rIns="81646" bIns="40823" anchorCtr="0" compatLnSpc="0">
                <a:spAutoFit/>
              </a:bodyPr>
              <a:lstStyle/>
              <a:p>
                <a:pPr defTabSz="829544" hangingPunct="0"/>
                <a:r>
                  <a:rPr lang="en-US" sz="1814">
                    <a:solidFill>
                      <a:prstClr val="black"/>
                    </a:solidFill>
                    <a:latin typeface="Trebuchet MS" pitchFamily="34"/>
                    <a:ea typeface="Segoe UI" pitchFamily="2"/>
                    <a:cs typeface="Tahoma" pitchFamily="2"/>
                  </a:rPr>
                  <a:t>sys_xyz() {</a:t>
                </a:r>
              </a:p>
              <a:p>
                <a:pPr defTabSz="829544" hangingPunct="0"/>
                <a:endParaRPr lang="en-US" sz="1814">
                  <a:solidFill>
                    <a:prstClr val="black"/>
                  </a:solidFill>
                  <a:latin typeface="Trebuchet MS" pitchFamily="34"/>
                  <a:ea typeface="Segoe UI" pitchFamily="2"/>
                  <a:cs typeface="Tahoma" pitchFamily="2"/>
                </a:endParaRPr>
              </a:p>
              <a:p>
                <a:pPr defTabSz="829544" hangingPunct="0"/>
                <a:r>
                  <a:rPr lang="en-US" sz="1814">
                    <a:solidFill>
                      <a:prstClr val="black"/>
                    </a:solidFill>
                    <a:latin typeface="Trebuchet MS" pitchFamily="34"/>
                    <a:ea typeface="Segoe UI" pitchFamily="2"/>
                    <a:cs typeface="Tahoma" pitchFamily="2"/>
                  </a:rPr>
                  <a:t>   …</a:t>
                </a:r>
              </a:p>
              <a:p>
                <a:pPr defTabSz="829544" hangingPunct="0"/>
                <a:endParaRPr lang="en-US" sz="1814">
                  <a:solidFill>
                    <a:prstClr val="black"/>
                  </a:solidFill>
                  <a:latin typeface="Trebuchet MS" pitchFamily="34"/>
                  <a:ea typeface="Segoe UI" pitchFamily="2"/>
                  <a:cs typeface="Tahoma" pitchFamily="2"/>
                </a:endParaRPr>
              </a:p>
              <a:p>
                <a:pPr defTabSz="829544" hangingPunct="0"/>
                <a:r>
                  <a:rPr lang="en-US" sz="1814">
                    <a:solidFill>
                      <a:prstClr val="black"/>
                    </a:solidFill>
                    <a:latin typeface="Trebuchet MS" pitchFamily="34"/>
                    <a:ea typeface="Segoe UI" pitchFamily="2"/>
                    <a:cs typeface="Tahoma" pitchFamily="2"/>
                  </a:rPr>
                  <a:t>}</a:t>
                </a:r>
              </a:p>
            </p:txBody>
          </p:sp>
          <p:sp>
            <p:nvSpPr>
              <p:cNvPr id="25" name="Straight Connector 24">
                <a:extLst>
                  <a:ext uri="{FF2B5EF4-FFF2-40B4-BE49-F238E27FC236}">
                    <a16:creationId xmlns:a16="http://schemas.microsoft.com/office/drawing/2014/main" id="{CB6D02F8-2AD0-40BB-70DC-19A83CC7F886}"/>
                  </a:ext>
                </a:extLst>
              </p:cNvPr>
              <p:cNvSpPr/>
              <p:nvPr/>
            </p:nvSpPr>
            <p:spPr>
              <a:xfrm flipV="1">
                <a:off x="7315200" y="2931839"/>
                <a:ext cx="634319" cy="182881"/>
              </a:xfrm>
              <a:prstGeom prst="line">
                <a:avLst/>
              </a:prstGeom>
              <a:noFill/>
              <a:ln w="0">
                <a:solidFill>
                  <a:srgbClr val="000000"/>
                </a:solidFill>
                <a:custDash>
                  <a:ds d="144567" sp="360000"/>
                  <a:ds d="144567" sp="360000"/>
                  <a:ds d="720000" sp="360000"/>
                  <a:ds d="720000" sp="360000"/>
                  <a:ds d="720000" sp="360000"/>
                </a:custDash>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6" name="Straight Connector 25">
                <a:extLst>
                  <a:ext uri="{FF2B5EF4-FFF2-40B4-BE49-F238E27FC236}">
                    <a16:creationId xmlns:a16="http://schemas.microsoft.com/office/drawing/2014/main" id="{5FED5F09-C165-4894-AAF6-B9879CBB4847}"/>
                  </a:ext>
                </a:extLst>
              </p:cNvPr>
              <p:cNvSpPr/>
              <p:nvPr/>
            </p:nvSpPr>
            <p:spPr>
              <a:xfrm flipH="1" flipV="1">
                <a:off x="7315200" y="3768480"/>
                <a:ext cx="634319" cy="182880"/>
              </a:xfrm>
              <a:prstGeom prst="line">
                <a:avLst/>
              </a:prstGeom>
              <a:noFill/>
              <a:ln w="0">
                <a:solidFill>
                  <a:srgbClr val="000000"/>
                </a:solidFill>
                <a:custDash>
                  <a:ds d="144567" sp="360000"/>
                  <a:ds d="144567" sp="360000"/>
                  <a:ds d="720000" sp="360000"/>
                  <a:ds d="720000" sp="360000"/>
                  <a:ds d="720000" sp="360000"/>
                </a:custDash>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grpSp>
        <p:sp>
          <p:nvSpPr>
            <p:cNvPr id="27" name="TextBox 26">
              <a:extLst>
                <a:ext uri="{FF2B5EF4-FFF2-40B4-BE49-F238E27FC236}">
                  <a16:creationId xmlns:a16="http://schemas.microsoft.com/office/drawing/2014/main" id="{9BBA2C17-066F-B7DA-D6D2-4968C7179941}"/>
                </a:ext>
              </a:extLst>
            </p:cNvPr>
            <p:cNvSpPr txBox="1"/>
            <p:nvPr/>
          </p:nvSpPr>
          <p:spPr>
            <a:xfrm>
              <a:off x="815034" y="4754878"/>
              <a:ext cx="1513450" cy="1163244"/>
            </a:xfrm>
            <a:prstGeom prst="rect">
              <a:avLst/>
            </a:prstGeom>
            <a:noFill/>
            <a:ln>
              <a:noFill/>
            </a:ln>
          </p:spPr>
          <p:txBody>
            <a:bodyPr vert="horz" wrap="none" lIns="81646" tIns="40823" rIns="81646" bIns="40823" anchorCtr="0" compatLnSpc="0">
              <a:spAutoFit/>
            </a:bodyPr>
            <a:lstStyle/>
            <a:p>
              <a:pPr algn="ctr" defTabSz="829544" hangingPunct="0"/>
              <a:r>
                <a:rPr lang="en-US" sz="1633">
                  <a:solidFill>
                    <a:prstClr val="black"/>
                  </a:solidFill>
                  <a:latin typeface="Trebuchet MS" pitchFamily="34"/>
                  <a:ea typeface="Segoe UI" pitchFamily="2"/>
                  <a:cs typeface="Tahoma" pitchFamily="2"/>
                </a:rPr>
                <a:t>System Call</a:t>
              </a:r>
            </a:p>
            <a:p>
              <a:pPr algn="ctr" defTabSz="829544" hangingPunct="0"/>
              <a:r>
                <a:rPr lang="en-US" sz="1633">
                  <a:solidFill>
                    <a:prstClr val="black"/>
                  </a:solidFill>
                  <a:latin typeface="Trebuchet MS" pitchFamily="34"/>
                  <a:ea typeface="Segoe UI" pitchFamily="2"/>
                  <a:cs typeface="Tahoma" pitchFamily="2"/>
                </a:rPr>
                <a:t>Invocation in</a:t>
              </a:r>
            </a:p>
            <a:p>
              <a:pPr algn="ctr" defTabSz="829544" hangingPunct="0"/>
              <a:r>
                <a:rPr lang="en-US" sz="1633">
                  <a:solidFill>
                    <a:prstClr val="black"/>
                  </a:solidFill>
                  <a:latin typeface="Trebuchet MS" pitchFamily="34"/>
                  <a:ea typeface="Segoe UI" pitchFamily="2"/>
                  <a:cs typeface="Tahoma" pitchFamily="2"/>
                </a:rPr>
                <a:t>application</a:t>
              </a:r>
            </a:p>
            <a:p>
              <a:pPr algn="ctr" defTabSz="829544" hangingPunct="0"/>
              <a:r>
                <a:rPr lang="en-US" sz="1633">
                  <a:solidFill>
                    <a:prstClr val="black"/>
                  </a:solidFill>
                  <a:latin typeface="Trebuchet MS" pitchFamily="34"/>
                  <a:ea typeface="Segoe UI" pitchFamily="2"/>
                  <a:cs typeface="Tahoma" pitchFamily="2"/>
                </a:rPr>
                <a:t>program</a:t>
              </a:r>
            </a:p>
          </p:txBody>
        </p:sp>
        <p:sp>
          <p:nvSpPr>
            <p:cNvPr id="28" name="TextBox 27">
              <a:extLst>
                <a:ext uri="{FF2B5EF4-FFF2-40B4-BE49-F238E27FC236}">
                  <a16:creationId xmlns:a16="http://schemas.microsoft.com/office/drawing/2014/main" id="{3DC3F4E3-8DB5-FB21-FE3B-1D0B96C89437}"/>
                </a:ext>
              </a:extLst>
            </p:cNvPr>
            <p:cNvSpPr txBox="1"/>
            <p:nvPr/>
          </p:nvSpPr>
          <p:spPr>
            <a:xfrm>
              <a:off x="1296675" y="4755240"/>
              <a:ext cx="4293811" cy="358970"/>
            </a:xfrm>
            <a:prstGeom prst="rect">
              <a:avLst/>
            </a:prstGeom>
            <a:noFill/>
            <a:ln>
              <a:noFill/>
            </a:ln>
          </p:spPr>
          <p:txBody>
            <a:bodyPr vert="horz" wrap="none" lIns="81646" tIns="40823" rIns="81646" bIns="40823" anchorCtr="0" compatLnSpc="0">
              <a:spAutoFit/>
            </a:bodyPr>
            <a:lstStyle/>
            <a:p>
              <a:pPr algn="ctr" defTabSz="829544" hangingPunct="0"/>
              <a:r>
                <a:rPr lang="en-US" sz="1633">
                  <a:solidFill>
                    <a:prstClr val="black"/>
                  </a:solidFill>
                  <a:latin typeface="Trebuchet MS" pitchFamily="34"/>
                  <a:ea typeface="Segoe UI" pitchFamily="2"/>
                  <a:cs typeface="Tahoma" pitchFamily="2"/>
                </a:rPr>
                <a:t>Wrapper routine in libc standard library</a:t>
              </a:r>
            </a:p>
          </p:txBody>
        </p:sp>
        <p:sp>
          <p:nvSpPr>
            <p:cNvPr id="29" name="TextBox 28">
              <a:extLst>
                <a:ext uri="{FF2B5EF4-FFF2-40B4-BE49-F238E27FC236}">
                  <a16:creationId xmlns:a16="http://schemas.microsoft.com/office/drawing/2014/main" id="{6A591817-395B-163C-466F-67F17DC62F65}"/>
                </a:ext>
              </a:extLst>
            </p:cNvPr>
            <p:cNvSpPr txBox="1"/>
            <p:nvPr/>
          </p:nvSpPr>
          <p:spPr>
            <a:xfrm>
              <a:off x="5356785" y="4755600"/>
              <a:ext cx="1350391" cy="627062"/>
            </a:xfrm>
            <a:prstGeom prst="rect">
              <a:avLst/>
            </a:prstGeom>
            <a:noFill/>
            <a:ln>
              <a:noFill/>
            </a:ln>
          </p:spPr>
          <p:txBody>
            <a:bodyPr vert="horz" wrap="none" lIns="81646" tIns="40823" rIns="81646" bIns="40823" anchorCtr="0" compatLnSpc="0">
              <a:spAutoFit/>
            </a:bodyPr>
            <a:lstStyle/>
            <a:p>
              <a:pPr algn="ctr" defTabSz="829544" hangingPunct="0"/>
              <a:r>
                <a:rPr lang="en-US" sz="1633">
                  <a:solidFill>
                    <a:prstClr val="black"/>
                  </a:solidFill>
                  <a:latin typeface="Trebuchet MS" pitchFamily="34"/>
                  <a:ea typeface="Segoe UI" pitchFamily="2"/>
                  <a:cs typeface="Tahoma" pitchFamily="2"/>
                </a:rPr>
                <a:t>System call</a:t>
              </a:r>
            </a:p>
            <a:p>
              <a:pPr algn="ctr" defTabSz="829544" hangingPunct="0"/>
              <a:r>
                <a:rPr lang="en-US" sz="1633">
                  <a:solidFill>
                    <a:prstClr val="black"/>
                  </a:solidFill>
                  <a:latin typeface="Trebuchet MS" pitchFamily="34"/>
                  <a:ea typeface="Segoe UI" pitchFamily="2"/>
                  <a:cs typeface="Tahoma" pitchFamily="2"/>
                </a:rPr>
                <a:t>handler</a:t>
              </a:r>
            </a:p>
          </p:txBody>
        </p:sp>
        <p:sp>
          <p:nvSpPr>
            <p:cNvPr id="30" name="TextBox 29">
              <a:extLst>
                <a:ext uri="{FF2B5EF4-FFF2-40B4-BE49-F238E27FC236}">
                  <a16:creationId xmlns:a16="http://schemas.microsoft.com/office/drawing/2014/main" id="{B075DD7D-CE15-7020-B83D-984D4737F0AB}"/>
                </a:ext>
              </a:extLst>
            </p:cNvPr>
            <p:cNvSpPr txBox="1"/>
            <p:nvPr/>
          </p:nvSpPr>
          <p:spPr>
            <a:xfrm>
              <a:off x="7868144" y="4755959"/>
              <a:ext cx="1728389" cy="627062"/>
            </a:xfrm>
            <a:prstGeom prst="rect">
              <a:avLst/>
            </a:prstGeom>
            <a:noFill/>
            <a:ln>
              <a:noFill/>
            </a:ln>
          </p:spPr>
          <p:txBody>
            <a:bodyPr vert="horz" wrap="none" lIns="81646" tIns="40823" rIns="81646" bIns="40823" anchorCtr="0" compatLnSpc="0">
              <a:spAutoFit/>
            </a:bodyPr>
            <a:lstStyle/>
            <a:p>
              <a:pPr algn="ctr" defTabSz="829544" hangingPunct="0"/>
              <a:r>
                <a:rPr lang="en-US" sz="1633">
                  <a:solidFill>
                    <a:prstClr val="black"/>
                  </a:solidFill>
                  <a:latin typeface="Trebuchet MS" pitchFamily="34"/>
                  <a:ea typeface="Segoe UI" pitchFamily="2"/>
                  <a:cs typeface="Tahoma" pitchFamily="2"/>
                </a:rPr>
                <a:t>System call</a:t>
              </a:r>
            </a:p>
            <a:p>
              <a:pPr algn="ctr" defTabSz="829544" hangingPunct="0"/>
              <a:r>
                <a:rPr lang="en-US" sz="1633">
                  <a:solidFill>
                    <a:prstClr val="black"/>
                  </a:solidFill>
                  <a:latin typeface="Trebuchet MS" pitchFamily="34"/>
                  <a:ea typeface="Segoe UI" pitchFamily="2"/>
                  <a:cs typeface="Tahoma" pitchFamily="2"/>
                </a:rPr>
                <a:t>service routine</a:t>
              </a:r>
            </a:p>
          </p:txBody>
        </p:sp>
      </p:grpSp>
    </p:spTree>
  </p:cSld>
  <p:clrMapOvr>
    <a:masterClrMapping/>
  </p:clrMapOvr>
</p:sld>
</file>

<file path=ppt/theme/theme1.xml><?xml version="1.0" encoding="utf-8"?>
<a:theme xmlns:a="http://schemas.openxmlformats.org/drawingml/2006/main" name="emertx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emertxe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emertxe2">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Defaul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3732</Words>
  <Application>Microsoft Office PowerPoint</Application>
  <PresentationFormat>Widescreen</PresentationFormat>
  <Paragraphs>814</Paragraphs>
  <Slides>49</Slides>
  <Notes>49</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49</vt:i4>
      </vt:variant>
    </vt:vector>
  </HeadingPairs>
  <TitlesOfParts>
    <vt:vector size="62" baseType="lpstr">
      <vt:lpstr>Aptos</vt:lpstr>
      <vt:lpstr>Arial</vt:lpstr>
      <vt:lpstr>Courier New</vt:lpstr>
      <vt:lpstr>DejaVu Sans</vt:lpstr>
      <vt:lpstr>Liberation Sans</vt:lpstr>
      <vt:lpstr>Liberation Serif</vt:lpstr>
      <vt:lpstr>StarSymbol</vt:lpstr>
      <vt:lpstr>Trebuchet</vt:lpstr>
      <vt:lpstr>Trebuchet MS</vt:lpstr>
      <vt:lpstr>emertxe</vt:lpstr>
      <vt:lpstr>emertxe1</vt:lpstr>
      <vt:lpstr>emertxe2</vt:lpstr>
      <vt:lpstr>Default</vt:lpstr>
      <vt:lpstr>Linux Internals &amp; Networking System programming using Kernel interfaces</vt:lpstr>
      <vt:lpstr>Contents</vt:lpstr>
      <vt:lpstr>Linux Internals &amp; Networking Contents</vt:lpstr>
      <vt:lpstr>Introduction</vt:lpstr>
      <vt:lpstr>Introduction Kernel Architecture</vt:lpstr>
      <vt:lpstr>Introduction Mono vs Micro</vt:lpstr>
      <vt:lpstr>System Calls</vt:lpstr>
      <vt:lpstr>System calls</vt:lpstr>
      <vt:lpstr>System Call Implementation</vt:lpstr>
      <vt:lpstr>System Call Example: Others</vt:lpstr>
      <vt:lpstr>Process</vt:lpstr>
      <vt:lpstr>Process</vt:lpstr>
      <vt:lpstr>Process vs Program</vt:lpstr>
      <vt:lpstr>Process vs Program</vt:lpstr>
      <vt:lpstr>Process State Transition Diagram</vt:lpstr>
      <vt:lpstr>Process State Transition Diagram</vt:lpstr>
      <vt:lpstr>Process States</vt:lpstr>
      <vt:lpstr>Process Descriptor</vt:lpstr>
      <vt:lpstr>Process Descriptor</vt:lpstr>
      <vt:lpstr>Process Descriptor – State Field</vt:lpstr>
      <vt:lpstr>Process Descriptor - ID</vt:lpstr>
      <vt:lpstr>Process Schedule</vt:lpstr>
      <vt:lpstr>Process Active Processes</vt:lpstr>
      <vt:lpstr>Process Context Switching</vt:lpstr>
      <vt:lpstr>Context Switching</vt:lpstr>
      <vt:lpstr>Process Creation</vt:lpstr>
      <vt:lpstr>Process Creation - fork()</vt:lpstr>
      <vt:lpstr>Process Creation - fork()</vt:lpstr>
      <vt:lpstr>Process fork() - The Flow</vt:lpstr>
      <vt:lpstr>Process fork() - The Flow</vt:lpstr>
      <vt:lpstr>Process fork() - The Flow</vt:lpstr>
      <vt:lpstr>Process fork() - The Flow</vt:lpstr>
      <vt:lpstr>Process fork() - The Flow</vt:lpstr>
      <vt:lpstr>Process fork() - The Flow</vt:lpstr>
      <vt:lpstr>Process fork() - The Flow</vt:lpstr>
      <vt:lpstr>Process fork() - The Flow</vt:lpstr>
      <vt:lpstr>Process fork() - The Flow</vt:lpstr>
      <vt:lpstr>Process fork() - How to Distinguish?</vt:lpstr>
      <vt:lpstr>Process Zombie</vt:lpstr>
      <vt:lpstr>Process Orphan</vt:lpstr>
      <vt:lpstr>Process Overlay - exec()</vt:lpstr>
      <vt:lpstr>Process Overlay - exec()</vt:lpstr>
      <vt:lpstr>Process Overlay - exec()</vt:lpstr>
      <vt:lpstr>Process exec() - Variants</vt:lpstr>
      <vt:lpstr>Process Blending fork() and exec()</vt:lpstr>
      <vt:lpstr>Process COW – Copy on Write</vt:lpstr>
      <vt:lpstr>Process Termination</vt:lpstr>
      <vt:lpstr>Process Wait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biju mk</dc:creator>
  <cp:lastModifiedBy>biju mk</cp:lastModifiedBy>
  <cp:revision>2</cp:revision>
  <dcterms:created xsi:type="dcterms:W3CDTF">2025-01-03T05:08:00Z</dcterms:created>
  <dcterms:modified xsi:type="dcterms:W3CDTF">2025-01-03T05:12:20Z</dcterms:modified>
</cp:coreProperties>
</file>