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e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Lst>
  <p:notesMasterIdLst>
    <p:notesMasterId r:id="rId49"/>
  </p:notesMasterIdLst>
  <p:sldIdLst>
    <p:sldId id="256" r:id="rId5"/>
    <p:sldId id="354" r:id="rId6"/>
    <p:sldId id="356" r:id="rId7"/>
    <p:sldId id="360" r:id="rId8"/>
    <p:sldId id="362" r:id="rId9"/>
    <p:sldId id="365" r:id="rId10"/>
    <p:sldId id="367" r:id="rId11"/>
    <p:sldId id="368" r:id="rId12"/>
    <p:sldId id="369" r:id="rId13"/>
    <p:sldId id="370" r:id="rId14"/>
    <p:sldId id="371" r:id="rId15"/>
    <p:sldId id="373" r:id="rId16"/>
    <p:sldId id="376" r:id="rId17"/>
    <p:sldId id="377" r:id="rId18"/>
    <p:sldId id="379" r:id="rId19"/>
    <p:sldId id="380" r:id="rId20"/>
    <p:sldId id="382" r:id="rId21"/>
    <p:sldId id="383" r:id="rId22"/>
    <p:sldId id="388" r:id="rId23"/>
    <p:sldId id="389" r:id="rId24"/>
    <p:sldId id="390" r:id="rId25"/>
    <p:sldId id="391" r:id="rId26"/>
    <p:sldId id="392" r:id="rId27"/>
    <p:sldId id="394" r:id="rId28"/>
    <p:sldId id="396" r:id="rId29"/>
    <p:sldId id="398" r:id="rId30"/>
    <p:sldId id="510" r:id="rId31"/>
    <p:sldId id="512" r:id="rId32"/>
    <p:sldId id="513" r:id="rId33"/>
    <p:sldId id="514" r:id="rId34"/>
    <p:sldId id="515" r:id="rId35"/>
    <p:sldId id="516" r:id="rId36"/>
    <p:sldId id="517" r:id="rId37"/>
    <p:sldId id="518" r:id="rId38"/>
    <p:sldId id="519" r:id="rId39"/>
    <p:sldId id="520" r:id="rId40"/>
    <p:sldId id="521" r:id="rId41"/>
    <p:sldId id="522" r:id="rId42"/>
    <p:sldId id="523" r:id="rId43"/>
    <p:sldId id="524" r:id="rId44"/>
    <p:sldId id="561" r:id="rId45"/>
    <p:sldId id="525" r:id="rId46"/>
    <p:sldId id="526" r:id="rId47"/>
    <p:sldId id="560"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3850C7-2AA4-4969-90F0-E45BCF1837D4}" type="datetimeFigureOut">
              <a:rPr lang="en-IN" smtClean="0"/>
              <a:t>03-01-2025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52695B-AFAA-47AF-931E-3F2E0C162827}" type="slidenum">
              <a:rPr lang="en-IN" smtClean="0"/>
              <a:t>‹#›</a:t>
            </a:fld>
            <a:endParaRPr lang="en-IN"/>
          </a:p>
        </p:txBody>
      </p:sp>
    </p:spTree>
    <p:extLst>
      <p:ext uri="{BB962C8B-B14F-4D97-AF65-F5344CB8AC3E}">
        <p14:creationId xmlns:p14="http://schemas.microsoft.com/office/powerpoint/2010/main" val="3868414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87C877F-214B-756A-7E1A-32C3C30FC7E0}"/>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11112615-6CD0-40DF-83A1-0C797959C72F}"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C276D991-5AD8-6B3D-AF4C-9256DFE6985C}"/>
              </a:ext>
            </a:extLst>
          </p:cNvPr>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D1FD1C21-0CAC-60CE-C201-FC24CBEA8F47}"/>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80CBD19-1424-7CBE-334B-C34B6EA8B82B}"/>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CA1237F2-4E9D-47F2-B6BA-8A3EA2D0D5DE}"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10</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7E7BFD2C-70F0-E656-AC1D-AD20F8AC0DB5}"/>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43A9100A-91DD-5690-E80E-529B270E58B5}"/>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B061A50-DF0F-B02F-DD8C-BD3F9957AD37}"/>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5C067AAA-F5B0-4C16-ACF0-BB4F2FDE2854}"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11</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DFD738E2-3020-B5EA-E221-A0EDBFE0C87F}"/>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03E6EECA-3FA6-F76A-C6CD-CD7704DABD2C}"/>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531910E-D6AC-8439-0B04-8A0FEDACBC92}"/>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A6296265-0B4B-40E6-BD72-7D33646561DA}"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12</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342949F1-4052-957A-AF45-DF8BC3C0F626}"/>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2FFAA615-5D4A-EB4C-0DB6-DF94DCDE8CF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C58B185-AE18-AC3A-858B-DF0D6A1D58C4}"/>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F527A7E2-80B2-4B37-9CBA-B5E15908819C}"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13</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B817C1F2-F6C4-197A-11AC-8C5BB6578488}"/>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12202D90-B9F4-853D-ECCD-90EC3FB7DC88}"/>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1612CB5-6CEF-FE4C-BC9E-F18C985C6D6B}"/>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4796EF18-5634-4625-BE2D-6464C176A8F1}"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14</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72F1986D-8AEE-12D7-1CE4-2FF5A1CDF53A}"/>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2C366A05-2933-1E92-3CCE-DF9B6D5A2307}"/>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98546BC-B290-AF38-7054-5DC79679ED06}"/>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31F74A33-4E50-4732-B429-905054EBD7E8}"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15</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5BDDEA47-4319-41D0-B463-8F96B27401D4}"/>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F6C9B06E-9791-DABD-5046-6943956480BE}"/>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7AEB77C-EA52-982D-0749-8862A8A9549D}"/>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2F70A6B5-8B2C-42C5-8BBB-F5F8BB4BDA48}"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16</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F9C492A6-83EE-8CDA-D285-86CEA15F3CAE}"/>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9D4CD28D-F581-9544-3FED-E39A261EC549}"/>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383A5A6-67CD-FD35-C135-344BD9FC5538}"/>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7E7E4A47-B3B8-4E63-970C-A862F6BBB161}"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17</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8432712B-2F79-E80F-98E6-64D0FC3FE408}"/>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E84AEB46-9660-AA3B-52D3-02F6B2D13F29}"/>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127CF24-7081-D99B-D2B3-D78A17BE7025}"/>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CB52EBDF-9E60-4162-8D2E-C2E45394F24D}"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18</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61A75191-6378-AA0D-C849-52ED06040F16}"/>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3DD96551-881A-E38F-E2B4-7E77182CB21A}"/>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13237AF-B953-26E6-5DAD-16C1D1C478B3}"/>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C1E74471-E7AA-45AC-A2CE-790E41E63B17}"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19</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21A77575-F169-24E9-BE8C-899052C8FBEB}"/>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A9C7B75B-1FF3-ED5A-7FFF-3BE66C2EC477}"/>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833AA65-7C9F-9B51-D6F0-3D0C31836F4B}"/>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D2264D4F-85A2-44E2-A4C0-5FB74385F9BC}"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28A7FFB2-2460-2D0D-3E7B-EE403183DBC4}"/>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801AFD2F-6BC3-65AB-14F5-ED0C71FA3FC8}"/>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C068EEB-B413-D83D-1314-BFCC23C5963C}"/>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1ADDFDF0-BF41-47CF-9733-DC5CEC5D42F9}"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20</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AA34F3BA-1D9D-972E-29A6-4ED93A226BF5}"/>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43C55392-F82D-E037-FF3D-7B470D959E30}"/>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61678A7-1308-3F4E-54C7-DD1B06B89926}"/>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ED39D5BE-D833-409B-8BA6-D1EE1A693491}"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21</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3E72BCFF-24B4-E5FA-514E-2A0C4F398A40}"/>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62F6F009-BC9D-C425-D954-B6D0CB910045}"/>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61727E4-8E84-08C1-5D6C-26D6510351DA}"/>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64886EEA-6124-4F6E-AA01-AD74FFF20ADE}"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22</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F733669F-223E-4B86-28DA-B3B83C968D01}"/>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9F9D8122-C7B9-40CE-5B57-E937FA3FE4D5}"/>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4504863-3640-DA2B-F6B1-E2212A381DB9}"/>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D46C4DA4-434A-4BAF-8410-4B297A008958}"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23</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FC662B38-D7E4-32B1-3393-FA0D81E637EC}"/>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A3867C95-A680-E3C6-1318-CC4F3D7010BF}"/>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CFE20DA-116D-E316-87BE-F692CA44151C}"/>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34EEC651-DDCB-4B6A-A06A-1713CD14634B}"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24</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3CEB1B80-9AB3-E528-ADB7-16F047A71BDE}"/>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AE858B3F-6009-AAF1-B1FE-CFBAF8277A82}"/>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2811AF8-C87C-16C3-A1F0-E60786147206}"/>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E9E5BCB5-CA09-4D18-8B86-D5DDCFC1B109}"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25</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35ABC876-04E3-E55F-70EE-BCD94E910395}"/>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007AD5E4-9B53-7A5A-F0C6-E8F6C1DBB042}"/>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5298CFE-92C6-E2A7-4218-4E595CB0627B}"/>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55FA7D30-BB6E-4A39-91A0-DB751D9ABA64}"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26</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D9EC3875-034F-0AED-C3ED-C4BA88EFFE09}"/>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5D14DE57-E855-2744-D39E-B92F36B73129}"/>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5F8BA18-85F3-265D-1C7F-7213B740B8B0}"/>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094F5319-BDCD-45FD-AF7F-E016805088DE}"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27</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7F0DD1CF-F2C8-4969-AF80-57E84A345E74}"/>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915C5820-8EDD-C8A5-221A-9F749630D022}"/>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88FA54B-508E-9F5A-2A84-0855DA83BF24}"/>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BE941CE5-9F19-4535-B6AC-397A9992EBD3}"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28</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18562339-C056-FE12-082F-5D005B4F3450}"/>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04A4E5FB-9865-B8B0-9F2D-A474E158C166}"/>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B708578-081E-E062-357F-0513A512F975}"/>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44D8F097-9E9F-44CC-B719-F4837B69D367}"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29</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CA8902F2-98C6-516B-5D45-B7C3A408E6FF}"/>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DDAEEA51-4C41-F56D-9169-0E3FE08DE19B}"/>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C60AC2E-D43C-69B8-AC93-1DDB2213208C}"/>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7FEFBA7F-2C40-4C43-AEEC-AB3D17E6BA97}"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3</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4F188167-C189-BCD9-1F98-3139E8EFCC38}"/>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A526A813-FAFD-B93E-7F48-04D0D6547B89}"/>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413C9CF-40A2-F408-1F2F-FF77B7F1BFF4}"/>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13B3CEE3-67FE-444A-A439-C3C6D7204804}"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30</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4DC79CF1-461B-FACA-4310-2586D5817E34}"/>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5652F5F6-9DB5-ABC1-BCF1-4F781BC59CB0}"/>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F9F67EC-D2D8-FBA3-8D61-04D94D1C2B3B}"/>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AB8BA74B-800F-4F4F-A797-C5CCFA3C0E60}"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31</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F0AC325C-2110-5C81-F7E9-F37641F29C10}"/>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6B83AAC7-21C5-C3BE-3A05-D26BC1B08A87}"/>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0A31BEF-5A8B-4003-0ED7-19D7D0F9F982}"/>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1DCACA22-3B95-4E20-95F0-8ABB1EDD3B52}"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32</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3FFE20BE-17E3-620F-4DBD-C468B476EFA1}"/>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C6EFB817-3B55-CA6B-3205-8FFEAC655037}"/>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B7C0E89-4D06-4186-2021-121EFC760077}"/>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C5BBE62E-E133-4E28-8108-D287BAE996D1}"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33</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5249AA66-8DB7-3722-7C95-3DCA2D523623}"/>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0D6515E3-4026-74BA-2C08-F1B7E61B5A5E}"/>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F2504C5-B809-68C8-8550-398D6F83C5EC}"/>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0358F8A3-7FE7-4CDE-847D-731A3FD6CA58}"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34</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07C746AA-F2F5-66C9-6D88-C9377E42BEAF}"/>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C58666ED-0AE5-364F-0FBF-7BB4870FF0EA}"/>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CB4D791-DDB2-EDCD-6543-8E4E35F09E3A}"/>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23DD98E2-52C7-4F91-BCB1-410C2ACDECE9}"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35</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41FCFBFE-A5DA-8CD6-9132-DFCE87838D9B}"/>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27F1AA47-331D-8847-B630-E4C5AEE37EB9}"/>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CE3DD74-042B-68F2-E4B8-90242D211E3E}"/>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C7153ED0-050B-417A-9A69-98F7353FB132}"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36</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F1D115A4-E00B-0BF7-4589-D57D52D475B6}"/>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DA3202CA-5F03-DD54-ACF0-EB1BB2CBA482}"/>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837778A-6813-D32E-7A04-3E1718FBC62D}"/>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B37DCDFA-9469-4C3E-B1D7-B8BF9D17160F}"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37</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760DB4AA-8774-A5A7-6A91-904586DEA052}"/>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707FE164-70D0-0A18-85E0-AB6156223B3B}"/>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8C5735D-1FB3-ED47-B5A8-354EAE7C7773}"/>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452C2B99-3A2E-466E-A98A-4EFADCDFE0E4}"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38</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08EAA248-9A2D-0E2F-3FCE-8C7ECBFC7D1B}"/>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4F8E7542-301C-46B6-F0BD-3D122B6A3AFD}"/>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50DF5F7-F85D-2367-C8A5-EA81A41E5F6E}"/>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FBDAF07B-9FBC-4392-9112-A5E6A2BF42BA}"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39</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9522B545-7213-4EC9-AFB4-F5182F890060}"/>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3EE3A4A0-930B-6C9C-7B47-F7E062EAF67C}"/>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93AB2C6-C645-0EC6-51A7-D3E23A6D823B}"/>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D0FF26D-4F21-4C95-B062-C7AA4863FE5D}"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4</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EC8B855B-E90A-6014-CB21-DA89AF1E8522}"/>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B11D8659-256D-516C-73EC-ECD0DB404086}"/>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F8A4155-D348-0FF7-D780-E0A6DD2180F5}"/>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E54C572F-81D9-4E28-9617-0A1A2DABFCEE}"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40</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040D0A6E-1D4B-38FD-30C2-4941DFA28533}"/>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F2C93910-24A0-0941-F67C-D6A7C6077F05}"/>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24660-6264-A126-BC5B-936C0796896B}"/>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8D3820A-0856-2F96-0529-DC75F6FC0E4E}"/>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E54C572F-81D9-4E28-9617-0A1A2DABFCEE}"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41</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A89E4084-11F1-8CD4-F8D3-B9CF99967DD3}"/>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BF33A386-BC99-011E-114A-478264407930}"/>
              </a:ext>
            </a:extLst>
          </p:cNvPr>
          <p:cNvSpPr txBox="1">
            <a:spLocks noGrp="1"/>
          </p:cNvSpPr>
          <p:nvPr>
            <p:ph type="body" sz="quarter" idx="1"/>
          </p:nvPr>
        </p:nvSpPr>
        <p:spPr/>
        <p:txBody>
          <a:bodyPr>
            <a:spAutoFit/>
          </a:bodyPr>
          <a:lstStyle/>
          <a:p>
            <a:endParaRPr lang="en-US"/>
          </a:p>
        </p:txBody>
      </p:sp>
    </p:spTree>
    <p:extLst>
      <p:ext uri="{BB962C8B-B14F-4D97-AF65-F5344CB8AC3E}">
        <p14:creationId xmlns:p14="http://schemas.microsoft.com/office/powerpoint/2010/main" val="31156307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A85E8EB-B9BF-6F61-387B-C04926E770BB}"/>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C9DA127-731E-4616-8E63-F4D69DC7B8CC}"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42</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FB3E5D83-85DD-D7FB-FDD8-1D435CFEA5BA}"/>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CCB4E787-AE03-6F4A-C118-50742AF6FAD5}"/>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5376291-0784-73A4-C68C-76E98641A664}"/>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513C93A8-F484-4CEB-A8DC-F43B3D82455F}"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43</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9516A8E0-E206-3617-267E-536E00BE2FD8}"/>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77F027B9-560C-4AA8-983A-F81153A3A68D}"/>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CDE81F9-BACE-F00F-4040-427EEA4C7A30}"/>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1434EFDC-2ED9-4F2A-BBDA-4509F1C1E9B4}"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44</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441951ED-E070-B075-440F-21A350188B9F}"/>
              </a:ext>
            </a:extLst>
          </p:cNvPr>
          <p:cNvSpPr>
            <a:spLocks noGrp="1" noRot="1" noChangeAspect="1" noResize="1"/>
          </p:cNvSpPr>
          <p:nvPr>
            <p:ph type="sldImg"/>
          </p:nvPr>
        </p:nvSpPr>
        <p:spPr>
          <a:xfrm>
            <a:off x="0" y="812800"/>
            <a:ext cx="0" cy="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2C8ED809-6A94-9634-BA4D-345E46539065}"/>
              </a:ext>
            </a:extLst>
          </p:cNvPr>
          <p:cNvSpPr txBox="1">
            <a:spLocks noGrp="1"/>
          </p:cNvSpPr>
          <p:nvPr>
            <p:ph type="body" sz="quarter" idx="1"/>
          </p:nvPr>
        </p:nvSpPr>
        <p:spPr/>
        <p:txBody>
          <a:bodyPr>
            <a:spAutoFit/>
          </a:bodyPr>
          <a:lstStyle/>
          <a:p>
            <a:endParaRPr lang="en-US">
              <a:latin typeface="Arial" pitchFamily="18"/>
              <a:ea typeface="Microsoft YaHei" pitchFamily="2"/>
              <a:cs typeface="Mangal" pitchFamily="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81FD52B-F180-FA8C-8F74-351C7061BD81}"/>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8A24D9B0-6616-47DE-994C-40D4326AA23A}"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5</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005C0663-751C-AC1F-D715-E746465E7517}"/>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DDCD699C-BCF4-0A83-6BDD-D0035EB4E53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E880BD6-9300-CC68-64D6-077B793252D9}"/>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36EA865D-6FF3-445F-881C-69E78AE73B0E}"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6</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4DD0BC03-001E-213A-45B3-9DC37505BE5A}"/>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3CE4FBD2-9166-67E3-11F7-036300F0342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E7978F7-D77B-37FE-7BB0-C239557ED235}"/>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EE6372F4-26AA-451C-9015-89763FB71024}"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7</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177D9570-C8FD-C6E8-BB61-6287DC466CF9}"/>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73FDB831-408C-D479-2F59-EAE999DDB733}"/>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3618715-589D-5826-CAAC-E1B98A0766FE}"/>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1F75E0D9-102A-4EFD-99DD-C67EEDA5E606}"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8</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05D45FE4-A20E-9BEB-54AC-C59BA986DCE3}"/>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7BF3841B-D3F8-731B-1B3F-9032B3D71C9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8EDCCD2-31D8-A977-65AE-3757B5BC1ECD}"/>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0">
              <a:lnSpc>
                <a:spcPct val="100000"/>
              </a:lnSpc>
              <a:spcBef>
                <a:spcPts val="0"/>
              </a:spcBef>
              <a:spcAft>
                <a:spcPts val="0"/>
              </a:spcAft>
              <a:buClrTx/>
              <a:buSzTx/>
              <a:buFontTx/>
              <a:buNone/>
              <a:tabLst/>
              <a:defRPr/>
            </a:pPr>
            <a:fld id="{6FE93C05-3ECA-44DD-9309-E1AF697B48CB}" type="slidenum">
              <a:rPr kumimoji="0" lang="en-US" sz="1400" b="0" i="0" u="none" strike="noStrike" kern="1200" cap="none" spc="0" normalizeH="0" baseline="0" noProof="0">
                <a:ln>
                  <a:noFill/>
                </a:ln>
                <a:solidFill>
                  <a:prstClr val="black"/>
                </a:solidFill>
                <a:effectLst/>
                <a:uLnTx/>
                <a:uFillTx/>
                <a:latin typeface="Liberation Serif" pitchFamily="18"/>
                <a:cs typeface="Tahoma" pitchFamily="2"/>
              </a:rPr>
              <a:pPr marL="0" marR="0" lvl="0" indent="0" algn="r" defTabSz="914400" rtl="0" eaLnBrk="1" fontAlgn="auto" latinLnBrk="0" hangingPunct="0">
                <a:lnSpc>
                  <a:spcPct val="100000"/>
                </a:lnSpc>
                <a:spcBef>
                  <a:spcPts val="0"/>
                </a:spcBef>
                <a:spcAft>
                  <a:spcPts val="0"/>
                </a:spcAft>
                <a:buClrTx/>
                <a:buSzTx/>
                <a:buFontTx/>
                <a:buNone/>
                <a:tabLst/>
                <a:defRPr/>
              </a:pPr>
              <a:t>9</a:t>
            </a:fld>
            <a:endParaRPr kumimoji="0" lang="en-US" sz="1400" b="0" i="0" u="none" strike="noStrike" kern="1200" cap="none" spc="0" normalizeH="0" baseline="0" noProof="0">
              <a:ln>
                <a:noFill/>
              </a:ln>
              <a:solidFill>
                <a:prstClr val="black"/>
              </a:solidFill>
              <a:effectLst/>
              <a:uLnTx/>
              <a:uFillTx/>
              <a:latin typeface="Liberation Serif" pitchFamily="18"/>
              <a:cs typeface="Tahoma" pitchFamily="2"/>
            </a:endParaRPr>
          </a:p>
        </p:txBody>
      </p:sp>
      <p:sp>
        <p:nvSpPr>
          <p:cNvPr id="2" name="Slide Image Placeholder 1">
            <a:extLst>
              <a:ext uri="{FF2B5EF4-FFF2-40B4-BE49-F238E27FC236}">
                <a16:creationId xmlns:a16="http://schemas.microsoft.com/office/drawing/2014/main" id="{DDBBB83E-6831-2188-64E5-B6F2208F50AE}"/>
              </a:ext>
            </a:extLst>
          </p:cNvPr>
          <p:cNvSpPr>
            <a:spLocks noGrp="1" noRot="1" noChangeAspect="1" noResize="1"/>
          </p:cNvSpPr>
          <p:nvPr>
            <p:ph type="sldImg"/>
          </p:nvPr>
        </p:nvSpPr>
        <p:spPr>
          <a:xfrm>
            <a:off x="1227138" y="812800"/>
            <a:ext cx="5135562" cy="3851275"/>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C30A9FB2-F8CE-5F64-634D-EEF03D10BC2F}"/>
              </a:ext>
            </a:extLst>
          </p:cNvPr>
          <p:cNvSpPr txBox="1">
            <a:spLocks noGrp="1"/>
          </p:cNvSpPr>
          <p:nvPr>
            <p:ph type="body" sz="quarter" idx="1"/>
          </p:nvPr>
        </p:nvSpPr>
        <p:spPr/>
        <p:txBody>
          <a:bodyPr>
            <a:sp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80A1B-BF26-A3C3-7220-7FAA0082AF43}"/>
              </a:ext>
            </a:extLst>
          </p:cNvPr>
          <p:cNvSpPr>
            <a:spLocks noGrp="1"/>
          </p:cNvSpPr>
          <p:nvPr>
            <p:ph type="ctrTitle"/>
          </p:nvPr>
        </p:nvSpPr>
        <p:spPr>
          <a:xfrm>
            <a:off x="1524481" y="1121879"/>
            <a:ext cx="9143040" cy="2387771"/>
          </a:xfrm>
        </p:spPr>
        <p:txBody>
          <a:bodyPr anchor="b"/>
          <a:lstStyle>
            <a:lvl1pPr algn="ctr">
              <a:defRPr sz="5443"/>
            </a:lvl1pPr>
          </a:lstStyle>
          <a:p>
            <a:r>
              <a:rPr lang="en-US"/>
              <a:t>Click to edit Master title style</a:t>
            </a:r>
            <a:endParaRPr lang="en-IN"/>
          </a:p>
        </p:txBody>
      </p:sp>
      <p:sp>
        <p:nvSpPr>
          <p:cNvPr id="3" name="Subtitle 2">
            <a:extLst>
              <a:ext uri="{FF2B5EF4-FFF2-40B4-BE49-F238E27FC236}">
                <a16:creationId xmlns:a16="http://schemas.microsoft.com/office/drawing/2014/main" id="{A9656DA8-C57E-F37D-FA50-994758EB9729}"/>
              </a:ext>
            </a:extLst>
          </p:cNvPr>
          <p:cNvSpPr>
            <a:spLocks noGrp="1"/>
          </p:cNvSpPr>
          <p:nvPr>
            <p:ph type="subTitle" idx="1"/>
          </p:nvPr>
        </p:nvSpPr>
        <p:spPr>
          <a:xfrm>
            <a:off x="1524481" y="3601819"/>
            <a:ext cx="9143040" cy="1656174"/>
          </a:xfrm>
        </p:spPr>
        <p:txBody>
          <a:bodyPr/>
          <a:lstStyle>
            <a:lvl1pPr marL="0" indent="0" algn="ctr">
              <a:buNone/>
              <a:defRPr sz="2177"/>
            </a:lvl1pPr>
            <a:lvl2pPr marL="414772" indent="0" algn="ctr">
              <a:buNone/>
              <a:defRPr sz="1814"/>
            </a:lvl2pPr>
            <a:lvl3pPr marL="829544" indent="0" algn="ctr">
              <a:buNone/>
              <a:defRPr sz="1633"/>
            </a:lvl3pPr>
            <a:lvl4pPr marL="1244316" indent="0" algn="ctr">
              <a:buNone/>
              <a:defRPr sz="1452"/>
            </a:lvl4pPr>
            <a:lvl5pPr marL="1659087" indent="0" algn="ctr">
              <a:buNone/>
              <a:defRPr sz="1452"/>
            </a:lvl5pPr>
            <a:lvl6pPr marL="2073859" indent="0" algn="ctr">
              <a:buNone/>
              <a:defRPr sz="1452"/>
            </a:lvl6pPr>
            <a:lvl7pPr marL="2488631" indent="0" algn="ctr">
              <a:buNone/>
              <a:defRPr sz="1452"/>
            </a:lvl7pPr>
            <a:lvl8pPr marL="2903403" indent="0" algn="ctr">
              <a:buNone/>
              <a:defRPr sz="1452"/>
            </a:lvl8pPr>
            <a:lvl9pPr marL="3318175" indent="0" algn="ctr">
              <a:buNone/>
              <a:defRPr sz="1452"/>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7BF9818-9D3B-C686-D2DD-34E1A7C37BCB}"/>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30198537-9CB1-F07B-23A1-0988A3550F12}"/>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6C69C1C7-6D78-7C0E-4CF3-F6FA01CB253E}"/>
              </a:ext>
            </a:extLst>
          </p:cNvPr>
          <p:cNvSpPr>
            <a:spLocks noGrp="1"/>
          </p:cNvSpPr>
          <p:nvPr>
            <p:ph type="sldNum" sz="quarter" idx="12"/>
          </p:nvPr>
        </p:nvSpPr>
        <p:spPr/>
        <p:txBody>
          <a:bodyPr/>
          <a:lstStyle/>
          <a:p>
            <a:pPr lvl="0"/>
            <a:fld id="{FD7AE7AB-FDCA-4C22-BBB4-CA6573017159}" type="slidenum">
              <a:t>‹#›</a:t>
            </a:fld>
            <a:endParaRPr lang="en-US"/>
          </a:p>
        </p:txBody>
      </p:sp>
    </p:spTree>
    <p:extLst>
      <p:ext uri="{BB962C8B-B14F-4D97-AF65-F5344CB8AC3E}">
        <p14:creationId xmlns:p14="http://schemas.microsoft.com/office/powerpoint/2010/main" val="3294633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CA7D5-405D-4345-9C29-1E5D4742B46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8CB804E-7B23-B9E1-8A7F-A4B4B75A8D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91D951-9A19-B394-C221-709810090B1C}"/>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6D10D7A1-54AC-41D7-E706-45D4E82B7E88}"/>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DE8836D2-6F05-82B3-F437-32CD194A159B}"/>
              </a:ext>
            </a:extLst>
          </p:cNvPr>
          <p:cNvSpPr>
            <a:spLocks noGrp="1"/>
          </p:cNvSpPr>
          <p:nvPr>
            <p:ph type="sldNum" sz="quarter" idx="12"/>
          </p:nvPr>
        </p:nvSpPr>
        <p:spPr/>
        <p:txBody>
          <a:bodyPr/>
          <a:lstStyle/>
          <a:p>
            <a:pPr lvl="0"/>
            <a:fld id="{B1E16D8E-C313-40D4-9AC6-B4465688D0FC}" type="slidenum">
              <a:t>‹#›</a:t>
            </a:fld>
            <a:endParaRPr lang="en-US"/>
          </a:p>
        </p:txBody>
      </p:sp>
    </p:spTree>
    <p:extLst>
      <p:ext uri="{BB962C8B-B14F-4D97-AF65-F5344CB8AC3E}">
        <p14:creationId xmlns:p14="http://schemas.microsoft.com/office/powerpoint/2010/main" val="2733313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C20B0F-4366-7584-992A-3ADB4D484591}"/>
              </a:ext>
            </a:extLst>
          </p:cNvPr>
          <p:cNvSpPr>
            <a:spLocks noGrp="1"/>
          </p:cNvSpPr>
          <p:nvPr>
            <p:ph type="title" orient="vert"/>
          </p:nvPr>
        </p:nvSpPr>
        <p:spPr>
          <a:xfrm>
            <a:off x="9360001" y="4715056"/>
            <a:ext cx="2916479" cy="33500797"/>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49184E-7428-4359-2005-CF4EFBE1B070}"/>
              </a:ext>
            </a:extLst>
          </p:cNvPr>
          <p:cNvSpPr>
            <a:spLocks noGrp="1"/>
          </p:cNvSpPr>
          <p:nvPr>
            <p:ph type="body" orient="vert" idx="1"/>
          </p:nvPr>
        </p:nvSpPr>
        <p:spPr>
          <a:xfrm>
            <a:off x="608641" y="4715056"/>
            <a:ext cx="8567040" cy="335007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A46638-56B1-79EC-A2DE-730EB1348849}"/>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B1B41121-54D5-F110-F888-9FF9C9A71C17}"/>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C17FE426-3867-AEF3-2DA9-B87D97FF8CF3}"/>
              </a:ext>
            </a:extLst>
          </p:cNvPr>
          <p:cNvSpPr>
            <a:spLocks noGrp="1"/>
          </p:cNvSpPr>
          <p:nvPr>
            <p:ph type="sldNum" sz="quarter" idx="12"/>
          </p:nvPr>
        </p:nvSpPr>
        <p:spPr/>
        <p:txBody>
          <a:bodyPr/>
          <a:lstStyle/>
          <a:p>
            <a:pPr lvl="0"/>
            <a:fld id="{E87737C4-8DED-4351-8628-C93392DFF8DC}" type="slidenum">
              <a:t>‹#›</a:t>
            </a:fld>
            <a:endParaRPr lang="en-US"/>
          </a:p>
        </p:txBody>
      </p:sp>
    </p:spTree>
    <p:extLst>
      <p:ext uri="{BB962C8B-B14F-4D97-AF65-F5344CB8AC3E}">
        <p14:creationId xmlns:p14="http://schemas.microsoft.com/office/powerpoint/2010/main" val="3827072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0FF42-2771-1CED-0936-3FC50452D410}"/>
              </a:ext>
            </a:extLst>
          </p:cNvPr>
          <p:cNvSpPr>
            <a:spLocks noGrp="1"/>
          </p:cNvSpPr>
          <p:nvPr>
            <p:ph type="ctrTitle"/>
          </p:nvPr>
        </p:nvSpPr>
        <p:spPr>
          <a:xfrm>
            <a:off x="1524481" y="1121879"/>
            <a:ext cx="9143040" cy="2387771"/>
          </a:xfrm>
        </p:spPr>
        <p:txBody>
          <a:bodyPr anchor="b"/>
          <a:lstStyle>
            <a:lvl1pPr algn="ctr">
              <a:defRPr sz="5443"/>
            </a:lvl1pPr>
          </a:lstStyle>
          <a:p>
            <a:r>
              <a:rPr lang="en-US"/>
              <a:t>Click to edit Master title style</a:t>
            </a:r>
            <a:endParaRPr lang="en-IN"/>
          </a:p>
        </p:txBody>
      </p:sp>
      <p:sp>
        <p:nvSpPr>
          <p:cNvPr id="3" name="Subtitle 2">
            <a:extLst>
              <a:ext uri="{FF2B5EF4-FFF2-40B4-BE49-F238E27FC236}">
                <a16:creationId xmlns:a16="http://schemas.microsoft.com/office/drawing/2014/main" id="{E412FA18-8FB2-091F-6C8E-A819B980DD8D}"/>
              </a:ext>
            </a:extLst>
          </p:cNvPr>
          <p:cNvSpPr>
            <a:spLocks noGrp="1"/>
          </p:cNvSpPr>
          <p:nvPr>
            <p:ph type="subTitle" idx="1"/>
          </p:nvPr>
        </p:nvSpPr>
        <p:spPr>
          <a:xfrm>
            <a:off x="1524481" y="3601819"/>
            <a:ext cx="9143040" cy="1656174"/>
          </a:xfrm>
        </p:spPr>
        <p:txBody>
          <a:bodyPr/>
          <a:lstStyle>
            <a:lvl1pPr marL="0" indent="0" algn="ctr">
              <a:buNone/>
              <a:defRPr sz="2177"/>
            </a:lvl1pPr>
            <a:lvl2pPr marL="414772" indent="0" algn="ctr">
              <a:buNone/>
              <a:defRPr sz="1814"/>
            </a:lvl2pPr>
            <a:lvl3pPr marL="829544" indent="0" algn="ctr">
              <a:buNone/>
              <a:defRPr sz="1633"/>
            </a:lvl3pPr>
            <a:lvl4pPr marL="1244316" indent="0" algn="ctr">
              <a:buNone/>
              <a:defRPr sz="1452"/>
            </a:lvl4pPr>
            <a:lvl5pPr marL="1659087" indent="0" algn="ctr">
              <a:buNone/>
              <a:defRPr sz="1452"/>
            </a:lvl5pPr>
            <a:lvl6pPr marL="2073859" indent="0" algn="ctr">
              <a:buNone/>
              <a:defRPr sz="1452"/>
            </a:lvl6pPr>
            <a:lvl7pPr marL="2488631" indent="0" algn="ctr">
              <a:buNone/>
              <a:defRPr sz="1452"/>
            </a:lvl7pPr>
            <a:lvl8pPr marL="2903403" indent="0" algn="ctr">
              <a:buNone/>
              <a:defRPr sz="1452"/>
            </a:lvl8pPr>
            <a:lvl9pPr marL="3318175" indent="0" algn="ctr">
              <a:buNone/>
              <a:defRPr sz="1452"/>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C8D222B-0C2A-A6C0-5CAB-DFF4132B36C9}"/>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7DEAC2C0-6EC5-A13C-9164-E4D04DCAF4DF}"/>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294379F5-8D5D-D5C4-B399-E1526E20CEDE}"/>
              </a:ext>
            </a:extLst>
          </p:cNvPr>
          <p:cNvSpPr>
            <a:spLocks noGrp="1"/>
          </p:cNvSpPr>
          <p:nvPr>
            <p:ph type="sldNum" sz="quarter" idx="12"/>
          </p:nvPr>
        </p:nvSpPr>
        <p:spPr/>
        <p:txBody>
          <a:bodyPr/>
          <a:lstStyle/>
          <a:p>
            <a:pPr lvl="0"/>
            <a:fld id="{CE4CDB74-C0D1-4F99-BC4B-00034E4C8F1B}" type="slidenum">
              <a:t>‹#›</a:t>
            </a:fld>
            <a:endParaRPr lang="en-US"/>
          </a:p>
        </p:txBody>
      </p:sp>
    </p:spTree>
    <p:extLst>
      <p:ext uri="{BB962C8B-B14F-4D97-AF65-F5344CB8AC3E}">
        <p14:creationId xmlns:p14="http://schemas.microsoft.com/office/powerpoint/2010/main" val="1768452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CC030-73FC-0AD7-4711-3AFB112CBF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110A90D-FC45-E683-469C-B5DF10BB0E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4B8BB8-C8A4-218B-8ED9-A35784916C72}"/>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DDC254A4-69FD-BCFF-13D8-4319E7549F00}"/>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571D0AA1-E9F1-17D7-9868-95F383C614C1}"/>
              </a:ext>
            </a:extLst>
          </p:cNvPr>
          <p:cNvSpPr>
            <a:spLocks noGrp="1"/>
          </p:cNvSpPr>
          <p:nvPr>
            <p:ph type="sldNum" sz="quarter" idx="12"/>
          </p:nvPr>
        </p:nvSpPr>
        <p:spPr/>
        <p:txBody>
          <a:bodyPr/>
          <a:lstStyle/>
          <a:p>
            <a:pPr lvl="0"/>
            <a:fld id="{2FE9F41F-4B2A-4691-B9EA-A037B863DFB0}" type="slidenum">
              <a:t>‹#›</a:t>
            </a:fld>
            <a:endParaRPr lang="en-US"/>
          </a:p>
        </p:txBody>
      </p:sp>
    </p:spTree>
    <p:extLst>
      <p:ext uri="{BB962C8B-B14F-4D97-AF65-F5344CB8AC3E}">
        <p14:creationId xmlns:p14="http://schemas.microsoft.com/office/powerpoint/2010/main" val="41572938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F2BA3-3864-6BA6-FAEB-8BADFD2B632B}"/>
              </a:ext>
            </a:extLst>
          </p:cNvPr>
          <p:cNvSpPr>
            <a:spLocks noGrp="1"/>
          </p:cNvSpPr>
          <p:nvPr>
            <p:ph type="title"/>
          </p:nvPr>
        </p:nvSpPr>
        <p:spPr>
          <a:xfrm>
            <a:off x="831361" y="1709460"/>
            <a:ext cx="10515839" cy="2852939"/>
          </a:xfrm>
        </p:spPr>
        <p:txBody>
          <a:bodyPr anchor="b"/>
          <a:lstStyle>
            <a:lvl1pPr>
              <a:defRPr sz="5443"/>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24756AB-C7C0-B0A0-F122-C4F7C1F2117F}"/>
              </a:ext>
            </a:extLst>
          </p:cNvPr>
          <p:cNvSpPr>
            <a:spLocks noGrp="1"/>
          </p:cNvSpPr>
          <p:nvPr>
            <p:ph type="body" idx="1"/>
          </p:nvPr>
        </p:nvSpPr>
        <p:spPr>
          <a:xfrm>
            <a:off x="831361" y="4589763"/>
            <a:ext cx="10515839" cy="1499197"/>
          </a:xfrm>
        </p:spPr>
        <p:txBody>
          <a:bodyPr/>
          <a:lstStyle>
            <a:lvl1pPr marL="0" indent="0">
              <a:buNone/>
              <a:defRPr sz="2177">
                <a:solidFill>
                  <a:schemeClr val="tx1">
                    <a:tint val="82000"/>
                  </a:schemeClr>
                </a:solidFill>
              </a:defRPr>
            </a:lvl1pPr>
            <a:lvl2pPr marL="414772" indent="0">
              <a:buNone/>
              <a:defRPr sz="1814">
                <a:solidFill>
                  <a:schemeClr val="tx1">
                    <a:tint val="82000"/>
                  </a:schemeClr>
                </a:solidFill>
              </a:defRPr>
            </a:lvl2pPr>
            <a:lvl3pPr marL="829544" indent="0">
              <a:buNone/>
              <a:defRPr sz="1633">
                <a:solidFill>
                  <a:schemeClr val="tx1">
                    <a:tint val="82000"/>
                  </a:schemeClr>
                </a:solidFill>
              </a:defRPr>
            </a:lvl3pPr>
            <a:lvl4pPr marL="1244316" indent="0">
              <a:buNone/>
              <a:defRPr sz="1452">
                <a:solidFill>
                  <a:schemeClr val="tx1">
                    <a:tint val="82000"/>
                  </a:schemeClr>
                </a:solidFill>
              </a:defRPr>
            </a:lvl4pPr>
            <a:lvl5pPr marL="1659087" indent="0">
              <a:buNone/>
              <a:defRPr sz="1452">
                <a:solidFill>
                  <a:schemeClr val="tx1">
                    <a:tint val="82000"/>
                  </a:schemeClr>
                </a:solidFill>
              </a:defRPr>
            </a:lvl5pPr>
            <a:lvl6pPr marL="2073859" indent="0">
              <a:buNone/>
              <a:defRPr sz="1452">
                <a:solidFill>
                  <a:schemeClr val="tx1">
                    <a:tint val="82000"/>
                  </a:schemeClr>
                </a:solidFill>
              </a:defRPr>
            </a:lvl6pPr>
            <a:lvl7pPr marL="2488631" indent="0">
              <a:buNone/>
              <a:defRPr sz="1452">
                <a:solidFill>
                  <a:schemeClr val="tx1">
                    <a:tint val="82000"/>
                  </a:schemeClr>
                </a:solidFill>
              </a:defRPr>
            </a:lvl7pPr>
            <a:lvl8pPr marL="2903403" indent="0">
              <a:buNone/>
              <a:defRPr sz="1452">
                <a:solidFill>
                  <a:schemeClr val="tx1">
                    <a:tint val="82000"/>
                  </a:schemeClr>
                </a:solidFill>
              </a:defRPr>
            </a:lvl8pPr>
            <a:lvl9pPr marL="3318175" indent="0">
              <a:buNone/>
              <a:defRPr sz="1452">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EBA11C-3B0A-3593-F18C-0F6B8F2A739B}"/>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C6E57BA5-E95E-E8F5-D89D-7ED9B0CD2C88}"/>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24F07E38-5F30-9636-ADE1-02A416AF9FCE}"/>
              </a:ext>
            </a:extLst>
          </p:cNvPr>
          <p:cNvSpPr>
            <a:spLocks noGrp="1"/>
          </p:cNvSpPr>
          <p:nvPr>
            <p:ph type="sldNum" sz="quarter" idx="12"/>
          </p:nvPr>
        </p:nvSpPr>
        <p:spPr/>
        <p:txBody>
          <a:bodyPr/>
          <a:lstStyle/>
          <a:p>
            <a:pPr lvl="0"/>
            <a:fld id="{A6778416-D6B1-4656-8F57-E0CB963999B7}" type="slidenum">
              <a:t>‹#›</a:t>
            </a:fld>
            <a:endParaRPr lang="en-US"/>
          </a:p>
        </p:txBody>
      </p:sp>
    </p:spTree>
    <p:extLst>
      <p:ext uri="{BB962C8B-B14F-4D97-AF65-F5344CB8AC3E}">
        <p14:creationId xmlns:p14="http://schemas.microsoft.com/office/powerpoint/2010/main" val="27157229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162EB-1DF8-BB3F-8876-493EA725A6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C9BBA6-918D-2C47-BC2D-AB636CBDD6D6}"/>
              </a:ext>
            </a:extLst>
          </p:cNvPr>
          <p:cNvSpPr>
            <a:spLocks noGrp="1"/>
          </p:cNvSpPr>
          <p:nvPr>
            <p:ph sz="half" idx="1"/>
          </p:nvPr>
        </p:nvSpPr>
        <p:spPr>
          <a:xfrm>
            <a:off x="608641" y="1327819"/>
            <a:ext cx="5393279" cy="4644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B2B8253-DEBA-16E0-AB17-AE1E1FF2BD67}"/>
              </a:ext>
            </a:extLst>
          </p:cNvPr>
          <p:cNvSpPr>
            <a:spLocks noGrp="1"/>
          </p:cNvSpPr>
          <p:nvPr>
            <p:ph sz="half" idx="2"/>
          </p:nvPr>
        </p:nvSpPr>
        <p:spPr>
          <a:xfrm>
            <a:off x="6186241" y="1327819"/>
            <a:ext cx="5395200" cy="4644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76D5326-DECA-48B3-AE1A-25A391371B05}"/>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DCA3C179-FD30-7BB1-96AC-D3031EAA577C}"/>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B7AE0E65-149B-5330-548E-60583C6CCC44}"/>
              </a:ext>
            </a:extLst>
          </p:cNvPr>
          <p:cNvSpPr>
            <a:spLocks noGrp="1"/>
          </p:cNvSpPr>
          <p:nvPr>
            <p:ph type="sldNum" sz="quarter" idx="12"/>
          </p:nvPr>
        </p:nvSpPr>
        <p:spPr/>
        <p:txBody>
          <a:bodyPr/>
          <a:lstStyle/>
          <a:p>
            <a:pPr lvl="0"/>
            <a:fld id="{EFFA3061-249B-45C6-9878-D4DCF01FDC97}" type="slidenum">
              <a:t>‹#›</a:t>
            </a:fld>
            <a:endParaRPr lang="en-US"/>
          </a:p>
        </p:txBody>
      </p:sp>
    </p:spTree>
    <p:extLst>
      <p:ext uri="{BB962C8B-B14F-4D97-AF65-F5344CB8AC3E}">
        <p14:creationId xmlns:p14="http://schemas.microsoft.com/office/powerpoint/2010/main" val="18325042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8E5F5-840B-BC5D-215B-EA28CBD530CC}"/>
              </a:ext>
            </a:extLst>
          </p:cNvPr>
          <p:cNvSpPr>
            <a:spLocks noGrp="1"/>
          </p:cNvSpPr>
          <p:nvPr>
            <p:ph type="title"/>
          </p:nvPr>
        </p:nvSpPr>
        <p:spPr>
          <a:xfrm>
            <a:off x="839041" y="365798"/>
            <a:ext cx="10515839" cy="1324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F90210-E29D-7CC0-55A8-E51FACE28754}"/>
              </a:ext>
            </a:extLst>
          </p:cNvPr>
          <p:cNvSpPr>
            <a:spLocks noGrp="1"/>
          </p:cNvSpPr>
          <p:nvPr>
            <p:ph type="body" idx="1"/>
          </p:nvPr>
        </p:nvSpPr>
        <p:spPr>
          <a:xfrm>
            <a:off x="839041" y="1680657"/>
            <a:ext cx="5159039" cy="823766"/>
          </a:xfrm>
        </p:spPr>
        <p:txBody>
          <a:bodyPr anchor="b"/>
          <a:lstStyle>
            <a:lvl1pPr marL="0" indent="0">
              <a:buNone/>
              <a:defRPr sz="2177" b="1"/>
            </a:lvl1pPr>
            <a:lvl2pPr marL="414772" indent="0">
              <a:buNone/>
              <a:defRPr sz="1814" b="1"/>
            </a:lvl2pPr>
            <a:lvl3pPr marL="829544" indent="0">
              <a:buNone/>
              <a:defRPr sz="1633" b="1"/>
            </a:lvl3pPr>
            <a:lvl4pPr marL="1244316" indent="0">
              <a:buNone/>
              <a:defRPr sz="1452" b="1"/>
            </a:lvl4pPr>
            <a:lvl5pPr marL="1659087" indent="0">
              <a:buNone/>
              <a:defRPr sz="1452" b="1"/>
            </a:lvl5pPr>
            <a:lvl6pPr marL="2073859" indent="0">
              <a:buNone/>
              <a:defRPr sz="1452" b="1"/>
            </a:lvl6pPr>
            <a:lvl7pPr marL="2488631" indent="0">
              <a:buNone/>
              <a:defRPr sz="1452" b="1"/>
            </a:lvl7pPr>
            <a:lvl8pPr marL="2903403" indent="0">
              <a:buNone/>
              <a:defRPr sz="1452" b="1"/>
            </a:lvl8pPr>
            <a:lvl9pPr marL="3318175" indent="0">
              <a:buNone/>
              <a:defRPr sz="1452" b="1"/>
            </a:lvl9pPr>
          </a:lstStyle>
          <a:p>
            <a:pPr lvl="0"/>
            <a:r>
              <a:rPr lang="en-US"/>
              <a:t>Click to edit Master text styles</a:t>
            </a:r>
          </a:p>
        </p:txBody>
      </p:sp>
      <p:sp>
        <p:nvSpPr>
          <p:cNvPr id="4" name="Content Placeholder 3">
            <a:extLst>
              <a:ext uri="{FF2B5EF4-FFF2-40B4-BE49-F238E27FC236}">
                <a16:creationId xmlns:a16="http://schemas.microsoft.com/office/drawing/2014/main" id="{B2BDC6D4-4F23-CE22-BD0B-EDA76EBBF542}"/>
              </a:ext>
            </a:extLst>
          </p:cNvPr>
          <p:cNvSpPr>
            <a:spLocks noGrp="1"/>
          </p:cNvSpPr>
          <p:nvPr>
            <p:ph sz="half" idx="2"/>
          </p:nvPr>
        </p:nvSpPr>
        <p:spPr>
          <a:xfrm>
            <a:off x="839041" y="2504424"/>
            <a:ext cx="5159039" cy="3685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198073-E23F-FE39-B908-B5CADE0365FE}"/>
              </a:ext>
            </a:extLst>
          </p:cNvPr>
          <p:cNvSpPr>
            <a:spLocks noGrp="1"/>
          </p:cNvSpPr>
          <p:nvPr>
            <p:ph type="body" sz="quarter" idx="3"/>
          </p:nvPr>
        </p:nvSpPr>
        <p:spPr>
          <a:xfrm>
            <a:off x="6172801" y="1680657"/>
            <a:ext cx="5182079" cy="823766"/>
          </a:xfrm>
        </p:spPr>
        <p:txBody>
          <a:bodyPr anchor="b"/>
          <a:lstStyle>
            <a:lvl1pPr marL="0" indent="0">
              <a:buNone/>
              <a:defRPr sz="2177" b="1"/>
            </a:lvl1pPr>
            <a:lvl2pPr marL="414772" indent="0">
              <a:buNone/>
              <a:defRPr sz="1814" b="1"/>
            </a:lvl2pPr>
            <a:lvl3pPr marL="829544" indent="0">
              <a:buNone/>
              <a:defRPr sz="1633" b="1"/>
            </a:lvl3pPr>
            <a:lvl4pPr marL="1244316" indent="0">
              <a:buNone/>
              <a:defRPr sz="1452" b="1"/>
            </a:lvl4pPr>
            <a:lvl5pPr marL="1659087" indent="0">
              <a:buNone/>
              <a:defRPr sz="1452" b="1"/>
            </a:lvl5pPr>
            <a:lvl6pPr marL="2073859" indent="0">
              <a:buNone/>
              <a:defRPr sz="1452" b="1"/>
            </a:lvl6pPr>
            <a:lvl7pPr marL="2488631" indent="0">
              <a:buNone/>
              <a:defRPr sz="1452" b="1"/>
            </a:lvl7pPr>
            <a:lvl8pPr marL="2903403" indent="0">
              <a:buNone/>
              <a:defRPr sz="1452" b="1"/>
            </a:lvl8pPr>
            <a:lvl9pPr marL="3318175" indent="0">
              <a:buNone/>
              <a:defRPr sz="1452" b="1"/>
            </a:lvl9pPr>
          </a:lstStyle>
          <a:p>
            <a:pPr lvl="0"/>
            <a:r>
              <a:rPr lang="en-US"/>
              <a:t>Click to edit Master text styles</a:t>
            </a:r>
          </a:p>
        </p:txBody>
      </p:sp>
      <p:sp>
        <p:nvSpPr>
          <p:cNvPr id="6" name="Content Placeholder 5">
            <a:extLst>
              <a:ext uri="{FF2B5EF4-FFF2-40B4-BE49-F238E27FC236}">
                <a16:creationId xmlns:a16="http://schemas.microsoft.com/office/drawing/2014/main" id="{F6D1C4DC-50C9-D670-B755-6A1D3EDD9DA0}"/>
              </a:ext>
            </a:extLst>
          </p:cNvPr>
          <p:cNvSpPr>
            <a:spLocks noGrp="1"/>
          </p:cNvSpPr>
          <p:nvPr>
            <p:ph sz="quarter" idx="4"/>
          </p:nvPr>
        </p:nvSpPr>
        <p:spPr>
          <a:xfrm>
            <a:off x="6172801" y="2504424"/>
            <a:ext cx="5182079" cy="3685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0316EDB-9CE8-1B0F-F198-5647C86EF917}"/>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027CB0A3-6099-35DD-3DE6-ADAAB586804C}"/>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CE14E49F-B233-2E50-1E47-FA06B2F71A0E}"/>
              </a:ext>
            </a:extLst>
          </p:cNvPr>
          <p:cNvSpPr>
            <a:spLocks noGrp="1"/>
          </p:cNvSpPr>
          <p:nvPr>
            <p:ph type="sldNum" sz="quarter" idx="12"/>
          </p:nvPr>
        </p:nvSpPr>
        <p:spPr/>
        <p:txBody>
          <a:bodyPr/>
          <a:lstStyle/>
          <a:p>
            <a:pPr lvl="0"/>
            <a:fld id="{06F71C82-89EE-4365-BBDF-B6ECCA206008}" type="slidenum">
              <a:t>‹#›</a:t>
            </a:fld>
            <a:endParaRPr lang="en-US"/>
          </a:p>
        </p:txBody>
      </p:sp>
    </p:spTree>
    <p:extLst>
      <p:ext uri="{BB962C8B-B14F-4D97-AF65-F5344CB8AC3E}">
        <p14:creationId xmlns:p14="http://schemas.microsoft.com/office/powerpoint/2010/main" val="3961661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83517-4A32-33A5-9984-54909C902B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3E38E9F-23BC-F080-11FB-7636EDB020E0}"/>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3FDD1C4D-EB4F-C0FB-BAE2-5E86D108A003}"/>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E79AD6DC-27A9-F5D8-CDA2-D05478EB7702}"/>
              </a:ext>
            </a:extLst>
          </p:cNvPr>
          <p:cNvSpPr>
            <a:spLocks noGrp="1"/>
          </p:cNvSpPr>
          <p:nvPr>
            <p:ph type="sldNum" sz="quarter" idx="12"/>
          </p:nvPr>
        </p:nvSpPr>
        <p:spPr/>
        <p:txBody>
          <a:bodyPr/>
          <a:lstStyle/>
          <a:p>
            <a:pPr lvl="0"/>
            <a:fld id="{D031C9E5-CEBA-45A6-9275-927EBB2DD31B}" type="slidenum">
              <a:t>‹#›</a:t>
            </a:fld>
            <a:endParaRPr lang="en-US"/>
          </a:p>
        </p:txBody>
      </p:sp>
    </p:spTree>
    <p:extLst>
      <p:ext uri="{BB962C8B-B14F-4D97-AF65-F5344CB8AC3E}">
        <p14:creationId xmlns:p14="http://schemas.microsoft.com/office/powerpoint/2010/main" val="12187192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61A477-716F-6B4B-CAD0-5F4A6A3757CB}"/>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83491581-6431-4972-CD0F-6F16416EEE9A}"/>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9F4D1F5E-5F53-31B8-D067-4F84DCDED8EF}"/>
              </a:ext>
            </a:extLst>
          </p:cNvPr>
          <p:cNvSpPr>
            <a:spLocks noGrp="1"/>
          </p:cNvSpPr>
          <p:nvPr>
            <p:ph type="sldNum" sz="quarter" idx="12"/>
          </p:nvPr>
        </p:nvSpPr>
        <p:spPr/>
        <p:txBody>
          <a:bodyPr/>
          <a:lstStyle/>
          <a:p>
            <a:pPr lvl="0"/>
            <a:fld id="{729B6DAF-BE6D-42C9-AEAE-F58F78F795BD}" type="slidenum">
              <a:t>‹#›</a:t>
            </a:fld>
            <a:endParaRPr lang="en-US"/>
          </a:p>
        </p:txBody>
      </p:sp>
    </p:spTree>
    <p:extLst>
      <p:ext uri="{BB962C8B-B14F-4D97-AF65-F5344CB8AC3E}">
        <p14:creationId xmlns:p14="http://schemas.microsoft.com/office/powerpoint/2010/main" val="1052361021"/>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06D26-FC6C-74BC-D862-259BAE706BE9}"/>
              </a:ext>
            </a:extLst>
          </p:cNvPr>
          <p:cNvSpPr>
            <a:spLocks noGrp="1"/>
          </p:cNvSpPr>
          <p:nvPr>
            <p:ph type="title"/>
          </p:nvPr>
        </p:nvSpPr>
        <p:spPr>
          <a:xfrm>
            <a:off x="839041" y="456528"/>
            <a:ext cx="3932160" cy="1601448"/>
          </a:xfrm>
        </p:spPr>
        <p:txBody>
          <a:bodyPr anchor="b"/>
          <a:lstStyle>
            <a:lvl1pPr>
              <a:defRPr sz="2903"/>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DA4BF19-65C3-DF74-B60E-496D15FC1B16}"/>
              </a:ext>
            </a:extLst>
          </p:cNvPr>
          <p:cNvSpPr>
            <a:spLocks noGrp="1"/>
          </p:cNvSpPr>
          <p:nvPr>
            <p:ph idx="1"/>
          </p:nvPr>
        </p:nvSpPr>
        <p:spPr>
          <a:xfrm>
            <a:off x="5184001" y="987944"/>
            <a:ext cx="6170880" cy="4873472"/>
          </a:xfrm>
        </p:spPr>
        <p:txBody>
          <a:bodyPr/>
          <a:lstStyle>
            <a:lvl1pPr>
              <a:defRPr sz="2903"/>
            </a:lvl1pPr>
            <a:lvl2pPr>
              <a:defRPr sz="2540"/>
            </a:lvl2pPr>
            <a:lvl3pPr>
              <a:defRPr sz="2177"/>
            </a:lvl3pPr>
            <a:lvl4pPr>
              <a:defRPr sz="1814"/>
            </a:lvl4pPr>
            <a:lvl5pPr>
              <a:defRPr sz="1814"/>
            </a:lvl5pPr>
            <a:lvl6pPr>
              <a:defRPr sz="1814"/>
            </a:lvl6pPr>
            <a:lvl7pPr>
              <a:defRPr sz="1814"/>
            </a:lvl7pPr>
            <a:lvl8pPr>
              <a:defRPr sz="1814"/>
            </a:lvl8pPr>
            <a:lvl9pPr>
              <a:defRPr sz="18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10CA589-B14F-FC1F-6464-13BB86903E39}"/>
              </a:ext>
            </a:extLst>
          </p:cNvPr>
          <p:cNvSpPr>
            <a:spLocks noGrp="1"/>
          </p:cNvSpPr>
          <p:nvPr>
            <p:ph type="body" sz="half" idx="2"/>
          </p:nvPr>
        </p:nvSpPr>
        <p:spPr>
          <a:xfrm>
            <a:off x="839041" y="2057977"/>
            <a:ext cx="3932160" cy="3810640"/>
          </a:xfrm>
        </p:spPr>
        <p:txBody>
          <a:bodyPr/>
          <a:lstStyle>
            <a:lvl1pPr marL="0" indent="0">
              <a:buNone/>
              <a:defRPr sz="1452"/>
            </a:lvl1pPr>
            <a:lvl2pPr marL="414772" indent="0">
              <a:buNone/>
              <a:defRPr sz="1270"/>
            </a:lvl2pPr>
            <a:lvl3pPr marL="829544" indent="0">
              <a:buNone/>
              <a:defRPr sz="1089"/>
            </a:lvl3pPr>
            <a:lvl4pPr marL="1244316" indent="0">
              <a:buNone/>
              <a:defRPr sz="907"/>
            </a:lvl4pPr>
            <a:lvl5pPr marL="1659087" indent="0">
              <a:buNone/>
              <a:defRPr sz="907"/>
            </a:lvl5pPr>
            <a:lvl6pPr marL="2073859" indent="0">
              <a:buNone/>
              <a:defRPr sz="907"/>
            </a:lvl6pPr>
            <a:lvl7pPr marL="2488631" indent="0">
              <a:buNone/>
              <a:defRPr sz="907"/>
            </a:lvl7pPr>
            <a:lvl8pPr marL="2903403" indent="0">
              <a:buNone/>
              <a:defRPr sz="907"/>
            </a:lvl8pPr>
            <a:lvl9pPr marL="3318175" indent="0">
              <a:buNone/>
              <a:defRPr sz="907"/>
            </a:lvl9pPr>
          </a:lstStyle>
          <a:p>
            <a:pPr lvl="0"/>
            <a:r>
              <a:rPr lang="en-US"/>
              <a:t>Click to edit Master text styles</a:t>
            </a:r>
          </a:p>
        </p:txBody>
      </p:sp>
      <p:sp>
        <p:nvSpPr>
          <p:cNvPr id="5" name="Date Placeholder 4">
            <a:extLst>
              <a:ext uri="{FF2B5EF4-FFF2-40B4-BE49-F238E27FC236}">
                <a16:creationId xmlns:a16="http://schemas.microsoft.com/office/drawing/2014/main" id="{DECF8C8B-3C9B-5386-AB22-47D5297CC2E4}"/>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8036EBE7-8BA9-F087-E6F1-970A5D407B11}"/>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7F707263-B0CE-A543-D40A-185105FDE4CF}"/>
              </a:ext>
            </a:extLst>
          </p:cNvPr>
          <p:cNvSpPr>
            <a:spLocks noGrp="1"/>
          </p:cNvSpPr>
          <p:nvPr>
            <p:ph type="sldNum" sz="quarter" idx="12"/>
          </p:nvPr>
        </p:nvSpPr>
        <p:spPr/>
        <p:txBody>
          <a:bodyPr/>
          <a:lstStyle/>
          <a:p>
            <a:pPr lvl="0"/>
            <a:fld id="{F28703AF-7D88-49C3-A5CD-68B84C6F70B9}" type="slidenum">
              <a:t>‹#›</a:t>
            </a:fld>
            <a:endParaRPr lang="en-US"/>
          </a:p>
        </p:txBody>
      </p:sp>
    </p:spTree>
    <p:extLst>
      <p:ext uri="{BB962C8B-B14F-4D97-AF65-F5344CB8AC3E}">
        <p14:creationId xmlns:p14="http://schemas.microsoft.com/office/powerpoint/2010/main" val="2754466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AA118-841D-B315-DBA7-3E5AF411DA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FF4F6D-2DF0-377E-21AE-C9EDC26298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42D5AB-686F-FB6D-1255-0EC795DE567B}"/>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353E9F9D-C1B8-4F39-D2F7-21B67F3C4CEE}"/>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6AA6CF15-3562-E659-D960-A2D17A727D51}"/>
              </a:ext>
            </a:extLst>
          </p:cNvPr>
          <p:cNvSpPr>
            <a:spLocks noGrp="1"/>
          </p:cNvSpPr>
          <p:nvPr>
            <p:ph type="sldNum" sz="quarter" idx="12"/>
          </p:nvPr>
        </p:nvSpPr>
        <p:spPr/>
        <p:txBody>
          <a:bodyPr/>
          <a:lstStyle/>
          <a:p>
            <a:pPr lvl="0"/>
            <a:fld id="{D3FBCC7D-30A6-4593-A5B5-078C94EE7C72}" type="slidenum">
              <a:t>‹#›</a:t>
            </a:fld>
            <a:endParaRPr lang="en-US"/>
          </a:p>
        </p:txBody>
      </p:sp>
    </p:spTree>
    <p:extLst>
      <p:ext uri="{BB962C8B-B14F-4D97-AF65-F5344CB8AC3E}">
        <p14:creationId xmlns:p14="http://schemas.microsoft.com/office/powerpoint/2010/main" val="18406133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E0DCA-2588-7823-8EDA-BDC43F25DB96}"/>
              </a:ext>
            </a:extLst>
          </p:cNvPr>
          <p:cNvSpPr>
            <a:spLocks noGrp="1"/>
          </p:cNvSpPr>
          <p:nvPr>
            <p:ph type="title"/>
          </p:nvPr>
        </p:nvSpPr>
        <p:spPr>
          <a:xfrm>
            <a:off x="839041" y="456528"/>
            <a:ext cx="3932160" cy="1601448"/>
          </a:xfrm>
        </p:spPr>
        <p:txBody>
          <a:bodyPr anchor="b"/>
          <a:lstStyle>
            <a:lvl1pPr>
              <a:defRPr sz="2903"/>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54073E6-6892-2308-09A6-B8C01DCF6503}"/>
              </a:ext>
            </a:extLst>
          </p:cNvPr>
          <p:cNvSpPr>
            <a:spLocks noGrp="1"/>
          </p:cNvSpPr>
          <p:nvPr>
            <p:ph type="pic" idx="1"/>
          </p:nvPr>
        </p:nvSpPr>
        <p:spPr>
          <a:xfrm>
            <a:off x="5184001" y="987944"/>
            <a:ext cx="6170880" cy="4873472"/>
          </a:xfrm>
        </p:spPr>
        <p:txBody>
          <a:bodyPr/>
          <a:lstStyle>
            <a:lvl1pPr marL="0" indent="0">
              <a:buNone/>
              <a:defRPr sz="2903"/>
            </a:lvl1pPr>
            <a:lvl2pPr marL="414772" indent="0">
              <a:buNone/>
              <a:defRPr sz="2540"/>
            </a:lvl2pPr>
            <a:lvl3pPr marL="829544" indent="0">
              <a:buNone/>
              <a:defRPr sz="2177"/>
            </a:lvl3pPr>
            <a:lvl4pPr marL="1244316" indent="0">
              <a:buNone/>
              <a:defRPr sz="1814"/>
            </a:lvl4pPr>
            <a:lvl5pPr marL="1659087" indent="0">
              <a:buNone/>
              <a:defRPr sz="1814"/>
            </a:lvl5pPr>
            <a:lvl6pPr marL="2073859" indent="0">
              <a:buNone/>
              <a:defRPr sz="1814"/>
            </a:lvl6pPr>
            <a:lvl7pPr marL="2488631" indent="0">
              <a:buNone/>
              <a:defRPr sz="1814"/>
            </a:lvl7pPr>
            <a:lvl8pPr marL="2903403" indent="0">
              <a:buNone/>
              <a:defRPr sz="1814"/>
            </a:lvl8pPr>
            <a:lvl9pPr marL="3318175" indent="0">
              <a:buNone/>
              <a:defRPr sz="1814"/>
            </a:lvl9pPr>
          </a:lstStyle>
          <a:p>
            <a:endParaRPr lang="en-IN"/>
          </a:p>
        </p:txBody>
      </p:sp>
      <p:sp>
        <p:nvSpPr>
          <p:cNvPr id="4" name="Text Placeholder 3">
            <a:extLst>
              <a:ext uri="{FF2B5EF4-FFF2-40B4-BE49-F238E27FC236}">
                <a16:creationId xmlns:a16="http://schemas.microsoft.com/office/drawing/2014/main" id="{95E224C0-71CA-98FF-1090-8F92D20B45C2}"/>
              </a:ext>
            </a:extLst>
          </p:cNvPr>
          <p:cNvSpPr>
            <a:spLocks noGrp="1"/>
          </p:cNvSpPr>
          <p:nvPr>
            <p:ph type="body" sz="half" idx="2"/>
          </p:nvPr>
        </p:nvSpPr>
        <p:spPr>
          <a:xfrm>
            <a:off x="839041" y="2057977"/>
            <a:ext cx="3932160" cy="3810640"/>
          </a:xfrm>
        </p:spPr>
        <p:txBody>
          <a:bodyPr/>
          <a:lstStyle>
            <a:lvl1pPr marL="0" indent="0">
              <a:buNone/>
              <a:defRPr sz="1452"/>
            </a:lvl1pPr>
            <a:lvl2pPr marL="414772" indent="0">
              <a:buNone/>
              <a:defRPr sz="1270"/>
            </a:lvl2pPr>
            <a:lvl3pPr marL="829544" indent="0">
              <a:buNone/>
              <a:defRPr sz="1089"/>
            </a:lvl3pPr>
            <a:lvl4pPr marL="1244316" indent="0">
              <a:buNone/>
              <a:defRPr sz="907"/>
            </a:lvl4pPr>
            <a:lvl5pPr marL="1659087" indent="0">
              <a:buNone/>
              <a:defRPr sz="907"/>
            </a:lvl5pPr>
            <a:lvl6pPr marL="2073859" indent="0">
              <a:buNone/>
              <a:defRPr sz="907"/>
            </a:lvl6pPr>
            <a:lvl7pPr marL="2488631" indent="0">
              <a:buNone/>
              <a:defRPr sz="907"/>
            </a:lvl7pPr>
            <a:lvl8pPr marL="2903403" indent="0">
              <a:buNone/>
              <a:defRPr sz="907"/>
            </a:lvl8pPr>
            <a:lvl9pPr marL="3318175" indent="0">
              <a:buNone/>
              <a:defRPr sz="907"/>
            </a:lvl9pPr>
          </a:lstStyle>
          <a:p>
            <a:pPr lvl="0"/>
            <a:r>
              <a:rPr lang="en-US"/>
              <a:t>Click to edit Master text styles</a:t>
            </a:r>
          </a:p>
        </p:txBody>
      </p:sp>
      <p:sp>
        <p:nvSpPr>
          <p:cNvPr id="5" name="Date Placeholder 4">
            <a:extLst>
              <a:ext uri="{FF2B5EF4-FFF2-40B4-BE49-F238E27FC236}">
                <a16:creationId xmlns:a16="http://schemas.microsoft.com/office/drawing/2014/main" id="{3E6D92F3-75A5-1612-5E18-E4BDC0C5D7C8}"/>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9D74BAA4-7F98-695A-1FC1-7A6B3D897DFE}"/>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E0DE03FD-E810-E507-0C86-72A7E18DC307}"/>
              </a:ext>
            </a:extLst>
          </p:cNvPr>
          <p:cNvSpPr>
            <a:spLocks noGrp="1"/>
          </p:cNvSpPr>
          <p:nvPr>
            <p:ph type="sldNum" sz="quarter" idx="12"/>
          </p:nvPr>
        </p:nvSpPr>
        <p:spPr/>
        <p:txBody>
          <a:bodyPr/>
          <a:lstStyle/>
          <a:p>
            <a:pPr lvl="0"/>
            <a:fld id="{0242ECD9-C602-4382-AE59-4051E93ECD3E}" type="slidenum">
              <a:t>‹#›</a:t>
            </a:fld>
            <a:endParaRPr lang="en-US"/>
          </a:p>
        </p:txBody>
      </p:sp>
    </p:spTree>
    <p:extLst>
      <p:ext uri="{BB962C8B-B14F-4D97-AF65-F5344CB8AC3E}">
        <p14:creationId xmlns:p14="http://schemas.microsoft.com/office/powerpoint/2010/main" val="34071297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BA747-FFD7-185F-4245-415C9A8AA70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23C046-07BA-C547-BB80-43F58C6209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FE070E-61AA-1DFB-A360-09F3EBBD72D2}"/>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5E9F5068-7912-313F-176F-F6092DC85F1D}"/>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B16FAF14-F9FE-A720-A428-94B98DD539D8}"/>
              </a:ext>
            </a:extLst>
          </p:cNvPr>
          <p:cNvSpPr>
            <a:spLocks noGrp="1"/>
          </p:cNvSpPr>
          <p:nvPr>
            <p:ph type="sldNum" sz="quarter" idx="12"/>
          </p:nvPr>
        </p:nvSpPr>
        <p:spPr/>
        <p:txBody>
          <a:bodyPr/>
          <a:lstStyle/>
          <a:p>
            <a:pPr lvl="0"/>
            <a:fld id="{9C1DA387-7C33-4B11-88AC-D224F4DA5F2E}" type="slidenum">
              <a:t>‹#›</a:t>
            </a:fld>
            <a:endParaRPr lang="en-US"/>
          </a:p>
        </p:txBody>
      </p:sp>
    </p:spTree>
    <p:extLst>
      <p:ext uri="{BB962C8B-B14F-4D97-AF65-F5344CB8AC3E}">
        <p14:creationId xmlns:p14="http://schemas.microsoft.com/office/powerpoint/2010/main" val="3476729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5637C8-D2FE-C30A-8367-0FAD0E4668F7}"/>
              </a:ext>
            </a:extLst>
          </p:cNvPr>
          <p:cNvSpPr>
            <a:spLocks noGrp="1"/>
          </p:cNvSpPr>
          <p:nvPr>
            <p:ph type="title" orient="vert"/>
          </p:nvPr>
        </p:nvSpPr>
        <p:spPr>
          <a:xfrm>
            <a:off x="8839680" y="11522"/>
            <a:ext cx="2741760" cy="5960786"/>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69764E-D6D1-A8CE-F4B4-EF5B4C548081}"/>
              </a:ext>
            </a:extLst>
          </p:cNvPr>
          <p:cNvSpPr>
            <a:spLocks noGrp="1"/>
          </p:cNvSpPr>
          <p:nvPr>
            <p:ph type="body" orient="vert" idx="1"/>
          </p:nvPr>
        </p:nvSpPr>
        <p:spPr>
          <a:xfrm>
            <a:off x="608641" y="11522"/>
            <a:ext cx="8046719" cy="5960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AFB69E-12E4-772E-6BC7-133CE946D709}"/>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E18A459E-5621-3A5E-C62B-2920E824A664}"/>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76E2E816-4EED-E969-B705-723392E29CC8}"/>
              </a:ext>
            </a:extLst>
          </p:cNvPr>
          <p:cNvSpPr>
            <a:spLocks noGrp="1"/>
          </p:cNvSpPr>
          <p:nvPr>
            <p:ph type="sldNum" sz="quarter" idx="12"/>
          </p:nvPr>
        </p:nvSpPr>
        <p:spPr/>
        <p:txBody>
          <a:bodyPr/>
          <a:lstStyle/>
          <a:p>
            <a:pPr lvl="0"/>
            <a:fld id="{BCEF0870-AE09-4426-B621-C8D07F5364E6}" type="slidenum">
              <a:t>‹#›</a:t>
            </a:fld>
            <a:endParaRPr lang="en-US"/>
          </a:p>
        </p:txBody>
      </p:sp>
    </p:spTree>
    <p:extLst>
      <p:ext uri="{BB962C8B-B14F-4D97-AF65-F5344CB8AC3E}">
        <p14:creationId xmlns:p14="http://schemas.microsoft.com/office/powerpoint/2010/main" val="7657417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C265B-9DF3-B01C-5568-248C191B8AD0}"/>
              </a:ext>
            </a:extLst>
          </p:cNvPr>
          <p:cNvSpPr>
            <a:spLocks noGrp="1"/>
          </p:cNvSpPr>
          <p:nvPr>
            <p:ph type="ctrTitle"/>
          </p:nvPr>
        </p:nvSpPr>
        <p:spPr>
          <a:xfrm>
            <a:off x="1524481" y="1121879"/>
            <a:ext cx="9143040" cy="2387771"/>
          </a:xfrm>
        </p:spPr>
        <p:txBody>
          <a:bodyPr anchor="b"/>
          <a:lstStyle>
            <a:lvl1pPr algn="ctr">
              <a:defRPr sz="5443"/>
            </a:lvl1pPr>
          </a:lstStyle>
          <a:p>
            <a:r>
              <a:rPr lang="en-US"/>
              <a:t>Click to edit Master title style</a:t>
            </a:r>
            <a:endParaRPr lang="en-IN"/>
          </a:p>
        </p:txBody>
      </p:sp>
      <p:sp>
        <p:nvSpPr>
          <p:cNvPr id="3" name="Subtitle 2">
            <a:extLst>
              <a:ext uri="{FF2B5EF4-FFF2-40B4-BE49-F238E27FC236}">
                <a16:creationId xmlns:a16="http://schemas.microsoft.com/office/drawing/2014/main" id="{33503D0C-C665-BA40-C6F8-9784093B9A01}"/>
              </a:ext>
            </a:extLst>
          </p:cNvPr>
          <p:cNvSpPr>
            <a:spLocks noGrp="1"/>
          </p:cNvSpPr>
          <p:nvPr>
            <p:ph type="subTitle" idx="1"/>
          </p:nvPr>
        </p:nvSpPr>
        <p:spPr>
          <a:xfrm>
            <a:off x="1524481" y="3601819"/>
            <a:ext cx="9143040" cy="1656174"/>
          </a:xfrm>
        </p:spPr>
        <p:txBody>
          <a:bodyPr/>
          <a:lstStyle>
            <a:lvl1pPr marL="0" indent="0" algn="ctr">
              <a:buNone/>
              <a:defRPr sz="2177"/>
            </a:lvl1pPr>
            <a:lvl2pPr marL="414772" indent="0" algn="ctr">
              <a:buNone/>
              <a:defRPr sz="1814"/>
            </a:lvl2pPr>
            <a:lvl3pPr marL="829544" indent="0" algn="ctr">
              <a:buNone/>
              <a:defRPr sz="1633"/>
            </a:lvl3pPr>
            <a:lvl4pPr marL="1244316" indent="0" algn="ctr">
              <a:buNone/>
              <a:defRPr sz="1452"/>
            </a:lvl4pPr>
            <a:lvl5pPr marL="1659087" indent="0" algn="ctr">
              <a:buNone/>
              <a:defRPr sz="1452"/>
            </a:lvl5pPr>
            <a:lvl6pPr marL="2073859" indent="0" algn="ctr">
              <a:buNone/>
              <a:defRPr sz="1452"/>
            </a:lvl6pPr>
            <a:lvl7pPr marL="2488631" indent="0" algn="ctr">
              <a:buNone/>
              <a:defRPr sz="1452"/>
            </a:lvl7pPr>
            <a:lvl8pPr marL="2903403" indent="0" algn="ctr">
              <a:buNone/>
              <a:defRPr sz="1452"/>
            </a:lvl8pPr>
            <a:lvl9pPr marL="3318175" indent="0" algn="ctr">
              <a:buNone/>
              <a:defRPr sz="1452"/>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5824DC7-FE10-3733-40AB-5E81DEED57F0}"/>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DE9346B3-F772-D81D-AC84-D9222A217EE1}"/>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114F2606-D58D-21DB-34A8-4CCE08C23968}"/>
              </a:ext>
            </a:extLst>
          </p:cNvPr>
          <p:cNvSpPr>
            <a:spLocks noGrp="1"/>
          </p:cNvSpPr>
          <p:nvPr>
            <p:ph type="sldNum" sz="quarter" idx="12"/>
          </p:nvPr>
        </p:nvSpPr>
        <p:spPr/>
        <p:txBody>
          <a:bodyPr/>
          <a:lstStyle/>
          <a:p>
            <a:pPr lvl="0"/>
            <a:fld id="{C6CADB62-9071-41BA-ADEF-1BB97388A42F}" type="slidenum">
              <a:t>‹#›</a:t>
            </a:fld>
            <a:endParaRPr lang="en-US"/>
          </a:p>
        </p:txBody>
      </p:sp>
    </p:spTree>
    <p:extLst>
      <p:ext uri="{BB962C8B-B14F-4D97-AF65-F5344CB8AC3E}">
        <p14:creationId xmlns:p14="http://schemas.microsoft.com/office/powerpoint/2010/main" val="10796283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CA6D8-5341-68B7-CCCD-283403291A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FEAA81-6447-E999-DCA8-1767CE7A33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9AC443-F699-4055-B586-9529B19D0002}"/>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F2B029D0-7F17-6FE8-11FF-9C11191BCF01}"/>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CDCC7AAB-79B4-7E91-939D-1C39C705F1A8}"/>
              </a:ext>
            </a:extLst>
          </p:cNvPr>
          <p:cNvSpPr>
            <a:spLocks noGrp="1"/>
          </p:cNvSpPr>
          <p:nvPr>
            <p:ph type="sldNum" sz="quarter" idx="12"/>
          </p:nvPr>
        </p:nvSpPr>
        <p:spPr/>
        <p:txBody>
          <a:bodyPr/>
          <a:lstStyle/>
          <a:p>
            <a:pPr lvl="0"/>
            <a:fld id="{F3929D5A-C226-4088-9509-9B629795D644}" type="slidenum">
              <a:t>‹#›</a:t>
            </a:fld>
            <a:endParaRPr lang="en-US"/>
          </a:p>
        </p:txBody>
      </p:sp>
    </p:spTree>
    <p:extLst>
      <p:ext uri="{BB962C8B-B14F-4D97-AF65-F5344CB8AC3E}">
        <p14:creationId xmlns:p14="http://schemas.microsoft.com/office/powerpoint/2010/main" val="22979370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0C074-1F84-5329-2A66-9F527477DA49}"/>
              </a:ext>
            </a:extLst>
          </p:cNvPr>
          <p:cNvSpPr>
            <a:spLocks noGrp="1"/>
          </p:cNvSpPr>
          <p:nvPr>
            <p:ph type="title"/>
          </p:nvPr>
        </p:nvSpPr>
        <p:spPr>
          <a:xfrm>
            <a:off x="831361" y="1709460"/>
            <a:ext cx="10515839" cy="2852939"/>
          </a:xfrm>
        </p:spPr>
        <p:txBody>
          <a:bodyPr anchor="b"/>
          <a:lstStyle>
            <a:lvl1pPr>
              <a:defRPr sz="5443"/>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1DFE721-BE6F-E3A3-D390-8536F5D950A9}"/>
              </a:ext>
            </a:extLst>
          </p:cNvPr>
          <p:cNvSpPr>
            <a:spLocks noGrp="1"/>
          </p:cNvSpPr>
          <p:nvPr>
            <p:ph type="body" idx="1"/>
          </p:nvPr>
        </p:nvSpPr>
        <p:spPr>
          <a:xfrm>
            <a:off x="831361" y="4589763"/>
            <a:ext cx="10515839" cy="1499197"/>
          </a:xfrm>
        </p:spPr>
        <p:txBody>
          <a:bodyPr/>
          <a:lstStyle>
            <a:lvl1pPr marL="0" indent="0">
              <a:buNone/>
              <a:defRPr sz="2177">
                <a:solidFill>
                  <a:schemeClr val="tx1">
                    <a:tint val="82000"/>
                  </a:schemeClr>
                </a:solidFill>
              </a:defRPr>
            </a:lvl1pPr>
            <a:lvl2pPr marL="414772" indent="0">
              <a:buNone/>
              <a:defRPr sz="1814">
                <a:solidFill>
                  <a:schemeClr val="tx1">
                    <a:tint val="82000"/>
                  </a:schemeClr>
                </a:solidFill>
              </a:defRPr>
            </a:lvl2pPr>
            <a:lvl3pPr marL="829544" indent="0">
              <a:buNone/>
              <a:defRPr sz="1633">
                <a:solidFill>
                  <a:schemeClr val="tx1">
                    <a:tint val="82000"/>
                  </a:schemeClr>
                </a:solidFill>
              </a:defRPr>
            </a:lvl3pPr>
            <a:lvl4pPr marL="1244316" indent="0">
              <a:buNone/>
              <a:defRPr sz="1452">
                <a:solidFill>
                  <a:schemeClr val="tx1">
                    <a:tint val="82000"/>
                  </a:schemeClr>
                </a:solidFill>
              </a:defRPr>
            </a:lvl4pPr>
            <a:lvl5pPr marL="1659087" indent="0">
              <a:buNone/>
              <a:defRPr sz="1452">
                <a:solidFill>
                  <a:schemeClr val="tx1">
                    <a:tint val="82000"/>
                  </a:schemeClr>
                </a:solidFill>
              </a:defRPr>
            </a:lvl5pPr>
            <a:lvl6pPr marL="2073859" indent="0">
              <a:buNone/>
              <a:defRPr sz="1452">
                <a:solidFill>
                  <a:schemeClr val="tx1">
                    <a:tint val="82000"/>
                  </a:schemeClr>
                </a:solidFill>
              </a:defRPr>
            </a:lvl6pPr>
            <a:lvl7pPr marL="2488631" indent="0">
              <a:buNone/>
              <a:defRPr sz="1452">
                <a:solidFill>
                  <a:schemeClr val="tx1">
                    <a:tint val="82000"/>
                  </a:schemeClr>
                </a:solidFill>
              </a:defRPr>
            </a:lvl7pPr>
            <a:lvl8pPr marL="2903403" indent="0">
              <a:buNone/>
              <a:defRPr sz="1452">
                <a:solidFill>
                  <a:schemeClr val="tx1">
                    <a:tint val="82000"/>
                  </a:schemeClr>
                </a:solidFill>
              </a:defRPr>
            </a:lvl8pPr>
            <a:lvl9pPr marL="3318175" indent="0">
              <a:buNone/>
              <a:defRPr sz="1452">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734168-2DE7-444F-06C1-704B70B3CF71}"/>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878EBDFD-18F1-4D6D-0612-9304D0854591}"/>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66476EB0-3773-02A4-2C94-C9B59EEA6415}"/>
              </a:ext>
            </a:extLst>
          </p:cNvPr>
          <p:cNvSpPr>
            <a:spLocks noGrp="1"/>
          </p:cNvSpPr>
          <p:nvPr>
            <p:ph type="sldNum" sz="quarter" idx="12"/>
          </p:nvPr>
        </p:nvSpPr>
        <p:spPr/>
        <p:txBody>
          <a:bodyPr/>
          <a:lstStyle/>
          <a:p>
            <a:pPr lvl="0"/>
            <a:fld id="{ECA9025D-1FCD-4D9A-9490-C98D1918D5DB}" type="slidenum">
              <a:t>‹#›</a:t>
            </a:fld>
            <a:endParaRPr lang="en-US"/>
          </a:p>
        </p:txBody>
      </p:sp>
    </p:spTree>
    <p:extLst>
      <p:ext uri="{BB962C8B-B14F-4D97-AF65-F5344CB8AC3E}">
        <p14:creationId xmlns:p14="http://schemas.microsoft.com/office/powerpoint/2010/main" val="15916367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BCB6E-5761-DDEF-DA16-34A27CC77D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5099F2-0E76-05B6-3BE5-89A0508A3D75}"/>
              </a:ext>
            </a:extLst>
          </p:cNvPr>
          <p:cNvSpPr>
            <a:spLocks noGrp="1"/>
          </p:cNvSpPr>
          <p:nvPr>
            <p:ph sz="half"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9256A91-6426-C092-6267-64E136DBA9CB}"/>
              </a:ext>
            </a:extLst>
          </p:cNvPr>
          <p:cNvSpPr>
            <a:spLocks noGrp="1"/>
          </p:cNvSpPr>
          <p:nvPr>
            <p:ph sz="half" idx="2"/>
          </p:nvPr>
        </p:nvSpPr>
        <p:spPr>
          <a:xfrm>
            <a:off x="12478081" y="6221453"/>
            <a:ext cx="0" cy="326583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D3FE075-EBCC-BC14-45D2-A1DE17A64511}"/>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42F7BD63-1277-E532-B742-3FCA037658B8}"/>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0F94D69B-74FE-D214-D5F6-C379F1B01526}"/>
              </a:ext>
            </a:extLst>
          </p:cNvPr>
          <p:cNvSpPr>
            <a:spLocks noGrp="1"/>
          </p:cNvSpPr>
          <p:nvPr>
            <p:ph type="sldNum" sz="quarter" idx="12"/>
          </p:nvPr>
        </p:nvSpPr>
        <p:spPr/>
        <p:txBody>
          <a:bodyPr/>
          <a:lstStyle/>
          <a:p>
            <a:pPr lvl="0"/>
            <a:fld id="{5A5F15CF-A8D4-49E4-945B-8A9146A8A8DF}" type="slidenum">
              <a:t>‹#›</a:t>
            </a:fld>
            <a:endParaRPr lang="en-US"/>
          </a:p>
        </p:txBody>
      </p:sp>
    </p:spTree>
    <p:extLst>
      <p:ext uri="{BB962C8B-B14F-4D97-AF65-F5344CB8AC3E}">
        <p14:creationId xmlns:p14="http://schemas.microsoft.com/office/powerpoint/2010/main" val="24624781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10B2C-2401-E90B-6C10-0A0B94017D5F}"/>
              </a:ext>
            </a:extLst>
          </p:cNvPr>
          <p:cNvSpPr>
            <a:spLocks noGrp="1"/>
          </p:cNvSpPr>
          <p:nvPr>
            <p:ph type="title"/>
          </p:nvPr>
        </p:nvSpPr>
        <p:spPr>
          <a:xfrm>
            <a:off x="839041" y="365798"/>
            <a:ext cx="10515839" cy="1324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BE1F4E-2D5B-35AA-34A5-588821CF9207}"/>
              </a:ext>
            </a:extLst>
          </p:cNvPr>
          <p:cNvSpPr>
            <a:spLocks noGrp="1"/>
          </p:cNvSpPr>
          <p:nvPr>
            <p:ph type="body" idx="1"/>
          </p:nvPr>
        </p:nvSpPr>
        <p:spPr>
          <a:xfrm>
            <a:off x="839041" y="1680657"/>
            <a:ext cx="5159039" cy="823766"/>
          </a:xfrm>
        </p:spPr>
        <p:txBody>
          <a:bodyPr anchor="b"/>
          <a:lstStyle>
            <a:lvl1pPr marL="0" indent="0">
              <a:buNone/>
              <a:defRPr sz="2177" b="1"/>
            </a:lvl1pPr>
            <a:lvl2pPr marL="414772" indent="0">
              <a:buNone/>
              <a:defRPr sz="1814" b="1"/>
            </a:lvl2pPr>
            <a:lvl3pPr marL="829544" indent="0">
              <a:buNone/>
              <a:defRPr sz="1633" b="1"/>
            </a:lvl3pPr>
            <a:lvl4pPr marL="1244316" indent="0">
              <a:buNone/>
              <a:defRPr sz="1452" b="1"/>
            </a:lvl4pPr>
            <a:lvl5pPr marL="1659087" indent="0">
              <a:buNone/>
              <a:defRPr sz="1452" b="1"/>
            </a:lvl5pPr>
            <a:lvl6pPr marL="2073859" indent="0">
              <a:buNone/>
              <a:defRPr sz="1452" b="1"/>
            </a:lvl6pPr>
            <a:lvl7pPr marL="2488631" indent="0">
              <a:buNone/>
              <a:defRPr sz="1452" b="1"/>
            </a:lvl7pPr>
            <a:lvl8pPr marL="2903403" indent="0">
              <a:buNone/>
              <a:defRPr sz="1452" b="1"/>
            </a:lvl8pPr>
            <a:lvl9pPr marL="3318175" indent="0">
              <a:buNone/>
              <a:defRPr sz="1452" b="1"/>
            </a:lvl9pPr>
          </a:lstStyle>
          <a:p>
            <a:pPr lvl="0"/>
            <a:r>
              <a:rPr lang="en-US"/>
              <a:t>Click to edit Master text styles</a:t>
            </a:r>
          </a:p>
        </p:txBody>
      </p:sp>
      <p:sp>
        <p:nvSpPr>
          <p:cNvPr id="4" name="Content Placeholder 3">
            <a:extLst>
              <a:ext uri="{FF2B5EF4-FFF2-40B4-BE49-F238E27FC236}">
                <a16:creationId xmlns:a16="http://schemas.microsoft.com/office/drawing/2014/main" id="{B421E629-0494-5874-E079-C318588B7EA6}"/>
              </a:ext>
            </a:extLst>
          </p:cNvPr>
          <p:cNvSpPr>
            <a:spLocks noGrp="1"/>
          </p:cNvSpPr>
          <p:nvPr>
            <p:ph sz="half" idx="2"/>
          </p:nvPr>
        </p:nvSpPr>
        <p:spPr>
          <a:xfrm>
            <a:off x="839041" y="2504424"/>
            <a:ext cx="5159039" cy="3685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CF8567D-389E-C9DC-AB05-2950A2849F3F}"/>
              </a:ext>
            </a:extLst>
          </p:cNvPr>
          <p:cNvSpPr>
            <a:spLocks noGrp="1"/>
          </p:cNvSpPr>
          <p:nvPr>
            <p:ph type="body" sz="quarter" idx="3"/>
          </p:nvPr>
        </p:nvSpPr>
        <p:spPr>
          <a:xfrm>
            <a:off x="6172801" y="1680657"/>
            <a:ext cx="5182079" cy="823766"/>
          </a:xfrm>
        </p:spPr>
        <p:txBody>
          <a:bodyPr anchor="b"/>
          <a:lstStyle>
            <a:lvl1pPr marL="0" indent="0">
              <a:buNone/>
              <a:defRPr sz="2177" b="1"/>
            </a:lvl1pPr>
            <a:lvl2pPr marL="414772" indent="0">
              <a:buNone/>
              <a:defRPr sz="1814" b="1"/>
            </a:lvl2pPr>
            <a:lvl3pPr marL="829544" indent="0">
              <a:buNone/>
              <a:defRPr sz="1633" b="1"/>
            </a:lvl3pPr>
            <a:lvl4pPr marL="1244316" indent="0">
              <a:buNone/>
              <a:defRPr sz="1452" b="1"/>
            </a:lvl4pPr>
            <a:lvl5pPr marL="1659087" indent="0">
              <a:buNone/>
              <a:defRPr sz="1452" b="1"/>
            </a:lvl5pPr>
            <a:lvl6pPr marL="2073859" indent="0">
              <a:buNone/>
              <a:defRPr sz="1452" b="1"/>
            </a:lvl6pPr>
            <a:lvl7pPr marL="2488631" indent="0">
              <a:buNone/>
              <a:defRPr sz="1452" b="1"/>
            </a:lvl7pPr>
            <a:lvl8pPr marL="2903403" indent="0">
              <a:buNone/>
              <a:defRPr sz="1452" b="1"/>
            </a:lvl8pPr>
            <a:lvl9pPr marL="3318175" indent="0">
              <a:buNone/>
              <a:defRPr sz="1452" b="1"/>
            </a:lvl9pPr>
          </a:lstStyle>
          <a:p>
            <a:pPr lvl="0"/>
            <a:r>
              <a:rPr lang="en-US"/>
              <a:t>Click to edit Master text styles</a:t>
            </a:r>
          </a:p>
        </p:txBody>
      </p:sp>
      <p:sp>
        <p:nvSpPr>
          <p:cNvPr id="6" name="Content Placeholder 5">
            <a:extLst>
              <a:ext uri="{FF2B5EF4-FFF2-40B4-BE49-F238E27FC236}">
                <a16:creationId xmlns:a16="http://schemas.microsoft.com/office/drawing/2014/main" id="{FFE7E9C4-F599-FEAF-C660-39254CF69C41}"/>
              </a:ext>
            </a:extLst>
          </p:cNvPr>
          <p:cNvSpPr>
            <a:spLocks noGrp="1"/>
          </p:cNvSpPr>
          <p:nvPr>
            <p:ph sz="quarter" idx="4"/>
          </p:nvPr>
        </p:nvSpPr>
        <p:spPr>
          <a:xfrm>
            <a:off x="6172801" y="2504424"/>
            <a:ext cx="5182079" cy="3685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7FC6E7B-9435-A2ED-7838-B3F7BB78E96F}"/>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447F3114-00F5-0639-D740-5F521DFB495D}"/>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2627CBD6-D730-3CE9-49D9-2ECCD69D4D77}"/>
              </a:ext>
            </a:extLst>
          </p:cNvPr>
          <p:cNvSpPr>
            <a:spLocks noGrp="1"/>
          </p:cNvSpPr>
          <p:nvPr>
            <p:ph type="sldNum" sz="quarter" idx="12"/>
          </p:nvPr>
        </p:nvSpPr>
        <p:spPr/>
        <p:txBody>
          <a:bodyPr/>
          <a:lstStyle/>
          <a:p>
            <a:pPr lvl="0"/>
            <a:fld id="{D7DF07F7-3504-465F-B1A4-4BEB0864617D}" type="slidenum">
              <a:t>‹#›</a:t>
            </a:fld>
            <a:endParaRPr lang="en-US"/>
          </a:p>
        </p:txBody>
      </p:sp>
    </p:spTree>
    <p:extLst>
      <p:ext uri="{BB962C8B-B14F-4D97-AF65-F5344CB8AC3E}">
        <p14:creationId xmlns:p14="http://schemas.microsoft.com/office/powerpoint/2010/main" val="6988078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CE652-46E5-CD57-244E-90221632C4C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35DD2D8-15B6-4D27-3D2E-013C3369E084}"/>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59609F80-C592-9603-8B89-DD89781718FB}"/>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2DB25811-777E-F60B-9182-83DEAD03083C}"/>
              </a:ext>
            </a:extLst>
          </p:cNvPr>
          <p:cNvSpPr>
            <a:spLocks noGrp="1"/>
          </p:cNvSpPr>
          <p:nvPr>
            <p:ph type="sldNum" sz="quarter" idx="12"/>
          </p:nvPr>
        </p:nvSpPr>
        <p:spPr/>
        <p:txBody>
          <a:bodyPr/>
          <a:lstStyle/>
          <a:p>
            <a:pPr lvl="0"/>
            <a:fld id="{EB327833-993A-422F-BD4C-77D22DF3F256}" type="slidenum">
              <a:t>‹#›</a:t>
            </a:fld>
            <a:endParaRPr lang="en-US"/>
          </a:p>
        </p:txBody>
      </p:sp>
    </p:spTree>
    <p:extLst>
      <p:ext uri="{BB962C8B-B14F-4D97-AF65-F5344CB8AC3E}">
        <p14:creationId xmlns:p14="http://schemas.microsoft.com/office/powerpoint/2010/main" val="12280260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C9AC67-A3AA-36F0-EE61-CB535539B00D}"/>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4471153C-6E2C-319F-FD7B-BED1EAD178EA}"/>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6D440438-62D0-0857-1AC9-589CE854AE41}"/>
              </a:ext>
            </a:extLst>
          </p:cNvPr>
          <p:cNvSpPr>
            <a:spLocks noGrp="1"/>
          </p:cNvSpPr>
          <p:nvPr>
            <p:ph type="sldNum" sz="quarter" idx="12"/>
          </p:nvPr>
        </p:nvSpPr>
        <p:spPr/>
        <p:txBody>
          <a:bodyPr/>
          <a:lstStyle/>
          <a:p>
            <a:pPr lvl="0"/>
            <a:fld id="{D33E4F8A-E47D-4505-8489-C1443A060884}" type="slidenum">
              <a:t>‹#›</a:t>
            </a:fld>
            <a:endParaRPr lang="en-US"/>
          </a:p>
        </p:txBody>
      </p:sp>
    </p:spTree>
    <p:extLst>
      <p:ext uri="{BB962C8B-B14F-4D97-AF65-F5344CB8AC3E}">
        <p14:creationId xmlns:p14="http://schemas.microsoft.com/office/powerpoint/2010/main" val="11558339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38B99-5210-C00C-5CD9-7FC8F96B41E2}"/>
              </a:ext>
            </a:extLst>
          </p:cNvPr>
          <p:cNvSpPr>
            <a:spLocks noGrp="1"/>
          </p:cNvSpPr>
          <p:nvPr>
            <p:ph type="title"/>
          </p:nvPr>
        </p:nvSpPr>
        <p:spPr>
          <a:xfrm>
            <a:off x="831361" y="1709460"/>
            <a:ext cx="10515839" cy="2852939"/>
          </a:xfrm>
        </p:spPr>
        <p:txBody>
          <a:bodyPr anchor="b"/>
          <a:lstStyle>
            <a:lvl1pPr>
              <a:defRPr sz="5443"/>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0FDCD78-42C1-9732-DDAD-8184545003E3}"/>
              </a:ext>
            </a:extLst>
          </p:cNvPr>
          <p:cNvSpPr>
            <a:spLocks noGrp="1"/>
          </p:cNvSpPr>
          <p:nvPr>
            <p:ph type="body" idx="1"/>
          </p:nvPr>
        </p:nvSpPr>
        <p:spPr>
          <a:xfrm>
            <a:off x="831361" y="4589763"/>
            <a:ext cx="10515839" cy="1499197"/>
          </a:xfrm>
        </p:spPr>
        <p:txBody>
          <a:bodyPr/>
          <a:lstStyle>
            <a:lvl1pPr marL="0" indent="0">
              <a:buNone/>
              <a:defRPr sz="2177">
                <a:solidFill>
                  <a:schemeClr val="tx1">
                    <a:tint val="82000"/>
                  </a:schemeClr>
                </a:solidFill>
              </a:defRPr>
            </a:lvl1pPr>
            <a:lvl2pPr marL="414772" indent="0">
              <a:buNone/>
              <a:defRPr sz="1814">
                <a:solidFill>
                  <a:schemeClr val="tx1">
                    <a:tint val="82000"/>
                  </a:schemeClr>
                </a:solidFill>
              </a:defRPr>
            </a:lvl2pPr>
            <a:lvl3pPr marL="829544" indent="0">
              <a:buNone/>
              <a:defRPr sz="1633">
                <a:solidFill>
                  <a:schemeClr val="tx1">
                    <a:tint val="82000"/>
                  </a:schemeClr>
                </a:solidFill>
              </a:defRPr>
            </a:lvl3pPr>
            <a:lvl4pPr marL="1244316" indent="0">
              <a:buNone/>
              <a:defRPr sz="1452">
                <a:solidFill>
                  <a:schemeClr val="tx1">
                    <a:tint val="82000"/>
                  </a:schemeClr>
                </a:solidFill>
              </a:defRPr>
            </a:lvl4pPr>
            <a:lvl5pPr marL="1659087" indent="0">
              <a:buNone/>
              <a:defRPr sz="1452">
                <a:solidFill>
                  <a:schemeClr val="tx1">
                    <a:tint val="82000"/>
                  </a:schemeClr>
                </a:solidFill>
              </a:defRPr>
            </a:lvl5pPr>
            <a:lvl6pPr marL="2073859" indent="0">
              <a:buNone/>
              <a:defRPr sz="1452">
                <a:solidFill>
                  <a:schemeClr val="tx1">
                    <a:tint val="82000"/>
                  </a:schemeClr>
                </a:solidFill>
              </a:defRPr>
            </a:lvl6pPr>
            <a:lvl7pPr marL="2488631" indent="0">
              <a:buNone/>
              <a:defRPr sz="1452">
                <a:solidFill>
                  <a:schemeClr val="tx1">
                    <a:tint val="82000"/>
                  </a:schemeClr>
                </a:solidFill>
              </a:defRPr>
            </a:lvl7pPr>
            <a:lvl8pPr marL="2903403" indent="0">
              <a:buNone/>
              <a:defRPr sz="1452">
                <a:solidFill>
                  <a:schemeClr val="tx1">
                    <a:tint val="82000"/>
                  </a:schemeClr>
                </a:solidFill>
              </a:defRPr>
            </a:lvl8pPr>
            <a:lvl9pPr marL="3318175" indent="0">
              <a:buNone/>
              <a:defRPr sz="1452">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91D787-6499-8621-B16C-6D2A66715E64}"/>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ADA43BF1-4988-5C02-B1CC-7A9D0D3B5093}"/>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CEA2ECCD-955A-CF8E-35B8-4C90CAA0A453}"/>
              </a:ext>
            </a:extLst>
          </p:cNvPr>
          <p:cNvSpPr>
            <a:spLocks noGrp="1"/>
          </p:cNvSpPr>
          <p:nvPr>
            <p:ph type="sldNum" sz="quarter" idx="12"/>
          </p:nvPr>
        </p:nvSpPr>
        <p:spPr/>
        <p:txBody>
          <a:bodyPr/>
          <a:lstStyle/>
          <a:p>
            <a:pPr lvl="0"/>
            <a:fld id="{6EC78951-9742-434E-B316-66780956AE3B}" type="slidenum">
              <a:t>‹#›</a:t>
            </a:fld>
            <a:endParaRPr lang="en-US"/>
          </a:p>
        </p:txBody>
      </p:sp>
    </p:spTree>
    <p:extLst>
      <p:ext uri="{BB962C8B-B14F-4D97-AF65-F5344CB8AC3E}">
        <p14:creationId xmlns:p14="http://schemas.microsoft.com/office/powerpoint/2010/main" val="28473270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05549-F234-1BCB-6048-1C665FEEA198}"/>
              </a:ext>
            </a:extLst>
          </p:cNvPr>
          <p:cNvSpPr>
            <a:spLocks noGrp="1"/>
          </p:cNvSpPr>
          <p:nvPr>
            <p:ph type="title"/>
          </p:nvPr>
        </p:nvSpPr>
        <p:spPr>
          <a:xfrm>
            <a:off x="839041" y="456528"/>
            <a:ext cx="3932160" cy="1601448"/>
          </a:xfrm>
        </p:spPr>
        <p:txBody>
          <a:bodyPr anchor="b"/>
          <a:lstStyle>
            <a:lvl1pPr>
              <a:defRPr sz="2903"/>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A9823FA-2A37-A914-AB8F-2D11800CE480}"/>
              </a:ext>
            </a:extLst>
          </p:cNvPr>
          <p:cNvSpPr>
            <a:spLocks noGrp="1"/>
          </p:cNvSpPr>
          <p:nvPr>
            <p:ph idx="1"/>
          </p:nvPr>
        </p:nvSpPr>
        <p:spPr>
          <a:xfrm>
            <a:off x="5184001" y="987944"/>
            <a:ext cx="6170880" cy="4873472"/>
          </a:xfrm>
        </p:spPr>
        <p:txBody>
          <a:bodyPr/>
          <a:lstStyle>
            <a:lvl1pPr>
              <a:defRPr sz="2903"/>
            </a:lvl1pPr>
            <a:lvl2pPr>
              <a:defRPr sz="2540"/>
            </a:lvl2pPr>
            <a:lvl3pPr>
              <a:defRPr sz="2177"/>
            </a:lvl3pPr>
            <a:lvl4pPr>
              <a:defRPr sz="1814"/>
            </a:lvl4pPr>
            <a:lvl5pPr>
              <a:defRPr sz="1814"/>
            </a:lvl5pPr>
            <a:lvl6pPr>
              <a:defRPr sz="1814"/>
            </a:lvl6pPr>
            <a:lvl7pPr>
              <a:defRPr sz="1814"/>
            </a:lvl7pPr>
            <a:lvl8pPr>
              <a:defRPr sz="1814"/>
            </a:lvl8pPr>
            <a:lvl9pPr>
              <a:defRPr sz="18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FED315B-0BC0-8753-5BD1-72C3996920BB}"/>
              </a:ext>
            </a:extLst>
          </p:cNvPr>
          <p:cNvSpPr>
            <a:spLocks noGrp="1"/>
          </p:cNvSpPr>
          <p:nvPr>
            <p:ph type="body" sz="half" idx="2"/>
          </p:nvPr>
        </p:nvSpPr>
        <p:spPr>
          <a:xfrm>
            <a:off x="839041" y="2057977"/>
            <a:ext cx="3932160" cy="3810640"/>
          </a:xfrm>
        </p:spPr>
        <p:txBody>
          <a:bodyPr/>
          <a:lstStyle>
            <a:lvl1pPr marL="0" indent="0">
              <a:buNone/>
              <a:defRPr sz="1452"/>
            </a:lvl1pPr>
            <a:lvl2pPr marL="414772" indent="0">
              <a:buNone/>
              <a:defRPr sz="1270"/>
            </a:lvl2pPr>
            <a:lvl3pPr marL="829544" indent="0">
              <a:buNone/>
              <a:defRPr sz="1089"/>
            </a:lvl3pPr>
            <a:lvl4pPr marL="1244316" indent="0">
              <a:buNone/>
              <a:defRPr sz="907"/>
            </a:lvl4pPr>
            <a:lvl5pPr marL="1659087" indent="0">
              <a:buNone/>
              <a:defRPr sz="907"/>
            </a:lvl5pPr>
            <a:lvl6pPr marL="2073859" indent="0">
              <a:buNone/>
              <a:defRPr sz="907"/>
            </a:lvl6pPr>
            <a:lvl7pPr marL="2488631" indent="0">
              <a:buNone/>
              <a:defRPr sz="907"/>
            </a:lvl7pPr>
            <a:lvl8pPr marL="2903403" indent="0">
              <a:buNone/>
              <a:defRPr sz="907"/>
            </a:lvl8pPr>
            <a:lvl9pPr marL="3318175" indent="0">
              <a:buNone/>
              <a:defRPr sz="907"/>
            </a:lvl9pPr>
          </a:lstStyle>
          <a:p>
            <a:pPr lvl="0"/>
            <a:r>
              <a:rPr lang="en-US"/>
              <a:t>Click to edit Master text styles</a:t>
            </a:r>
          </a:p>
        </p:txBody>
      </p:sp>
      <p:sp>
        <p:nvSpPr>
          <p:cNvPr id="5" name="Date Placeholder 4">
            <a:extLst>
              <a:ext uri="{FF2B5EF4-FFF2-40B4-BE49-F238E27FC236}">
                <a16:creationId xmlns:a16="http://schemas.microsoft.com/office/drawing/2014/main" id="{E9438361-EA4C-4C56-6146-A0376398636F}"/>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8A9F7123-7AFD-957E-9D00-269337A5BD5C}"/>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036A2892-02DA-8071-FCFA-76ED1EFBB6E0}"/>
              </a:ext>
            </a:extLst>
          </p:cNvPr>
          <p:cNvSpPr>
            <a:spLocks noGrp="1"/>
          </p:cNvSpPr>
          <p:nvPr>
            <p:ph type="sldNum" sz="quarter" idx="12"/>
          </p:nvPr>
        </p:nvSpPr>
        <p:spPr/>
        <p:txBody>
          <a:bodyPr/>
          <a:lstStyle/>
          <a:p>
            <a:pPr lvl="0"/>
            <a:fld id="{6035A30D-6517-4B73-9BB7-FFBD3F9A7E22}" type="slidenum">
              <a:t>‹#›</a:t>
            </a:fld>
            <a:endParaRPr lang="en-US"/>
          </a:p>
        </p:txBody>
      </p:sp>
    </p:spTree>
    <p:extLst>
      <p:ext uri="{BB962C8B-B14F-4D97-AF65-F5344CB8AC3E}">
        <p14:creationId xmlns:p14="http://schemas.microsoft.com/office/powerpoint/2010/main" val="12095670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9963C-DB75-20AF-270B-842CE56B6C83}"/>
              </a:ext>
            </a:extLst>
          </p:cNvPr>
          <p:cNvSpPr>
            <a:spLocks noGrp="1"/>
          </p:cNvSpPr>
          <p:nvPr>
            <p:ph type="title"/>
          </p:nvPr>
        </p:nvSpPr>
        <p:spPr>
          <a:xfrm>
            <a:off x="839041" y="456528"/>
            <a:ext cx="3932160" cy="1601448"/>
          </a:xfrm>
        </p:spPr>
        <p:txBody>
          <a:bodyPr anchor="b"/>
          <a:lstStyle>
            <a:lvl1pPr>
              <a:defRPr sz="2903"/>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199541A-73B8-1822-9D05-71262A9DFDD9}"/>
              </a:ext>
            </a:extLst>
          </p:cNvPr>
          <p:cNvSpPr>
            <a:spLocks noGrp="1"/>
          </p:cNvSpPr>
          <p:nvPr>
            <p:ph type="pic" idx="1"/>
          </p:nvPr>
        </p:nvSpPr>
        <p:spPr>
          <a:xfrm>
            <a:off x="5184001" y="987944"/>
            <a:ext cx="6170880" cy="4873472"/>
          </a:xfrm>
        </p:spPr>
        <p:txBody>
          <a:bodyPr/>
          <a:lstStyle>
            <a:lvl1pPr marL="0" indent="0">
              <a:buNone/>
              <a:defRPr sz="2903"/>
            </a:lvl1pPr>
            <a:lvl2pPr marL="414772" indent="0">
              <a:buNone/>
              <a:defRPr sz="2540"/>
            </a:lvl2pPr>
            <a:lvl3pPr marL="829544" indent="0">
              <a:buNone/>
              <a:defRPr sz="2177"/>
            </a:lvl3pPr>
            <a:lvl4pPr marL="1244316" indent="0">
              <a:buNone/>
              <a:defRPr sz="1814"/>
            </a:lvl4pPr>
            <a:lvl5pPr marL="1659087" indent="0">
              <a:buNone/>
              <a:defRPr sz="1814"/>
            </a:lvl5pPr>
            <a:lvl6pPr marL="2073859" indent="0">
              <a:buNone/>
              <a:defRPr sz="1814"/>
            </a:lvl6pPr>
            <a:lvl7pPr marL="2488631" indent="0">
              <a:buNone/>
              <a:defRPr sz="1814"/>
            </a:lvl7pPr>
            <a:lvl8pPr marL="2903403" indent="0">
              <a:buNone/>
              <a:defRPr sz="1814"/>
            </a:lvl8pPr>
            <a:lvl9pPr marL="3318175" indent="0">
              <a:buNone/>
              <a:defRPr sz="1814"/>
            </a:lvl9pPr>
          </a:lstStyle>
          <a:p>
            <a:endParaRPr lang="en-IN"/>
          </a:p>
        </p:txBody>
      </p:sp>
      <p:sp>
        <p:nvSpPr>
          <p:cNvPr id="4" name="Text Placeholder 3">
            <a:extLst>
              <a:ext uri="{FF2B5EF4-FFF2-40B4-BE49-F238E27FC236}">
                <a16:creationId xmlns:a16="http://schemas.microsoft.com/office/drawing/2014/main" id="{2D728700-3F7F-CB64-8240-18DC696A186F}"/>
              </a:ext>
            </a:extLst>
          </p:cNvPr>
          <p:cNvSpPr>
            <a:spLocks noGrp="1"/>
          </p:cNvSpPr>
          <p:nvPr>
            <p:ph type="body" sz="half" idx="2"/>
          </p:nvPr>
        </p:nvSpPr>
        <p:spPr>
          <a:xfrm>
            <a:off x="839041" y="2057977"/>
            <a:ext cx="3932160" cy="3810640"/>
          </a:xfrm>
        </p:spPr>
        <p:txBody>
          <a:bodyPr/>
          <a:lstStyle>
            <a:lvl1pPr marL="0" indent="0">
              <a:buNone/>
              <a:defRPr sz="1452"/>
            </a:lvl1pPr>
            <a:lvl2pPr marL="414772" indent="0">
              <a:buNone/>
              <a:defRPr sz="1270"/>
            </a:lvl2pPr>
            <a:lvl3pPr marL="829544" indent="0">
              <a:buNone/>
              <a:defRPr sz="1089"/>
            </a:lvl3pPr>
            <a:lvl4pPr marL="1244316" indent="0">
              <a:buNone/>
              <a:defRPr sz="907"/>
            </a:lvl4pPr>
            <a:lvl5pPr marL="1659087" indent="0">
              <a:buNone/>
              <a:defRPr sz="907"/>
            </a:lvl5pPr>
            <a:lvl6pPr marL="2073859" indent="0">
              <a:buNone/>
              <a:defRPr sz="907"/>
            </a:lvl6pPr>
            <a:lvl7pPr marL="2488631" indent="0">
              <a:buNone/>
              <a:defRPr sz="907"/>
            </a:lvl7pPr>
            <a:lvl8pPr marL="2903403" indent="0">
              <a:buNone/>
              <a:defRPr sz="907"/>
            </a:lvl8pPr>
            <a:lvl9pPr marL="3318175" indent="0">
              <a:buNone/>
              <a:defRPr sz="907"/>
            </a:lvl9pPr>
          </a:lstStyle>
          <a:p>
            <a:pPr lvl="0"/>
            <a:r>
              <a:rPr lang="en-US"/>
              <a:t>Click to edit Master text styles</a:t>
            </a:r>
          </a:p>
        </p:txBody>
      </p:sp>
      <p:sp>
        <p:nvSpPr>
          <p:cNvPr id="5" name="Date Placeholder 4">
            <a:extLst>
              <a:ext uri="{FF2B5EF4-FFF2-40B4-BE49-F238E27FC236}">
                <a16:creationId xmlns:a16="http://schemas.microsoft.com/office/drawing/2014/main" id="{125526D9-45DB-397E-F13F-5935570C962F}"/>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DD84673A-4DC5-83D0-EE47-61A1EC683FE9}"/>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D2FD3D73-61AE-9CF8-3FC0-E8469D42EB4D}"/>
              </a:ext>
            </a:extLst>
          </p:cNvPr>
          <p:cNvSpPr>
            <a:spLocks noGrp="1"/>
          </p:cNvSpPr>
          <p:nvPr>
            <p:ph type="sldNum" sz="quarter" idx="12"/>
          </p:nvPr>
        </p:nvSpPr>
        <p:spPr/>
        <p:txBody>
          <a:bodyPr/>
          <a:lstStyle/>
          <a:p>
            <a:pPr lvl="0"/>
            <a:fld id="{B79CA063-FC17-4DBF-88F7-A60346BC0451}" type="slidenum">
              <a:t>‹#›</a:t>
            </a:fld>
            <a:endParaRPr lang="en-US"/>
          </a:p>
        </p:txBody>
      </p:sp>
    </p:spTree>
    <p:extLst>
      <p:ext uri="{BB962C8B-B14F-4D97-AF65-F5344CB8AC3E}">
        <p14:creationId xmlns:p14="http://schemas.microsoft.com/office/powerpoint/2010/main" val="4915559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3565E-353F-F945-0863-C8825A4FC2E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29D83F-09C9-DE38-D62F-E6BC859822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81C1F5-D697-30FD-A139-DB1C39A62778}"/>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A57FCDE3-C3B2-8D35-03CD-61E79722DBC9}"/>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228A09FD-7BEC-CF65-B17B-1F59DD07D1EC}"/>
              </a:ext>
            </a:extLst>
          </p:cNvPr>
          <p:cNvSpPr>
            <a:spLocks noGrp="1"/>
          </p:cNvSpPr>
          <p:nvPr>
            <p:ph type="sldNum" sz="quarter" idx="12"/>
          </p:nvPr>
        </p:nvSpPr>
        <p:spPr/>
        <p:txBody>
          <a:bodyPr/>
          <a:lstStyle/>
          <a:p>
            <a:pPr lvl="0"/>
            <a:fld id="{FD86755F-ACA2-4013-8B29-CBE4C1C11BE5}" type="slidenum">
              <a:t>‹#›</a:t>
            </a:fld>
            <a:endParaRPr lang="en-US"/>
          </a:p>
        </p:txBody>
      </p:sp>
    </p:spTree>
    <p:extLst>
      <p:ext uri="{BB962C8B-B14F-4D97-AF65-F5344CB8AC3E}">
        <p14:creationId xmlns:p14="http://schemas.microsoft.com/office/powerpoint/2010/main" val="27644920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B7744F-C6A4-F62E-B9A0-6B165B79D16B}"/>
              </a:ext>
            </a:extLst>
          </p:cNvPr>
          <p:cNvSpPr>
            <a:spLocks noGrp="1"/>
          </p:cNvSpPr>
          <p:nvPr>
            <p:ph type="title" orient="vert"/>
          </p:nvPr>
        </p:nvSpPr>
        <p:spPr>
          <a:xfrm>
            <a:off x="9442560" y="1286055"/>
            <a:ext cx="2943361" cy="37593707"/>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23EF0A-37C2-F970-B0EB-21A9B5DB1238}"/>
              </a:ext>
            </a:extLst>
          </p:cNvPr>
          <p:cNvSpPr>
            <a:spLocks noGrp="1"/>
          </p:cNvSpPr>
          <p:nvPr>
            <p:ph type="body" orient="vert" idx="1"/>
          </p:nvPr>
        </p:nvSpPr>
        <p:spPr>
          <a:xfrm>
            <a:off x="608641" y="1286055"/>
            <a:ext cx="8649599" cy="375937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55F70E-E1A5-D5C0-F223-D201601A7BC5}"/>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4C9AB3ED-5F8E-DAD2-3300-8793F7646B4B}"/>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27642953-EE6C-CDB8-A9F5-F6A50D078BB6}"/>
              </a:ext>
            </a:extLst>
          </p:cNvPr>
          <p:cNvSpPr>
            <a:spLocks noGrp="1"/>
          </p:cNvSpPr>
          <p:nvPr>
            <p:ph type="sldNum" sz="quarter" idx="12"/>
          </p:nvPr>
        </p:nvSpPr>
        <p:spPr/>
        <p:txBody>
          <a:bodyPr/>
          <a:lstStyle/>
          <a:p>
            <a:pPr lvl="0"/>
            <a:fld id="{3DD4BAA7-6A4E-4A93-B656-8DEBB7FB83B4}" type="slidenum">
              <a:t>‹#›</a:t>
            </a:fld>
            <a:endParaRPr lang="en-US"/>
          </a:p>
        </p:txBody>
      </p:sp>
    </p:spTree>
    <p:extLst>
      <p:ext uri="{BB962C8B-B14F-4D97-AF65-F5344CB8AC3E}">
        <p14:creationId xmlns:p14="http://schemas.microsoft.com/office/powerpoint/2010/main" val="19259431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07ADF-741E-BC2D-65A9-00E1ED1DB331}"/>
              </a:ext>
            </a:extLst>
          </p:cNvPr>
          <p:cNvSpPr>
            <a:spLocks noGrp="1"/>
          </p:cNvSpPr>
          <p:nvPr>
            <p:ph type="ctrTitle"/>
          </p:nvPr>
        </p:nvSpPr>
        <p:spPr>
          <a:xfrm>
            <a:off x="1524481" y="1121879"/>
            <a:ext cx="9143040" cy="2387771"/>
          </a:xfrm>
        </p:spPr>
        <p:txBody>
          <a:bodyPr anchor="b"/>
          <a:lstStyle>
            <a:lvl1pPr algn="ctr">
              <a:defRPr sz="5443"/>
            </a:lvl1pPr>
          </a:lstStyle>
          <a:p>
            <a:r>
              <a:rPr lang="en-US"/>
              <a:t>Click to edit Master title style</a:t>
            </a:r>
            <a:endParaRPr lang="en-IN"/>
          </a:p>
        </p:txBody>
      </p:sp>
      <p:sp>
        <p:nvSpPr>
          <p:cNvPr id="3" name="Subtitle 2">
            <a:extLst>
              <a:ext uri="{FF2B5EF4-FFF2-40B4-BE49-F238E27FC236}">
                <a16:creationId xmlns:a16="http://schemas.microsoft.com/office/drawing/2014/main" id="{D6A564D3-0646-54A8-7228-F347E35886BC}"/>
              </a:ext>
            </a:extLst>
          </p:cNvPr>
          <p:cNvSpPr>
            <a:spLocks noGrp="1"/>
          </p:cNvSpPr>
          <p:nvPr>
            <p:ph type="subTitle" idx="1"/>
          </p:nvPr>
        </p:nvSpPr>
        <p:spPr>
          <a:xfrm>
            <a:off x="1524481" y="3601819"/>
            <a:ext cx="9143040" cy="1656174"/>
          </a:xfrm>
        </p:spPr>
        <p:txBody>
          <a:bodyPr/>
          <a:lstStyle>
            <a:lvl1pPr marL="0" indent="0" algn="ctr">
              <a:buNone/>
              <a:defRPr sz="2177"/>
            </a:lvl1pPr>
            <a:lvl2pPr marL="414772" indent="0" algn="ctr">
              <a:buNone/>
              <a:defRPr sz="1814"/>
            </a:lvl2pPr>
            <a:lvl3pPr marL="829544" indent="0" algn="ctr">
              <a:buNone/>
              <a:defRPr sz="1633"/>
            </a:lvl3pPr>
            <a:lvl4pPr marL="1244316" indent="0" algn="ctr">
              <a:buNone/>
              <a:defRPr sz="1452"/>
            </a:lvl4pPr>
            <a:lvl5pPr marL="1659087" indent="0" algn="ctr">
              <a:buNone/>
              <a:defRPr sz="1452"/>
            </a:lvl5pPr>
            <a:lvl6pPr marL="2073859" indent="0" algn="ctr">
              <a:buNone/>
              <a:defRPr sz="1452"/>
            </a:lvl6pPr>
            <a:lvl7pPr marL="2488631" indent="0" algn="ctr">
              <a:buNone/>
              <a:defRPr sz="1452"/>
            </a:lvl7pPr>
            <a:lvl8pPr marL="2903403" indent="0" algn="ctr">
              <a:buNone/>
              <a:defRPr sz="1452"/>
            </a:lvl8pPr>
            <a:lvl9pPr marL="3318175" indent="0" algn="ctr">
              <a:buNone/>
              <a:defRPr sz="1452"/>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52A7981-4C41-9F57-B2FB-88C298C8703F}"/>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00783B9C-4BF0-03B3-BAAE-D659343D7559}"/>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00A8B4CB-6BAB-9999-A5DD-3DD90801C518}"/>
              </a:ext>
            </a:extLst>
          </p:cNvPr>
          <p:cNvSpPr>
            <a:spLocks noGrp="1"/>
          </p:cNvSpPr>
          <p:nvPr>
            <p:ph type="sldNum" sz="quarter" idx="12"/>
          </p:nvPr>
        </p:nvSpPr>
        <p:spPr/>
        <p:txBody>
          <a:bodyPr/>
          <a:lstStyle/>
          <a:p>
            <a:pPr lvl="0"/>
            <a:fld id="{5D6E2DE0-CD5C-4082-BED2-387EBC827D27}" type="slidenum">
              <a:t>‹#›</a:t>
            </a:fld>
            <a:endParaRPr lang="en-US"/>
          </a:p>
        </p:txBody>
      </p:sp>
    </p:spTree>
    <p:extLst>
      <p:ext uri="{BB962C8B-B14F-4D97-AF65-F5344CB8AC3E}">
        <p14:creationId xmlns:p14="http://schemas.microsoft.com/office/powerpoint/2010/main" val="266351897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4C699-1250-7571-68B9-0ED65656B1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FD6B83-EB07-ABC2-6AC0-C244BB44D1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D6D459-B899-7F0B-0A59-F2B60DD457C3}"/>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1D306B61-80F1-8E1E-70B5-F1FCA1A64A90}"/>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F255602D-105F-983F-87D2-B6B0A4A0A476}"/>
              </a:ext>
            </a:extLst>
          </p:cNvPr>
          <p:cNvSpPr>
            <a:spLocks noGrp="1"/>
          </p:cNvSpPr>
          <p:nvPr>
            <p:ph type="sldNum" sz="quarter" idx="12"/>
          </p:nvPr>
        </p:nvSpPr>
        <p:spPr/>
        <p:txBody>
          <a:bodyPr/>
          <a:lstStyle/>
          <a:p>
            <a:pPr lvl="0"/>
            <a:fld id="{C6E868F8-4F0A-46DD-87AB-4C58C6070959}" type="slidenum">
              <a:t>‹#›</a:t>
            </a:fld>
            <a:endParaRPr lang="en-US"/>
          </a:p>
        </p:txBody>
      </p:sp>
    </p:spTree>
    <p:extLst>
      <p:ext uri="{BB962C8B-B14F-4D97-AF65-F5344CB8AC3E}">
        <p14:creationId xmlns:p14="http://schemas.microsoft.com/office/powerpoint/2010/main" val="18714739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512B8-D545-211F-F82A-197401C2C3E5}"/>
              </a:ext>
            </a:extLst>
          </p:cNvPr>
          <p:cNvSpPr>
            <a:spLocks noGrp="1"/>
          </p:cNvSpPr>
          <p:nvPr>
            <p:ph type="title"/>
          </p:nvPr>
        </p:nvSpPr>
        <p:spPr>
          <a:xfrm>
            <a:off x="831361" y="1709460"/>
            <a:ext cx="10515839" cy="2852939"/>
          </a:xfrm>
        </p:spPr>
        <p:txBody>
          <a:bodyPr anchor="b"/>
          <a:lstStyle>
            <a:lvl1pPr>
              <a:defRPr sz="5443"/>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9BC290B-AF89-6FDA-3454-E7A10F1C089E}"/>
              </a:ext>
            </a:extLst>
          </p:cNvPr>
          <p:cNvSpPr>
            <a:spLocks noGrp="1"/>
          </p:cNvSpPr>
          <p:nvPr>
            <p:ph type="body" idx="1"/>
          </p:nvPr>
        </p:nvSpPr>
        <p:spPr>
          <a:xfrm>
            <a:off x="831361" y="4589763"/>
            <a:ext cx="10515839" cy="1499197"/>
          </a:xfrm>
        </p:spPr>
        <p:txBody>
          <a:bodyPr/>
          <a:lstStyle>
            <a:lvl1pPr marL="0" indent="0">
              <a:buNone/>
              <a:defRPr sz="2177">
                <a:solidFill>
                  <a:schemeClr val="tx1">
                    <a:tint val="82000"/>
                  </a:schemeClr>
                </a:solidFill>
              </a:defRPr>
            </a:lvl1pPr>
            <a:lvl2pPr marL="414772" indent="0">
              <a:buNone/>
              <a:defRPr sz="1814">
                <a:solidFill>
                  <a:schemeClr val="tx1">
                    <a:tint val="82000"/>
                  </a:schemeClr>
                </a:solidFill>
              </a:defRPr>
            </a:lvl2pPr>
            <a:lvl3pPr marL="829544" indent="0">
              <a:buNone/>
              <a:defRPr sz="1633">
                <a:solidFill>
                  <a:schemeClr val="tx1">
                    <a:tint val="82000"/>
                  </a:schemeClr>
                </a:solidFill>
              </a:defRPr>
            </a:lvl3pPr>
            <a:lvl4pPr marL="1244316" indent="0">
              <a:buNone/>
              <a:defRPr sz="1452">
                <a:solidFill>
                  <a:schemeClr val="tx1">
                    <a:tint val="82000"/>
                  </a:schemeClr>
                </a:solidFill>
              </a:defRPr>
            </a:lvl4pPr>
            <a:lvl5pPr marL="1659087" indent="0">
              <a:buNone/>
              <a:defRPr sz="1452">
                <a:solidFill>
                  <a:schemeClr val="tx1">
                    <a:tint val="82000"/>
                  </a:schemeClr>
                </a:solidFill>
              </a:defRPr>
            </a:lvl5pPr>
            <a:lvl6pPr marL="2073859" indent="0">
              <a:buNone/>
              <a:defRPr sz="1452">
                <a:solidFill>
                  <a:schemeClr val="tx1">
                    <a:tint val="82000"/>
                  </a:schemeClr>
                </a:solidFill>
              </a:defRPr>
            </a:lvl6pPr>
            <a:lvl7pPr marL="2488631" indent="0">
              <a:buNone/>
              <a:defRPr sz="1452">
                <a:solidFill>
                  <a:schemeClr val="tx1">
                    <a:tint val="82000"/>
                  </a:schemeClr>
                </a:solidFill>
              </a:defRPr>
            </a:lvl7pPr>
            <a:lvl8pPr marL="2903403" indent="0">
              <a:buNone/>
              <a:defRPr sz="1452">
                <a:solidFill>
                  <a:schemeClr val="tx1">
                    <a:tint val="82000"/>
                  </a:schemeClr>
                </a:solidFill>
              </a:defRPr>
            </a:lvl8pPr>
            <a:lvl9pPr marL="3318175" indent="0">
              <a:buNone/>
              <a:defRPr sz="1452">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3AA54E-FCA2-DFF6-3302-18F999D27DCD}"/>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1CF8898E-26FE-573C-78A0-345FD8A166F0}"/>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A017EE2D-EFE2-B04E-10E3-470785C61085}"/>
              </a:ext>
            </a:extLst>
          </p:cNvPr>
          <p:cNvSpPr>
            <a:spLocks noGrp="1"/>
          </p:cNvSpPr>
          <p:nvPr>
            <p:ph type="sldNum" sz="quarter" idx="12"/>
          </p:nvPr>
        </p:nvSpPr>
        <p:spPr/>
        <p:txBody>
          <a:bodyPr/>
          <a:lstStyle/>
          <a:p>
            <a:pPr lvl="0"/>
            <a:fld id="{3B1E5DAB-0F40-4543-9716-DC7946DEF7E6}" type="slidenum">
              <a:t>‹#›</a:t>
            </a:fld>
            <a:endParaRPr lang="en-US"/>
          </a:p>
        </p:txBody>
      </p:sp>
    </p:spTree>
    <p:extLst>
      <p:ext uri="{BB962C8B-B14F-4D97-AF65-F5344CB8AC3E}">
        <p14:creationId xmlns:p14="http://schemas.microsoft.com/office/powerpoint/2010/main" val="4705094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088D7-35D4-0937-D59E-218DE4F20C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54C08B-AF9F-728C-A9C0-1D73809C9564}"/>
              </a:ext>
            </a:extLst>
          </p:cNvPr>
          <p:cNvSpPr>
            <a:spLocks noGrp="1"/>
          </p:cNvSpPr>
          <p:nvPr>
            <p:ph sz="half"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6DD4B58-FFC8-4F55-4118-721B1A6BD395}"/>
              </a:ext>
            </a:extLst>
          </p:cNvPr>
          <p:cNvSpPr>
            <a:spLocks noGrp="1"/>
          </p:cNvSpPr>
          <p:nvPr>
            <p:ph sz="half" idx="2"/>
          </p:nvPr>
        </p:nvSpPr>
        <p:spPr>
          <a:xfrm>
            <a:off x="12589441" y="-22371309"/>
            <a:ext cx="0" cy="326583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6C5AD6C-24C3-47D3-77E4-21F58FEB0E7F}"/>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D3F3B50B-DACA-0BE0-00D0-3A2513787F63}"/>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6ADFD04B-B983-3487-5C2F-782240C96851}"/>
              </a:ext>
            </a:extLst>
          </p:cNvPr>
          <p:cNvSpPr>
            <a:spLocks noGrp="1"/>
          </p:cNvSpPr>
          <p:nvPr>
            <p:ph type="sldNum" sz="quarter" idx="12"/>
          </p:nvPr>
        </p:nvSpPr>
        <p:spPr/>
        <p:txBody>
          <a:bodyPr/>
          <a:lstStyle/>
          <a:p>
            <a:pPr lvl="0"/>
            <a:fld id="{EC5A227D-E2A9-4C17-92DC-B1EBE9027FB3}" type="slidenum">
              <a:t>‹#›</a:t>
            </a:fld>
            <a:endParaRPr lang="en-US"/>
          </a:p>
        </p:txBody>
      </p:sp>
    </p:spTree>
    <p:extLst>
      <p:ext uri="{BB962C8B-B14F-4D97-AF65-F5344CB8AC3E}">
        <p14:creationId xmlns:p14="http://schemas.microsoft.com/office/powerpoint/2010/main" val="199763769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C0EBB-CC5F-DC75-E898-1782AB025381}"/>
              </a:ext>
            </a:extLst>
          </p:cNvPr>
          <p:cNvSpPr>
            <a:spLocks noGrp="1"/>
          </p:cNvSpPr>
          <p:nvPr>
            <p:ph type="title"/>
          </p:nvPr>
        </p:nvSpPr>
        <p:spPr>
          <a:xfrm>
            <a:off x="839041" y="365798"/>
            <a:ext cx="10515839" cy="1324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DF2C8F-B7B2-1CB5-3EE3-5974DDA48996}"/>
              </a:ext>
            </a:extLst>
          </p:cNvPr>
          <p:cNvSpPr>
            <a:spLocks noGrp="1"/>
          </p:cNvSpPr>
          <p:nvPr>
            <p:ph type="body" idx="1"/>
          </p:nvPr>
        </p:nvSpPr>
        <p:spPr>
          <a:xfrm>
            <a:off x="839041" y="1680657"/>
            <a:ext cx="5159039" cy="823766"/>
          </a:xfrm>
        </p:spPr>
        <p:txBody>
          <a:bodyPr anchor="b"/>
          <a:lstStyle>
            <a:lvl1pPr marL="0" indent="0">
              <a:buNone/>
              <a:defRPr sz="2177" b="1"/>
            </a:lvl1pPr>
            <a:lvl2pPr marL="414772" indent="0">
              <a:buNone/>
              <a:defRPr sz="1814" b="1"/>
            </a:lvl2pPr>
            <a:lvl3pPr marL="829544" indent="0">
              <a:buNone/>
              <a:defRPr sz="1633" b="1"/>
            </a:lvl3pPr>
            <a:lvl4pPr marL="1244316" indent="0">
              <a:buNone/>
              <a:defRPr sz="1452" b="1"/>
            </a:lvl4pPr>
            <a:lvl5pPr marL="1659087" indent="0">
              <a:buNone/>
              <a:defRPr sz="1452" b="1"/>
            </a:lvl5pPr>
            <a:lvl6pPr marL="2073859" indent="0">
              <a:buNone/>
              <a:defRPr sz="1452" b="1"/>
            </a:lvl6pPr>
            <a:lvl7pPr marL="2488631" indent="0">
              <a:buNone/>
              <a:defRPr sz="1452" b="1"/>
            </a:lvl7pPr>
            <a:lvl8pPr marL="2903403" indent="0">
              <a:buNone/>
              <a:defRPr sz="1452" b="1"/>
            </a:lvl8pPr>
            <a:lvl9pPr marL="3318175" indent="0">
              <a:buNone/>
              <a:defRPr sz="1452" b="1"/>
            </a:lvl9pPr>
          </a:lstStyle>
          <a:p>
            <a:pPr lvl="0"/>
            <a:r>
              <a:rPr lang="en-US"/>
              <a:t>Click to edit Master text styles</a:t>
            </a:r>
          </a:p>
        </p:txBody>
      </p:sp>
      <p:sp>
        <p:nvSpPr>
          <p:cNvPr id="4" name="Content Placeholder 3">
            <a:extLst>
              <a:ext uri="{FF2B5EF4-FFF2-40B4-BE49-F238E27FC236}">
                <a16:creationId xmlns:a16="http://schemas.microsoft.com/office/drawing/2014/main" id="{B9F5BE58-283B-83E0-F6EC-0F8215F33F6E}"/>
              </a:ext>
            </a:extLst>
          </p:cNvPr>
          <p:cNvSpPr>
            <a:spLocks noGrp="1"/>
          </p:cNvSpPr>
          <p:nvPr>
            <p:ph sz="half" idx="2"/>
          </p:nvPr>
        </p:nvSpPr>
        <p:spPr>
          <a:xfrm>
            <a:off x="839041" y="2504424"/>
            <a:ext cx="5159039" cy="3685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C5A50B5-B1B0-216B-78CF-88279F339816}"/>
              </a:ext>
            </a:extLst>
          </p:cNvPr>
          <p:cNvSpPr>
            <a:spLocks noGrp="1"/>
          </p:cNvSpPr>
          <p:nvPr>
            <p:ph type="body" sz="quarter" idx="3"/>
          </p:nvPr>
        </p:nvSpPr>
        <p:spPr>
          <a:xfrm>
            <a:off x="6172801" y="1680657"/>
            <a:ext cx="5182079" cy="823766"/>
          </a:xfrm>
        </p:spPr>
        <p:txBody>
          <a:bodyPr anchor="b"/>
          <a:lstStyle>
            <a:lvl1pPr marL="0" indent="0">
              <a:buNone/>
              <a:defRPr sz="2177" b="1"/>
            </a:lvl1pPr>
            <a:lvl2pPr marL="414772" indent="0">
              <a:buNone/>
              <a:defRPr sz="1814" b="1"/>
            </a:lvl2pPr>
            <a:lvl3pPr marL="829544" indent="0">
              <a:buNone/>
              <a:defRPr sz="1633" b="1"/>
            </a:lvl3pPr>
            <a:lvl4pPr marL="1244316" indent="0">
              <a:buNone/>
              <a:defRPr sz="1452" b="1"/>
            </a:lvl4pPr>
            <a:lvl5pPr marL="1659087" indent="0">
              <a:buNone/>
              <a:defRPr sz="1452" b="1"/>
            </a:lvl5pPr>
            <a:lvl6pPr marL="2073859" indent="0">
              <a:buNone/>
              <a:defRPr sz="1452" b="1"/>
            </a:lvl6pPr>
            <a:lvl7pPr marL="2488631" indent="0">
              <a:buNone/>
              <a:defRPr sz="1452" b="1"/>
            </a:lvl7pPr>
            <a:lvl8pPr marL="2903403" indent="0">
              <a:buNone/>
              <a:defRPr sz="1452" b="1"/>
            </a:lvl8pPr>
            <a:lvl9pPr marL="3318175" indent="0">
              <a:buNone/>
              <a:defRPr sz="1452" b="1"/>
            </a:lvl9pPr>
          </a:lstStyle>
          <a:p>
            <a:pPr lvl="0"/>
            <a:r>
              <a:rPr lang="en-US"/>
              <a:t>Click to edit Master text styles</a:t>
            </a:r>
          </a:p>
        </p:txBody>
      </p:sp>
      <p:sp>
        <p:nvSpPr>
          <p:cNvPr id="6" name="Content Placeholder 5">
            <a:extLst>
              <a:ext uri="{FF2B5EF4-FFF2-40B4-BE49-F238E27FC236}">
                <a16:creationId xmlns:a16="http://schemas.microsoft.com/office/drawing/2014/main" id="{2CC2B816-8AA2-8B27-D6A8-9BCC2504299C}"/>
              </a:ext>
            </a:extLst>
          </p:cNvPr>
          <p:cNvSpPr>
            <a:spLocks noGrp="1"/>
          </p:cNvSpPr>
          <p:nvPr>
            <p:ph sz="quarter" idx="4"/>
          </p:nvPr>
        </p:nvSpPr>
        <p:spPr>
          <a:xfrm>
            <a:off x="6172801" y="2504424"/>
            <a:ext cx="5182079" cy="3685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F2D8455-67A7-24A1-018C-808F6D56397B}"/>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412E07B9-64C4-DCD6-D8CD-A3FFEC56A62E}"/>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3ADBAD3D-1D6A-E824-43CA-C1E991EF0DEF}"/>
              </a:ext>
            </a:extLst>
          </p:cNvPr>
          <p:cNvSpPr>
            <a:spLocks noGrp="1"/>
          </p:cNvSpPr>
          <p:nvPr>
            <p:ph type="sldNum" sz="quarter" idx="12"/>
          </p:nvPr>
        </p:nvSpPr>
        <p:spPr/>
        <p:txBody>
          <a:bodyPr/>
          <a:lstStyle/>
          <a:p>
            <a:pPr lvl="0"/>
            <a:fld id="{45046284-6810-4F7E-A1BD-93BE9F7532DE}" type="slidenum">
              <a:t>‹#›</a:t>
            </a:fld>
            <a:endParaRPr lang="en-US"/>
          </a:p>
        </p:txBody>
      </p:sp>
    </p:spTree>
    <p:extLst>
      <p:ext uri="{BB962C8B-B14F-4D97-AF65-F5344CB8AC3E}">
        <p14:creationId xmlns:p14="http://schemas.microsoft.com/office/powerpoint/2010/main" val="156659127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ACEB4-AEAF-5CE5-55F6-74AE4FFABB4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F318352-D8CF-C247-44FC-F80BE9C81CEA}"/>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56A8F0B2-57E8-8B8D-1B9A-AB82B87AA2DD}"/>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F7B30658-D19F-6534-0345-67D1B15F2739}"/>
              </a:ext>
            </a:extLst>
          </p:cNvPr>
          <p:cNvSpPr>
            <a:spLocks noGrp="1"/>
          </p:cNvSpPr>
          <p:nvPr>
            <p:ph type="sldNum" sz="quarter" idx="12"/>
          </p:nvPr>
        </p:nvSpPr>
        <p:spPr/>
        <p:txBody>
          <a:bodyPr/>
          <a:lstStyle/>
          <a:p>
            <a:pPr lvl="0"/>
            <a:fld id="{F72C4DA9-83AF-49E7-8AF2-76AD994B6E98}" type="slidenum">
              <a:t>‹#›</a:t>
            </a:fld>
            <a:endParaRPr lang="en-US"/>
          </a:p>
        </p:txBody>
      </p:sp>
    </p:spTree>
    <p:extLst>
      <p:ext uri="{BB962C8B-B14F-4D97-AF65-F5344CB8AC3E}">
        <p14:creationId xmlns:p14="http://schemas.microsoft.com/office/powerpoint/2010/main" val="61348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18BD3-896C-2A01-AB31-7E92AEF742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669465-8C71-D625-C0F5-4B3668A5F493}"/>
              </a:ext>
            </a:extLst>
          </p:cNvPr>
          <p:cNvSpPr>
            <a:spLocks noGrp="1"/>
          </p:cNvSpPr>
          <p:nvPr>
            <p:ph sz="half"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7E057BF-1129-BEFF-18C2-D0B79D884CAD}"/>
              </a:ext>
            </a:extLst>
          </p:cNvPr>
          <p:cNvSpPr>
            <a:spLocks noGrp="1"/>
          </p:cNvSpPr>
          <p:nvPr>
            <p:ph sz="half" idx="2"/>
          </p:nvPr>
        </p:nvSpPr>
        <p:spPr>
          <a:xfrm>
            <a:off x="12368640" y="5557544"/>
            <a:ext cx="0" cy="326583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ACD6A7F-D71E-01BA-BCD9-663D9E5BF066}"/>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654783C2-353E-7918-781D-31F2D80AD9B7}"/>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96A5D8B3-1BE0-4766-4ECB-0E177F27E7AD}"/>
              </a:ext>
            </a:extLst>
          </p:cNvPr>
          <p:cNvSpPr>
            <a:spLocks noGrp="1"/>
          </p:cNvSpPr>
          <p:nvPr>
            <p:ph type="sldNum" sz="quarter" idx="12"/>
          </p:nvPr>
        </p:nvSpPr>
        <p:spPr/>
        <p:txBody>
          <a:bodyPr/>
          <a:lstStyle/>
          <a:p>
            <a:pPr lvl="0"/>
            <a:fld id="{633AD8A7-52BD-49AE-B95E-0B1BDD2E4630}" type="slidenum">
              <a:t>‹#›</a:t>
            </a:fld>
            <a:endParaRPr lang="en-US"/>
          </a:p>
        </p:txBody>
      </p:sp>
    </p:spTree>
    <p:extLst>
      <p:ext uri="{BB962C8B-B14F-4D97-AF65-F5344CB8AC3E}">
        <p14:creationId xmlns:p14="http://schemas.microsoft.com/office/powerpoint/2010/main" val="10798366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1C8641-DECE-9E2E-CC8A-2576C7388B60}"/>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837CC4F0-56CE-848B-DD30-2C5507AC05FB}"/>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9CE7000D-01E4-69F1-0CD5-910B9CFA6596}"/>
              </a:ext>
            </a:extLst>
          </p:cNvPr>
          <p:cNvSpPr>
            <a:spLocks noGrp="1"/>
          </p:cNvSpPr>
          <p:nvPr>
            <p:ph type="sldNum" sz="quarter" idx="12"/>
          </p:nvPr>
        </p:nvSpPr>
        <p:spPr/>
        <p:txBody>
          <a:bodyPr/>
          <a:lstStyle/>
          <a:p>
            <a:pPr lvl="0"/>
            <a:fld id="{88BC5237-68D9-478F-A446-FABDCFF16B84}" type="slidenum">
              <a:t>‹#›</a:t>
            </a:fld>
            <a:endParaRPr lang="en-US"/>
          </a:p>
        </p:txBody>
      </p:sp>
    </p:spTree>
    <p:extLst>
      <p:ext uri="{BB962C8B-B14F-4D97-AF65-F5344CB8AC3E}">
        <p14:creationId xmlns:p14="http://schemas.microsoft.com/office/powerpoint/2010/main" val="309347938"/>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191A5-9BB7-FFEA-F7A0-3FD37927959A}"/>
              </a:ext>
            </a:extLst>
          </p:cNvPr>
          <p:cNvSpPr>
            <a:spLocks noGrp="1"/>
          </p:cNvSpPr>
          <p:nvPr>
            <p:ph type="title"/>
          </p:nvPr>
        </p:nvSpPr>
        <p:spPr>
          <a:xfrm>
            <a:off x="839041" y="456528"/>
            <a:ext cx="3932160" cy="1601448"/>
          </a:xfrm>
        </p:spPr>
        <p:txBody>
          <a:bodyPr anchor="b"/>
          <a:lstStyle>
            <a:lvl1pPr>
              <a:defRPr sz="2903"/>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81B4BA6-1AD0-C5FD-3FBB-1472A18ED09B}"/>
              </a:ext>
            </a:extLst>
          </p:cNvPr>
          <p:cNvSpPr>
            <a:spLocks noGrp="1"/>
          </p:cNvSpPr>
          <p:nvPr>
            <p:ph idx="1"/>
          </p:nvPr>
        </p:nvSpPr>
        <p:spPr>
          <a:xfrm>
            <a:off x="5184001" y="987944"/>
            <a:ext cx="6170880" cy="4873472"/>
          </a:xfrm>
        </p:spPr>
        <p:txBody>
          <a:bodyPr/>
          <a:lstStyle>
            <a:lvl1pPr>
              <a:defRPr sz="2903"/>
            </a:lvl1pPr>
            <a:lvl2pPr>
              <a:defRPr sz="2540"/>
            </a:lvl2pPr>
            <a:lvl3pPr>
              <a:defRPr sz="2177"/>
            </a:lvl3pPr>
            <a:lvl4pPr>
              <a:defRPr sz="1814"/>
            </a:lvl4pPr>
            <a:lvl5pPr>
              <a:defRPr sz="1814"/>
            </a:lvl5pPr>
            <a:lvl6pPr>
              <a:defRPr sz="1814"/>
            </a:lvl6pPr>
            <a:lvl7pPr>
              <a:defRPr sz="1814"/>
            </a:lvl7pPr>
            <a:lvl8pPr>
              <a:defRPr sz="1814"/>
            </a:lvl8pPr>
            <a:lvl9pPr>
              <a:defRPr sz="18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C1CB14C-2B14-29C9-1F15-8B3B5AF27C80}"/>
              </a:ext>
            </a:extLst>
          </p:cNvPr>
          <p:cNvSpPr>
            <a:spLocks noGrp="1"/>
          </p:cNvSpPr>
          <p:nvPr>
            <p:ph type="body" sz="half" idx="2"/>
          </p:nvPr>
        </p:nvSpPr>
        <p:spPr>
          <a:xfrm>
            <a:off x="839041" y="2057977"/>
            <a:ext cx="3932160" cy="3810640"/>
          </a:xfrm>
        </p:spPr>
        <p:txBody>
          <a:bodyPr/>
          <a:lstStyle>
            <a:lvl1pPr marL="0" indent="0">
              <a:buNone/>
              <a:defRPr sz="1452"/>
            </a:lvl1pPr>
            <a:lvl2pPr marL="414772" indent="0">
              <a:buNone/>
              <a:defRPr sz="1270"/>
            </a:lvl2pPr>
            <a:lvl3pPr marL="829544" indent="0">
              <a:buNone/>
              <a:defRPr sz="1089"/>
            </a:lvl3pPr>
            <a:lvl4pPr marL="1244316" indent="0">
              <a:buNone/>
              <a:defRPr sz="907"/>
            </a:lvl4pPr>
            <a:lvl5pPr marL="1659087" indent="0">
              <a:buNone/>
              <a:defRPr sz="907"/>
            </a:lvl5pPr>
            <a:lvl6pPr marL="2073859" indent="0">
              <a:buNone/>
              <a:defRPr sz="907"/>
            </a:lvl6pPr>
            <a:lvl7pPr marL="2488631" indent="0">
              <a:buNone/>
              <a:defRPr sz="907"/>
            </a:lvl7pPr>
            <a:lvl8pPr marL="2903403" indent="0">
              <a:buNone/>
              <a:defRPr sz="907"/>
            </a:lvl8pPr>
            <a:lvl9pPr marL="3318175" indent="0">
              <a:buNone/>
              <a:defRPr sz="907"/>
            </a:lvl9pPr>
          </a:lstStyle>
          <a:p>
            <a:pPr lvl="0"/>
            <a:r>
              <a:rPr lang="en-US"/>
              <a:t>Click to edit Master text styles</a:t>
            </a:r>
          </a:p>
        </p:txBody>
      </p:sp>
      <p:sp>
        <p:nvSpPr>
          <p:cNvPr id="5" name="Date Placeholder 4">
            <a:extLst>
              <a:ext uri="{FF2B5EF4-FFF2-40B4-BE49-F238E27FC236}">
                <a16:creationId xmlns:a16="http://schemas.microsoft.com/office/drawing/2014/main" id="{74F3DF6E-BECD-83D4-BD49-3C8A4437006E}"/>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BFA4A919-AED8-0FA8-62EE-560C3C90C32A}"/>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88DCA1E7-3ED9-1111-A6A4-C92DF8F13B78}"/>
              </a:ext>
            </a:extLst>
          </p:cNvPr>
          <p:cNvSpPr>
            <a:spLocks noGrp="1"/>
          </p:cNvSpPr>
          <p:nvPr>
            <p:ph type="sldNum" sz="quarter" idx="12"/>
          </p:nvPr>
        </p:nvSpPr>
        <p:spPr/>
        <p:txBody>
          <a:bodyPr/>
          <a:lstStyle/>
          <a:p>
            <a:pPr lvl="0"/>
            <a:fld id="{58D8C3BB-DAA9-4C0C-AACD-6D099E654ADF}" type="slidenum">
              <a:t>‹#›</a:t>
            </a:fld>
            <a:endParaRPr lang="en-US"/>
          </a:p>
        </p:txBody>
      </p:sp>
    </p:spTree>
    <p:extLst>
      <p:ext uri="{BB962C8B-B14F-4D97-AF65-F5344CB8AC3E}">
        <p14:creationId xmlns:p14="http://schemas.microsoft.com/office/powerpoint/2010/main" val="36117440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35533-D366-754F-998E-DFF45C31BA94}"/>
              </a:ext>
            </a:extLst>
          </p:cNvPr>
          <p:cNvSpPr>
            <a:spLocks noGrp="1"/>
          </p:cNvSpPr>
          <p:nvPr>
            <p:ph type="title"/>
          </p:nvPr>
        </p:nvSpPr>
        <p:spPr>
          <a:xfrm>
            <a:off x="839041" y="456528"/>
            <a:ext cx="3932160" cy="1601448"/>
          </a:xfrm>
        </p:spPr>
        <p:txBody>
          <a:bodyPr anchor="b"/>
          <a:lstStyle>
            <a:lvl1pPr>
              <a:defRPr sz="2903"/>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01297CD-901B-5F0B-1393-D8D65D2F61CE}"/>
              </a:ext>
            </a:extLst>
          </p:cNvPr>
          <p:cNvSpPr>
            <a:spLocks noGrp="1"/>
          </p:cNvSpPr>
          <p:nvPr>
            <p:ph type="pic" idx="1"/>
          </p:nvPr>
        </p:nvSpPr>
        <p:spPr>
          <a:xfrm>
            <a:off x="5184001" y="987944"/>
            <a:ext cx="6170880" cy="4873472"/>
          </a:xfrm>
        </p:spPr>
        <p:txBody>
          <a:bodyPr/>
          <a:lstStyle>
            <a:lvl1pPr marL="0" indent="0">
              <a:buNone/>
              <a:defRPr sz="2903"/>
            </a:lvl1pPr>
            <a:lvl2pPr marL="414772" indent="0">
              <a:buNone/>
              <a:defRPr sz="2540"/>
            </a:lvl2pPr>
            <a:lvl3pPr marL="829544" indent="0">
              <a:buNone/>
              <a:defRPr sz="2177"/>
            </a:lvl3pPr>
            <a:lvl4pPr marL="1244316" indent="0">
              <a:buNone/>
              <a:defRPr sz="1814"/>
            </a:lvl4pPr>
            <a:lvl5pPr marL="1659087" indent="0">
              <a:buNone/>
              <a:defRPr sz="1814"/>
            </a:lvl5pPr>
            <a:lvl6pPr marL="2073859" indent="0">
              <a:buNone/>
              <a:defRPr sz="1814"/>
            </a:lvl6pPr>
            <a:lvl7pPr marL="2488631" indent="0">
              <a:buNone/>
              <a:defRPr sz="1814"/>
            </a:lvl7pPr>
            <a:lvl8pPr marL="2903403" indent="0">
              <a:buNone/>
              <a:defRPr sz="1814"/>
            </a:lvl8pPr>
            <a:lvl9pPr marL="3318175" indent="0">
              <a:buNone/>
              <a:defRPr sz="1814"/>
            </a:lvl9pPr>
          </a:lstStyle>
          <a:p>
            <a:endParaRPr lang="en-IN"/>
          </a:p>
        </p:txBody>
      </p:sp>
      <p:sp>
        <p:nvSpPr>
          <p:cNvPr id="4" name="Text Placeholder 3">
            <a:extLst>
              <a:ext uri="{FF2B5EF4-FFF2-40B4-BE49-F238E27FC236}">
                <a16:creationId xmlns:a16="http://schemas.microsoft.com/office/drawing/2014/main" id="{7846D301-B4E0-3BA0-23A8-EC27F0B79942}"/>
              </a:ext>
            </a:extLst>
          </p:cNvPr>
          <p:cNvSpPr>
            <a:spLocks noGrp="1"/>
          </p:cNvSpPr>
          <p:nvPr>
            <p:ph type="body" sz="half" idx="2"/>
          </p:nvPr>
        </p:nvSpPr>
        <p:spPr>
          <a:xfrm>
            <a:off x="839041" y="2057977"/>
            <a:ext cx="3932160" cy="3810640"/>
          </a:xfrm>
        </p:spPr>
        <p:txBody>
          <a:bodyPr/>
          <a:lstStyle>
            <a:lvl1pPr marL="0" indent="0">
              <a:buNone/>
              <a:defRPr sz="1452"/>
            </a:lvl1pPr>
            <a:lvl2pPr marL="414772" indent="0">
              <a:buNone/>
              <a:defRPr sz="1270"/>
            </a:lvl2pPr>
            <a:lvl3pPr marL="829544" indent="0">
              <a:buNone/>
              <a:defRPr sz="1089"/>
            </a:lvl3pPr>
            <a:lvl4pPr marL="1244316" indent="0">
              <a:buNone/>
              <a:defRPr sz="907"/>
            </a:lvl4pPr>
            <a:lvl5pPr marL="1659087" indent="0">
              <a:buNone/>
              <a:defRPr sz="907"/>
            </a:lvl5pPr>
            <a:lvl6pPr marL="2073859" indent="0">
              <a:buNone/>
              <a:defRPr sz="907"/>
            </a:lvl6pPr>
            <a:lvl7pPr marL="2488631" indent="0">
              <a:buNone/>
              <a:defRPr sz="907"/>
            </a:lvl7pPr>
            <a:lvl8pPr marL="2903403" indent="0">
              <a:buNone/>
              <a:defRPr sz="907"/>
            </a:lvl8pPr>
            <a:lvl9pPr marL="3318175" indent="0">
              <a:buNone/>
              <a:defRPr sz="907"/>
            </a:lvl9pPr>
          </a:lstStyle>
          <a:p>
            <a:pPr lvl="0"/>
            <a:r>
              <a:rPr lang="en-US"/>
              <a:t>Click to edit Master text styles</a:t>
            </a:r>
          </a:p>
        </p:txBody>
      </p:sp>
      <p:sp>
        <p:nvSpPr>
          <p:cNvPr id="5" name="Date Placeholder 4">
            <a:extLst>
              <a:ext uri="{FF2B5EF4-FFF2-40B4-BE49-F238E27FC236}">
                <a16:creationId xmlns:a16="http://schemas.microsoft.com/office/drawing/2014/main" id="{6AED91FC-885E-8BCB-A171-2BCE02797CE8}"/>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1D6BFE2F-563B-0E42-5BA3-FDBC8D3D3DD4}"/>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F629BDD8-E3D9-8D16-9C17-B0389197622C}"/>
              </a:ext>
            </a:extLst>
          </p:cNvPr>
          <p:cNvSpPr>
            <a:spLocks noGrp="1"/>
          </p:cNvSpPr>
          <p:nvPr>
            <p:ph type="sldNum" sz="quarter" idx="12"/>
          </p:nvPr>
        </p:nvSpPr>
        <p:spPr/>
        <p:txBody>
          <a:bodyPr/>
          <a:lstStyle/>
          <a:p>
            <a:pPr lvl="0"/>
            <a:fld id="{1A827A9E-CEF9-4595-A022-747B94589115}" type="slidenum">
              <a:t>‹#›</a:t>
            </a:fld>
            <a:endParaRPr lang="en-US"/>
          </a:p>
        </p:txBody>
      </p:sp>
    </p:spTree>
    <p:extLst>
      <p:ext uri="{BB962C8B-B14F-4D97-AF65-F5344CB8AC3E}">
        <p14:creationId xmlns:p14="http://schemas.microsoft.com/office/powerpoint/2010/main" val="332613321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C67EF-5089-1423-1D56-829BC22549C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F20922-5DEA-E680-B0BE-B2860F1843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BC0D2C-E7F2-252F-A67A-038D8BE53AA9}"/>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12A31BD6-F327-A939-8B44-43CFCC600572}"/>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6AC2754F-2801-1929-A157-20F7E133A7C1}"/>
              </a:ext>
            </a:extLst>
          </p:cNvPr>
          <p:cNvSpPr>
            <a:spLocks noGrp="1"/>
          </p:cNvSpPr>
          <p:nvPr>
            <p:ph type="sldNum" sz="quarter" idx="12"/>
          </p:nvPr>
        </p:nvSpPr>
        <p:spPr/>
        <p:txBody>
          <a:bodyPr/>
          <a:lstStyle/>
          <a:p>
            <a:pPr lvl="0"/>
            <a:fld id="{6A25FED5-DD18-45A0-A3AC-C4945F922F68}" type="slidenum">
              <a:t>‹#›</a:t>
            </a:fld>
            <a:endParaRPr lang="en-US"/>
          </a:p>
        </p:txBody>
      </p:sp>
    </p:spTree>
    <p:extLst>
      <p:ext uri="{BB962C8B-B14F-4D97-AF65-F5344CB8AC3E}">
        <p14:creationId xmlns:p14="http://schemas.microsoft.com/office/powerpoint/2010/main" val="27869648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ED4C54-DD7A-9E8A-827F-35C2D645D236}"/>
              </a:ext>
            </a:extLst>
          </p:cNvPr>
          <p:cNvSpPr>
            <a:spLocks noGrp="1"/>
          </p:cNvSpPr>
          <p:nvPr>
            <p:ph type="title" orient="vert"/>
          </p:nvPr>
        </p:nvSpPr>
        <p:spPr>
          <a:xfrm>
            <a:off x="9525121" y="-22371309"/>
            <a:ext cx="2972160" cy="3265830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E32D77-A8F4-ED35-0F2B-CDFBF1D81C32}"/>
              </a:ext>
            </a:extLst>
          </p:cNvPr>
          <p:cNvSpPr>
            <a:spLocks noGrp="1"/>
          </p:cNvSpPr>
          <p:nvPr>
            <p:ph type="body" orient="vert" idx="1"/>
          </p:nvPr>
        </p:nvSpPr>
        <p:spPr>
          <a:xfrm>
            <a:off x="608641" y="-22371309"/>
            <a:ext cx="8732160" cy="3265830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1AF808-4296-D435-864B-7485D6058695}"/>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D2905730-6F04-9784-5BE6-851A302134F0}"/>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73769B6E-77B5-6E0E-61A6-AD2235F6D6FA}"/>
              </a:ext>
            </a:extLst>
          </p:cNvPr>
          <p:cNvSpPr>
            <a:spLocks noGrp="1"/>
          </p:cNvSpPr>
          <p:nvPr>
            <p:ph type="sldNum" sz="quarter" idx="12"/>
          </p:nvPr>
        </p:nvSpPr>
        <p:spPr/>
        <p:txBody>
          <a:bodyPr/>
          <a:lstStyle/>
          <a:p>
            <a:pPr lvl="0"/>
            <a:fld id="{6973E859-EDB6-4804-8204-E8D7852D7B82}" type="slidenum">
              <a:t>‹#›</a:t>
            </a:fld>
            <a:endParaRPr lang="en-US"/>
          </a:p>
        </p:txBody>
      </p:sp>
    </p:spTree>
    <p:extLst>
      <p:ext uri="{BB962C8B-B14F-4D97-AF65-F5344CB8AC3E}">
        <p14:creationId xmlns:p14="http://schemas.microsoft.com/office/powerpoint/2010/main" val="2077829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7E20D-D7DD-2C09-4730-EF9C481D215D}"/>
              </a:ext>
            </a:extLst>
          </p:cNvPr>
          <p:cNvSpPr>
            <a:spLocks noGrp="1"/>
          </p:cNvSpPr>
          <p:nvPr>
            <p:ph type="title"/>
          </p:nvPr>
        </p:nvSpPr>
        <p:spPr>
          <a:xfrm>
            <a:off x="839041" y="365798"/>
            <a:ext cx="10515839" cy="1324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219D05-2546-D796-314F-4BFDB9279DB2}"/>
              </a:ext>
            </a:extLst>
          </p:cNvPr>
          <p:cNvSpPr>
            <a:spLocks noGrp="1"/>
          </p:cNvSpPr>
          <p:nvPr>
            <p:ph type="body" idx="1"/>
          </p:nvPr>
        </p:nvSpPr>
        <p:spPr>
          <a:xfrm>
            <a:off x="839041" y="1680657"/>
            <a:ext cx="5159039" cy="823766"/>
          </a:xfrm>
        </p:spPr>
        <p:txBody>
          <a:bodyPr anchor="b"/>
          <a:lstStyle>
            <a:lvl1pPr marL="0" indent="0">
              <a:buNone/>
              <a:defRPr sz="2177" b="1"/>
            </a:lvl1pPr>
            <a:lvl2pPr marL="414772" indent="0">
              <a:buNone/>
              <a:defRPr sz="1814" b="1"/>
            </a:lvl2pPr>
            <a:lvl3pPr marL="829544" indent="0">
              <a:buNone/>
              <a:defRPr sz="1633" b="1"/>
            </a:lvl3pPr>
            <a:lvl4pPr marL="1244316" indent="0">
              <a:buNone/>
              <a:defRPr sz="1452" b="1"/>
            </a:lvl4pPr>
            <a:lvl5pPr marL="1659087" indent="0">
              <a:buNone/>
              <a:defRPr sz="1452" b="1"/>
            </a:lvl5pPr>
            <a:lvl6pPr marL="2073859" indent="0">
              <a:buNone/>
              <a:defRPr sz="1452" b="1"/>
            </a:lvl6pPr>
            <a:lvl7pPr marL="2488631" indent="0">
              <a:buNone/>
              <a:defRPr sz="1452" b="1"/>
            </a:lvl7pPr>
            <a:lvl8pPr marL="2903403" indent="0">
              <a:buNone/>
              <a:defRPr sz="1452" b="1"/>
            </a:lvl8pPr>
            <a:lvl9pPr marL="3318175" indent="0">
              <a:buNone/>
              <a:defRPr sz="1452" b="1"/>
            </a:lvl9pPr>
          </a:lstStyle>
          <a:p>
            <a:pPr lvl="0"/>
            <a:r>
              <a:rPr lang="en-US"/>
              <a:t>Click to edit Master text styles</a:t>
            </a:r>
          </a:p>
        </p:txBody>
      </p:sp>
      <p:sp>
        <p:nvSpPr>
          <p:cNvPr id="4" name="Content Placeholder 3">
            <a:extLst>
              <a:ext uri="{FF2B5EF4-FFF2-40B4-BE49-F238E27FC236}">
                <a16:creationId xmlns:a16="http://schemas.microsoft.com/office/drawing/2014/main" id="{BC9E0154-314A-E398-7F19-CA66FB4963AC}"/>
              </a:ext>
            </a:extLst>
          </p:cNvPr>
          <p:cNvSpPr>
            <a:spLocks noGrp="1"/>
          </p:cNvSpPr>
          <p:nvPr>
            <p:ph sz="half" idx="2"/>
          </p:nvPr>
        </p:nvSpPr>
        <p:spPr>
          <a:xfrm>
            <a:off x="839041" y="2504424"/>
            <a:ext cx="5159039" cy="3685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8D6AF76-DD08-EE34-8B51-5CC8262D12E8}"/>
              </a:ext>
            </a:extLst>
          </p:cNvPr>
          <p:cNvSpPr>
            <a:spLocks noGrp="1"/>
          </p:cNvSpPr>
          <p:nvPr>
            <p:ph type="body" sz="quarter" idx="3"/>
          </p:nvPr>
        </p:nvSpPr>
        <p:spPr>
          <a:xfrm>
            <a:off x="6172801" y="1680657"/>
            <a:ext cx="5182079" cy="823766"/>
          </a:xfrm>
        </p:spPr>
        <p:txBody>
          <a:bodyPr anchor="b"/>
          <a:lstStyle>
            <a:lvl1pPr marL="0" indent="0">
              <a:buNone/>
              <a:defRPr sz="2177" b="1"/>
            </a:lvl1pPr>
            <a:lvl2pPr marL="414772" indent="0">
              <a:buNone/>
              <a:defRPr sz="1814" b="1"/>
            </a:lvl2pPr>
            <a:lvl3pPr marL="829544" indent="0">
              <a:buNone/>
              <a:defRPr sz="1633" b="1"/>
            </a:lvl3pPr>
            <a:lvl4pPr marL="1244316" indent="0">
              <a:buNone/>
              <a:defRPr sz="1452" b="1"/>
            </a:lvl4pPr>
            <a:lvl5pPr marL="1659087" indent="0">
              <a:buNone/>
              <a:defRPr sz="1452" b="1"/>
            </a:lvl5pPr>
            <a:lvl6pPr marL="2073859" indent="0">
              <a:buNone/>
              <a:defRPr sz="1452" b="1"/>
            </a:lvl6pPr>
            <a:lvl7pPr marL="2488631" indent="0">
              <a:buNone/>
              <a:defRPr sz="1452" b="1"/>
            </a:lvl7pPr>
            <a:lvl8pPr marL="2903403" indent="0">
              <a:buNone/>
              <a:defRPr sz="1452" b="1"/>
            </a:lvl8pPr>
            <a:lvl9pPr marL="3318175" indent="0">
              <a:buNone/>
              <a:defRPr sz="1452" b="1"/>
            </a:lvl9pPr>
          </a:lstStyle>
          <a:p>
            <a:pPr lvl="0"/>
            <a:r>
              <a:rPr lang="en-US"/>
              <a:t>Click to edit Master text styles</a:t>
            </a:r>
          </a:p>
        </p:txBody>
      </p:sp>
      <p:sp>
        <p:nvSpPr>
          <p:cNvPr id="6" name="Content Placeholder 5">
            <a:extLst>
              <a:ext uri="{FF2B5EF4-FFF2-40B4-BE49-F238E27FC236}">
                <a16:creationId xmlns:a16="http://schemas.microsoft.com/office/drawing/2014/main" id="{A2CB9DC6-8D14-301F-5D25-647FB2611B9D}"/>
              </a:ext>
            </a:extLst>
          </p:cNvPr>
          <p:cNvSpPr>
            <a:spLocks noGrp="1"/>
          </p:cNvSpPr>
          <p:nvPr>
            <p:ph sz="quarter" idx="4"/>
          </p:nvPr>
        </p:nvSpPr>
        <p:spPr>
          <a:xfrm>
            <a:off x="6172801" y="2504424"/>
            <a:ext cx="5182079" cy="3685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D5634D-5CF9-D518-1863-58D570AC8769}"/>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7281A6E8-939A-7EAB-4AF7-6A1FDA998172}"/>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3FA210C8-68D3-5312-C95E-3D3B35569702}"/>
              </a:ext>
            </a:extLst>
          </p:cNvPr>
          <p:cNvSpPr>
            <a:spLocks noGrp="1"/>
          </p:cNvSpPr>
          <p:nvPr>
            <p:ph type="sldNum" sz="quarter" idx="12"/>
          </p:nvPr>
        </p:nvSpPr>
        <p:spPr/>
        <p:txBody>
          <a:bodyPr/>
          <a:lstStyle/>
          <a:p>
            <a:pPr lvl="0"/>
            <a:fld id="{9DFD61E8-D4B7-4B98-877A-5F758961EDCC}" type="slidenum">
              <a:t>‹#›</a:t>
            </a:fld>
            <a:endParaRPr lang="en-US"/>
          </a:p>
        </p:txBody>
      </p:sp>
    </p:spTree>
    <p:extLst>
      <p:ext uri="{BB962C8B-B14F-4D97-AF65-F5344CB8AC3E}">
        <p14:creationId xmlns:p14="http://schemas.microsoft.com/office/powerpoint/2010/main" val="1616876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BCB35-EB3C-88B2-3B0C-676D341E35B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E5577D4-4757-B3CA-6F80-7978C47BD285}"/>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1D893B03-21A8-4F38-6606-61EE467896AC}"/>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E0052BDF-3928-C8E3-9404-F60E2A9F5759}"/>
              </a:ext>
            </a:extLst>
          </p:cNvPr>
          <p:cNvSpPr>
            <a:spLocks noGrp="1"/>
          </p:cNvSpPr>
          <p:nvPr>
            <p:ph type="sldNum" sz="quarter" idx="12"/>
          </p:nvPr>
        </p:nvSpPr>
        <p:spPr/>
        <p:txBody>
          <a:bodyPr/>
          <a:lstStyle/>
          <a:p>
            <a:pPr lvl="0"/>
            <a:fld id="{1A7C4191-1A67-40F2-8288-CF07908E43CD}" type="slidenum">
              <a:t>‹#›</a:t>
            </a:fld>
            <a:endParaRPr lang="en-US"/>
          </a:p>
        </p:txBody>
      </p:sp>
    </p:spTree>
    <p:extLst>
      <p:ext uri="{BB962C8B-B14F-4D97-AF65-F5344CB8AC3E}">
        <p14:creationId xmlns:p14="http://schemas.microsoft.com/office/powerpoint/2010/main" val="3684408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42023C-5D6A-04BD-988F-8FF9DAEB3E9F}"/>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DEA04472-CB47-A840-7DDC-7574C77BD63B}"/>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832554E1-610E-4FE7-D885-B41CD39D484B}"/>
              </a:ext>
            </a:extLst>
          </p:cNvPr>
          <p:cNvSpPr>
            <a:spLocks noGrp="1"/>
          </p:cNvSpPr>
          <p:nvPr>
            <p:ph type="sldNum" sz="quarter" idx="12"/>
          </p:nvPr>
        </p:nvSpPr>
        <p:spPr/>
        <p:txBody>
          <a:bodyPr/>
          <a:lstStyle/>
          <a:p>
            <a:pPr lvl="0"/>
            <a:fld id="{CF86A73E-DDF2-4992-95ED-7718D46F5D7C}" type="slidenum">
              <a:t>‹#›</a:t>
            </a:fld>
            <a:endParaRPr lang="en-US"/>
          </a:p>
        </p:txBody>
      </p:sp>
    </p:spTree>
    <p:extLst>
      <p:ext uri="{BB962C8B-B14F-4D97-AF65-F5344CB8AC3E}">
        <p14:creationId xmlns:p14="http://schemas.microsoft.com/office/powerpoint/2010/main" val="394740800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9519A-6B8B-3418-5423-4C6B1A1B0420}"/>
              </a:ext>
            </a:extLst>
          </p:cNvPr>
          <p:cNvSpPr>
            <a:spLocks noGrp="1"/>
          </p:cNvSpPr>
          <p:nvPr>
            <p:ph type="title"/>
          </p:nvPr>
        </p:nvSpPr>
        <p:spPr>
          <a:xfrm>
            <a:off x="839041" y="456528"/>
            <a:ext cx="3932160" cy="1601448"/>
          </a:xfrm>
        </p:spPr>
        <p:txBody>
          <a:bodyPr anchor="b"/>
          <a:lstStyle>
            <a:lvl1pPr>
              <a:defRPr sz="2903"/>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26C84BE-5DE1-E37D-1C0D-0320442F49CC}"/>
              </a:ext>
            </a:extLst>
          </p:cNvPr>
          <p:cNvSpPr>
            <a:spLocks noGrp="1"/>
          </p:cNvSpPr>
          <p:nvPr>
            <p:ph idx="1"/>
          </p:nvPr>
        </p:nvSpPr>
        <p:spPr>
          <a:xfrm>
            <a:off x="5184001" y="987944"/>
            <a:ext cx="6170880" cy="4873472"/>
          </a:xfrm>
        </p:spPr>
        <p:txBody>
          <a:bodyPr/>
          <a:lstStyle>
            <a:lvl1pPr>
              <a:defRPr sz="2903"/>
            </a:lvl1pPr>
            <a:lvl2pPr>
              <a:defRPr sz="2540"/>
            </a:lvl2pPr>
            <a:lvl3pPr>
              <a:defRPr sz="2177"/>
            </a:lvl3pPr>
            <a:lvl4pPr>
              <a:defRPr sz="1814"/>
            </a:lvl4pPr>
            <a:lvl5pPr>
              <a:defRPr sz="1814"/>
            </a:lvl5pPr>
            <a:lvl6pPr>
              <a:defRPr sz="1814"/>
            </a:lvl6pPr>
            <a:lvl7pPr>
              <a:defRPr sz="1814"/>
            </a:lvl7pPr>
            <a:lvl8pPr>
              <a:defRPr sz="1814"/>
            </a:lvl8pPr>
            <a:lvl9pPr>
              <a:defRPr sz="18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4E5FCF9-1C2B-4216-41BA-25D16B3ADC78}"/>
              </a:ext>
            </a:extLst>
          </p:cNvPr>
          <p:cNvSpPr>
            <a:spLocks noGrp="1"/>
          </p:cNvSpPr>
          <p:nvPr>
            <p:ph type="body" sz="half" idx="2"/>
          </p:nvPr>
        </p:nvSpPr>
        <p:spPr>
          <a:xfrm>
            <a:off x="839041" y="2057977"/>
            <a:ext cx="3932160" cy="3810640"/>
          </a:xfrm>
        </p:spPr>
        <p:txBody>
          <a:bodyPr/>
          <a:lstStyle>
            <a:lvl1pPr marL="0" indent="0">
              <a:buNone/>
              <a:defRPr sz="1452"/>
            </a:lvl1pPr>
            <a:lvl2pPr marL="414772" indent="0">
              <a:buNone/>
              <a:defRPr sz="1270"/>
            </a:lvl2pPr>
            <a:lvl3pPr marL="829544" indent="0">
              <a:buNone/>
              <a:defRPr sz="1089"/>
            </a:lvl3pPr>
            <a:lvl4pPr marL="1244316" indent="0">
              <a:buNone/>
              <a:defRPr sz="907"/>
            </a:lvl4pPr>
            <a:lvl5pPr marL="1659087" indent="0">
              <a:buNone/>
              <a:defRPr sz="907"/>
            </a:lvl5pPr>
            <a:lvl6pPr marL="2073859" indent="0">
              <a:buNone/>
              <a:defRPr sz="907"/>
            </a:lvl6pPr>
            <a:lvl7pPr marL="2488631" indent="0">
              <a:buNone/>
              <a:defRPr sz="907"/>
            </a:lvl7pPr>
            <a:lvl8pPr marL="2903403" indent="0">
              <a:buNone/>
              <a:defRPr sz="907"/>
            </a:lvl8pPr>
            <a:lvl9pPr marL="3318175" indent="0">
              <a:buNone/>
              <a:defRPr sz="907"/>
            </a:lvl9pPr>
          </a:lstStyle>
          <a:p>
            <a:pPr lvl="0"/>
            <a:r>
              <a:rPr lang="en-US"/>
              <a:t>Click to edit Master text styles</a:t>
            </a:r>
          </a:p>
        </p:txBody>
      </p:sp>
      <p:sp>
        <p:nvSpPr>
          <p:cNvPr id="5" name="Date Placeholder 4">
            <a:extLst>
              <a:ext uri="{FF2B5EF4-FFF2-40B4-BE49-F238E27FC236}">
                <a16:creationId xmlns:a16="http://schemas.microsoft.com/office/drawing/2014/main" id="{56E7EF70-7F6C-04AE-A4F4-96C09D82AD94}"/>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9E90B615-AD05-9CBC-7B84-24BBBE902B9B}"/>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25FF16F5-E25E-66BD-FFAC-923E667C6840}"/>
              </a:ext>
            </a:extLst>
          </p:cNvPr>
          <p:cNvSpPr>
            <a:spLocks noGrp="1"/>
          </p:cNvSpPr>
          <p:nvPr>
            <p:ph type="sldNum" sz="quarter" idx="12"/>
          </p:nvPr>
        </p:nvSpPr>
        <p:spPr/>
        <p:txBody>
          <a:bodyPr/>
          <a:lstStyle/>
          <a:p>
            <a:pPr lvl="0"/>
            <a:fld id="{3B8D7C67-922F-423B-BED6-325DCD267284}" type="slidenum">
              <a:t>‹#›</a:t>
            </a:fld>
            <a:endParaRPr lang="en-US"/>
          </a:p>
        </p:txBody>
      </p:sp>
    </p:spTree>
    <p:extLst>
      <p:ext uri="{BB962C8B-B14F-4D97-AF65-F5344CB8AC3E}">
        <p14:creationId xmlns:p14="http://schemas.microsoft.com/office/powerpoint/2010/main" val="680675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40971-31F3-EE35-7FB7-A44AD0D04B71}"/>
              </a:ext>
            </a:extLst>
          </p:cNvPr>
          <p:cNvSpPr>
            <a:spLocks noGrp="1"/>
          </p:cNvSpPr>
          <p:nvPr>
            <p:ph type="title"/>
          </p:nvPr>
        </p:nvSpPr>
        <p:spPr>
          <a:xfrm>
            <a:off x="839041" y="456528"/>
            <a:ext cx="3932160" cy="1601448"/>
          </a:xfrm>
        </p:spPr>
        <p:txBody>
          <a:bodyPr anchor="b"/>
          <a:lstStyle>
            <a:lvl1pPr>
              <a:defRPr sz="2903"/>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BF7386B-12B8-C87E-B686-50A745382075}"/>
              </a:ext>
            </a:extLst>
          </p:cNvPr>
          <p:cNvSpPr>
            <a:spLocks noGrp="1"/>
          </p:cNvSpPr>
          <p:nvPr>
            <p:ph type="pic" idx="1"/>
          </p:nvPr>
        </p:nvSpPr>
        <p:spPr>
          <a:xfrm>
            <a:off x="5184001" y="987944"/>
            <a:ext cx="6170880" cy="4873472"/>
          </a:xfrm>
        </p:spPr>
        <p:txBody>
          <a:bodyPr/>
          <a:lstStyle>
            <a:lvl1pPr marL="0" indent="0">
              <a:buNone/>
              <a:defRPr sz="2903"/>
            </a:lvl1pPr>
            <a:lvl2pPr marL="414772" indent="0">
              <a:buNone/>
              <a:defRPr sz="2540"/>
            </a:lvl2pPr>
            <a:lvl3pPr marL="829544" indent="0">
              <a:buNone/>
              <a:defRPr sz="2177"/>
            </a:lvl3pPr>
            <a:lvl4pPr marL="1244316" indent="0">
              <a:buNone/>
              <a:defRPr sz="1814"/>
            </a:lvl4pPr>
            <a:lvl5pPr marL="1659087" indent="0">
              <a:buNone/>
              <a:defRPr sz="1814"/>
            </a:lvl5pPr>
            <a:lvl6pPr marL="2073859" indent="0">
              <a:buNone/>
              <a:defRPr sz="1814"/>
            </a:lvl6pPr>
            <a:lvl7pPr marL="2488631" indent="0">
              <a:buNone/>
              <a:defRPr sz="1814"/>
            </a:lvl7pPr>
            <a:lvl8pPr marL="2903403" indent="0">
              <a:buNone/>
              <a:defRPr sz="1814"/>
            </a:lvl8pPr>
            <a:lvl9pPr marL="3318175" indent="0">
              <a:buNone/>
              <a:defRPr sz="1814"/>
            </a:lvl9pPr>
          </a:lstStyle>
          <a:p>
            <a:endParaRPr lang="en-IN"/>
          </a:p>
        </p:txBody>
      </p:sp>
      <p:sp>
        <p:nvSpPr>
          <p:cNvPr id="4" name="Text Placeholder 3">
            <a:extLst>
              <a:ext uri="{FF2B5EF4-FFF2-40B4-BE49-F238E27FC236}">
                <a16:creationId xmlns:a16="http://schemas.microsoft.com/office/drawing/2014/main" id="{D700531E-21EB-0C01-8059-CD2DCBC0B888}"/>
              </a:ext>
            </a:extLst>
          </p:cNvPr>
          <p:cNvSpPr>
            <a:spLocks noGrp="1"/>
          </p:cNvSpPr>
          <p:nvPr>
            <p:ph type="body" sz="half" idx="2"/>
          </p:nvPr>
        </p:nvSpPr>
        <p:spPr>
          <a:xfrm>
            <a:off x="839041" y="2057977"/>
            <a:ext cx="3932160" cy="3810640"/>
          </a:xfrm>
        </p:spPr>
        <p:txBody>
          <a:bodyPr/>
          <a:lstStyle>
            <a:lvl1pPr marL="0" indent="0">
              <a:buNone/>
              <a:defRPr sz="1452"/>
            </a:lvl1pPr>
            <a:lvl2pPr marL="414772" indent="0">
              <a:buNone/>
              <a:defRPr sz="1270"/>
            </a:lvl2pPr>
            <a:lvl3pPr marL="829544" indent="0">
              <a:buNone/>
              <a:defRPr sz="1089"/>
            </a:lvl3pPr>
            <a:lvl4pPr marL="1244316" indent="0">
              <a:buNone/>
              <a:defRPr sz="907"/>
            </a:lvl4pPr>
            <a:lvl5pPr marL="1659087" indent="0">
              <a:buNone/>
              <a:defRPr sz="907"/>
            </a:lvl5pPr>
            <a:lvl6pPr marL="2073859" indent="0">
              <a:buNone/>
              <a:defRPr sz="907"/>
            </a:lvl6pPr>
            <a:lvl7pPr marL="2488631" indent="0">
              <a:buNone/>
              <a:defRPr sz="907"/>
            </a:lvl7pPr>
            <a:lvl8pPr marL="2903403" indent="0">
              <a:buNone/>
              <a:defRPr sz="907"/>
            </a:lvl8pPr>
            <a:lvl9pPr marL="3318175" indent="0">
              <a:buNone/>
              <a:defRPr sz="907"/>
            </a:lvl9pPr>
          </a:lstStyle>
          <a:p>
            <a:pPr lvl="0"/>
            <a:r>
              <a:rPr lang="en-US"/>
              <a:t>Click to edit Master text styles</a:t>
            </a:r>
          </a:p>
        </p:txBody>
      </p:sp>
      <p:sp>
        <p:nvSpPr>
          <p:cNvPr id="5" name="Date Placeholder 4">
            <a:extLst>
              <a:ext uri="{FF2B5EF4-FFF2-40B4-BE49-F238E27FC236}">
                <a16:creationId xmlns:a16="http://schemas.microsoft.com/office/drawing/2014/main" id="{5C634733-037C-1CFA-FA99-8C05194E57A5}"/>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9E9F3AB2-50D5-59A0-9333-06031302BF77}"/>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E9221379-99E2-D3ED-F01D-16A494F5431E}"/>
              </a:ext>
            </a:extLst>
          </p:cNvPr>
          <p:cNvSpPr>
            <a:spLocks noGrp="1"/>
          </p:cNvSpPr>
          <p:nvPr>
            <p:ph type="sldNum" sz="quarter" idx="12"/>
          </p:nvPr>
        </p:nvSpPr>
        <p:spPr/>
        <p:txBody>
          <a:bodyPr/>
          <a:lstStyle/>
          <a:p>
            <a:pPr lvl="0"/>
            <a:fld id="{646005EE-95A6-48B6-B4AC-F0F336AA088A}" type="slidenum">
              <a:t>‹#›</a:t>
            </a:fld>
            <a:endParaRPr lang="en-US"/>
          </a:p>
        </p:txBody>
      </p:sp>
    </p:spTree>
    <p:extLst>
      <p:ext uri="{BB962C8B-B14F-4D97-AF65-F5344CB8AC3E}">
        <p14:creationId xmlns:p14="http://schemas.microsoft.com/office/powerpoint/2010/main" val="2794323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wmf"/><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4.wmf"/><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6.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7.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280FABCF-B105-B1D7-3B81-892BBEA5BF8B}"/>
              </a:ext>
            </a:extLst>
          </p:cNvPr>
          <p:cNvPicPr>
            <a:picLocks noChangeAspect="1"/>
          </p:cNvPicPr>
          <p:nvPr/>
        </p:nvPicPr>
        <p:blipFill>
          <a:blip r:embed="rId13">
            <a:lum/>
            <a:alphaModFix/>
          </a:blip>
          <a:srcRect/>
          <a:stretch>
            <a:fillRect/>
          </a:stretch>
        </p:blipFill>
        <p:spPr>
          <a:xfrm>
            <a:off x="16545" y="4425886"/>
            <a:ext cx="11188514" cy="1702490"/>
          </a:xfrm>
          <a:prstGeom prst="rect">
            <a:avLst/>
          </a:prstGeom>
          <a:noFill/>
          <a:ln>
            <a:noFill/>
          </a:ln>
        </p:spPr>
      </p:pic>
      <p:sp>
        <p:nvSpPr>
          <p:cNvPr id="3" name="Title Placeholder 2">
            <a:extLst>
              <a:ext uri="{FF2B5EF4-FFF2-40B4-BE49-F238E27FC236}">
                <a16:creationId xmlns:a16="http://schemas.microsoft.com/office/drawing/2014/main" id="{A81D1A4F-3AD3-4BAF-CBAB-394E98379E52}"/>
              </a:ext>
            </a:extLst>
          </p:cNvPr>
          <p:cNvSpPr txBox="1">
            <a:spLocks noGrp="1"/>
          </p:cNvSpPr>
          <p:nvPr>
            <p:ph type="title"/>
          </p:nvPr>
        </p:nvSpPr>
        <p:spPr>
          <a:xfrm>
            <a:off x="609561" y="4714914"/>
            <a:ext cx="9675493" cy="1145009"/>
          </a:xfrm>
          <a:prstGeom prst="rect">
            <a:avLst/>
          </a:prstGeom>
          <a:noFill/>
          <a:ln>
            <a:noFill/>
          </a:ln>
        </p:spPr>
        <p:txBody>
          <a:bodyPr lIns="0" tIns="0" rIns="0" bIns="0" anchor="ctr"/>
          <a:lstStyle/>
          <a:p>
            <a:endParaRPr lang="en-US"/>
          </a:p>
        </p:txBody>
      </p:sp>
      <p:sp>
        <p:nvSpPr>
          <p:cNvPr id="4" name="Text Placeholder 3">
            <a:extLst>
              <a:ext uri="{FF2B5EF4-FFF2-40B4-BE49-F238E27FC236}">
                <a16:creationId xmlns:a16="http://schemas.microsoft.com/office/drawing/2014/main" id="{57655017-88A1-1236-5F3D-E51E335525D7}"/>
              </a:ext>
            </a:extLst>
          </p:cNvPr>
          <p:cNvSpPr txBox="1">
            <a:spLocks noGrp="1"/>
          </p:cNvSpPr>
          <p:nvPr>
            <p:ph type="body" idx="1"/>
          </p:nvPr>
        </p:nvSpPr>
        <p:spPr>
          <a:xfrm>
            <a:off x="12275712" y="5557831"/>
            <a:ext cx="435" cy="32658547"/>
          </a:xfrm>
          <a:prstGeom prst="rect">
            <a:avLst/>
          </a:prstGeom>
          <a:noFill/>
          <a:ln>
            <a:noFill/>
          </a:ln>
        </p:spPr>
        <p:txBody>
          <a:bodyPr lIns="0" tIns="0" rIns="0" bIns="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B38D9E-7B6E-8FF7-7893-4442EF272FE9}"/>
              </a:ext>
            </a:extLst>
          </p:cNvPr>
          <p:cNvSpPr txBox="1">
            <a:spLocks noGrp="1"/>
          </p:cNvSpPr>
          <p:nvPr>
            <p:ph type="dt" sz="half" idx="2"/>
          </p:nvPr>
        </p:nvSpPr>
        <p:spPr>
          <a:xfrm>
            <a:off x="609561" y="6247906"/>
            <a:ext cx="2840124" cy="472896"/>
          </a:xfrm>
          <a:prstGeom prst="rect">
            <a:avLst/>
          </a:prstGeom>
          <a:noFill/>
          <a:ln>
            <a:noFill/>
          </a:ln>
        </p:spPr>
        <p:txBody>
          <a:bodyPr lIns="0" tIns="0" rIns="0" bIns="0" anchorCtr="0">
            <a:noAutofit/>
          </a:bodyPr>
          <a:lstStyle>
            <a:lvl1pPr lvl="0" rtl="0" hangingPunct="0">
              <a:buNone/>
              <a:tabLst/>
              <a:defRPr lang="en-US" sz="1270" kern="1200">
                <a:latin typeface="Liberation Serif" pitchFamily="18"/>
                <a:ea typeface="Segoe UI" pitchFamily="2"/>
                <a:cs typeface="Tahoma" pitchFamily="2"/>
              </a:defRPr>
            </a:lvl1pPr>
          </a:lstStyle>
          <a:p>
            <a:pPr lvl="0"/>
            <a:endParaRPr lang="en-US"/>
          </a:p>
        </p:txBody>
      </p:sp>
      <p:sp>
        <p:nvSpPr>
          <p:cNvPr id="6" name="Footer Placeholder 5">
            <a:extLst>
              <a:ext uri="{FF2B5EF4-FFF2-40B4-BE49-F238E27FC236}">
                <a16:creationId xmlns:a16="http://schemas.microsoft.com/office/drawing/2014/main" id="{8C04FF9E-3864-C98F-A99E-46CCFABD1CB1}"/>
              </a:ext>
            </a:extLst>
          </p:cNvPr>
          <p:cNvSpPr txBox="1">
            <a:spLocks noGrp="1"/>
          </p:cNvSpPr>
          <p:nvPr>
            <p:ph type="ftr" sz="quarter" idx="3"/>
          </p:nvPr>
        </p:nvSpPr>
        <p:spPr>
          <a:xfrm>
            <a:off x="4169405" y="6247906"/>
            <a:ext cx="3864189" cy="472896"/>
          </a:xfrm>
          <a:prstGeom prst="rect">
            <a:avLst/>
          </a:prstGeom>
          <a:noFill/>
          <a:ln>
            <a:noFill/>
          </a:ln>
        </p:spPr>
        <p:txBody>
          <a:bodyPr lIns="0" tIns="0" rIns="0" bIns="0" anchorCtr="0">
            <a:noAutofit/>
          </a:bodyPr>
          <a:lstStyle>
            <a:lvl1pPr lvl="0" algn="ctr" rtl="0" hangingPunct="0">
              <a:buNone/>
              <a:tabLst/>
              <a:defRPr lang="en-US" sz="1270" kern="1200">
                <a:latin typeface="Liberation Serif" pitchFamily="18"/>
                <a:ea typeface="Segoe UI" pitchFamily="2"/>
                <a:cs typeface="Tahoma" pitchFamily="2"/>
              </a:defRPr>
            </a:lvl1pPr>
          </a:lstStyle>
          <a:p>
            <a:pPr lvl="0"/>
            <a:endParaRPr lang="en-US"/>
          </a:p>
        </p:txBody>
      </p:sp>
      <p:sp>
        <p:nvSpPr>
          <p:cNvPr id="7" name="Slide Number Placeholder 6">
            <a:extLst>
              <a:ext uri="{FF2B5EF4-FFF2-40B4-BE49-F238E27FC236}">
                <a16:creationId xmlns:a16="http://schemas.microsoft.com/office/drawing/2014/main" id="{6A26E619-DFC5-AB26-E255-0CC5C509BF5E}"/>
              </a:ext>
            </a:extLst>
          </p:cNvPr>
          <p:cNvSpPr txBox="1">
            <a:spLocks noGrp="1"/>
          </p:cNvSpPr>
          <p:nvPr>
            <p:ph type="sldNum" sz="quarter" idx="4"/>
          </p:nvPr>
        </p:nvSpPr>
        <p:spPr>
          <a:xfrm>
            <a:off x="8740687" y="6247906"/>
            <a:ext cx="2840124" cy="472896"/>
          </a:xfrm>
          <a:prstGeom prst="rect">
            <a:avLst/>
          </a:prstGeom>
          <a:noFill/>
          <a:ln>
            <a:noFill/>
          </a:ln>
        </p:spPr>
        <p:txBody>
          <a:bodyPr lIns="0" tIns="0" rIns="0" bIns="0" anchorCtr="0">
            <a:noAutofit/>
          </a:bodyPr>
          <a:lstStyle>
            <a:lvl1pPr lvl="0" algn="r" rtl="0" hangingPunct="0">
              <a:buNone/>
              <a:tabLst/>
              <a:defRPr lang="en-US" sz="1270" kern="1200">
                <a:latin typeface="Liberation Serif" pitchFamily="18"/>
                <a:ea typeface="Segoe UI" pitchFamily="2"/>
                <a:cs typeface="Tahoma" pitchFamily="2"/>
              </a:defRPr>
            </a:lvl1pPr>
          </a:lstStyle>
          <a:p>
            <a:pPr lvl="0"/>
            <a:fld id="{3EB31E93-B941-461A-BC41-65A47561B61B}" type="slidenum">
              <a:t>‹#›</a:t>
            </a:fld>
            <a:endParaRPr lang="en-US"/>
          </a:p>
        </p:txBody>
      </p:sp>
      <p:sp>
        <p:nvSpPr>
          <p:cNvPr id="8" name="Title Placeholder 7">
            <a:extLst>
              <a:ext uri="{FF2B5EF4-FFF2-40B4-BE49-F238E27FC236}">
                <a16:creationId xmlns:a16="http://schemas.microsoft.com/office/drawing/2014/main" id="{AC3B3D11-DCAD-8C92-6B96-C51D8E60C39D}"/>
              </a:ext>
            </a:extLst>
          </p:cNvPr>
          <p:cNvSpPr txBox="1">
            <a:spLocks noGrp="1"/>
          </p:cNvSpPr>
          <p:nvPr>
            <p:ph type="title" sz="quarter" idx="4294967295"/>
          </p:nvPr>
        </p:nvSpPr>
        <p:spPr>
          <a:xfrm>
            <a:off x="609997" y="4649923"/>
            <a:ext cx="9343282" cy="1145009"/>
          </a:xfrm>
          <a:prstGeom prst="rect">
            <a:avLst/>
          </a:prstGeom>
          <a:noFill/>
          <a:ln>
            <a:noFill/>
          </a:ln>
        </p:spPr>
        <p:txBody>
          <a:bodyPr lIns="0" tIns="0" rIns="0" bIns="0" anchor="ctr"/>
          <a:lstStyle/>
          <a:p>
            <a:pPr lvl="0"/>
            <a:endParaRPr lang="en-US"/>
          </a:p>
        </p:txBody>
      </p:sp>
    </p:spTree>
    <p:extLst>
      <p:ext uri="{BB962C8B-B14F-4D97-AF65-F5344CB8AC3E}">
        <p14:creationId xmlns:p14="http://schemas.microsoft.com/office/powerpoint/2010/main" val="37385606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lvl="0" algn="l" rtl="0" hangingPunct="0">
        <a:buNone/>
        <a:tabLst/>
        <a:defRPr lang="en-US" sz="3266" b="0" i="0" u="none" strike="noStrike" kern="1200">
          <a:ln>
            <a:noFill/>
          </a:ln>
          <a:solidFill>
            <a:srgbClr val="FFFFFF"/>
          </a:solidFill>
          <a:latin typeface="Trebuchet MS" pitchFamily="34"/>
          <a:ea typeface="Droid Sans Fallback" pitchFamily="2"/>
          <a:cs typeface="FreeSans" pitchFamily="2"/>
        </a:defRPr>
      </a:lvl1pPr>
    </p:titleStyle>
    <p:bodyStyle>
      <a:lvl1pPr rtl="0" hangingPunct="0">
        <a:spcBef>
          <a:spcPts val="0"/>
        </a:spcBef>
        <a:spcAft>
          <a:spcPts val="1286"/>
        </a:spcAft>
        <a:tabLst/>
        <a:defRPr lang="en-US" sz="2903" b="0" i="0" u="none" strike="noStrike" kern="1200">
          <a:ln>
            <a:noFill/>
          </a:ln>
          <a:latin typeface="Liberation Sans" pitchFamily="18"/>
        </a:defRPr>
      </a:lvl1pPr>
      <a:lvl2pPr marL="622158" indent="-207386" algn="l" defTabSz="829544" rtl="0" eaLnBrk="1" latinLnBrk="0" hangingPunct="1">
        <a:lnSpc>
          <a:spcPct val="90000"/>
        </a:lnSpc>
        <a:spcBef>
          <a:spcPts val="454"/>
        </a:spcBef>
        <a:buFont typeface="Arial" panose="020B0604020202020204" pitchFamily="34" charset="0"/>
        <a:buChar char="•"/>
        <a:defRPr sz="2177" kern="1200">
          <a:solidFill>
            <a:schemeClr val="tx1"/>
          </a:solidFill>
          <a:latin typeface="+mn-lt"/>
          <a:ea typeface="+mn-ea"/>
          <a:cs typeface="+mn-cs"/>
        </a:defRPr>
      </a:lvl2pPr>
      <a:lvl3pPr marL="1036930" indent="-207386" algn="l" defTabSz="829544" rtl="0" eaLnBrk="1" latinLnBrk="0" hangingPunct="1">
        <a:lnSpc>
          <a:spcPct val="90000"/>
        </a:lnSpc>
        <a:spcBef>
          <a:spcPts val="454"/>
        </a:spcBef>
        <a:buFont typeface="Arial" panose="020B0604020202020204" pitchFamily="34" charset="0"/>
        <a:buChar char="•"/>
        <a:defRPr sz="1814" kern="1200">
          <a:solidFill>
            <a:schemeClr val="tx1"/>
          </a:solidFill>
          <a:latin typeface="+mn-lt"/>
          <a:ea typeface="+mn-ea"/>
          <a:cs typeface="+mn-cs"/>
        </a:defRPr>
      </a:lvl3pPr>
      <a:lvl4pPr marL="1451701"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4pPr>
      <a:lvl5pPr marL="1866473"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5pPr>
      <a:lvl6pPr marL="2281245"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6pPr>
      <a:lvl7pPr marL="2696017"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7pPr>
      <a:lvl8pPr marL="3110789"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8pPr>
      <a:lvl9pPr marL="3525561"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9pPr>
    </p:bodyStyle>
    <p:otherStyle>
      <a:defPPr>
        <a:defRPr lang="en-US"/>
      </a:defPPr>
      <a:lvl1pPr marL="0" algn="l" defTabSz="829544" rtl="0" eaLnBrk="1" latinLnBrk="0" hangingPunct="1">
        <a:defRPr sz="1633" kern="1200">
          <a:solidFill>
            <a:schemeClr val="tx1"/>
          </a:solidFill>
          <a:latin typeface="+mn-lt"/>
          <a:ea typeface="+mn-ea"/>
          <a:cs typeface="+mn-cs"/>
        </a:defRPr>
      </a:lvl1pPr>
      <a:lvl2pPr marL="414772" algn="l" defTabSz="829544" rtl="0" eaLnBrk="1" latinLnBrk="0" hangingPunct="1">
        <a:defRPr sz="1633" kern="1200">
          <a:solidFill>
            <a:schemeClr val="tx1"/>
          </a:solidFill>
          <a:latin typeface="+mn-lt"/>
          <a:ea typeface="+mn-ea"/>
          <a:cs typeface="+mn-cs"/>
        </a:defRPr>
      </a:lvl2pPr>
      <a:lvl3pPr marL="829544" algn="l" defTabSz="829544" rtl="0" eaLnBrk="1" latinLnBrk="0" hangingPunct="1">
        <a:defRPr sz="1633" kern="1200">
          <a:solidFill>
            <a:schemeClr val="tx1"/>
          </a:solidFill>
          <a:latin typeface="+mn-lt"/>
          <a:ea typeface="+mn-ea"/>
          <a:cs typeface="+mn-cs"/>
        </a:defRPr>
      </a:lvl3pPr>
      <a:lvl4pPr marL="1244316" algn="l" defTabSz="829544" rtl="0" eaLnBrk="1" latinLnBrk="0" hangingPunct="1">
        <a:defRPr sz="1633" kern="1200">
          <a:solidFill>
            <a:schemeClr val="tx1"/>
          </a:solidFill>
          <a:latin typeface="+mn-lt"/>
          <a:ea typeface="+mn-ea"/>
          <a:cs typeface="+mn-cs"/>
        </a:defRPr>
      </a:lvl4pPr>
      <a:lvl5pPr marL="1659087" algn="l" defTabSz="829544" rtl="0" eaLnBrk="1" latinLnBrk="0" hangingPunct="1">
        <a:defRPr sz="1633" kern="1200">
          <a:solidFill>
            <a:schemeClr val="tx1"/>
          </a:solidFill>
          <a:latin typeface="+mn-lt"/>
          <a:ea typeface="+mn-ea"/>
          <a:cs typeface="+mn-cs"/>
        </a:defRPr>
      </a:lvl5pPr>
      <a:lvl6pPr marL="2073859" algn="l" defTabSz="829544" rtl="0" eaLnBrk="1" latinLnBrk="0" hangingPunct="1">
        <a:defRPr sz="1633" kern="1200">
          <a:solidFill>
            <a:schemeClr val="tx1"/>
          </a:solidFill>
          <a:latin typeface="+mn-lt"/>
          <a:ea typeface="+mn-ea"/>
          <a:cs typeface="+mn-cs"/>
        </a:defRPr>
      </a:lvl6pPr>
      <a:lvl7pPr marL="2488631" algn="l" defTabSz="829544" rtl="0" eaLnBrk="1" latinLnBrk="0" hangingPunct="1">
        <a:defRPr sz="1633" kern="1200">
          <a:solidFill>
            <a:schemeClr val="tx1"/>
          </a:solidFill>
          <a:latin typeface="+mn-lt"/>
          <a:ea typeface="+mn-ea"/>
          <a:cs typeface="+mn-cs"/>
        </a:defRPr>
      </a:lvl7pPr>
      <a:lvl8pPr marL="2903403" algn="l" defTabSz="829544" rtl="0" eaLnBrk="1" latinLnBrk="0" hangingPunct="1">
        <a:defRPr sz="1633" kern="1200">
          <a:solidFill>
            <a:schemeClr val="tx1"/>
          </a:solidFill>
          <a:latin typeface="+mn-lt"/>
          <a:ea typeface="+mn-ea"/>
          <a:cs typeface="+mn-cs"/>
        </a:defRPr>
      </a:lvl8pPr>
      <a:lvl9pPr marL="3318175" algn="l" defTabSz="829544" rtl="0" eaLnBrk="1" latinLnBrk="0" hangingPunct="1">
        <a:defRPr sz="163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D9BBD2-1C09-AE3B-B7A6-BECED20736C7}"/>
              </a:ext>
            </a:extLst>
          </p:cNvPr>
          <p:cNvSpPr txBox="1">
            <a:spLocks noGrp="1"/>
          </p:cNvSpPr>
          <p:nvPr>
            <p:ph type="title"/>
          </p:nvPr>
        </p:nvSpPr>
        <p:spPr>
          <a:xfrm>
            <a:off x="691418" y="12083"/>
            <a:ext cx="10889829" cy="1145009"/>
          </a:xfrm>
          <a:prstGeom prst="rect">
            <a:avLst/>
          </a:prstGeom>
          <a:noFill/>
          <a:ln>
            <a:noFill/>
          </a:ln>
        </p:spPr>
        <p:txBody>
          <a:bodyPr lIns="0" tIns="0" rIns="0" bIns="0" anchor="ctr"/>
          <a:lstStyle/>
          <a:p>
            <a:endParaRPr lang="en-US"/>
          </a:p>
        </p:txBody>
      </p:sp>
      <p:sp>
        <p:nvSpPr>
          <p:cNvPr id="3" name="Text Placeholder 2">
            <a:extLst>
              <a:ext uri="{FF2B5EF4-FFF2-40B4-BE49-F238E27FC236}">
                <a16:creationId xmlns:a16="http://schemas.microsoft.com/office/drawing/2014/main" id="{2BD4F577-208F-94EC-9FD4-BEDCE9693C07}"/>
              </a:ext>
            </a:extLst>
          </p:cNvPr>
          <p:cNvSpPr txBox="1">
            <a:spLocks noGrp="1"/>
          </p:cNvSpPr>
          <p:nvPr>
            <p:ph type="body" idx="1"/>
          </p:nvPr>
        </p:nvSpPr>
        <p:spPr>
          <a:xfrm>
            <a:off x="609561" y="1327243"/>
            <a:ext cx="10971684" cy="4645351"/>
          </a:xfrm>
          <a:prstGeom prst="rect">
            <a:avLst/>
          </a:prstGeom>
          <a:noFill/>
          <a:ln>
            <a:noFill/>
          </a:ln>
        </p:spPr>
        <p:txBody>
          <a:bodyPr lIns="0" tIns="0" rIns="0" bIns="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1385C8-A20C-D1D8-E806-39F09EEA6B27}"/>
              </a:ext>
            </a:extLst>
          </p:cNvPr>
          <p:cNvSpPr txBox="1">
            <a:spLocks noGrp="1"/>
          </p:cNvSpPr>
          <p:nvPr>
            <p:ph type="dt" sz="half" idx="2"/>
          </p:nvPr>
        </p:nvSpPr>
        <p:spPr>
          <a:xfrm>
            <a:off x="609561" y="6247906"/>
            <a:ext cx="2840124" cy="472896"/>
          </a:xfrm>
          <a:prstGeom prst="rect">
            <a:avLst/>
          </a:prstGeom>
          <a:noFill/>
          <a:ln>
            <a:noFill/>
          </a:ln>
        </p:spPr>
        <p:txBody>
          <a:bodyPr lIns="0" tIns="0" rIns="0" bIns="0" anchorCtr="0">
            <a:noAutofit/>
          </a:bodyPr>
          <a:lstStyle>
            <a:lvl1pPr lvl="0" rtl="0" hangingPunct="0">
              <a:buNone/>
              <a:tabLst/>
              <a:defRPr lang="en-US" sz="1270" kern="1200">
                <a:latin typeface="Liberation Serif" pitchFamily="18"/>
                <a:ea typeface="Segoe UI" pitchFamily="2"/>
                <a:cs typeface="Tahoma" pitchFamily="2"/>
              </a:defRPr>
            </a:lvl1pPr>
          </a:lstStyle>
          <a:p>
            <a:pPr lvl="0"/>
            <a:endParaRPr lang="en-US"/>
          </a:p>
        </p:txBody>
      </p:sp>
      <p:sp>
        <p:nvSpPr>
          <p:cNvPr id="5" name="Footer Placeholder 4">
            <a:extLst>
              <a:ext uri="{FF2B5EF4-FFF2-40B4-BE49-F238E27FC236}">
                <a16:creationId xmlns:a16="http://schemas.microsoft.com/office/drawing/2014/main" id="{FDD8C51F-6137-9790-BE65-4E4953D086A4}"/>
              </a:ext>
            </a:extLst>
          </p:cNvPr>
          <p:cNvSpPr txBox="1">
            <a:spLocks noGrp="1"/>
          </p:cNvSpPr>
          <p:nvPr>
            <p:ph type="ftr" sz="quarter" idx="3"/>
          </p:nvPr>
        </p:nvSpPr>
        <p:spPr>
          <a:xfrm>
            <a:off x="4169405" y="6247906"/>
            <a:ext cx="3864189" cy="472896"/>
          </a:xfrm>
          <a:prstGeom prst="rect">
            <a:avLst/>
          </a:prstGeom>
          <a:noFill/>
          <a:ln>
            <a:noFill/>
          </a:ln>
        </p:spPr>
        <p:txBody>
          <a:bodyPr lIns="0" tIns="0" rIns="0" bIns="0" anchorCtr="0">
            <a:noAutofit/>
          </a:bodyPr>
          <a:lstStyle>
            <a:lvl1pPr lvl="0" algn="ctr" rtl="0" hangingPunct="0">
              <a:buNone/>
              <a:tabLst/>
              <a:defRPr lang="en-US" sz="1270" kern="1200">
                <a:latin typeface="Liberation Serif" pitchFamily="18"/>
                <a:ea typeface="Segoe UI" pitchFamily="2"/>
                <a:cs typeface="Tahoma" pitchFamily="2"/>
              </a:defRPr>
            </a:lvl1pPr>
          </a:lstStyle>
          <a:p>
            <a:pPr lvl="0"/>
            <a:endParaRPr lang="en-US"/>
          </a:p>
        </p:txBody>
      </p:sp>
      <p:sp>
        <p:nvSpPr>
          <p:cNvPr id="6" name="Slide Number Placeholder 5">
            <a:extLst>
              <a:ext uri="{FF2B5EF4-FFF2-40B4-BE49-F238E27FC236}">
                <a16:creationId xmlns:a16="http://schemas.microsoft.com/office/drawing/2014/main" id="{C3415689-775C-5CEC-C6F1-304AFEF86654}"/>
              </a:ext>
            </a:extLst>
          </p:cNvPr>
          <p:cNvSpPr txBox="1">
            <a:spLocks noGrp="1"/>
          </p:cNvSpPr>
          <p:nvPr>
            <p:ph type="sldNum" sz="quarter" idx="4"/>
          </p:nvPr>
        </p:nvSpPr>
        <p:spPr>
          <a:xfrm>
            <a:off x="8740687" y="6247906"/>
            <a:ext cx="2840124" cy="472896"/>
          </a:xfrm>
          <a:prstGeom prst="rect">
            <a:avLst/>
          </a:prstGeom>
          <a:noFill/>
          <a:ln>
            <a:noFill/>
          </a:ln>
        </p:spPr>
        <p:txBody>
          <a:bodyPr lIns="0" tIns="0" rIns="0" bIns="0" anchorCtr="0">
            <a:noAutofit/>
          </a:bodyPr>
          <a:lstStyle>
            <a:lvl1pPr lvl="0" algn="r" rtl="0" hangingPunct="0">
              <a:buNone/>
              <a:tabLst/>
              <a:defRPr lang="en-US" sz="1270" kern="1200">
                <a:latin typeface="Liberation Serif" pitchFamily="18"/>
                <a:ea typeface="Segoe UI" pitchFamily="2"/>
                <a:cs typeface="Tahoma" pitchFamily="2"/>
              </a:defRPr>
            </a:lvl1pPr>
          </a:lstStyle>
          <a:p>
            <a:pPr lvl="0"/>
            <a:fld id="{34B972AC-BA07-4485-8151-F5D25FFF8C24}" type="slidenum">
              <a:t>‹#›</a:t>
            </a:fld>
            <a:endParaRPr lang="en-US"/>
          </a:p>
        </p:txBody>
      </p:sp>
      <p:pic>
        <p:nvPicPr>
          <p:cNvPr id="7" name="Picture 7">
            <a:extLst>
              <a:ext uri="{FF2B5EF4-FFF2-40B4-BE49-F238E27FC236}">
                <a16:creationId xmlns:a16="http://schemas.microsoft.com/office/drawing/2014/main" id="{0CB705CB-6387-3158-339D-B889C35B664B}"/>
              </a:ext>
            </a:extLst>
          </p:cNvPr>
          <p:cNvPicPr>
            <a:picLocks noChangeAspect="1"/>
          </p:cNvPicPr>
          <p:nvPr/>
        </p:nvPicPr>
        <p:blipFill>
          <a:blip r:embed="rId13">
            <a:lum/>
            <a:alphaModFix/>
          </a:blip>
          <a:srcRect/>
          <a:stretch>
            <a:fillRect/>
          </a:stretch>
        </p:blipFill>
        <p:spPr>
          <a:xfrm>
            <a:off x="435" y="6166260"/>
            <a:ext cx="461526" cy="615287"/>
          </a:xfrm>
          <a:prstGeom prst="rect">
            <a:avLst/>
          </a:prstGeom>
          <a:noFill/>
          <a:ln>
            <a:noFill/>
          </a:ln>
        </p:spPr>
      </p:pic>
      <p:pic>
        <p:nvPicPr>
          <p:cNvPr id="8" name="Picture 8">
            <a:extLst>
              <a:ext uri="{FF2B5EF4-FFF2-40B4-BE49-F238E27FC236}">
                <a16:creationId xmlns:a16="http://schemas.microsoft.com/office/drawing/2014/main" id="{232BD0A7-F078-D1E7-ECC5-C5CCDB1C2556}"/>
              </a:ext>
            </a:extLst>
          </p:cNvPr>
          <p:cNvPicPr>
            <a:picLocks noChangeAspect="1"/>
          </p:cNvPicPr>
          <p:nvPr/>
        </p:nvPicPr>
        <p:blipFill>
          <a:blip r:embed="rId14">
            <a:lum/>
            <a:alphaModFix/>
          </a:blip>
          <a:srcRect/>
          <a:stretch>
            <a:fillRect/>
          </a:stretch>
        </p:blipFill>
        <p:spPr>
          <a:xfrm>
            <a:off x="10218440" y="6123151"/>
            <a:ext cx="1802127" cy="627370"/>
          </a:xfrm>
          <a:prstGeom prst="rect">
            <a:avLst/>
          </a:prstGeom>
          <a:noFill/>
          <a:ln>
            <a:noFill/>
          </a:ln>
        </p:spPr>
      </p:pic>
      <p:pic>
        <p:nvPicPr>
          <p:cNvPr id="9" name="Picture 1">
            <a:extLst>
              <a:ext uri="{FF2B5EF4-FFF2-40B4-BE49-F238E27FC236}">
                <a16:creationId xmlns:a16="http://schemas.microsoft.com/office/drawing/2014/main" id="{587E7221-A1E8-1106-E7EA-7BA25FE769B2}"/>
              </a:ext>
            </a:extLst>
          </p:cNvPr>
          <p:cNvPicPr>
            <a:picLocks noChangeAspect="1"/>
          </p:cNvPicPr>
          <p:nvPr/>
        </p:nvPicPr>
        <p:blipFill>
          <a:blip r:embed="rId15">
            <a:lum/>
            <a:alphaModFix/>
          </a:blip>
          <a:srcRect/>
          <a:stretch>
            <a:fillRect/>
          </a:stretch>
        </p:blipFill>
        <p:spPr>
          <a:xfrm>
            <a:off x="-13062" y="140758"/>
            <a:ext cx="580826" cy="849449"/>
          </a:xfrm>
          <a:prstGeom prst="rect">
            <a:avLst/>
          </a:prstGeom>
          <a:noFill/>
          <a:ln>
            <a:noFill/>
          </a:ln>
        </p:spPr>
      </p:pic>
      <p:pic>
        <p:nvPicPr>
          <p:cNvPr id="10" name="Picture 9">
            <a:extLst>
              <a:ext uri="{FF2B5EF4-FFF2-40B4-BE49-F238E27FC236}">
                <a16:creationId xmlns:a16="http://schemas.microsoft.com/office/drawing/2014/main" id="{0E205BC5-B4BB-B3E9-25AA-92931C4A9A64}"/>
              </a:ext>
            </a:extLst>
          </p:cNvPr>
          <p:cNvPicPr>
            <a:picLocks noChangeAspect="1"/>
          </p:cNvPicPr>
          <p:nvPr/>
        </p:nvPicPr>
        <p:blipFill>
          <a:blip r:embed="rId16">
            <a:lum/>
            <a:alphaModFix/>
          </a:blip>
          <a:srcRect/>
          <a:stretch>
            <a:fillRect/>
          </a:stretch>
        </p:blipFill>
        <p:spPr>
          <a:xfrm>
            <a:off x="8823848" y="149903"/>
            <a:ext cx="3317759" cy="858593"/>
          </a:xfrm>
          <a:prstGeom prst="rect">
            <a:avLst/>
          </a:prstGeom>
          <a:noFill/>
          <a:ln>
            <a:noFill/>
          </a:ln>
        </p:spPr>
      </p:pic>
    </p:spTree>
    <p:extLst>
      <p:ext uri="{BB962C8B-B14F-4D97-AF65-F5344CB8AC3E}">
        <p14:creationId xmlns:p14="http://schemas.microsoft.com/office/powerpoint/2010/main" val="19605798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hangingPunct="0">
        <a:tabLst/>
        <a:defRPr lang="en-US" sz="3629" b="0" i="0" u="none" strike="noStrike" kern="1200">
          <a:ln>
            <a:noFill/>
          </a:ln>
          <a:latin typeface="Trebuchet MS" pitchFamily="34"/>
        </a:defRPr>
      </a:lvl1pPr>
    </p:titleStyle>
    <p:bodyStyle>
      <a:lvl1pPr rtl="0" hangingPunct="0">
        <a:spcBef>
          <a:spcPts val="0"/>
        </a:spcBef>
        <a:spcAft>
          <a:spcPts val="1286"/>
        </a:spcAft>
        <a:tabLst/>
        <a:defRPr lang="en-US" sz="2903" b="0" i="0" u="none" strike="noStrike" kern="1200">
          <a:ln>
            <a:noFill/>
          </a:ln>
          <a:latin typeface="Trebuchet MS" pitchFamily="34"/>
        </a:defRPr>
      </a:lvl1pPr>
      <a:lvl2pPr marL="622158" indent="-207386" algn="l" defTabSz="829544" rtl="0" eaLnBrk="1" latinLnBrk="0" hangingPunct="1">
        <a:lnSpc>
          <a:spcPct val="90000"/>
        </a:lnSpc>
        <a:spcBef>
          <a:spcPts val="454"/>
        </a:spcBef>
        <a:buFont typeface="Arial" panose="020B0604020202020204" pitchFamily="34" charset="0"/>
        <a:buChar char="•"/>
        <a:defRPr sz="2177" kern="1200">
          <a:solidFill>
            <a:schemeClr val="tx1"/>
          </a:solidFill>
          <a:latin typeface="+mn-lt"/>
          <a:ea typeface="+mn-ea"/>
          <a:cs typeface="+mn-cs"/>
        </a:defRPr>
      </a:lvl2pPr>
      <a:lvl3pPr marL="1036930" indent="-207386" algn="l" defTabSz="829544" rtl="0" eaLnBrk="1" latinLnBrk="0" hangingPunct="1">
        <a:lnSpc>
          <a:spcPct val="90000"/>
        </a:lnSpc>
        <a:spcBef>
          <a:spcPts val="454"/>
        </a:spcBef>
        <a:buFont typeface="Arial" panose="020B0604020202020204" pitchFamily="34" charset="0"/>
        <a:buChar char="•"/>
        <a:defRPr sz="1814" kern="1200">
          <a:solidFill>
            <a:schemeClr val="tx1"/>
          </a:solidFill>
          <a:latin typeface="+mn-lt"/>
          <a:ea typeface="+mn-ea"/>
          <a:cs typeface="+mn-cs"/>
        </a:defRPr>
      </a:lvl3pPr>
      <a:lvl4pPr marL="1451701"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4pPr>
      <a:lvl5pPr marL="1866473"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5pPr>
      <a:lvl6pPr marL="2281245"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6pPr>
      <a:lvl7pPr marL="2696017"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7pPr>
      <a:lvl8pPr marL="3110789"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8pPr>
      <a:lvl9pPr marL="3525561"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9pPr>
    </p:bodyStyle>
    <p:otherStyle>
      <a:defPPr>
        <a:defRPr lang="en-US"/>
      </a:defPPr>
      <a:lvl1pPr marL="0" algn="l" defTabSz="829544" rtl="0" eaLnBrk="1" latinLnBrk="0" hangingPunct="1">
        <a:defRPr sz="1633" kern="1200">
          <a:solidFill>
            <a:schemeClr val="tx1"/>
          </a:solidFill>
          <a:latin typeface="+mn-lt"/>
          <a:ea typeface="+mn-ea"/>
          <a:cs typeface="+mn-cs"/>
        </a:defRPr>
      </a:lvl1pPr>
      <a:lvl2pPr marL="414772" algn="l" defTabSz="829544" rtl="0" eaLnBrk="1" latinLnBrk="0" hangingPunct="1">
        <a:defRPr sz="1633" kern="1200">
          <a:solidFill>
            <a:schemeClr val="tx1"/>
          </a:solidFill>
          <a:latin typeface="+mn-lt"/>
          <a:ea typeface="+mn-ea"/>
          <a:cs typeface="+mn-cs"/>
        </a:defRPr>
      </a:lvl2pPr>
      <a:lvl3pPr marL="829544" algn="l" defTabSz="829544" rtl="0" eaLnBrk="1" latinLnBrk="0" hangingPunct="1">
        <a:defRPr sz="1633" kern="1200">
          <a:solidFill>
            <a:schemeClr val="tx1"/>
          </a:solidFill>
          <a:latin typeface="+mn-lt"/>
          <a:ea typeface="+mn-ea"/>
          <a:cs typeface="+mn-cs"/>
        </a:defRPr>
      </a:lvl3pPr>
      <a:lvl4pPr marL="1244316" algn="l" defTabSz="829544" rtl="0" eaLnBrk="1" latinLnBrk="0" hangingPunct="1">
        <a:defRPr sz="1633" kern="1200">
          <a:solidFill>
            <a:schemeClr val="tx1"/>
          </a:solidFill>
          <a:latin typeface="+mn-lt"/>
          <a:ea typeface="+mn-ea"/>
          <a:cs typeface="+mn-cs"/>
        </a:defRPr>
      </a:lvl4pPr>
      <a:lvl5pPr marL="1659087" algn="l" defTabSz="829544" rtl="0" eaLnBrk="1" latinLnBrk="0" hangingPunct="1">
        <a:defRPr sz="1633" kern="1200">
          <a:solidFill>
            <a:schemeClr val="tx1"/>
          </a:solidFill>
          <a:latin typeface="+mn-lt"/>
          <a:ea typeface="+mn-ea"/>
          <a:cs typeface="+mn-cs"/>
        </a:defRPr>
      </a:lvl5pPr>
      <a:lvl6pPr marL="2073859" algn="l" defTabSz="829544" rtl="0" eaLnBrk="1" latinLnBrk="0" hangingPunct="1">
        <a:defRPr sz="1633" kern="1200">
          <a:solidFill>
            <a:schemeClr val="tx1"/>
          </a:solidFill>
          <a:latin typeface="+mn-lt"/>
          <a:ea typeface="+mn-ea"/>
          <a:cs typeface="+mn-cs"/>
        </a:defRPr>
      </a:lvl6pPr>
      <a:lvl7pPr marL="2488631" algn="l" defTabSz="829544" rtl="0" eaLnBrk="1" latinLnBrk="0" hangingPunct="1">
        <a:defRPr sz="1633" kern="1200">
          <a:solidFill>
            <a:schemeClr val="tx1"/>
          </a:solidFill>
          <a:latin typeface="+mn-lt"/>
          <a:ea typeface="+mn-ea"/>
          <a:cs typeface="+mn-cs"/>
        </a:defRPr>
      </a:lvl7pPr>
      <a:lvl8pPr marL="2903403" algn="l" defTabSz="829544" rtl="0" eaLnBrk="1" latinLnBrk="0" hangingPunct="1">
        <a:defRPr sz="1633" kern="1200">
          <a:solidFill>
            <a:schemeClr val="tx1"/>
          </a:solidFill>
          <a:latin typeface="+mn-lt"/>
          <a:ea typeface="+mn-ea"/>
          <a:cs typeface="+mn-cs"/>
        </a:defRPr>
      </a:lvl8pPr>
      <a:lvl9pPr marL="3318175" algn="l" defTabSz="829544" rtl="0" eaLnBrk="1" latinLnBrk="0" hangingPunct="1">
        <a:defRPr sz="163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93122070-A658-5E81-6B77-D6C8C8403292}"/>
              </a:ext>
            </a:extLst>
          </p:cNvPr>
          <p:cNvPicPr>
            <a:picLocks noChangeAspect="1"/>
          </p:cNvPicPr>
          <p:nvPr/>
        </p:nvPicPr>
        <p:blipFill>
          <a:blip r:embed="rId13">
            <a:lum/>
            <a:alphaModFix/>
          </a:blip>
          <a:srcRect/>
          <a:stretch>
            <a:fillRect/>
          </a:stretch>
        </p:blipFill>
        <p:spPr>
          <a:xfrm>
            <a:off x="871" y="653"/>
            <a:ext cx="12190809" cy="6912181"/>
          </a:xfrm>
          <a:prstGeom prst="rect">
            <a:avLst/>
          </a:prstGeom>
          <a:noFill/>
          <a:ln>
            <a:noFill/>
          </a:ln>
        </p:spPr>
      </p:pic>
      <p:sp>
        <p:nvSpPr>
          <p:cNvPr id="3" name="Title Placeholder 2">
            <a:extLst>
              <a:ext uri="{FF2B5EF4-FFF2-40B4-BE49-F238E27FC236}">
                <a16:creationId xmlns:a16="http://schemas.microsoft.com/office/drawing/2014/main" id="{F8AAC5AD-6FCF-686D-7E1E-AFC85858D2A6}"/>
              </a:ext>
            </a:extLst>
          </p:cNvPr>
          <p:cNvSpPr txBox="1">
            <a:spLocks noGrp="1"/>
          </p:cNvSpPr>
          <p:nvPr>
            <p:ph type="title"/>
          </p:nvPr>
        </p:nvSpPr>
        <p:spPr>
          <a:xfrm>
            <a:off x="609561" y="1285767"/>
            <a:ext cx="10971684" cy="1145009"/>
          </a:xfrm>
          <a:prstGeom prst="rect">
            <a:avLst/>
          </a:prstGeom>
          <a:noFill/>
          <a:ln>
            <a:noFill/>
          </a:ln>
        </p:spPr>
        <p:txBody>
          <a:bodyPr lIns="0" tIns="0" rIns="0" bIns="0" anchor="ctr"/>
          <a:lstStyle/>
          <a:p>
            <a:endParaRPr lang="en-US"/>
          </a:p>
        </p:txBody>
      </p:sp>
      <p:sp>
        <p:nvSpPr>
          <p:cNvPr id="4" name="Text Placeholder 3">
            <a:extLst>
              <a:ext uri="{FF2B5EF4-FFF2-40B4-BE49-F238E27FC236}">
                <a16:creationId xmlns:a16="http://schemas.microsoft.com/office/drawing/2014/main" id="{F7428984-1AF8-E9CD-CEAD-1DDE3A699D67}"/>
              </a:ext>
            </a:extLst>
          </p:cNvPr>
          <p:cNvSpPr txBox="1">
            <a:spLocks noGrp="1"/>
          </p:cNvSpPr>
          <p:nvPr>
            <p:ph type="body" idx="1"/>
          </p:nvPr>
        </p:nvSpPr>
        <p:spPr>
          <a:xfrm>
            <a:off x="12385869" y="6221453"/>
            <a:ext cx="435" cy="32658547"/>
          </a:xfrm>
          <a:prstGeom prst="rect">
            <a:avLst/>
          </a:prstGeom>
          <a:noFill/>
          <a:ln>
            <a:noFill/>
          </a:ln>
        </p:spPr>
        <p:txBody>
          <a:bodyPr lIns="0" tIns="0" rIns="0" bIns="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D0A523-11BE-6F22-AF52-B24274439732}"/>
              </a:ext>
            </a:extLst>
          </p:cNvPr>
          <p:cNvSpPr txBox="1">
            <a:spLocks noGrp="1"/>
          </p:cNvSpPr>
          <p:nvPr>
            <p:ph type="dt" sz="half" idx="2"/>
          </p:nvPr>
        </p:nvSpPr>
        <p:spPr>
          <a:xfrm>
            <a:off x="609561" y="6247906"/>
            <a:ext cx="2840124" cy="472896"/>
          </a:xfrm>
          <a:prstGeom prst="rect">
            <a:avLst/>
          </a:prstGeom>
          <a:noFill/>
          <a:ln>
            <a:noFill/>
          </a:ln>
        </p:spPr>
        <p:txBody>
          <a:bodyPr lIns="0" tIns="0" rIns="0" bIns="0" anchorCtr="0">
            <a:noAutofit/>
          </a:bodyPr>
          <a:lstStyle>
            <a:lvl1pPr lvl="0" rtl="0" hangingPunct="0">
              <a:buNone/>
              <a:tabLst/>
              <a:defRPr lang="en-US" sz="1270" kern="1200">
                <a:latin typeface="Liberation Serif" pitchFamily="18"/>
                <a:ea typeface="Segoe UI" pitchFamily="2"/>
                <a:cs typeface="Tahoma" pitchFamily="2"/>
              </a:defRPr>
            </a:lvl1pPr>
          </a:lstStyle>
          <a:p>
            <a:pPr lvl="0"/>
            <a:endParaRPr lang="en-US"/>
          </a:p>
        </p:txBody>
      </p:sp>
      <p:sp>
        <p:nvSpPr>
          <p:cNvPr id="6" name="Footer Placeholder 5">
            <a:extLst>
              <a:ext uri="{FF2B5EF4-FFF2-40B4-BE49-F238E27FC236}">
                <a16:creationId xmlns:a16="http://schemas.microsoft.com/office/drawing/2014/main" id="{A2176615-D667-6544-F948-78827D0635A0}"/>
              </a:ext>
            </a:extLst>
          </p:cNvPr>
          <p:cNvSpPr txBox="1">
            <a:spLocks noGrp="1"/>
          </p:cNvSpPr>
          <p:nvPr>
            <p:ph type="ftr" sz="quarter" idx="3"/>
          </p:nvPr>
        </p:nvSpPr>
        <p:spPr>
          <a:xfrm>
            <a:off x="4169405" y="6247906"/>
            <a:ext cx="3864189" cy="472896"/>
          </a:xfrm>
          <a:prstGeom prst="rect">
            <a:avLst/>
          </a:prstGeom>
          <a:noFill/>
          <a:ln>
            <a:noFill/>
          </a:ln>
        </p:spPr>
        <p:txBody>
          <a:bodyPr lIns="0" tIns="0" rIns="0" bIns="0" anchorCtr="0">
            <a:noAutofit/>
          </a:bodyPr>
          <a:lstStyle>
            <a:lvl1pPr lvl="0" algn="ctr" rtl="0" hangingPunct="0">
              <a:buNone/>
              <a:tabLst/>
              <a:defRPr lang="en-US" sz="1270" kern="1200">
                <a:latin typeface="Liberation Serif" pitchFamily="18"/>
                <a:ea typeface="Segoe UI" pitchFamily="2"/>
                <a:cs typeface="Tahoma" pitchFamily="2"/>
              </a:defRPr>
            </a:lvl1pPr>
          </a:lstStyle>
          <a:p>
            <a:pPr lvl="0"/>
            <a:endParaRPr lang="en-US"/>
          </a:p>
        </p:txBody>
      </p:sp>
      <p:sp>
        <p:nvSpPr>
          <p:cNvPr id="7" name="Slide Number Placeholder 6">
            <a:extLst>
              <a:ext uri="{FF2B5EF4-FFF2-40B4-BE49-F238E27FC236}">
                <a16:creationId xmlns:a16="http://schemas.microsoft.com/office/drawing/2014/main" id="{1F1835ED-3784-F923-1701-058A1D3DA139}"/>
              </a:ext>
            </a:extLst>
          </p:cNvPr>
          <p:cNvSpPr txBox="1">
            <a:spLocks noGrp="1"/>
          </p:cNvSpPr>
          <p:nvPr>
            <p:ph type="sldNum" sz="quarter" idx="4"/>
          </p:nvPr>
        </p:nvSpPr>
        <p:spPr>
          <a:xfrm>
            <a:off x="8740687" y="6247906"/>
            <a:ext cx="2840124" cy="472896"/>
          </a:xfrm>
          <a:prstGeom prst="rect">
            <a:avLst/>
          </a:prstGeom>
          <a:noFill/>
          <a:ln>
            <a:noFill/>
          </a:ln>
        </p:spPr>
        <p:txBody>
          <a:bodyPr lIns="0" tIns="0" rIns="0" bIns="0" anchorCtr="0">
            <a:noAutofit/>
          </a:bodyPr>
          <a:lstStyle>
            <a:lvl1pPr lvl="0" algn="r" rtl="0" hangingPunct="0">
              <a:buNone/>
              <a:tabLst/>
              <a:defRPr lang="en-US" sz="1270" kern="1200">
                <a:latin typeface="Liberation Serif" pitchFamily="18"/>
                <a:ea typeface="Segoe UI" pitchFamily="2"/>
                <a:cs typeface="Tahoma" pitchFamily="2"/>
              </a:defRPr>
            </a:lvl1pPr>
          </a:lstStyle>
          <a:p>
            <a:pPr lvl="0"/>
            <a:fld id="{D092E120-1801-454B-8FC8-FAE1D584979B}" type="slidenum">
              <a:t>‹#›</a:t>
            </a:fld>
            <a:endParaRPr lang="en-US"/>
          </a:p>
        </p:txBody>
      </p:sp>
      <p:sp>
        <p:nvSpPr>
          <p:cNvPr id="8" name="TextBox 7">
            <a:extLst>
              <a:ext uri="{FF2B5EF4-FFF2-40B4-BE49-F238E27FC236}">
                <a16:creationId xmlns:a16="http://schemas.microsoft.com/office/drawing/2014/main" id="{CC283039-E3D5-5C09-97A0-A61C56F71E1B}"/>
              </a:ext>
            </a:extLst>
          </p:cNvPr>
          <p:cNvSpPr txBox="1"/>
          <p:nvPr/>
        </p:nvSpPr>
        <p:spPr>
          <a:xfrm>
            <a:off x="532932" y="4046395"/>
            <a:ext cx="2101251" cy="433693"/>
          </a:xfrm>
          <a:prstGeom prst="rect">
            <a:avLst/>
          </a:prstGeom>
          <a:noFill/>
          <a:ln>
            <a:noFill/>
          </a:ln>
        </p:spPr>
        <p:txBody>
          <a:bodyPr vert="horz" wrap="none" lIns="81646" tIns="40823" rIns="81646" bIns="40823" anchorCtr="0" compatLnSpc="0">
            <a:spAutoFit/>
          </a:bodyPr>
          <a:lstStyle/>
          <a:p>
            <a:pPr marL="0" marR="0" lvl="0" indent="0" rtl="0" hangingPunct="0">
              <a:lnSpc>
                <a:spcPct val="100000"/>
              </a:lnSpc>
              <a:spcBef>
                <a:spcPts val="0"/>
              </a:spcBef>
              <a:spcAft>
                <a:spcPts val="0"/>
              </a:spcAft>
              <a:buNone/>
              <a:tabLst/>
            </a:pPr>
            <a:r>
              <a:rPr lang="en-US" sz="2359" b="0" i="0" u="none" strike="noStrike" kern="1200">
                <a:ln>
                  <a:noFill/>
                </a:ln>
                <a:solidFill>
                  <a:srgbClr val="FFFFFF"/>
                </a:solidFill>
                <a:latin typeface="Trebuchet MS" pitchFamily="34"/>
                <a:ea typeface="Segoe UI" pitchFamily="2"/>
                <a:cs typeface="Tahoma" pitchFamily="2"/>
              </a:rPr>
              <a:t>Team Emertxe</a:t>
            </a:r>
          </a:p>
        </p:txBody>
      </p:sp>
    </p:spTree>
    <p:extLst>
      <p:ext uri="{BB962C8B-B14F-4D97-AF65-F5344CB8AC3E}">
        <p14:creationId xmlns:p14="http://schemas.microsoft.com/office/powerpoint/2010/main" val="134963649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hangingPunct="0">
        <a:tabLst/>
        <a:defRPr lang="en-US" sz="3992" b="0" i="0" u="none" strike="noStrike" kern="1200">
          <a:ln>
            <a:noFill/>
          </a:ln>
          <a:solidFill>
            <a:srgbClr val="FFFFFF"/>
          </a:solidFill>
          <a:latin typeface="Trebuchet MS" pitchFamily="34"/>
        </a:defRPr>
      </a:lvl1pPr>
    </p:titleStyle>
    <p:bodyStyle>
      <a:lvl1pPr rtl="0" hangingPunct="0">
        <a:spcBef>
          <a:spcPts val="0"/>
        </a:spcBef>
        <a:spcAft>
          <a:spcPts val="1286"/>
        </a:spcAft>
        <a:tabLst/>
        <a:defRPr lang="en-US" sz="2359" b="0" i="0" u="none" strike="noStrike" kern="1200">
          <a:ln>
            <a:noFill/>
          </a:ln>
          <a:solidFill>
            <a:srgbClr val="FFFFFF"/>
          </a:solidFill>
          <a:latin typeface="Trebuchet" pitchFamily="32"/>
        </a:defRPr>
      </a:lvl1pPr>
      <a:lvl2pPr marL="622158" indent="-207386" algn="l" defTabSz="829544" rtl="0" eaLnBrk="1" latinLnBrk="0" hangingPunct="1">
        <a:lnSpc>
          <a:spcPct val="90000"/>
        </a:lnSpc>
        <a:spcBef>
          <a:spcPts val="454"/>
        </a:spcBef>
        <a:buFont typeface="Arial" panose="020B0604020202020204" pitchFamily="34" charset="0"/>
        <a:buChar char="•"/>
        <a:defRPr sz="2177" kern="1200">
          <a:solidFill>
            <a:schemeClr val="tx1"/>
          </a:solidFill>
          <a:latin typeface="+mn-lt"/>
          <a:ea typeface="+mn-ea"/>
          <a:cs typeface="+mn-cs"/>
        </a:defRPr>
      </a:lvl2pPr>
      <a:lvl3pPr marL="1036930" indent="-207386" algn="l" defTabSz="829544" rtl="0" eaLnBrk="1" latinLnBrk="0" hangingPunct="1">
        <a:lnSpc>
          <a:spcPct val="90000"/>
        </a:lnSpc>
        <a:spcBef>
          <a:spcPts val="454"/>
        </a:spcBef>
        <a:buFont typeface="Arial" panose="020B0604020202020204" pitchFamily="34" charset="0"/>
        <a:buChar char="•"/>
        <a:defRPr sz="1814" kern="1200">
          <a:solidFill>
            <a:schemeClr val="tx1"/>
          </a:solidFill>
          <a:latin typeface="+mn-lt"/>
          <a:ea typeface="+mn-ea"/>
          <a:cs typeface="+mn-cs"/>
        </a:defRPr>
      </a:lvl3pPr>
      <a:lvl4pPr marL="1451701"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4pPr>
      <a:lvl5pPr marL="1866473"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5pPr>
      <a:lvl6pPr marL="2281245"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6pPr>
      <a:lvl7pPr marL="2696017"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7pPr>
      <a:lvl8pPr marL="3110789"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8pPr>
      <a:lvl9pPr marL="3525561"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9pPr>
    </p:bodyStyle>
    <p:otherStyle>
      <a:defPPr>
        <a:defRPr lang="en-US"/>
      </a:defPPr>
      <a:lvl1pPr marL="0" algn="l" defTabSz="829544" rtl="0" eaLnBrk="1" latinLnBrk="0" hangingPunct="1">
        <a:defRPr sz="1633" kern="1200">
          <a:solidFill>
            <a:schemeClr val="tx1"/>
          </a:solidFill>
          <a:latin typeface="+mn-lt"/>
          <a:ea typeface="+mn-ea"/>
          <a:cs typeface="+mn-cs"/>
        </a:defRPr>
      </a:lvl1pPr>
      <a:lvl2pPr marL="414772" algn="l" defTabSz="829544" rtl="0" eaLnBrk="1" latinLnBrk="0" hangingPunct="1">
        <a:defRPr sz="1633" kern="1200">
          <a:solidFill>
            <a:schemeClr val="tx1"/>
          </a:solidFill>
          <a:latin typeface="+mn-lt"/>
          <a:ea typeface="+mn-ea"/>
          <a:cs typeface="+mn-cs"/>
        </a:defRPr>
      </a:lvl2pPr>
      <a:lvl3pPr marL="829544" algn="l" defTabSz="829544" rtl="0" eaLnBrk="1" latinLnBrk="0" hangingPunct="1">
        <a:defRPr sz="1633" kern="1200">
          <a:solidFill>
            <a:schemeClr val="tx1"/>
          </a:solidFill>
          <a:latin typeface="+mn-lt"/>
          <a:ea typeface="+mn-ea"/>
          <a:cs typeface="+mn-cs"/>
        </a:defRPr>
      </a:lvl3pPr>
      <a:lvl4pPr marL="1244316" algn="l" defTabSz="829544" rtl="0" eaLnBrk="1" latinLnBrk="0" hangingPunct="1">
        <a:defRPr sz="1633" kern="1200">
          <a:solidFill>
            <a:schemeClr val="tx1"/>
          </a:solidFill>
          <a:latin typeface="+mn-lt"/>
          <a:ea typeface="+mn-ea"/>
          <a:cs typeface="+mn-cs"/>
        </a:defRPr>
      </a:lvl4pPr>
      <a:lvl5pPr marL="1659087" algn="l" defTabSz="829544" rtl="0" eaLnBrk="1" latinLnBrk="0" hangingPunct="1">
        <a:defRPr sz="1633" kern="1200">
          <a:solidFill>
            <a:schemeClr val="tx1"/>
          </a:solidFill>
          <a:latin typeface="+mn-lt"/>
          <a:ea typeface="+mn-ea"/>
          <a:cs typeface="+mn-cs"/>
        </a:defRPr>
      </a:lvl5pPr>
      <a:lvl6pPr marL="2073859" algn="l" defTabSz="829544" rtl="0" eaLnBrk="1" latinLnBrk="0" hangingPunct="1">
        <a:defRPr sz="1633" kern="1200">
          <a:solidFill>
            <a:schemeClr val="tx1"/>
          </a:solidFill>
          <a:latin typeface="+mn-lt"/>
          <a:ea typeface="+mn-ea"/>
          <a:cs typeface="+mn-cs"/>
        </a:defRPr>
      </a:lvl6pPr>
      <a:lvl7pPr marL="2488631" algn="l" defTabSz="829544" rtl="0" eaLnBrk="1" latinLnBrk="0" hangingPunct="1">
        <a:defRPr sz="1633" kern="1200">
          <a:solidFill>
            <a:schemeClr val="tx1"/>
          </a:solidFill>
          <a:latin typeface="+mn-lt"/>
          <a:ea typeface="+mn-ea"/>
          <a:cs typeface="+mn-cs"/>
        </a:defRPr>
      </a:lvl7pPr>
      <a:lvl8pPr marL="2903403" algn="l" defTabSz="829544" rtl="0" eaLnBrk="1" latinLnBrk="0" hangingPunct="1">
        <a:defRPr sz="1633" kern="1200">
          <a:solidFill>
            <a:schemeClr val="tx1"/>
          </a:solidFill>
          <a:latin typeface="+mn-lt"/>
          <a:ea typeface="+mn-ea"/>
          <a:cs typeface="+mn-cs"/>
        </a:defRPr>
      </a:lvl8pPr>
      <a:lvl9pPr marL="3318175" algn="l" defTabSz="829544" rtl="0" eaLnBrk="1" latinLnBrk="0" hangingPunct="1">
        <a:defRPr sz="163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5D656725-D0E4-1B39-B59D-113D83E00E3A}"/>
              </a:ext>
            </a:extLst>
          </p:cNvPr>
          <p:cNvPicPr>
            <a:picLocks noChangeAspect="1"/>
          </p:cNvPicPr>
          <p:nvPr/>
        </p:nvPicPr>
        <p:blipFill>
          <a:blip r:embed="rId13">
            <a:lum/>
            <a:alphaModFix/>
          </a:blip>
          <a:srcRect/>
          <a:stretch>
            <a:fillRect/>
          </a:stretch>
        </p:blipFill>
        <p:spPr>
          <a:xfrm>
            <a:off x="435" y="12083"/>
            <a:ext cx="12536953" cy="7038897"/>
          </a:xfrm>
          <a:prstGeom prst="rect">
            <a:avLst/>
          </a:prstGeom>
          <a:noFill/>
          <a:ln>
            <a:noFill/>
          </a:ln>
        </p:spPr>
      </p:pic>
      <p:sp>
        <p:nvSpPr>
          <p:cNvPr id="3" name="Title Placeholder 2">
            <a:extLst>
              <a:ext uri="{FF2B5EF4-FFF2-40B4-BE49-F238E27FC236}">
                <a16:creationId xmlns:a16="http://schemas.microsoft.com/office/drawing/2014/main" id="{E74B1E6C-C557-E21F-92BC-19B06CA6EED7}"/>
              </a:ext>
            </a:extLst>
          </p:cNvPr>
          <p:cNvSpPr txBox="1">
            <a:spLocks noGrp="1"/>
          </p:cNvSpPr>
          <p:nvPr>
            <p:ph type="title"/>
          </p:nvPr>
        </p:nvSpPr>
        <p:spPr>
          <a:xfrm>
            <a:off x="609561" y="2788059"/>
            <a:ext cx="10971684" cy="1145009"/>
          </a:xfrm>
          <a:prstGeom prst="rect">
            <a:avLst/>
          </a:prstGeom>
          <a:noFill/>
          <a:ln>
            <a:noFill/>
          </a:ln>
        </p:spPr>
        <p:txBody>
          <a:bodyPr lIns="0" tIns="0" rIns="0" bIns="0" anchor="ctr"/>
          <a:lstStyle/>
          <a:p>
            <a:endParaRPr lang="en-US"/>
          </a:p>
        </p:txBody>
      </p:sp>
      <p:sp>
        <p:nvSpPr>
          <p:cNvPr id="4" name="Text Placeholder 3">
            <a:extLst>
              <a:ext uri="{FF2B5EF4-FFF2-40B4-BE49-F238E27FC236}">
                <a16:creationId xmlns:a16="http://schemas.microsoft.com/office/drawing/2014/main" id="{25BD039C-2E24-D043-F956-B08368DC5857}"/>
              </a:ext>
            </a:extLst>
          </p:cNvPr>
          <p:cNvSpPr txBox="1">
            <a:spLocks noGrp="1"/>
          </p:cNvSpPr>
          <p:nvPr>
            <p:ph type="body" idx="1"/>
          </p:nvPr>
        </p:nvSpPr>
        <p:spPr>
          <a:xfrm>
            <a:off x="12496896" y="-22371431"/>
            <a:ext cx="435" cy="32658547"/>
          </a:xfrm>
          <a:prstGeom prst="rect">
            <a:avLst/>
          </a:prstGeom>
          <a:noFill/>
          <a:ln>
            <a:noFill/>
          </a:ln>
        </p:spPr>
        <p:txBody>
          <a:bodyPr lIns="0" tIns="0" rIns="0" bIns="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8AE768-9C03-C68B-3348-97795939FF00}"/>
              </a:ext>
            </a:extLst>
          </p:cNvPr>
          <p:cNvSpPr txBox="1">
            <a:spLocks noGrp="1"/>
          </p:cNvSpPr>
          <p:nvPr>
            <p:ph type="dt" sz="half" idx="2"/>
          </p:nvPr>
        </p:nvSpPr>
        <p:spPr>
          <a:xfrm>
            <a:off x="609561" y="6247906"/>
            <a:ext cx="2840124" cy="472896"/>
          </a:xfrm>
          <a:prstGeom prst="rect">
            <a:avLst/>
          </a:prstGeom>
          <a:noFill/>
          <a:ln>
            <a:noFill/>
          </a:ln>
        </p:spPr>
        <p:txBody>
          <a:bodyPr lIns="0" tIns="0" rIns="0" bIns="0" anchorCtr="0">
            <a:noAutofit/>
          </a:bodyPr>
          <a:lstStyle>
            <a:lvl1pPr lvl="0" rtl="0" hangingPunct="0">
              <a:buNone/>
              <a:tabLst/>
              <a:defRPr lang="en-US" sz="1270" kern="1200">
                <a:latin typeface="Liberation Serif" pitchFamily="18"/>
                <a:ea typeface="Segoe UI" pitchFamily="2"/>
                <a:cs typeface="Tahoma" pitchFamily="2"/>
              </a:defRPr>
            </a:lvl1pPr>
          </a:lstStyle>
          <a:p>
            <a:pPr lvl="0"/>
            <a:endParaRPr lang="en-US"/>
          </a:p>
        </p:txBody>
      </p:sp>
      <p:sp>
        <p:nvSpPr>
          <p:cNvPr id="6" name="Footer Placeholder 5">
            <a:extLst>
              <a:ext uri="{FF2B5EF4-FFF2-40B4-BE49-F238E27FC236}">
                <a16:creationId xmlns:a16="http://schemas.microsoft.com/office/drawing/2014/main" id="{4B85E9A6-6E7E-5A5B-9D5C-1083F33E06B8}"/>
              </a:ext>
            </a:extLst>
          </p:cNvPr>
          <p:cNvSpPr txBox="1">
            <a:spLocks noGrp="1"/>
          </p:cNvSpPr>
          <p:nvPr>
            <p:ph type="ftr" sz="quarter" idx="3"/>
          </p:nvPr>
        </p:nvSpPr>
        <p:spPr>
          <a:xfrm>
            <a:off x="4169405" y="6247906"/>
            <a:ext cx="3864189" cy="472896"/>
          </a:xfrm>
          <a:prstGeom prst="rect">
            <a:avLst/>
          </a:prstGeom>
          <a:noFill/>
          <a:ln>
            <a:noFill/>
          </a:ln>
        </p:spPr>
        <p:txBody>
          <a:bodyPr lIns="0" tIns="0" rIns="0" bIns="0" anchorCtr="0">
            <a:noAutofit/>
          </a:bodyPr>
          <a:lstStyle>
            <a:lvl1pPr lvl="0" algn="ctr" rtl="0" hangingPunct="0">
              <a:buNone/>
              <a:tabLst/>
              <a:defRPr lang="en-US" sz="1270" kern="1200">
                <a:latin typeface="Liberation Serif" pitchFamily="18"/>
                <a:ea typeface="Segoe UI" pitchFamily="2"/>
                <a:cs typeface="Tahoma" pitchFamily="2"/>
              </a:defRPr>
            </a:lvl1pPr>
          </a:lstStyle>
          <a:p>
            <a:pPr lvl="0"/>
            <a:endParaRPr lang="en-US"/>
          </a:p>
        </p:txBody>
      </p:sp>
      <p:sp>
        <p:nvSpPr>
          <p:cNvPr id="7" name="Slide Number Placeholder 6">
            <a:extLst>
              <a:ext uri="{FF2B5EF4-FFF2-40B4-BE49-F238E27FC236}">
                <a16:creationId xmlns:a16="http://schemas.microsoft.com/office/drawing/2014/main" id="{4FCB0E72-E79E-4828-32EB-2BA24E8A22DC}"/>
              </a:ext>
            </a:extLst>
          </p:cNvPr>
          <p:cNvSpPr txBox="1">
            <a:spLocks noGrp="1"/>
          </p:cNvSpPr>
          <p:nvPr>
            <p:ph type="sldNum" sz="quarter" idx="4"/>
          </p:nvPr>
        </p:nvSpPr>
        <p:spPr>
          <a:xfrm>
            <a:off x="8740687" y="6247906"/>
            <a:ext cx="2840124" cy="472896"/>
          </a:xfrm>
          <a:prstGeom prst="rect">
            <a:avLst/>
          </a:prstGeom>
          <a:noFill/>
          <a:ln>
            <a:noFill/>
          </a:ln>
        </p:spPr>
        <p:txBody>
          <a:bodyPr lIns="0" tIns="0" rIns="0" bIns="0" anchorCtr="0">
            <a:noAutofit/>
          </a:bodyPr>
          <a:lstStyle>
            <a:lvl1pPr lvl="0" algn="r" rtl="0" hangingPunct="0">
              <a:buNone/>
              <a:tabLst/>
              <a:defRPr lang="en-US" sz="1270" kern="1200">
                <a:latin typeface="Liberation Serif" pitchFamily="18"/>
                <a:ea typeface="Segoe UI" pitchFamily="2"/>
                <a:cs typeface="Tahoma" pitchFamily="2"/>
              </a:defRPr>
            </a:lvl1pPr>
          </a:lstStyle>
          <a:p>
            <a:pPr lvl="0"/>
            <a:fld id="{E817BAE2-EDD1-4969-8282-26C54A56A159}" type="slidenum">
              <a:t>‹#›</a:t>
            </a:fld>
            <a:endParaRPr lang="en-US"/>
          </a:p>
        </p:txBody>
      </p:sp>
    </p:spTree>
    <p:extLst>
      <p:ext uri="{BB962C8B-B14F-4D97-AF65-F5344CB8AC3E}">
        <p14:creationId xmlns:p14="http://schemas.microsoft.com/office/powerpoint/2010/main" val="5379662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hangingPunct="0">
        <a:tabLst/>
        <a:defRPr lang="en-US" sz="3992" b="0" i="0" u="none" strike="noStrike" kern="1200">
          <a:ln>
            <a:noFill/>
          </a:ln>
          <a:solidFill>
            <a:srgbClr val="FFFFFF"/>
          </a:solidFill>
          <a:latin typeface="Arial" pitchFamily="18"/>
          <a:ea typeface="Microsoft YaHei" pitchFamily="2"/>
          <a:cs typeface="Mangal" pitchFamily="2"/>
        </a:defRPr>
      </a:lvl1pPr>
    </p:titleStyle>
    <p:bodyStyle>
      <a:lvl1pPr rtl="0" hangingPunct="0">
        <a:spcBef>
          <a:spcPts val="0"/>
        </a:spcBef>
        <a:spcAft>
          <a:spcPts val="1286"/>
        </a:spcAft>
        <a:tabLst/>
        <a:defRPr lang="en-US" sz="2903" b="0" i="0" u="none" strike="noStrike" kern="1200">
          <a:ln>
            <a:noFill/>
          </a:ln>
          <a:latin typeface="Arial" pitchFamily="18"/>
          <a:ea typeface="Microsoft YaHei" pitchFamily="2"/>
          <a:cs typeface="Mangal" pitchFamily="2"/>
        </a:defRPr>
      </a:lvl1pPr>
      <a:lvl2pPr marL="622158" indent="-207386" algn="l" defTabSz="829544" rtl="0" eaLnBrk="1" latinLnBrk="0" hangingPunct="1">
        <a:lnSpc>
          <a:spcPct val="90000"/>
        </a:lnSpc>
        <a:spcBef>
          <a:spcPts val="454"/>
        </a:spcBef>
        <a:buFont typeface="Arial" panose="020B0604020202020204" pitchFamily="34" charset="0"/>
        <a:buChar char="•"/>
        <a:defRPr sz="2177" kern="1200">
          <a:solidFill>
            <a:schemeClr val="tx1"/>
          </a:solidFill>
          <a:latin typeface="+mn-lt"/>
          <a:ea typeface="+mn-ea"/>
          <a:cs typeface="+mn-cs"/>
        </a:defRPr>
      </a:lvl2pPr>
      <a:lvl3pPr marL="1036930" indent="-207386" algn="l" defTabSz="829544" rtl="0" eaLnBrk="1" latinLnBrk="0" hangingPunct="1">
        <a:lnSpc>
          <a:spcPct val="90000"/>
        </a:lnSpc>
        <a:spcBef>
          <a:spcPts val="454"/>
        </a:spcBef>
        <a:buFont typeface="Arial" panose="020B0604020202020204" pitchFamily="34" charset="0"/>
        <a:buChar char="•"/>
        <a:defRPr sz="1814" kern="1200">
          <a:solidFill>
            <a:schemeClr val="tx1"/>
          </a:solidFill>
          <a:latin typeface="+mn-lt"/>
          <a:ea typeface="+mn-ea"/>
          <a:cs typeface="+mn-cs"/>
        </a:defRPr>
      </a:lvl3pPr>
      <a:lvl4pPr marL="1451701"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4pPr>
      <a:lvl5pPr marL="1866473"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5pPr>
      <a:lvl6pPr marL="2281245"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6pPr>
      <a:lvl7pPr marL="2696017"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7pPr>
      <a:lvl8pPr marL="3110789"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8pPr>
      <a:lvl9pPr marL="3525561"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9pPr>
    </p:bodyStyle>
    <p:otherStyle>
      <a:defPPr>
        <a:defRPr lang="en-US"/>
      </a:defPPr>
      <a:lvl1pPr marL="0" algn="l" defTabSz="829544" rtl="0" eaLnBrk="1" latinLnBrk="0" hangingPunct="1">
        <a:defRPr sz="1633" kern="1200">
          <a:solidFill>
            <a:schemeClr val="tx1"/>
          </a:solidFill>
          <a:latin typeface="+mn-lt"/>
          <a:ea typeface="+mn-ea"/>
          <a:cs typeface="+mn-cs"/>
        </a:defRPr>
      </a:lvl1pPr>
      <a:lvl2pPr marL="414772" algn="l" defTabSz="829544" rtl="0" eaLnBrk="1" latinLnBrk="0" hangingPunct="1">
        <a:defRPr sz="1633" kern="1200">
          <a:solidFill>
            <a:schemeClr val="tx1"/>
          </a:solidFill>
          <a:latin typeface="+mn-lt"/>
          <a:ea typeface="+mn-ea"/>
          <a:cs typeface="+mn-cs"/>
        </a:defRPr>
      </a:lvl2pPr>
      <a:lvl3pPr marL="829544" algn="l" defTabSz="829544" rtl="0" eaLnBrk="1" latinLnBrk="0" hangingPunct="1">
        <a:defRPr sz="1633" kern="1200">
          <a:solidFill>
            <a:schemeClr val="tx1"/>
          </a:solidFill>
          <a:latin typeface="+mn-lt"/>
          <a:ea typeface="+mn-ea"/>
          <a:cs typeface="+mn-cs"/>
        </a:defRPr>
      </a:lvl3pPr>
      <a:lvl4pPr marL="1244316" algn="l" defTabSz="829544" rtl="0" eaLnBrk="1" latinLnBrk="0" hangingPunct="1">
        <a:defRPr sz="1633" kern="1200">
          <a:solidFill>
            <a:schemeClr val="tx1"/>
          </a:solidFill>
          <a:latin typeface="+mn-lt"/>
          <a:ea typeface="+mn-ea"/>
          <a:cs typeface="+mn-cs"/>
        </a:defRPr>
      </a:lvl4pPr>
      <a:lvl5pPr marL="1659087" algn="l" defTabSz="829544" rtl="0" eaLnBrk="1" latinLnBrk="0" hangingPunct="1">
        <a:defRPr sz="1633" kern="1200">
          <a:solidFill>
            <a:schemeClr val="tx1"/>
          </a:solidFill>
          <a:latin typeface="+mn-lt"/>
          <a:ea typeface="+mn-ea"/>
          <a:cs typeface="+mn-cs"/>
        </a:defRPr>
      </a:lvl5pPr>
      <a:lvl6pPr marL="2073859" algn="l" defTabSz="829544" rtl="0" eaLnBrk="1" latinLnBrk="0" hangingPunct="1">
        <a:defRPr sz="1633" kern="1200">
          <a:solidFill>
            <a:schemeClr val="tx1"/>
          </a:solidFill>
          <a:latin typeface="+mn-lt"/>
          <a:ea typeface="+mn-ea"/>
          <a:cs typeface="+mn-cs"/>
        </a:defRPr>
      </a:lvl6pPr>
      <a:lvl7pPr marL="2488631" algn="l" defTabSz="829544" rtl="0" eaLnBrk="1" latinLnBrk="0" hangingPunct="1">
        <a:defRPr sz="1633" kern="1200">
          <a:solidFill>
            <a:schemeClr val="tx1"/>
          </a:solidFill>
          <a:latin typeface="+mn-lt"/>
          <a:ea typeface="+mn-ea"/>
          <a:cs typeface="+mn-cs"/>
        </a:defRPr>
      </a:lvl7pPr>
      <a:lvl8pPr marL="2903403" algn="l" defTabSz="829544" rtl="0" eaLnBrk="1" latinLnBrk="0" hangingPunct="1">
        <a:defRPr sz="1633" kern="1200">
          <a:solidFill>
            <a:schemeClr val="tx1"/>
          </a:solidFill>
          <a:latin typeface="+mn-lt"/>
          <a:ea typeface="+mn-ea"/>
          <a:cs typeface="+mn-cs"/>
        </a:defRPr>
      </a:lvl8pPr>
      <a:lvl9pPr marL="3318175" algn="l" defTabSz="829544" rtl="0" eaLnBrk="1" latinLnBrk="0" hangingPunct="1">
        <a:defRPr sz="16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0.xml"/><Relationship Id="rId1"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5.xml"/><Relationship Id="rId1"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6.xml"/><Relationship Id="rId1"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8.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9.xml"/><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0.xml"/><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1.xml"/><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9.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2.xml"/><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9.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3.xml"/><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9.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4.xml"/><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9.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5.xml"/><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9.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6.xml"/><Relationship Id="rId1"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8.xml"/><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9.pn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9.xml"/><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0.xml"/><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9.pn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1.xml"/><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9.png"/><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2.xml"/><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9.png"/><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3.xml"/><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9.png"/><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4.xml"/><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9.png"/><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5.xml"/><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9.png"/><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6.xml"/><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9.png"/><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7.xml"/><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9.png"/><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8.xml"/><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9.png"/><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9.xml"/><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0.xml"/><Relationship Id="rId1"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8.png"/></Relationships>
</file>

<file path=ppt/slides/_rels/slide4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1.xml"/><Relationship Id="rId1"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2.xml"/><Relationship Id="rId1" Type="http://schemas.openxmlformats.org/officeDocument/2006/relationships/slideLayout" Target="../slideLayouts/slideLayout1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8.png"/></Relationships>
</file>

<file path=ppt/slides/_rels/slide4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3.xml"/><Relationship Id="rId1" Type="http://schemas.openxmlformats.org/officeDocument/2006/relationships/slideLayout" Target="../slideLayouts/slideLayout18.xml"/><Relationship Id="rId6" Type="http://schemas.openxmlformats.org/officeDocument/2006/relationships/image" Target="../media/image16.png"/><Relationship Id="rId5" Type="http://schemas.openxmlformats.org/officeDocument/2006/relationships/image" Target="../media/image14.png"/><Relationship Id="rId4" Type="http://schemas.openxmlformats.org/officeDocument/2006/relationships/image" Target="../media/image8.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89D64-4C9B-4FBC-1C5A-F1BE3594416C}"/>
              </a:ext>
            </a:extLst>
          </p:cNvPr>
          <p:cNvSpPr txBox="1">
            <a:spLocks noGrp="1"/>
          </p:cNvSpPr>
          <p:nvPr>
            <p:ph type="title" idx="4294967295"/>
          </p:nvPr>
        </p:nvSpPr>
        <p:spPr/>
        <p:txBody>
          <a:bodyPr/>
          <a:lstStyle/>
          <a:p>
            <a:pPr lvl="0"/>
            <a:r>
              <a:rPr lang="en-US"/>
              <a:t>Linux Internals &amp; Networking</a:t>
            </a:r>
            <a:br>
              <a:rPr lang="en-US"/>
            </a:br>
            <a:r>
              <a:rPr lang="en-US" sz="2540"/>
              <a:t>System programming using Kernel interfaces</a:t>
            </a:r>
          </a:p>
        </p:txBody>
      </p:sp>
      <p:sp>
        <p:nvSpPr>
          <p:cNvPr id="3" name="Text Placeholder 2">
            <a:extLst>
              <a:ext uri="{FF2B5EF4-FFF2-40B4-BE49-F238E27FC236}">
                <a16:creationId xmlns:a16="http://schemas.microsoft.com/office/drawing/2014/main" id="{A1626812-C241-B53C-DD4F-E744D9C31A02}"/>
              </a:ext>
            </a:extLst>
          </p:cNvPr>
          <p:cNvSpPr txBox="1">
            <a:spLocks noGrp="1"/>
          </p:cNvSpPr>
          <p:nvPr>
            <p:ph type="body" idx="4294967295"/>
          </p:nvPr>
        </p:nvSpPr>
        <p:spPr>
          <a:xfrm>
            <a:off x="12337417" y="6221453"/>
            <a:ext cx="327" cy="414764"/>
          </a:xfrm>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791F0-661D-6F38-310C-48B0AFA89C30}"/>
              </a:ext>
            </a:extLst>
          </p:cNvPr>
          <p:cNvSpPr txBox="1">
            <a:spLocks noGrp="1"/>
          </p:cNvSpPr>
          <p:nvPr>
            <p:ph type="title" idx="4294967295"/>
          </p:nvPr>
        </p:nvSpPr>
        <p:spPr>
          <a:xfrm>
            <a:off x="204213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Inter Process Communications</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FIFO - Access</a:t>
            </a:r>
          </a:p>
        </p:txBody>
      </p:sp>
      <p:sp>
        <p:nvSpPr>
          <p:cNvPr id="3" name="Text Placeholder 2">
            <a:extLst>
              <a:ext uri="{FF2B5EF4-FFF2-40B4-BE49-F238E27FC236}">
                <a16:creationId xmlns:a16="http://schemas.microsoft.com/office/drawing/2014/main" id="{7F02D848-D2F5-EF27-FD9C-41F0DC423D7C}"/>
              </a:ext>
            </a:extLst>
          </p:cNvPr>
          <p:cNvSpPr txBox="1">
            <a:spLocks noGrp="1"/>
          </p:cNvSpPr>
          <p:nvPr>
            <p:ph type="body" idx="4294967295"/>
          </p:nvPr>
        </p:nvSpPr>
        <p:spPr>
          <a:xfrm>
            <a:off x="1980739" y="1327243"/>
            <a:ext cx="8229627" cy="2705433"/>
          </a:xfrm>
        </p:spPr>
        <p:txBody>
          <a:bodyPr/>
          <a:lstStyle/>
          <a:p>
            <a:pPr lvl="0" algn="l" hangingPunct="1">
              <a:lnSpc>
                <a:spcPct val="91000"/>
              </a:lnSpc>
              <a:buSzPct val="45000"/>
              <a:buFont typeface="StarSymbol"/>
              <a:buChar char="●"/>
            </a:pPr>
            <a:r>
              <a:rPr lang="en-US" sz="2359">
                <a:solidFill>
                  <a:srgbClr val="000000"/>
                </a:solidFill>
                <a:ea typeface="DejaVu Sans" pitchFamily="2"/>
                <a:cs typeface="DejaVu Sans" pitchFamily="2"/>
              </a:rPr>
              <a:t>Access a FIFO just like an ordinary file</a:t>
            </a:r>
          </a:p>
          <a:p>
            <a:pPr lvl="0" algn="l" hangingPunct="1">
              <a:lnSpc>
                <a:spcPct val="91000"/>
              </a:lnSpc>
              <a:buSzPct val="45000"/>
              <a:buFont typeface="StarSymbol"/>
              <a:buChar char="●"/>
            </a:pPr>
            <a:r>
              <a:rPr lang="en-US" sz="2359">
                <a:solidFill>
                  <a:srgbClr val="000000"/>
                </a:solidFill>
                <a:ea typeface="DejaVu Sans" pitchFamily="2"/>
                <a:cs typeface="DejaVu Sans" pitchFamily="2"/>
              </a:rPr>
              <a:t>To communicate through a FIFO, one program must open it for writing, and another program must open it for reading</a:t>
            </a:r>
          </a:p>
          <a:p>
            <a:pPr lvl="0" algn="l" hangingPunct="1">
              <a:lnSpc>
                <a:spcPct val="91000"/>
              </a:lnSpc>
              <a:buSzPct val="45000"/>
              <a:buFont typeface="StarSymbol"/>
              <a:buChar char="●"/>
            </a:pPr>
            <a:r>
              <a:rPr lang="en-US" sz="2359">
                <a:solidFill>
                  <a:srgbClr val="000000"/>
                </a:solidFill>
                <a:ea typeface="DejaVu Sans" pitchFamily="2"/>
                <a:cs typeface="DejaVu Sans" pitchFamily="2"/>
              </a:rPr>
              <a:t>Either low-level I/O functions (open, write, read, close and so on) or C library I/O functions (fopen, fprintf, fscanf, fclose, and so on) may be used.</a:t>
            </a:r>
          </a:p>
        </p:txBody>
      </p:sp>
      <p:pic>
        <p:nvPicPr>
          <p:cNvPr id="4" name="Picture 3">
            <a:hlinkClick r:id="rId3" action="ppaction://hlinksldjump"/>
            <a:extLst>
              <a:ext uri="{FF2B5EF4-FFF2-40B4-BE49-F238E27FC236}">
                <a16:creationId xmlns:a16="http://schemas.microsoft.com/office/drawing/2014/main" id="{E92C47E4-9DFD-00AF-515D-F549CEF3056D}"/>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5" name="Picture 4">
            <a:hlinkClick r:id="" action="ppaction://hlinkshowjump?jump=previousslide"/>
            <a:extLst>
              <a:ext uri="{FF2B5EF4-FFF2-40B4-BE49-F238E27FC236}">
                <a16:creationId xmlns:a16="http://schemas.microsoft.com/office/drawing/2014/main" id="{BBD9A7AE-C6C5-7E66-6B7D-95BA0C1F94C0}"/>
              </a:ext>
            </a:extLst>
          </p:cNvPr>
          <p:cNvPicPr>
            <a:picLocks noChangeAspect="1"/>
          </p:cNvPicPr>
          <p:nvPr/>
        </p:nvPicPr>
        <p:blipFill>
          <a:blip r:embed="rId5">
            <a:lum/>
            <a:alphaModFix/>
          </a:blip>
          <a:srcRect/>
          <a:stretch>
            <a:fillRect/>
          </a:stretch>
        </p:blipFill>
        <p:spPr>
          <a:xfrm>
            <a:off x="2412160" y="6423610"/>
            <a:ext cx="326585" cy="326585"/>
          </a:xfrm>
          <a:prstGeom prst="rect">
            <a:avLst/>
          </a:prstGeom>
          <a:noFill/>
          <a:ln>
            <a:noFill/>
          </a:ln>
        </p:spPr>
      </p:pic>
      <p:sp>
        <p:nvSpPr>
          <p:cNvPr id="6" name="Freeform: Shape 5">
            <a:extLst>
              <a:ext uri="{FF2B5EF4-FFF2-40B4-BE49-F238E27FC236}">
                <a16:creationId xmlns:a16="http://schemas.microsoft.com/office/drawing/2014/main" id="{0BBED654-3D8B-2EED-39FD-DF24E957FE23}"/>
              </a:ext>
            </a:extLst>
          </p:cNvPr>
          <p:cNvSpPr/>
          <p:nvPr/>
        </p:nvSpPr>
        <p:spPr>
          <a:xfrm>
            <a:off x="2382440" y="4180294"/>
            <a:ext cx="7609115" cy="61234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333333"/>
          </a:solidFill>
          <a:ln w="36000">
            <a:solidFill>
              <a:srgbClr val="CCCCCC"/>
            </a:solidFill>
            <a:custDash>
              <a:ds d="51000" sp="127000"/>
              <a:ds d="51000" sp="127000"/>
              <a:ds d="254000" sp="127000"/>
              <a:ds d="254000" sp="127000"/>
              <a:ds d="254000" sp="127000"/>
            </a:custDash>
          </a:ln>
        </p:spPr>
        <p:txBody>
          <a:bodyPr vert="horz" wrap="none" lIns="97976" tIns="57152" rIns="97976" bIns="57152" anchor="ctr" anchorCtr="0" compatLnSpc="0">
            <a:noAutofit/>
          </a:bodyPr>
          <a:lstStyle/>
          <a:p>
            <a:pPr defTabSz="829544" hangingPunct="0"/>
            <a:endParaRPr lang="en-IN" sz="1633">
              <a:solidFill>
                <a:prstClr val="black"/>
              </a:solidFill>
              <a:latin typeface="Trebuchet MS" pitchFamily="34"/>
              <a:ea typeface="Courier New" pitchFamily="49"/>
              <a:cs typeface="Courier New" pitchFamily="49"/>
            </a:endParaRPr>
          </a:p>
          <a:p>
            <a:pPr defTabSz="829544" hangingPunct="0"/>
            <a:r>
              <a:rPr lang="en-IN" sz="1633">
                <a:solidFill>
                  <a:prstClr val="black"/>
                </a:solidFill>
                <a:latin typeface="Trebuchet MS" pitchFamily="34"/>
                <a:ea typeface="Courier New" pitchFamily="49"/>
                <a:cs typeface="Courier New" pitchFamily="49"/>
              </a:rPr>
              <a:t>user@user:~] ls -l my_fifo</a:t>
            </a:r>
          </a:p>
          <a:p>
            <a:pPr defTabSz="829544" hangingPunct="0"/>
            <a:r>
              <a:rPr lang="en-IN" sz="1633">
                <a:solidFill>
                  <a:prstClr val="black"/>
                </a:solidFill>
                <a:latin typeface="Trebuchet MS" pitchFamily="34"/>
                <a:ea typeface="Courier New" pitchFamily="49"/>
                <a:cs typeface="Courier New" pitchFamily="49"/>
              </a:rPr>
              <a:t>prw-rw-r-- 1	biju biju		0 Mar 8	17:36 my_fifo</a:t>
            </a:r>
          </a:p>
          <a:p>
            <a:pPr defTabSz="829544" hangingPunct="0"/>
            <a:endParaRPr lang="en-IN" sz="1633">
              <a:solidFill>
                <a:prstClr val="black"/>
              </a:solidFill>
              <a:latin typeface="Trebuchet MS" pitchFamily="34"/>
              <a:ea typeface="Courier New" pitchFamily="49"/>
              <a:cs typeface="Courier New" pitchFamily="49"/>
            </a:endParaRPr>
          </a:p>
        </p:txBody>
      </p:sp>
      <p:sp>
        <p:nvSpPr>
          <p:cNvPr id="7" name="Freeform: Shape 6">
            <a:extLst>
              <a:ext uri="{FF2B5EF4-FFF2-40B4-BE49-F238E27FC236}">
                <a16:creationId xmlns:a16="http://schemas.microsoft.com/office/drawing/2014/main" id="{CB61A288-83DD-CEB5-7249-3E274E259C44}"/>
              </a:ext>
            </a:extLst>
          </p:cNvPr>
          <p:cNvSpPr/>
          <p:nvPr/>
        </p:nvSpPr>
        <p:spPr>
          <a:xfrm>
            <a:off x="2798510" y="5258353"/>
            <a:ext cx="816464" cy="816464"/>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CC00"/>
          </a:solidFill>
          <a:ln w="0">
            <a:solidFill>
              <a:srgbClr val="FF950E"/>
            </a:solidFill>
            <a:custDash>
              <a:ds d="197000" sp="197000"/>
            </a:custDash>
          </a:ln>
        </p:spPr>
        <p:txBody>
          <a:bodyPr vert="horz" wrap="none" lIns="81646" tIns="40823" rIns="81646" bIns="40823" anchor="ctr" anchorCtr="0" compatLnSpc="0">
            <a:noAutofit/>
          </a:bodyPr>
          <a:lstStyle/>
          <a:p>
            <a:pPr algn="ctr" defTabSz="829544" hangingPunct="0"/>
            <a:r>
              <a:rPr lang="en-US" sz="1996" b="1">
                <a:solidFill>
                  <a:prstClr val="black"/>
                </a:solidFill>
                <a:latin typeface="Trebuchet MS" pitchFamily="34"/>
                <a:ea typeface="Segoe UI" pitchFamily="2"/>
                <a:cs typeface="Tahoma" pitchFamily="2"/>
              </a:rPr>
              <a:t>prw-</a:t>
            </a:r>
          </a:p>
        </p:txBody>
      </p:sp>
      <p:sp>
        <p:nvSpPr>
          <p:cNvPr id="8" name="Freeform: Shape 7">
            <a:extLst>
              <a:ext uri="{FF2B5EF4-FFF2-40B4-BE49-F238E27FC236}">
                <a16:creationId xmlns:a16="http://schemas.microsoft.com/office/drawing/2014/main" id="{41B597DA-EAE0-6E42-FBAC-4CA18B23DA67}"/>
              </a:ext>
            </a:extLst>
          </p:cNvPr>
          <p:cNvSpPr/>
          <p:nvPr/>
        </p:nvSpPr>
        <p:spPr>
          <a:xfrm>
            <a:off x="2429468" y="4490224"/>
            <a:ext cx="432073" cy="288048"/>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noFill/>
          <a:ln w="28800">
            <a:solidFill>
              <a:srgbClr val="FFD320"/>
            </a:solidFill>
            <a:prstDash val="solid"/>
          </a:ln>
        </p:spPr>
        <p:txBody>
          <a:bodyPr vert="horz" wrap="none" lIns="94710" tIns="53887" rIns="94710" bIns="53887"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cxnSp>
        <p:nvCxnSpPr>
          <p:cNvPr id="9" name="Connector: Curved 8">
            <a:extLst>
              <a:ext uri="{FF2B5EF4-FFF2-40B4-BE49-F238E27FC236}">
                <a16:creationId xmlns:a16="http://schemas.microsoft.com/office/drawing/2014/main" id="{480176F0-63F4-ACE1-D4A6-0E3ED22853A4}"/>
              </a:ext>
            </a:extLst>
          </p:cNvPr>
          <p:cNvCxnSpPr>
            <a:stCxn id="8" idx="8"/>
            <a:endCxn id="7" idx="4"/>
          </p:cNvCxnSpPr>
          <p:nvPr/>
        </p:nvCxnSpPr>
        <p:spPr>
          <a:xfrm rot="16200000" flipH="1">
            <a:off x="2686083" y="4737694"/>
            <a:ext cx="480081" cy="561237"/>
          </a:xfrm>
          <a:prstGeom prst="curvedConnector3">
            <a:avLst>
              <a:gd name="adj1" fmla="val -103197"/>
            </a:avLst>
          </a:prstGeom>
          <a:noFill/>
          <a:ln w="28800">
            <a:solidFill>
              <a:srgbClr val="FFCC00"/>
            </a:solidFill>
            <a:prstDash val="solid"/>
            <a:tailEnd type="arrow"/>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7708C-29E3-8498-5EEA-18B076C1C006}"/>
              </a:ext>
            </a:extLst>
          </p:cNvPr>
          <p:cNvSpPr txBox="1">
            <a:spLocks noGrp="1"/>
          </p:cNvSpPr>
          <p:nvPr>
            <p:ph type="title" idx="4294967295"/>
          </p:nvPr>
        </p:nvSpPr>
        <p:spPr>
          <a:xfrm>
            <a:off x="204213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Inter Process Communications</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FIFO vs Pipes</a:t>
            </a:r>
          </a:p>
        </p:txBody>
      </p:sp>
      <p:sp>
        <p:nvSpPr>
          <p:cNvPr id="3" name="Text Placeholder 2">
            <a:extLst>
              <a:ext uri="{FF2B5EF4-FFF2-40B4-BE49-F238E27FC236}">
                <a16:creationId xmlns:a16="http://schemas.microsoft.com/office/drawing/2014/main" id="{464BE853-E623-EDAC-FFF4-14A066871C34}"/>
              </a:ext>
            </a:extLst>
          </p:cNvPr>
          <p:cNvSpPr txBox="1">
            <a:spLocks noGrp="1"/>
          </p:cNvSpPr>
          <p:nvPr>
            <p:ph type="body" idx="4294967295"/>
          </p:nvPr>
        </p:nvSpPr>
        <p:spPr>
          <a:xfrm>
            <a:off x="1980739" y="1327243"/>
            <a:ext cx="8229627" cy="4721446"/>
          </a:xfrm>
        </p:spPr>
        <p:txBody>
          <a:bodyPr/>
          <a:lstStyle/>
          <a:p>
            <a:pPr lvl="0" algn="just" hangingPunct="1">
              <a:lnSpc>
                <a:spcPct val="80000"/>
              </a:lnSpc>
              <a:buSzPct val="45000"/>
              <a:buFont typeface="StarSymbol"/>
              <a:buChar char="●"/>
            </a:pPr>
            <a:r>
              <a:rPr lang="en-US" sz="2177">
                <a:solidFill>
                  <a:srgbClr val="000000"/>
                </a:solidFill>
                <a:ea typeface="DejaVu Sans" pitchFamily="2"/>
                <a:cs typeface="DejaVu Sans" pitchFamily="2"/>
              </a:rPr>
              <a:t>Unlike pipes, FIFOs are not temporary objects, they are entities in the file-system</a:t>
            </a:r>
          </a:p>
          <a:p>
            <a:pPr lvl="0" algn="just" hangingPunct="1">
              <a:lnSpc>
                <a:spcPct val="80000"/>
              </a:lnSpc>
              <a:buSzPct val="45000"/>
              <a:buFont typeface="StarSymbol"/>
              <a:buChar char="●"/>
            </a:pPr>
            <a:r>
              <a:rPr lang="en-US" sz="2177">
                <a:solidFill>
                  <a:srgbClr val="000000"/>
                </a:solidFill>
                <a:ea typeface="DejaVu Sans" pitchFamily="2"/>
                <a:cs typeface="DejaVu Sans" pitchFamily="2"/>
              </a:rPr>
              <a:t>Any process can open or close the FIFO</a:t>
            </a:r>
          </a:p>
          <a:p>
            <a:pPr lvl="0" algn="just" hangingPunct="1">
              <a:lnSpc>
                <a:spcPct val="80000"/>
              </a:lnSpc>
              <a:buSzPct val="45000"/>
              <a:buFont typeface="StarSymbol"/>
              <a:buChar char="●"/>
            </a:pPr>
            <a:r>
              <a:rPr lang="en-US" sz="2177">
                <a:solidFill>
                  <a:srgbClr val="000000"/>
                </a:solidFill>
                <a:ea typeface="DejaVu Sans" pitchFamily="2"/>
                <a:cs typeface="DejaVu Sans" pitchFamily="2"/>
              </a:rPr>
              <a:t>The processes on either end of the pipe need not be related to each other</a:t>
            </a:r>
          </a:p>
          <a:p>
            <a:pPr lvl="0" algn="just" hangingPunct="1">
              <a:lnSpc>
                <a:spcPct val="80000"/>
              </a:lnSpc>
              <a:buSzPct val="45000"/>
              <a:buFont typeface="StarSymbol"/>
              <a:buChar char="●"/>
            </a:pPr>
            <a:r>
              <a:rPr lang="en-US" sz="2177">
                <a:solidFill>
                  <a:srgbClr val="000000"/>
                </a:solidFill>
                <a:ea typeface="DejaVu Sans" pitchFamily="2"/>
                <a:cs typeface="DejaVu Sans" pitchFamily="2"/>
              </a:rPr>
              <a:t>When all I/O is done by sharing processes, the named pipe remains in the file system for later use</a:t>
            </a:r>
          </a:p>
        </p:txBody>
      </p:sp>
      <p:pic>
        <p:nvPicPr>
          <p:cNvPr id="4" name="Picture 3">
            <a:hlinkClick r:id="rId3" action="ppaction://hlinksldjump"/>
            <a:extLst>
              <a:ext uri="{FF2B5EF4-FFF2-40B4-BE49-F238E27FC236}">
                <a16:creationId xmlns:a16="http://schemas.microsoft.com/office/drawing/2014/main" id="{AA6DD148-EA17-2485-372F-9BA3D62CFA5F}"/>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5" name="Picture 4">
            <a:hlinkClick r:id="" action="ppaction://hlinkshowjump?jump=nextslide"/>
            <a:extLst>
              <a:ext uri="{FF2B5EF4-FFF2-40B4-BE49-F238E27FC236}">
                <a16:creationId xmlns:a16="http://schemas.microsoft.com/office/drawing/2014/main" id="{161C6997-9E9D-DDC2-0774-FAC70158A302}"/>
              </a:ext>
            </a:extLst>
          </p:cNvPr>
          <p:cNvPicPr>
            <a:picLocks noChangeAspect="1"/>
          </p:cNvPicPr>
          <p:nvPr/>
        </p:nvPicPr>
        <p:blipFill>
          <a:blip r:embed="rId5">
            <a:lum/>
            <a:alphaModFix/>
          </a:blip>
          <a:srcRect/>
          <a:stretch>
            <a:fillRect/>
          </a:stretch>
        </p:blipFill>
        <p:spPr>
          <a:xfrm>
            <a:off x="2408567" y="6423937"/>
            <a:ext cx="326585" cy="326585"/>
          </a:xfrm>
          <a:prstGeom prst="rect">
            <a:avLst/>
          </a:prstGeom>
          <a:noFill/>
          <a:ln>
            <a:noFill/>
          </a:ln>
        </p:spPr>
      </p:pic>
      <p:pic>
        <p:nvPicPr>
          <p:cNvPr id="6" name="Picture 5">
            <a:hlinkClick r:id="" action="ppaction://hlinkshowjump?jump=previousslide"/>
            <a:extLst>
              <a:ext uri="{FF2B5EF4-FFF2-40B4-BE49-F238E27FC236}">
                <a16:creationId xmlns:a16="http://schemas.microsoft.com/office/drawing/2014/main" id="{57522987-8363-46B7-4B37-079144CE9192}"/>
              </a:ext>
            </a:extLst>
          </p:cNvPr>
          <p:cNvPicPr>
            <a:picLocks noChangeAspect="1"/>
          </p:cNvPicPr>
          <p:nvPr/>
        </p:nvPicPr>
        <p:blipFill>
          <a:blip r:embed="rId6">
            <a:lum/>
            <a:alphaModFix/>
          </a:blip>
          <a:srcRect/>
          <a:stretch>
            <a:fillRect/>
          </a:stretch>
        </p:blipFill>
        <p:spPr>
          <a:xfrm>
            <a:off x="2817779" y="6424263"/>
            <a:ext cx="326585" cy="32658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0A395-54DF-E15F-8C4B-D289D75292C8}"/>
              </a:ext>
            </a:extLst>
          </p:cNvPr>
          <p:cNvSpPr txBox="1">
            <a:spLocks noGrp="1"/>
          </p:cNvSpPr>
          <p:nvPr>
            <p:ph type="title" idx="4294967295"/>
          </p:nvPr>
        </p:nvSpPr>
        <p:spPr>
          <a:xfrm>
            <a:off x="2150763" y="111527"/>
            <a:ext cx="9879055" cy="837602"/>
          </a:xfrm>
        </p:spPr>
        <p:txBody>
          <a:bodyPr>
            <a:spAutoFit/>
          </a:bodyPr>
          <a:lstStyle/>
          <a:p>
            <a:pPr lvl="0"/>
            <a:r>
              <a:rPr lang="en-US" sz="3266">
                <a:solidFill>
                  <a:srgbClr val="000000"/>
                </a:solidFill>
                <a:ea typeface="DejaVu Sans" pitchFamily="2"/>
                <a:cs typeface="DejaVu Sans" pitchFamily="2"/>
              </a:rPr>
              <a:t>Inter Process Communications</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FIFO - Pros &amp; Cons</a:t>
            </a:r>
          </a:p>
        </p:txBody>
      </p:sp>
      <p:sp>
        <p:nvSpPr>
          <p:cNvPr id="3" name="Freeform: Shape 2">
            <a:extLst>
              <a:ext uri="{FF2B5EF4-FFF2-40B4-BE49-F238E27FC236}">
                <a16:creationId xmlns:a16="http://schemas.microsoft.com/office/drawing/2014/main" id="{A1A7E32F-AF8F-6FC9-2D04-1A0F266A76C3}"/>
              </a:ext>
            </a:extLst>
          </p:cNvPr>
          <p:cNvSpPr/>
          <p:nvPr/>
        </p:nvSpPr>
        <p:spPr>
          <a:xfrm>
            <a:off x="2214902" y="1238086"/>
            <a:ext cx="3881795" cy="41019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D320"/>
          </a:solidFill>
          <a:ln w="0">
            <a:solidFill>
              <a:srgbClr val="CCCC00"/>
            </a:solidFill>
            <a:prstDash val="solid"/>
          </a:ln>
        </p:spPr>
        <p:txBody>
          <a:bodyPr vert="horz" wrap="none" lIns="81646" tIns="40823" rIns="81646" bIns="40823" anchor="ctr" anchorCtr="0" compatLnSpc="0">
            <a:noAutofit/>
          </a:bodyPr>
          <a:lstStyle/>
          <a:p>
            <a:pPr defTabSz="829544" hangingPunct="0"/>
            <a:r>
              <a:rPr lang="en-US" sz="1633" b="1">
                <a:solidFill>
                  <a:prstClr val="black"/>
                </a:solidFill>
                <a:latin typeface="Trebuchet MS" pitchFamily="34"/>
                <a:ea typeface="Segoe UI" pitchFamily="2"/>
                <a:cs typeface="Tahoma" pitchFamily="2"/>
              </a:rPr>
              <a:t>PROS</a:t>
            </a:r>
          </a:p>
        </p:txBody>
      </p:sp>
      <p:sp>
        <p:nvSpPr>
          <p:cNvPr id="4" name="Text Placeholder 3">
            <a:extLst>
              <a:ext uri="{FF2B5EF4-FFF2-40B4-BE49-F238E27FC236}">
                <a16:creationId xmlns:a16="http://schemas.microsoft.com/office/drawing/2014/main" id="{B6E8A0E7-DED0-F43F-F6ED-0EBA17537DC9}"/>
              </a:ext>
            </a:extLst>
          </p:cNvPr>
          <p:cNvSpPr txBox="1">
            <a:spLocks noGrp="1"/>
          </p:cNvSpPr>
          <p:nvPr>
            <p:ph type="body" idx="4294967295"/>
          </p:nvPr>
        </p:nvSpPr>
        <p:spPr>
          <a:xfrm>
            <a:off x="2110394" y="1901055"/>
            <a:ext cx="4016022" cy="4205114"/>
          </a:xfrm>
        </p:spPr>
        <p:txBody>
          <a:bodyPr/>
          <a:lstStyle/>
          <a:p>
            <a:pPr lvl="0">
              <a:buSzPct val="45000"/>
              <a:buFont typeface="StarSymbol"/>
              <a:buChar char="●"/>
            </a:pPr>
            <a:r>
              <a:rPr lang="en-US" sz="2359"/>
              <a:t>Naturally synchronized</a:t>
            </a:r>
          </a:p>
          <a:p>
            <a:pPr lvl="0">
              <a:buSzPct val="45000"/>
              <a:buFont typeface="StarSymbol"/>
              <a:buChar char="●"/>
            </a:pPr>
            <a:r>
              <a:rPr lang="en-US" sz="2359"/>
              <a:t>Simple to use and create</a:t>
            </a:r>
          </a:p>
          <a:p>
            <a:pPr lvl="0">
              <a:buSzPct val="45000"/>
              <a:buFont typeface="StarSymbol"/>
              <a:buChar char="●"/>
            </a:pPr>
            <a:r>
              <a:rPr lang="en-US" sz="2359"/>
              <a:t>Unrelated process can</a:t>
            </a:r>
          </a:p>
          <a:p>
            <a:pPr lvl="0">
              <a:buSzPct val="45000"/>
              <a:buFont typeface="StarSymbol"/>
              <a:buChar char="●"/>
            </a:pPr>
            <a:r>
              <a:rPr lang="en-US" sz="2359"/>
              <a:t>communicate.</a:t>
            </a:r>
          </a:p>
          <a:p>
            <a:pPr lvl="0">
              <a:buSzPct val="45000"/>
              <a:buFont typeface="StarSymbol"/>
              <a:buChar char="●"/>
            </a:pPr>
            <a:r>
              <a:rPr lang="en-US" sz="2359"/>
              <a:t>No extra system calls required to communicate (read/write)</a:t>
            </a:r>
          </a:p>
          <a:p>
            <a:pPr lvl="0">
              <a:buSzPct val="45000"/>
              <a:buFont typeface="StarSymbol"/>
              <a:buChar char="●"/>
            </a:pPr>
            <a:r>
              <a:rPr lang="en-US" sz="2359"/>
              <a:t>Work like normal file</a:t>
            </a:r>
          </a:p>
          <a:p>
            <a:pPr lvl="0">
              <a:buSzPct val="45000"/>
              <a:buFont typeface="StarSymbol"/>
              <a:buChar char="●"/>
            </a:pPr>
            <a:endParaRPr lang="en-US" sz="2359"/>
          </a:p>
        </p:txBody>
      </p:sp>
      <p:sp>
        <p:nvSpPr>
          <p:cNvPr id="5" name="Text Placeholder 4">
            <a:extLst>
              <a:ext uri="{FF2B5EF4-FFF2-40B4-BE49-F238E27FC236}">
                <a16:creationId xmlns:a16="http://schemas.microsoft.com/office/drawing/2014/main" id="{191890C6-3C09-9E07-F596-1628A5F762AE}"/>
              </a:ext>
            </a:extLst>
          </p:cNvPr>
          <p:cNvSpPr txBox="1">
            <a:spLocks noGrp="1"/>
          </p:cNvSpPr>
          <p:nvPr>
            <p:ph type="body" idx="4294967295"/>
          </p:nvPr>
        </p:nvSpPr>
        <p:spPr>
          <a:xfrm>
            <a:off x="6226677" y="1929794"/>
            <a:ext cx="4016022" cy="4176374"/>
          </a:xfrm>
        </p:spPr>
        <p:txBody>
          <a:bodyPr/>
          <a:lstStyle/>
          <a:p>
            <a:pPr lvl="0">
              <a:buSzPct val="45000"/>
              <a:buFont typeface="StarSymbol"/>
              <a:buChar char="●"/>
            </a:pPr>
            <a:r>
              <a:rPr lang="en-US" sz="2359"/>
              <a:t>Less memory size (4K)</a:t>
            </a:r>
          </a:p>
          <a:p>
            <a:pPr lvl="0">
              <a:buSzPct val="45000"/>
              <a:buFont typeface="StarSymbol"/>
              <a:buChar char="●"/>
            </a:pPr>
            <a:r>
              <a:rPr lang="en-US" sz="2359"/>
              <a:t>Only two process can communicate</a:t>
            </a:r>
          </a:p>
          <a:p>
            <a:pPr lvl="0">
              <a:buSzPct val="45000"/>
              <a:buFont typeface="StarSymbol"/>
              <a:buChar char="●"/>
            </a:pPr>
            <a:r>
              <a:rPr lang="en-US" sz="2359"/>
              <a:t>One directional communication</a:t>
            </a:r>
          </a:p>
          <a:p>
            <a:pPr lvl="0">
              <a:buSzPct val="45000"/>
              <a:buFont typeface="StarSymbol"/>
              <a:buChar char="●"/>
            </a:pPr>
            <a:r>
              <a:rPr lang="en-US" sz="2359"/>
              <a:t>Kernel is involved</a:t>
            </a:r>
          </a:p>
        </p:txBody>
      </p:sp>
      <p:sp>
        <p:nvSpPr>
          <p:cNvPr id="6" name="Freeform: Shape 5">
            <a:extLst>
              <a:ext uri="{FF2B5EF4-FFF2-40B4-BE49-F238E27FC236}">
                <a16:creationId xmlns:a16="http://schemas.microsoft.com/office/drawing/2014/main" id="{3B553969-9D2D-18C2-AC73-07626FA07CC2}"/>
              </a:ext>
            </a:extLst>
          </p:cNvPr>
          <p:cNvSpPr/>
          <p:nvPr/>
        </p:nvSpPr>
        <p:spPr>
          <a:xfrm>
            <a:off x="6330204" y="1238413"/>
            <a:ext cx="3881795" cy="41019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66CC"/>
          </a:solidFill>
          <a:ln w="0">
            <a:solidFill>
              <a:srgbClr val="3465A4"/>
            </a:solidFill>
            <a:prstDash val="solid"/>
          </a:ln>
        </p:spPr>
        <p:txBody>
          <a:bodyPr vert="horz" wrap="none" lIns="81646" tIns="40823" rIns="81646" bIns="40823" anchor="ctr" anchorCtr="0" compatLnSpc="0">
            <a:noAutofit/>
          </a:bodyPr>
          <a:lstStyle/>
          <a:p>
            <a:pPr defTabSz="829544" hangingPunct="0"/>
            <a:r>
              <a:rPr lang="en-US" sz="1633" b="1">
                <a:solidFill>
                  <a:prstClr val="black"/>
                </a:solidFill>
                <a:latin typeface="Trebuchet MS" pitchFamily="34"/>
                <a:ea typeface="Segoe UI" pitchFamily="2"/>
                <a:cs typeface="Tahoma" pitchFamily="2"/>
              </a:rPr>
              <a:t>CONS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AE0C1-8ADD-1CA5-F7E6-62956C1C0000}"/>
              </a:ext>
            </a:extLst>
          </p:cNvPr>
          <p:cNvSpPr txBox="1">
            <a:spLocks noGrp="1"/>
          </p:cNvSpPr>
          <p:nvPr>
            <p:ph type="title" idx="4294967295"/>
          </p:nvPr>
        </p:nvSpPr>
        <p:spPr>
          <a:xfrm>
            <a:off x="204213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Inter Process Communications</a:t>
            </a:r>
            <a:br>
              <a:rPr lang="en-US" sz="2177">
                <a:solidFill>
                  <a:srgbClr val="000000"/>
                </a:solidFill>
                <a:ea typeface="DejaVu Sans" pitchFamily="2"/>
                <a:cs typeface="DejaVu Sans" pitchFamily="2"/>
              </a:rPr>
            </a:br>
            <a:r>
              <a:rPr lang="en-US" sz="2177">
                <a:solidFill>
                  <a:srgbClr val="000000"/>
                </a:solidFill>
                <a:ea typeface="DejaVu Sans" pitchFamily="2"/>
                <a:cs typeface="DejaVu Sans" pitchFamily="2"/>
              </a:rPr>
              <a:t>Shared vs Local Memory</a:t>
            </a:r>
          </a:p>
        </p:txBody>
      </p:sp>
      <p:pic>
        <p:nvPicPr>
          <p:cNvPr id="3" name="Picture 2">
            <a:hlinkClick r:id="rId3" action="ppaction://hlinksldjump"/>
            <a:extLst>
              <a:ext uri="{FF2B5EF4-FFF2-40B4-BE49-F238E27FC236}">
                <a16:creationId xmlns:a16="http://schemas.microsoft.com/office/drawing/2014/main" id="{14DA560B-1C45-541F-E090-E81DB0DF7EF8}"/>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4" name="Picture 3">
            <a:hlinkClick r:id="" action="ppaction://hlinkshowjump?jump=nextslide"/>
            <a:extLst>
              <a:ext uri="{FF2B5EF4-FFF2-40B4-BE49-F238E27FC236}">
                <a16:creationId xmlns:a16="http://schemas.microsoft.com/office/drawing/2014/main" id="{08D4F12C-0BEC-5636-5F6D-3C6B7A9C08DF}"/>
              </a:ext>
            </a:extLst>
          </p:cNvPr>
          <p:cNvPicPr>
            <a:picLocks noChangeAspect="1"/>
          </p:cNvPicPr>
          <p:nvPr/>
        </p:nvPicPr>
        <p:blipFill>
          <a:blip r:embed="rId5">
            <a:lum/>
            <a:alphaModFix/>
          </a:blip>
          <a:srcRect/>
          <a:stretch>
            <a:fillRect/>
          </a:stretch>
        </p:blipFill>
        <p:spPr>
          <a:xfrm>
            <a:off x="2409220" y="6424590"/>
            <a:ext cx="326585" cy="326585"/>
          </a:xfrm>
          <a:prstGeom prst="rect">
            <a:avLst/>
          </a:prstGeom>
          <a:noFill/>
          <a:ln>
            <a:noFill/>
          </a:ln>
        </p:spPr>
      </p:pic>
      <p:pic>
        <p:nvPicPr>
          <p:cNvPr id="5" name="Picture 4">
            <a:hlinkClick r:id="" action="ppaction://hlinkshowjump?jump=previousslide"/>
            <a:extLst>
              <a:ext uri="{FF2B5EF4-FFF2-40B4-BE49-F238E27FC236}">
                <a16:creationId xmlns:a16="http://schemas.microsoft.com/office/drawing/2014/main" id="{5BA9FB00-6C06-CA15-6007-1ADF4351F9A2}"/>
              </a:ext>
            </a:extLst>
          </p:cNvPr>
          <p:cNvPicPr>
            <a:picLocks noChangeAspect="1"/>
          </p:cNvPicPr>
          <p:nvPr/>
        </p:nvPicPr>
        <p:blipFill>
          <a:blip r:embed="rId6">
            <a:lum/>
            <a:alphaModFix/>
          </a:blip>
          <a:srcRect/>
          <a:stretch>
            <a:fillRect/>
          </a:stretch>
        </p:blipFill>
        <p:spPr>
          <a:xfrm>
            <a:off x="2818432" y="6424917"/>
            <a:ext cx="326585" cy="326585"/>
          </a:xfrm>
          <a:prstGeom prst="rect">
            <a:avLst/>
          </a:prstGeom>
          <a:noFill/>
          <a:ln>
            <a:noFill/>
          </a:ln>
        </p:spPr>
      </p:pic>
      <p:grpSp>
        <p:nvGrpSpPr>
          <p:cNvPr id="6" name="Group 5">
            <a:extLst>
              <a:ext uri="{FF2B5EF4-FFF2-40B4-BE49-F238E27FC236}">
                <a16:creationId xmlns:a16="http://schemas.microsoft.com/office/drawing/2014/main" id="{6D4761FB-83D6-4860-AF94-46E2A589B507}"/>
              </a:ext>
            </a:extLst>
          </p:cNvPr>
          <p:cNvGrpSpPr/>
          <p:nvPr/>
        </p:nvGrpSpPr>
        <p:grpSpPr>
          <a:xfrm>
            <a:off x="3885060" y="2042466"/>
            <a:ext cx="5852411" cy="2945800"/>
            <a:chOff x="2603160" y="2251440"/>
            <a:chExt cx="6451199" cy="3247199"/>
          </a:xfrm>
        </p:grpSpPr>
        <p:sp>
          <p:nvSpPr>
            <p:cNvPr id="7" name="Freeform: Shape 6">
              <a:extLst>
                <a:ext uri="{FF2B5EF4-FFF2-40B4-BE49-F238E27FC236}">
                  <a16:creationId xmlns:a16="http://schemas.microsoft.com/office/drawing/2014/main" id="{ED7DEE63-D73D-16F0-CFCA-DB0A9862CCA9}"/>
                </a:ext>
              </a:extLst>
            </p:cNvPr>
            <p:cNvSpPr/>
            <p:nvPr/>
          </p:nvSpPr>
          <p:spPr>
            <a:xfrm>
              <a:off x="2639160" y="2251440"/>
              <a:ext cx="952560" cy="9525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EAE8E8"/>
            </a:solidFill>
            <a:ln w="0">
              <a:solidFill>
                <a:srgbClr val="CCCCCC"/>
              </a:solidFill>
              <a:prstDash val="solid"/>
            </a:ln>
          </p:spPr>
          <p:txBody>
            <a:bodyPr vert="horz" wrap="none" lIns="81646" tIns="40823" rIns="81646" bIns="40823" anchor="ctr" anchorCtr="0" compatLnSpc="0">
              <a:noAutofit/>
            </a:bodyPr>
            <a:lstStyle/>
            <a:p>
              <a:pPr algn="ctr" defTabSz="829544" hangingPunct="0"/>
              <a:r>
                <a:rPr lang="en-US" sz="1361" b="1">
                  <a:solidFill>
                    <a:prstClr val="black"/>
                  </a:solidFill>
                  <a:latin typeface="Trebuchet MS" pitchFamily="34"/>
                  <a:ea typeface="Segoe UI" pitchFamily="2"/>
                  <a:cs typeface="Tahoma" pitchFamily="2"/>
                </a:rPr>
                <a:t>Process 1</a:t>
              </a:r>
            </a:p>
          </p:txBody>
        </p:sp>
        <p:sp>
          <p:nvSpPr>
            <p:cNvPr id="8" name="Freeform: Shape 7">
              <a:extLst>
                <a:ext uri="{FF2B5EF4-FFF2-40B4-BE49-F238E27FC236}">
                  <a16:creationId xmlns:a16="http://schemas.microsoft.com/office/drawing/2014/main" id="{56F72554-CE91-624E-A20A-B3F698105413}"/>
                </a:ext>
              </a:extLst>
            </p:cNvPr>
            <p:cNvSpPr/>
            <p:nvPr/>
          </p:nvSpPr>
          <p:spPr>
            <a:xfrm>
              <a:off x="4080600" y="2251800"/>
              <a:ext cx="952560" cy="9525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D320"/>
            </a:solidFill>
            <a:ln w="0">
              <a:solidFill>
                <a:srgbClr val="FF950E"/>
              </a:solidFill>
              <a:prstDash val="solid"/>
            </a:ln>
          </p:spPr>
          <p:txBody>
            <a:bodyPr vert="horz" wrap="none" lIns="81646" tIns="40823" rIns="81646" bIns="40823" anchor="ctr" anchorCtr="0" compatLnSpc="0">
              <a:noAutofit/>
            </a:bodyPr>
            <a:lstStyle/>
            <a:p>
              <a:pPr algn="ctr" defTabSz="829544" hangingPunct="0"/>
              <a:r>
                <a:rPr lang="en-US" sz="1361" b="1">
                  <a:solidFill>
                    <a:prstClr val="black"/>
                  </a:solidFill>
                  <a:latin typeface="Trebuchet MS" pitchFamily="34"/>
                  <a:ea typeface="Segoe UI" pitchFamily="2"/>
                  <a:cs typeface="Tahoma" pitchFamily="2"/>
                </a:rPr>
                <a:t>Process 2</a:t>
              </a:r>
            </a:p>
          </p:txBody>
        </p:sp>
        <p:sp>
          <p:nvSpPr>
            <p:cNvPr id="9" name="Freeform: Shape 8">
              <a:extLst>
                <a:ext uri="{FF2B5EF4-FFF2-40B4-BE49-F238E27FC236}">
                  <a16:creationId xmlns:a16="http://schemas.microsoft.com/office/drawing/2014/main" id="{CF21C9AD-D82B-1820-1D0B-208E4CECB252}"/>
                </a:ext>
              </a:extLst>
            </p:cNvPr>
            <p:cNvSpPr/>
            <p:nvPr/>
          </p:nvSpPr>
          <p:spPr>
            <a:xfrm>
              <a:off x="5535360" y="2252160"/>
              <a:ext cx="952560" cy="9525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99FFFF"/>
            </a:solidFill>
            <a:ln w="0">
              <a:solidFill>
                <a:srgbClr val="00FFFF"/>
              </a:solidFill>
              <a:prstDash val="solid"/>
            </a:ln>
          </p:spPr>
          <p:txBody>
            <a:bodyPr vert="horz" wrap="none" lIns="81646" tIns="40823" rIns="81646" bIns="40823" anchor="ctr" anchorCtr="0" compatLnSpc="0">
              <a:noAutofit/>
            </a:bodyPr>
            <a:lstStyle/>
            <a:p>
              <a:pPr algn="ctr" defTabSz="829544" hangingPunct="0"/>
              <a:r>
                <a:rPr lang="en-US" sz="1361" b="1">
                  <a:solidFill>
                    <a:prstClr val="black"/>
                  </a:solidFill>
                  <a:latin typeface="Trebuchet MS" pitchFamily="34"/>
                  <a:ea typeface="Segoe UI" pitchFamily="2"/>
                  <a:cs typeface="Tahoma" pitchFamily="2"/>
                </a:rPr>
                <a:t>Process 3</a:t>
              </a:r>
            </a:p>
          </p:txBody>
        </p:sp>
        <p:sp>
          <p:nvSpPr>
            <p:cNvPr id="10" name="Freeform: Shape 9">
              <a:extLst>
                <a:ext uri="{FF2B5EF4-FFF2-40B4-BE49-F238E27FC236}">
                  <a16:creationId xmlns:a16="http://schemas.microsoft.com/office/drawing/2014/main" id="{62229D75-FBCE-7168-EDA7-DEAEA90CC0B1}"/>
                </a:ext>
              </a:extLst>
            </p:cNvPr>
            <p:cNvSpPr/>
            <p:nvPr/>
          </p:nvSpPr>
          <p:spPr>
            <a:xfrm>
              <a:off x="8055720" y="2252520"/>
              <a:ext cx="952560" cy="9525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CC99"/>
            </a:solidFill>
            <a:ln w="0">
              <a:solidFill>
                <a:srgbClr val="FF9999"/>
              </a:solidFill>
              <a:prstDash val="solid"/>
            </a:ln>
          </p:spPr>
          <p:txBody>
            <a:bodyPr vert="horz" wrap="none" lIns="81646" tIns="40823" rIns="81646" bIns="40823" anchor="ctr" anchorCtr="0" compatLnSpc="0">
              <a:noAutofit/>
            </a:bodyPr>
            <a:lstStyle/>
            <a:p>
              <a:pPr algn="ctr" defTabSz="829544" hangingPunct="0"/>
              <a:r>
                <a:rPr lang="en-US" sz="1361" b="1">
                  <a:solidFill>
                    <a:prstClr val="black"/>
                  </a:solidFill>
                  <a:latin typeface="Trebuchet MS" pitchFamily="34"/>
                  <a:ea typeface="Segoe UI" pitchFamily="2"/>
                  <a:cs typeface="Tahoma" pitchFamily="2"/>
                </a:rPr>
                <a:t>Process n</a:t>
              </a:r>
            </a:p>
          </p:txBody>
        </p:sp>
        <p:sp>
          <p:nvSpPr>
            <p:cNvPr id="11" name="Freeform: Shape 10">
              <a:extLst>
                <a:ext uri="{FF2B5EF4-FFF2-40B4-BE49-F238E27FC236}">
                  <a16:creationId xmlns:a16="http://schemas.microsoft.com/office/drawing/2014/main" id="{A2A8BA28-0919-65EE-6F34-CB625CD57BD9}"/>
                </a:ext>
              </a:extLst>
            </p:cNvPr>
            <p:cNvSpPr/>
            <p:nvPr/>
          </p:nvSpPr>
          <p:spPr>
            <a:xfrm>
              <a:off x="2610720" y="3723480"/>
              <a:ext cx="1010159" cy="73620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EAE8E8"/>
            </a:solidFill>
            <a:ln w="0">
              <a:solidFill>
                <a:srgbClr val="CCCCCC"/>
              </a:solidFill>
              <a:prstDash val="solid"/>
            </a:ln>
          </p:spPr>
          <p:txBody>
            <a:bodyPr vert="horz" wrap="none" lIns="81646" tIns="40823" rIns="81646" bIns="40823" anchor="ctr" anchorCtr="0" compatLnSpc="0">
              <a:noAutofit/>
            </a:bodyPr>
            <a:lstStyle/>
            <a:p>
              <a:pPr algn="ctr" defTabSz="829544" hangingPunct="0"/>
              <a:r>
                <a:rPr lang="en-US" sz="1361" b="1">
                  <a:solidFill>
                    <a:prstClr val="black"/>
                  </a:solidFill>
                  <a:latin typeface="Trebuchet MS" pitchFamily="34"/>
                  <a:ea typeface="Segoe UI" pitchFamily="2"/>
                  <a:cs typeface="Tahoma" pitchFamily="2"/>
                </a:rPr>
                <a:t>Local</a:t>
              </a:r>
            </a:p>
            <a:p>
              <a:pPr algn="ctr" defTabSz="829544" hangingPunct="0"/>
              <a:r>
                <a:rPr lang="en-US" sz="1361" b="1">
                  <a:solidFill>
                    <a:prstClr val="black"/>
                  </a:solidFill>
                  <a:latin typeface="Trebuchet MS" pitchFamily="34"/>
                  <a:ea typeface="Segoe UI" pitchFamily="2"/>
                  <a:cs typeface="Tahoma" pitchFamily="2"/>
                </a:rPr>
                <a:t>Memory</a:t>
              </a:r>
            </a:p>
          </p:txBody>
        </p:sp>
        <p:sp>
          <p:nvSpPr>
            <p:cNvPr id="12" name="Freeform: Shape 11">
              <a:extLst>
                <a:ext uri="{FF2B5EF4-FFF2-40B4-BE49-F238E27FC236}">
                  <a16:creationId xmlns:a16="http://schemas.microsoft.com/office/drawing/2014/main" id="{2ADEAB28-D156-C19B-2E3C-43C3F7167216}"/>
                </a:ext>
              </a:extLst>
            </p:cNvPr>
            <p:cNvSpPr/>
            <p:nvPr/>
          </p:nvSpPr>
          <p:spPr>
            <a:xfrm>
              <a:off x="4051080" y="3723480"/>
              <a:ext cx="1010159" cy="73620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EAE8E8"/>
            </a:solidFill>
            <a:ln w="0">
              <a:solidFill>
                <a:srgbClr val="CCCCCC"/>
              </a:solidFill>
              <a:prstDash val="solid"/>
            </a:ln>
          </p:spPr>
          <p:txBody>
            <a:bodyPr vert="horz" wrap="none" lIns="81646" tIns="40823" rIns="81646" bIns="40823" anchor="ctr" anchorCtr="0" compatLnSpc="0">
              <a:noAutofit/>
            </a:bodyPr>
            <a:lstStyle/>
            <a:p>
              <a:pPr algn="ctr" defTabSz="829544" hangingPunct="0"/>
              <a:r>
                <a:rPr lang="en-US" sz="1361" b="1">
                  <a:solidFill>
                    <a:prstClr val="black"/>
                  </a:solidFill>
                  <a:latin typeface="Trebuchet MS" pitchFamily="34"/>
                  <a:ea typeface="Segoe UI" pitchFamily="2"/>
                  <a:cs typeface="Tahoma" pitchFamily="2"/>
                </a:rPr>
                <a:t>Local</a:t>
              </a:r>
            </a:p>
            <a:p>
              <a:pPr algn="ctr" defTabSz="829544" hangingPunct="0"/>
              <a:r>
                <a:rPr lang="en-US" sz="1361" b="1">
                  <a:solidFill>
                    <a:prstClr val="black"/>
                  </a:solidFill>
                  <a:latin typeface="Trebuchet MS" pitchFamily="34"/>
                  <a:ea typeface="Segoe UI" pitchFamily="2"/>
                  <a:cs typeface="Tahoma" pitchFamily="2"/>
                </a:rPr>
                <a:t>Memory</a:t>
              </a:r>
            </a:p>
          </p:txBody>
        </p:sp>
        <p:sp>
          <p:nvSpPr>
            <p:cNvPr id="13" name="Freeform: Shape 12">
              <a:extLst>
                <a:ext uri="{FF2B5EF4-FFF2-40B4-BE49-F238E27FC236}">
                  <a16:creationId xmlns:a16="http://schemas.microsoft.com/office/drawing/2014/main" id="{D144544B-AE73-C811-9B7F-F3BA5061C612}"/>
                </a:ext>
              </a:extLst>
            </p:cNvPr>
            <p:cNvSpPr/>
            <p:nvPr/>
          </p:nvSpPr>
          <p:spPr>
            <a:xfrm>
              <a:off x="5505840" y="3723480"/>
              <a:ext cx="1010159" cy="73620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EAE8E8"/>
            </a:solidFill>
            <a:ln w="0">
              <a:solidFill>
                <a:srgbClr val="CCCCCC"/>
              </a:solidFill>
              <a:prstDash val="solid"/>
            </a:ln>
          </p:spPr>
          <p:txBody>
            <a:bodyPr vert="horz" wrap="none" lIns="81646" tIns="40823" rIns="81646" bIns="40823" anchor="ctr" anchorCtr="0" compatLnSpc="0">
              <a:noAutofit/>
            </a:bodyPr>
            <a:lstStyle/>
            <a:p>
              <a:pPr algn="ctr" defTabSz="829544" hangingPunct="0"/>
              <a:r>
                <a:rPr lang="en-US" sz="1361" b="1">
                  <a:solidFill>
                    <a:prstClr val="black"/>
                  </a:solidFill>
                  <a:latin typeface="Trebuchet MS" pitchFamily="34"/>
                  <a:ea typeface="Segoe UI" pitchFamily="2"/>
                  <a:cs typeface="Tahoma" pitchFamily="2"/>
                </a:rPr>
                <a:t>Local</a:t>
              </a:r>
            </a:p>
            <a:p>
              <a:pPr algn="ctr" defTabSz="829544" hangingPunct="0"/>
              <a:r>
                <a:rPr lang="en-US" sz="1361" b="1">
                  <a:solidFill>
                    <a:prstClr val="black"/>
                  </a:solidFill>
                  <a:latin typeface="Trebuchet MS" pitchFamily="34"/>
                  <a:ea typeface="Segoe UI" pitchFamily="2"/>
                  <a:cs typeface="Tahoma" pitchFamily="2"/>
                </a:rPr>
                <a:t>Memory</a:t>
              </a:r>
            </a:p>
          </p:txBody>
        </p:sp>
        <p:sp>
          <p:nvSpPr>
            <p:cNvPr id="14" name="Freeform: Shape 13">
              <a:extLst>
                <a:ext uri="{FF2B5EF4-FFF2-40B4-BE49-F238E27FC236}">
                  <a16:creationId xmlns:a16="http://schemas.microsoft.com/office/drawing/2014/main" id="{FD5D6B82-03DC-EC1C-D162-48666521CD20}"/>
                </a:ext>
              </a:extLst>
            </p:cNvPr>
            <p:cNvSpPr/>
            <p:nvPr/>
          </p:nvSpPr>
          <p:spPr>
            <a:xfrm>
              <a:off x="8026199" y="3723480"/>
              <a:ext cx="1010159" cy="73620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EAE8E8"/>
            </a:solidFill>
            <a:ln w="0">
              <a:solidFill>
                <a:srgbClr val="CCCCCC"/>
              </a:solidFill>
              <a:prstDash val="solid"/>
            </a:ln>
          </p:spPr>
          <p:txBody>
            <a:bodyPr vert="horz" wrap="none" lIns="81646" tIns="40823" rIns="81646" bIns="40823" anchor="ctr" anchorCtr="0" compatLnSpc="0">
              <a:noAutofit/>
            </a:bodyPr>
            <a:lstStyle/>
            <a:p>
              <a:pPr algn="ctr" defTabSz="829544" hangingPunct="0"/>
              <a:r>
                <a:rPr lang="en-US" sz="1361" b="1">
                  <a:solidFill>
                    <a:prstClr val="black"/>
                  </a:solidFill>
                  <a:latin typeface="Trebuchet MS" pitchFamily="34"/>
                  <a:ea typeface="Segoe UI" pitchFamily="2"/>
                  <a:cs typeface="Tahoma" pitchFamily="2"/>
                </a:rPr>
                <a:t>Local</a:t>
              </a:r>
            </a:p>
            <a:p>
              <a:pPr algn="ctr" defTabSz="829544" hangingPunct="0"/>
              <a:r>
                <a:rPr lang="en-US" sz="1361" b="1">
                  <a:solidFill>
                    <a:prstClr val="black"/>
                  </a:solidFill>
                  <a:latin typeface="Trebuchet MS" pitchFamily="34"/>
                  <a:ea typeface="Segoe UI" pitchFamily="2"/>
                  <a:cs typeface="Tahoma" pitchFamily="2"/>
                </a:rPr>
                <a:t>Memory</a:t>
              </a:r>
            </a:p>
          </p:txBody>
        </p:sp>
        <p:sp>
          <p:nvSpPr>
            <p:cNvPr id="15" name="Freeform: Shape 14">
              <a:extLst>
                <a:ext uri="{FF2B5EF4-FFF2-40B4-BE49-F238E27FC236}">
                  <a16:creationId xmlns:a16="http://schemas.microsoft.com/office/drawing/2014/main" id="{8D1DDD6D-6348-6CD7-4B00-42676B8F131A}"/>
                </a:ext>
              </a:extLst>
            </p:cNvPr>
            <p:cNvSpPr/>
            <p:nvPr/>
          </p:nvSpPr>
          <p:spPr>
            <a:xfrm>
              <a:off x="2603160" y="5036760"/>
              <a:ext cx="6451199" cy="4618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66"/>
            </a:solidFill>
            <a:ln w="0">
              <a:solidFill>
                <a:srgbClr val="AECF00"/>
              </a:solidFill>
              <a:prstDash val="solid"/>
            </a:ln>
          </p:spPr>
          <p:txBody>
            <a:bodyPr vert="horz" wrap="none" lIns="81646" tIns="40823" rIns="81646" bIns="40823" anchor="ctr" anchorCtr="0" compatLnSpc="0">
              <a:noAutofit/>
            </a:bodyPr>
            <a:lstStyle/>
            <a:p>
              <a:pPr algn="ctr" defTabSz="829544" hangingPunct="0"/>
              <a:r>
                <a:rPr lang="en-US" sz="1452" b="1">
                  <a:solidFill>
                    <a:prstClr val="black"/>
                  </a:solidFill>
                  <a:latin typeface="Trebuchet MS" pitchFamily="34"/>
                  <a:ea typeface="Segoe UI" pitchFamily="2"/>
                  <a:cs typeface="Tahoma" pitchFamily="2"/>
                </a:rPr>
                <a:t>Shared Memory</a:t>
              </a:r>
            </a:p>
          </p:txBody>
        </p:sp>
        <p:cxnSp>
          <p:nvCxnSpPr>
            <p:cNvPr id="16" name="Connector: Elbow 15">
              <a:extLst>
                <a:ext uri="{FF2B5EF4-FFF2-40B4-BE49-F238E27FC236}">
                  <a16:creationId xmlns:a16="http://schemas.microsoft.com/office/drawing/2014/main" id="{57E5D2B1-0962-24AF-B612-F946C11B42B0}"/>
                </a:ext>
              </a:extLst>
            </p:cNvPr>
            <p:cNvCxnSpPr>
              <a:stCxn id="7" idx="8"/>
              <a:endCxn id="11" idx="0"/>
            </p:cNvCxnSpPr>
            <p:nvPr/>
          </p:nvCxnSpPr>
          <p:spPr>
            <a:xfrm rot="16200000" flipH="1">
              <a:off x="2855880" y="3463560"/>
              <a:ext cx="519480" cy="360"/>
            </a:xfrm>
            <a:prstGeom prst="bentConnector5">
              <a:avLst>
                <a:gd name="adj1" fmla="val -44006"/>
                <a:gd name="adj2" fmla="val 195800000"/>
                <a:gd name="adj3" fmla="val 233368"/>
              </a:avLst>
            </a:prstGeom>
            <a:noFill/>
            <a:ln w="10800">
              <a:solidFill>
                <a:srgbClr val="333333"/>
              </a:solidFill>
              <a:prstDash val="solid"/>
            </a:ln>
          </p:spPr>
        </p:cxnSp>
        <p:cxnSp>
          <p:nvCxnSpPr>
            <p:cNvPr id="17" name="Connector: Elbow 16">
              <a:extLst>
                <a:ext uri="{FF2B5EF4-FFF2-40B4-BE49-F238E27FC236}">
                  <a16:creationId xmlns:a16="http://schemas.microsoft.com/office/drawing/2014/main" id="{D9C97BEB-5E9A-20B3-9498-A2FACC602C74}"/>
                </a:ext>
              </a:extLst>
            </p:cNvPr>
            <p:cNvCxnSpPr>
              <a:stCxn id="8" idx="8"/>
              <a:endCxn id="12" idx="0"/>
            </p:cNvCxnSpPr>
            <p:nvPr/>
          </p:nvCxnSpPr>
          <p:spPr>
            <a:xfrm rot="16200000" flipH="1" flipV="1">
              <a:off x="4296960" y="3463560"/>
              <a:ext cx="519120" cy="720"/>
            </a:xfrm>
            <a:prstGeom prst="bentConnector5">
              <a:avLst>
                <a:gd name="adj1" fmla="val -44036"/>
                <a:gd name="adj2" fmla="val -97900000"/>
                <a:gd name="adj3" fmla="val 233495"/>
              </a:avLst>
            </a:prstGeom>
            <a:noFill/>
            <a:ln w="10800">
              <a:solidFill>
                <a:srgbClr val="333333"/>
              </a:solidFill>
              <a:prstDash val="solid"/>
            </a:ln>
          </p:spPr>
        </p:cxnSp>
        <p:cxnSp>
          <p:nvCxnSpPr>
            <p:cNvPr id="18" name="Connector: Elbow 17">
              <a:extLst>
                <a:ext uri="{FF2B5EF4-FFF2-40B4-BE49-F238E27FC236}">
                  <a16:creationId xmlns:a16="http://schemas.microsoft.com/office/drawing/2014/main" id="{9562408B-5798-F450-38F9-F4493E1B79EB}"/>
                </a:ext>
              </a:extLst>
            </p:cNvPr>
            <p:cNvCxnSpPr>
              <a:stCxn id="9" idx="8"/>
              <a:endCxn id="13" idx="0"/>
            </p:cNvCxnSpPr>
            <p:nvPr/>
          </p:nvCxnSpPr>
          <p:spPr>
            <a:xfrm rot="16200000" flipH="1" flipV="1">
              <a:off x="5751900" y="3463740"/>
              <a:ext cx="518760" cy="720"/>
            </a:xfrm>
            <a:prstGeom prst="bentConnector5">
              <a:avLst>
                <a:gd name="adj1" fmla="val -44067"/>
                <a:gd name="adj2" fmla="val -97900000"/>
                <a:gd name="adj3" fmla="val 233622"/>
              </a:avLst>
            </a:prstGeom>
            <a:noFill/>
            <a:ln w="10800">
              <a:solidFill>
                <a:srgbClr val="333333"/>
              </a:solidFill>
              <a:prstDash val="solid"/>
            </a:ln>
          </p:spPr>
        </p:cxnSp>
        <p:cxnSp>
          <p:nvCxnSpPr>
            <p:cNvPr id="19" name="Connector: Elbow 18">
              <a:extLst>
                <a:ext uri="{FF2B5EF4-FFF2-40B4-BE49-F238E27FC236}">
                  <a16:creationId xmlns:a16="http://schemas.microsoft.com/office/drawing/2014/main" id="{A1B991FD-F04E-2F7C-8D50-F21520BD1F96}"/>
                </a:ext>
              </a:extLst>
            </p:cNvPr>
            <p:cNvCxnSpPr>
              <a:stCxn id="10" idx="8"/>
            </p:cNvCxnSpPr>
            <p:nvPr/>
          </p:nvCxnSpPr>
          <p:spPr>
            <a:xfrm flipH="1">
              <a:off x="8531280" y="3205080"/>
              <a:ext cx="720" cy="518400"/>
            </a:xfrm>
            <a:prstGeom prst="bentConnector3">
              <a:avLst/>
            </a:prstGeom>
            <a:noFill/>
            <a:ln w="10800">
              <a:solidFill>
                <a:srgbClr val="333333"/>
              </a:solidFill>
              <a:prstDash val="solid"/>
            </a:ln>
          </p:spPr>
        </p:cxnSp>
        <p:cxnSp>
          <p:nvCxnSpPr>
            <p:cNvPr id="20" name="Connector: Elbow 19">
              <a:extLst>
                <a:ext uri="{FF2B5EF4-FFF2-40B4-BE49-F238E27FC236}">
                  <a16:creationId xmlns:a16="http://schemas.microsoft.com/office/drawing/2014/main" id="{94B72C68-9FBE-0F21-974C-FB24E4C283FA}"/>
                </a:ext>
              </a:extLst>
            </p:cNvPr>
            <p:cNvCxnSpPr>
              <a:stCxn id="11" idx="2"/>
            </p:cNvCxnSpPr>
            <p:nvPr/>
          </p:nvCxnSpPr>
          <p:spPr>
            <a:xfrm rot="5400000">
              <a:off x="2826180" y="4747140"/>
              <a:ext cx="577080" cy="2161"/>
            </a:xfrm>
            <a:prstGeom prst="bentConnector3">
              <a:avLst>
                <a:gd name="adj1" fmla="val 50000"/>
              </a:avLst>
            </a:prstGeom>
            <a:noFill/>
            <a:ln w="10800">
              <a:solidFill>
                <a:srgbClr val="333333"/>
              </a:solidFill>
              <a:prstDash val="solid"/>
            </a:ln>
          </p:spPr>
        </p:cxnSp>
        <p:cxnSp>
          <p:nvCxnSpPr>
            <p:cNvPr id="21" name="Connector: Elbow 20">
              <a:extLst>
                <a:ext uri="{FF2B5EF4-FFF2-40B4-BE49-F238E27FC236}">
                  <a16:creationId xmlns:a16="http://schemas.microsoft.com/office/drawing/2014/main" id="{852741DE-0E64-FE58-C756-390E303239BD}"/>
                </a:ext>
              </a:extLst>
            </p:cNvPr>
            <p:cNvCxnSpPr>
              <a:stCxn id="12" idx="2"/>
            </p:cNvCxnSpPr>
            <p:nvPr/>
          </p:nvCxnSpPr>
          <p:spPr>
            <a:xfrm rot="16200000" flipH="1">
              <a:off x="4267800" y="4748040"/>
              <a:ext cx="577440" cy="720"/>
            </a:xfrm>
            <a:prstGeom prst="bentConnector3">
              <a:avLst>
                <a:gd name="adj1" fmla="val 50000"/>
              </a:avLst>
            </a:prstGeom>
            <a:noFill/>
            <a:ln w="10800">
              <a:solidFill>
                <a:srgbClr val="333333"/>
              </a:solidFill>
              <a:prstDash val="solid"/>
            </a:ln>
          </p:spPr>
        </p:cxnSp>
        <p:cxnSp>
          <p:nvCxnSpPr>
            <p:cNvPr id="22" name="Connector: Elbow 21">
              <a:extLst>
                <a:ext uri="{FF2B5EF4-FFF2-40B4-BE49-F238E27FC236}">
                  <a16:creationId xmlns:a16="http://schemas.microsoft.com/office/drawing/2014/main" id="{A372B212-6F5B-CFB2-371E-0F7FF7968129}"/>
                </a:ext>
              </a:extLst>
            </p:cNvPr>
            <p:cNvCxnSpPr>
              <a:stCxn id="13" idx="2"/>
            </p:cNvCxnSpPr>
            <p:nvPr/>
          </p:nvCxnSpPr>
          <p:spPr>
            <a:xfrm rot="5400000">
              <a:off x="5721840" y="4747680"/>
              <a:ext cx="577080" cy="1080"/>
            </a:xfrm>
            <a:prstGeom prst="bentConnector3">
              <a:avLst>
                <a:gd name="adj1" fmla="val 50000"/>
              </a:avLst>
            </a:prstGeom>
            <a:noFill/>
            <a:ln w="10800">
              <a:solidFill>
                <a:srgbClr val="333333"/>
              </a:solidFill>
              <a:prstDash val="solid"/>
            </a:ln>
          </p:spPr>
        </p:cxnSp>
        <p:cxnSp>
          <p:nvCxnSpPr>
            <p:cNvPr id="23" name="Connector: Elbow 22">
              <a:extLst>
                <a:ext uri="{FF2B5EF4-FFF2-40B4-BE49-F238E27FC236}">
                  <a16:creationId xmlns:a16="http://schemas.microsoft.com/office/drawing/2014/main" id="{E99B2AD6-9D40-E83D-1060-0C28060C0E2D}"/>
                </a:ext>
              </a:extLst>
            </p:cNvPr>
            <p:cNvCxnSpPr>
              <a:stCxn id="14" idx="2"/>
            </p:cNvCxnSpPr>
            <p:nvPr/>
          </p:nvCxnSpPr>
          <p:spPr>
            <a:xfrm rot="5400000">
              <a:off x="8242380" y="4748221"/>
              <a:ext cx="577440" cy="359"/>
            </a:xfrm>
            <a:prstGeom prst="bentConnector3">
              <a:avLst>
                <a:gd name="adj1" fmla="val 50000"/>
              </a:avLst>
            </a:prstGeom>
            <a:noFill/>
            <a:ln w="10800">
              <a:solidFill>
                <a:srgbClr val="333333"/>
              </a:solidFill>
              <a:prstDash val="solid"/>
            </a:ln>
          </p:spPr>
        </p:cxnSp>
      </p:grpSp>
      <p:sp>
        <p:nvSpPr>
          <p:cNvPr id="24" name="Straight Connector 23">
            <a:extLst>
              <a:ext uri="{FF2B5EF4-FFF2-40B4-BE49-F238E27FC236}">
                <a16:creationId xmlns:a16="http://schemas.microsoft.com/office/drawing/2014/main" id="{6FD0F40E-F40D-DF50-BF16-80354A2E85A6}"/>
              </a:ext>
            </a:extLst>
          </p:cNvPr>
          <p:cNvSpPr/>
          <p:nvPr/>
        </p:nvSpPr>
        <p:spPr>
          <a:xfrm>
            <a:off x="2316470" y="4317460"/>
            <a:ext cx="7618586" cy="0"/>
          </a:xfrm>
          <a:prstGeom prst="line">
            <a:avLst/>
          </a:prstGeom>
          <a:noFill/>
          <a:ln w="29160">
            <a:solidFill>
              <a:srgbClr val="000000"/>
            </a:solidFill>
            <a:custDash>
              <a:ds d="197000" sp="197000"/>
            </a:custDash>
          </a:ln>
        </p:spPr>
        <p:txBody>
          <a:bodyPr vert="horz" wrap="none" lIns="94710" tIns="53887" rIns="94710" bIns="53887"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
        <p:nvSpPr>
          <p:cNvPr id="25" name="Freeform: Shape 24">
            <a:extLst>
              <a:ext uri="{FF2B5EF4-FFF2-40B4-BE49-F238E27FC236}">
                <a16:creationId xmlns:a16="http://schemas.microsoft.com/office/drawing/2014/main" id="{54EF6DAE-90B9-FAE6-3ED1-6E497EEF7490}"/>
              </a:ext>
            </a:extLst>
          </p:cNvPr>
          <p:cNvSpPr/>
          <p:nvPr/>
        </p:nvSpPr>
        <p:spPr>
          <a:xfrm>
            <a:off x="2314837" y="3760959"/>
            <a:ext cx="806340" cy="443503"/>
          </a:xfrm>
          <a:custGeom>
            <a:avLst>
              <a:gd name="f0" fmla="val 1414"/>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99"/>
          </a:solidFill>
          <a:ln w="0">
            <a:solidFill>
              <a:srgbClr val="FFD320"/>
            </a:solidFill>
            <a:prstDash val="solid"/>
          </a:ln>
        </p:spPr>
        <p:txBody>
          <a:bodyPr vert="horz" wrap="none" lIns="81646" tIns="40823" rIns="81646" bIns="40823" anchor="ctr" anchorCtr="0" compatLnSpc="0">
            <a:noAutofit/>
          </a:bodyPr>
          <a:lstStyle/>
          <a:p>
            <a:pPr defTabSz="829544" hangingPunct="0"/>
            <a:r>
              <a:rPr lang="en-US" sz="1452" b="1">
                <a:solidFill>
                  <a:prstClr val="black"/>
                </a:solidFill>
                <a:latin typeface="Trebuchet MS" pitchFamily="34"/>
                <a:ea typeface="Segoe UI" pitchFamily="2"/>
                <a:cs typeface="Tahoma" pitchFamily="2"/>
              </a:rPr>
              <a:t>User</a:t>
            </a:r>
          </a:p>
          <a:p>
            <a:pPr defTabSz="829544" hangingPunct="0"/>
            <a:r>
              <a:rPr lang="en-US" sz="1452" b="1">
                <a:solidFill>
                  <a:prstClr val="black"/>
                </a:solidFill>
                <a:latin typeface="Trebuchet MS" pitchFamily="34"/>
                <a:ea typeface="Segoe UI" pitchFamily="2"/>
                <a:cs typeface="Tahoma" pitchFamily="2"/>
              </a:rPr>
              <a:t>Space</a:t>
            </a:r>
          </a:p>
        </p:txBody>
      </p:sp>
      <p:sp>
        <p:nvSpPr>
          <p:cNvPr id="26" name="Freeform: Shape 25">
            <a:extLst>
              <a:ext uri="{FF2B5EF4-FFF2-40B4-BE49-F238E27FC236}">
                <a16:creationId xmlns:a16="http://schemas.microsoft.com/office/drawing/2014/main" id="{419F9C35-7593-1E2D-9949-23C086CC63A9}"/>
              </a:ext>
            </a:extLst>
          </p:cNvPr>
          <p:cNvSpPr/>
          <p:nvPr/>
        </p:nvSpPr>
        <p:spPr>
          <a:xfrm>
            <a:off x="2314837" y="4447115"/>
            <a:ext cx="806340" cy="443503"/>
          </a:xfrm>
          <a:custGeom>
            <a:avLst>
              <a:gd name="f0" fmla="val 1414"/>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99"/>
          </a:solidFill>
          <a:ln w="0">
            <a:solidFill>
              <a:srgbClr val="FFD320"/>
            </a:solidFill>
            <a:prstDash val="solid"/>
          </a:ln>
        </p:spPr>
        <p:txBody>
          <a:bodyPr vert="horz" wrap="none" lIns="81646" tIns="40823" rIns="81646" bIns="40823" anchor="ctr" anchorCtr="0" compatLnSpc="0">
            <a:noAutofit/>
          </a:bodyPr>
          <a:lstStyle/>
          <a:p>
            <a:pPr defTabSz="829544" hangingPunct="0"/>
            <a:r>
              <a:rPr lang="en-US" sz="1452" b="1">
                <a:solidFill>
                  <a:prstClr val="black"/>
                </a:solidFill>
                <a:latin typeface="Trebuchet MS" pitchFamily="34"/>
                <a:ea typeface="Segoe UI" pitchFamily="2"/>
                <a:cs typeface="Tahoma" pitchFamily="2"/>
              </a:rPr>
              <a:t>Kernel</a:t>
            </a:r>
          </a:p>
          <a:p>
            <a:pPr defTabSz="829544" hangingPunct="0"/>
            <a:r>
              <a:rPr lang="en-US" sz="1452" b="1">
                <a:solidFill>
                  <a:prstClr val="black"/>
                </a:solidFill>
                <a:latin typeface="Trebuchet MS" pitchFamily="34"/>
                <a:ea typeface="Segoe UI" pitchFamily="2"/>
                <a:cs typeface="Tahoma" pitchFamily="2"/>
              </a:rPr>
              <a:t>Space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4A072-C58C-F136-6C3A-038C29C97960}"/>
              </a:ext>
            </a:extLst>
          </p:cNvPr>
          <p:cNvSpPr txBox="1">
            <a:spLocks noGrp="1"/>
          </p:cNvSpPr>
          <p:nvPr>
            <p:ph type="title" idx="4294967295"/>
          </p:nvPr>
        </p:nvSpPr>
        <p:spPr/>
        <p:txBody>
          <a:bodyPr/>
          <a:lstStyle/>
          <a:p>
            <a:pPr lvl="0" hangingPunct="1">
              <a:lnSpc>
                <a:spcPct val="90000"/>
              </a:lnSpc>
            </a:pPr>
            <a:r>
              <a:rPr lang="en-US" sz="3266">
                <a:solidFill>
                  <a:srgbClr val="000000"/>
                </a:solidFill>
                <a:ea typeface="DejaVu Sans" pitchFamily="2"/>
                <a:cs typeface="DejaVu Sans" pitchFamily="2"/>
              </a:rPr>
              <a:t>Inter Process Communications</a:t>
            </a:r>
            <a:br>
              <a:rPr lang="en-US" sz="2177">
                <a:solidFill>
                  <a:srgbClr val="000000"/>
                </a:solidFill>
                <a:ea typeface="DejaVu Sans" pitchFamily="2"/>
                <a:cs typeface="DejaVu Sans" pitchFamily="2"/>
              </a:rPr>
            </a:br>
            <a:r>
              <a:rPr lang="en-US" sz="2177">
                <a:solidFill>
                  <a:srgbClr val="000000"/>
                </a:solidFill>
                <a:ea typeface="DejaVu Sans" pitchFamily="2"/>
                <a:cs typeface="DejaVu Sans" pitchFamily="2"/>
              </a:rPr>
              <a:t>Shared Memories - Procedure</a:t>
            </a:r>
          </a:p>
        </p:txBody>
      </p:sp>
      <p:sp>
        <p:nvSpPr>
          <p:cNvPr id="3" name="Text Placeholder 2">
            <a:extLst>
              <a:ext uri="{FF2B5EF4-FFF2-40B4-BE49-F238E27FC236}">
                <a16:creationId xmlns:a16="http://schemas.microsoft.com/office/drawing/2014/main" id="{2BE51A74-45BD-0349-7CC4-0F2F2FE4D7B3}"/>
              </a:ext>
            </a:extLst>
          </p:cNvPr>
          <p:cNvSpPr txBox="1">
            <a:spLocks noGrp="1"/>
          </p:cNvSpPr>
          <p:nvPr>
            <p:ph type="body" idx="4294967295"/>
          </p:nvPr>
        </p:nvSpPr>
        <p:spPr/>
        <p:txBody>
          <a:bodyPr/>
          <a:lstStyle/>
          <a:p>
            <a:pPr lvl="0">
              <a:buSzPct val="45000"/>
              <a:buFont typeface="StarSymbol"/>
              <a:buChar char="●"/>
            </a:pPr>
            <a:r>
              <a:rPr lang="en-US" sz="2359"/>
              <a:t>Create</a:t>
            </a:r>
          </a:p>
          <a:p>
            <a:pPr lvl="0">
              <a:buSzPct val="45000"/>
              <a:buFont typeface="StarSymbol"/>
              <a:buChar char="●"/>
            </a:pPr>
            <a:r>
              <a:rPr lang="en-US" sz="2359"/>
              <a:t>Attach</a:t>
            </a:r>
          </a:p>
          <a:p>
            <a:pPr lvl="0">
              <a:buSzPct val="45000"/>
              <a:buFont typeface="StarSymbol"/>
              <a:buChar char="●"/>
            </a:pPr>
            <a:r>
              <a:rPr lang="en-US" sz="2359"/>
              <a:t>Read/Write</a:t>
            </a:r>
          </a:p>
          <a:p>
            <a:pPr lvl="0">
              <a:buSzPct val="45000"/>
              <a:buFont typeface="StarSymbol"/>
              <a:buChar char="●"/>
            </a:pPr>
            <a:r>
              <a:rPr lang="en-US" sz="2359"/>
              <a:t>Detach</a:t>
            </a:r>
          </a:p>
          <a:p>
            <a:pPr lvl="0">
              <a:buSzPct val="45000"/>
              <a:buFont typeface="StarSymbol"/>
              <a:buChar char="●"/>
            </a:pPr>
            <a:r>
              <a:rPr lang="en-US" sz="2359"/>
              <a:t>Remove</a:t>
            </a:r>
          </a:p>
        </p:txBody>
      </p:sp>
      <p:sp>
        <p:nvSpPr>
          <p:cNvPr id="5" name="Freeform: Shape 4">
            <a:extLst>
              <a:ext uri="{FF2B5EF4-FFF2-40B4-BE49-F238E27FC236}">
                <a16:creationId xmlns:a16="http://schemas.microsoft.com/office/drawing/2014/main" id="{0931207F-803F-FEC6-DC49-FEF87B313BD7}"/>
              </a:ext>
            </a:extLst>
          </p:cNvPr>
          <p:cNvSpPr/>
          <p:nvPr/>
        </p:nvSpPr>
        <p:spPr>
          <a:xfrm>
            <a:off x="4635880" y="2205759"/>
            <a:ext cx="242980" cy="677991"/>
          </a:xfrm>
          <a:custGeom>
            <a:avLst>
              <a:gd name="f0" fmla="val 1800"/>
              <a:gd name="f1" fmla="val 10800"/>
            </a:avLst>
            <a:gdLst>
              <a:gd name="f2" fmla="val 10800000"/>
              <a:gd name="f3" fmla="val 5400000"/>
              <a:gd name="f4" fmla="val 180"/>
              <a:gd name="f5" fmla="val w"/>
              <a:gd name="f6" fmla="val h"/>
              <a:gd name="f7" fmla="val 0"/>
              <a:gd name="f8" fmla="val 21600"/>
              <a:gd name="f9" fmla="val -2147483647"/>
              <a:gd name="f10" fmla="val 2147483647"/>
              <a:gd name="f11" fmla="val 5400"/>
              <a:gd name="f12" fmla="val 10800"/>
              <a:gd name="f13" fmla="val 16200"/>
              <a:gd name="f14" fmla="+- 0 0 0"/>
              <a:gd name="f15" fmla="*/ f5 1 21600"/>
              <a:gd name="f16" fmla="*/ f6 1 21600"/>
              <a:gd name="f17" fmla="pin 0 f0 5400"/>
              <a:gd name="f18" fmla="pin 0 f1 21600"/>
              <a:gd name="f19" fmla="*/ f14 f2 1"/>
              <a:gd name="f20" fmla="*/ f17 1 2"/>
              <a:gd name="f21" fmla="val f17"/>
              <a:gd name="f22" fmla="val f18"/>
              <a:gd name="f23" fmla="+- 21600 0 f17"/>
              <a:gd name="f24" fmla="*/ f17 10000 1"/>
              <a:gd name="f25" fmla="*/ 10800 f15 1"/>
              <a:gd name="f26" fmla="*/ f17 f16 1"/>
              <a:gd name="f27" fmla="*/ f8 f15 1"/>
              <a:gd name="f28" fmla="*/ f18 f16 1"/>
              <a:gd name="f29" fmla="*/ 0 f15 1"/>
              <a:gd name="f30" fmla="*/ 7800 f15 1"/>
              <a:gd name="f31" fmla="*/ 0 f16 1"/>
              <a:gd name="f32" fmla="*/ f19 1 f4"/>
              <a:gd name="f33" fmla="*/ 21600 f16 1"/>
              <a:gd name="f34" fmla="*/ 21600 f15 1"/>
              <a:gd name="f35" fmla="*/ 10800 f16 1"/>
              <a:gd name="f36" fmla="+- f22 0 f17"/>
              <a:gd name="f37" fmla="+- f22 0 f20"/>
              <a:gd name="f38" fmla="+- f22 f20 0"/>
              <a:gd name="f39" fmla="+- f22 f17 0"/>
              <a:gd name="f40" fmla="+- 21600 0 f20"/>
              <a:gd name="f41" fmla="*/ f24 1 31953"/>
              <a:gd name="f42" fmla="+- f32 0 f3"/>
              <a:gd name="f43" fmla="+- 21600 0 f41"/>
              <a:gd name="f44" fmla="*/ f41 f16 1"/>
              <a:gd name="f45" fmla="*/ f43 f16 1"/>
            </a:gdLst>
            <a:ahLst>
              <a:ahXY gdRefY="f0" minY="f7" maxY="f11">
                <a:pos x="f25" y="f26"/>
              </a:ahXY>
              <a:ahXY gdRefY="f1" minY="f7" maxY="f8">
                <a:pos x="f27" y="f28"/>
              </a:ahXY>
            </a:ahLst>
            <a:cxnLst>
              <a:cxn ang="3cd4">
                <a:pos x="hc" y="t"/>
              </a:cxn>
              <a:cxn ang="0">
                <a:pos x="r" y="vc"/>
              </a:cxn>
              <a:cxn ang="cd4">
                <a:pos x="hc" y="b"/>
              </a:cxn>
              <a:cxn ang="cd2">
                <a:pos x="l" y="vc"/>
              </a:cxn>
              <a:cxn ang="f42">
                <a:pos x="f29" y="f31"/>
              </a:cxn>
              <a:cxn ang="f42">
                <a:pos x="f29" y="f33"/>
              </a:cxn>
              <a:cxn ang="f42">
                <a:pos x="f34" y="f35"/>
              </a:cxn>
            </a:cxnLst>
            <a:rect l="f29" t="f44" r="f30" b="f45"/>
            <a:pathLst>
              <a:path w="21600" h="21600">
                <a:moveTo>
                  <a:pt x="f7" y="f7"/>
                </a:moveTo>
                <a:cubicBezTo>
                  <a:pt x="f11" y="f7"/>
                  <a:pt x="f12" y="f20"/>
                  <a:pt x="f12" y="f21"/>
                </a:cubicBezTo>
                <a:lnTo>
                  <a:pt x="f12" y="f36"/>
                </a:lnTo>
                <a:cubicBezTo>
                  <a:pt x="f12" y="f37"/>
                  <a:pt x="f13" y="f22"/>
                  <a:pt x="f8" y="f22"/>
                </a:cubicBezTo>
                <a:cubicBezTo>
                  <a:pt x="f13" y="f22"/>
                  <a:pt x="f12" y="f38"/>
                  <a:pt x="f12" y="f39"/>
                </a:cubicBezTo>
                <a:lnTo>
                  <a:pt x="f12" y="f23"/>
                </a:lnTo>
                <a:cubicBezTo>
                  <a:pt x="f12" y="f40"/>
                  <a:pt x="f11" y="f8"/>
                  <a:pt x="f7" y="f8"/>
                </a:cubicBezTo>
              </a:path>
            </a:pathLst>
          </a:custGeom>
          <a:noFill/>
          <a:ln w="18360">
            <a:solidFill>
              <a:srgbClr val="000000"/>
            </a:solidFill>
            <a:prstDash val="solid"/>
          </a:ln>
        </p:spPr>
        <p:txBody>
          <a:bodyPr vert="horz" wrap="none" lIns="90138" tIns="49314" rIns="90138" bIns="49314"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6" name="TextBox 5">
            <a:extLst>
              <a:ext uri="{FF2B5EF4-FFF2-40B4-BE49-F238E27FC236}">
                <a16:creationId xmlns:a16="http://schemas.microsoft.com/office/drawing/2014/main" id="{F16C2FA8-D88B-D86C-F759-6DFDA06143E5}"/>
              </a:ext>
            </a:extLst>
          </p:cNvPr>
          <p:cNvSpPr txBox="1"/>
          <p:nvPr/>
        </p:nvSpPr>
        <p:spPr>
          <a:xfrm>
            <a:off x="4943524" y="2293610"/>
            <a:ext cx="942151" cy="568730"/>
          </a:xfrm>
          <a:prstGeom prst="rect">
            <a:avLst/>
          </a:prstGeom>
          <a:noFill/>
          <a:ln>
            <a:noFill/>
          </a:ln>
        </p:spPr>
        <p:txBody>
          <a:bodyPr vert="horz" wrap="none" lIns="81646" tIns="40823" rIns="81646" bIns="40823" anchorCtr="0" compatLnSpc="0">
            <a:spAutoFit/>
          </a:bodyPr>
          <a:lstStyle/>
          <a:p>
            <a:pPr defTabSz="829544" hangingPunct="0"/>
            <a:r>
              <a:rPr lang="en-US" sz="3266" b="1" dirty="0">
                <a:solidFill>
                  <a:prstClr val="black"/>
                </a:solidFill>
                <a:latin typeface="Trebuchet MS" pitchFamily="34"/>
                <a:ea typeface="Segoe UI" pitchFamily="2"/>
                <a:cs typeface="Tahoma" pitchFamily="2"/>
              </a:rPr>
              <a:t>95%</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18990-0D85-BCC0-46A7-53F379A5123D}"/>
              </a:ext>
            </a:extLst>
          </p:cNvPr>
          <p:cNvSpPr txBox="1">
            <a:spLocks noGrp="1"/>
          </p:cNvSpPr>
          <p:nvPr>
            <p:ph type="title" idx="4294967295"/>
          </p:nvPr>
        </p:nvSpPr>
        <p:spPr>
          <a:xfrm>
            <a:off x="204213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Inter Process Communications</a:t>
            </a:r>
            <a:br>
              <a:rPr lang="en-US" sz="2177">
                <a:solidFill>
                  <a:srgbClr val="000000"/>
                </a:solidFill>
                <a:ea typeface="DejaVu Sans" pitchFamily="2"/>
                <a:cs typeface="DejaVu Sans" pitchFamily="2"/>
              </a:rPr>
            </a:br>
            <a:r>
              <a:rPr lang="en-US" sz="2177">
                <a:solidFill>
                  <a:srgbClr val="000000"/>
                </a:solidFill>
                <a:ea typeface="DejaVu Sans" pitchFamily="2"/>
                <a:cs typeface="DejaVu Sans" pitchFamily="2"/>
              </a:rPr>
              <a:t>Shared Memories – Function calls</a:t>
            </a:r>
          </a:p>
        </p:txBody>
      </p:sp>
      <p:pic>
        <p:nvPicPr>
          <p:cNvPr id="3" name="Picture 2">
            <a:hlinkClick r:id="rId3" action="ppaction://hlinksldjump"/>
            <a:extLst>
              <a:ext uri="{FF2B5EF4-FFF2-40B4-BE49-F238E27FC236}">
                <a16:creationId xmlns:a16="http://schemas.microsoft.com/office/drawing/2014/main" id="{1154003A-4CB5-61E9-0C8E-66D111A50388}"/>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graphicFrame>
        <p:nvGraphicFramePr>
          <p:cNvPr id="4" name="Table 3">
            <a:extLst>
              <a:ext uri="{FF2B5EF4-FFF2-40B4-BE49-F238E27FC236}">
                <a16:creationId xmlns:a16="http://schemas.microsoft.com/office/drawing/2014/main" id="{EB31FB9A-4CA7-395E-5102-D708EE7D6753}"/>
              </a:ext>
            </a:extLst>
          </p:cNvPr>
          <p:cNvGraphicFramePr>
            <a:graphicFrameLocks noGrp="1"/>
          </p:cNvGraphicFramePr>
          <p:nvPr/>
        </p:nvGraphicFramePr>
        <p:xfrm>
          <a:off x="2244295" y="1459838"/>
          <a:ext cx="7764242" cy="4484345"/>
        </p:xfrm>
        <a:graphic>
          <a:graphicData uri="http://schemas.openxmlformats.org/drawingml/2006/table">
            <a:tbl>
              <a:tblPr firstRow="1" bandRow="1"/>
              <a:tblGrid>
                <a:gridCol w="3196291">
                  <a:extLst>
                    <a:ext uri="{9D8B030D-6E8A-4147-A177-3AD203B41FA5}">
                      <a16:colId xmlns:a16="http://schemas.microsoft.com/office/drawing/2014/main" val="3735952563"/>
                    </a:ext>
                  </a:extLst>
                </a:gridCol>
                <a:gridCol w="4567951">
                  <a:extLst>
                    <a:ext uri="{9D8B030D-6E8A-4147-A177-3AD203B41FA5}">
                      <a16:colId xmlns:a16="http://schemas.microsoft.com/office/drawing/2014/main" val="705972248"/>
                    </a:ext>
                  </a:extLst>
                </a:gridCol>
              </a:tblGrid>
              <a:tr h="314828">
                <a:tc>
                  <a:txBody>
                    <a:bodyPr/>
                    <a:lstStyle/>
                    <a:p>
                      <a:pPr marL="0" marR="0" lvl="0" indent="0" algn="l" rtl="0" hangingPunct="1">
                        <a:lnSpc>
                          <a:spcPct val="100000"/>
                        </a:lnSpc>
                        <a:spcBef>
                          <a:spcPts val="0"/>
                        </a:spcBef>
                        <a:spcAft>
                          <a:spcPts val="0"/>
                        </a:spcAft>
                        <a:buNone/>
                        <a:tabLst/>
                      </a:pPr>
                      <a:r>
                        <a:rPr lang="en-US" sz="1500" b="1" i="0" u="none" strike="noStrike" kern="1200" cap="none" spc="0" baseline="0">
                          <a:ln>
                            <a:noFill/>
                          </a:ln>
                          <a:solidFill>
                            <a:srgbClr val="000000"/>
                          </a:solidFill>
                          <a:latin typeface="Trebuchet MS" pitchFamily="34"/>
                          <a:ea typeface="DejaVu Sans"/>
                          <a:cs typeface="DejaVu Sans"/>
                        </a:rPr>
                        <a:t>Function</a:t>
                      </a:r>
                    </a:p>
                  </a:txBody>
                  <a:tcPr marL="82953" marR="82953" marT="41476" marB="41476"/>
                </a:tc>
                <a:tc>
                  <a:txBody>
                    <a:bodyPr/>
                    <a:lstStyle/>
                    <a:p>
                      <a:pPr marL="0" marR="0" lvl="0" indent="0" algn="l" rtl="0" hangingPunct="1">
                        <a:lnSpc>
                          <a:spcPct val="100000"/>
                        </a:lnSpc>
                        <a:spcBef>
                          <a:spcPts val="0"/>
                        </a:spcBef>
                        <a:spcAft>
                          <a:spcPts val="0"/>
                        </a:spcAft>
                        <a:buNone/>
                        <a:tabLst/>
                      </a:pPr>
                      <a:r>
                        <a:rPr lang="en-US" sz="1500" b="1" i="0" u="none" strike="noStrike" kern="1200" cap="none" spc="0" baseline="0">
                          <a:ln>
                            <a:noFill/>
                          </a:ln>
                          <a:solidFill>
                            <a:srgbClr val="000000"/>
                          </a:solidFill>
                          <a:latin typeface="Trebuchet MS" pitchFamily="34"/>
                          <a:ea typeface="DejaVu Sans"/>
                          <a:cs typeface="DejaVu Sans"/>
                        </a:rPr>
                        <a:t>Meaning</a:t>
                      </a:r>
                    </a:p>
                  </a:txBody>
                  <a:tcPr marL="82953" marR="82953" marT="41476" marB="41476"/>
                </a:tc>
                <a:extLst>
                  <a:ext uri="{0D108BD9-81ED-4DB2-BD59-A6C34878D82A}">
                    <a16:rowId xmlns:a16="http://schemas.microsoft.com/office/drawing/2014/main" val="3269101530"/>
                  </a:ext>
                </a:extLst>
              </a:tr>
              <a:tr h="1233187">
                <a:tc>
                  <a:txBody>
                    <a:bodyPr/>
                    <a:lstStyle/>
                    <a:p>
                      <a:pPr marL="0" marR="0" lvl="0" indent="0" algn="l" rtl="0" hangingPunct="1">
                        <a:lnSpc>
                          <a:spcPct val="100000"/>
                        </a:lnSpc>
                        <a:spcBef>
                          <a:spcPts val="0"/>
                        </a:spcBef>
                        <a:spcAft>
                          <a:spcPts val="0"/>
                        </a:spcAft>
                        <a:buNone/>
                        <a:tabLst/>
                      </a:pPr>
                      <a:r>
                        <a:rPr lang="en-US" sz="1500" b="0" i="0" u="none" strike="noStrike" kern="1200" cap="none" spc="0" baseline="0">
                          <a:ln>
                            <a:noFill/>
                          </a:ln>
                          <a:solidFill>
                            <a:srgbClr val="000000"/>
                          </a:solidFill>
                          <a:latin typeface="Trebuchet MS" pitchFamily="34"/>
                          <a:ea typeface="DejaVu Sans"/>
                          <a:cs typeface="DejaVu Sans"/>
                        </a:rPr>
                        <a:t>int shmget(</a:t>
                      </a:r>
                    </a:p>
                    <a:p>
                      <a:pPr marL="0" marR="0" lvl="0" indent="0" algn="l" rtl="0" hangingPunct="1">
                        <a:lnSpc>
                          <a:spcPct val="100000"/>
                        </a:lnSpc>
                        <a:spcBef>
                          <a:spcPts val="0"/>
                        </a:spcBef>
                        <a:spcAft>
                          <a:spcPts val="0"/>
                        </a:spcAft>
                        <a:buNone/>
                        <a:tabLst/>
                      </a:pPr>
                      <a:r>
                        <a:rPr lang="en-US" sz="1500" b="0" i="0" u="none" strike="noStrike" kern="1200" cap="none" spc="0" baseline="0">
                          <a:ln>
                            <a:noFill/>
                          </a:ln>
                          <a:solidFill>
                            <a:srgbClr val="000000"/>
                          </a:solidFill>
                          <a:latin typeface="Trebuchet MS" pitchFamily="34"/>
                          <a:ea typeface="DejaVu Sans"/>
                          <a:cs typeface="DejaVu Sans"/>
                        </a:rPr>
                        <a:t>key_t key,</a:t>
                      </a:r>
                    </a:p>
                    <a:p>
                      <a:pPr marL="0" marR="0" lvl="0" indent="0" algn="l" rtl="0" hangingPunct="1">
                        <a:lnSpc>
                          <a:spcPct val="100000"/>
                        </a:lnSpc>
                        <a:spcBef>
                          <a:spcPts val="0"/>
                        </a:spcBef>
                        <a:spcAft>
                          <a:spcPts val="0"/>
                        </a:spcAft>
                        <a:buNone/>
                        <a:tabLst/>
                      </a:pPr>
                      <a:r>
                        <a:rPr lang="en-US" sz="1500" b="0" i="0" u="none" strike="noStrike" kern="1200" cap="none" spc="0" baseline="0">
                          <a:ln>
                            <a:noFill/>
                          </a:ln>
                          <a:solidFill>
                            <a:srgbClr val="000000"/>
                          </a:solidFill>
                          <a:latin typeface="Trebuchet MS" pitchFamily="34"/>
                          <a:ea typeface="DejaVu Sans"/>
                          <a:cs typeface="DejaVu Sans"/>
                        </a:rPr>
                        <a:t>size_t size,</a:t>
                      </a:r>
                    </a:p>
                    <a:p>
                      <a:pPr marL="0" marR="0" lvl="0" indent="0" algn="l" rtl="0" hangingPunct="1">
                        <a:lnSpc>
                          <a:spcPct val="100000"/>
                        </a:lnSpc>
                        <a:spcBef>
                          <a:spcPts val="0"/>
                        </a:spcBef>
                        <a:spcAft>
                          <a:spcPts val="0"/>
                        </a:spcAft>
                        <a:buNone/>
                        <a:tabLst/>
                      </a:pPr>
                      <a:r>
                        <a:rPr lang="en-US" sz="1500" b="0" i="0" u="none" strike="noStrike" kern="1200" cap="none" spc="0" baseline="0">
                          <a:ln>
                            <a:noFill/>
                          </a:ln>
                          <a:solidFill>
                            <a:srgbClr val="000000"/>
                          </a:solidFill>
                          <a:latin typeface="Trebuchet MS" pitchFamily="34"/>
                          <a:ea typeface="DejaVu Sans"/>
                          <a:cs typeface="DejaVu Sans"/>
                        </a:rPr>
                        <a:t>int shmflag)</a:t>
                      </a:r>
                    </a:p>
                  </a:txBody>
                  <a:tcPr marL="82953" marR="82953" marT="41476" marB="41476"/>
                </a:tc>
                <a:tc>
                  <a:txBody>
                    <a:bodyPr/>
                    <a:lstStyle/>
                    <a:p>
                      <a:pPr marL="0" marR="0" lvl="0" indent="0" algn="l" rtl="0" hangingPunct="1">
                        <a:lnSpc>
                          <a:spcPct val="100000"/>
                        </a:lnSpc>
                        <a:spcBef>
                          <a:spcPts val="0"/>
                        </a:spcBef>
                        <a:spcAft>
                          <a:spcPts val="0"/>
                        </a:spcAft>
                        <a:buClr>
                          <a:srgbClr val="000000"/>
                        </a:buClr>
                        <a:buSzPct val="100000"/>
                        <a:buFont typeface="Wingdings" pitchFamily="2"/>
                        <a:buChar char=""/>
                        <a:tabLst/>
                      </a:pPr>
                      <a:r>
                        <a:rPr lang="en-US" sz="1500" b="0" i="0" u="none" strike="noStrike" kern="1200" cap="none" spc="0" baseline="0">
                          <a:ln>
                            <a:noFill/>
                          </a:ln>
                          <a:solidFill>
                            <a:srgbClr val="000000"/>
                          </a:solidFill>
                          <a:latin typeface="Trebuchet MS" pitchFamily="34"/>
                          <a:ea typeface="DejaVu Sans"/>
                          <a:cs typeface="DejaVu Sans"/>
                        </a:rPr>
                        <a:t>Create a shared memory segment</a:t>
                      </a:r>
                    </a:p>
                    <a:p>
                      <a:pPr marL="0" marR="0" lvl="0" indent="0" algn="l" rtl="0" hangingPunct="1">
                        <a:lnSpc>
                          <a:spcPct val="100000"/>
                        </a:lnSpc>
                        <a:spcBef>
                          <a:spcPts val="0"/>
                        </a:spcBef>
                        <a:spcAft>
                          <a:spcPts val="0"/>
                        </a:spcAft>
                        <a:buClr>
                          <a:srgbClr val="000000"/>
                        </a:buClr>
                        <a:buSzPct val="100000"/>
                        <a:buFont typeface="Wingdings" pitchFamily="2"/>
                        <a:buChar char=""/>
                        <a:tabLst/>
                      </a:pPr>
                      <a:r>
                        <a:rPr lang="en-US" sz="1500" b="0" i="0" u="none" strike="noStrike" kern="1200" cap="none" spc="0" baseline="0">
                          <a:ln>
                            <a:noFill/>
                          </a:ln>
                          <a:solidFill>
                            <a:srgbClr val="000000"/>
                          </a:solidFill>
                          <a:latin typeface="Trebuchet MS" pitchFamily="34"/>
                          <a:ea typeface="DejaVu Sans"/>
                          <a:cs typeface="DejaVu Sans"/>
                        </a:rPr>
                        <a:t>key: Seed input</a:t>
                      </a:r>
                    </a:p>
                    <a:p>
                      <a:pPr marL="0" marR="0" lvl="0" indent="0" algn="l" rtl="0" hangingPunct="1">
                        <a:lnSpc>
                          <a:spcPct val="100000"/>
                        </a:lnSpc>
                        <a:spcBef>
                          <a:spcPts val="0"/>
                        </a:spcBef>
                        <a:spcAft>
                          <a:spcPts val="0"/>
                        </a:spcAft>
                        <a:buClr>
                          <a:srgbClr val="000000"/>
                        </a:buClr>
                        <a:buSzPct val="100000"/>
                        <a:buFont typeface="Wingdings" pitchFamily="2"/>
                        <a:buChar char=""/>
                        <a:tabLst/>
                      </a:pPr>
                      <a:r>
                        <a:rPr lang="en-US" sz="1500" b="0" i="0" u="none" strike="noStrike" kern="1200" cap="none" spc="0" baseline="0">
                          <a:ln>
                            <a:noFill/>
                          </a:ln>
                          <a:solidFill>
                            <a:srgbClr val="000000"/>
                          </a:solidFill>
                          <a:latin typeface="Trebuchet MS" pitchFamily="34"/>
                          <a:ea typeface="DejaVu Sans"/>
                          <a:cs typeface="DejaVu Sans"/>
                        </a:rPr>
                        <a:t>size: Size of the shared memory</a:t>
                      </a:r>
                    </a:p>
                    <a:p>
                      <a:pPr marL="0" marR="0" lvl="0" indent="0" algn="l" rtl="0" hangingPunct="1">
                        <a:lnSpc>
                          <a:spcPct val="100000"/>
                        </a:lnSpc>
                        <a:spcBef>
                          <a:spcPts val="0"/>
                        </a:spcBef>
                        <a:spcAft>
                          <a:spcPts val="0"/>
                        </a:spcAft>
                        <a:buClr>
                          <a:srgbClr val="000000"/>
                        </a:buClr>
                        <a:buSzPct val="100000"/>
                        <a:buFont typeface="Wingdings" pitchFamily="2"/>
                        <a:buChar char=""/>
                        <a:tabLst/>
                      </a:pPr>
                      <a:r>
                        <a:rPr lang="en-US" sz="1500" b="0" i="0" u="none" strike="noStrike" kern="1200" cap="none" spc="0" baseline="0">
                          <a:ln>
                            <a:noFill/>
                          </a:ln>
                          <a:solidFill>
                            <a:srgbClr val="000000"/>
                          </a:solidFill>
                          <a:latin typeface="Trebuchet MS" pitchFamily="34"/>
                          <a:ea typeface="DejaVu Sans"/>
                          <a:cs typeface="DejaVu Sans"/>
                        </a:rPr>
                        <a:t>shmflag: Permission (similar to file)</a:t>
                      </a:r>
                    </a:p>
                    <a:p>
                      <a:pPr marL="0" marR="0" lvl="0" indent="0" algn="l" rtl="0" hangingPunct="1">
                        <a:lnSpc>
                          <a:spcPct val="100000"/>
                        </a:lnSpc>
                        <a:spcBef>
                          <a:spcPts val="0"/>
                        </a:spcBef>
                        <a:spcAft>
                          <a:spcPts val="0"/>
                        </a:spcAft>
                        <a:buClr>
                          <a:srgbClr val="000000"/>
                        </a:buClr>
                        <a:buSzPct val="100000"/>
                        <a:buFont typeface="Wingdings" pitchFamily="2"/>
                        <a:buChar char=""/>
                        <a:tabLst/>
                      </a:pPr>
                      <a:r>
                        <a:rPr lang="en-US" sz="1500" b="0" i="0" u="none" strike="noStrike" kern="1200" cap="none" spc="0" baseline="0">
                          <a:ln>
                            <a:noFill/>
                          </a:ln>
                          <a:solidFill>
                            <a:srgbClr val="000000"/>
                          </a:solidFill>
                          <a:latin typeface="Trebuchet MS" pitchFamily="34"/>
                          <a:ea typeface="DejaVu Sans"/>
                          <a:cs typeface="DejaVu Sans"/>
                        </a:rPr>
                        <a:t>RETURN: Shared memory ID / Failure</a:t>
                      </a:r>
                    </a:p>
                  </a:txBody>
                  <a:tcPr marL="82953" marR="82953" marT="41476" marB="41476"/>
                </a:tc>
                <a:extLst>
                  <a:ext uri="{0D108BD9-81ED-4DB2-BD59-A6C34878D82A}">
                    <a16:rowId xmlns:a16="http://schemas.microsoft.com/office/drawing/2014/main" val="841020739"/>
                  </a:ext>
                </a:extLst>
              </a:tr>
              <a:tr h="1462776">
                <a:tc>
                  <a:txBody>
                    <a:bodyPr/>
                    <a:lstStyle/>
                    <a:p>
                      <a:pPr marL="0" marR="0" lvl="0" indent="0" algn="l" rtl="0" hangingPunct="1">
                        <a:lnSpc>
                          <a:spcPct val="100000"/>
                        </a:lnSpc>
                        <a:spcBef>
                          <a:spcPts val="0"/>
                        </a:spcBef>
                        <a:spcAft>
                          <a:spcPts val="0"/>
                        </a:spcAft>
                        <a:buNone/>
                        <a:tabLst/>
                      </a:pPr>
                      <a:r>
                        <a:rPr lang="en-US" sz="1500" b="0" i="0" u="none" strike="noStrike" kern="1200" cap="none" spc="0" baseline="0">
                          <a:ln>
                            <a:noFill/>
                          </a:ln>
                          <a:solidFill>
                            <a:srgbClr val="000000"/>
                          </a:solidFill>
                          <a:latin typeface="Trebuchet MS" pitchFamily="34"/>
                          <a:ea typeface="DejaVu Sans"/>
                          <a:cs typeface="DejaVu Sans"/>
                        </a:rPr>
                        <a:t>void *shmat(</a:t>
                      </a:r>
                    </a:p>
                    <a:p>
                      <a:pPr marL="0" marR="0" lvl="0" indent="0" algn="l" rtl="0" hangingPunct="1">
                        <a:lnSpc>
                          <a:spcPct val="100000"/>
                        </a:lnSpc>
                        <a:spcBef>
                          <a:spcPts val="0"/>
                        </a:spcBef>
                        <a:spcAft>
                          <a:spcPts val="0"/>
                        </a:spcAft>
                        <a:buNone/>
                        <a:tabLst/>
                      </a:pPr>
                      <a:r>
                        <a:rPr lang="en-US" sz="1500" b="0" i="0" u="none" strike="noStrike" kern="1200" cap="none" spc="0" baseline="0">
                          <a:ln>
                            <a:noFill/>
                          </a:ln>
                          <a:solidFill>
                            <a:srgbClr val="000000"/>
                          </a:solidFill>
                          <a:latin typeface="Trebuchet MS" pitchFamily="34"/>
                          <a:ea typeface="DejaVu Sans"/>
                          <a:cs typeface="DejaVu Sans"/>
                        </a:rPr>
                        <a:t>int shmid,</a:t>
                      </a:r>
                    </a:p>
                    <a:p>
                      <a:pPr marL="0" marR="0" lvl="0" indent="0" algn="l" rtl="0" hangingPunct="1">
                        <a:lnSpc>
                          <a:spcPct val="100000"/>
                        </a:lnSpc>
                        <a:spcBef>
                          <a:spcPts val="0"/>
                        </a:spcBef>
                        <a:spcAft>
                          <a:spcPts val="0"/>
                        </a:spcAft>
                        <a:buNone/>
                        <a:tabLst/>
                      </a:pPr>
                      <a:r>
                        <a:rPr lang="en-US" sz="1500" b="0" i="0" u="none" strike="noStrike" kern="1200" cap="none" spc="0" baseline="0">
                          <a:ln>
                            <a:noFill/>
                          </a:ln>
                          <a:solidFill>
                            <a:srgbClr val="000000"/>
                          </a:solidFill>
                          <a:latin typeface="Trebuchet MS" pitchFamily="34"/>
                          <a:ea typeface="DejaVu Sans"/>
                          <a:cs typeface="DejaVu Sans"/>
                        </a:rPr>
                        <a:t>void *shmaddr,</a:t>
                      </a:r>
                    </a:p>
                    <a:p>
                      <a:pPr marL="0" marR="0" lvl="0" indent="0" algn="l" rtl="0" hangingPunct="1">
                        <a:lnSpc>
                          <a:spcPct val="100000"/>
                        </a:lnSpc>
                        <a:spcBef>
                          <a:spcPts val="0"/>
                        </a:spcBef>
                        <a:spcAft>
                          <a:spcPts val="0"/>
                        </a:spcAft>
                        <a:buNone/>
                        <a:tabLst/>
                      </a:pPr>
                      <a:r>
                        <a:rPr lang="en-US" sz="1500" b="0" i="0" u="none" strike="noStrike" kern="1200" cap="none" spc="0" baseline="0">
                          <a:ln>
                            <a:noFill/>
                          </a:ln>
                          <a:solidFill>
                            <a:srgbClr val="000000"/>
                          </a:solidFill>
                          <a:latin typeface="Trebuchet MS" pitchFamily="34"/>
                          <a:ea typeface="DejaVu Sans"/>
                          <a:cs typeface="DejaVu Sans"/>
                        </a:rPr>
                        <a:t>int shmflag)</a:t>
                      </a:r>
                    </a:p>
                  </a:txBody>
                  <a:tcPr marL="82953" marR="82953" marT="41476" marB="41476"/>
                </a:tc>
                <a:tc>
                  <a:txBody>
                    <a:bodyPr/>
                    <a:lstStyle/>
                    <a:p>
                      <a:pPr marL="0" marR="0" lvl="0" indent="0" algn="l" rtl="0" hangingPunct="1">
                        <a:lnSpc>
                          <a:spcPct val="100000"/>
                        </a:lnSpc>
                        <a:spcBef>
                          <a:spcPts val="0"/>
                        </a:spcBef>
                        <a:spcAft>
                          <a:spcPts val="0"/>
                        </a:spcAft>
                        <a:buClr>
                          <a:srgbClr val="000000"/>
                        </a:buClr>
                        <a:buSzPct val="100000"/>
                        <a:buFont typeface="Wingdings" pitchFamily="2"/>
                        <a:buChar char=""/>
                        <a:tabLst/>
                      </a:pPr>
                      <a:r>
                        <a:rPr lang="en-US" sz="1500" b="0" i="0" u="none" strike="noStrike" kern="1200" cap="none" spc="0" baseline="0">
                          <a:ln>
                            <a:noFill/>
                          </a:ln>
                          <a:solidFill>
                            <a:srgbClr val="000000"/>
                          </a:solidFill>
                          <a:latin typeface="Trebuchet MS" pitchFamily="34"/>
                          <a:ea typeface="DejaVu Sans"/>
                          <a:cs typeface="DejaVu Sans"/>
                        </a:rPr>
                        <a:t>Attach to a particular shared memory location</a:t>
                      </a:r>
                    </a:p>
                    <a:p>
                      <a:pPr marL="0" marR="0" lvl="0" indent="0" algn="l" rtl="0" hangingPunct="1">
                        <a:lnSpc>
                          <a:spcPct val="100000"/>
                        </a:lnSpc>
                        <a:spcBef>
                          <a:spcPts val="0"/>
                        </a:spcBef>
                        <a:spcAft>
                          <a:spcPts val="0"/>
                        </a:spcAft>
                        <a:buClr>
                          <a:srgbClr val="000000"/>
                        </a:buClr>
                        <a:buSzPct val="100000"/>
                        <a:buFont typeface="Wingdings" pitchFamily="2"/>
                        <a:buChar char=""/>
                        <a:tabLst/>
                      </a:pPr>
                      <a:r>
                        <a:rPr lang="en-US" sz="1500" b="0" i="0" u="none" strike="noStrike" kern="1200" cap="none" spc="0" baseline="0">
                          <a:ln>
                            <a:noFill/>
                          </a:ln>
                          <a:solidFill>
                            <a:srgbClr val="000000"/>
                          </a:solidFill>
                          <a:latin typeface="Trebuchet MS" pitchFamily="34"/>
                          <a:ea typeface="DejaVu Sans"/>
                          <a:cs typeface="DejaVu Sans"/>
                        </a:rPr>
                        <a:t>shmid: Shared memory ID to get attached</a:t>
                      </a:r>
                    </a:p>
                    <a:p>
                      <a:pPr marL="0" marR="0" lvl="0" indent="0" algn="l" rtl="0" hangingPunct="1">
                        <a:lnSpc>
                          <a:spcPct val="100000"/>
                        </a:lnSpc>
                        <a:spcBef>
                          <a:spcPts val="0"/>
                        </a:spcBef>
                        <a:spcAft>
                          <a:spcPts val="0"/>
                        </a:spcAft>
                        <a:buClr>
                          <a:srgbClr val="000000"/>
                        </a:buClr>
                        <a:buSzPct val="100000"/>
                        <a:buFont typeface="Wingdings" pitchFamily="2"/>
                        <a:buChar char=""/>
                        <a:tabLst/>
                      </a:pPr>
                      <a:r>
                        <a:rPr lang="en-US" sz="1500" b="0" i="0" u="none" strike="noStrike" kern="1200" cap="none" spc="0" baseline="0">
                          <a:ln>
                            <a:noFill/>
                          </a:ln>
                          <a:solidFill>
                            <a:srgbClr val="000000"/>
                          </a:solidFill>
                          <a:latin typeface="Trebuchet MS" pitchFamily="34"/>
                          <a:ea typeface="DejaVu Sans"/>
                          <a:cs typeface="DejaVu Sans"/>
                        </a:rPr>
                        <a:t>shmaddr: Exact address (if you know or leave it 0)</a:t>
                      </a:r>
                    </a:p>
                    <a:p>
                      <a:pPr marL="0" marR="0" lvl="0" indent="0" algn="l" rtl="0" hangingPunct="1">
                        <a:lnSpc>
                          <a:spcPct val="100000"/>
                        </a:lnSpc>
                        <a:spcBef>
                          <a:spcPts val="0"/>
                        </a:spcBef>
                        <a:spcAft>
                          <a:spcPts val="0"/>
                        </a:spcAft>
                        <a:buClr>
                          <a:srgbClr val="000000"/>
                        </a:buClr>
                        <a:buSzPct val="100000"/>
                        <a:buFont typeface="Wingdings" pitchFamily="2"/>
                        <a:buChar char=""/>
                        <a:tabLst/>
                      </a:pPr>
                      <a:r>
                        <a:rPr lang="en-US" sz="1500" b="0" i="0" u="none" strike="noStrike" kern="1200" cap="none" spc="0" baseline="0">
                          <a:ln>
                            <a:noFill/>
                          </a:ln>
                          <a:solidFill>
                            <a:srgbClr val="000000"/>
                          </a:solidFill>
                          <a:latin typeface="Trebuchet MS" pitchFamily="34"/>
                          <a:ea typeface="DejaVu Sans"/>
                          <a:cs typeface="DejaVu Sans"/>
                        </a:rPr>
                        <a:t>shmflag: Leave it as 0</a:t>
                      </a:r>
                    </a:p>
                    <a:p>
                      <a:pPr marL="0" marR="0" lvl="0" indent="0" algn="l" rtl="0" hangingPunct="1">
                        <a:lnSpc>
                          <a:spcPct val="100000"/>
                        </a:lnSpc>
                        <a:spcBef>
                          <a:spcPts val="0"/>
                        </a:spcBef>
                        <a:spcAft>
                          <a:spcPts val="0"/>
                        </a:spcAft>
                        <a:buClr>
                          <a:srgbClr val="000000"/>
                        </a:buClr>
                        <a:buSzPct val="100000"/>
                        <a:buFont typeface="Wingdings" pitchFamily="2"/>
                        <a:buChar char=""/>
                        <a:tabLst/>
                      </a:pPr>
                      <a:r>
                        <a:rPr lang="en-US" sz="1500" b="0" i="0" u="none" strike="noStrike" kern="1200" cap="none" spc="0" baseline="0">
                          <a:ln>
                            <a:noFill/>
                          </a:ln>
                          <a:solidFill>
                            <a:srgbClr val="000000"/>
                          </a:solidFill>
                          <a:latin typeface="Trebuchet MS" pitchFamily="34"/>
                          <a:ea typeface="DejaVu Sans"/>
                          <a:cs typeface="DejaVu Sans"/>
                        </a:rPr>
                        <a:t>RETURN: Shared memory address / Failure</a:t>
                      </a:r>
                    </a:p>
                  </a:txBody>
                  <a:tcPr marL="82953" marR="82953" marT="41476" marB="41476"/>
                </a:tc>
                <a:extLst>
                  <a:ext uri="{0D108BD9-81ED-4DB2-BD59-A6C34878D82A}">
                    <a16:rowId xmlns:a16="http://schemas.microsoft.com/office/drawing/2014/main" val="3689955958"/>
                  </a:ext>
                </a:extLst>
              </a:tr>
              <a:tr h="953956">
                <a:tc>
                  <a:txBody>
                    <a:bodyPr/>
                    <a:lstStyle/>
                    <a:p>
                      <a:pPr marL="0" marR="0" lvl="0" indent="0" algn="l" rtl="0" hangingPunct="1">
                        <a:lnSpc>
                          <a:spcPct val="100000"/>
                        </a:lnSpc>
                        <a:spcBef>
                          <a:spcPts val="0"/>
                        </a:spcBef>
                        <a:spcAft>
                          <a:spcPts val="0"/>
                        </a:spcAft>
                        <a:buNone/>
                        <a:tabLst/>
                      </a:pPr>
                      <a:r>
                        <a:rPr lang="en-US" sz="1500" b="0" i="0" u="none" strike="noStrike" kern="1200" cap="none" spc="0" baseline="0">
                          <a:ln>
                            <a:noFill/>
                          </a:ln>
                          <a:solidFill>
                            <a:srgbClr val="000000"/>
                          </a:solidFill>
                          <a:latin typeface="Trebuchet MS" pitchFamily="34"/>
                          <a:ea typeface="DejaVu Sans"/>
                          <a:cs typeface="DejaVu Sans"/>
                        </a:rPr>
                        <a:t>int shmdt(void *shmaddr)</a:t>
                      </a:r>
                    </a:p>
                  </a:txBody>
                  <a:tcPr marL="82953" marR="82953" marT="41476" marB="41476"/>
                </a:tc>
                <a:tc>
                  <a:txBody>
                    <a:bodyPr/>
                    <a:lstStyle/>
                    <a:p>
                      <a:pPr marL="0" marR="0" lvl="0" indent="0" algn="l" rtl="0" hangingPunct="1">
                        <a:lnSpc>
                          <a:spcPct val="100000"/>
                        </a:lnSpc>
                        <a:spcBef>
                          <a:spcPts val="0"/>
                        </a:spcBef>
                        <a:spcAft>
                          <a:spcPts val="0"/>
                        </a:spcAft>
                        <a:buClr>
                          <a:srgbClr val="000000"/>
                        </a:buClr>
                        <a:buSzPct val="100000"/>
                        <a:buFont typeface="Wingdings" pitchFamily="2"/>
                        <a:buChar char=""/>
                        <a:tabLst/>
                      </a:pPr>
                      <a:r>
                        <a:rPr lang="en-US" sz="1400" b="0" i="0" u="none" strike="noStrike" kern="1200" cap="none" spc="0" baseline="0">
                          <a:ln>
                            <a:noFill/>
                          </a:ln>
                          <a:solidFill>
                            <a:srgbClr val="000000"/>
                          </a:solidFill>
                          <a:latin typeface="Trebuchet MS" pitchFamily="34"/>
                          <a:ea typeface="DejaVu Sans"/>
                          <a:cs typeface="DejaVu Sans"/>
                        </a:rPr>
                        <a:t>Detach from a shared memory location</a:t>
                      </a:r>
                    </a:p>
                    <a:p>
                      <a:pPr marL="0" marR="0" lvl="0" indent="0" algn="l" rtl="0" hangingPunct="1">
                        <a:lnSpc>
                          <a:spcPct val="100000"/>
                        </a:lnSpc>
                        <a:spcBef>
                          <a:spcPts val="0"/>
                        </a:spcBef>
                        <a:spcAft>
                          <a:spcPts val="0"/>
                        </a:spcAft>
                        <a:buClr>
                          <a:srgbClr val="000000"/>
                        </a:buClr>
                        <a:buSzPct val="100000"/>
                        <a:buFont typeface="Wingdings" pitchFamily="2"/>
                        <a:buChar char=""/>
                        <a:tabLst/>
                      </a:pPr>
                      <a:r>
                        <a:rPr lang="en-US" sz="1400" b="0" i="0" u="none" strike="noStrike" kern="1200" cap="none" spc="0" baseline="0">
                          <a:ln>
                            <a:noFill/>
                          </a:ln>
                          <a:solidFill>
                            <a:srgbClr val="000000"/>
                          </a:solidFill>
                          <a:latin typeface="Trebuchet MS" pitchFamily="34"/>
                          <a:ea typeface="DejaVu Sans"/>
                          <a:cs typeface="DejaVu Sans"/>
                        </a:rPr>
                        <a:t>shmaddr: Location from where it needs to get detached</a:t>
                      </a:r>
                    </a:p>
                    <a:p>
                      <a:pPr marL="0" marR="0" lvl="0" indent="0" algn="l" rtl="0" hangingPunct="1">
                        <a:lnSpc>
                          <a:spcPct val="100000"/>
                        </a:lnSpc>
                        <a:spcBef>
                          <a:spcPts val="0"/>
                        </a:spcBef>
                        <a:spcAft>
                          <a:spcPts val="0"/>
                        </a:spcAft>
                        <a:buClr>
                          <a:srgbClr val="000000"/>
                        </a:buClr>
                        <a:buSzPct val="100000"/>
                        <a:buFont typeface="Wingdings" pitchFamily="2"/>
                        <a:buChar char=""/>
                        <a:tabLst/>
                      </a:pPr>
                      <a:r>
                        <a:rPr lang="en-US" sz="1400" b="0" i="0" u="none" strike="noStrike" kern="1200" cap="none" spc="0" baseline="0">
                          <a:ln>
                            <a:noFill/>
                          </a:ln>
                          <a:solidFill>
                            <a:srgbClr val="000000"/>
                          </a:solidFill>
                          <a:latin typeface="Trebuchet MS" pitchFamily="34"/>
                          <a:ea typeface="DejaVu Sans"/>
                          <a:cs typeface="DejaVu Sans"/>
                        </a:rPr>
                        <a:t>RETURN: SUCCESS / FAILURE (-1)</a:t>
                      </a:r>
                    </a:p>
                  </a:txBody>
                  <a:tcPr marL="82953" marR="82953" marT="41476" marB="41476"/>
                </a:tc>
                <a:extLst>
                  <a:ext uri="{0D108BD9-81ED-4DB2-BD59-A6C34878D82A}">
                    <a16:rowId xmlns:a16="http://schemas.microsoft.com/office/drawing/2014/main" val="876423851"/>
                  </a:ext>
                </a:extLst>
              </a:tr>
              <a:tr h="519597">
                <a:tc>
                  <a:txBody>
                    <a:bodyPr/>
                    <a:lstStyle/>
                    <a:p>
                      <a:pPr marL="0" marR="0" lvl="0" indent="0" algn="l" rtl="0" hangingPunct="1">
                        <a:lnSpc>
                          <a:spcPct val="100000"/>
                        </a:lnSpc>
                        <a:spcBef>
                          <a:spcPts val="0"/>
                        </a:spcBef>
                        <a:spcAft>
                          <a:spcPts val="0"/>
                        </a:spcAft>
                        <a:buNone/>
                        <a:tabLst/>
                      </a:pPr>
                      <a:r>
                        <a:rPr lang="en-US" sz="1400" b="0" i="0" u="none" strike="noStrike" kern="1200" cap="none" spc="0" baseline="0">
                          <a:ln>
                            <a:noFill/>
                          </a:ln>
                          <a:solidFill>
                            <a:srgbClr val="000000"/>
                          </a:solidFill>
                          <a:latin typeface="Trebuchet MS" pitchFamily="34"/>
                          <a:ea typeface="DejaVu Sans"/>
                          <a:cs typeface="DejaVu Sans"/>
                        </a:rPr>
                        <a:t>shmctl(shmid, IPC_RMID, NULL)</a:t>
                      </a:r>
                    </a:p>
                  </a:txBody>
                  <a:tcPr marL="82953" marR="82953" marT="41476" marB="41476"/>
                </a:tc>
                <a:tc>
                  <a:txBody>
                    <a:bodyPr/>
                    <a:lstStyle/>
                    <a:p>
                      <a:pPr marL="0" marR="0" lvl="0" indent="0" algn="l" rtl="0" hangingPunct="1">
                        <a:lnSpc>
                          <a:spcPct val="100000"/>
                        </a:lnSpc>
                        <a:spcBef>
                          <a:spcPts val="0"/>
                        </a:spcBef>
                        <a:spcAft>
                          <a:spcPts val="0"/>
                        </a:spcAft>
                        <a:buClr>
                          <a:srgbClr val="000000"/>
                        </a:buClr>
                        <a:buSzPct val="100000"/>
                        <a:buFont typeface="Wingdings" pitchFamily="2"/>
                        <a:buChar char=""/>
                        <a:tabLst/>
                      </a:pPr>
                      <a:r>
                        <a:rPr lang="en-US" sz="1400" b="0" i="0" u="none" strike="noStrike" kern="1200" cap="none" spc="0" baseline="0">
                          <a:ln>
                            <a:noFill/>
                          </a:ln>
                          <a:solidFill>
                            <a:srgbClr val="000000"/>
                          </a:solidFill>
                          <a:latin typeface="Trebuchet MS" pitchFamily="34"/>
                          <a:ea typeface="DejaVu Sans"/>
                          <a:cs typeface="DejaVu Sans"/>
                        </a:rPr>
                        <a:t>shmid: Shared memory ID</a:t>
                      </a:r>
                    </a:p>
                    <a:p>
                      <a:pPr marL="0" marR="0" lvl="0" indent="0" algn="l" rtl="0" hangingPunct="1">
                        <a:lnSpc>
                          <a:spcPct val="100000"/>
                        </a:lnSpc>
                        <a:spcBef>
                          <a:spcPts val="0"/>
                        </a:spcBef>
                        <a:spcAft>
                          <a:spcPts val="0"/>
                        </a:spcAft>
                        <a:buClr>
                          <a:srgbClr val="000000"/>
                        </a:buClr>
                        <a:buSzPct val="100000"/>
                        <a:buFont typeface="Wingdings" pitchFamily="2"/>
                        <a:buChar char=""/>
                        <a:tabLst/>
                      </a:pPr>
                      <a:r>
                        <a:rPr lang="en-US" sz="1400" b="0" i="0" u="none" strike="noStrike" kern="1200" cap="none" spc="0" baseline="0">
                          <a:ln>
                            <a:noFill/>
                          </a:ln>
                          <a:solidFill>
                            <a:srgbClr val="000000"/>
                          </a:solidFill>
                          <a:latin typeface="Trebuchet MS" pitchFamily="34"/>
                          <a:ea typeface="DejaVu Sans"/>
                          <a:cs typeface="DejaVu Sans"/>
                        </a:rPr>
                        <a:t>Remove and NULL</a:t>
                      </a:r>
                    </a:p>
                  </a:txBody>
                  <a:tcPr marL="82953" marR="82953" marT="41476" marB="41476"/>
                </a:tc>
                <a:extLst>
                  <a:ext uri="{0D108BD9-81ED-4DB2-BD59-A6C34878D82A}">
                    <a16:rowId xmlns:a16="http://schemas.microsoft.com/office/drawing/2014/main" val="2442285608"/>
                  </a:ext>
                </a:extLst>
              </a:tr>
            </a:tbl>
          </a:graphicData>
        </a:graphic>
      </p:graphicFrame>
      <p:pic>
        <p:nvPicPr>
          <p:cNvPr id="5" name="Picture 4">
            <a:hlinkClick r:id="" action="ppaction://hlinkshowjump?jump=previousslide"/>
            <a:extLst>
              <a:ext uri="{FF2B5EF4-FFF2-40B4-BE49-F238E27FC236}">
                <a16:creationId xmlns:a16="http://schemas.microsoft.com/office/drawing/2014/main" id="{C40149D3-438B-9D1B-1114-33E65C050070}"/>
              </a:ext>
            </a:extLst>
          </p:cNvPr>
          <p:cNvPicPr>
            <a:picLocks noChangeAspect="1"/>
          </p:cNvPicPr>
          <p:nvPr/>
        </p:nvPicPr>
        <p:blipFill>
          <a:blip r:embed="rId5">
            <a:lum/>
            <a:alphaModFix/>
          </a:blip>
          <a:srcRect/>
          <a:stretch>
            <a:fillRect/>
          </a:stretch>
        </p:blipFill>
        <p:spPr>
          <a:xfrm>
            <a:off x="2412160" y="6423610"/>
            <a:ext cx="326585" cy="32658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AACEB-A842-70F0-B1D3-766D2B712086}"/>
              </a:ext>
            </a:extLst>
          </p:cNvPr>
          <p:cNvSpPr txBox="1">
            <a:spLocks noGrp="1"/>
          </p:cNvSpPr>
          <p:nvPr>
            <p:ph type="title" idx="4294967295"/>
          </p:nvPr>
        </p:nvSpPr>
        <p:spPr>
          <a:xfrm>
            <a:off x="204213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Inter Process Communications</a:t>
            </a:r>
            <a:br>
              <a:rPr lang="en-US" sz="2177">
                <a:solidFill>
                  <a:srgbClr val="000000"/>
                </a:solidFill>
                <a:ea typeface="DejaVu Sans" pitchFamily="2"/>
                <a:cs typeface="DejaVu Sans" pitchFamily="2"/>
              </a:rPr>
            </a:br>
            <a:r>
              <a:rPr lang="en-US" sz="2177">
                <a:solidFill>
                  <a:srgbClr val="000000"/>
                </a:solidFill>
                <a:ea typeface="DejaVu Sans" pitchFamily="2"/>
                <a:cs typeface="DejaVu Sans" pitchFamily="2"/>
              </a:rPr>
              <a:t>Synchronization - Debugging</a:t>
            </a:r>
          </a:p>
        </p:txBody>
      </p:sp>
      <p:pic>
        <p:nvPicPr>
          <p:cNvPr id="3" name="Picture 2">
            <a:hlinkClick r:id="rId3" action="ppaction://hlinksldjump"/>
            <a:extLst>
              <a:ext uri="{FF2B5EF4-FFF2-40B4-BE49-F238E27FC236}">
                <a16:creationId xmlns:a16="http://schemas.microsoft.com/office/drawing/2014/main" id="{0B9877E3-CF68-460C-667D-9A81A9838848}"/>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4" name="Picture 3">
            <a:hlinkClick r:id="" action="ppaction://hlinkshowjump?jump=previousslide"/>
            <a:extLst>
              <a:ext uri="{FF2B5EF4-FFF2-40B4-BE49-F238E27FC236}">
                <a16:creationId xmlns:a16="http://schemas.microsoft.com/office/drawing/2014/main" id="{091325D1-BF44-4A10-0502-A4D3315BAB55}"/>
              </a:ext>
            </a:extLst>
          </p:cNvPr>
          <p:cNvPicPr>
            <a:picLocks noChangeAspect="1"/>
          </p:cNvPicPr>
          <p:nvPr/>
        </p:nvPicPr>
        <p:blipFill>
          <a:blip r:embed="rId5">
            <a:lum/>
            <a:alphaModFix/>
          </a:blip>
          <a:srcRect/>
          <a:stretch>
            <a:fillRect/>
          </a:stretch>
        </p:blipFill>
        <p:spPr>
          <a:xfrm>
            <a:off x="2412160" y="6423610"/>
            <a:ext cx="326585" cy="326585"/>
          </a:xfrm>
          <a:prstGeom prst="rect">
            <a:avLst/>
          </a:prstGeom>
          <a:noFill/>
          <a:ln>
            <a:noFill/>
          </a:ln>
        </p:spPr>
      </p:pic>
      <p:sp>
        <p:nvSpPr>
          <p:cNvPr id="5" name="Text Placeholder 4">
            <a:extLst>
              <a:ext uri="{FF2B5EF4-FFF2-40B4-BE49-F238E27FC236}">
                <a16:creationId xmlns:a16="http://schemas.microsoft.com/office/drawing/2014/main" id="{6B430F33-8DC4-072D-3DBB-FC6537C6C4D2}"/>
              </a:ext>
            </a:extLst>
          </p:cNvPr>
          <p:cNvSpPr txBox="1">
            <a:spLocks noGrp="1"/>
          </p:cNvSpPr>
          <p:nvPr>
            <p:ph type="body" idx="4294967295"/>
          </p:nvPr>
        </p:nvSpPr>
        <p:spPr>
          <a:xfrm>
            <a:off x="1988904" y="1327243"/>
            <a:ext cx="8229627" cy="1971923"/>
          </a:xfrm>
        </p:spPr>
        <p:txBody>
          <a:bodyPr/>
          <a:lstStyle/>
          <a:p>
            <a:pPr lvl="0" algn="l" hangingPunct="1">
              <a:lnSpc>
                <a:spcPct val="91000"/>
              </a:lnSpc>
              <a:buSzPct val="45000"/>
              <a:buFont typeface="StarSymbol"/>
              <a:buChar char="●"/>
            </a:pPr>
            <a:r>
              <a:rPr lang="en-US" sz="1996">
                <a:solidFill>
                  <a:srgbClr val="000000"/>
                </a:solidFill>
                <a:cs typeface="DejaVu Sans" pitchFamily="2"/>
              </a:rPr>
              <a:t>The </a:t>
            </a:r>
            <a:r>
              <a:rPr lang="en-US" sz="1996" b="1" i="1">
                <a:solidFill>
                  <a:srgbClr val="000000"/>
                </a:solidFill>
                <a:cs typeface="DejaVu Sans" pitchFamily="2"/>
              </a:rPr>
              <a:t>ipcs</a:t>
            </a:r>
            <a:r>
              <a:rPr lang="en-US" sz="1996">
                <a:solidFill>
                  <a:srgbClr val="000000"/>
                </a:solidFill>
                <a:cs typeface="DejaVu Sans" pitchFamily="2"/>
              </a:rPr>
              <a:t> command provides information on inter-process communication facilities, including shared segments.</a:t>
            </a:r>
          </a:p>
          <a:p>
            <a:pPr lvl="0" algn="l" hangingPunct="1">
              <a:lnSpc>
                <a:spcPct val="91000"/>
              </a:lnSpc>
              <a:buSzPct val="45000"/>
              <a:buFont typeface="StarSymbol"/>
              <a:buChar char="●"/>
            </a:pPr>
            <a:r>
              <a:rPr lang="en-US" sz="1996">
                <a:solidFill>
                  <a:srgbClr val="000000"/>
                </a:solidFill>
                <a:cs typeface="DejaVu Sans" pitchFamily="2"/>
              </a:rPr>
              <a:t>Use the -m flag to obtain information about shared memory.</a:t>
            </a:r>
          </a:p>
          <a:p>
            <a:pPr lvl="0" algn="l" hangingPunct="1">
              <a:lnSpc>
                <a:spcPct val="91000"/>
              </a:lnSpc>
              <a:buSzPct val="45000"/>
              <a:buFont typeface="StarSymbol"/>
              <a:buChar char="●"/>
            </a:pPr>
            <a:r>
              <a:rPr lang="en-US" sz="1996">
                <a:solidFill>
                  <a:srgbClr val="000000"/>
                </a:solidFill>
                <a:cs typeface="DejaVu Sans" pitchFamily="2"/>
              </a:rPr>
              <a:t>For example, this image illustrates that one shared memory segment, numbered 392316, is in use:</a:t>
            </a:r>
          </a:p>
        </p:txBody>
      </p:sp>
      <p:sp>
        <p:nvSpPr>
          <p:cNvPr id="6" name="Freeform: Shape 5">
            <a:extLst>
              <a:ext uri="{FF2B5EF4-FFF2-40B4-BE49-F238E27FC236}">
                <a16:creationId xmlns:a16="http://schemas.microsoft.com/office/drawing/2014/main" id="{BD8BD23E-2915-9986-17E5-D33907275599}"/>
              </a:ext>
            </a:extLst>
          </p:cNvPr>
          <p:cNvSpPr/>
          <p:nvPr/>
        </p:nvSpPr>
        <p:spPr>
          <a:xfrm>
            <a:off x="3737770" y="3377874"/>
            <a:ext cx="6061753" cy="89092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333333"/>
          </a:solidFill>
          <a:ln w="36000">
            <a:solidFill>
              <a:srgbClr val="CCCCCC"/>
            </a:solidFill>
            <a:custDash>
              <a:ds d="51000" sp="127000"/>
              <a:ds d="51000" sp="127000"/>
              <a:ds d="254000" sp="127000"/>
              <a:ds d="254000" sp="127000"/>
              <a:ds d="254000" sp="127000"/>
            </a:custDash>
          </a:ln>
        </p:spPr>
        <p:txBody>
          <a:bodyPr vert="horz" wrap="none" lIns="97976" tIns="57152" rIns="97976" bIns="57152" anchor="ctr" anchorCtr="0" compatLnSpc="0">
            <a:noAutofit/>
          </a:bodyPr>
          <a:lstStyle/>
          <a:p>
            <a:pPr defTabSz="829544" hangingPunct="0"/>
            <a:r>
              <a:rPr lang="en-IN" sz="1270">
                <a:solidFill>
                  <a:prstClr val="black"/>
                </a:solidFill>
                <a:latin typeface="Trebuchet MS" pitchFamily="34"/>
                <a:ea typeface="Courier New" pitchFamily="49"/>
                <a:cs typeface="Courier New" pitchFamily="49"/>
              </a:rPr>
              <a:t>user@user:~] ipcs -s</a:t>
            </a:r>
          </a:p>
          <a:p>
            <a:pPr defTabSz="829544" hangingPunct="0"/>
            <a:endParaRPr lang="en-IN" sz="1270">
              <a:solidFill>
                <a:prstClr val="black"/>
              </a:solidFill>
              <a:latin typeface="Trebuchet MS" pitchFamily="34"/>
              <a:ea typeface="Courier New" pitchFamily="49"/>
              <a:cs typeface="Courier New" pitchFamily="49"/>
            </a:endParaRPr>
          </a:p>
          <a:p>
            <a:pPr defTabSz="829544" hangingPunct="0">
              <a:tabLst>
                <a:tab pos="423263" algn="l"/>
                <a:tab pos="846853" algn="l"/>
                <a:tab pos="1270116" algn="l"/>
                <a:tab pos="1693706" algn="l"/>
                <a:tab pos="2116969" algn="l"/>
                <a:tab pos="2540559" algn="l"/>
                <a:tab pos="2963822" algn="l"/>
                <a:tab pos="3387412" algn="l"/>
                <a:tab pos="3810675" algn="l"/>
                <a:tab pos="4234265" algn="l"/>
                <a:tab pos="4657529" algn="l"/>
                <a:tab pos="5081118" algn="l"/>
                <a:tab pos="5504382" algn="l"/>
                <a:tab pos="5927645" algn="l"/>
                <a:tab pos="6351235" algn="l"/>
                <a:tab pos="6774497" algn="l"/>
                <a:tab pos="7198088" algn="l"/>
                <a:tab pos="7621351" algn="l"/>
                <a:tab pos="8044941" algn="l"/>
                <a:tab pos="8468204" algn="l"/>
                <a:tab pos="8891794" algn="l"/>
                <a:tab pos="9315057" algn="l"/>
                <a:tab pos="9738647" algn="l"/>
                <a:tab pos="10161910" algn="l"/>
                <a:tab pos="10585172" algn="l"/>
                <a:tab pos="11008763" algn="l"/>
                <a:tab pos="11432026" algn="l"/>
                <a:tab pos="11855615" algn="l"/>
                <a:tab pos="12278879" algn="l"/>
                <a:tab pos="12702469" algn="l"/>
                <a:tab pos="13125732" algn="l"/>
                <a:tab pos="13549321" algn="l"/>
              </a:tabLst>
            </a:pPr>
            <a:r>
              <a:rPr lang="en-IN" sz="1270">
                <a:solidFill>
                  <a:prstClr val="black"/>
                </a:solidFill>
                <a:latin typeface="Trebuchet MS" pitchFamily="34"/>
                <a:ea typeface="Courier New" pitchFamily="49"/>
                <a:cs typeface="Courier New" pitchFamily="49"/>
              </a:rPr>
              <a:t>------ Semaphore Arrays --------</a:t>
            </a:r>
          </a:p>
          <a:p>
            <a:pPr defTabSz="829544" hangingPunct="0"/>
            <a:r>
              <a:rPr lang="en-IN" sz="1270">
                <a:solidFill>
                  <a:prstClr val="black"/>
                </a:solidFill>
                <a:latin typeface="Trebuchet MS" pitchFamily="34"/>
                <a:ea typeface="Courier New" pitchFamily="49"/>
                <a:cs typeface="Courier New" pitchFamily="49"/>
              </a:rPr>
              <a:t>key        semid      owner      perms      nsems</a:t>
            </a:r>
          </a:p>
        </p:txBody>
      </p:sp>
      <p:sp>
        <p:nvSpPr>
          <p:cNvPr id="7" name="Freeform: Shape 6">
            <a:extLst>
              <a:ext uri="{FF2B5EF4-FFF2-40B4-BE49-F238E27FC236}">
                <a16:creationId xmlns:a16="http://schemas.microsoft.com/office/drawing/2014/main" id="{2CCABC42-0E4E-C092-5AC8-E1E1CBCC4B9A}"/>
              </a:ext>
            </a:extLst>
          </p:cNvPr>
          <p:cNvSpPr/>
          <p:nvPr/>
        </p:nvSpPr>
        <p:spPr>
          <a:xfrm>
            <a:off x="3736137" y="4543131"/>
            <a:ext cx="6076449" cy="151894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333333"/>
          </a:solidFill>
          <a:ln w="36000">
            <a:solidFill>
              <a:srgbClr val="CCCCCC"/>
            </a:solidFill>
            <a:custDash>
              <a:ds d="51000" sp="127000"/>
              <a:ds d="51000" sp="127000"/>
              <a:ds d="254000" sp="127000"/>
              <a:ds d="254000" sp="127000"/>
              <a:ds d="254000" sp="127000"/>
            </a:custDash>
          </a:ln>
        </p:spPr>
        <p:txBody>
          <a:bodyPr vert="horz" wrap="none" lIns="97976" tIns="57152" rIns="97976" bIns="57152" anchor="ctr" anchorCtr="0" compatLnSpc="0">
            <a:noAutofit/>
          </a:bodyPr>
          <a:lstStyle/>
          <a:p>
            <a:pPr defTabSz="829544" hangingPunct="0"/>
            <a:r>
              <a:rPr lang="en-IN" sz="1270">
                <a:solidFill>
                  <a:prstClr val="black"/>
                </a:solidFill>
                <a:latin typeface="Trebuchet MS" pitchFamily="34"/>
                <a:ea typeface="Courier New" pitchFamily="49"/>
                <a:cs typeface="Courier New" pitchFamily="49"/>
              </a:rPr>
              <a:t>user@user:~] ipcs -m | more</a:t>
            </a:r>
          </a:p>
          <a:p>
            <a:pPr defTabSz="829544" hangingPunct="0"/>
            <a:endParaRPr lang="en-IN" sz="1270">
              <a:solidFill>
                <a:prstClr val="black"/>
              </a:solidFill>
              <a:latin typeface="Trebuchet MS" pitchFamily="34"/>
              <a:ea typeface="Courier New" pitchFamily="49"/>
              <a:cs typeface="Courier New" pitchFamily="49"/>
            </a:endParaRPr>
          </a:p>
          <a:p>
            <a:pPr defTabSz="829544" hangingPunct="0">
              <a:tabLst>
                <a:tab pos="423263" algn="l"/>
                <a:tab pos="846853" algn="l"/>
                <a:tab pos="1270116" algn="l"/>
                <a:tab pos="1693706" algn="l"/>
                <a:tab pos="2116969" algn="l"/>
                <a:tab pos="2540559" algn="l"/>
                <a:tab pos="2963822" algn="l"/>
                <a:tab pos="3387412" algn="l"/>
                <a:tab pos="3810675" algn="l"/>
                <a:tab pos="4234265" algn="l"/>
                <a:tab pos="4657529" algn="l"/>
                <a:tab pos="5081118" algn="l"/>
                <a:tab pos="5504382" algn="l"/>
                <a:tab pos="5927645" algn="l"/>
                <a:tab pos="6351235" algn="l"/>
                <a:tab pos="6774497" algn="l"/>
                <a:tab pos="7198088" algn="l"/>
                <a:tab pos="7621351" algn="l"/>
                <a:tab pos="8044941" algn="l"/>
                <a:tab pos="8468204" algn="l"/>
                <a:tab pos="8891794" algn="l"/>
                <a:tab pos="9315057" algn="l"/>
                <a:tab pos="9738647" algn="l"/>
                <a:tab pos="10161910" algn="l"/>
                <a:tab pos="10585172" algn="l"/>
                <a:tab pos="11008763" algn="l"/>
                <a:tab pos="11432026" algn="l"/>
                <a:tab pos="11855615" algn="l"/>
                <a:tab pos="12278879" algn="l"/>
                <a:tab pos="12702469" algn="l"/>
                <a:tab pos="13125732" algn="l"/>
                <a:tab pos="13549321" algn="l"/>
              </a:tabLst>
            </a:pPr>
            <a:r>
              <a:rPr lang="en-IN" sz="1270">
                <a:solidFill>
                  <a:prstClr val="black"/>
                </a:solidFill>
                <a:latin typeface="Trebuchet MS" pitchFamily="34"/>
                <a:ea typeface="Courier New" pitchFamily="49"/>
                <a:cs typeface="Courier New" pitchFamily="49"/>
              </a:rPr>
              <a:t>------ Shared Memory Segments --------</a:t>
            </a:r>
          </a:p>
          <a:p>
            <a:pPr defTabSz="829544" hangingPunct="0">
              <a:tabLst>
                <a:tab pos="423263" algn="l"/>
                <a:tab pos="846853" algn="l"/>
                <a:tab pos="1270116" algn="l"/>
                <a:tab pos="1693706" algn="l"/>
                <a:tab pos="2116969" algn="l"/>
                <a:tab pos="2540559" algn="l"/>
                <a:tab pos="2963822" algn="l"/>
                <a:tab pos="3387412" algn="l"/>
                <a:tab pos="3810675" algn="l"/>
                <a:tab pos="4234265" algn="l"/>
                <a:tab pos="4657529" algn="l"/>
                <a:tab pos="5081118" algn="l"/>
                <a:tab pos="5504382" algn="l"/>
                <a:tab pos="5927645" algn="l"/>
                <a:tab pos="6351235" algn="l"/>
                <a:tab pos="6774497" algn="l"/>
                <a:tab pos="7198088" algn="l"/>
                <a:tab pos="7621351" algn="l"/>
                <a:tab pos="8044941" algn="l"/>
                <a:tab pos="8468204" algn="l"/>
                <a:tab pos="8891794" algn="l"/>
                <a:tab pos="9315057" algn="l"/>
                <a:tab pos="9738647" algn="l"/>
                <a:tab pos="10161910" algn="l"/>
                <a:tab pos="10585172" algn="l"/>
                <a:tab pos="11008763" algn="l"/>
                <a:tab pos="11432026" algn="l"/>
                <a:tab pos="11855615" algn="l"/>
                <a:tab pos="12278879" algn="l"/>
                <a:tab pos="12702469" algn="l"/>
                <a:tab pos="13125732" algn="l"/>
                <a:tab pos="13549321" algn="l"/>
              </a:tabLst>
            </a:pPr>
            <a:r>
              <a:rPr lang="en-IN" sz="1270">
                <a:solidFill>
                  <a:prstClr val="black"/>
                </a:solidFill>
                <a:latin typeface="Trebuchet MS" pitchFamily="34"/>
                <a:ea typeface="Courier New" pitchFamily="49"/>
                <a:cs typeface="Courier New" pitchFamily="49"/>
              </a:rPr>
              <a:t>key       	 shmid      owner    perms    bytes         nattch     status      </a:t>
            </a:r>
          </a:p>
          <a:p>
            <a:pPr defTabSz="829544" hangingPunct="0">
              <a:tabLst>
                <a:tab pos="423263" algn="l"/>
                <a:tab pos="846853" algn="l"/>
                <a:tab pos="1270116" algn="l"/>
                <a:tab pos="1693706" algn="l"/>
                <a:tab pos="2116969" algn="l"/>
                <a:tab pos="2540559" algn="l"/>
                <a:tab pos="2963822" algn="l"/>
                <a:tab pos="3387412" algn="l"/>
                <a:tab pos="3810675" algn="l"/>
                <a:tab pos="4234265" algn="l"/>
                <a:tab pos="4657529" algn="l"/>
                <a:tab pos="5081118" algn="l"/>
                <a:tab pos="5504382" algn="l"/>
                <a:tab pos="5927645" algn="l"/>
                <a:tab pos="6351235" algn="l"/>
                <a:tab pos="6774497" algn="l"/>
                <a:tab pos="7198088" algn="l"/>
                <a:tab pos="7621351" algn="l"/>
                <a:tab pos="8044941" algn="l"/>
                <a:tab pos="8468204" algn="l"/>
                <a:tab pos="8891794" algn="l"/>
                <a:tab pos="9315057" algn="l"/>
                <a:tab pos="9738647" algn="l"/>
                <a:tab pos="10161910" algn="l"/>
                <a:tab pos="10585172" algn="l"/>
                <a:tab pos="11008763" algn="l"/>
                <a:tab pos="11432026" algn="l"/>
                <a:tab pos="11855615" algn="l"/>
                <a:tab pos="12278879" algn="l"/>
                <a:tab pos="12702469" algn="l"/>
                <a:tab pos="13125732" algn="l"/>
                <a:tab pos="13549321" algn="l"/>
              </a:tabLst>
            </a:pPr>
            <a:r>
              <a:rPr lang="en-IN" sz="1270">
                <a:solidFill>
                  <a:prstClr val="black"/>
                </a:solidFill>
                <a:latin typeface="Trebuchet MS" pitchFamily="34"/>
                <a:ea typeface="Courier New" pitchFamily="49"/>
                <a:cs typeface="Courier New" pitchFamily="49"/>
              </a:rPr>
              <a:t>0x00000000 393216     user       600        524288      2             dest         </a:t>
            </a:r>
          </a:p>
          <a:p>
            <a:pPr defTabSz="829544" hangingPunct="0">
              <a:tabLst>
                <a:tab pos="423263" algn="l"/>
                <a:tab pos="846853" algn="l"/>
                <a:tab pos="1270116" algn="l"/>
                <a:tab pos="1693706" algn="l"/>
                <a:tab pos="2116969" algn="l"/>
                <a:tab pos="2540559" algn="l"/>
                <a:tab pos="2963822" algn="l"/>
                <a:tab pos="3387412" algn="l"/>
                <a:tab pos="3810675" algn="l"/>
                <a:tab pos="4234265" algn="l"/>
                <a:tab pos="4657529" algn="l"/>
                <a:tab pos="5081118" algn="l"/>
                <a:tab pos="5504382" algn="l"/>
                <a:tab pos="5927645" algn="l"/>
                <a:tab pos="6351235" algn="l"/>
                <a:tab pos="6774497" algn="l"/>
                <a:tab pos="7198088" algn="l"/>
                <a:tab pos="7621351" algn="l"/>
                <a:tab pos="8044941" algn="l"/>
                <a:tab pos="8468204" algn="l"/>
                <a:tab pos="8891794" algn="l"/>
                <a:tab pos="9315057" algn="l"/>
                <a:tab pos="9738647" algn="l"/>
                <a:tab pos="10161910" algn="l"/>
                <a:tab pos="10585172" algn="l"/>
                <a:tab pos="11008763" algn="l"/>
                <a:tab pos="11432026" algn="l"/>
                <a:tab pos="11855615" algn="l"/>
                <a:tab pos="12278879" algn="l"/>
                <a:tab pos="12702469" algn="l"/>
                <a:tab pos="13125732" algn="l"/>
                <a:tab pos="13549321" algn="l"/>
              </a:tabLst>
            </a:pPr>
            <a:r>
              <a:rPr lang="en-IN" sz="1270">
                <a:solidFill>
                  <a:prstClr val="black"/>
                </a:solidFill>
                <a:latin typeface="Trebuchet MS" pitchFamily="34"/>
                <a:ea typeface="Courier New" pitchFamily="49"/>
                <a:cs typeface="Courier New" pitchFamily="49"/>
              </a:rPr>
              <a:t>0x00000000 557057     user       700        2116         2             dest         </a:t>
            </a:r>
          </a:p>
          <a:p>
            <a:pPr defTabSz="829544" hangingPunct="0">
              <a:tabLst>
                <a:tab pos="423263" algn="l"/>
                <a:tab pos="846853" algn="l"/>
                <a:tab pos="1270116" algn="l"/>
                <a:tab pos="1693706" algn="l"/>
                <a:tab pos="2116969" algn="l"/>
                <a:tab pos="2540559" algn="l"/>
                <a:tab pos="2963822" algn="l"/>
                <a:tab pos="3387412" algn="l"/>
                <a:tab pos="3810675" algn="l"/>
                <a:tab pos="4234265" algn="l"/>
                <a:tab pos="4657529" algn="l"/>
                <a:tab pos="5081118" algn="l"/>
                <a:tab pos="5504382" algn="l"/>
                <a:tab pos="5927645" algn="l"/>
                <a:tab pos="6351235" algn="l"/>
                <a:tab pos="6774497" algn="l"/>
                <a:tab pos="7198088" algn="l"/>
                <a:tab pos="7621351" algn="l"/>
                <a:tab pos="8044941" algn="l"/>
                <a:tab pos="8468204" algn="l"/>
                <a:tab pos="8891794" algn="l"/>
                <a:tab pos="9315057" algn="l"/>
                <a:tab pos="9738647" algn="l"/>
                <a:tab pos="10161910" algn="l"/>
                <a:tab pos="10585172" algn="l"/>
                <a:tab pos="11008763" algn="l"/>
                <a:tab pos="11432026" algn="l"/>
                <a:tab pos="11855615" algn="l"/>
                <a:tab pos="12278879" algn="l"/>
                <a:tab pos="12702469" algn="l"/>
                <a:tab pos="13125732" algn="l"/>
                <a:tab pos="13549321" algn="l"/>
              </a:tabLst>
            </a:pPr>
            <a:r>
              <a:rPr lang="en-IN" sz="1270">
                <a:solidFill>
                  <a:prstClr val="black"/>
                </a:solidFill>
                <a:latin typeface="Trebuchet MS" pitchFamily="34"/>
                <a:ea typeface="Courier New" pitchFamily="49"/>
                <a:cs typeface="Courier New" pitchFamily="49"/>
              </a:rPr>
              <a:t>0x00000000 589826     user       700        5152         2             dest         </a:t>
            </a:r>
          </a:p>
        </p:txBody>
      </p:sp>
      <p:sp>
        <p:nvSpPr>
          <p:cNvPr id="8" name="Freeform: Shape 7">
            <a:extLst>
              <a:ext uri="{FF2B5EF4-FFF2-40B4-BE49-F238E27FC236}">
                <a16:creationId xmlns:a16="http://schemas.microsoft.com/office/drawing/2014/main" id="{6C721E5E-EA20-7A23-E60C-3C80A59E642D}"/>
              </a:ext>
            </a:extLst>
          </p:cNvPr>
          <p:cNvSpPr/>
          <p:nvPr/>
        </p:nvSpPr>
        <p:spPr>
          <a:xfrm>
            <a:off x="2243642" y="3570885"/>
            <a:ext cx="1061729" cy="1061729"/>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CC00"/>
          </a:solidFill>
          <a:ln w="0">
            <a:solidFill>
              <a:srgbClr val="FF950E"/>
            </a:solidFill>
            <a:custDash>
              <a:ds d="197000" sp="197000"/>
            </a:custDash>
          </a:ln>
        </p:spPr>
        <p:txBody>
          <a:bodyPr vert="horz" wrap="none" lIns="81646" tIns="40823" rIns="81646" bIns="40823" anchor="ctr" anchorCtr="0" compatLnSpc="0">
            <a:noAutofit/>
          </a:bodyPr>
          <a:lstStyle/>
          <a:p>
            <a:pPr algn="ctr" defTabSz="829544" hangingPunct="0"/>
            <a:endParaRPr lang="en-US" sz="1270" b="1">
              <a:solidFill>
                <a:prstClr val="black"/>
              </a:solidFill>
              <a:latin typeface="Trebuchet MS" pitchFamily="34"/>
              <a:ea typeface="Segoe UI" pitchFamily="2"/>
              <a:cs typeface="Tahoma" pitchFamily="2"/>
            </a:endParaRPr>
          </a:p>
          <a:p>
            <a:pPr algn="ctr" defTabSz="829544" hangingPunct="0"/>
            <a:r>
              <a:rPr lang="en-US" sz="1270" b="1">
                <a:solidFill>
                  <a:prstClr val="black"/>
                </a:solidFill>
                <a:latin typeface="Trebuchet MS" pitchFamily="34"/>
                <a:ea typeface="Segoe UI" pitchFamily="2"/>
                <a:cs typeface="Tahoma" pitchFamily="2"/>
              </a:rPr>
              <a:t>Semaphores</a:t>
            </a:r>
          </a:p>
          <a:p>
            <a:pPr algn="ctr" defTabSz="829544" hangingPunct="0"/>
            <a:r>
              <a:rPr lang="en-US" sz="1270" b="1">
                <a:solidFill>
                  <a:prstClr val="black"/>
                </a:solidFill>
                <a:latin typeface="Trebuchet MS" pitchFamily="34"/>
                <a:ea typeface="Segoe UI" pitchFamily="2"/>
                <a:cs typeface="Tahoma" pitchFamily="2"/>
              </a:rPr>
              <a:t>In the</a:t>
            </a:r>
          </a:p>
          <a:p>
            <a:pPr algn="ctr" defTabSz="829544" hangingPunct="0"/>
            <a:r>
              <a:rPr lang="en-US" sz="1270" b="1">
                <a:solidFill>
                  <a:prstClr val="black"/>
                </a:solidFill>
                <a:latin typeface="Trebuchet MS" pitchFamily="34"/>
                <a:ea typeface="Segoe UI" pitchFamily="2"/>
                <a:cs typeface="Tahoma" pitchFamily="2"/>
              </a:rPr>
              <a:t>system</a:t>
            </a:r>
          </a:p>
        </p:txBody>
      </p:sp>
      <p:sp>
        <p:nvSpPr>
          <p:cNvPr id="9" name="Freeform: Shape 8">
            <a:extLst>
              <a:ext uri="{FF2B5EF4-FFF2-40B4-BE49-F238E27FC236}">
                <a16:creationId xmlns:a16="http://schemas.microsoft.com/office/drawing/2014/main" id="{A61F9A7D-0BCB-7365-D1F3-6C06E6D04295}"/>
              </a:ext>
            </a:extLst>
          </p:cNvPr>
          <p:cNvSpPr/>
          <p:nvPr/>
        </p:nvSpPr>
        <p:spPr>
          <a:xfrm>
            <a:off x="4752471" y="3391264"/>
            <a:ext cx="580996" cy="288048"/>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noFill/>
          <a:ln w="28800">
            <a:solidFill>
              <a:srgbClr val="FFD320"/>
            </a:solidFill>
            <a:prstDash val="solid"/>
          </a:ln>
        </p:spPr>
        <p:txBody>
          <a:bodyPr vert="horz" wrap="none" lIns="94710" tIns="53887" rIns="94710" bIns="53887"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cxnSp>
        <p:nvCxnSpPr>
          <p:cNvPr id="10" name="Connector: Curved 9">
            <a:extLst>
              <a:ext uri="{FF2B5EF4-FFF2-40B4-BE49-F238E27FC236}">
                <a16:creationId xmlns:a16="http://schemas.microsoft.com/office/drawing/2014/main" id="{B5E6D586-5C05-3ED3-E7F2-1F1BF7F13BD0}"/>
              </a:ext>
            </a:extLst>
          </p:cNvPr>
          <p:cNvCxnSpPr>
            <a:stCxn id="9" idx="8"/>
            <a:endCxn id="8" idx="10"/>
          </p:cNvCxnSpPr>
          <p:nvPr/>
        </p:nvCxnSpPr>
        <p:spPr>
          <a:xfrm rot="16200000" flipH="1" flipV="1">
            <a:off x="3962951" y="3021732"/>
            <a:ext cx="422437" cy="1737598"/>
          </a:xfrm>
          <a:prstGeom prst="curvedConnector3">
            <a:avLst>
              <a:gd name="adj1" fmla="val -117279"/>
            </a:avLst>
          </a:prstGeom>
          <a:noFill/>
          <a:ln w="28800">
            <a:solidFill>
              <a:srgbClr val="FFCC00"/>
            </a:solidFill>
            <a:prstDash val="solid"/>
            <a:tailEnd type="arrow"/>
          </a:ln>
        </p:spPr>
      </p:cxnSp>
      <p:sp>
        <p:nvSpPr>
          <p:cNvPr id="11" name="Freeform: Shape 10">
            <a:extLst>
              <a:ext uri="{FF2B5EF4-FFF2-40B4-BE49-F238E27FC236}">
                <a16:creationId xmlns:a16="http://schemas.microsoft.com/office/drawing/2014/main" id="{AAA582E6-7D1C-BCA4-41B7-30E815BC45FA}"/>
              </a:ext>
            </a:extLst>
          </p:cNvPr>
          <p:cNvSpPr/>
          <p:nvPr/>
        </p:nvSpPr>
        <p:spPr>
          <a:xfrm>
            <a:off x="2250173" y="4740389"/>
            <a:ext cx="1061729" cy="1061729"/>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CC00"/>
          </a:solidFill>
          <a:ln w="0">
            <a:solidFill>
              <a:srgbClr val="FF950E"/>
            </a:solidFill>
            <a:custDash>
              <a:ds d="197000" sp="197000"/>
            </a:custDash>
          </a:ln>
        </p:spPr>
        <p:txBody>
          <a:bodyPr vert="horz" wrap="none" lIns="81646" tIns="40823" rIns="81646" bIns="40823" anchor="ctr" anchorCtr="0" compatLnSpc="0">
            <a:noAutofit/>
          </a:bodyPr>
          <a:lstStyle/>
          <a:p>
            <a:pPr algn="ctr" defTabSz="829544" hangingPunct="0"/>
            <a:r>
              <a:rPr lang="en-US" sz="1270" b="1">
                <a:solidFill>
                  <a:prstClr val="black"/>
                </a:solidFill>
                <a:latin typeface="Trebuchet MS" pitchFamily="34"/>
                <a:ea typeface="Segoe UI" pitchFamily="2"/>
                <a:cs typeface="Tahoma" pitchFamily="2"/>
              </a:rPr>
              <a:t>Shared</a:t>
            </a:r>
          </a:p>
          <a:p>
            <a:pPr algn="ctr" defTabSz="829544" hangingPunct="0"/>
            <a:r>
              <a:rPr lang="en-US" sz="1270" b="1">
                <a:solidFill>
                  <a:prstClr val="black"/>
                </a:solidFill>
                <a:latin typeface="Trebuchet MS" pitchFamily="34"/>
                <a:ea typeface="Segoe UI" pitchFamily="2"/>
                <a:cs typeface="Tahoma" pitchFamily="2"/>
              </a:rPr>
              <a:t>Memory</a:t>
            </a:r>
          </a:p>
          <a:p>
            <a:pPr algn="ctr" defTabSz="829544" hangingPunct="0"/>
            <a:r>
              <a:rPr lang="en-US" sz="1270" b="1">
                <a:solidFill>
                  <a:prstClr val="black"/>
                </a:solidFill>
                <a:latin typeface="Trebuchet MS" pitchFamily="34"/>
                <a:ea typeface="Segoe UI" pitchFamily="2"/>
                <a:cs typeface="Tahoma" pitchFamily="2"/>
              </a:rPr>
              <a:t>in the</a:t>
            </a:r>
          </a:p>
          <a:p>
            <a:pPr algn="ctr" defTabSz="829544" hangingPunct="0"/>
            <a:r>
              <a:rPr lang="en-US" sz="1270" b="1">
                <a:solidFill>
                  <a:prstClr val="black"/>
                </a:solidFill>
                <a:latin typeface="Trebuchet MS" pitchFamily="34"/>
                <a:ea typeface="Segoe UI" pitchFamily="2"/>
                <a:cs typeface="Tahoma" pitchFamily="2"/>
              </a:rPr>
              <a:t>system</a:t>
            </a:r>
          </a:p>
        </p:txBody>
      </p:sp>
      <p:sp>
        <p:nvSpPr>
          <p:cNvPr id="12" name="Freeform: Shape 11">
            <a:extLst>
              <a:ext uri="{FF2B5EF4-FFF2-40B4-BE49-F238E27FC236}">
                <a16:creationId xmlns:a16="http://schemas.microsoft.com/office/drawing/2014/main" id="{59149D8C-7942-6917-7C33-82FD86FC9C7C}"/>
              </a:ext>
            </a:extLst>
          </p:cNvPr>
          <p:cNvSpPr/>
          <p:nvPr/>
        </p:nvSpPr>
        <p:spPr>
          <a:xfrm>
            <a:off x="4752471" y="4560767"/>
            <a:ext cx="613654" cy="288048"/>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noFill/>
          <a:ln w="28800">
            <a:solidFill>
              <a:srgbClr val="FFD320"/>
            </a:solidFill>
            <a:prstDash val="solid"/>
          </a:ln>
        </p:spPr>
        <p:txBody>
          <a:bodyPr vert="horz" wrap="none" lIns="94710" tIns="53887" rIns="94710" bIns="53887"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cxnSp>
        <p:nvCxnSpPr>
          <p:cNvPr id="13" name="Connector: Curved 12">
            <a:extLst>
              <a:ext uri="{FF2B5EF4-FFF2-40B4-BE49-F238E27FC236}">
                <a16:creationId xmlns:a16="http://schemas.microsoft.com/office/drawing/2014/main" id="{E6C69185-F485-9BBA-BBC4-B7CA65620E5C}"/>
              </a:ext>
            </a:extLst>
          </p:cNvPr>
          <p:cNvCxnSpPr>
            <a:stCxn id="12" idx="8"/>
            <a:endCxn id="11" idx="10"/>
          </p:cNvCxnSpPr>
          <p:nvPr/>
        </p:nvCxnSpPr>
        <p:spPr>
          <a:xfrm rot="16200000" flipH="1" flipV="1">
            <a:off x="3974381" y="4186336"/>
            <a:ext cx="422438" cy="1747396"/>
          </a:xfrm>
          <a:prstGeom prst="curvedConnector3">
            <a:avLst>
              <a:gd name="adj1" fmla="val -117279"/>
            </a:avLst>
          </a:prstGeom>
          <a:noFill/>
          <a:ln w="28800">
            <a:solidFill>
              <a:srgbClr val="FFCC00"/>
            </a:solidFill>
            <a:prstDash val="solid"/>
            <a:tailEnd type="arrow"/>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DA078-8956-4182-80F2-9F9972A16D3F}"/>
              </a:ext>
            </a:extLst>
          </p:cNvPr>
          <p:cNvSpPr txBox="1">
            <a:spLocks noGrp="1"/>
          </p:cNvSpPr>
          <p:nvPr>
            <p:ph type="title" idx="4294967295"/>
          </p:nvPr>
        </p:nvSpPr>
        <p:spPr>
          <a:xfrm>
            <a:off x="609561" y="5036132"/>
            <a:ext cx="9675493" cy="502573"/>
          </a:xfrm>
        </p:spPr>
        <p:txBody>
          <a:bodyPr>
            <a:spAutoFit/>
          </a:bodyPr>
          <a:lstStyle/>
          <a:p>
            <a:pPr lvl="0"/>
            <a:r>
              <a:rPr lang="en-US"/>
              <a:t>Signals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D6765-466F-F0DB-DDEE-A535C8ED67CA}"/>
              </a:ext>
            </a:extLst>
          </p:cNvPr>
          <p:cNvSpPr txBox="1">
            <a:spLocks noGrp="1"/>
          </p:cNvSpPr>
          <p:nvPr>
            <p:ph type="title" idx="4294967295"/>
          </p:nvPr>
        </p:nvSpPr>
        <p:spPr>
          <a:xfrm>
            <a:off x="2042138" y="358110"/>
            <a:ext cx="8168229" cy="452303"/>
          </a:xfrm>
        </p:spPr>
        <p:txBody>
          <a:bodyPr>
            <a:spAutoFit/>
          </a:bodyPr>
          <a:lstStyle/>
          <a:p>
            <a:pPr lvl="0" hangingPunct="1">
              <a:lnSpc>
                <a:spcPct val="90000"/>
              </a:lnSpc>
            </a:pPr>
            <a:r>
              <a:rPr lang="en-US" sz="3266">
                <a:solidFill>
                  <a:srgbClr val="000000"/>
                </a:solidFill>
                <a:ea typeface="DejaVu Sans" pitchFamily="2"/>
                <a:cs typeface="DejaVu Sans" pitchFamily="2"/>
              </a:rPr>
              <a:t>Signals</a:t>
            </a:r>
          </a:p>
        </p:txBody>
      </p:sp>
      <p:sp>
        <p:nvSpPr>
          <p:cNvPr id="3" name="Text Placeholder 2">
            <a:extLst>
              <a:ext uri="{FF2B5EF4-FFF2-40B4-BE49-F238E27FC236}">
                <a16:creationId xmlns:a16="http://schemas.microsoft.com/office/drawing/2014/main" id="{FA8703CA-D714-2918-1898-937ED6D37EEF}"/>
              </a:ext>
            </a:extLst>
          </p:cNvPr>
          <p:cNvSpPr txBox="1">
            <a:spLocks noGrp="1"/>
          </p:cNvSpPr>
          <p:nvPr>
            <p:ph type="body" idx="4294967295"/>
          </p:nvPr>
        </p:nvSpPr>
        <p:spPr>
          <a:xfrm>
            <a:off x="1980739" y="1327243"/>
            <a:ext cx="8229627" cy="4721446"/>
          </a:xfrm>
        </p:spPr>
        <p:txBody>
          <a:bodyPr/>
          <a:lstStyle/>
          <a:p>
            <a:pPr lvl="0" algn="l" hangingPunct="1">
              <a:buSzPct val="45000"/>
              <a:buFont typeface="StarSymbol"/>
              <a:buChar char="●"/>
            </a:pPr>
            <a:r>
              <a:rPr lang="en-US" sz="2359">
                <a:solidFill>
                  <a:srgbClr val="000000"/>
                </a:solidFill>
                <a:ea typeface="DejaVu Sans" pitchFamily="2"/>
                <a:cs typeface="DejaVu Sans" pitchFamily="2"/>
              </a:rPr>
              <a:t>Signals are used to notify a process of a particular event</a:t>
            </a:r>
          </a:p>
          <a:p>
            <a:pPr lvl="0" algn="l" hangingPunct="1">
              <a:buSzPct val="45000"/>
              <a:buFont typeface="StarSymbol"/>
              <a:buChar char="●"/>
            </a:pPr>
            <a:r>
              <a:rPr lang="en-US" sz="2359">
                <a:solidFill>
                  <a:srgbClr val="000000"/>
                </a:solidFill>
                <a:ea typeface="DejaVu Sans" pitchFamily="2"/>
                <a:cs typeface="DejaVu Sans" pitchFamily="2"/>
              </a:rPr>
              <a:t>Signals make the process aware that something has happened in the system</a:t>
            </a:r>
          </a:p>
          <a:p>
            <a:pPr lvl="0" algn="l" hangingPunct="1">
              <a:buSzPct val="45000"/>
              <a:buFont typeface="StarSymbol"/>
              <a:buChar char="●"/>
            </a:pPr>
            <a:r>
              <a:rPr lang="en-US" sz="2359">
                <a:solidFill>
                  <a:srgbClr val="000000"/>
                </a:solidFill>
                <a:ea typeface="DejaVu Sans" pitchFamily="2"/>
                <a:cs typeface="DejaVu Sans" pitchFamily="2"/>
              </a:rPr>
              <a:t>Target process should perform some pre-defined actions to handle signals</a:t>
            </a:r>
          </a:p>
          <a:p>
            <a:pPr lvl="0" algn="l" hangingPunct="1">
              <a:buSzPct val="45000"/>
              <a:buFont typeface="StarSymbol"/>
              <a:buChar char="●"/>
            </a:pPr>
            <a:r>
              <a:rPr lang="en-US" sz="2359">
                <a:solidFill>
                  <a:srgbClr val="000000"/>
                </a:solidFill>
                <a:ea typeface="DejaVu Sans" pitchFamily="2"/>
                <a:cs typeface="DejaVu Sans" pitchFamily="2"/>
              </a:rPr>
              <a:t>This is called ‘signal handling’</a:t>
            </a:r>
          </a:p>
          <a:p>
            <a:pPr lvl="0" algn="l" hangingPunct="1">
              <a:buSzPct val="45000"/>
              <a:buFont typeface="StarSymbol"/>
              <a:buChar char="●"/>
            </a:pPr>
            <a:r>
              <a:rPr lang="en-US" sz="2359">
                <a:solidFill>
                  <a:srgbClr val="000000"/>
                </a:solidFill>
                <a:ea typeface="DejaVu Sans" pitchFamily="2"/>
                <a:cs typeface="DejaVu Sans" pitchFamily="2"/>
              </a:rPr>
              <a:t>Actions may range from 'self termination' to 'clean-up'</a:t>
            </a:r>
          </a:p>
        </p:txBody>
      </p:sp>
      <p:pic>
        <p:nvPicPr>
          <p:cNvPr id="4" name="Picture 3">
            <a:hlinkClick r:id="rId3" action="ppaction://hlinksldjump"/>
            <a:extLst>
              <a:ext uri="{FF2B5EF4-FFF2-40B4-BE49-F238E27FC236}">
                <a16:creationId xmlns:a16="http://schemas.microsoft.com/office/drawing/2014/main" id="{F66B6F2D-5BAA-2BC9-9B68-D59AA5CD422F}"/>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5" name="Picture 4">
            <a:hlinkClick r:id="" action="ppaction://hlinkshowjump?jump=nextslide"/>
            <a:extLst>
              <a:ext uri="{FF2B5EF4-FFF2-40B4-BE49-F238E27FC236}">
                <a16:creationId xmlns:a16="http://schemas.microsoft.com/office/drawing/2014/main" id="{1A4CBB55-C5CA-94C6-0A66-3285E69EA60B}"/>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741A1-A8F4-529B-6369-CFB4A02BA9C5}"/>
              </a:ext>
            </a:extLst>
          </p:cNvPr>
          <p:cNvSpPr txBox="1">
            <a:spLocks noGrp="1"/>
          </p:cNvSpPr>
          <p:nvPr>
            <p:ph type="title" idx="4294967295"/>
          </p:nvPr>
        </p:nvSpPr>
        <p:spPr>
          <a:xfrm>
            <a:off x="204213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Signals</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Origins</a:t>
            </a:r>
          </a:p>
        </p:txBody>
      </p:sp>
      <p:sp>
        <p:nvSpPr>
          <p:cNvPr id="3" name="Text Placeholder 2">
            <a:extLst>
              <a:ext uri="{FF2B5EF4-FFF2-40B4-BE49-F238E27FC236}">
                <a16:creationId xmlns:a16="http://schemas.microsoft.com/office/drawing/2014/main" id="{6B012E12-D3D9-D021-1555-CC0B221841B9}"/>
              </a:ext>
            </a:extLst>
          </p:cNvPr>
          <p:cNvSpPr txBox="1">
            <a:spLocks noGrp="1"/>
          </p:cNvSpPr>
          <p:nvPr>
            <p:ph type="body" idx="4294967295"/>
          </p:nvPr>
        </p:nvSpPr>
        <p:spPr>
          <a:xfrm>
            <a:off x="1980739" y="1327243"/>
            <a:ext cx="8229627" cy="4721446"/>
          </a:xfrm>
        </p:spPr>
        <p:txBody>
          <a:bodyPr/>
          <a:lstStyle/>
          <a:p>
            <a:pPr marL="414772" indent="-414772" algn="l" hangingPunct="1">
              <a:lnSpc>
                <a:spcPct val="91000"/>
              </a:lnSpc>
              <a:buSzPct val="100000"/>
              <a:buFont typeface="Arial" panose="020B0604020202020204" pitchFamily="34" charset="0"/>
              <a:buChar char="•"/>
            </a:pPr>
            <a:r>
              <a:rPr lang="en-US" sz="2359" dirty="0">
                <a:solidFill>
                  <a:srgbClr val="000000"/>
                </a:solidFill>
                <a:ea typeface="DejaVu Sans" pitchFamily="2"/>
                <a:cs typeface="DejaVu Sans" pitchFamily="2"/>
              </a:rPr>
              <a:t>The kernel</a:t>
            </a:r>
          </a:p>
          <a:p>
            <a:pPr marL="414772" indent="-414772" algn="l" hangingPunct="1">
              <a:lnSpc>
                <a:spcPct val="91000"/>
              </a:lnSpc>
              <a:buSzPct val="100000"/>
              <a:buFont typeface="Arial" panose="020B0604020202020204" pitchFamily="34" charset="0"/>
              <a:buChar char="•"/>
            </a:pPr>
            <a:r>
              <a:rPr lang="en-US" sz="2359" dirty="0">
                <a:solidFill>
                  <a:srgbClr val="000000"/>
                </a:solidFill>
                <a:ea typeface="DejaVu Sans" pitchFamily="2"/>
                <a:cs typeface="DejaVu Sans" pitchFamily="2"/>
              </a:rPr>
              <a:t>A Process may also send a Signal to another Process</a:t>
            </a:r>
          </a:p>
          <a:p>
            <a:pPr marL="414772" indent="-414772" algn="l" hangingPunct="1">
              <a:lnSpc>
                <a:spcPct val="80000"/>
              </a:lnSpc>
              <a:buSzPct val="100000"/>
              <a:buFont typeface="Arial" panose="020B0604020202020204" pitchFamily="34" charset="0"/>
              <a:buChar char="•"/>
            </a:pPr>
            <a:r>
              <a:rPr lang="en-US" sz="2359" dirty="0">
                <a:solidFill>
                  <a:srgbClr val="000000"/>
                </a:solidFill>
                <a:ea typeface="DejaVu Sans" pitchFamily="2"/>
                <a:cs typeface="DejaVu Sans" pitchFamily="2"/>
              </a:rPr>
              <a:t>A Process may also send a Signal to itself</a:t>
            </a:r>
          </a:p>
          <a:p>
            <a:pPr lvl="0" algn="l" hangingPunct="1">
              <a:lnSpc>
                <a:spcPct val="80000"/>
              </a:lnSpc>
              <a:buSzPct val="45000"/>
            </a:pPr>
            <a:r>
              <a:rPr lang="en-US" sz="2359" dirty="0">
                <a:solidFill>
                  <a:srgbClr val="000000"/>
                </a:solidFill>
                <a:ea typeface="DejaVu Sans" pitchFamily="2"/>
                <a:cs typeface="DejaVu Sans" pitchFamily="2"/>
              </a:rPr>
              <a:t>User can generate signals from command prompt:</a:t>
            </a:r>
          </a:p>
          <a:p>
            <a:pPr lvl="0" algn="l" hangingPunct="1">
              <a:lnSpc>
                <a:spcPct val="80000"/>
              </a:lnSpc>
              <a:buSzPct val="45000"/>
            </a:pPr>
            <a:r>
              <a:rPr lang="en-US" sz="2359" dirty="0">
                <a:solidFill>
                  <a:srgbClr val="660066"/>
                </a:solidFill>
                <a:ea typeface="DejaVu Sans" pitchFamily="2"/>
                <a:cs typeface="DejaVu Sans" pitchFamily="2"/>
              </a:rPr>
              <a:t>‘kill’ command:</a:t>
            </a:r>
          </a:p>
          <a:p>
            <a:pPr lvl="0" algn="l" hangingPunct="1">
              <a:lnSpc>
                <a:spcPct val="80000"/>
              </a:lnSpc>
              <a:buSzPct val="45000"/>
            </a:pPr>
            <a:r>
              <a:rPr lang="en-US" sz="2359" b="1" dirty="0">
                <a:solidFill>
                  <a:srgbClr val="660066"/>
                </a:solidFill>
                <a:latin typeface="Courier New" pitchFamily="49"/>
                <a:ea typeface="DejaVu Sans" pitchFamily="2"/>
                <a:cs typeface="DejaVu Sans" pitchFamily="2"/>
              </a:rPr>
              <a:t>$ kill &lt;</a:t>
            </a:r>
            <a:r>
              <a:rPr lang="en-US" sz="2359" b="1" dirty="0" err="1">
                <a:solidFill>
                  <a:srgbClr val="660066"/>
                </a:solidFill>
                <a:latin typeface="Courier New" pitchFamily="49"/>
                <a:ea typeface="DejaVu Sans" pitchFamily="2"/>
                <a:cs typeface="DejaVu Sans" pitchFamily="2"/>
              </a:rPr>
              <a:t>signal_number</a:t>
            </a:r>
            <a:r>
              <a:rPr lang="en-US" sz="2359" b="1" dirty="0">
                <a:solidFill>
                  <a:srgbClr val="660066"/>
                </a:solidFill>
                <a:latin typeface="Courier New" pitchFamily="49"/>
                <a:ea typeface="DejaVu Sans" pitchFamily="2"/>
                <a:cs typeface="DejaVu Sans" pitchFamily="2"/>
              </a:rPr>
              <a:t>&gt; &lt;</a:t>
            </a:r>
            <a:r>
              <a:rPr lang="en-US" sz="2359" b="1" dirty="0" err="1">
                <a:solidFill>
                  <a:srgbClr val="660066"/>
                </a:solidFill>
                <a:latin typeface="Courier New" pitchFamily="49"/>
                <a:ea typeface="DejaVu Sans" pitchFamily="2"/>
                <a:cs typeface="DejaVu Sans" pitchFamily="2"/>
              </a:rPr>
              <a:t>target_pid</a:t>
            </a:r>
            <a:r>
              <a:rPr lang="en-US" sz="2359" b="1" dirty="0">
                <a:solidFill>
                  <a:srgbClr val="660066"/>
                </a:solidFill>
                <a:latin typeface="Courier New" pitchFamily="49"/>
                <a:ea typeface="DejaVu Sans" pitchFamily="2"/>
                <a:cs typeface="DejaVu Sans" pitchFamily="2"/>
              </a:rPr>
              <a:t>&gt;</a:t>
            </a:r>
          </a:p>
          <a:p>
            <a:pPr lvl="0" algn="l" hangingPunct="1">
              <a:lnSpc>
                <a:spcPct val="80000"/>
              </a:lnSpc>
              <a:buSzPct val="45000"/>
            </a:pPr>
            <a:r>
              <a:rPr lang="en-US" sz="2359" b="1" dirty="0">
                <a:solidFill>
                  <a:srgbClr val="660066"/>
                </a:solidFill>
                <a:latin typeface="Courier New" pitchFamily="49"/>
                <a:ea typeface="DejaVu Sans" pitchFamily="2"/>
                <a:cs typeface="DejaVu Sans" pitchFamily="2"/>
              </a:rPr>
              <a:t>$ kill –KILL 4481</a:t>
            </a:r>
          </a:p>
          <a:p>
            <a:pPr lvl="0" algn="l" hangingPunct="1">
              <a:lnSpc>
                <a:spcPct val="80000"/>
              </a:lnSpc>
              <a:buSzPct val="45000"/>
            </a:pPr>
            <a:r>
              <a:rPr lang="en-US" sz="2359" dirty="0">
                <a:solidFill>
                  <a:srgbClr val="000000"/>
                </a:solidFill>
                <a:ea typeface="DejaVu Sans" pitchFamily="2"/>
                <a:cs typeface="DejaVu Sans" pitchFamily="2"/>
              </a:rPr>
              <a:t>Sends kill signal to PID 4481</a:t>
            </a:r>
          </a:p>
          <a:p>
            <a:pPr lvl="0" algn="l" hangingPunct="1">
              <a:lnSpc>
                <a:spcPct val="80000"/>
              </a:lnSpc>
              <a:buSzPct val="45000"/>
            </a:pPr>
            <a:r>
              <a:rPr lang="en-US" sz="2359" b="1" dirty="0">
                <a:solidFill>
                  <a:srgbClr val="660066"/>
                </a:solidFill>
                <a:latin typeface="Courier New" pitchFamily="49"/>
                <a:ea typeface="DejaVu Sans" pitchFamily="2"/>
                <a:cs typeface="DejaVu Sans" pitchFamily="2"/>
              </a:rPr>
              <a:t>$ kill –USR1 4481</a:t>
            </a:r>
          </a:p>
          <a:p>
            <a:pPr lvl="0" algn="l" hangingPunct="1">
              <a:lnSpc>
                <a:spcPct val="80000"/>
              </a:lnSpc>
              <a:buSzPct val="45000"/>
            </a:pPr>
            <a:r>
              <a:rPr lang="en-US" sz="2359" dirty="0">
                <a:solidFill>
                  <a:srgbClr val="000000"/>
                </a:solidFill>
                <a:ea typeface="DejaVu Sans" pitchFamily="2"/>
                <a:cs typeface="DejaVu Sans" pitchFamily="2"/>
              </a:rPr>
              <a:t>Sends user signal to PID 4481</a:t>
            </a:r>
          </a:p>
        </p:txBody>
      </p:sp>
      <p:pic>
        <p:nvPicPr>
          <p:cNvPr id="4" name="Picture 3">
            <a:hlinkClick r:id="rId3" action="ppaction://hlinksldjump"/>
            <a:extLst>
              <a:ext uri="{FF2B5EF4-FFF2-40B4-BE49-F238E27FC236}">
                <a16:creationId xmlns:a16="http://schemas.microsoft.com/office/drawing/2014/main" id="{8BB024E2-39D3-F458-0309-00687071C573}"/>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5" name="Picture 4">
            <a:hlinkClick r:id="" action="ppaction://hlinkshowjump?jump=nextslide"/>
            <a:extLst>
              <a:ext uri="{FF2B5EF4-FFF2-40B4-BE49-F238E27FC236}">
                <a16:creationId xmlns:a16="http://schemas.microsoft.com/office/drawing/2014/main" id="{A246FBB5-F3C1-910C-0476-3A8E1397D7B2}"/>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pic>
        <p:nvPicPr>
          <p:cNvPr id="6" name="Picture 5">
            <a:hlinkClick r:id="" action="ppaction://hlinkshowjump?jump=previousslide"/>
            <a:extLst>
              <a:ext uri="{FF2B5EF4-FFF2-40B4-BE49-F238E27FC236}">
                <a16:creationId xmlns:a16="http://schemas.microsoft.com/office/drawing/2014/main" id="{883960D8-07C0-38BF-E2E9-FC63DBE34017}"/>
              </a:ext>
            </a:extLst>
          </p:cNvPr>
          <p:cNvPicPr>
            <a:picLocks noChangeAspect="1"/>
          </p:cNvPicPr>
          <p:nvPr/>
        </p:nvPicPr>
        <p:blipFill>
          <a:blip r:embed="rId6">
            <a:lum/>
            <a:alphaModFix/>
          </a:blip>
          <a:srcRect/>
          <a:stretch>
            <a:fillRect/>
          </a:stretch>
        </p:blipFill>
        <p:spPr>
          <a:xfrm>
            <a:off x="2817126" y="6423610"/>
            <a:ext cx="326585" cy="32658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B3D88-9247-C8E3-BD02-95EBC3E18C0D}"/>
              </a:ext>
            </a:extLst>
          </p:cNvPr>
          <p:cNvSpPr txBox="1">
            <a:spLocks noGrp="1"/>
          </p:cNvSpPr>
          <p:nvPr>
            <p:ph type="title" idx="4294967295"/>
          </p:nvPr>
        </p:nvSpPr>
        <p:spPr>
          <a:xfrm>
            <a:off x="609561" y="5036132"/>
            <a:ext cx="9675493" cy="502573"/>
          </a:xfrm>
        </p:spPr>
        <p:txBody>
          <a:bodyPr>
            <a:spAutoFit/>
          </a:bodyPr>
          <a:lstStyle/>
          <a:p>
            <a:pPr lvl="0"/>
            <a:r>
              <a:rPr lang="en-US"/>
              <a:t>Inter Process Communications (IPC)</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B6C83-C1CD-AF5F-D853-D4DD46C87534}"/>
              </a:ext>
            </a:extLst>
          </p:cNvPr>
          <p:cNvSpPr txBox="1">
            <a:spLocks noGrp="1"/>
          </p:cNvSpPr>
          <p:nvPr>
            <p:ph type="title" idx="4294967295"/>
          </p:nvPr>
        </p:nvSpPr>
        <p:spPr>
          <a:xfrm>
            <a:off x="204213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Signals</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Handling</a:t>
            </a:r>
          </a:p>
        </p:txBody>
      </p:sp>
      <p:sp>
        <p:nvSpPr>
          <p:cNvPr id="3" name="Text Placeholder 2">
            <a:extLst>
              <a:ext uri="{FF2B5EF4-FFF2-40B4-BE49-F238E27FC236}">
                <a16:creationId xmlns:a16="http://schemas.microsoft.com/office/drawing/2014/main" id="{9DC648D5-463A-A43D-DC82-90900C9D24D5}"/>
              </a:ext>
            </a:extLst>
          </p:cNvPr>
          <p:cNvSpPr txBox="1">
            <a:spLocks noGrp="1"/>
          </p:cNvSpPr>
          <p:nvPr>
            <p:ph type="body" idx="4294967295"/>
          </p:nvPr>
        </p:nvSpPr>
        <p:spPr>
          <a:xfrm>
            <a:off x="1980739" y="1327243"/>
            <a:ext cx="8229627" cy="4721446"/>
          </a:xfrm>
        </p:spPr>
        <p:txBody>
          <a:bodyPr/>
          <a:lstStyle/>
          <a:p>
            <a:pPr lvl="0" algn="l" hangingPunct="1">
              <a:buSzPct val="45000"/>
              <a:buFont typeface="StarSymbol"/>
              <a:buChar char="●"/>
            </a:pPr>
            <a:r>
              <a:rPr lang="en-US" sz="2359">
                <a:solidFill>
                  <a:srgbClr val="000000"/>
                </a:solidFill>
                <a:ea typeface="DejaVu Sans" pitchFamily="2"/>
                <a:cs typeface="DejaVu Sans" pitchFamily="2"/>
              </a:rPr>
              <a:t>When a process receives a signal, it processes</a:t>
            </a:r>
          </a:p>
          <a:p>
            <a:pPr lvl="0" algn="l" hangingPunct="1">
              <a:buSzPct val="45000"/>
              <a:buFont typeface="StarSymbol"/>
              <a:buChar char="●"/>
            </a:pPr>
            <a:r>
              <a:rPr lang="en-US" sz="2359">
                <a:solidFill>
                  <a:srgbClr val="000000"/>
                </a:solidFill>
                <a:ea typeface="DejaVu Sans" pitchFamily="2"/>
                <a:cs typeface="DejaVu Sans" pitchFamily="2"/>
              </a:rPr>
              <a:t>Immediate handling</a:t>
            </a:r>
          </a:p>
          <a:p>
            <a:pPr lvl="0" algn="l" hangingPunct="1">
              <a:buSzPct val="45000"/>
              <a:buFont typeface="StarSymbol"/>
              <a:buChar char="●"/>
            </a:pPr>
            <a:r>
              <a:rPr lang="en-US" sz="2359">
                <a:solidFill>
                  <a:srgbClr val="000000"/>
                </a:solidFill>
                <a:ea typeface="DejaVu Sans" pitchFamily="2"/>
                <a:cs typeface="DejaVu Sans" pitchFamily="2"/>
              </a:rPr>
              <a:t>For all possible signals, the system defines a default disposition or action to take when a signal occurs</a:t>
            </a:r>
          </a:p>
          <a:p>
            <a:pPr lvl="0" algn="l" hangingPunct="1">
              <a:buSzPct val="45000"/>
              <a:buFont typeface="StarSymbol"/>
              <a:buChar char="●"/>
            </a:pPr>
            <a:r>
              <a:rPr lang="en-US" sz="2359">
                <a:solidFill>
                  <a:srgbClr val="000000"/>
                </a:solidFill>
                <a:ea typeface="DejaVu Sans" pitchFamily="2"/>
                <a:cs typeface="DejaVu Sans" pitchFamily="2"/>
              </a:rPr>
              <a:t>There are four possible default dispositions:</a:t>
            </a:r>
          </a:p>
          <a:p>
            <a:pPr marL="0" lvl="1" indent="0">
              <a:lnSpc>
                <a:spcPct val="100000"/>
              </a:lnSpc>
              <a:spcBef>
                <a:spcPts val="0"/>
              </a:spcBef>
              <a:spcAft>
                <a:spcPts val="1286"/>
              </a:spcAft>
              <a:buSzPct val="75000"/>
              <a:buFont typeface="StarSymbol"/>
              <a:buChar char="–"/>
            </a:pPr>
            <a:r>
              <a:rPr lang="en-US" sz="1996">
                <a:solidFill>
                  <a:srgbClr val="660066"/>
                </a:solidFill>
                <a:latin typeface="Trebuchet MS" pitchFamily="34"/>
                <a:ea typeface="DejaVu Sans" pitchFamily="2"/>
                <a:cs typeface="DejaVu Sans" pitchFamily="2"/>
              </a:rPr>
              <a:t>Exit: </a:t>
            </a:r>
            <a:r>
              <a:rPr lang="en-US" sz="1996">
                <a:solidFill>
                  <a:srgbClr val="000000"/>
                </a:solidFill>
                <a:latin typeface="Trebuchet MS" pitchFamily="34"/>
                <a:ea typeface="DejaVu Sans" pitchFamily="2"/>
                <a:cs typeface="DejaVu Sans" pitchFamily="2"/>
              </a:rPr>
              <a:t>Forces process to exit</a:t>
            </a:r>
          </a:p>
          <a:p>
            <a:pPr marL="0" lvl="1" indent="0">
              <a:lnSpc>
                <a:spcPct val="100000"/>
              </a:lnSpc>
              <a:spcBef>
                <a:spcPts val="0"/>
              </a:spcBef>
              <a:spcAft>
                <a:spcPts val="1286"/>
              </a:spcAft>
              <a:buSzPct val="75000"/>
              <a:buFont typeface="StarSymbol"/>
              <a:buChar char="–"/>
            </a:pPr>
            <a:r>
              <a:rPr lang="en-US" sz="1996">
                <a:solidFill>
                  <a:srgbClr val="660066"/>
                </a:solidFill>
                <a:latin typeface="Trebuchet MS" pitchFamily="34"/>
                <a:ea typeface="DejaVu Sans" pitchFamily="2"/>
                <a:cs typeface="DejaVu Sans" pitchFamily="2"/>
              </a:rPr>
              <a:t>Core: </a:t>
            </a:r>
            <a:r>
              <a:rPr lang="en-US" sz="1996">
                <a:solidFill>
                  <a:srgbClr val="000000"/>
                </a:solidFill>
                <a:latin typeface="Trebuchet MS" pitchFamily="34"/>
                <a:ea typeface="DejaVu Sans" pitchFamily="2"/>
                <a:cs typeface="DejaVu Sans" pitchFamily="2"/>
              </a:rPr>
              <a:t>Forces process to exit and create a core file</a:t>
            </a:r>
          </a:p>
          <a:p>
            <a:pPr marL="0" lvl="1" indent="0">
              <a:lnSpc>
                <a:spcPct val="100000"/>
              </a:lnSpc>
              <a:spcBef>
                <a:spcPts val="0"/>
              </a:spcBef>
              <a:spcAft>
                <a:spcPts val="1286"/>
              </a:spcAft>
              <a:buSzPct val="75000"/>
              <a:buFont typeface="StarSymbol"/>
              <a:buChar char="–"/>
            </a:pPr>
            <a:r>
              <a:rPr lang="en-US" sz="1996">
                <a:solidFill>
                  <a:srgbClr val="660066"/>
                </a:solidFill>
                <a:latin typeface="Trebuchet MS" pitchFamily="34"/>
                <a:ea typeface="DejaVu Sans" pitchFamily="2"/>
                <a:cs typeface="DejaVu Sans" pitchFamily="2"/>
              </a:rPr>
              <a:t>Stop: </a:t>
            </a:r>
            <a:r>
              <a:rPr lang="en-US" sz="1996">
                <a:solidFill>
                  <a:srgbClr val="000000"/>
                </a:solidFill>
                <a:latin typeface="Trebuchet MS" pitchFamily="34"/>
                <a:ea typeface="DejaVu Sans" pitchFamily="2"/>
                <a:cs typeface="DejaVu Sans" pitchFamily="2"/>
              </a:rPr>
              <a:t>Stops the process</a:t>
            </a:r>
          </a:p>
          <a:p>
            <a:pPr marL="0" lvl="1" indent="0">
              <a:lnSpc>
                <a:spcPct val="100000"/>
              </a:lnSpc>
              <a:spcBef>
                <a:spcPts val="0"/>
              </a:spcBef>
              <a:spcAft>
                <a:spcPts val="1286"/>
              </a:spcAft>
              <a:buSzPct val="75000"/>
              <a:buFont typeface="StarSymbol"/>
              <a:buChar char="–"/>
            </a:pPr>
            <a:r>
              <a:rPr lang="en-US" sz="1996">
                <a:solidFill>
                  <a:srgbClr val="660066"/>
                </a:solidFill>
                <a:latin typeface="Trebuchet MS" pitchFamily="34"/>
                <a:ea typeface="DejaVu Sans" pitchFamily="2"/>
                <a:cs typeface="DejaVu Sans" pitchFamily="2"/>
              </a:rPr>
              <a:t>Ignore: </a:t>
            </a:r>
            <a:r>
              <a:rPr lang="en-US" sz="1996">
                <a:solidFill>
                  <a:srgbClr val="000000"/>
                </a:solidFill>
                <a:latin typeface="Trebuchet MS" pitchFamily="34"/>
                <a:ea typeface="DejaVu Sans" pitchFamily="2"/>
                <a:cs typeface="DejaVu Sans" pitchFamily="2"/>
              </a:rPr>
              <a:t>Ignores the signal</a:t>
            </a:r>
          </a:p>
          <a:p>
            <a:pPr lvl="0" algn="l" hangingPunct="1">
              <a:buSzPct val="45000"/>
              <a:buFont typeface="StarSymbol"/>
              <a:buChar char="●"/>
            </a:pPr>
            <a:r>
              <a:rPr lang="en-US" sz="2359">
                <a:solidFill>
                  <a:srgbClr val="000000"/>
                </a:solidFill>
                <a:ea typeface="DejaVu Sans" pitchFamily="2"/>
                <a:cs typeface="DejaVu Sans" pitchFamily="2"/>
              </a:rPr>
              <a:t>Handling can be done, called ‘signal handling’</a:t>
            </a:r>
          </a:p>
        </p:txBody>
      </p:sp>
      <p:pic>
        <p:nvPicPr>
          <p:cNvPr id="4" name="Picture 3">
            <a:hlinkClick r:id="rId3" action="ppaction://hlinksldjump"/>
            <a:extLst>
              <a:ext uri="{FF2B5EF4-FFF2-40B4-BE49-F238E27FC236}">
                <a16:creationId xmlns:a16="http://schemas.microsoft.com/office/drawing/2014/main" id="{0F094D10-428A-7DFA-E6A9-ADD619541D6C}"/>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5" name="Picture 4">
            <a:hlinkClick r:id="" action="ppaction://hlinkshowjump?jump=nextslide"/>
            <a:extLst>
              <a:ext uri="{FF2B5EF4-FFF2-40B4-BE49-F238E27FC236}">
                <a16:creationId xmlns:a16="http://schemas.microsoft.com/office/drawing/2014/main" id="{905CE5B2-641F-C7AF-0354-EBF78C273C6C}"/>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pic>
        <p:nvPicPr>
          <p:cNvPr id="6" name="Picture 5">
            <a:hlinkClick r:id="" action="ppaction://hlinkshowjump?jump=previousslide"/>
            <a:extLst>
              <a:ext uri="{FF2B5EF4-FFF2-40B4-BE49-F238E27FC236}">
                <a16:creationId xmlns:a16="http://schemas.microsoft.com/office/drawing/2014/main" id="{B8325391-544C-4C01-E069-BACFD14B4507}"/>
              </a:ext>
            </a:extLst>
          </p:cNvPr>
          <p:cNvPicPr>
            <a:picLocks noChangeAspect="1"/>
          </p:cNvPicPr>
          <p:nvPr/>
        </p:nvPicPr>
        <p:blipFill>
          <a:blip r:embed="rId6">
            <a:lum/>
            <a:alphaModFix/>
          </a:blip>
          <a:srcRect/>
          <a:stretch>
            <a:fillRect/>
          </a:stretch>
        </p:blipFill>
        <p:spPr>
          <a:xfrm>
            <a:off x="2817126" y="6423610"/>
            <a:ext cx="326585" cy="32658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882DB-832C-A9B1-B1C5-E3F098297CE1}"/>
              </a:ext>
            </a:extLst>
          </p:cNvPr>
          <p:cNvSpPr txBox="1">
            <a:spLocks noGrp="1"/>
          </p:cNvSpPr>
          <p:nvPr>
            <p:ph type="title" idx="4294967295"/>
          </p:nvPr>
        </p:nvSpPr>
        <p:spPr>
          <a:xfrm>
            <a:off x="204213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Signals</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Handling</a:t>
            </a:r>
          </a:p>
        </p:txBody>
      </p:sp>
      <p:sp>
        <p:nvSpPr>
          <p:cNvPr id="3" name="Text Placeholder 2">
            <a:extLst>
              <a:ext uri="{FF2B5EF4-FFF2-40B4-BE49-F238E27FC236}">
                <a16:creationId xmlns:a16="http://schemas.microsoft.com/office/drawing/2014/main" id="{F7D19336-F568-6670-3E08-71101FD6565B}"/>
              </a:ext>
            </a:extLst>
          </p:cNvPr>
          <p:cNvSpPr txBox="1">
            <a:spLocks noGrp="1"/>
          </p:cNvSpPr>
          <p:nvPr>
            <p:ph type="body" idx="4294967295"/>
          </p:nvPr>
        </p:nvSpPr>
        <p:spPr>
          <a:xfrm>
            <a:off x="1980739" y="1327243"/>
            <a:ext cx="8229627" cy="4721446"/>
          </a:xfrm>
        </p:spPr>
        <p:txBody>
          <a:bodyPr/>
          <a:lstStyle/>
          <a:p>
            <a:pPr lvl="0" algn="l" hangingPunct="1">
              <a:lnSpc>
                <a:spcPct val="91000"/>
              </a:lnSpc>
              <a:buSzPct val="45000"/>
              <a:buFont typeface="StarSymbol"/>
              <a:buChar char="●"/>
            </a:pPr>
            <a:r>
              <a:rPr lang="en-US" sz="2359">
                <a:solidFill>
                  <a:srgbClr val="000000"/>
                </a:solidFill>
                <a:ea typeface="DejaVu Sans" pitchFamily="2"/>
                <a:cs typeface="DejaVu Sans" pitchFamily="2"/>
              </a:rPr>
              <a:t>The signal() function can be called by the user for capturing signals and handling them accordingly</a:t>
            </a:r>
          </a:p>
          <a:p>
            <a:pPr lvl="0" algn="l" hangingPunct="1">
              <a:lnSpc>
                <a:spcPct val="91000"/>
              </a:lnSpc>
              <a:buSzPct val="45000"/>
              <a:buFont typeface="StarSymbol"/>
              <a:buChar char="●"/>
            </a:pPr>
            <a:r>
              <a:rPr lang="en-US" sz="2359">
                <a:solidFill>
                  <a:srgbClr val="000000"/>
                </a:solidFill>
                <a:ea typeface="DejaVu Sans" pitchFamily="2"/>
                <a:cs typeface="DejaVu Sans" pitchFamily="2"/>
              </a:rPr>
              <a:t>First the program should register for interested signal(s)</a:t>
            </a:r>
          </a:p>
          <a:p>
            <a:pPr lvl="0" algn="l" hangingPunct="1">
              <a:lnSpc>
                <a:spcPct val="91000"/>
              </a:lnSpc>
              <a:buSzPct val="45000"/>
              <a:buFont typeface="StarSymbol"/>
              <a:buChar char="●"/>
            </a:pPr>
            <a:r>
              <a:rPr lang="en-US" sz="2359">
                <a:solidFill>
                  <a:srgbClr val="000000"/>
                </a:solidFill>
                <a:ea typeface="DejaVu Sans" pitchFamily="2"/>
                <a:cs typeface="DejaVu Sans" pitchFamily="2"/>
              </a:rPr>
              <a:t>Upon catching signals corresponding handling can be done</a:t>
            </a:r>
          </a:p>
        </p:txBody>
      </p:sp>
      <p:pic>
        <p:nvPicPr>
          <p:cNvPr id="4" name="Picture 3">
            <a:hlinkClick r:id="rId3" action="ppaction://hlinksldjump"/>
            <a:extLst>
              <a:ext uri="{FF2B5EF4-FFF2-40B4-BE49-F238E27FC236}">
                <a16:creationId xmlns:a16="http://schemas.microsoft.com/office/drawing/2014/main" id="{7726AA02-14FA-2584-EEC9-DF4BC94185C4}"/>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5" name="Picture 4">
            <a:hlinkClick r:id="" action="ppaction://hlinkshowjump?jump=nextslide"/>
            <a:extLst>
              <a:ext uri="{FF2B5EF4-FFF2-40B4-BE49-F238E27FC236}">
                <a16:creationId xmlns:a16="http://schemas.microsoft.com/office/drawing/2014/main" id="{35287BFF-72F6-A9B3-F222-8CDA21C97349}"/>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graphicFrame>
        <p:nvGraphicFramePr>
          <p:cNvPr id="6" name="Table 5">
            <a:extLst>
              <a:ext uri="{FF2B5EF4-FFF2-40B4-BE49-F238E27FC236}">
                <a16:creationId xmlns:a16="http://schemas.microsoft.com/office/drawing/2014/main" id="{C156BD14-78AA-E1DA-6410-B3517D87A037}"/>
              </a:ext>
            </a:extLst>
          </p:cNvPr>
          <p:cNvGraphicFramePr>
            <a:graphicFrameLocks noGrp="1"/>
          </p:cNvGraphicFramePr>
          <p:nvPr/>
        </p:nvGraphicFramePr>
        <p:xfrm>
          <a:off x="2283485" y="3545085"/>
          <a:ext cx="7799514" cy="896151"/>
        </p:xfrm>
        <a:graphic>
          <a:graphicData uri="http://schemas.openxmlformats.org/drawingml/2006/table">
            <a:tbl>
              <a:tblPr/>
              <a:tblGrid>
                <a:gridCol w="3783493">
                  <a:extLst>
                    <a:ext uri="{9D8B030D-6E8A-4147-A177-3AD203B41FA5}">
                      <a16:colId xmlns:a16="http://schemas.microsoft.com/office/drawing/2014/main" val="950061912"/>
                    </a:ext>
                  </a:extLst>
                </a:gridCol>
                <a:gridCol w="4016022">
                  <a:extLst>
                    <a:ext uri="{9D8B030D-6E8A-4147-A177-3AD203B41FA5}">
                      <a16:colId xmlns:a16="http://schemas.microsoft.com/office/drawing/2014/main" val="3722758516"/>
                    </a:ext>
                  </a:extLst>
                </a:gridCol>
              </a:tblGrid>
              <a:tr h="314828">
                <a:tc>
                  <a:txBody>
                    <a:bodyPr/>
                    <a:lstStyle/>
                    <a:p>
                      <a:pPr marL="0" marR="0" lvl="0" indent="0" algn="l" rtl="0" hangingPunct="1">
                        <a:lnSpc>
                          <a:spcPct val="100000"/>
                        </a:lnSpc>
                        <a:spcBef>
                          <a:spcPts val="0"/>
                        </a:spcBef>
                        <a:spcAft>
                          <a:spcPts val="0"/>
                        </a:spcAft>
                        <a:buNone/>
                        <a:tabLst/>
                      </a:pPr>
                      <a:r>
                        <a:rPr lang="en-US" sz="1500" b="1" i="0" u="none" strike="noStrike" kern="1200" cap="none" spc="0" baseline="0">
                          <a:ln>
                            <a:noFill/>
                          </a:ln>
                          <a:solidFill>
                            <a:srgbClr val="000000"/>
                          </a:solidFill>
                          <a:latin typeface="Trebuchet MS" pitchFamily="34"/>
                          <a:ea typeface="DejaVu Sans"/>
                          <a:cs typeface="DejaVu Sans"/>
                        </a:rPr>
                        <a:t>Function</a:t>
                      </a:r>
                    </a:p>
                  </a:txBody>
                  <a:tcPr marL="82953" marR="82953" marT="41476" marB="41476"/>
                </a:tc>
                <a:tc>
                  <a:txBody>
                    <a:bodyPr/>
                    <a:lstStyle/>
                    <a:p>
                      <a:pPr marL="0" marR="0" lvl="0" indent="0" algn="l" rtl="0" hangingPunct="1">
                        <a:lnSpc>
                          <a:spcPct val="100000"/>
                        </a:lnSpc>
                        <a:spcBef>
                          <a:spcPts val="0"/>
                        </a:spcBef>
                        <a:spcAft>
                          <a:spcPts val="0"/>
                        </a:spcAft>
                        <a:buNone/>
                        <a:tabLst/>
                      </a:pPr>
                      <a:r>
                        <a:rPr lang="en-US" sz="1500" b="1" i="0" u="none" strike="noStrike" kern="1200" cap="none" spc="0" baseline="0">
                          <a:ln>
                            <a:noFill/>
                          </a:ln>
                          <a:solidFill>
                            <a:srgbClr val="000000"/>
                          </a:solidFill>
                          <a:latin typeface="Trebuchet MS" pitchFamily="34"/>
                          <a:ea typeface="DejaVu Sans"/>
                          <a:cs typeface="DejaVu Sans"/>
                        </a:rPr>
                        <a:t>Meaning</a:t>
                      </a:r>
                    </a:p>
                  </a:txBody>
                  <a:tcPr marL="82953" marR="82953" marT="41476" marB="41476"/>
                </a:tc>
                <a:extLst>
                  <a:ext uri="{0D108BD9-81ED-4DB2-BD59-A6C34878D82A}">
                    <a16:rowId xmlns:a16="http://schemas.microsoft.com/office/drawing/2014/main" val="3175090456"/>
                  </a:ext>
                </a:extLst>
              </a:tr>
              <a:tr h="581322">
                <a:tc>
                  <a:txBody>
                    <a:bodyPr/>
                    <a:lstStyle/>
                    <a:p>
                      <a:pPr marL="0" marR="0" lvl="0" indent="0" algn="l" rtl="0" hangingPunct="1">
                        <a:lnSpc>
                          <a:spcPct val="100000"/>
                        </a:lnSpc>
                        <a:spcBef>
                          <a:spcPts val="0"/>
                        </a:spcBef>
                        <a:spcAft>
                          <a:spcPts val="0"/>
                        </a:spcAft>
                        <a:buNone/>
                        <a:tabLst/>
                      </a:pPr>
                      <a:r>
                        <a:rPr lang="en-US" sz="1500" b="0" i="0" u="none" strike="noStrike" kern="1200" cap="none" spc="0" baseline="0">
                          <a:ln>
                            <a:noFill/>
                          </a:ln>
                          <a:solidFill>
                            <a:srgbClr val="000000"/>
                          </a:solidFill>
                          <a:latin typeface="Trebuchet MS" pitchFamily="34"/>
                          <a:ea typeface="DejaVu Sans"/>
                          <a:cs typeface="DejaVu Sans"/>
                        </a:rPr>
                        <a:t>signal (int signal_number, void *(fptr) (int))</a:t>
                      </a:r>
                    </a:p>
                  </a:txBody>
                  <a:tcPr marL="82953" marR="82953" marT="41476" marB="41476"/>
                </a:tc>
                <a:tc>
                  <a:txBody>
                    <a:bodyPr/>
                    <a:lstStyle/>
                    <a:p>
                      <a:pPr marL="0" marR="0" lvl="0" indent="0" algn="l" rtl="0" hangingPunct="1">
                        <a:lnSpc>
                          <a:spcPct val="100000"/>
                        </a:lnSpc>
                        <a:spcBef>
                          <a:spcPts val="0"/>
                        </a:spcBef>
                        <a:spcAft>
                          <a:spcPts val="0"/>
                        </a:spcAft>
                        <a:buNone/>
                        <a:tabLst/>
                      </a:pPr>
                      <a:r>
                        <a:rPr lang="en-US" sz="1500" b="0" i="0" u="none" strike="noStrike" kern="1200" cap="none" spc="0" baseline="0">
                          <a:ln>
                            <a:noFill/>
                          </a:ln>
                          <a:solidFill>
                            <a:srgbClr val="000000"/>
                          </a:solidFill>
                          <a:latin typeface="Trebuchet MS" pitchFamily="34"/>
                          <a:ea typeface="DejaVu Sans"/>
                          <a:cs typeface="DejaVu Sans"/>
                        </a:rPr>
                        <a:t>signal_number : Interested signal</a:t>
                      </a:r>
                    </a:p>
                    <a:p>
                      <a:pPr marL="0" marR="0" lvl="0" indent="0" algn="l" rtl="0" hangingPunct="1">
                        <a:lnSpc>
                          <a:spcPct val="100000"/>
                        </a:lnSpc>
                        <a:spcBef>
                          <a:spcPts val="0"/>
                        </a:spcBef>
                        <a:spcAft>
                          <a:spcPts val="0"/>
                        </a:spcAft>
                        <a:buNone/>
                        <a:tabLst/>
                      </a:pPr>
                      <a:r>
                        <a:rPr lang="en-US" sz="1500" b="0" i="0" u="none" strike="noStrike" kern="1200" cap="none" spc="0" baseline="0">
                          <a:ln>
                            <a:noFill/>
                          </a:ln>
                          <a:solidFill>
                            <a:srgbClr val="000000"/>
                          </a:solidFill>
                          <a:latin typeface="Trebuchet MS" pitchFamily="34"/>
                          <a:ea typeface="DejaVu Sans"/>
                          <a:cs typeface="DejaVu Sans"/>
                        </a:rPr>
                        <a:t>fptr: Function to call when signal handles</a:t>
                      </a:r>
                    </a:p>
                  </a:txBody>
                  <a:tcPr marL="82953" marR="82953" marT="41476" marB="41476"/>
                </a:tc>
                <a:extLst>
                  <a:ext uri="{0D108BD9-81ED-4DB2-BD59-A6C34878D82A}">
                    <a16:rowId xmlns:a16="http://schemas.microsoft.com/office/drawing/2014/main" val="3431692308"/>
                  </a:ext>
                </a:extLst>
              </a:tr>
            </a:tbl>
          </a:graphicData>
        </a:graphic>
      </p:graphicFrame>
      <p:pic>
        <p:nvPicPr>
          <p:cNvPr id="7" name="Picture 6">
            <a:hlinkClick r:id="" action="ppaction://hlinkshowjump?jump=previousslide"/>
            <a:extLst>
              <a:ext uri="{FF2B5EF4-FFF2-40B4-BE49-F238E27FC236}">
                <a16:creationId xmlns:a16="http://schemas.microsoft.com/office/drawing/2014/main" id="{95F9AC61-B39F-4000-2B64-6537AF252EE9}"/>
              </a:ext>
            </a:extLst>
          </p:cNvPr>
          <p:cNvPicPr>
            <a:picLocks noChangeAspect="1"/>
          </p:cNvPicPr>
          <p:nvPr/>
        </p:nvPicPr>
        <p:blipFill>
          <a:blip r:embed="rId6">
            <a:lum/>
            <a:alphaModFix/>
          </a:blip>
          <a:srcRect/>
          <a:stretch>
            <a:fillRect/>
          </a:stretch>
        </p:blipFill>
        <p:spPr>
          <a:xfrm>
            <a:off x="2817126" y="6423610"/>
            <a:ext cx="326585" cy="32658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3F7E9-6FA0-0665-AFB9-64095589D78B}"/>
              </a:ext>
            </a:extLst>
          </p:cNvPr>
          <p:cNvSpPr txBox="1">
            <a:spLocks noGrp="1"/>
          </p:cNvSpPr>
          <p:nvPr>
            <p:ph type="title" idx="4294967295"/>
          </p:nvPr>
        </p:nvSpPr>
        <p:spPr>
          <a:xfrm>
            <a:off x="204213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Signals</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Handling</a:t>
            </a:r>
          </a:p>
        </p:txBody>
      </p:sp>
      <p:pic>
        <p:nvPicPr>
          <p:cNvPr id="3" name="Picture 2">
            <a:hlinkClick r:id="rId3" action="ppaction://hlinksldjump"/>
            <a:extLst>
              <a:ext uri="{FF2B5EF4-FFF2-40B4-BE49-F238E27FC236}">
                <a16:creationId xmlns:a16="http://schemas.microsoft.com/office/drawing/2014/main" id="{DEB867BD-70C3-1E51-DA2F-75DB4BEFB6B5}"/>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4" name="Picture 3">
            <a:hlinkClick r:id="" action="ppaction://hlinkshowjump?jump=nextslide"/>
            <a:extLst>
              <a:ext uri="{FF2B5EF4-FFF2-40B4-BE49-F238E27FC236}">
                <a16:creationId xmlns:a16="http://schemas.microsoft.com/office/drawing/2014/main" id="{47261473-C1A9-205E-2ED0-84042D3987F4}"/>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pic>
        <p:nvPicPr>
          <p:cNvPr id="5" name="Picture 4">
            <a:hlinkClick r:id="" action="ppaction://hlinkshowjump?jump=previousslide"/>
            <a:extLst>
              <a:ext uri="{FF2B5EF4-FFF2-40B4-BE49-F238E27FC236}">
                <a16:creationId xmlns:a16="http://schemas.microsoft.com/office/drawing/2014/main" id="{9F8F1474-5FAA-649E-0E80-2EF5F46D3CB7}"/>
              </a:ext>
            </a:extLst>
          </p:cNvPr>
          <p:cNvPicPr>
            <a:picLocks noChangeAspect="1"/>
          </p:cNvPicPr>
          <p:nvPr/>
        </p:nvPicPr>
        <p:blipFill>
          <a:blip r:embed="rId6">
            <a:lum/>
            <a:alphaModFix/>
          </a:blip>
          <a:srcRect/>
          <a:stretch>
            <a:fillRect/>
          </a:stretch>
        </p:blipFill>
        <p:spPr>
          <a:xfrm>
            <a:off x="2817126" y="6423610"/>
            <a:ext cx="326585" cy="326585"/>
          </a:xfrm>
          <a:prstGeom prst="rect">
            <a:avLst/>
          </a:prstGeom>
          <a:noFill/>
          <a:ln>
            <a:noFill/>
          </a:ln>
        </p:spPr>
      </p:pic>
      <p:sp>
        <p:nvSpPr>
          <p:cNvPr id="6" name="Freeform: Shape 5">
            <a:extLst>
              <a:ext uri="{FF2B5EF4-FFF2-40B4-BE49-F238E27FC236}">
                <a16:creationId xmlns:a16="http://schemas.microsoft.com/office/drawing/2014/main" id="{48EEA504-C5BC-5D98-FE8D-D8DFA8DBDEEB}"/>
              </a:ext>
            </a:extLst>
          </p:cNvPr>
          <p:cNvSpPr/>
          <p:nvPr/>
        </p:nvSpPr>
        <p:spPr>
          <a:xfrm>
            <a:off x="2020910" y="2813534"/>
            <a:ext cx="806340" cy="443503"/>
          </a:xfrm>
          <a:custGeom>
            <a:avLst>
              <a:gd name="f0" fmla="val 1414"/>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99"/>
          </a:solidFill>
          <a:ln w="0">
            <a:solidFill>
              <a:srgbClr val="FFD320"/>
            </a:solidFill>
            <a:prstDash val="solid"/>
          </a:ln>
        </p:spPr>
        <p:txBody>
          <a:bodyPr vert="horz" wrap="none" lIns="81646" tIns="40823" rIns="81646" bIns="40823" anchor="ctr" anchorCtr="0" compatLnSpc="0">
            <a:noAutofit/>
          </a:bodyPr>
          <a:lstStyle/>
          <a:p>
            <a:pPr defTabSz="829544" hangingPunct="0"/>
            <a:r>
              <a:rPr lang="en-US" sz="1452" b="1">
                <a:solidFill>
                  <a:prstClr val="black"/>
                </a:solidFill>
                <a:latin typeface="Trebuchet MS" pitchFamily="34"/>
                <a:ea typeface="Segoe UI" pitchFamily="2"/>
                <a:cs typeface="Tahoma" pitchFamily="2"/>
              </a:rPr>
              <a:t>User</a:t>
            </a:r>
          </a:p>
          <a:p>
            <a:pPr defTabSz="829544" hangingPunct="0"/>
            <a:r>
              <a:rPr lang="en-US" sz="1452" b="1">
                <a:solidFill>
                  <a:prstClr val="black"/>
                </a:solidFill>
                <a:latin typeface="Trebuchet MS" pitchFamily="34"/>
                <a:ea typeface="Segoe UI" pitchFamily="2"/>
                <a:cs typeface="Tahoma" pitchFamily="2"/>
              </a:rPr>
              <a:t>Space</a:t>
            </a:r>
          </a:p>
        </p:txBody>
      </p:sp>
      <p:sp>
        <p:nvSpPr>
          <p:cNvPr id="7" name="TextBox 6">
            <a:extLst>
              <a:ext uri="{FF2B5EF4-FFF2-40B4-BE49-F238E27FC236}">
                <a16:creationId xmlns:a16="http://schemas.microsoft.com/office/drawing/2014/main" id="{4D1759FA-C8FA-77BA-92C7-0A63D07392D7}"/>
              </a:ext>
            </a:extLst>
          </p:cNvPr>
          <p:cNvSpPr txBox="1"/>
          <p:nvPr/>
        </p:nvSpPr>
        <p:spPr>
          <a:xfrm>
            <a:off x="4254234" y="3359585"/>
            <a:ext cx="1345594" cy="514869"/>
          </a:xfrm>
          <a:prstGeom prst="rect">
            <a:avLst/>
          </a:prstGeom>
          <a:noFill/>
          <a:ln>
            <a:noFill/>
          </a:ln>
        </p:spPr>
        <p:txBody>
          <a:bodyPr vert="horz" wrap="none" lIns="81646" tIns="40823" rIns="81646" bIns="40823" anchorCtr="0" compatLnSpc="0">
            <a:spAutoFit/>
          </a:bodyPr>
          <a:lstStyle/>
          <a:p>
            <a:pPr algn="ctr" defTabSz="829544" hangingPunct="0"/>
            <a:r>
              <a:rPr lang="en-US" sz="1452">
                <a:solidFill>
                  <a:prstClr val="black"/>
                </a:solidFill>
                <a:latin typeface="Trebuchet MS" pitchFamily="34"/>
                <a:ea typeface="Segoe UI" pitchFamily="2"/>
                <a:cs typeface="Tahoma" pitchFamily="2"/>
              </a:rPr>
              <a:t>Signal handler</a:t>
            </a:r>
          </a:p>
          <a:p>
            <a:pPr algn="ctr" defTabSz="829544" hangingPunct="0"/>
            <a:r>
              <a:rPr lang="en-US" sz="1452">
                <a:solidFill>
                  <a:prstClr val="black"/>
                </a:solidFill>
                <a:latin typeface="Trebuchet MS" pitchFamily="34"/>
                <a:ea typeface="Segoe UI" pitchFamily="2"/>
                <a:cs typeface="Tahoma" pitchFamily="2"/>
              </a:rPr>
              <a:t>executed</a:t>
            </a:r>
          </a:p>
        </p:txBody>
      </p:sp>
      <p:sp>
        <p:nvSpPr>
          <p:cNvPr id="8" name="TextBox 7">
            <a:extLst>
              <a:ext uri="{FF2B5EF4-FFF2-40B4-BE49-F238E27FC236}">
                <a16:creationId xmlns:a16="http://schemas.microsoft.com/office/drawing/2014/main" id="{1AE77D0D-1A26-1EA7-E9B1-3759C19DD30C}"/>
              </a:ext>
            </a:extLst>
          </p:cNvPr>
          <p:cNvSpPr txBox="1"/>
          <p:nvPr/>
        </p:nvSpPr>
        <p:spPr>
          <a:xfrm>
            <a:off x="2191614" y="1378776"/>
            <a:ext cx="1752885" cy="731082"/>
          </a:xfrm>
          <a:prstGeom prst="rect">
            <a:avLst/>
          </a:prstGeom>
          <a:noFill/>
          <a:ln>
            <a:noFill/>
          </a:ln>
        </p:spPr>
        <p:txBody>
          <a:bodyPr vert="horz" wrap="none" lIns="81646" tIns="40823" rIns="81646" bIns="40823" anchorCtr="0" compatLnSpc="0">
            <a:spAutoFit/>
          </a:bodyPr>
          <a:lstStyle/>
          <a:p>
            <a:pPr algn="r" defTabSz="829544" hangingPunct="0"/>
            <a:r>
              <a:rPr lang="en-US" sz="1452" dirty="0">
                <a:solidFill>
                  <a:prstClr val="black"/>
                </a:solidFill>
                <a:latin typeface="Trebuchet MS" pitchFamily="34"/>
                <a:ea typeface="Segoe UI" pitchFamily="2"/>
                <a:cs typeface="Tahoma" pitchFamily="2"/>
              </a:rPr>
              <a:t>Signals</a:t>
            </a:r>
          </a:p>
          <a:p>
            <a:pPr algn="r" defTabSz="829544" hangingPunct="0"/>
            <a:r>
              <a:rPr lang="en-US" sz="1452" dirty="0">
                <a:solidFill>
                  <a:prstClr val="black"/>
                </a:solidFill>
                <a:latin typeface="Trebuchet MS" pitchFamily="34"/>
                <a:ea typeface="Segoe UI" pitchFamily="2"/>
                <a:cs typeface="Tahoma" pitchFamily="2"/>
              </a:rPr>
              <a:t>S/w interrupt from</a:t>
            </a:r>
          </a:p>
          <a:p>
            <a:pPr algn="r" defTabSz="829544" hangingPunct="0"/>
            <a:r>
              <a:rPr lang="en-US" sz="1452" dirty="0">
                <a:solidFill>
                  <a:prstClr val="black"/>
                </a:solidFill>
                <a:latin typeface="Trebuchet MS" pitchFamily="34"/>
                <a:ea typeface="Segoe UI" pitchFamily="2"/>
                <a:cs typeface="Tahoma" pitchFamily="2"/>
              </a:rPr>
              <a:t>K/S to U/S</a:t>
            </a:r>
          </a:p>
        </p:txBody>
      </p:sp>
      <p:sp>
        <p:nvSpPr>
          <p:cNvPr id="9" name="Straight Connector 8">
            <a:extLst>
              <a:ext uri="{FF2B5EF4-FFF2-40B4-BE49-F238E27FC236}">
                <a16:creationId xmlns:a16="http://schemas.microsoft.com/office/drawing/2014/main" id="{0A84B057-612E-54E1-77FA-AD7126AB60B8}"/>
              </a:ext>
            </a:extLst>
          </p:cNvPr>
          <p:cNvSpPr/>
          <p:nvPr/>
        </p:nvSpPr>
        <p:spPr>
          <a:xfrm>
            <a:off x="2030381" y="3387345"/>
            <a:ext cx="8157125" cy="0"/>
          </a:xfrm>
          <a:prstGeom prst="line">
            <a:avLst/>
          </a:prstGeom>
          <a:noFill/>
          <a:ln w="0">
            <a:solidFill>
              <a:srgbClr val="000000"/>
            </a:solidFill>
            <a:custDash>
              <a:ds d="197000" sp="197000"/>
            </a:custDash>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
        <p:nvSpPr>
          <p:cNvPr id="10" name="Freeform: Shape 9">
            <a:extLst>
              <a:ext uri="{FF2B5EF4-FFF2-40B4-BE49-F238E27FC236}">
                <a16:creationId xmlns:a16="http://schemas.microsoft.com/office/drawing/2014/main" id="{4A5F22B9-4F75-0F22-5C9E-FC92B87821C4}"/>
              </a:ext>
            </a:extLst>
          </p:cNvPr>
          <p:cNvSpPr/>
          <p:nvPr/>
        </p:nvSpPr>
        <p:spPr>
          <a:xfrm>
            <a:off x="2020910" y="3499689"/>
            <a:ext cx="806340" cy="443503"/>
          </a:xfrm>
          <a:custGeom>
            <a:avLst>
              <a:gd name="f0" fmla="val 1414"/>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99"/>
          </a:solidFill>
          <a:ln w="0">
            <a:solidFill>
              <a:srgbClr val="FFD320"/>
            </a:solidFill>
            <a:prstDash val="solid"/>
          </a:ln>
        </p:spPr>
        <p:txBody>
          <a:bodyPr vert="horz" wrap="none" lIns="81646" tIns="40823" rIns="81646" bIns="40823" anchor="ctr" anchorCtr="0" compatLnSpc="0">
            <a:noAutofit/>
          </a:bodyPr>
          <a:lstStyle/>
          <a:p>
            <a:pPr defTabSz="829544" hangingPunct="0"/>
            <a:r>
              <a:rPr lang="en-US" sz="1452" b="1">
                <a:solidFill>
                  <a:prstClr val="black"/>
                </a:solidFill>
                <a:latin typeface="Trebuchet MS" pitchFamily="34"/>
                <a:ea typeface="Segoe UI" pitchFamily="2"/>
                <a:cs typeface="Tahoma" pitchFamily="2"/>
              </a:rPr>
              <a:t>Kernel</a:t>
            </a:r>
          </a:p>
          <a:p>
            <a:pPr defTabSz="829544" hangingPunct="0"/>
            <a:r>
              <a:rPr lang="en-US" sz="1452" b="1">
                <a:solidFill>
                  <a:prstClr val="black"/>
                </a:solidFill>
                <a:latin typeface="Trebuchet MS" pitchFamily="34"/>
                <a:ea typeface="Segoe UI" pitchFamily="2"/>
                <a:cs typeface="Tahoma" pitchFamily="2"/>
              </a:rPr>
              <a:t>Space</a:t>
            </a:r>
          </a:p>
        </p:txBody>
      </p:sp>
      <p:graphicFrame>
        <p:nvGraphicFramePr>
          <p:cNvPr id="11" name="Table 10">
            <a:extLst>
              <a:ext uri="{FF2B5EF4-FFF2-40B4-BE49-F238E27FC236}">
                <a16:creationId xmlns:a16="http://schemas.microsoft.com/office/drawing/2014/main" id="{87E0242C-654B-D356-256C-BABED31B7091}"/>
              </a:ext>
            </a:extLst>
          </p:cNvPr>
          <p:cNvGraphicFramePr>
            <a:graphicFrameLocks noGrp="1"/>
          </p:cNvGraphicFramePr>
          <p:nvPr/>
        </p:nvGraphicFramePr>
        <p:xfrm>
          <a:off x="6710024" y="4043782"/>
          <a:ext cx="1269764" cy="1465498"/>
        </p:xfrm>
        <a:graphic>
          <a:graphicData uri="http://schemas.openxmlformats.org/drawingml/2006/table">
            <a:tbl>
              <a:tblPr firstRow="1" bandRow="1"/>
              <a:tblGrid>
                <a:gridCol w="614960">
                  <a:extLst>
                    <a:ext uri="{9D8B030D-6E8A-4147-A177-3AD203B41FA5}">
                      <a16:colId xmlns:a16="http://schemas.microsoft.com/office/drawing/2014/main" val="200324530"/>
                    </a:ext>
                  </a:extLst>
                </a:gridCol>
                <a:gridCol w="654804">
                  <a:extLst>
                    <a:ext uri="{9D8B030D-6E8A-4147-A177-3AD203B41FA5}">
                      <a16:colId xmlns:a16="http://schemas.microsoft.com/office/drawing/2014/main" val="1845253848"/>
                    </a:ext>
                  </a:extLst>
                </a:gridCol>
              </a:tblGrid>
              <a:tr h="359462">
                <a:tc>
                  <a:txBody>
                    <a:bodyPr/>
                    <a:lstStyle/>
                    <a:p>
                      <a:pPr marL="0" marR="0" lvl="0" indent="0" algn="ctr" rtl="0" hangingPunct="0">
                        <a:lnSpc>
                          <a:spcPct val="100000"/>
                        </a:lnSpc>
                        <a:spcBef>
                          <a:spcPts val="0"/>
                        </a:spcBef>
                        <a:spcAft>
                          <a:spcPts val="0"/>
                        </a:spcAft>
                        <a:buNone/>
                        <a:tabLst/>
                        <a:defRPr lang="en-US" spc="0" baseline="0">
                          <a:latin typeface="Trebuchet MS" pitchFamily="34"/>
                          <a:ea typeface="Microsoft YaHei" pitchFamily="2"/>
                          <a:cs typeface="Mangal" pitchFamily="2"/>
                        </a:defRPr>
                      </a:pPr>
                      <a:r>
                        <a:rPr lang="en-US" sz="900" b="1" i="0" u="none" strike="noStrike" kern="1200" spc="0" baseline="0">
                          <a:ln>
                            <a:noFill/>
                          </a:ln>
                          <a:latin typeface="Trebuchet MS" pitchFamily="34"/>
                          <a:ea typeface="Microsoft YaHei" pitchFamily="2"/>
                          <a:cs typeface="Mangal" pitchFamily="2"/>
                        </a:rPr>
                        <a:t>Pointer</a:t>
                      </a:r>
                    </a:p>
                  </a:txBody>
                  <a:tcPr marL="82953" marR="82953" marT="41476" marB="41476"/>
                </a:tc>
                <a:tc>
                  <a:txBody>
                    <a:bodyPr/>
                    <a:lstStyle/>
                    <a:p>
                      <a:pPr marL="0" marR="0" lvl="0" indent="0" algn="ctr" rtl="0" hangingPunct="0">
                        <a:lnSpc>
                          <a:spcPct val="100000"/>
                        </a:lnSpc>
                        <a:spcBef>
                          <a:spcPts val="0"/>
                        </a:spcBef>
                        <a:spcAft>
                          <a:spcPts val="0"/>
                        </a:spcAft>
                        <a:buNone/>
                        <a:tabLst/>
                        <a:defRPr lang="en-US" spc="0" baseline="0">
                          <a:latin typeface="Trebuchet MS" pitchFamily="34"/>
                          <a:ea typeface="Microsoft YaHei" pitchFamily="2"/>
                          <a:cs typeface="Mangal" pitchFamily="2"/>
                        </a:defRPr>
                      </a:pPr>
                      <a:r>
                        <a:rPr lang="en-US" sz="900" b="1" i="0" u="none" strike="noStrike" kern="1200" spc="0" baseline="0">
                          <a:ln>
                            <a:noFill/>
                          </a:ln>
                          <a:latin typeface="Trebuchet MS" pitchFamily="34"/>
                          <a:ea typeface="Microsoft YaHei" pitchFamily="2"/>
                          <a:cs typeface="Mangal" pitchFamily="2"/>
                        </a:rPr>
                        <a:t>Process State</a:t>
                      </a:r>
                    </a:p>
                  </a:txBody>
                  <a:tcPr marL="82953" marR="82953" marT="41476" marB="41476"/>
                </a:tc>
                <a:extLst>
                  <a:ext uri="{0D108BD9-81ED-4DB2-BD59-A6C34878D82A}">
                    <a16:rowId xmlns:a16="http://schemas.microsoft.com/office/drawing/2014/main" val="2399484911"/>
                  </a:ext>
                </a:extLst>
              </a:tr>
              <a:tr h="221207">
                <a:tc gridSpan="2">
                  <a:txBody>
                    <a:bodyPr/>
                    <a:lstStyle/>
                    <a:p>
                      <a:pPr marL="0" marR="0" lvl="0" indent="0" algn="ctr" rtl="0" hangingPunct="0">
                        <a:lnSpc>
                          <a:spcPct val="100000"/>
                        </a:lnSpc>
                        <a:spcBef>
                          <a:spcPts val="0"/>
                        </a:spcBef>
                        <a:spcAft>
                          <a:spcPts val="0"/>
                        </a:spcAft>
                        <a:buNone/>
                        <a:tabLst/>
                        <a:defRPr lang="en-US" spc="0" baseline="0">
                          <a:latin typeface="Trebuchet MS" pitchFamily="34"/>
                          <a:ea typeface="Microsoft YaHei" pitchFamily="2"/>
                          <a:cs typeface="Mangal" pitchFamily="2"/>
                        </a:defRPr>
                      </a:pPr>
                      <a:r>
                        <a:rPr lang="en-US" sz="900" b="1" i="0" u="none" strike="noStrike" kern="1200" spc="0" baseline="0">
                          <a:ln>
                            <a:noFill/>
                          </a:ln>
                          <a:solidFill>
                            <a:srgbClr val="FFFFFF"/>
                          </a:solidFill>
                          <a:latin typeface="Trebuchet MS" pitchFamily="34"/>
                          <a:ea typeface="Microsoft YaHei" pitchFamily="2"/>
                          <a:cs typeface="Mangal" pitchFamily="2"/>
                        </a:rPr>
                        <a:t>Process ID</a:t>
                      </a:r>
                    </a:p>
                  </a:txBody>
                  <a:tcPr marL="82953" marR="82953" marT="41476" marB="41476"/>
                </a:tc>
                <a:tc hMerge="1">
                  <a:txBody>
                    <a:bodyPr/>
                    <a:lstStyle/>
                    <a:p>
                      <a:endParaRPr lang="en-IN"/>
                    </a:p>
                  </a:txBody>
                  <a:tcPr/>
                </a:tc>
                <a:extLst>
                  <a:ext uri="{0D108BD9-81ED-4DB2-BD59-A6C34878D82A}">
                    <a16:rowId xmlns:a16="http://schemas.microsoft.com/office/drawing/2014/main" val="8986900"/>
                  </a:ext>
                </a:extLst>
              </a:tr>
              <a:tr h="221207">
                <a:tc gridSpan="2">
                  <a:txBody>
                    <a:bodyPr/>
                    <a:lstStyle/>
                    <a:p>
                      <a:pPr marL="0" marR="0" lvl="0" indent="0" algn="ctr" rtl="0" hangingPunct="0">
                        <a:lnSpc>
                          <a:spcPct val="100000"/>
                        </a:lnSpc>
                        <a:spcBef>
                          <a:spcPts val="0"/>
                        </a:spcBef>
                        <a:spcAft>
                          <a:spcPts val="0"/>
                        </a:spcAft>
                        <a:buNone/>
                        <a:tabLst/>
                        <a:defRPr lang="en-US" spc="0" baseline="0">
                          <a:latin typeface="Trebuchet MS" pitchFamily="34"/>
                          <a:ea typeface="Microsoft YaHei" pitchFamily="2"/>
                          <a:cs typeface="Mangal" pitchFamily="2"/>
                        </a:defRPr>
                      </a:pPr>
                      <a:r>
                        <a:rPr lang="en-US" sz="900" b="1" i="0" u="none" strike="noStrike" kern="1200" spc="0" baseline="0">
                          <a:ln>
                            <a:noFill/>
                          </a:ln>
                          <a:latin typeface="Trebuchet MS" pitchFamily="34"/>
                          <a:ea typeface="Microsoft YaHei" pitchFamily="2"/>
                          <a:cs typeface="Mangal" pitchFamily="2"/>
                        </a:rPr>
                        <a:t>Signals</a:t>
                      </a:r>
                    </a:p>
                  </a:txBody>
                  <a:tcPr marL="82953" marR="82953" marT="41476" marB="41476"/>
                </a:tc>
                <a:tc hMerge="1">
                  <a:txBody>
                    <a:bodyPr/>
                    <a:lstStyle/>
                    <a:p>
                      <a:endParaRPr lang="en-IN"/>
                    </a:p>
                  </a:txBody>
                  <a:tcPr/>
                </a:tc>
                <a:extLst>
                  <a:ext uri="{0D108BD9-81ED-4DB2-BD59-A6C34878D82A}">
                    <a16:rowId xmlns:a16="http://schemas.microsoft.com/office/drawing/2014/main" val="2403547301"/>
                  </a:ext>
                </a:extLst>
              </a:tr>
              <a:tr h="221207">
                <a:tc gridSpan="2">
                  <a:txBody>
                    <a:bodyPr/>
                    <a:lstStyle/>
                    <a:p>
                      <a:pPr marL="0" marR="0" lvl="0" indent="0" algn="ctr" rtl="0" hangingPunct="0">
                        <a:lnSpc>
                          <a:spcPct val="100000"/>
                        </a:lnSpc>
                        <a:spcBef>
                          <a:spcPts val="0"/>
                        </a:spcBef>
                        <a:spcAft>
                          <a:spcPts val="0"/>
                        </a:spcAft>
                        <a:buNone/>
                        <a:tabLst/>
                        <a:defRPr lang="en-US" spc="0" baseline="0">
                          <a:latin typeface="Trebuchet MS" pitchFamily="34"/>
                          <a:ea typeface="Microsoft YaHei" pitchFamily="2"/>
                          <a:cs typeface="Mangal" pitchFamily="2"/>
                        </a:defRPr>
                      </a:pPr>
                      <a:r>
                        <a:rPr lang="en-US" sz="900" b="1" i="0" u="none" strike="noStrike" kern="1200" spc="0" baseline="0">
                          <a:ln>
                            <a:noFill/>
                          </a:ln>
                          <a:solidFill>
                            <a:srgbClr val="FFFFFF"/>
                          </a:solidFill>
                          <a:latin typeface="Trebuchet MS" pitchFamily="34"/>
                          <a:ea typeface="Microsoft YaHei" pitchFamily="2"/>
                          <a:cs typeface="Mangal" pitchFamily="2"/>
                        </a:rPr>
                        <a:t>Registers</a:t>
                      </a:r>
                    </a:p>
                  </a:txBody>
                  <a:tcPr marL="82953" marR="82953" marT="41476" marB="41476"/>
                </a:tc>
                <a:tc hMerge="1">
                  <a:txBody>
                    <a:bodyPr/>
                    <a:lstStyle/>
                    <a:p>
                      <a:endParaRPr lang="en-IN"/>
                    </a:p>
                  </a:txBody>
                  <a:tcPr/>
                </a:tc>
                <a:extLst>
                  <a:ext uri="{0D108BD9-81ED-4DB2-BD59-A6C34878D82A}">
                    <a16:rowId xmlns:a16="http://schemas.microsoft.com/office/drawing/2014/main" val="1488545714"/>
                  </a:ext>
                </a:extLst>
              </a:tr>
              <a:tr h="221207">
                <a:tc gridSpan="2">
                  <a:txBody>
                    <a:bodyPr/>
                    <a:lstStyle/>
                    <a:p>
                      <a:pPr marL="0" marR="0" lvl="0" indent="0" algn="ctr" rtl="0" hangingPunct="0">
                        <a:lnSpc>
                          <a:spcPct val="100000"/>
                        </a:lnSpc>
                        <a:spcBef>
                          <a:spcPts val="0"/>
                        </a:spcBef>
                        <a:spcAft>
                          <a:spcPts val="0"/>
                        </a:spcAft>
                        <a:buNone/>
                        <a:tabLst/>
                        <a:defRPr lang="en-US" spc="0" baseline="0">
                          <a:latin typeface="Trebuchet MS" pitchFamily="34"/>
                          <a:ea typeface="Microsoft YaHei" pitchFamily="2"/>
                          <a:cs typeface="Mangal" pitchFamily="2"/>
                        </a:defRPr>
                      </a:pPr>
                      <a:r>
                        <a:rPr lang="en-US" sz="900" b="1" i="0" u="none" strike="noStrike" kern="1200" spc="0" baseline="0">
                          <a:ln>
                            <a:noFill/>
                          </a:ln>
                          <a:latin typeface="Trebuchet MS" pitchFamily="34"/>
                          <a:ea typeface="Microsoft YaHei" pitchFamily="2"/>
                          <a:cs typeface="Mangal" pitchFamily="2"/>
                        </a:rPr>
                        <a:t>Memory Limits</a:t>
                      </a:r>
                    </a:p>
                  </a:txBody>
                  <a:tcPr marL="82953" marR="82953" marT="41476" marB="41476"/>
                </a:tc>
                <a:tc hMerge="1">
                  <a:txBody>
                    <a:bodyPr/>
                    <a:lstStyle/>
                    <a:p>
                      <a:endParaRPr lang="en-IN"/>
                    </a:p>
                  </a:txBody>
                  <a:tcPr/>
                </a:tc>
                <a:extLst>
                  <a:ext uri="{0D108BD9-81ED-4DB2-BD59-A6C34878D82A}">
                    <a16:rowId xmlns:a16="http://schemas.microsoft.com/office/drawing/2014/main" val="2898539304"/>
                  </a:ext>
                </a:extLst>
              </a:tr>
              <a:tr h="221207">
                <a:tc gridSpan="2">
                  <a:txBody>
                    <a:bodyPr/>
                    <a:lstStyle/>
                    <a:p>
                      <a:pPr marL="0" marR="0" lvl="0" indent="0" algn="ctr" rtl="0" hangingPunct="0">
                        <a:lnSpc>
                          <a:spcPct val="100000"/>
                        </a:lnSpc>
                        <a:spcBef>
                          <a:spcPts val="0"/>
                        </a:spcBef>
                        <a:spcAft>
                          <a:spcPts val="0"/>
                        </a:spcAft>
                        <a:buNone/>
                        <a:tabLst/>
                        <a:defRPr lang="en-US" spc="0" baseline="0">
                          <a:latin typeface="Trebuchet MS" pitchFamily="34"/>
                          <a:ea typeface="Microsoft YaHei" pitchFamily="2"/>
                          <a:cs typeface="Mangal" pitchFamily="2"/>
                        </a:defRPr>
                      </a:pPr>
                      <a:r>
                        <a:rPr lang="en-US" sz="900" b="1" i="0" u="none" strike="noStrike" kern="1200" spc="0" baseline="0">
                          <a:ln>
                            <a:noFill/>
                          </a:ln>
                          <a:solidFill>
                            <a:srgbClr val="FFFFFF"/>
                          </a:solidFill>
                          <a:latin typeface="Trebuchet MS" pitchFamily="34"/>
                          <a:ea typeface="Microsoft YaHei" pitchFamily="2"/>
                          <a:cs typeface="Mangal" pitchFamily="2"/>
                        </a:rPr>
                        <a:t>List of Open Files</a:t>
                      </a:r>
                    </a:p>
                  </a:txBody>
                  <a:tcPr marL="82953" marR="82953" marT="41476" marB="41476"/>
                </a:tc>
                <a:tc hMerge="1">
                  <a:txBody>
                    <a:bodyPr/>
                    <a:lstStyle/>
                    <a:p>
                      <a:endParaRPr lang="en-IN"/>
                    </a:p>
                  </a:txBody>
                  <a:tcPr/>
                </a:tc>
                <a:extLst>
                  <a:ext uri="{0D108BD9-81ED-4DB2-BD59-A6C34878D82A}">
                    <a16:rowId xmlns:a16="http://schemas.microsoft.com/office/drawing/2014/main" val="4130969129"/>
                  </a:ext>
                </a:extLst>
              </a:tr>
            </a:tbl>
          </a:graphicData>
        </a:graphic>
      </p:graphicFrame>
      <p:sp>
        <p:nvSpPr>
          <p:cNvPr id="12" name="Freeform: Shape 11">
            <a:extLst>
              <a:ext uri="{FF2B5EF4-FFF2-40B4-BE49-F238E27FC236}">
                <a16:creationId xmlns:a16="http://schemas.microsoft.com/office/drawing/2014/main" id="{440BD6AB-BA69-EF16-4805-A499CD5BCB7F}"/>
              </a:ext>
            </a:extLst>
          </p:cNvPr>
          <p:cNvSpPr/>
          <p:nvPr/>
        </p:nvSpPr>
        <p:spPr>
          <a:xfrm>
            <a:off x="5092774" y="1723065"/>
            <a:ext cx="1324956" cy="1512091"/>
          </a:xfrm>
          <a:custGeom>
            <a:avLst>
              <a:gd name="f0" fmla="val 787"/>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CCCCCC"/>
            </a:solidFill>
            <a:custDash>
              <a:ds d="144567" sp="144567"/>
              <a:ds d="144567" sp="144567"/>
            </a:custDash>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13" name="Straight Connector 12">
            <a:extLst>
              <a:ext uri="{FF2B5EF4-FFF2-40B4-BE49-F238E27FC236}">
                <a16:creationId xmlns:a16="http://schemas.microsoft.com/office/drawing/2014/main" id="{4E0961BD-64F2-AB6F-5485-9D6606F3FF45}"/>
              </a:ext>
            </a:extLst>
          </p:cNvPr>
          <p:cNvSpPr/>
          <p:nvPr/>
        </p:nvSpPr>
        <p:spPr>
          <a:xfrm>
            <a:off x="5697609" y="1722739"/>
            <a:ext cx="0" cy="1512417"/>
          </a:xfrm>
          <a:prstGeom prst="line">
            <a:avLst/>
          </a:prstGeom>
          <a:noFill/>
          <a:ln w="0">
            <a:solidFill>
              <a:srgbClr val="000000"/>
            </a:solidFill>
            <a:prstDash val="solid"/>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
        <p:nvSpPr>
          <p:cNvPr id="14" name="Straight Connector 13">
            <a:extLst>
              <a:ext uri="{FF2B5EF4-FFF2-40B4-BE49-F238E27FC236}">
                <a16:creationId xmlns:a16="http://schemas.microsoft.com/office/drawing/2014/main" id="{A7D694C9-6763-A63F-CE54-4024B361C534}"/>
              </a:ext>
            </a:extLst>
          </p:cNvPr>
          <p:cNvSpPr/>
          <p:nvPr/>
        </p:nvSpPr>
        <p:spPr>
          <a:xfrm>
            <a:off x="5092773" y="2226987"/>
            <a:ext cx="590466" cy="0"/>
          </a:xfrm>
          <a:prstGeom prst="line">
            <a:avLst/>
          </a:prstGeom>
          <a:noFill/>
          <a:ln w="0">
            <a:solidFill>
              <a:srgbClr val="000000"/>
            </a:solidFill>
            <a:prstDash val="solid"/>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
        <p:nvSpPr>
          <p:cNvPr id="15" name="Straight Connector 14">
            <a:extLst>
              <a:ext uri="{FF2B5EF4-FFF2-40B4-BE49-F238E27FC236}">
                <a16:creationId xmlns:a16="http://schemas.microsoft.com/office/drawing/2014/main" id="{1F847BB3-6E61-98DC-1D3C-9EB542013BE4}"/>
              </a:ext>
            </a:extLst>
          </p:cNvPr>
          <p:cNvSpPr/>
          <p:nvPr/>
        </p:nvSpPr>
        <p:spPr>
          <a:xfrm>
            <a:off x="5092773" y="2759648"/>
            <a:ext cx="633902" cy="0"/>
          </a:xfrm>
          <a:prstGeom prst="line">
            <a:avLst/>
          </a:prstGeom>
          <a:noFill/>
          <a:ln w="0">
            <a:solidFill>
              <a:srgbClr val="000000"/>
            </a:solidFill>
            <a:prstDash val="solid"/>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
        <p:nvSpPr>
          <p:cNvPr id="16" name="Straight Connector 15">
            <a:extLst>
              <a:ext uri="{FF2B5EF4-FFF2-40B4-BE49-F238E27FC236}">
                <a16:creationId xmlns:a16="http://schemas.microsoft.com/office/drawing/2014/main" id="{FD194420-BB84-CE1D-EE8B-37FD8CC0B1F9}"/>
              </a:ext>
            </a:extLst>
          </p:cNvPr>
          <p:cNvSpPr/>
          <p:nvPr/>
        </p:nvSpPr>
        <p:spPr>
          <a:xfrm>
            <a:off x="5711979" y="2932738"/>
            <a:ext cx="720121" cy="0"/>
          </a:xfrm>
          <a:prstGeom prst="line">
            <a:avLst/>
          </a:prstGeom>
          <a:noFill/>
          <a:ln w="0">
            <a:solidFill>
              <a:srgbClr val="000000"/>
            </a:solidFill>
            <a:prstDash val="solid"/>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
        <p:nvSpPr>
          <p:cNvPr id="17" name="Straight Connector 16">
            <a:extLst>
              <a:ext uri="{FF2B5EF4-FFF2-40B4-BE49-F238E27FC236}">
                <a16:creationId xmlns:a16="http://schemas.microsoft.com/office/drawing/2014/main" id="{6A16074E-52D9-816B-EC14-EF567EFCA3BF}"/>
              </a:ext>
            </a:extLst>
          </p:cNvPr>
          <p:cNvSpPr/>
          <p:nvPr/>
        </p:nvSpPr>
        <p:spPr>
          <a:xfrm>
            <a:off x="5697609" y="3076762"/>
            <a:ext cx="705751" cy="0"/>
          </a:xfrm>
          <a:prstGeom prst="line">
            <a:avLst/>
          </a:prstGeom>
          <a:noFill/>
          <a:ln w="0">
            <a:solidFill>
              <a:srgbClr val="000000"/>
            </a:solidFill>
            <a:prstDash val="solid"/>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
        <p:nvSpPr>
          <p:cNvPr id="18" name="Straight Connector 17">
            <a:extLst>
              <a:ext uri="{FF2B5EF4-FFF2-40B4-BE49-F238E27FC236}">
                <a16:creationId xmlns:a16="http://schemas.microsoft.com/office/drawing/2014/main" id="{7368A3CB-730D-5A8A-CDDC-CB367BAAE8C9}"/>
              </a:ext>
            </a:extLst>
          </p:cNvPr>
          <p:cNvSpPr/>
          <p:nvPr/>
        </p:nvSpPr>
        <p:spPr>
          <a:xfrm flipH="1">
            <a:off x="5697609" y="2932738"/>
            <a:ext cx="187460" cy="144024"/>
          </a:xfrm>
          <a:prstGeom prst="line">
            <a:avLst/>
          </a:prstGeom>
          <a:noFill/>
          <a:ln w="0">
            <a:solidFill>
              <a:srgbClr val="000000"/>
            </a:solidFill>
            <a:prstDash val="solid"/>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
        <p:nvSpPr>
          <p:cNvPr id="19" name="Straight Connector 18">
            <a:extLst>
              <a:ext uri="{FF2B5EF4-FFF2-40B4-BE49-F238E27FC236}">
                <a16:creationId xmlns:a16="http://schemas.microsoft.com/office/drawing/2014/main" id="{B20B939B-95E9-A749-825D-F7CC166CE50D}"/>
              </a:ext>
            </a:extLst>
          </p:cNvPr>
          <p:cNvSpPr/>
          <p:nvPr/>
        </p:nvSpPr>
        <p:spPr>
          <a:xfrm flipH="1">
            <a:off x="5885069" y="2932738"/>
            <a:ext cx="187460" cy="144024"/>
          </a:xfrm>
          <a:prstGeom prst="line">
            <a:avLst/>
          </a:prstGeom>
          <a:noFill/>
          <a:ln w="0">
            <a:solidFill>
              <a:srgbClr val="000000"/>
            </a:solidFill>
            <a:prstDash val="solid"/>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
        <p:nvSpPr>
          <p:cNvPr id="20" name="Straight Connector 19">
            <a:extLst>
              <a:ext uri="{FF2B5EF4-FFF2-40B4-BE49-F238E27FC236}">
                <a16:creationId xmlns:a16="http://schemas.microsoft.com/office/drawing/2014/main" id="{385D2657-61AD-C73A-04C7-6BBDB76C59CB}"/>
              </a:ext>
            </a:extLst>
          </p:cNvPr>
          <p:cNvSpPr/>
          <p:nvPr/>
        </p:nvSpPr>
        <p:spPr>
          <a:xfrm flipH="1">
            <a:off x="6072529" y="2932738"/>
            <a:ext cx="187460" cy="144024"/>
          </a:xfrm>
          <a:prstGeom prst="line">
            <a:avLst/>
          </a:prstGeom>
          <a:noFill/>
          <a:ln w="0">
            <a:solidFill>
              <a:srgbClr val="000000"/>
            </a:solidFill>
            <a:prstDash val="solid"/>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
        <p:nvSpPr>
          <p:cNvPr id="21" name="Straight Connector 20">
            <a:extLst>
              <a:ext uri="{FF2B5EF4-FFF2-40B4-BE49-F238E27FC236}">
                <a16:creationId xmlns:a16="http://schemas.microsoft.com/office/drawing/2014/main" id="{9E09B8C6-CD5B-3A85-09E4-FD5AAEF46F76}"/>
              </a:ext>
            </a:extLst>
          </p:cNvPr>
          <p:cNvSpPr/>
          <p:nvPr/>
        </p:nvSpPr>
        <p:spPr>
          <a:xfrm flipH="1">
            <a:off x="6235822" y="2933065"/>
            <a:ext cx="187460" cy="144024"/>
          </a:xfrm>
          <a:prstGeom prst="line">
            <a:avLst/>
          </a:prstGeom>
          <a:noFill/>
          <a:ln w="0">
            <a:solidFill>
              <a:srgbClr val="000000"/>
            </a:solidFill>
            <a:prstDash val="solid"/>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
        <p:nvSpPr>
          <p:cNvPr id="22" name="TextBox 21">
            <a:extLst>
              <a:ext uri="{FF2B5EF4-FFF2-40B4-BE49-F238E27FC236}">
                <a16:creationId xmlns:a16="http://schemas.microsoft.com/office/drawing/2014/main" id="{E1A7024F-4F6E-5596-E493-D2942DAD5588}"/>
              </a:ext>
            </a:extLst>
          </p:cNvPr>
          <p:cNvSpPr txBox="1"/>
          <p:nvPr/>
        </p:nvSpPr>
        <p:spPr>
          <a:xfrm>
            <a:off x="5558157" y="1309608"/>
            <a:ext cx="410531" cy="325651"/>
          </a:xfrm>
          <a:prstGeom prst="rect">
            <a:avLst/>
          </a:prstGeom>
          <a:noFill/>
          <a:ln>
            <a:noFill/>
          </a:ln>
        </p:spPr>
        <p:txBody>
          <a:bodyPr vert="horz" wrap="none" lIns="81646" tIns="40823" rIns="81646" bIns="40823" anchorCtr="0" compatLnSpc="0">
            <a:spAutoFit/>
          </a:bodyPr>
          <a:lstStyle/>
          <a:p>
            <a:pPr defTabSz="829544" hangingPunct="0"/>
            <a:r>
              <a:rPr lang="en-US" sz="1633" b="1">
                <a:solidFill>
                  <a:prstClr val="black"/>
                </a:solidFill>
                <a:latin typeface="Trebuchet MS" pitchFamily="34"/>
                <a:ea typeface="Segoe UI" pitchFamily="2"/>
                <a:cs typeface="Tahoma" pitchFamily="2"/>
              </a:rPr>
              <a:t>P1</a:t>
            </a:r>
          </a:p>
        </p:txBody>
      </p:sp>
      <p:sp>
        <p:nvSpPr>
          <p:cNvPr id="23" name="Freeform: Shape 22">
            <a:extLst>
              <a:ext uri="{FF2B5EF4-FFF2-40B4-BE49-F238E27FC236}">
                <a16:creationId xmlns:a16="http://schemas.microsoft.com/office/drawing/2014/main" id="{91E7CD81-694C-0B9C-E0F3-18DDF65EB0E1}"/>
              </a:ext>
            </a:extLst>
          </p:cNvPr>
          <p:cNvSpPr/>
          <p:nvPr/>
        </p:nvSpPr>
        <p:spPr>
          <a:xfrm>
            <a:off x="3944499" y="3732873"/>
            <a:ext cx="648272" cy="446442"/>
          </a:xfrm>
          <a:custGeom>
            <a:avLst/>
            <a:gdLst>
              <a:gd name="f0" fmla="val 10800000"/>
              <a:gd name="f1" fmla="val 5400000"/>
              <a:gd name="f2" fmla="val 180"/>
              <a:gd name="f3" fmla="val w"/>
              <a:gd name="f4" fmla="val h"/>
              <a:gd name="f5" fmla="val 0"/>
              <a:gd name="f6" fmla="val 21600"/>
              <a:gd name="f7" fmla="val 11464"/>
              <a:gd name="f8" fmla="val 4340"/>
              <a:gd name="f9" fmla="val 9722"/>
              <a:gd name="f10" fmla="val 1887"/>
              <a:gd name="f11" fmla="val 8548"/>
              <a:gd name="f12" fmla="val 6383"/>
              <a:gd name="f13" fmla="val 4503"/>
              <a:gd name="f14" fmla="val 3626"/>
              <a:gd name="f15" fmla="val 5373"/>
              <a:gd name="f16" fmla="val 7816"/>
              <a:gd name="f17" fmla="val 1174"/>
              <a:gd name="f18" fmla="val 8270"/>
              <a:gd name="f19" fmla="val 3934"/>
              <a:gd name="f20" fmla="val 11592"/>
              <a:gd name="f21" fmla="val 12875"/>
              <a:gd name="f22" fmla="val 3329"/>
              <a:gd name="f23" fmla="val 15372"/>
              <a:gd name="f24" fmla="val 1283"/>
              <a:gd name="f25" fmla="val 17824"/>
              <a:gd name="f26" fmla="val 4804"/>
              <a:gd name="f27" fmla="val 18239"/>
              <a:gd name="f28" fmla="val 4918"/>
              <a:gd name="f29" fmla="val 7525"/>
              <a:gd name="f30" fmla="val 18125"/>
              <a:gd name="f31" fmla="val 8698"/>
              <a:gd name="f32" fmla="val 19712"/>
              <a:gd name="f33" fmla="val 9871"/>
              <a:gd name="f34" fmla="val 17371"/>
              <a:gd name="f35" fmla="val 11614"/>
              <a:gd name="f36" fmla="val 18844"/>
              <a:gd name="f37" fmla="val 12178"/>
              <a:gd name="f38" fmla="val 15937"/>
              <a:gd name="f39" fmla="val 14943"/>
              <a:gd name="f40" fmla="val 14640"/>
              <a:gd name="f41" fmla="val 14348"/>
              <a:gd name="f42" fmla="val 18878"/>
              <a:gd name="f43" fmla="val 15632"/>
              <a:gd name="f44" fmla="val 16382"/>
              <a:gd name="f45" fmla="val 12311"/>
              <a:gd name="f46" fmla="val 18270"/>
              <a:gd name="f47" fmla="val 11292"/>
              <a:gd name="f48" fmla="val 16986"/>
              <a:gd name="f49" fmla="val 9404"/>
              <a:gd name="f50" fmla="val 6646"/>
              <a:gd name="f51" fmla="val 6533"/>
              <a:gd name="f52" fmla="val 18005"/>
              <a:gd name="f53" fmla="val 3172"/>
              <a:gd name="f54" fmla="val 14524"/>
              <a:gd name="f55" fmla="val 5778"/>
              <a:gd name="f56" fmla="val 14789"/>
              <a:gd name="f57" fmla="+- 0 0 0"/>
              <a:gd name="f58" fmla="*/ f3 1 21600"/>
              <a:gd name="f59" fmla="*/ f4 1 21600"/>
              <a:gd name="f60" fmla="*/ f57 f0 1"/>
              <a:gd name="f61" fmla="*/ 5400 f58 1"/>
              <a:gd name="f62" fmla="*/ 14160 f58 1"/>
              <a:gd name="f63" fmla="*/ 15290 f59 1"/>
              <a:gd name="f64" fmla="*/ 6570 f59 1"/>
              <a:gd name="f65" fmla="*/ 9722 f58 1"/>
              <a:gd name="f66" fmla="*/ 1887 f59 1"/>
              <a:gd name="f67" fmla="*/ f60 1 f2"/>
              <a:gd name="f68" fmla="*/ 0 f58 1"/>
              <a:gd name="f69" fmla="*/ 12875 f59 1"/>
              <a:gd name="f70" fmla="*/ 11614 f58 1"/>
              <a:gd name="f71" fmla="*/ 18844 f59 1"/>
              <a:gd name="f72" fmla="*/ 21600 f58 1"/>
              <a:gd name="f73" fmla="*/ 6646 f59 1"/>
              <a:gd name="f74" fmla="+- f67 0 f1"/>
            </a:gdLst>
            <a:ahLst/>
            <a:cxnLst>
              <a:cxn ang="3cd4">
                <a:pos x="hc" y="t"/>
              </a:cxn>
              <a:cxn ang="0">
                <a:pos x="r" y="vc"/>
              </a:cxn>
              <a:cxn ang="cd4">
                <a:pos x="hc" y="b"/>
              </a:cxn>
              <a:cxn ang="cd2">
                <a:pos x="l" y="vc"/>
              </a:cxn>
              <a:cxn ang="f74">
                <a:pos x="f65" y="f66"/>
              </a:cxn>
              <a:cxn ang="f74">
                <a:pos x="f68" y="f69"/>
              </a:cxn>
              <a:cxn ang="f74">
                <a:pos x="f70" y="f71"/>
              </a:cxn>
              <a:cxn ang="f74">
                <a:pos x="f72" y="f73"/>
              </a:cxn>
            </a:cxnLst>
            <a:rect l="f61" t="f64" r="f62" b="f63"/>
            <a:pathLst>
              <a:path w="21600" h="21600">
                <a:moveTo>
                  <a:pt x="f7" y="f8"/>
                </a:moveTo>
                <a:lnTo>
                  <a:pt x="f9" y="f10"/>
                </a:lnTo>
                <a:lnTo>
                  <a:pt x="f11" y="f12"/>
                </a:lnTo>
                <a:lnTo>
                  <a:pt x="f13" y="f14"/>
                </a:lnTo>
                <a:lnTo>
                  <a:pt x="f15" y="f16"/>
                </a:lnTo>
                <a:lnTo>
                  <a:pt x="f17" y="f18"/>
                </a:lnTo>
                <a:lnTo>
                  <a:pt x="f19" y="f20"/>
                </a:lnTo>
                <a:lnTo>
                  <a:pt x="f5" y="f21"/>
                </a:lnTo>
                <a:lnTo>
                  <a:pt x="f22" y="f23"/>
                </a:lnTo>
                <a:lnTo>
                  <a:pt x="f24" y="f25"/>
                </a:lnTo>
                <a:lnTo>
                  <a:pt x="f26" y="f27"/>
                </a:lnTo>
                <a:lnTo>
                  <a:pt x="f28" y="f6"/>
                </a:lnTo>
                <a:lnTo>
                  <a:pt x="f29" y="f30"/>
                </a:lnTo>
                <a:lnTo>
                  <a:pt x="f31" y="f32"/>
                </a:lnTo>
                <a:lnTo>
                  <a:pt x="f33" y="f34"/>
                </a:lnTo>
                <a:lnTo>
                  <a:pt x="f35" y="f36"/>
                </a:lnTo>
                <a:lnTo>
                  <a:pt x="f37" y="f38"/>
                </a:lnTo>
                <a:lnTo>
                  <a:pt x="f39" y="f34"/>
                </a:lnTo>
                <a:lnTo>
                  <a:pt x="f40" y="f41"/>
                </a:lnTo>
                <a:lnTo>
                  <a:pt x="f42" y="f43"/>
                </a:lnTo>
                <a:lnTo>
                  <a:pt x="f44" y="f45"/>
                </a:lnTo>
                <a:lnTo>
                  <a:pt x="f46" y="f47"/>
                </a:lnTo>
                <a:lnTo>
                  <a:pt x="f48" y="f49"/>
                </a:lnTo>
                <a:lnTo>
                  <a:pt x="f6" y="f50"/>
                </a:lnTo>
                <a:lnTo>
                  <a:pt x="f44" y="f51"/>
                </a:lnTo>
                <a:lnTo>
                  <a:pt x="f52" y="f53"/>
                </a:lnTo>
                <a:lnTo>
                  <a:pt x="f54" y="f55"/>
                </a:lnTo>
                <a:lnTo>
                  <a:pt x="f56" y="f5"/>
                </a:lnTo>
                <a:lnTo>
                  <a:pt x="f7" y="f8"/>
                </a:lnTo>
                <a:close/>
              </a:path>
            </a:pathLst>
          </a:custGeom>
          <a:solidFill>
            <a:srgbClr val="FF0000"/>
          </a:solidFill>
          <a:ln w="0">
            <a:solidFill>
              <a:srgbClr val="3465A4"/>
            </a:solidFill>
            <a:prstDash val="solid"/>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cxnSp>
        <p:nvCxnSpPr>
          <p:cNvPr id="24" name="Connector: Curved 23">
            <a:extLst>
              <a:ext uri="{FF2B5EF4-FFF2-40B4-BE49-F238E27FC236}">
                <a16:creationId xmlns:a16="http://schemas.microsoft.com/office/drawing/2014/main" id="{3EEED45C-F6D6-D46B-BDC7-C05459756671}"/>
              </a:ext>
            </a:extLst>
          </p:cNvPr>
          <p:cNvCxnSpPr>
            <a:stCxn id="23" idx="7"/>
          </p:cNvCxnSpPr>
          <p:nvPr/>
        </p:nvCxnSpPr>
        <p:spPr>
          <a:xfrm rot="5400000" flipH="1" flipV="1">
            <a:off x="4982778" y="2686755"/>
            <a:ext cx="793474" cy="1573489"/>
          </a:xfrm>
          <a:prstGeom prst="curvedConnector2">
            <a:avLst/>
          </a:prstGeom>
          <a:noFill/>
          <a:ln w="0">
            <a:solidFill>
              <a:srgbClr val="000000"/>
            </a:solidFill>
            <a:prstDash val="solid"/>
            <a:tailEnd type="arrow"/>
          </a:ln>
        </p:spPr>
      </p:cxnSp>
      <p:sp>
        <p:nvSpPr>
          <p:cNvPr id="25" name="TextBox 24">
            <a:extLst>
              <a:ext uri="{FF2B5EF4-FFF2-40B4-BE49-F238E27FC236}">
                <a16:creationId xmlns:a16="http://schemas.microsoft.com/office/drawing/2014/main" id="{30A75966-E835-687D-6269-5ED9F95AE2A2}"/>
              </a:ext>
            </a:extLst>
          </p:cNvPr>
          <p:cNvSpPr txBox="1"/>
          <p:nvPr/>
        </p:nvSpPr>
        <p:spPr>
          <a:xfrm>
            <a:off x="3372359" y="4241693"/>
            <a:ext cx="1559371" cy="298656"/>
          </a:xfrm>
          <a:prstGeom prst="rect">
            <a:avLst/>
          </a:prstGeom>
          <a:noFill/>
          <a:ln>
            <a:noFill/>
          </a:ln>
        </p:spPr>
        <p:txBody>
          <a:bodyPr vert="horz" wrap="none" lIns="81646" tIns="40823" rIns="81646" bIns="40823" anchorCtr="0" compatLnSpc="0">
            <a:spAutoFit/>
          </a:bodyPr>
          <a:lstStyle/>
          <a:p>
            <a:pPr algn="ctr" defTabSz="829544" hangingPunct="0"/>
            <a:r>
              <a:rPr lang="en-US" sz="1452">
                <a:solidFill>
                  <a:prstClr val="black"/>
                </a:solidFill>
                <a:latin typeface="Trebuchet MS" pitchFamily="34"/>
                <a:ea typeface="Segoe UI" pitchFamily="2"/>
                <a:cs typeface="Tahoma" pitchFamily="2"/>
              </a:rPr>
              <a:t>Signal generated</a:t>
            </a:r>
          </a:p>
        </p:txBody>
      </p:sp>
      <p:cxnSp>
        <p:nvCxnSpPr>
          <p:cNvPr id="26" name="Connector: Curved 25">
            <a:extLst>
              <a:ext uri="{FF2B5EF4-FFF2-40B4-BE49-F238E27FC236}">
                <a16:creationId xmlns:a16="http://schemas.microsoft.com/office/drawing/2014/main" id="{53E42187-30CC-8A89-917F-1A0EA3249CC6}"/>
              </a:ext>
            </a:extLst>
          </p:cNvPr>
          <p:cNvCxnSpPr>
            <a:stCxn id="27" idx="1"/>
            <a:endCxn id="20" idx="0"/>
          </p:cNvCxnSpPr>
          <p:nvPr/>
        </p:nvCxnSpPr>
        <p:spPr>
          <a:xfrm rot="10800000">
            <a:off x="6259990" y="2932738"/>
            <a:ext cx="562047" cy="69322"/>
          </a:xfrm>
          <a:prstGeom prst="curvedConnector4">
            <a:avLst>
              <a:gd name="adj1" fmla="val 50000"/>
              <a:gd name="adj2" fmla="val -701125"/>
            </a:avLst>
          </a:prstGeom>
          <a:noFill/>
          <a:ln w="0">
            <a:solidFill>
              <a:srgbClr val="000000"/>
            </a:solidFill>
            <a:prstDash val="solid"/>
            <a:tailEnd type="arrow"/>
          </a:ln>
        </p:spPr>
      </p:cxnSp>
      <p:sp>
        <p:nvSpPr>
          <p:cNvPr id="27" name="TextBox 26">
            <a:extLst>
              <a:ext uri="{FF2B5EF4-FFF2-40B4-BE49-F238E27FC236}">
                <a16:creationId xmlns:a16="http://schemas.microsoft.com/office/drawing/2014/main" id="{F8791CB6-243F-8C9F-0393-CB9F10B3A68B}"/>
              </a:ext>
            </a:extLst>
          </p:cNvPr>
          <p:cNvSpPr txBox="1"/>
          <p:nvPr/>
        </p:nvSpPr>
        <p:spPr>
          <a:xfrm>
            <a:off x="6822036" y="2744625"/>
            <a:ext cx="798843" cy="514869"/>
          </a:xfrm>
          <a:prstGeom prst="rect">
            <a:avLst/>
          </a:prstGeom>
          <a:noFill/>
          <a:ln>
            <a:noFill/>
          </a:ln>
        </p:spPr>
        <p:txBody>
          <a:bodyPr vert="horz" wrap="none" lIns="81646" tIns="40823" rIns="81646" bIns="40823" anchorCtr="0" compatLnSpc="0">
            <a:spAutoFit/>
          </a:bodyPr>
          <a:lstStyle/>
          <a:p>
            <a:pPr algn="ctr" defTabSz="829544" hangingPunct="0"/>
            <a:r>
              <a:rPr lang="en-US" sz="1452">
                <a:solidFill>
                  <a:prstClr val="black"/>
                </a:solidFill>
                <a:latin typeface="Trebuchet MS" pitchFamily="34"/>
                <a:ea typeface="Segoe UI" pitchFamily="2"/>
                <a:cs typeface="Tahoma" pitchFamily="2"/>
              </a:rPr>
              <a:t>Signal</a:t>
            </a:r>
          </a:p>
          <a:p>
            <a:pPr algn="ctr" defTabSz="829544" hangingPunct="0"/>
            <a:r>
              <a:rPr lang="en-US" sz="1452">
                <a:solidFill>
                  <a:prstClr val="black"/>
                </a:solidFill>
                <a:latin typeface="Trebuchet MS" pitchFamily="34"/>
                <a:ea typeface="Segoe UI" pitchFamily="2"/>
                <a:cs typeface="Tahoma" pitchFamily="2"/>
              </a:rPr>
              <a:t>handler</a:t>
            </a:r>
          </a:p>
        </p:txBody>
      </p:sp>
      <p:cxnSp>
        <p:nvCxnSpPr>
          <p:cNvPr id="28" name="Connector: Curved 27">
            <a:extLst>
              <a:ext uri="{FF2B5EF4-FFF2-40B4-BE49-F238E27FC236}">
                <a16:creationId xmlns:a16="http://schemas.microsoft.com/office/drawing/2014/main" id="{8DBE085B-FC4B-F3A0-D73D-F19105895C0D}"/>
              </a:ext>
            </a:extLst>
          </p:cNvPr>
          <p:cNvCxnSpPr>
            <a:stCxn id="12" idx="1"/>
          </p:cNvCxnSpPr>
          <p:nvPr/>
        </p:nvCxnSpPr>
        <p:spPr>
          <a:xfrm>
            <a:off x="6417729" y="2479111"/>
            <a:ext cx="1561732" cy="2290017"/>
          </a:xfrm>
          <a:prstGeom prst="curvedConnector2">
            <a:avLst/>
          </a:prstGeom>
          <a:noFill/>
          <a:ln w="0">
            <a:solidFill>
              <a:srgbClr val="000000"/>
            </a:solidFill>
            <a:prstDash val="solid"/>
            <a:tailEnd type="arrow"/>
          </a:ln>
        </p:spPr>
      </p:cxnSp>
      <p:sp>
        <p:nvSpPr>
          <p:cNvPr id="29" name="TextBox 28">
            <a:extLst>
              <a:ext uri="{FF2B5EF4-FFF2-40B4-BE49-F238E27FC236}">
                <a16:creationId xmlns:a16="http://schemas.microsoft.com/office/drawing/2014/main" id="{865C1098-54E4-E5BB-A0A2-D252E4E03AE4}"/>
              </a:ext>
            </a:extLst>
          </p:cNvPr>
          <p:cNvSpPr txBox="1"/>
          <p:nvPr/>
        </p:nvSpPr>
        <p:spPr>
          <a:xfrm>
            <a:off x="8107479" y="2639791"/>
            <a:ext cx="1775328" cy="514869"/>
          </a:xfrm>
          <a:prstGeom prst="rect">
            <a:avLst/>
          </a:prstGeom>
          <a:noFill/>
          <a:ln>
            <a:noFill/>
          </a:ln>
        </p:spPr>
        <p:txBody>
          <a:bodyPr vert="horz" wrap="none" lIns="81646" tIns="40823" rIns="81646" bIns="40823" anchorCtr="0" compatLnSpc="0">
            <a:spAutoFit/>
          </a:bodyPr>
          <a:lstStyle/>
          <a:p>
            <a:pPr algn="ctr" defTabSz="829544" hangingPunct="0"/>
            <a:r>
              <a:rPr lang="en-US" sz="1452">
                <a:solidFill>
                  <a:prstClr val="black"/>
                </a:solidFill>
                <a:latin typeface="Trebuchet MS" pitchFamily="34"/>
                <a:ea typeface="Segoe UI" pitchFamily="2"/>
                <a:cs typeface="Tahoma" pitchFamily="2"/>
              </a:rPr>
              <a:t>Registering handler</a:t>
            </a:r>
          </a:p>
          <a:p>
            <a:pPr algn="ctr" defTabSz="829544" hangingPunct="0"/>
            <a:r>
              <a:rPr lang="en-US" sz="1452">
                <a:solidFill>
                  <a:prstClr val="black"/>
                </a:solidFill>
                <a:latin typeface="Trebuchet MS" pitchFamily="34"/>
                <a:ea typeface="Segoe UI" pitchFamily="2"/>
                <a:cs typeface="Tahoma" pitchFamily="2"/>
              </a:rPr>
              <a:t>signal / sigaction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8056F-3FA4-0505-EE87-B24C44AE1AF4}"/>
              </a:ext>
            </a:extLst>
          </p:cNvPr>
          <p:cNvSpPr txBox="1">
            <a:spLocks noGrp="1"/>
          </p:cNvSpPr>
          <p:nvPr>
            <p:ph type="title" idx="4294967295"/>
          </p:nvPr>
        </p:nvSpPr>
        <p:spPr>
          <a:xfrm>
            <a:off x="204213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Signals</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Handler</a:t>
            </a:r>
          </a:p>
        </p:txBody>
      </p:sp>
      <p:sp>
        <p:nvSpPr>
          <p:cNvPr id="3" name="Text Placeholder 2">
            <a:extLst>
              <a:ext uri="{FF2B5EF4-FFF2-40B4-BE49-F238E27FC236}">
                <a16:creationId xmlns:a16="http://schemas.microsoft.com/office/drawing/2014/main" id="{C8C02EE3-46F9-C978-07D4-9536AD2F4EBA}"/>
              </a:ext>
            </a:extLst>
          </p:cNvPr>
          <p:cNvSpPr txBox="1">
            <a:spLocks noGrp="1"/>
          </p:cNvSpPr>
          <p:nvPr>
            <p:ph type="body" idx="4294967295"/>
          </p:nvPr>
        </p:nvSpPr>
        <p:spPr>
          <a:xfrm>
            <a:off x="1980739" y="1327243"/>
            <a:ext cx="8229627" cy="4721446"/>
          </a:xfrm>
        </p:spPr>
        <p:txBody>
          <a:bodyPr/>
          <a:lstStyle/>
          <a:p>
            <a:pPr lvl="0" algn="l" hangingPunct="1">
              <a:lnSpc>
                <a:spcPct val="91000"/>
              </a:lnSpc>
              <a:buSzPct val="45000"/>
              <a:buFont typeface="StarSymbol"/>
              <a:buChar char="●"/>
            </a:pPr>
            <a:r>
              <a:rPr lang="en-US" sz="2359">
                <a:solidFill>
                  <a:srgbClr val="000000"/>
                </a:solidFill>
                <a:ea typeface="DejaVu Sans" pitchFamily="2"/>
                <a:cs typeface="DejaVu Sans" pitchFamily="2"/>
              </a:rPr>
              <a:t>A signal handler should perform the minimum work necessary to respond to the signal</a:t>
            </a:r>
          </a:p>
          <a:p>
            <a:pPr lvl="0" algn="l" hangingPunct="1">
              <a:lnSpc>
                <a:spcPct val="91000"/>
              </a:lnSpc>
              <a:buSzPct val="45000"/>
              <a:buFont typeface="StarSymbol"/>
              <a:buChar char="●"/>
            </a:pPr>
            <a:r>
              <a:rPr lang="en-US" sz="2359">
                <a:solidFill>
                  <a:srgbClr val="000000"/>
                </a:solidFill>
                <a:ea typeface="DejaVu Sans" pitchFamily="2"/>
                <a:cs typeface="DejaVu Sans" pitchFamily="2"/>
              </a:rPr>
              <a:t>The control will return to the main program (or terminate the program)</a:t>
            </a:r>
          </a:p>
          <a:p>
            <a:pPr lvl="0" algn="l" hangingPunct="1">
              <a:lnSpc>
                <a:spcPct val="91000"/>
              </a:lnSpc>
              <a:buSzPct val="45000"/>
              <a:buFont typeface="StarSymbol"/>
              <a:buChar char="●"/>
            </a:pPr>
            <a:r>
              <a:rPr lang="en-US" sz="2359">
                <a:solidFill>
                  <a:srgbClr val="000000"/>
                </a:solidFill>
                <a:ea typeface="DejaVu Sans" pitchFamily="2"/>
                <a:cs typeface="DejaVu Sans" pitchFamily="2"/>
              </a:rPr>
              <a:t>In most cases, this consists simply of recording the fact that a signal occurred or some minimal handling</a:t>
            </a:r>
          </a:p>
          <a:p>
            <a:pPr lvl="0" algn="l" hangingPunct="1">
              <a:lnSpc>
                <a:spcPct val="91000"/>
              </a:lnSpc>
              <a:buSzPct val="45000"/>
              <a:buFont typeface="StarSymbol"/>
              <a:buChar char="●"/>
            </a:pPr>
            <a:r>
              <a:rPr lang="en-US" sz="2359">
                <a:solidFill>
                  <a:srgbClr val="000000"/>
                </a:solidFill>
                <a:ea typeface="DejaVu Sans" pitchFamily="2"/>
                <a:cs typeface="DejaVu Sans" pitchFamily="2"/>
              </a:rPr>
              <a:t>The main program then checks periodically whether a signal has occurred and reacts accordingly</a:t>
            </a:r>
          </a:p>
          <a:p>
            <a:pPr lvl="0" algn="l" hangingPunct="1">
              <a:lnSpc>
                <a:spcPct val="91000"/>
              </a:lnSpc>
              <a:buSzPct val="45000"/>
              <a:buFont typeface="StarSymbol"/>
              <a:buChar char="●"/>
            </a:pPr>
            <a:r>
              <a:rPr lang="en-US" sz="2359">
                <a:solidFill>
                  <a:srgbClr val="000000"/>
                </a:solidFill>
                <a:ea typeface="DejaVu Sans" pitchFamily="2"/>
                <a:cs typeface="DejaVu Sans" pitchFamily="2"/>
              </a:rPr>
              <a:t>Its called as </a:t>
            </a:r>
            <a:r>
              <a:rPr lang="en-US" sz="2359" b="1">
                <a:solidFill>
                  <a:srgbClr val="000000"/>
                </a:solidFill>
                <a:ea typeface="DejaVu Sans" pitchFamily="2"/>
                <a:cs typeface="DejaVu Sans" pitchFamily="2"/>
              </a:rPr>
              <a:t>asynchronous handling</a:t>
            </a:r>
          </a:p>
        </p:txBody>
      </p:sp>
      <p:pic>
        <p:nvPicPr>
          <p:cNvPr id="4" name="Picture 3">
            <a:hlinkClick r:id="rId3" action="ppaction://hlinksldjump"/>
            <a:extLst>
              <a:ext uri="{FF2B5EF4-FFF2-40B4-BE49-F238E27FC236}">
                <a16:creationId xmlns:a16="http://schemas.microsoft.com/office/drawing/2014/main" id="{1F0D2336-C119-E1B3-DCC0-260ECDA1A316}"/>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5" name="Picture 4">
            <a:hlinkClick r:id="" action="ppaction://hlinkshowjump?jump=nextslide"/>
            <a:extLst>
              <a:ext uri="{FF2B5EF4-FFF2-40B4-BE49-F238E27FC236}">
                <a16:creationId xmlns:a16="http://schemas.microsoft.com/office/drawing/2014/main" id="{C07973B3-6AB5-A19A-8F03-D82EBD18FD4D}"/>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pic>
        <p:nvPicPr>
          <p:cNvPr id="6" name="Picture 5">
            <a:hlinkClick r:id="" action="ppaction://hlinkshowjump?jump=previousslide"/>
            <a:extLst>
              <a:ext uri="{FF2B5EF4-FFF2-40B4-BE49-F238E27FC236}">
                <a16:creationId xmlns:a16="http://schemas.microsoft.com/office/drawing/2014/main" id="{7C5F430E-1A83-31E0-B79D-C2FB1E77B557}"/>
              </a:ext>
            </a:extLst>
          </p:cNvPr>
          <p:cNvPicPr>
            <a:picLocks noChangeAspect="1"/>
          </p:cNvPicPr>
          <p:nvPr/>
        </p:nvPicPr>
        <p:blipFill>
          <a:blip r:embed="rId6">
            <a:lum/>
            <a:alphaModFix/>
          </a:blip>
          <a:srcRect/>
          <a:stretch>
            <a:fillRect/>
          </a:stretch>
        </p:blipFill>
        <p:spPr>
          <a:xfrm>
            <a:off x="2817126" y="6423610"/>
            <a:ext cx="326585" cy="32658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FA66B-48BD-C3C5-87BD-F7C6AB7610D0}"/>
              </a:ext>
            </a:extLst>
          </p:cNvPr>
          <p:cNvSpPr txBox="1">
            <a:spLocks noGrp="1"/>
          </p:cNvSpPr>
          <p:nvPr>
            <p:ph type="title" idx="4294967295"/>
          </p:nvPr>
        </p:nvSpPr>
        <p:spPr>
          <a:xfrm>
            <a:off x="204213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Signals</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Advanced Handling</a:t>
            </a:r>
          </a:p>
        </p:txBody>
      </p:sp>
      <p:sp>
        <p:nvSpPr>
          <p:cNvPr id="3" name="Text Placeholder 2">
            <a:extLst>
              <a:ext uri="{FF2B5EF4-FFF2-40B4-BE49-F238E27FC236}">
                <a16:creationId xmlns:a16="http://schemas.microsoft.com/office/drawing/2014/main" id="{FDFB45C8-495B-37FB-9D41-3DA2C16A7E99}"/>
              </a:ext>
            </a:extLst>
          </p:cNvPr>
          <p:cNvSpPr txBox="1">
            <a:spLocks noGrp="1"/>
          </p:cNvSpPr>
          <p:nvPr>
            <p:ph type="body" idx="4294967295"/>
          </p:nvPr>
        </p:nvSpPr>
        <p:spPr>
          <a:xfrm>
            <a:off x="1980739" y="1327243"/>
            <a:ext cx="8229627" cy="4721446"/>
          </a:xfrm>
        </p:spPr>
        <p:txBody>
          <a:bodyPr/>
          <a:lstStyle/>
          <a:p>
            <a:pPr lvl="0" algn="l" hangingPunct="1">
              <a:lnSpc>
                <a:spcPct val="91000"/>
              </a:lnSpc>
              <a:buSzPct val="45000"/>
              <a:buFont typeface="StarSymbol"/>
              <a:buChar char="●"/>
            </a:pPr>
            <a:r>
              <a:rPr lang="en-US" sz="1996">
                <a:solidFill>
                  <a:srgbClr val="000000"/>
                </a:solidFill>
                <a:ea typeface="DejaVu Sans" pitchFamily="2"/>
                <a:cs typeface="DejaVu Sans" pitchFamily="2"/>
              </a:rPr>
              <a:t>The signal() function can be called by the user for capturing signals and handling them accordingly</a:t>
            </a:r>
          </a:p>
          <a:p>
            <a:pPr lvl="0" algn="l" hangingPunct="1">
              <a:lnSpc>
                <a:spcPct val="91000"/>
              </a:lnSpc>
              <a:buSzPct val="45000"/>
              <a:buFont typeface="StarSymbol"/>
              <a:buChar char="●"/>
            </a:pPr>
            <a:r>
              <a:rPr lang="en-US" sz="1996">
                <a:solidFill>
                  <a:srgbClr val="000000"/>
                </a:solidFill>
                <a:ea typeface="DejaVu Sans" pitchFamily="2"/>
                <a:cs typeface="DejaVu Sans" pitchFamily="2"/>
              </a:rPr>
              <a:t>It mainly handles user generated signals (ex: SIGUSR1), will not alter default behavior of other signals (ex: SIGINT)</a:t>
            </a:r>
          </a:p>
          <a:p>
            <a:pPr lvl="0" algn="l" hangingPunct="1">
              <a:lnSpc>
                <a:spcPct val="91000"/>
              </a:lnSpc>
              <a:buSzPct val="45000"/>
              <a:buFont typeface="StarSymbol"/>
              <a:buChar char="●"/>
            </a:pPr>
            <a:r>
              <a:rPr lang="en-US" sz="1996">
                <a:solidFill>
                  <a:srgbClr val="000000"/>
                </a:solidFill>
                <a:ea typeface="DejaVu Sans" pitchFamily="2"/>
                <a:cs typeface="DejaVu Sans" pitchFamily="2"/>
              </a:rPr>
              <a:t>In order to alter/change actions, sigaction() function to be used</a:t>
            </a:r>
          </a:p>
          <a:p>
            <a:pPr lvl="0" algn="l" hangingPunct="1">
              <a:lnSpc>
                <a:spcPct val="91000"/>
              </a:lnSpc>
              <a:buSzPct val="45000"/>
              <a:buFont typeface="StarSymbol"/>
              <a:buChar char="●"/>
            </a:pPr>
            <a:r>
              <a:rPr lang="en-US" sz="1996">
                <a:solidFill>
                  <a:srgbClr val="000000"/>
                </a:solidFill>
                <a:ea typeface="DejaVu Sans" pitchFamily="2"/>
                <a:cs typeface="DejaVu Sans" pitchFamily="2"/>
              </a:rPr>
              <a:t>Any signal except SIGKILL and SIGSTOP can be handled using this</a:t>
            </a:r>
          </a:p>
        </p:txBody>
      </p:sp>
      <p:pic>
        <p:nvPicPr>
          <p:cNvPr id="4" name="Picture 3">
            <a:hlinkClick r:id="rId3" action="ppaction://hlinksldjump"/>
            <a:extLst>
              <a:ext uri="{FF2B5EF4-FFF2-40B4-BE49-F238E27FC236}">
                <a16:creationId xmlns:a16="http://schemas.microsoft.com/office/drawing/2014/main" id="{C45AAAD5-02B8-28F8-F5CD-B0C75AB6D4C6}"/>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5" name="Picture 4">
            <a:hlinkClick r:id="" action="ppaction://hlinkshowjump?jump=nextslide"/>
            <a:extLst>
              <a:ext uri="{FF2B5EF4-FFF2-40B4-BE49-F238E27FC236}">
                <a16:creationId xmlns:a16="http://schemas.microsoft.com/office/drawing/2014/main" id="{1D09EBF2-3EFA-F986-D5AC-D76304D685EE}"/>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graphicFrame>
        <p:nvGraphicFramePr>
          <p:cNvPr id="6" name="Table 5">
            <a:extLst>
              <a:ext uri="{FF2B5EF4-FFF2-40B4-BE49-F238E27FC236}">
                <a16:creationId xmlns:a16="http://schemas.microsoft.com/office/drawing/2014/main" id="{3D26F03E-81EA-D554-9B3E-18750FBB5266}"/>
              </a:ext>
            </a:extLst>
          </p:cNvPr>
          <p:cNvGraphicFramePr>
            <a:graphicFrameLocks noGrp="1"/>
          </p:cNvGraphicFramePr>
          <p:nvPr/>
        </p:nvGraphicFramePr>
        <p:xfrm>
          <a:off x="2184529" y="4257042"/>
          <a:ext cx="7799514" cy="1680608"/>
        </p:xfrm>
        <a:graphic>
          <a:graphicData uri="http://schemas.openxmlformats.org/drawingml/2006/table">
            <a:tbl>
              <a:tblPr/>
              <a:tblGrid>
                <a:gridCol w="3291002">
                  <a:extLst>
                    <a:ext uri="{9D8B030D-6E8A-4147-A177-3AD203B41FA5}">
                      <a16:colId xmlns:a16="http://schemas.microsoft.com/office/drawing/2014/main" val="4261759519"/>
                    </a:ext>
                  </a:extLst>
                </a:gridCol>
                <a:gridCol w="4508512">
                  <a:extLst>
                    <a:ext uri="{9D8B030D-6E8A-4147-A177-3AD203B41FA5}">
                      <a16:colId xmlns:a16="http://schemas.microsoft.com/office/drawing/2014/main" val="648861410"/>
                    </a:ext>
                  </a:extLst>
                </a:gridCol>
              </a:tblGrid>
              <a:tr h="314828">
                <a:tc>
                  <a:txBody>
                    <a:bodyPr/>
                    <a:lstStyle/>
                    <a:p>
                      <a:pPr marL="0" marR="0" lvl="0" indent="0" algn="l" rtl="0" hangingPunct="1">
                        <a:lnSpc>
                          <a:spcPct val="100000"/>
                        </a:lnSpc>
                        <a:spcBef>
                          <a:spcPts val="0"/>
                        </a:spcBef>
                        <a:spcAft>
                          <a:spcPts val="0"/>
                        </a:spcAft>
                        <a:buNone/>
                        <a:tabLst/>
                      </a:pPr>
                      <a:r>
                        <a:rPr lang="en-US" sz="1500" b="1" i="0" u="none" strike="noStrike" kern="1200" cap="none" spc="0" baseline="0">
                          <a:ln>
                            <a:noFill/>
                          </a:ln>
                          <a:solidFill>
                            <a:srgbClr val="000000"/>
                          </a:solidFill>
                          <a:latin typeface="Trebuchet MS" pitchFamily="34"/>
                          <a:ea typeface="DejaVu Sans"/>
                          <a:cs typeface="DejaVu Sans"/>
                        </a:rPr>
                        <a:t>Function</a:t>
                      </a:r>
                    </a:p>
                  </a:txBody>
                  <a:tcPr marL="82953" marR="82953" marT="41476" marB="41476"/>
                </a:tc>
                <a:tc>
                  <a:txBody>
                    <a:bodyPr/>
                    <a:lstStyle/>
                    <a:p>
                      <a:pPr marL="0" marR="0" lvl="0" indent="0" algn="l" rtl="0" hangingPunct="1">
                        <a:lnSpc>
                          <a:spcPct val="100000"/>
                        </a:lnSpc>
                        <a:spcBef>
                          <a:spcPts val="0"/>
                        </a:spcBef>
                        <a:spcAft>
                          <a:spcPts val="0"/>
                        </a:spcAft>
                        <a:buNone/>
                        <a:tabLst/>
                      </a:pPr>
                      <a:r>
                        <a:rPr lang="en-US" sz="1500" b="1" i="0" u="none" strike="noStrike" kern="1200" cap="none" spc="0" baseline="0">
                          <a:ln>
                            <a:noFill/>
                          </a:ln>
                          <a:solidFill>
                            <a:srgbClr val="000000"/>
                          </a:solidFill>
                          <a:latin typeface="Trebuchet MS" pitchFamily="34"/>
                          <a:ea typeface="DejaVu Sans"/>
                          <a:cs typeface="DejaVu Sans"/>
                        </a:rPr>
                        <a:t>Meaning</a:t>
                      </a:r>
                    </a:p>
                  </a:txBody>
                  <a:tcPr marL="82953" marR="82953" marT="41476" marB="41476"/>
                </a:tc>
                <a:extLst>
                  <a:ext uri="{0D108BD9-81ED-4DB2-BD59-A6C34878D82A}">
                    <a16:rowId xmlns:a16="http://schemas.microsoft.com/office/drawing/2014/main" val="2672083919"/>
                  </a:ext>
                </a:extLst>
              </a:tr>
              <a:tr h="1365780">
                <a:tc>
                  <a:txBody>
                    <a:bodyPr/>
                    <a:lstStyle/>
                    <a:p>
                      <a:pPr marL="0" marR="0" lvl="0" indent="0" algn="l" rtl="0" hangingPunct="1">
                        <a:lnSpc>
                          <a:spcPct val="100000"/>
                        </a:lnSpc>
                        <a:spcBef>
                          <a:spcPts val="0"/>
                        </a:spcBef>
                        <a:spcAft>
                          <a:spcPts val="0"/>
                        </a:spcAft>
                        <a:buNone/>
                        <a:tabLst/>
                      </a:pPr>
                      <a:r>
                        <a:rPr lang="en-US" sz="1500" b="0" i="0" u="none" strike="noStrike" kern="1200" cap="none" spc="0" baseline="0">
                          <a:ln>
                            <a:noFill/>
                          </a:ln>
                          <a:solidFill>
                            <a:srgbClr val="000000"/>
                          </a:solidFill>
                          <a:latin typeface="Trebuchet MS" pitchFamily="34"/>
                          <a:ea typeface="DejaVu Sans"/>
                          <a:cs typeface="DejaVu Sans"/>
                        </a:rPr>
                        <a:t>sigaction(</a:t>
                      </a:r>
                    </a:p>
                    <a:p>
                      <a:pPr marL="0" marR="0" lvl="0" indent="0" algn="l" rtl="0" hangingPunct="1">
                        <a:lnSpc>
                          <a:spcPct val="100000"/>
                        </a:lnSpc>
                        <a:spcBef>
                          <a:spcPts val="0"/>
                        </a:spcBef>
                        <a:spcAft>
                          <a:spcPts val="0"/>
                        </a:spcAft>
                        <a:buNone/>
                        <a:tabLst/>
                      </a:pPr>
                      <a:r>
                        <a:rPr lang="en-US" sz="1500" b="0" i="0" u="none" strike="noStrike" kern="1200" cap="none" spc="0" baseline="0">
                          <a:ln>
                            <a:noFill/>
                          </a:ln>
                          <a:solidFill>
                            <a:srgbClr val="000000"/>
                          </a:solidFill>
                          <a:latin typeface="Trebuchet MS" pitchFamily="34"/>
                          <a:ea typeface="DejaVu Sans"/>
                          <a:cs typeface="DejaVu Sans"/>
                        </a:rPr>
                        <a:t>int signum,</a:t>
                      </a:r>
                    </a:p>
                    <a:p>
                      <a:pPr marL="0" marR="0" lvl="0" indent="0" algn="l" rtl="0" hangingPunct="1">
                        <a:lnSpc>
                          <a:spcPct val="100000"/>
                        </a:lnSpc>
                        <a:spcBef>
                          <a:spcPts val="0"/>
                        </a:spcBef>
                        <a:spcAft>
                          <a:spcPts val="0"/>
                        </a:spcAft>
                        <a:buNone/>
                        <a:tabLst/>
                      </a:pPr>
                      <a:r>
                        <a:rPr lang="en-US" sz="1500" b="0" i="0" u="none" strike="noStrike" kern="1200" cap="none" spc="0" baseline="0">
                          <a:ln>
                            <a:noFill/>
                          </a:ln>
                          <a:solidFill>
                            <a:srgbClr val="000000"/>
                          </a:solidFill>
                          <a:latin typeface="Trebuchet MS" pitchFamily="34"/>
                          <a:ea typeface="DejaVu Sans"/>
                          <a:cs typeface="DejaVu Sans"/>
                        </a:rPr>
                        <a:t>const struct sigaction *act,</a:t>
                      </a:r>
                    </a:p>
                    <a:p>
                      <a:pPr marL="0" marR="0" lvl="0" indent="0" algn="l" rtl="0" hangingPunct="1">
                        <a:lnSpc>
                          <a:spcPct val="100000"/>
                        </a:lnSpc>
                        <a:spcBef>
                          <a:spcPts val="0"/>
                        </a:spcBef>
                        <a:spcAft>
                          <a:spcPts val="0"/>
                        </a:spcAft>
                        <a:buNone/>
                        <a:tabLst/>
                      </a:pPr>
                      <a:r>
                        <a:rPr lang="en-US" sz="1500" b="0" i="0" u="none" strike="noStrike" kern="1200" cap="none" spc="0" baseline="0">
                          <a:ln>
                            <a:noFill/>
                          </a:ln>
                          <a:solidFill>
                            <a:srgbClr val="000000"/>
                          </a:solidFill>
                          <a:latin typeface="Trebuchet MS" pitchFamily="34"/>
                          <a:ea typeface="DejaVu Sans"/>
                          <a:cs typeface="DejaVu Sans"/>
                        </a:rPr>
                        <a:t>struct sigaction *oldact)</a:t>
                      </a:r>
                    </a:p>
                  </a:txBody>
                  <a:tcPr marL="82953" marR="82953" marT="41476" marB="41476"/>
                </a:tc>
                <a:tc>
                  <a:txBody>
                    <a:bodyPr/>
                    <a:lstStyle/>
                    <a:p>
                      <a:pPr marL="0" marR="0" lvl="0" indent="0" algn="l" rtl="0" hangingPunct="1">
                        <a:lnSpc>
                          <a:spcPct val="100000"/>
                        </a:lnSpc>
                        <a:spcBef>
                          <a:spcPts val="0"/>
                        </a:spcBef>
                        <a:spcAft>
                          <a:spcPts val="0"/>
                        </a:spcAft>
                        <a:buNone/>
                        <a:tabLst/>
                      </a:pPr>
                      <a:r>
                        <a:rPr lang="en-US" sz="1500" b="0" i="0" u="none" strike="noStrike" kern="1200" cap="none" spc="0" baseline="0">
                          <a:ln>
                            <a:noFill/>
                          </a:ln>
                          <a:solidFill>
                            <a:srgbClr val="000000"/>
                          </a:solidFill>
                          <a:latin typeface="Trebuchet MS" pitchFamily="34"/>
                          <a:ea typeface="DejaVu Sans"/>
                          <a:cs typeface="DejaVu Sans"/>
                        </a:rPr>
                        <a:t>signum : Signal number that needs to be handled</a:t>
                      </a:r>
                    </a:p>
                    <a:p>
                      <a:pPr marL="0" marR="0" lvl="0" indent="0" algn="l" rtl="0" hangingPunct="1">
                        <a:lnSpc>
                          <a:spcPct val="100000"/>
                        </a:lnSpc>
                        <a:spcBef>
                          <a:spcPts val="0"/>
                        </a:spcBef>
                        <a:spcAft>
                          <a:spcPts val="0"/>
                        </a:spcAft>
                        <a:buNone/>
                        <a:tabLst/>
                      </a:pPr>
                      <a:endParaRPr lang="en-US" sz="1500" b="0" i="0" u="none" strike="noStrike" kern="1200" cap="none" spc="0" baseline="0">
                        <a:ln>
                          <a:noFill/>
                        </a:ln>
                        <a:solidFill>
                          <a:srgbClr val="000000"/>
                        </a:solidFill>
                        <a:latin typeface="Trebuchet MS" pitchFamily="34"/>
                        <a:ea typeface="DejaVu Sans"/>
                        <a:cs typeface="DejaVu Sans"/>
                      </a:endParaRPr>
                    </a:p>
                    <a:p>
                      <a:pPr marL="0" marR="0" lvl="0" indent="0" algn="l" rtl="0" hangingPunct="1">
                        <a:lnSpc>
                          <a:spcPct val="100000"/>
                        </a:lnSpc>
                        <a:spcBef>
                          <a:spcPts val="0"/>
                        </a:spcBef>
                        <a:spcAft>
                          <a:spcPts val="0"/>
                        </a:spcAft>
                        <a:buNone/>
                        <a:tabLst/>
                      </a:pPr>
                      <a:r>
                        <a:rPr lang="en-US" sz="1500" b="0" i="0" u="none" strike="noStrike" kern="1200" cap="none" spc="0" baseline="0">
                          <a:ln>
                            <a:noFill/>
                          </a:ln>
                          <a:solidFill>
                            <a:srgbClr val="000000"/>
                          </a:solidFill>
                          <a:latin typeface="Trebuchet MS" pitchFamily="34"/>
                          <a:ea typeface="DejaVu Sans"/>
                          <a:cs typeface="DejaVu Sans"/>
                        </a:rPr>
                        <a:t>act: Action on signal</a:t>
                      </a:r>
                    </a:p>
                    <a:p>
                      <a:pPr marL="0" marR="0" lvl="0" indent="0" algn="l" rtl="0" hangingPunct="1">
                        <a:lnSpc>
                          <a:spcPct val="100000"/>
                        </a:lnSpc>
                        <a:spcBef>
                          <a:spcPts val="0"/>
                        </a:spcBef>
                        <a:spcAft>
                          <a:spcPts val="0"/>
                        </a:spcAft>
                        <a:buNone/>
                        <a:tabLst/>
                      </a:pPr>
                      <a:endParaRPr lang="en-US" sz="1500" b="0" i="0" u="none" strike="noStrike" kern="1200" cap="none" spc="0" baseline="0">
                        <a:ln>
                          <a:noFill/>
                        </a:ln>
                        <a:solidFill>
                          <a:srgbClr val="000000"/>
                        </a:solidFill>
                        <a:latin typeface="Trebuchet MS" pitchFamily="34"/>
                        <a:ea typeface="DejaVu Sans"/>
                        <a:cs typeface="DejaVu Sans"/>
                      </a:endParaRPr>
                    </a:p>
                    <a:p>
                      <a:pPr marL="0" marR="0" lvl="0" indent="0" algn="l" rtl="0" hangingPunct="1">
                        <a:lnSpc>
                          <a:spcPct val="100000"/>
                        </a:lnSpc>
                        <a:spcBef>
                          <a:spcPts val="0"/>
                        </a:spcBef>
                        <a:spcAft>
                          <a:spcPts val="0"/>
                        </a:spcAft>
                        <a:buNone/>
                        <a:tabLst/>
                      </a:pPr>
                      <a:r>
                        <a:rPr lang="en-US" sz="1500" b="0" i="0" u="none" strike="noStrike" kern="1200" cap="none" spc="0" baseline="0">
                          <a:ln>
                            <a:noFill/>
                          </a:ln>
                          <a:solidFill>
                            <a:srgbClr val="000000"/>
                          </a:solidFill>
                          <a:latin typeface="Trebuchet MS" pitchFamily="34"/>
                          <a:ea typeface="DejaVu Sans"/>
                          <a:cs typeface="DejaVu Sans"/>
                        </a:rPr>
                        <a:t>oldact: Older action on signal</a:t>
                      </a:r>
                    </a:p>
                  </a:txBody>
                  <a:tcPr marL="82953" marR="82953" marT="41476" marB="41476"/>
                </a:tc>
                <a:extLst>
                  <a:ext uri="{0D108BD9-81ED-4DB2-BD59-A6C34878D82A}">
                    <a16:rowId xmlns:a16="http://schemas.microsoft.com/office/drawing/2014/main" val="3951499432"/>
                  </a:ext>
                </a:extLst>
              </a:tr>
            </a:tbl>
          </a:graphicData>
        </a:graphic>
      </p:graphicFrame>
      <p:pic>
        <p:nvPicPr>
          <p:cNvPr id="7" name="Picture 6">
            <a:hlinkClick r:id="" action="ppaction://hlinkshowjump?jump=previousslide"/>
            <a:extLst>
              <a:ext uri="{FF2B5EF4-FFF2-40B4-BE49-F238E27FC236}">
                <a16:creationId xmlns:a16="http://schemas.microsoft.com/office/drawing/2014/main" id="{A3B1F37F-ACC4-36A9-7791-D0F029EEF293}"/>
              </a:ext>
            </a:extLst>
          </p:cNvPr>
          <p:cNvPicPr>
            <a:picLocks noChangeAspect="1"/>
          </p:cNvPicPr>
          <p:nvPr/>
        </p:nvPicPr>
        <p:blipFill>
          <a:blip r:embed="rId6">
            <a:lum/>
            <a:alphaModFix/>
          </a:blip>
          <a:srcRect/>
          <a:stretch>
            <a:fillRect/>
          </a:stretch>
        </p:blipFill>
        <p:spPr>
          <a:xfrm>
            <a:off x="2817126" y="6423610"/>
            <a:ext cx="326585" cy="32658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85787-BF68-EFE9-0581-F003BC21C1DD}"/>
              </a:ext>
            </a:extLst>
          </p:cNvPr>
          <p:cNvSpPr txBox="1">
            <a:spLocks noGrp="1"/>
          </p:cNvSpPr>
          <p:nvPr>
            <p:ph type="title" idx="4294967295"/>
          </p:nvPr>
        </p:nvSpPr>
        <p:spPr>
          <a:xfrm>
            <a:off x="204213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Signals</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vs system calls</a:t>
            </a:r>
          </a:p>
        </p:txBody>
      </p:sp>
      <p:pic>
        <p:nvPicPr>
          <p:cNvPr id="3" name="Picture 2">
            <a:hlinkClick r:id="rId3" action="ppaction://hlinksldjump"/>
            <a:extLst>
              <a:ext uri="{FF2B5EF4-FFF2-40B4-BE49-F238E27FC236}">
                <a16:creationId xmlns:a16="http://schemas.microsoft.com/office/drawing/2014/main" id="{235678C9-F5DA-15EC-AA14-1271FAFAC796}"/>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4" name="Picture 3">
            <a:hlinkClick r:id="" action="ppaction://hlinkshowjump?jump=nextslide"/>
            <a:extLst>
              <a:ext uri="{FF2B5EF4-FFF2-40B4-BE49-F238E27FC236}">
                <a16:creationId xmlns:a16="http://schemas.microsoft.com/office/drawing/2014/main" id="{B8E329E1-C9AB-A34E-2C15-28F3469FE487}"/>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pic>
        <p:nvPicPr>
          <p:cNvPr id="5" name="Picture 4">
            <a:hlinkClick r:id="" action="ppaction://hlinkshowjump?jump=previousslide"/>
            <a:extLst>
              <a:ext uri="{FF2B5EF4-FFF2-40B4-BE49-F238E27FC236}">
                <a16:creationId xmlns:a16="http://schemas.microsoft.com/office/drawing/2014/main" id="{C7352F2E-4BEB-F950-02E2-229F0484E968}"/>
              </a:ext>
            </a:extLst>
          </p:cNvPr>
          <p:cNvPicPr>
            <a:picLocks noChangeAspect="1"/>
          </p:cNvPicPr>
          <p:nvPr/>
        </p:nvPicPr>
        <p:blipFill>
          <a:blip r:embed="rId6">
            <a:lum/>
            <a:alphaModFix/>
          </a:blip>
          <a:srcRect/>
          <a:stretch>
            <a:fillRect/>
          </a:stretch>
        </p:blipFill>
        <p:spPr>
          <a:xfrm>
            <a:off x="2817126" y="6423610"/>
            <a:ext cx="326585" cy="326585"/>
          </a:xfrm>
          <a:prstGeom prst="rect">
            <a:avLst/>
          </a:prstGeom>
          <a:noFill/>
          <a:ln>
            <a:noFill/>
          </a:ln>
        </p:spPr>
      </p:pic>
      <p:sp>
        <p:nvSpPr>
          <p:cNvPr id="6" name="Freeform: Shape 5">
            <a:extLst>
              <a:ext uri="{FF2B5EF4-FFF2-40B4-BE49-F238E27FC236}">
                <a16:creationId xmlns:a16="http://schemas.microsoft.com/office/drawing/2014/main" id="{9A277AEE-2968-B8C1-75F3-27EE1A4C1927}"/>
              </a:ext>
            </a:extLst>
          </p:cNvPr>
          <p:cNvSpPr/>
          <p:nvPr/>
        </p:nvSpPr>
        <p:spPr>
          <a:xfrm>
            <a:off x="2020910" y="2813534"/>
            <a:ext cx="806340" cy="443503"/>
          </a:xfrm>
          <a:custGeom>
            <a:avLst>
              <a:gd name="f0" fmla="val 1414"/>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99"/>
          </a:solidFill>
          <a:ln w="0">
            <a:solidFill>
              <a:srgbClr val="FFD320"/>
            </a:solidFill>
            <a:prstDash val="solid"/>
          </a:ln>
        </p:spPr>
        <p:txBody>
          <a:bodyPr vert="horz" wrap="none" lIns="81646" tIns="40823" rIns="81646" bIns="40823" anchor="ctr" anchorCtr="0" compatLnSpc="0">
            <a:noAutofit/>
          </a:bodyPr>
          <a:lstStyle/>
          <a:p>
            <a:pPr defTabSz="829544" hangingPunct="0"/>
            <a:r>
              <a:rPr lang="en-US" sz="1452" b="1">
                <a:solidFill>
                  <a:prstClr val="black"/>
                </a:solidFill>
                <a:latin typeface="Trebuchet MS" pitchFamily="34"/>
                <a:ea typeface="Segoe UI" pitchFamily="2"/>
                <a:cs typeface="Tahoma" pitchFamily="2"/>
              </a:rPr>
              <a:t>User</a:t>
            </a:r>
          </a:p>
          <a:p>
            <a:pPr defTabSz="829544" hangingPunct="0"/>
            <a:r>
              <a:rPr lang="en-US" sz="1452" b="1">
                <a:solidFill>
                  <a:prstClr val="black"/>
                </a:solidFill>
                <a:latin typeface="Trebuchet MS" pitchFamily="34"/>
                <a:ea typeface="Segoe UI" pitchFamily="2"/>
                <a:cs typeface="Tahoma" pitchFamily="2"/>
              </a:rPr>
              <a:t>Space</a:t>
            </a:r>
          </a:p>
        </p:txBody>
      </p:sp>
      <p:sp>
        <p:nvSpPr>
          <p:cNvPr id="7" name="TextBox 6">
            <a:extLst>
              <a:ext uri="{FF2B5EF4-FFF2-40B4-BE49-F238E27FC236}">
                <a16:creationId xmlns:a16="http://schemas.microsoft.com/office/drawing/2014/main" id="{5416FE3F-F833-C670-A1EE-58D96D005CD1}"/>
              </a:ext>
            </a:extLst>
          </p:cNvPr>
          <p:cNvSpPr txBox="1"/>
          <p:nvPr/>
        </p:nvSpPr>
        <p:spPr>
          <a:xfrm>
            <a:off x="5588530" y="1615619"/>
            <a:ext cx="1356623" cy="298656"/>
          </a:xfrm>
          <a:prstGeom prst="rect">
            <a:avLst/>
          </a:prstGeom>
          <a:noFill/>
          <a:ln>
            <a:noFill/>
          </a:ln>
        </p:spPr>
        <p:txBody>
          <a:bodyPr vert="horz" wrap="none" lIns="81646" tIns="40823" rIns="81646" bIns="40823" anchorCtr="0" compatLnSpc="0">
            <a:spAutoFit/>
          </a:bodyPr>
          <a:lstStyle/>
          <a:p>
            <a:pPr defTabSz="829544" hangingPunct="0"/>
            <a:r>
              <a:rPr lang="en-US" sz="1452">
                <a:solidFill>
                  <a:prstClr val="black"/>
                </a:solidFill>
                <a:latin typeface="Trebuchet MS" pitchFamily="34"/>
                <a:ea typeface="Segoe UI" pitchFamily="2"/>
                <a:cs typeface="Tahoma" pitchFamily="2"/>
              </a:rPr>
              <a:t>Sending Signal</a:t>
            </a:r>
          </a:p>
        </p:txBody>
      </p:sp>
      <p:sp>
        <p:nvSpPr>
          <p:cNvPr id="8" name="TextBox 7">
            <a:extLst>
              <a:ext uri="{FF2B5EF4-FFF2-40B4-BE49-F238E27FC236}">
                <a16:creationId xmlns:a16="http://schemas.microsoft.com/office/drawing/2014/main" id="{1FB4996F-B25E-4967-507A-8B664F13F596}"/>
              </a:ext>
            </a:extLst>
          </p:cNvPr>
          <p:cNvSpPr txBox="1"/>
          <p:nvPr/>
        </p:nvSpPr>
        <p:spPr>
          <a:xfrm>
            <a:off x="7620872" y="2606479"/>
            <a:ext cx="1752885" cy="731082"/>
          </a:xfrm>
          <a:prstGeom prst="rect">
            <a:avLst/>
          </a:prstGeom>
          <a:noFill/>
          <a:ln>
            <a:noFill/>
          </a:ln>
        </p:spPr>
        <p:txBody>
          <a:bodyPr vert="horz" wrap="none" lIns="81646" tIns="40823" rIns="81646" bIns="40823" anchorCtr="0" compatLnSpc="0">
            <a:spAutoFit/>
          </a:bodyPr>
          <a:lstStyle/>
          <a:p>
            <a:pPr defTabSz="829544" hangingPunct="0"/>
            <a:r>
              <a:rPr lang="en-US" sz="1452">
                <a:solidFill>
                  <a:prstClr val="black"/>
                </a:solidFill>
                <a:latin typeface="Trebuchet MS" pitchFamily="34"/>
                <a:ea typeface="Segoe UI" pitchFamily="2"/>
                <a:cs typeface="Tahoma" pitchFamily="2"/>
              </a:rPr>
              <a:t>System call</a:t>
            </a:r>
          </a:p>
          <a:p>
            <a:pPr defTabSz="829544" hangingPunct="0"/>
            <a:r>
              <a:rPr lang="en-US" sz="1452">
                <a:solidFill>
                  <a:prstClr val="black"/>
                </a:solidFill>
                <a:latin typeface="Trebuchet MS" pitchFamily="34"/>
                <a:ea typeface="Segoe UI" pitchFamily="2"/>
                <a:cs typeface="Tahoma" pitchFamily="2"/>
              </a:rPr>
              <a:t>S/w interrupt from</a:t>
            </a:r>
          </a:p>
          <a:p>
            <a:pPr defTabSz="829544" hangingPunct="0"/>
            <a:r>
              <a:rPr lang="en-US" sz="1452">
                <a:solidFill>
                  <a:prstClr val="black"/>
                </a:solidFill>
                <a:latin typeface="Trebuchet MS" pitchFamily="34"/>
                <a:ea typeface="Segoe UI" pitchFamily="2"/>
                <a:cs typeface="Tahoma" pitchFamily="2"/>
              </a:rPr>
              <a:t>U/S to K/S</a:t>
            </a:r>
          </a:p>
        </p:txBody>
      </p:sp>
      <p:sp>
        <p:nvSpPr>
          <p:cNvPr id="9" name="TextBox 8">
            <a:extLst>
              <a:ext uri="{FF2B5EF4-FFF2-40B4-BE49-F238E27FC236}">
                <a16:creationId xmlns:a16="http://schemas.microsoft.com/office/drawing/2014/main" id="{A96461D7-792F-D36A-2FBD-D61A248762C3}"/>
              </a:ext>
            </a:extLst>
          </p:cNvPr>
          <p:cNvSpPr txBox="1"/>
          <p:nvPr/>
        </p:nvSpPr>
        <p:spPr>
          <a:xfrm>
            <a:off x="3135772" y="3389958"/>
            <a:ext cx="1752885" cy="731082"/>
          </a:xfrm>
          <a:prstGeom prst="rect">
            <a:avLst/>
          </a:prstGeom>
          <a:noFill/>
          <a:ln>
            <a:noFill/>
          </a:ln>
        </p:spPr>
        <p:txBody>
          <a:bodyPr vert="horz" wrap="none" lIns="81646" tIns="40823" rIns="81646" bIns="40823" anchorCtr="0" compatLnSpc="0">
            <a:spAutoFit/>
          </a:bodyPr>
          <a:lstStyle/>
          <a:p>
            <a:pPr algn="r" defTabSz="829544" hangingPunct="0"/>
            <a:r>
              <a:rPr lang="en-US" sz="1452">
                <a:solidFill>
                  <a:prstClr val="black"/>
                </a:solidFill>
                <a:latin typeface="Trebuchet MS" pitchFamily="34"/>
                <a:ea typeface="Segoe UI" pitchFamily="2"/>
                <a:cs typeface="Tahoma" pitchFamily="2"/>
              </a:rPr>
              <a:t>Signals</a:t>
            </a:r>
          </a:p>
          <a:p>
            <a:pPr algn="r" defTabSz="829544" hangingPunct="0"/>
            <a:r>
              <a:rPr lang="en-US" sz="1452">
                <a:solidFill>
                  <a:prstClr val="black"/>
                </a:solidFill>
                <a:latin typeface="Trebuchet MS" pitchFamily="34"/>
                <a:ea typeface="Segoe UI" pitchFamily="2"/>
                <a:cs typeface="Tahoma" pitchFamily="2"/>
              </a:rPr>
              <a:t>S/w interrupt from</a:t>
            </a:r>
          </a:p>
          <a:p>
            <a:pPr algn="r" defTabSz="829544" hangingPunct="0"/>
            <a:r>
              <a:rPr lang="en-US" sz="1452">
                <a:solidFill>
                  <a:prstClr val="black"/>
                </a:solidFill>
                <a:latin typeface="Trebuchet MS" pitchFamily="34"/>
                <a:ea typeface="Segoe UI" pitchFamily="2"/>
                <a:cs typeface="Tahoma" pitchFamily="2"/>
              </a:rPr>
              <a:t>K/S to U/S</a:t>
            </a:r>
          </a:p>
        </p:txBody>
      </p:sp>
      <p:sp>
        <p:nvSpPr>
          <p:cNvPr id="10" name="Freeform: Shape 9">
            <a:extLst>
              <a:ext uri="{FF2B5EF4-FFF2-40B4-BE49-F238E27FC236}">
                <a16:creationId xmlns:a16="http://schemas.microsoft.com/office/drawing/2014/main" id="{EB866C2E-BD6B-8164-3A43-40AE1B41D603}"/>
              </a:ext>
            </a:extLst>
          </p:cNvPr>
          <p:cNvSpPr/>
          <p:nvPr/>
        </p:nvSpPr>
        <p:spPr>
          <a:xfrm>
            <a:off x="7203495" y="1555527"/>
            <a:ext cx="818097" cy="818097"/>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CFE7F5"/>
          </a:solidFill>
          <a:ln w="0">
            <a:solidFill>
              <a:srgbClr val="83CAFF"/>
            </a:solidFill>
            <a:prstDash val="solid"/>
          </a:ln>
        </p:spPr>
        <p:txBody>
          <a:bodyPr vert="horz" wrap="none" lIns="81646" tIns="40823" rIns="81646" bIns="40823" anchor="ctr" anchorCtr="0" compatLnSpc="0">
            <a:noAutofit/>
          </a:bodyPr>
          <a:lstStyle/>
          <a:p>
            <a:pPr algn="ctr" defTabSz="829544" hangingPunct="0"/>
            <a:r>
              <a:rPr lang="en-US" sz="1633">
                <a:solidFill>
                  <a:prstClr val="black"/>
                </a:solidFill>
                <a:latin typeface="Trebuchet MS" pitchFamily="34"/>
                <a:ea typeface="Segoe UI" pitchFamily="2"/>
                <a:cs typeface="Tahoma" pitchFamily="2"/>
              </a:rPr>
              <a:t>P1</a:t>
            </a:r>
          </a:p>
        </p:txBody>
      </p:sp>
      <p:sp>
        <p:nvSpPr>
          <p:cNvPr id="11" name="Freeform: Shape 10">
            <a:extLst>
              <a:ext uri="{FF2B5EF4-FFF2-40B4-BE49-F238E27FC236}">
                <a16:creationId xmlns:a16="http://schemas.microsoft.com/office/drawing/2014/main" id="{D04599FC-8C19-489F-9259-36CF58AA8E58}"/>
              </a:ext>
            </a:extLst>
          </p:cNvPr>
          <p:cNvSpPr/>
          <p:nvPr/>
        </p:nvSpPr>
        <p:spPr>
          <a:xfrm>
            <a:off x="4488916" y="1555527"/>
            <a:ext cx="818097" cy="818097"/>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CFE7F5"/>
          </a:solidFill>
          <a:ln w="0">
            <a:solidFill>
              <a:srgbClr val="83CAFF"/>
            </a:solidFill>
            <a:prstDash val="solid"/>
          </a:ln>
        </p:spPr>
        <p:txBody>
          <a:bodyPr vert="horz" wrap="none" lIns="81646" tIns="40823" rIns="81646" bIns="40823" anchor="ctr" anchorCtr="0" compatLnSpc="0">
            <a:noAutofit/>
          </a:bodyPr>
          <a:lstStyle/>
          <a:p>
            <a:pPr algn="ctr" defTabSz="829544" hangingPunct="0"/>
            <a:r>
              <a:rPr lang="en-US" sz="1633">
                <a:solidFill>
                  <a:prstClr val="black"/>
                </a:solidFill>
                <a:latin typeface="Trebuchet MS" pitchFamily="34"/>
                <a:ea typeface="Segoe UI" pitchFamily="2"/>
                <a:cs typeface="Tahoma" pitchFamily="2"/>
              </a:rPr>
              <a:t>P2</a:t>
            </a:r>
          </a:p>
        </p:txBody>
      </p:sp>
      <p:cxnSp>
        <p:nvCxnSpPr>
          <p:cNvPr id="12" name="Straight Arrow Connector 11">
            <a:extLst>
              <a:ext uri="{FF2B5EF4-FFF2-40B4-BE49-F238E27FC236}">
                <a16:creationId xmlns:a16="http://schemas.microsoft.com/office/drawing/2014/main" id="{599DD8C8-F548-89A5-3757-14C38AF76996}"/>
              </a:ext>
            </a:extLst>
          </p:cNvPr>
          <p:cNvCxnSpPr>
            <a:stCxn id="10" idx="6"/>
          </p:cNvCxnSpPr>
          <p:nvPr/>
        </p:nvCxnSpPr>
        <p:spPr>
          <a:xfrm flipH="1" flipV="1">
            <a:off x="5307013" y="1964412"/>
            <a:ext cx="1896482" cy="327"/>
          </a:xfrm>
          <a:prstGeom prst="straightConnector1">
            <a:avLst/>
          </a:prstGeom>
          <a:noFill/>
          <a:ln w="0">
            <a:solidFill>
              <a:srgbClr val="000000"/>
            </a:solidFill>
            <a:prstDash val="solid"/>
            <a:tailEnd type="arrow"/>
          </a:ln>
        </p:spPr>
      </p:cxnSp>
      <p:sp>
        <p:nvSpPr>
          <p:cNvPr id="13" name="Straight Connector 12">
            <a:extLst>
              <a:ext uri="{FF2B5EF4-FFF2-40B4-BE49-F238E27FC236}">
                <a16:creationId xmlns:a16="http://schemas.microsoft.com/office/drawing/2014/main" id="{77B603C4-12B0-0D49-FC45-B3BAED46D308}"/>
              </a:ext>
            </a:extLst>
          </p:cNvPr>
          <p:cNvSpPr/>
          <p:nvPr/>
        </p:nvSpPr>
        <p:spPr>
          <a:xfrm>
            <a:off x="7608461" y="2375583"/>
            <a:ext cx="0" cy="2361866"/>
          </a:xfrm>
          <a:prstGeom prst="line">
            <a:avLst/>
          </a:prstGeom>
          <a:noFill/>
          <a:ln w="0">
            <a:solidFill>
              <a:srgbClr val="000000"/>
            </a:solidFill>
            <a:prstDash val="solid"/>
            <a:tailEnd type="arrow"/>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
        <p:nvSpPr>
          <p:cNvPr id="14" name="Straight Connector 13">
            <a:extLst>
              <a:ext uri="{FF2B5EF4-FFF2-40B4-BE49-F238E27FC236}">
                <a16:creationId xmlns:a16="http://schemas.microsoft.com/office/drawing/2014/main" id="{C3B93649-F807-D5B0-3000-2347B6D832E7}"/>
              </a:ext>
            </a:extLst>
          </p:cNvPr>
          <p:cNvSpPr/>
          <p:nvPr/>
        </p:nvSpPr>
        <p:spPr>
          <a:xfrm>
            <a:off x="4893882" y="2375583"/>
            <a:ext cx="0" cy="2361866"/>
          </a:xfrm>
          <a:prstGeom prst="line">
            <a:avLst/>
          </a:prstGeom>
          <a:noFill/>
          <a:ln w="0">
            <a:solidFill>
              <a:srgbClr val="000000"/>
            </a:solidFill>
            <a:prstDash val="solid"/>
            <a:headEnd type="arrow"/>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
        <p:nvSpPr>
          <p:cNvPr id="15" name="Straight Connector 14">
            <a:extLst>
              <a:ext uri="{FF2B5EF4-FFF2-40B4-BE49-F238E27FC236}">
                <a16:creationId xmlns:a16="http://schemas.microsoft.com/office/drawing/2014/main" id="{BAF2ADC6-B8D9-CD68-C7E2-2D16DF86FF33}"/>
              </a:ext>
            </a:extLst>
          </p:cNvPr>
          <p:cNvSpPr/>
          <p:nvPr/>
        </p:nvSpPr>
        <p:spPr>
          <a:xfrm>
            <a:off x="2030381" y="3387345"/>
            <a:ext cx="8157125" cy="0"/>
          </a:xfrm>
          <a:prstGeom prst="line">
            <a:avLst/>
          </a:prstGeom>
          <a:noFill/>
          <a:ln w="0">
            <a:solidFill>
              <a:srgbClr val="000000"/>
            </a:solidFill>
            <a:custDash>
              <a:ds d="197000" sp="197000"/>
            </a:custDash>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
        <p:nvSpPr>
          <p:cNvPr id="16" name="Freeform: Shape 15">
            <a:extLst>
              <a:ext uri="{FF2B5EF4-FFF2-40B4-BE49-F238E27FC236}">
                <a16:creationId xmlns:a16="http://schemas.microsoft.com/office/drawing/2014/main" id="{7BB84209-4979-07D6-675A-E4A4F4CC622D}"/>
              </a:ext>
            </a:extLst>
          </p:cNvPr>
          <p:cNvSpPr/>
          <p:nvPr/>
        </p:nvSpPr>
        <p:spPr>
          <a:xfrm>
            <a:off x="2020910" y="3499689"/>
            <a:ext cx="806340" cy="443503"/>
          </a:xfrm>
          <a:custGeom>
            <a:avLst>
              <a:gd name="f0" fmla="val 1414"/>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99"/>
          </a:solidFill>
          <a:ln w="0">
            <a:solidFill>
              <a:srgbClr val="FFD320"/>
            </a:solidFill>
            <a:prstDash val="solid"/>
          </a:ln>
        </p:spPr>
        <p:txBody>
          <a:bodyPr vert="horz" wrap="none" lIns="81646" tIns="40823" rIns="81646" bIns="40823" anchor="ctr" anchorCtr="0" compatLnSpc="0">
            <a:noAutofit/>
          </a:bodyPr>
          <a:lstStyle/>
          <a:p>
            <a:pPr defTabSz="829544" hangingPunct="0"/>
            <a:r>
              <a:rPr lang="en-US" sz="1452" b="1">
                <a:solidFill>
                  <a:prstClr val="black"/>
                </a:solidFill>
                <a:latin typeface="Trebuchet MS" pitchFamily="34"/>
                <a:ea typeface="Segoe UI" pitchFamily="2"/>
                <a:cs typeface="Tahoma" pitchFamily="2"/>
              </a:rPr>
              <a:t>Kernel</a:t>
            </a:r>
          </a:p>
          <a:p>
            <a:pPr defTabSz="829544" hangingPunct="0"/>
            <a:r>
              <a:rPr lang="en-US" sz="1452" b="1">
                <a:solidFill>
                  <a:prstClr val="black"/>
                </a:solidFill>
                <a:latin typeface="Trebuchet MS" pitchFamily="34"/>
                <a:ea typeface="Segoe UI" pitchFamily="2"/>
                <a:cs typeface="Tahoma" pitchFamily="2"/>
              </a:rPr>
              <a:t>Space</a:t>
            </a:r>
          </a:p>
        </p:txBody>
      </p:sp>
      <p:cxnSp>
        <p:nvCxnSpPr>
          <p:cNvPr id="17" name="Connector: Curved 16">
            <a:extLst>
              <a:ext uri="{FF2B5EF4-FFF2-40B4-BE49-F238E27FC236}">
                <a16:creationId xmlns:a16="http://schemas.microsoft.com/office/drawing/2014/main" id="{64E9815B-4768-CDEE-9383-88E21A74D7F0}"/>
              </a:ext>
            </a:extLst>
          </p:cNvPr>
          <p:cNvCxnSpPr/>
          <p:nvPr/>
        </p:nvCxnSpPr>
        <p:spPr>
          <a:xfrm flipH="1" flipV="1">
            <a:off x="4885064" y="2379502"/>
            <a:ext cx="2736461" cy="327"/>
          </a:xfrm>
          <a:prstGeom prst="curvedConnector3">
            <a:avLst/>
          </a:prstGeom>
          <a:noFill/>
          <a:ln w="0">
            <a:solidFill>
              <a:srgbClr val="000000"/>
            </a:solidFill>
            <a:custDash>
              <a:ds d="100000" sp="575433"/>
              <a:ds d="100000" sp="575433"/>
              <a:ds d="575433" sp="575433"/>
            </a:custDash>
            <a:tailEnd type="arrow"/>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F74E-3CA5-6AD1-E0F4-5319ECCF7FF6}"/>
              </a:ext>
            </a:extLst>
          </p:cNvPr>
          <p:cNvSpPr txBox="1">
            <a:spLocks noGrp="1"/>
          </p:cNvSpPr>
          <p:nvPr>
            <p:ph type="title" idx="4294967295"/>
          </p:nvPr>
        </p:nvSpPr>
        <p:spPr>
          <a:xfrm>
            <a:off x="204213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Signals</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Self Signaling</a:t>
            </a:r>
          </a:p>
        </p:txBody>
      </p:sp>
      <p:sp>
        <p:nvSpPr>
          <p:cNvPr id="3" name="Text Placeholder 2">
            <a:extLst>
              <a:ext uri="{FF2B5EF4-FFF2-40B4-BE49-F238E27FC236}">
                <a16:creationId xmlns:a16="http://schemas.microsoft.com/office/drawing/2014/main" id="{96C4F173-AA1C-A036-6801-002EEC1DB65E}"/>
              </a:ext>
            </a:extLst>
          </p:cNvPr>
          <p:cNvSpPr txBox="1">
            <a:spLocks noGrp="1"/>
          </p:cNvSpPr>
          <p:nvPr>
            <p:ph type="body" idx="4294967295"/>
          </p:nvPr>
        </p:nvSpPr>
        <p:spPr>
          <a:xfrm>
            <a:off x="1980739" y="1327243"/>
            <a:ext cx="8229627" cy="2011113"/>
          </a:xfrm>
        </p:spPr>
        <p:txBody>
          <a:bodyPr/>
          <a:lstStyle/>
          <a:p>
            <a:pPr lvl="0" algn="l" hangingPunct="1">
              <a:buSzPct val="45000"/>
              <a:buFont typeface="StarSymbol"/>
              <a:buChar char="●"/>
            </a:pPr>
            <a:r>
              <a:rPr lang="en-US" sz="2359">
                <a:solidFill>
                  <a:srgbClr val="000000"/>
                </a:solidFill>
                <a:ea typeface="DejaVu Sans" pitchFamily="2"/>
                <a:cs typeface="DejaVu Sans" pitchFamily="2"/>
              </a:rPr>
              <a:t>A process can send or detect signals to itself</a:t>
            </a:r>
          </a:p>
          <a:p>
            <a:pPr lvl="0" algn="l" hangingPunct="1">
              <a:buSzPct val="45000"/>
              <a:buFont typeface="StarSymbol"/>
              <a:buChar char="●"/>
            </a:pPr>
            <a:r>
              <a:rPr lang="en-US" sz="2359">
                <a:solidFill>
                  <a:srgbClr val="000000"/>
                </a:solidFill>
                <a:ea typeface="DejaVu Sans" pitchFamily="2"/>
                <a:cs typeface="DejaVu Sans" pitchFamily="2"/>
              </a:rPr>
              <a:t>This is another method of sending signals</a:t>
            </a:r>
          </a:p>
          <a:p>
            <a:pPr lvl="0" algn="l" hangingPunct="1">
              <a:buSzPct val="45000"/>
              <a:buFont typeface="StarSymbol"/>
              <a:buChar char="●"/>
            </a:pPr>
            <a:r>
              <a:rPr lang="en-US" sz="2359">
                <a:solidFill>
                  <a:srgbClr val="000000"/>
                </a:solidFill>
                <a:ea typeface="DejaVu Sans" pitchFamily="2"/>
                <a:cs typeface="DejaVu Sans" pitchFamily="2"/>
              </a:rPr>
              <a:t>There are three functions available for this purpose</a:t>
            </a:r>
          </a:p>
          <a:p>
            <a:pPr lvl="0" algn="l" hangingPunct="1">
              <a:buSzPct val="45000"/>
              <a:buFont typeface="StarSymbol"/>
              <a:buChar char="●"/>
            </a:pPr>
            <a:r>
              <a:rPr lang="en-US" sz="2359">
                <a:solidFill>
                  <a:srgbClr val="000000"/>
                </a:solidFill>
                <a:ea typeface="DejaVu Sans" pitchFamily="2"/>
                <a:cs typeface="DejaVu Sans" pitchFamily="2"/>
              </a:rPr>
              <a:t>This is another method, apart from ‘kill’</a:t>
            </a:r>
          </a:p>
        </p:txBody>
      </p:sp>
      <p:pic>
        <p:nvPicPr>
          <p:cNvPr id="4" name="Picture 3">
            <a:hlinkClick r:id="rId3" action="ppaction://hlinksldjump"/>
            <a:extLst>
              <a:ext uri="{FF2B5EF4-FFF2-40B4-BE49-F238E27FC236}">
                <a16:creationId xmlns:a16="http://schemas.microsoft.com/office/drawing/2014/main" id="{3814DD70-0063-421C-2554-7A30C948899E}"/>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graphicFrame>
        <p:nvGraphicFramePr>
          <p:cNvPr id="5" name="Table 4">
            <a:extLst>
              <a:ext uri="{FF2B5EF4-FFF2-40B4-BE49-F238E27FC236}">
                <a16:creationId xmlns:a16="http://schemas.microsoft.com/office/drawing/2014/main" id="{FB0F95D0-3BA2-C10D-F2DD-7CD47B1077EA}"/>
              </a:ext>
            </a:extLst>
          </p:cNvPr>
          <p:cNvGraphicFramePr>
            <a:graphicFrameLocks noGrp="1"/>
          </p:cNvGraphicFramePr>
          <p:nvPr/>
        </p:nvGraphicFramePr>
        <p:xfrm>
          <a:off x="2128684" y="3452989"/>
          <a:ext cx="7879853" cy="2196613"/>
        </p:xfrm>
        <a:graphic>
          <a:graphicData uri="http://schemas.openxmlformats.org/drawingml/2006/table">
            <a:tbl>
              <a:tblPr/>
              <a:tblGrid>
                <a:gridCol w="2086228">
                  <a:extLst>
                    <a:ext uri="{9D8B030D-6E8A-4147-A177-3AD203B41FA5}">
                      <a16:colId xmlns:a16="http://schemas.microsoft.com/office/drawing/2014/main" val="379491850"/>
                    </a:ext>
                  </a:extLst>
                </a:gridCol>
                <a:gridCol w="5793625">
                  <a:extLst>
                    <a:ext uri="{9D8B030D-6E8A-4147-A177-3AD203B41FA5}">
                      <a16:colId xmlns:a16="http://schemas.microsoft.com/office/drawing/2014/main" val="332092342"/>
                    </a:ext>
                  </a:extLst>
                </a:gridCol>
              </a:tblGrid>
              <a:tr h="314828">
                <a:tc>
                  <a:txBody>
                    <a:bodyPr/>
                    <a:lstStyle/>
                    <a:p>
                      <a:pPr marL="0" marR="0" lvl="0" indent="0" algn="l" rtl="0" hangingPunct="1">
                        <a:lnSpc>
                          <a:spcPct val="100000"/>
                        </a:lnSpc>
                        <a:spcBef>
                          <a:spcPts val="0"/>
                        </a:spcBef>
                        <a:spcAft>
                          <a:spcPts val="0"/>
                        </a:spcAft>
                        <a:buNone/>
                        <a:tabLst/>
                      </a:pPr>
                      <a:r>
                        <a:rPr lang="en-US" sz="1500" b="1" i="0" u="none" strike="noStrike" kern="1200" cap="none" spc="0" baseline="0">
                          <a:ln>
                            <a:noFill/>
                          </a:ln>
                          <a:solidFill>
                            <a:srgbClr val="000000"/>
                          </a:solidFill>
                          <a:latin typeface="Trebuchet MS" pitchFamily="34"/>
                          <a:ea typeface="DejaVu Sans"/>
                          <a:cs typeface="DejaVu Sans"/>
                        </a:rPr>
                        <a:t>Function</a:t>
                      </a:r>
                    </a:p>
                  </a:txBody>
                  <a:tcPr marL="82953" marR="82953" marT="41476" marB="41476"/>
                </a:tc>
                <a:tc>
                  <a:txBody>
                    <a:bodyPr/>
                    <a:lstStyle/>
                    <a:p>
                      <a:pPr marL="0" marR="0" lvl="0" indent="0" algn="l" rtl="0" hangingPunct="1">
                        <a:lnSpc>
                          <a:spcPct val="100000"/>
                        </a:lnSpc>
                        <a:spcBef>
                          <a:spcPts val="0"/>
                        </a:spcBef>
                        <a:spcAft>
                          <a:spcPts val="0"/>
                        </a:spcAft>
                        <a:buNone/>
                        <a:tabLst/>
                      </a:pPr>
                      <a:r>
                        <a:rPr lang="en-US" sz="1500" b="1" i="0" u="none" strike="noStrike" kern="1200" cap="none" spc="0" baseline="0">
                          <a:ln>
                            <a:noFill/>
                          </a:ln>
                          <a:solidFill>
                            <a:srgbClr val="000000"/>
                          </a:solidFill>
                          <a:latin typeface="Trebuchet MS" pitchFamily="34"/>
                          <a:ea typeface="DejaVu Sans"/>
                          <a:cs typeface="DejaVu Sans"/>
                        </a:rPr>
                        <a:t>Meaning</a:t>
                      </a:r>
                    </a:p>
                  </a:txBody>
                  <a:tcPr marL="82953" marR="82953" marT="41476" marB="41476"/>
                </a:tc>
                <a:extLst>
                  <a:ext uri="{0D108BD9-81ED-4DB2-BD59-A6C34878D82A}">
                    <a16:rowId xmlns:a16="http://schemas.microsoft.com/office/drawing/2014/main" val="2746417096"/>
                  </a:ext>
                </a:extLst>
              </a:tr>
              <a:tr h="554869">
                <a:tc>
                  <a:txBody>
                    <a:bodyPr/>
                    <a:lstStyle/>
                    <a:p>
                      <a:pPr marL="0" marR="0" lvl="0" indent="0" algn="l" rtl="0" hangingPunct="1">
                        <a:lnSpc>
                          <a:spcPct val="100000"/>
                        </a:lnSpc>
                        <a:spcBef>
                          <a:spcPts val="0"/>
                        </a:spcBef>
                        <a:spcAft>
                          <a:spcPts val="0"/>
                        </a:spcAft>
                        <a:buNone/>
                        <a:tabLst/>
                      </a:pPr>
                      <a:r>
                        <a:rPr lang="en-US" sz="1500" b="0" i="0" u="none" strike="noStrike" kern="1200" cap="none" spc="0" baseline="0">
                          <a:ln>
                            <a:noFill/>
                          </a:ln>
                          <a:solidFill>
                            <a:srgbClr val="000000"/>
                          </a:solidFill>
                          <a:latin typeface="Trebuchet MS" pitchFamily="34"/>
                          <a:ea typeface="DejaVu Sans"/>
                          <a:cs typeface="DejaVu Sans"/>
                        </a:rPr>
                        <a:t>raise (int sig)</a:t>
                      </a:r>
                    </a:p>
                  </a:txBody>
                  <a:tcPr marL="82953" marR="82953" marT="41476" marB="41476"/>
                </a:tc>
                <a:tc>
                  <a:txBody>
                    <a:bodyPr/>
                    <a:lstStyle/>
                    <a:p>
                      <a:pPr marL="0" marR="0" lvl="0" indent="0" algn="l" rtl="0" hangingPunct="1">
                        <a:lnSpc>
                          <a:spcPct val="100000"/>
                        </a:lnSpc>
                        <a:spcBef>
                          <a:spcPts val="0"/>
                        </a:spcBef>
                        <a:spcAft>
                          <a:spcPts val="0"/>
                        </a:spcAft>
                        <a:buNone/>
                        <a:tabLst/>
                      </a:pPr>
                      <a:r>
                        <a:rPr lang="en-US" sz="1500" b="0" i="0" u="none" strike="noStrike" kern="1200" cap="none" spc="0" baseline="0">
                          <a:ln>
                            <a:noFill/>
                          </a:ln>
                          <a:solidFill>
                            <a:srgbClr val="000000"/>
                          </a:solidFill>
                          <a:latin typeface="Trebuchet MS" pitchFamily="34"/>
                          <a:ea typeface="DejaVu Sans"/>
                          <a:cs typeface="DejaVu Sans"/>
                        </a:rPr>
                        <a:t>Raise a signal to currently executing process. Takes signal number as input</a:t>
                      </a:r>
                    </a:p>
                  </a:txBody>
                  <a:tcPr marL="82953" marR="82953" marT="41476" marB="41476"/>
                </a:tc>
                <a:extLst>
                  <a:ext uri="{0D108BD9-81ED-4DB2-BD59-A6C34878D82A}">
                    <a16:rowId xmlns:a16="http://schemas.microsoft.com/office/drawing/2014/main" val="2685547726"/>
                  </a:ext>
                </a:extLst>
              </a:tr>
              <a:tr h="552909">
                <a:tc>
                  <a:txBody>
                    <a:bodyPr/>
                    <a:lstStyle/>
                    <a:p>
                      <a:pPr marL="0" marR="0" lvl="0" indent="0" algn="l" rtl="0" hangingPunct="1">
                        <a:lnSpc>
                          <a:spcPct val="100000"/>
                        </a:lnSpc>
                        <a:spcBef>
                          <a:spcPts val="0"/>
                        </a:spcBef>
                        <a:spcAft>
                          <a:spcPts val="0"/>
                        </a:spcAft>
                        <a:buNone/>
                        <a:tabLst/>
                      </a:pPr>
                      <a:r>
                        <a:rPr lang="en-US" sz="1500" b="0" i="0" u="none" strike="noStrike" kern="1200" cap="none" spc="0" baseline="0">
                          <a:ln>
                            <a:noFill/>
                          </a:ln>
                          <a:solidFill>
                            <a:srgbClr val="000000"/>
                          </a:solidFill>
                          <a:latin typeface="Trebuchet MS" pitchFamily="34"/>
                          <a:ea typeface="DejaVu Sans"/>
                          <a:cs typeface="DejaVu Sans"/>
                        </a:rPr>
                        <a:t>alarm (int sec)</a:t>
                      </a:r>
                    </a:p>
                  </a:txBody>
                  <a:tcPr marL="82953" marR="82953" marT="41476" marB="41476"/>
                </a:tc>
                <a:tc>
                  <a:txBody>
                    <a:bodyPr/>
                    <a:lstStyle/>
                    <a:p>
                      <a:pPr marL="0" marR="0" lvl="0" indent="0" algn="l" rtl="0" hangingPunct="1">
                        <a:lnSpc>
                          <a:spcPct val="100000"/>
                        </a:lnSpc>
                        <a:spcBef>
                          <a:spcPts val="0"/>
                        </a:spcBef>
                        <a:spcAft>
                          <a:spcPts val="0"/>
                        </a:spcAft>
                        <a:buNone/>
                        <a:tabLst/>
                      </a:pPr>
                      <a:r>
                        <a:rPr lang="en-US" sz="1500" b="0" i="0" u="none" strike="noStrike" kern="1200" cap="none" spc="0" baseline="0">
                          <a:ln>
                            <a:noFill/>
                          </a:ln>
                          <a:solidFill>
                            <a:srgbClr val="000000"/>
                          </a:solidFill>
                          <a:latin typeface="Trebuchet MS" pitchFamily="34"/>
                          <a:ea typeface="DejaVu Sans"/>
                          <a:cs typeface="DejaVu Sans"/>
                        </a:rPr>
                        <a:t>Sends an alarm signal (SIGALRM) to currently executing process after specified number of seconds</a:t>
                      </a:r>
                    </a:p>
                  </a:txBody>
                  <a:tcPr marL="82953" marR="82953" marT="41476" marB="41476"/>
                </a:tc>
                <a:extLst>
                  <a:ext uri="{0D108BD9-81ED-4DB2-BD59-A6C34878D82A}">
                    <a16:rowId xmlns:a16="http://schemas.microsoft.com/office/drawing/2014/main" val="2436371343"/>
                  </a:ext>
                </a:extLst>
              </a:tr>
              <a:tr h="774007">
                <a:tc>
                  <a:txBody>
                    <a:bodyPr/>
                    <a:lstStyle/>
                    <a:p>
                      <a:pPr marL="0" marR="0" lvl="0" indent="0" algn="l" rtl="0" hangingPunct="1">
                        <a:lnSpc>
                          <a:spcPct val="100000"/>
                        </a:lnSpc>
                        <a:spcBef>
                          <a:spcPts val="0"/>
                        </a:spcBef>
                        <a:spcAft>
                          <a:spcPts val="0"/>
                        </a:spcAft>
                        <a:buNone/>
                        <a:tabLst/>
                      </a:pPr>
                      <a:r>
                        <a:rPr lang="en-US" sz="1500" b="0" i="0" u="none" strike="noStrike" kern="1200" cap="none" spc="0" baseline="0">
                          <a:ln>
                            <a:noFill/>
                          </a:ln>
                          <a:solidFill>
                            <a:srgbClr val="000000"/>
                          </a:solidFill>
                          <a:latin typeface="Trebuchet MS" pitchFamily="34"/>
                          <a:ea typeface="DejaVu Sans"/>
                          <a:cs typeface="DejaVu Sans"/>
                        </a:rPr>
                        <a:t>pause()</a:t>
                      </a:r>
                    </a:p>
                  </a:txBody>
                  <a:tcPr marL="82953" marR="82953" marT="41476" marB="41476"/>
                </a:tc>
                <a:tc>
                  <a:txBody>
                    <a:bodyPr/>
                    <a:lstStyle/>
                    <a:p>
                      <a:pPr marL="0" marR="0" lvl="0" indent="0" algn="l" rtl="0" hangingPunct="1">
                        <a:lnSpc>
                          <a:spcPct val="100000"/>
                        </a:lnSpc>
                        <a:spcBef>
                          <a:spcPts val="0"/>
                        </a:spcBef>
                        <a:spcAft>
                          <a:spcPts val="0"/>
                        </a:spcAft>
                        <a:buNone/>
                        <a:tabLst/>
                      </a:pPr>
                      <a:r>
                        <a:rPr lang="en-US" sz="1500" b="0" i="0" u="none" strike="noStrike" kern="1200" cap="none" spc="0" baseline="0">
                          <a:ln>
                            <a:noFill/>
                          </a:ln>
                          <a:solidFill>
                            <a:srgbClr val="000000"/>
                          </a:solidFill>
                          <a:latin typeface="Trebuchet MS" pitchFamily="34"/>
                          <a:ea typeface="DejaVu Sans"/>
                          <a:cs typeface="DejaVu Sans"/>
                        </a:rPr>
                        <a:t>Suspends the current process until expected signal is received. This is much better way to handle signals than sleep, which is a crude approach</a:t>
                      </a:r>
                    </a:p>
                  </a:txBody>
                  <a:tcPr marL="82953" marR="82953" marT="41476" marB="41476"/>
                </a:tc>
                <a:extLst>
                  <a:ext uri="{0D108BD9-81ED-4DB2-BD59-A6C34878D82A}">
                    <a16:rowId xmlns:a16="http://schemas.microsoft.com/office/drawing/2014/main" val="1588932145"/>
                  </a:ext>
                </a:extLst>
              </a:tr>
            </a:tbl>
          </a:graphicData>
        </a:graphic>
      </p:graphicFrame>
      <p:pic>
        <p:nvPicPr>
          <p:cNvPr id="6" name="Picture 5">
            <a:hlinkClick r:id="" action="ppaction://hlinkshowjump?jump=previousslide"/>
            <a:extLst>
              <a:ext uri="{FF2B5EF4-FFF2-40B4-BE49-F238E27FC236}">
                <a16:creationId xmlns:a16="http://schemas.microsoft.com/office/drawing/2014/main" id="{960453E9-0AD4-184D-E599-B64B1F68731B}"/>
              </a:ext>
            </a:extLst>
          </p:cNvPr>
          <p:cNvPicPr>
            <a:picLocks noChangeAspect="1"/>
          </p:cNvPicPr>
          <p:nvPr/>
        </p:nvPicPr>
        <p:blipFill>
          <a:blip r:embed="rId5">
            <a:lum/>
            <a:alphaModFix/>
          </a:blip>
          <a:srcRect/>
          <a:stretch>
            <a:fillRect/>
          </a:stretch>
        </p:blipFill>
        <p:spPr>
          <a:xfrm>
            <a:off x="2412160" y="6423610"/>
            <a:ext cx="326585" cy="32658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B9CDE-14C0-7D6D-2425-89B957F2996A}"/>
              </a:ext>
            </a:extLst>
          </p:cNvPr>
          <p:cNvSpPr txBox="1">
            <a:spLocks noGrp="1"/>
          </p:cNvSpPr>
          <p:nvPr>
            <p:ph type="title" idx="4294967295"/>
          </p:nvPr>
        </p:nvSpPr>
        <p:spPr>
          <a:xfrm>
            <a:off x="609561" y="5036132"/>
            <a:ext cx="9675493" cy="502573"/>
          </a:xfrm>
        </p:spPr>
        <p:txBody>
          <a:bodyPr>
            <a:spAutoFit/>
          </a:bodyPr>
          <a:lstStyle/>
          <a:p>
            <a:pPr lvl="0"/>
            <a:r>
              <a:rPr lang="en-US"/>
              <a:t>Process Management - Concepts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A269F-922C-CB14-6550-851658B4F96D}"/>
              </a:ext>
            </a:extLst>
          </p:cNvPr>
          <p:cNvSpPr txBox="1">
            <a:spLocks noGrp="1"/>
          </p:cNvSpPr>
          <p:nvPr>
            <p:ph type="title" idx="4294967295"/>
          </p:nvPr>
        </p:nvSpPr>
        <p:spPr>
          <a:xfrm>
            <a:off x="204213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Process Management - Concepts</a:t>
            </a:r>
            <a:br>
              <a:rPr lang="en-US" sz="2177">
                <a:solidFill>
                  <a:srgbClr val="000000"/>
                </a:solidFill>
                <a:ea typeface="DejaVu Sans" pitchFamily="2"/>
                <a:cs typeface="DejaVu Sans" pitchFamily="2"/>
              </a:rPr>
            </a:br>
            <a:r>
              <a:rPr lang="en-US" sz="2177">
                <a:solidFill>
                  <a:srgbClr val="000000"/>
                </a:solidFill>
                <a:ea typeface="DejaVu Sans" pitchFamily="2"/>
                <a:cs typeface="DejaVu Sans" pitchFamily="2"/>
              </a:rPr>
              <a:t>CPU Scheduling</a:t>
            </a:r>
          </a:p>
        </p:txBody>
      </p:sp>
      <p:pic>
        <p:nvPicPr>
          <p:cNvPr id="3" name="Picture 2">
            <a:hlinkClick r:id="rId3" action="ppaction://hlinksldjump"/>
            <a:extLst>
              <a:ext uri="{FF2B5EF4-FFF2-40B4-BE49-F238E27FC236}">
                <a16:creationId xmlns:a16="http://schemas.microsoft.com/office/drawing/2014/main" id="{48366B8D-9434-97F5-D50E-22A3D3481EE4}"/>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sp>
        <p:nvSpPr>
          <p:cNvPr id="4" name="Text Placeholder 3">
            <a:extLst>
              <a:ext uri="{FF2B5EF4-FFF2-40B4-BE49-F238E27FC236}">
                <a16:creationId xmlns:a16="http://schemas.microsoft.com/office/drawing/2014/main" id="{FDF484A6-BCB2-4E1B-E657-2095AD11A86E}"/>
              </a:ext>
            </a:extLst>
          </p:cNvPr>
          <p:cNvSpPr txBox="1">
            <a:spLocks noGrp="1"/>
          </p:cNvSpPr>
          <p:nvPr>
            <p:ph type="body" idx="4294967295"/>
          </p:nvPr>
        </p:nvSpPr>
        <p:spPr>
          <a:xfrm>
            <a:off x="1989232" y="1327243"/>
            <a:ext cx="4128366" cy="4627063"/>
          </a:xfrm>
        </p:spPr>
        <p:txBody>
          <a:bodyPr/>
          <a:lstStyle/>
          <a:p>
            <a:pPr lvl="0" algn="l" hangingPunct="1">
              <a:buSzPct val="45000"/>
              <a:buFont typeface="StarSymbol"/>
              <a:buChar char="●"/>
            </a:pPr>
            <a:r>
              <a:rPr lang="en-US" sz="2177">
                <a:solidFill>
                  <a:srgbClr val="000000"/>
                </a:solidFill>
                <a:ea typeface="DejaVu Sans" pitchFamily="2"/>
                <a:cs typeface="DejaVu Sans" pitchFamily="2"/>
              </a:rPr>
              <a:t>Maximum CPU utilization obtained with multi programming</a:t>
            </a:r>
          </a:p>
          <a:p>
            <a:pPr lvl="0" algn="l" hangingPunct="1">
              <a:buSzPct val="45000"/>
              <a:buFont typeface="StarSymbol"/>
              <a:buChar char="●"/>
            </a:pPr>
            <a:r>
              <a:rPr lang="en-US" sz="2177">
                <a:solidFill>
                  <a:srgbClr val="000000"/>
                </a:solidFill>
                <a:ea typeface="DejaVu Sans" pitchFamily="2"/>
                <a:cs typeface="DejaVu Sans" pitchFamily="2"/>
              </a:rPr>
              <a:t>CPU–I/O Burst Cycle – Process execution consists of a </a:t>
            </a:r>
            <a:r>
              <a:rPr lang="en-US" sz="2177" i="1">
                <a:solidFill>
                  <a:srgbClr val="000000"/>
                </a:solidFill>
                <a:ea typeface="DejaVu Sans" pitchFamily="2"/>
                <a:cs typeface="DejaVu Sans" pitchFamily="2"/>
              </a:rPr>
              <a:t>cycle</a:t>
            </a:r>
            <a:r>
              <a:rPr lang="en-US" sz="2177">
                <a:solidFill>
                  <a:srgbClr val="000000"/>
                </a:solidFill>
                <a:ea typeface="DejaVu Sans" pitchFamily="2"/>
                <a:cs typeface="DejaVu Sans" pitchFamily="2"/>
              </a:rPr>
              <a:t> of CPU execution and I/O wait</a:t>
            </a:r>
          </a:p>
        </p:txBody>
      </p:sp>
      <p:pic>
        <p:nvPicPr>
          <p:cNvPr id="5" name="Picture 4">
            <a:hlinkClick r:id="" action="ppaction://hlinkshowjump?jump=nextslide"/>
            <a:extLst>
              <a:ext uri="{FF2B5EF4-FFF2-40B4-BE49-F238E27FC236}">
                <a16:creationId xmlns:a16="http://schemas.microsoft.com/office/drawing/2014/main" id="{97E9C6ED-5276-CADF-E06A-0589505C3D0C}"/>
              </a:ext>
            </a:extLst>
          </p:cNvPr>
          <p:cNvPicPr>
            <a:picLocks noChangeAspect="1"/>
          </p:cNvPicPr>
          <p:nvPr/>
        </p:nvPicPr>
        <p:blipFill>
          <a:blip r:embed="rId5">
            <a:lum/>
            <a:alphaModFix/>
          </a:blip>
          <a:srcRect/>
          <a:stretch>
            <a:fillRect/>
          </a:stretch>
        </p:blipFill>
        <p:spPr>
          <a:xfrm>
            <a:off x="2409547" y="6424917"/>
            <a:ext cx="326585" cy="326585"/>
          </a:xfrm>
          <a:prstGeom prst="rect">
            <a:avLst/>
          </a:prstGeom>
          <a:noFill/>
          <a:ln>
            <a:noFill/>
          </a:ln>
        </p:spPr>
      </p:pic>
      <p:pic>
        <p:nvPicPr>
          <p:cNvPr id="6" name="Picture 5">
            <a:hlinkClick r:id="" action="ppaction://hlinkshowjump?jump=previousslide"/>
            <a:extLst>
              <a:ext uri="{FF2B5EF4-FFF2-40B4-BE49-F238E27FC236}">
                <a16:creationId xmlns:a16="http://schemas.microsoft.com/office/drawing/2014/main" id="{9A30EAE6-3758-2E7F-D9E5-9F56505200AF}"/>
              </a:ext>
            </a:extLst>
          </p:cNvPr>
          <p:cNvPicPr>
            <a:picLocks noChangeAspect="1"/>
          </p:cNvPicPr>
          <p:nvPr/>
        </p:nvPicPr>
        <p:blipFill>
          <a:blip r:embed="rId6">
            <a:lum/>
            <a:alphaModFix/>
          </a:blip>
          <a:srcRect/>
          <a:stretch>
            <a:fillRect/>
          </a:stretch>
        </p:blipFill>
        <p:spPr>
          <a:xfrm>
            <a:off x="2818759" y="6425243"/>
            <a:ext cx="326585" cy="326585"/>
          </a:xfrm>
          <a:prstGeom prst="rect">
            <a:avLst/>
          </a:prstGeom>
          <a:noFill/>
          <a:ln>
            <a:noFill/>
          </a:ln>
        </p:spPr>
      </p:pic>
      <p:grpSp>
        <p:nvGrpSpPr>
          <p:cNvPr id="7" name="Group 6">
            <a:extLst>
              <a:ext uri="{FF2B5EF4-FFF2-40B4-BE49-F238E27FC236}">
                <a16:creationId xmlns:a16="http://schemas.microsoft.com/office/drawing/2014/main" id="{51A31A6A-2EAA-A1EB-EB76-38FBA7C83202}"/>
              </a:ext>
            </a:extLst>
          </p:cNvPr>
          <p:cNvGrpSpPr/>
          <p:nvPr/>
        </p:nvGrpSpPr>
        <p:grpSpPr>
          <a:xfrm>
            <a:off x="7198929" y="1201508"/>
            <a:ext cx="2582556" cy="4926870"/>
            <a:chOff x="6256088" y="1324440"/>
            <a:chExt cx="2846790" cy="5430962"/>
          </a:xfrm>
        </p:grpSpPr>
        <p:sp>
          <p:nvSpPr>
            <p:cNvPr id="8" name="TextBox 7">
              <a:extLst>
                <a:ext uri="{FF2B5EF4-FFF2-40B4-BE49-F238E27FC236}">
                  <a16:creationId xmlns:a16="http://schemas.microsoft.com/office/drawing/2014/main" id="{F2829AC8-CD5C-DB59-134B-6813142F0F95}"/>
                </a:ext>
              </a:extLst>
            </p:cNvPr>
            <p:cNvSpPr txBox="1"/>
            <p:nvPr/>
          </p:nvSpPr>
          <p:spPr>
            <a:xfrm>
              <a:off x="6324971" y="1324440"/>
              <a:ext cx="1462419" cy="1041886"/>
            </a:xfrm>
            <a:prstGeom prst="rect">
              <a:avLst/>
            </a:prstGeom>
            <a:noFill/>
            <a:ln>
              <a:noFill/>
            </a:ln>
          </p:spPr>
          <p:txBody>
            <a:bodyPr vert="horz" wrap="none" lIns="81646" tIns="40823" rIns="81646" bIns="40823" anchorCtr="0" compatLnSpc="0">
              <a:spAutoFit/>
            </a:bodyPr>
            <a:lstStyle/>
            <a:p>
              <a:pPr algn="ctr" defTabSz="829544" hangingPunct="0"/>
              <a:r>
                <a:rPr lang="en-US" sz="1452" b="1">
                  <a:solidFill>
                    <a:prstClr val="black"/>
                  </a:solidFill>
                  <a:latin typeface="Liberation Serif" pitchFamily="18"/>
                  <a:ea typeface="Segoe UI" pitchFamily="2"/>
                  <a:cs typeface="Tahoma" pitchFamily="2"/>
                </a:rPr>
                <a:t>:</a:t>
              </a:r>
            </a:p>
            <a:p>
              <a:pPr algn="ctr" defTabSz="829544" hangingPunct="0"/>
              <a:r>
                <a:rPr lang="en-US" sz="1452">
                  <a:solidFill>
                    <a:prstClr val="black"/>
                  </a:solidFill>
                  <a:latin typeface="Trebuchet MS" pitchFamily="34"/>
                  <a:ea typeface="Segoe UI" pitchFamily="2"/>
                  <a:cs typeface="Tahoma" pitchFamily="2"/>
                </a:rPr>
                <a:t>load store</a:t>
              </a:r>
            </a:p>
            <a:p>
              <a:pPr algn="ctr" defTabSz="829544" hangingPunct="0"/>
              <a:r>
                <a:rPr lang="en-US" sz="1452">
                  <a:solidFill>
                    <a:prstClr val="black"/>
                  </a:solidFill>
                  <a:latin typeface="Trebuchet MS" pitchFamily="34"/>
                  <a:ea typeface="Segoe UI" pitchFamily="2"/>
                  <a:cs typeface="Tahoma" pitchFamily="2"/>
                </a:rPr>
                <a:t>add store</a:t>
              </a:r>
            </a:p>
            <a:p>
              <a:pPr algn="ctr" defTabSz="829544" hangingPunct="0"/>
              <a:r>
                <a:rPr lang="en-US" sz="1452">
                  <a:solidFill>
                    <a:prstClr val="black"/>
                  </a:solidFill>
                  <a:latin typeface="Trebuchet MS" pitchFamily="34"/>
                  <a:ea typeface="Segoe UI" pitchFamily="2"/>
                  <a:cs typeface="Tahoma" pitchFamily="2"/>
                </a:rPr>
                <a:t>read from file</a:t>
              </a:r>
            </a:p>
          </p:txBody>
        </p:sp>
        <p:sp>
          <p:nvSpPr>
            <p:cNvPr id="9" name="Freeform: Shape 8">
              <a:extLst>
                <a:ext uri="{FF2B5EF4-FFF2-40B4-BE49-F238E27FC236}">
                  <a16:creationId xmlns:a16="http://schemas.microsoft.com/office/drawing/2014/main" id="{4E9FCBB6-7A79-DD75-CD87-1E81FC8D7C9E}"/>
                </a:ext>
              </a:extLst>
            </p:cNvPr>
            <p:cNvSpPr/>
            <p:nvPr/>
          </p:nvSpPr>
          <p:spPr>
            <a:xfrm>
              <a:off x="6450120" y="2484360"/>
              <a:ext cx="1188360" cy="53424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CFF99"/>
            </a:solidFill>
            <a:ln w="0">
              <a:solidFill>
                <a:srgbClr val="66FF00"/>
              </a:solidFill>
              <a:prstDash val="solid"/>
            </a:ln>
          </p:spPr>
          <p:txBody>
            <a:bodyPr vert="horz" wrap="none" lIns="81646" tIns="40823" rIns="81646" bIns="40823" anchor="ctr" anchorCtr="0" compatLnSpc="0">
              <a:noAutofit/>
            </a:bodyPr>
            <a:lstStyle/>
            <a:p>
              <a:pPr algn="ctr" defTabSz="829544" hangingPunct="0"/>
              <a:r>
                <a:rPr lang="en-US" sz="1452">
                  <a:solidFill>
                    <a:prstClr val="black"/>
                  </a:solidFill>
                  <a:latin typeface="Trebuchet MS" pitchFamily="34"/>
                  <a:ea typeface="Segoe UI" pitchFamily="2"/>
                  <a:cs typeface="Tahoma" pitchFamily="2"/>
                </a:rPr>
                <a:t>wait for I/O</a:t>
              </a:r>
            </a:p>
          </p:txBody>
        </p:sp>
        <p:sp>
          <p:nvSpPr>
            <p:cNvPr id="10" name="TextBox 9">
              <a:extLst>
                <a:ext uri="{FF2B5EF4-FFF2-40B4-BE49-F238E27FC236}">
                  <a16:creationId xmlns:a16="http://schemas.microsoft.com/office/drawing/2014/main" id="{DF3F7C31-12FC-D81A-A2F7-0EE80728B174}"/>
                </a:ext>
              </a:extLst>
            </p:cNvPr>
            <p:cNvSpPr txBox="1"/>
            <p:nvPr/>
          </p:nvSpPr>
          <p:spPr>
            <a:xfrm>
              <a:off x="6256088" y="3141000"/>
              <a:ext cx="1649863" cy="805882"/>
            </a:xfrm>
            <a:prstGeom prst="rect">
              <a:avLst/>
            </a:prstGeom>
            <a:noFill/>
            <a:ln>
              <a:noFill/>
            </a:ln>
          </p:spPr>
          <p:txBody>
            <a:bodyPr vert="horz" wrap="none" lIns="81646" tIns="40823" rIns="81646" bIns="40823" anchorCtr="0" compatLnSpc="0">
              <a:spAutoFit/>
            </a:bodyPr>
            <a:lstStyle/>
            <a:p>
              <a:pPr algn="ctr" defTabSz="829544" hangingPunct="0"/>
              <a:r>
                <a:rPr lang="en-US" sz="1452">
                  <a:solidFill>
                    <a:prstClr val="black"/>
                  </a:solidFill>
                  <a:latin typeface="Trebuchet MS" pitchFamily="34"/>
                  <a:ea typeface="Segoe UI" pitchFamily="2"/>
                  <a:cs typeface="Tahoma" pitchFamily="2"/>
                </a:rPr>
                <a:t>store increment</a:t>
              </a:r>
            </a:p>
            <a:p>
              <a:pPr algn="ctr" defTabSz="829544" hangingPunct="0"/>
              <a:r>
                <a:rPr lang="en-US" sz="1452">
                  <a:solidFill>
                    <a:prstClr val="black"/>
                  </a:solidFill>
                  <a:latin typeface="Trebuchet MS" pitchFamily="34"/>
                  <a:ea typeface="Segoe UI" pitchFamily="2"/>
                  <a:cs typeface="Tahoma" pitchFamily="2"/>
                </a:rPr>
                <a:t>Index</a:t>
              </a:r>
            </a:p>
            <a:p>
              <a:pPr algn="ctr" defTabSz="829544" hangingPunct="0"/>
              <a:r>
                <a:rPr lang="en-US" sz="1452">
                  <a:solidFill>
                    <a:prstClr val="black"/>
                  </a:solidFill>
                  <a:latin typeface="Trebuchet MS" pitchFamily="34"/>
                  <a:ea typeface="Segoe UI" pitchFamily="2"/>
                  <a:cs typeface="Tahoma" pitchFamily="2"/>
                </a:rPr>
                <a:t>write to file</a:t>
              </a:r>
            </a:p>
          </p:txBody>
        </p:sp>
        <p:sp>
          <p:nvSpPr>
            <p:cNvPr id="11" name="Freeform: Shape 10">
              <a:extLst>
                <a:ext uri="{FF2B5EF4-FFF2-40B4-BE49-F238E27FC236}">
                  <a16:creationId xmlns:a16="http://schemas.microsoft.com/office/drawing/2014/main" id="{FC728091-ECC8-0746-F429-72019B822ACF}"/>
                </a:ext>
              </a:extLst>
            </p:cNvPr>
            <p:cNvSpPr/>
            <p:nvPr/>
          </p:nvSpPr>
          <p:spPr>
            <a:xfrm>
              <a:off x="6450120" y="4173840"/>
              <a:ext cx="1188360" cy="53388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CFF99"/>
            </a:solidFill>
            <a:ln w="0">
              <a:solidFill>
                <a:srgbClr val="66FF00"/>
              </a:solidFill>
              <a:prstDash val="solid"/>
            </a:ln>
          </p:spPr>
          <p:txBody>
            <a:bodyPr vert="horz" wrap="none" lIns="81646" tIns="40823" rIns="81646" bIns="40823" anchor="ctr" anchorCtr="0" compatLnSpc="0">
              <a:noAutofit/>
            </a:bodyPr>
            <a:lstStyle/>
            <a:p>
              <a:pPr algn="ctr" defTabSz="829544" hangingPunct="0"/>
              <a:r>
                <a:rPr lang="en-US" sz="1452">
                  <a:solidFill>
                    <a:prstClr val="black"/>
                  </a:solidFill>
                  <a:latin typeface="Trebuchet MS" pitchFamily="34"/>
                  <a:ea typeface="Segoe UI" pitchFamily="2"/>
                  <a:cs typeface="Tahoma" pitchFamily="2"/>
                </a:rPr>
                <a:t>wait for I/O</a:t>
              </a:r>
            </a:p>
          </p:txBody>
        </p:sp>
        <p:sp>
          <p:nvSpPr>
            <p:cNvPr id="12" name="TextBox 11">
              <a:extLst>
                <a:ext uri="{FF2B5EF4-FFF2-40B4-BE49-F238E27FC236}">
                  <a16:creationId xmlns:a16="http://schemas.microsoft.com/office/drawing/2014/main" id="{F799BA73-C077-5CD3-C7F1-A213BAF89BF9}"/>
                </a:ext>
              </a:extLst>
            </p:cNvPr>
            <p:cNvSpPr txBox="1"/>
            <p:nvPr/>
          </p:nvSpPr>
          <p:spPr>
            <a:xfrm>
              <a:off x="6331270" y="4846320"/>
              <a:ext cx="1462419" cy="805882"/>
            </a:xfrm>
            <a:prstGeom prst="rect">
              <a:avLst/>
            </a:prstGeom>
            <a:noFill/>
            <a:ln>
              <a:noFill/>
            </a:ln>
          </p:spPr>
          <p:txBody>
            <a:bodyPr vert="horz" wrap="none" lIns="81646" tIns="40823" rIns="81646" bIns="40823" anchorCtr="0" compatLnSpc="0">
              <a:spAutoFit/>
            </a:bodyPr>
            <a:lstStyle/>
            <a:p>
              <a:pPr algn="ctr" defTabSz="829544" hangingPunct="0"/>
              <a:r>
                <a:rPr lang="en-US" sz="1452">
                  <a:solidFill>
                    <a:prstClr val="black"/>
                  </a:solidFill>
                  <a:latin typeface="Trebuchet MS" pitchFamily="34"/>
                  <a:ea typeface="Segoe UI" pitchFamily="2"/>
                  <a:cs typeface="Tahoma" pitchFamily="2"/>
                </a:rPr>
                <a:t>load store</a:t>
              </a:r>
            </a:p>
            <a:p>
              <a:pPr algn="ctr" defTabSz="829544" hangingPunct="0"/>
              <a:r>
                <a:rPr lang="en-US" sz="1452">
                  <a:solidFill>
                    <a:prstClr val="black"/>
                  </a:solidFill>
                  <a:latin typeface="Trebuchet MS" pitchFamily="34"/>
                  <a:ea typeface="Segoe UI" pitchFamily="2"/>
                  <a:cs typeface="Tahoma" pitchFamily="2"/>
                </a:rPr>
                <a:t>add store</a:t>
              </a:r>
            </a:p>
            <a:p>
              <a:pPr algn="ctr" defTabSz="829544" hangingPunct="0"/>
              <a:r>
                <a:rPr lang="en-US" sz="1452">
                  <a:solidFill>
                    <a:prstClr val="black"/>
                  </a:solidFill>
                  <a:latin typeface="Trebuchet MS" pitchFamily="34"/>
                  <a:ea typeface="Segoe UI" pitchFamily="2"/>
                  <a:cs typeface="Tahoma" pitchFamily="2"/>
                </a:rPr>
                <a:t>read from file</a:t>
              </a:r>
            </a:p>
          </p:txBody>
        </p:sp>
        <p:sp>
          <p:nvSpPr>
            <p:cNvPr id="13" name="Freeform: Shape 12">
              <a:extLst>
                <a:ext uri="{FF2B5EF4-FFF2-40B4-BE49-F238E27FC236}">
                  <a16:creationId xmlns:a16="http://schemas.microsoft.com/office/drawing/2014/main" id="{3CC2BEDC-08AE-DEDF-552A-A621AB1E1B09}"/>
                </a:ext>
              </a:extLst>
            </p:cNvPr>
            <p:cNvSpPr/>
            <p:nvPr/>
          </p:nvSpPr>
          <p:spPr>
            <a:xfrm>
              <a:off x="6450120" y="5859360"/>
              <a:ext cx="1188360" cy="53424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CFF99"/>
            </a:solidFill>
            <a:ln w="0">
              <a:solidFill>
                <a:srgbClr val="66FF00"/>
              </a:solidFill>
              <a:prstDash val="solid"/>
            </a:ln>
          </p:spPr>
          <p:txBody>
            <a:bodyPr vert="horz" wrap="none" lIns="81646" tIns="40823" rIns="81646" bIns="40823" anchor="ctr" anchorCtr="0" compatLnSpc="0">
              <a:noAutofit/>
            </a:bodyPr>
            <a:lstStyle/>
            <a:p>
              <a:pPr algn="ctr" defTabSz="829544" hangingPunct="0"/>
              <a:r>
                <a:rPr lang="en-US" sz="1452">
                  <a:solidFill>
                    <a:prstClr val="black"/>
                  </a:solidFill>
                  <a:latin typeface="Trebuchet MS" pitchFamily="34"/>
                  <a:ea typeface="Segoe UI" pitchFamily="2"/>
                  <a:cs typeface="Tahoma" pitchFamily="2"/>
                </a:rPr>
                <a:t>wait for I/O</a:t>
              </a:r>
            </a:p>
          </p:txBody>
        </p:sp>
        <p:sp>
          <p:nvSpPr>
            <p:cNvPr id="14" name="TextBox 13">
              <a:extLst>
                <a:ext uri="{FF2B5EF4-FFF2-40B4-BE49-F238E27FC236}">
                  <a16:creationId xmlns:a16="http://schemas.microsoft.com/office/drawing/2014/main" id="{56CD458D-3188-CC67-F277-2ABF38F0F8C8}"/>
                </a:ext>
              </a:extLst>
            </p:cNvPr>
            <p:cNvSpPr txBox="1"/>
            <p:nvPr/>
          </p:nvSpPr>
          <p:spPr>
            <a:xfrm>
              <a:off x="6956868" y="6428520"/>
              <a:ext cx="250105" cy="326882"/>
            </a:xfrm>
            <a:prstGeom prst="rect">
              <a:avLst/>
            </a:prstGeom>
            <a:noFill/>
            <a:ln>
              <a:noFill/>
            </a:ln>
          </p:spPr>
          <p:txBody>
            <a:bodyPr vert="horz" wrap="none" lIns="81646" tIns="40823" rIns="81646" bIns="40823" anchorCtr="0" compatLnSpc="0">
              <a:spAutoFit/>
            </a:bodyPr>
            <a:lstStyle/>
            <a:p>
              <a:pPr algn="ctr" defTabSz="829544" hangingPunct="0"/>
              <a:r>
                <a:rPr lang="en-US" sz="1452" b="1">
                  <a:solidFill>
                    <a:prstClr val="black"/>
                  </a:solidFill>
                  <a:latin typeface="Liberation Serif" pitchFamily="18"/>
                  <a:ea typeface="Segoe UI" pitchFamily="2"/>
                  <a:cs typeface="Tahoma" pitchFamily="2"/>
                </a:rPr>
                <a:t>:</a:t>
              </a:r>
            </a:p>
          </p:txBody>
        </p:sp>
        <p:sp>
          <p:nvSpPr>
            <p:cNvPr id="15" name="Freeform: Shape 14">
              <a:extLst>
                <a:ext uri="{FF2B5EF4-FFF2-40B4-BE49-F238E27FC236}">
                  <a16:creationId xmlns:a16="http://schemas.microsoft.com/office/drawing/2014/main" id="{98388C44-81F6-1246-5A6A-1FFF22658244}"/>
                </a:ext>
              </a:extLst>
            </p:cNvPr>
            <p:cNvSpPr/>
            <p:nvPr/>
          </p:nvSpPr>
          <p:spPr>
            <a:xfrm>
              <a:off x="7882560" y="1444680"/>
              <a:ext cx="111240" cy="888840"/>
            </a:xfrm>
            <a:custGeom>
              <a:avLst>
                <a:gd name="f0" fmla="val 1800"/>
                <a:gd name="f1" fmla="val 10800"/>
              </a:avLst>
              <a:gdLst>
                <a:gd name="f2" fmla="val 10800000"/>
                <a:gd name="f3" fmla="val 5400000"/>
                <a:gd name="f4" fmla="val 180"/>
                <a:gd name="f5" fmla="val w"/>
                <a:gd name="f6" fmla="val h"/>
                <a:gd name="f7" fmla="val 0"/>
                <a:gd name="f8" fmla="val 21600"/>
                <a:gd name="f9" fmla="val -2147483647"/>
                <a:gd name="f10" fmla="val 2147483647"/>
                <a:gd name="f11" fmla="val 5400"/>
                <a:gd name="f12" fmla="val 10800"/>
                <a:gd name="f13" fmla="val 16200"/>
                <a:gd name="f14" fmla="+- 0 0 0"/>
                <a:gd name="f15" fmla="*/ f5 1 21600"/>
                <a:gd name="f16" fmla="*/ f6 1 21600"/>
                <a:gd name="f17" fmla="pin 0 f0 5400"/>
                <a:gd name="f18" fmla="pin 0 f1 21600"/>
                <a:gd name="f19" fmla="*/ f14 f2 1"/>
                <a:gd name="f20" fmla="*/ f17 1 2"/>
                <a:gd name="f21" fmla="val f17"/>
                <a:gd name="f22" fmla="val f18"/>
                <a:gd name="f23" fmla="+- 21600 0 f17"/>
                <a:gd name="f24" fmla="*/ f17 10000 1"/>
                <a:gd name="f25" fmla="*/ 10800 f15 1"/>
                <a:gd name="f26" fmla="*/ f17 f16 1"/>
                <a:gd name="f27" fmla="*/ f8 f15 1"/>
                <a:gd name="f28" fmla="*/ f18 f16 1"/>
                <a:gd name="f29" fmla="*/ 0 f15 1"/>
                <a:gd name="f30" fmla="*/ 7800 f15 1"/>
                <a:gd name="f31" fmla="*/ 0 f16 1"/>
                <a:gd name="f32" fmla="*/ f19 1 f4"/>
                <a:gd name="f33" fmla="*/ 21600 f16 1"/>
                <a:gd name="f34" fmla="*/ 21600 f15 1"/>
                <a:gd name="f35" fmla="*/ 10800 f16 1"/>
                <a:gd name="f36" fmla="+- f22 0 f17"/>
                <a:gd name="f37" fmla="+- f22 0 f20"/>
                <a:gd name="f38" fmla="+- f22 f20 0"/>
                <a:gd name="f39" fmla="+- f22 f17 0"/>
                <a:gd name="f40" fmla="+- 21600 0 f20"/>
                <a:gd name="f41" fmla="*/ f24 1 31953"/>
                <a:gd name="f42" fmla="+- f32 0 f3"/>
                <a:gd name="f43" fmla="+- 21600 0 f41"/>
                <a:gd name="f44" fmla="*/ f41 f16 1"/>
                <a:gd name="f45" fmla="*/ f43 f16 1"/>
              </a:gdLst>
              <a:ahLst>
                <a:ahXY gdRefY="f0" minY="f7" maxY="f11">
                  <a:pos x="f25" y="f26"/>
                </a:ahXY>
                <a:ahXY gdRefY="f1" minY="f7" maxY="f8">
                  <a:pos x="f27" y="f28"/>
                </a:ahXY>
              </a:ahLst>
              <a:cxnLst>
                <a:cxn ang="3cd4">
                  <a:pos x="hc" y="t"/>
                </a:cxn>
                <a:cxn ang="0">
                  <a:pos x="r" y="vc"/>
                </a:cxn>
                <a:cxn ang="cd4">
                  <a:pos x="hc" y="b"/>
                </a:cxn>
                <a:cxn ang="cd2">
                  <a:pos x="l" y="vc"/>
                </a:cxn>
                <a:cxn ang="f42">
                  <a:pos x="f29" y="f31"/>
                </a:cxn>
                <a:cxn ang="f42">
                  <a:pos x="f29" y="f33"/>
                </a:cxn>
                <a:cxn ang="f42">
                  <a:pos x="f34" y="f35"/>
                </a:cxn>
              </a:cxnLst>
              <a:rect l="f29" t="f44" r="f30" b="f45"/>
              <a:pathLst>
                <a:path w="21600" h="21600">
                  <a:moveTo>
                    <a:pt x="f7" y="f7"/>
                  </a:moveTo>
                  <a:cubicBezTo>
                    <a:pt x="f11" y="f7"/>
                    <a:pt x="f12" y="f20"/>
                    <a:pt x="f12" y="f21"/>
                  </a:cubicBezTo>
                  <a:lnTo>
                    <a:pt x="f12" y="f36"/>
                  </a:lnTo>
                  <a:cubicBezTo>
                    <a:pt x="f12" y="f37"/>
                    <a:pt x="f13" y="f22"/>
                    <a:pt x="f8" y="f22"/>
                  </a:cubicBezTo>
                  <a:cubicBezTo>
                    <a:pt x="f13" y="f22"/>
                    <a:pt x="f12" y="f38"/>
                    <a:pt x="f12" y="f39"/>
                  </a:cubicBezTo>
                  <a:lnTo>
                    <a:pt x="f12" y="f23"/>
                  </a:lnTo>
                  <a:cubicBezTo>
                    <a:pt x="f12" y="f40"/>
                    <a:pt x="f11" y="f8"/>
                    <a:pt x="f7" y="f8"/>
                  </a:cubicBezTo>
                </a:path>
              </a:pathLst>
            </a:custGeom>
            <a:noFill/>
            <a:ln w="0">
              <a:solidFill>
                <a:srgbClr val="000000"/>
              </a:solidFill>
              <a:prstDash val="solid"/>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16" name="TextBox 15">
              <a:extLst>
                <a:ext uri="{FF2B5EF4-FFF2-40B4-BE49-F238E27FC236}">
                  <a16:creationId xmlns:a16="http://schemas.microsoft.com/office/drawing/2014/main" id="{A1047A09-CF8D-A415-BC48-94F4126435EC}"/>
                </a:ext>
              </a:extLst>
            </p:cNvPr>
            <p:cNvSpPr txBox="1"/>
            <p:nvPr/>
          </p:nvSpPr>
          <p:spPr>
            <a:xfrm>
              <a:off x="8016479" y="1714680"/>
              <a:ext cx="1086398" cy="329213"/>
            </a:xfrm>
            <a:prstGeom prst="rect">
              <a:avLst/>
            </a:prstGeom>
            <a:noFill/>
            <a:ln>
              <a:noFill/>
            </a:ln>
          </p:spPr>
          <p:txBody>
            <a:bodyPr vert="horz" wrap="none" lIns="81646" tIns="40823" rIns="81646" bIns="40823" anchorCtr="0" compatLnSpc="0">
              <a:spAutoFit/>
            </a:bodyPr>
            <a:lstStyle/>
            <a:p>
              <a:pPr defTabSz="829544" hangingPunct="0"/>
              <a:r>
                <a:rPr lang="en-US" sz="1452">
                  <a:solidFill>
                    <a:prstClr val="black"/>
                  </a:solidFill>
                  <a:latin typeface="Trebuchet MS" pitchFamily="34"/>
                  <a:ea typeface="Segoe UI" pitchFamily="2"/>
                  <a:cs typeface="Tahoma" pitchFamily="2"/>
                </a:rPr>
                <a:t>CPU Burst</a:t>
              </a:r>
            </a:p>
          </p:txBody>
        </p:sp>
        <p:sp>
          <p:nvSpPr>
            <p:cNvPr id="17" name="Freeform: Shape 16">
              <a:extLst>
                <a:ext uri="{FF2B5EF4-FFF2-40B4-BE49-F238E27FC236}">
                  <a16:creationId xmlns:a16="http://schemas.microsoft.com/office/drawing/2014/main" id="{7DB4659F-E622-86CD-6824-0F45343D7FCB}"/>
                </a:ext>
              </a:extLst>
            </p:cNvPr>
            <p:cNvSpPr/>
            <p:nvPr/>
          </p:nvSpPr>
          <p:spPr>
            <a:xfrm>
              <a:off x="7882560" y="2452680"/>
              <a:ext cx="111240" cy="608040"/>
            </a:xfrm>
            <a:custGeom>
              <a:avLst>
                <a:gd name="f0" fmla="val 1800"/>
                <a:gd name="f1" fmla="val 10800"/>
              </a:avLst>
              <a:gdLst>
                <a:gd name="f2" fmla="val 10800000"/>
                <a:gd name="f3" fmla="val 5400000"/>
                <a:gd name="f4" fmla="val 180"/>
                <a:gd name="f5" fmla="val w"/>
                <a:gd name="f6" fmla="val h"/>
                <a:gd name="f7" fmla="val 0"/>
                <a:gd name="f8" fmla="val 21600"/>
                <a:gd name="f9" fmla="val -2147483647"/>
                <a:gd name="f10" fmla="val 2147483647"/>
                <a:gd name="f11" fmla="val 5400"/>
                <a:gd name="f12" fmla="val 10800"/>
                <a:gd name="f13" fmla="val 16200"/>
                <a:gd name="f14" fmla="+- 0 0 0"/>
                <a:gd name="f15" fmla="*/ f5 1 21600"/>
                <a:gd name="f16" fmla="*/ f6 1 21600"/>
                <a:gd name="f17" fmla="pin 0 f0 5400"/>
                <a:gd name="f18" fmla="pin 0 f1 21600"/>
                <a:gd name="f19" fmla="*/ f14 f2 1"/>
                <a:gd name="f20" fmla="*/ f17 1 2"/>
                <a:gd name="f21" fmla="val f17"/>
                <a:gd name="f22" fmla="val f18"/>
                <a:gd name="f23" fmla="+- 21600 0 f17"/>
                <a:gd name="f24" fmla="*/ f17 10000 1"/>
                <a:gd name="f25" fmla="*/ 10800 f15 1"/>
                <a:gd name="f26" fmla="*/ f17 f16 1"/>
                <a:gd name="f27" fmla="*/ f8 f15 1"/>
                <a:gd name="f28" fmla="*/ f18 f16 1"/>
                <a:gd name="f29" fmla="*/ 0 f15 1"/>
                <a:gd name="f30" fmla="*/ 7800 f15 1"/>
                <a:gd name="f31" fmla="*/ 0 f16 1"/>
                <a:gd name="f32" fmla="*/ f19 1 f4"/>
                <a:gd name="f33" fmla="*/ 21600 f16 1"/>
                <a:gd name="f34" fmla="*/ 21600 f15 1"/>
                <a:gd name="f35" fmla="*/ 10800 f16 1"/>
                <a:gd name="f36" fmla="+- f22 0 f17"/>
                <a:gd name="f37" fmla="+- f22 0 f20"/>
                <a:gd name="f38" fmla="+- f22 f20 0"/>
                <a:gd name="f39" fmla="+- f22 f17 0"/>
                <a:gd name="f40" fmla="+- 21600 0 f20"/>
                <a:gd name="f41" fmla="*/ f24 1 31953"/>
                <a:gd name="f42" fmla="+- f32 0 f3"/>
                <a:gd name="f43" fmla="+- 21600 0 f41"/>
                <a:gd name="f44" fmla="*/ f41 f16 1"/>
                <a:gd name="f45" fmla="*/ f43 f16 1"/>
              </a:gdLst>
              <a:ahLst>
                <a:ahXY gdRefY="f0" minY="f7" maxY="f11">
                  <a:pos x="f25" y="f26"/>
                </a:ahXY>
                <a:ahXY gdRefY="f1" minY="f7" maxY="f8">
                  <a:pos x="f27" y="f28"/>
                </a:ahXY>
              </a:ahLst>
              <a:cxnLst>
                <a:cxn ang="3cd4">
                  <a:pos x="hc" y="t"/>
                </a:cxn>
                <a:cxn ang="0">
                  <a:pos x="r" y="vc"/>
                </a:cxn>
                <a:cxn ang="cd4">
                  <a:pos x="hc" y="b"/>
                </a:cxn>
                <a:cxn ang="cd2">
                  <a:pos x="l" y="vc"/>
                </a:cxn>
                <a:cxn ang="f42">
                  <a:pos x="f29" y="f31"/>
                </a:cxn>
                <a:cxn ang="f42">
                  <a:pos x="f29" y="f33"/>
                </a:cxn>
                <a:cxn ang="f42">
                  <a:pos x="f34" y="f35"/>
                </a:cxn>
              </a:cxnLst>
              <a:rect l="f29" t="f44" r="f30" b="f45"/>
              <a:pathLst>
                <a:path w="21600" h="21600">
                  <a:moveTo>
                    <a:pt x="f7" y="f7"/>
                  </a:moveTo>
                  <a:cubicBezTo>
                    <a:pt x="f11" y="f7"/>
                    <a:pt x="f12" y="f20"/>
                    <a:pt x="f12" y="f21"/>
                  </a:cubicBezTo>
                  <a:lnTo>
                    <a:pt x="f12" y="f36"/>
                  </a:lnTo>
                  <a:cubicBezTo>
                    <a:pt x="f12" y="f37"/>
                    <a:pt x="f13" y="f22"/>
                    <a:pt x="f8" y="f22"/>
                  </a:cubicBezTo>
                  <a:cubicBezTo>
                    <a:pt x="f13" y="f22"/>
                    <a:pt x="f12" y="f38"/>
                    <a:pt x="f12" y="f39"/>
                  </a:cubicBezTo>
                  <a:lnTo>
                    <a:pt x="f12" y="f23"/>
                  </a:lnTo>
                  <a:cubicBezTo>
                    <a:pt x="f12" y="f40"/>
                    <a:pt x="f11" y="f8"/>
                    <a:pt x="f7" y="f8"/>
                  </a:cubicBezTo>
                </a:path>
              </a:pathLst>
            </a:custGeom>
            <a:noFill/>
            <a:ln w="0">
              <a:solidFill>
                <a:srgbClr val="000000"/>
              </a:solidFill>
              <a:prstDash val="solid"/>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18" name="TextBox 17">
              <a:extLst>
                <a:ext uri="{FF2B5EF4-FFF2-40B4-BE49-F238E27FC236}">
                  <a16:creationId xmlns:a16="http://schemas.microsoft.com/office/drawing/2014/main" id="{CCEA0AC8-6DA4-92DD-249F-99FAC02A26EF}"/>
                </a:ext>
              </a:extLst>
            </p:cNvPr>
            <p:cNvSpPr txBox="1"/>
            <p:nvPr/>
          </p:nvSpPr>
          <p:spPr>
            <a:xfrm>
              <a:off x="8016479" y="2585520"/>
              <a:ext cx="1019181" cy="329213"/>
            </a:xfrm>
            <a:prstGeom prst="rect">
              <a:avLst/>
            </a:prstGeom>
            <a:noFill/>
            <a:ln>
              <a:noFill/>
            </a:ln>
          </p:spPr>
          <p:txBody>
            <a:bodyPr vert="horz" wrap="none" lIns="81646" tIns="40823" rIns="81646" bIns="40823" anchorCtr="0" compatLnSpc="0">
              <a:spAutoFit/>
            </a:bodyPr>
            <a:lstStyle/>
            <a:p>
              <a:pPr defTabSz="829544" hangingPunct="0"/>
              <a:r>
                <a:rPr lang="en-US" sz="1452">
                  <a:solidFill>
                    <a:prstClr val="black"/>
                  </a:solidFill>
                  <a:latin typeface="Trebuchet MS" pitchFamily="34"/>
                  <a:ea typeface="Segoe UI" pitchFamily="2"/>
                  <a:cs typeface="Tahoma" pitchFamily="2"/>
                </a:rPr>
                <a:t>I/O Burst</a:t>
              </a:r>
            </a:p>
          </p:txBody>
        </p:sp>
        <p:sp>
          <p:nvSpPr>
            <p:cNvPr id="19" name="Freeform: Shape 18">
              <a:extLst>
                <a:ext uri="{FF2B5EF4-FFF2-40B4-BE49-F238E27FC236}">
                  <a16:creationId xmlns:a16="http://schemas.microsoft.com/office/drawing/2014/main" id="{9775CB13-C56B-3146-BAF9-52E729A3990D}"/>
                </a:ext>
              </a:extLst>
            </p:cNvPr>
            <p:cNvSpPr/>
            <p:nvPr/>
          </p:nvSpPr>
          <p:spPr>
            <a:xfrm>
              <a:off x="7882560" y="3136679"/>
              <a:ext cx="111240" cy="888840"/>
            </a:xfrm>
            <a:custGeom>
              <a:avLst>
                <a:gd name="f0" fmla="val 1800"/>
                <a:gd name="f1" fmla="val 10800"/>
              </a:avLst>
              <a:gdLst>
                <a:gd name="f2" fmla="val 10800000"/>
                <a:gd name="f3" fmla="val 5400000"/>
                <a:gd name="f4" fmla="val 180"/>
                <a:gd name="f5" fmla="val w"/>
                <a:gd name="f6" fmla="val h"/>
                <a:gd name="f7" fmla="val 0"/>
                <a:gd name="f8" fmla="val 21600"/>
                <a:gd name="f9" fmla="val -2147483647"/>
                <a:gd name="f10" fmla="val 2147483647"/>
                <a:gd name="f11" fmla="val 5400"/>
                <a:gd name="f12" fmla="val 10800"/>
                <a:gd name="f13" fmla="val 16200"/>
                <a:gd name="f14" fmla="+- 0 0 0"/>
                <a:gd name="f15" fmla="*/ f5 1 21600"/>
                <a:gd name="f16" fmla="*/ f6 1 21600"/>
                <a:gd name="f17" fmla="pin 0 f0 5400"/>
                <a:gd name="f18" fmla="pin 0 f1 21600"/>
                <a:gd name="f19" fmla="*/ f14 f2 1"/>
                <a:gd name="f20" fmla="*/ f17 1 2"/>
                <a:gd name="f21" fmla="val f17"/>
                <a:gd name="f22" fmla="val f18"/>
                <a:gd name="f23" fmla="+- 21600 0 f17"/>
                <a:gd name="f24" fmla="*/ f17 10000 1"/>
                <a:gd name="f25" fmla="*/ 10800 f15 1"/>
                <a:gd name="f26" fmla="*/ f17 f16 1"/>
                <a:gd name="f27" fmla="*/ f8 f15 1"/>
                <a:gd name="f28" fmla="*/ f18 f16 1"/>
                <a:gd name="f29" fmla="*/ 0 f15 1"/>
                <a:gd name="f30" fmla="*/ 7800 f15 1"/>
                <a:gd name="f31" fmla="*/ 0 f16 1"/>
                <a:gd name="f32" fmla="*/ f19 1 f4"/>
                <a:gd name="f33" fmla="*/ 21600 f16 1"/>
                <a:gd name="f34" fmla="*/ 21600 f15 1"/>
                <a:gd name="f35" fmla="*/ 10800 f16 1"/>
                <a:gd name="f36" fmla="+- f22 0 f17"/>
                <a:gd name="f37" fmla="+- f22 0 f20"/>
                <a:gd name="f38" fmla="+- f22 f20 0"/>
                <a:gd name="f39" fmla="+- f22 f17 0"/>
                <a:gd name="f40" fmla="+- 21600 0 f20"/>
                <a:gd name="f41" fmla="*/ f24 1 31953"/>
                <a:gd name="f42" fmla="+- f32 0 f3"/>
                <a:gd name="f43" fmla="+- 21600 0 f41"/>
                <a:gd name="f44" fmla="*/ f41 f16 1"/>
                <a:gd name="f45" fmla="*/ f43 f16 1"/>
              </a:gdLst>
              <a:ahLst>
                <a:ahXY gdRefY="f0" minY="f7" maxY="f11">
                  <a:pos x="f25" y="f26"/>
                </a:ahXY>
                <a:ahXY gdRefY="f1" minY="f7" maxY="f8">
                  <a:pos x="f27" y="f28"/>
                </a:ahXY>
              </a:ahLst>
              <a:cxnLst>
                <a:cxn ang="3cd4">
                  <a:pos x="hc" y="t"/>
                </a:cxn>
                <a:cxn ang="0">
                  <a:pos x="r" y="vc"/>
                </a:cxn>
                <a:cxn ang="cd4">
                  <a:pos x="hc" y="b"/>
                </a:cxn>
                <a:cxn ang="cd2">
                  <a:pos x="l" y="vc"/>
                </a:cxn>
                <a:cxn ang="f42">
                  <a:pos x="f29" y="f31"/>
                </a:cxn>
                <a:cxn ang="f42">
                  <a:pos x="f29" y="f33"/>
                </a:cxn>
                <a:cxn ang="f42">
                  <a:pos x="f34" y="f35"/>
                </a:cxn>
              </a:cxnLst>
              <a:rect l="f29" t="f44" r="f30" b="f45"/>
              <a:pathLst>
                <a:path w="21600" h="21600">
                  <a:moveTo>
                    <a:pt x="f7" y="f7"/>
                  </a:moveTo>
                  <a:cubicBezTo>
                    <a:pt x="f11" y="f7"/>
                    <a:pt x="f12" y="f20"/>
                    <a:pt x="f12" y="f21"/>
                  </a:cubicBezTo>
                  <a:lnTo>
                    <a:pt x="f12" y="f36"/>
                  </a:lnTo>
                  <a:cubicBezTo>
                    <a:pt x="f12" y="f37"/>
                    <a:pt x="f13" y="f22"/>
                    <a:pt x="f8" y="f22"/>
                  </a:cubicBezTo>
                  <a:cubicBezTo>
                    <a:pt x="f13" y="f22"/>
                    <a:pt x="f12" y="f38"/>
                    <a:pt x="f12" y="f39"/>
                  </a:cubicBezTo>
                  <a:lnTo>
                    <a:pt x="f12" y="f23"/>
                  </a:lnTo>
                  <a:cubicBezTo>
                    <a:pt x="f12" y="f40"/>
                    <a:pt x="f11" y="f8"/>
                    <a:pt x="f7" y="f8"/>
                  </a:cubicBezTo>
                </a:path>
              </a:pathLst>
            </a:custGeom>
            <a:noFill/>
            <a:ln w="0">
              <a:solidFill>
                <a:srgbClr val="000000"/>
              </a:solidFill>
              <a:prstDash val="solid"/>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20" name="TextBox 19">
              <a:extLst>
                <a:ext uri="{FF2B5EF4-FFF2-40B4-BE49-F238E27FC236}">
                  <a16:creationId xmlns:a16="http://schemas.microsoft.com/office/drawing/2014/main" id="{5128F82E-1847-6EA1-4BFC-38560377A28A}"/>
                </a:ext>
              </a:extLst>
            </p:cNvPr>
            <p:cNvSpPr txBox="1"/>
            <p:nvPr/>
          </p:nvSpPr>
          <p:spPr>
            <a:xfrm>
              <a:off x="8016479" y="3406680"/>
              <a:ext cx="1086399" cy="329213"/>
            </a:xfrm>
            <a:prstGeom prst="rect">
              <a:avLst/>
            </a:prstGeom>
            <a:noFill/>
            <a:ln>
              <a:noFill/>
            </a:ln>
          </p:spPr>
          <p:txBody>
            <a:bodyPr vert="horz" wrap="none" lIns="81646" tIns="40823" rIns="81646" bIns="40823" anchorCtr="0" compatLnSpc="0">
              <a:spAutoFit/>
            </a:bodyPr>
            <a:lstStyle/>
            <a:p>
              <a:pPr defTabSz="829544" hangingPunct="0"/>
              <a:r>
                <a:rPr lang="en-US" sz="1452">
                  <a:solidFill>
                    <a:prstClr val="black"/>
                  </a:solidFill>
                  <a:latin typeface="Trebuchet MS" pitchFamily="34"/>
                  <a:ea typeface="Segoe UI" pitchFamily="2"/>
                  <a:cs typeface="Tahoma" pitchFamily="2"/>
                </a:rPr>
                <a:t>CPU Burst</a:t>
              </a:r>
            </a:p>
          </p:txBody>
        </p:sp>
        <p:sp>
          <p:nvSpPr>
            <p:cNvPr id="21" name="Freeform: Shape 20">
              <a:extLst>
                <a:ext uri="{FF2B5EF4-FFF2-40B4-BE49-F238E27FC236}">
                  <a16:creationId xmlns:a16="http://schemas.microsoft.com/office/drawing/2014/main" id="{249B64D9-8309-2E16-675A-05748A2AA677}"/>
                </a:ext>
              </a:extLst>
            </p:cNvPr>
            <p:cNvSpPr/>
            <p:nvPr/>
          </p:nvSpPr>
          <p:spPr>
            <a:xfrm>
              <a:off x="7882560" y="4144680"/>
              <a:ext cx="111240" cy="608040"/>
            </a:xfrm>
            <a:custGeom>
              <a:avLst>
                <a:gd name="f0" fmla="val 1800"/>
                <a:gd name="f1" fmla="val 10800"/>
              </a:avLst>
              <a:gdLst>
                <a:gd name="f2" fmla="val 10800000"/>
                <a:gd name="f3" fmla="val 5400000"/>
                <a:gd name="f4" fmla="val 180"/>
                <a:gd name="f5" fmla="val w"/>
                <a:gd name="f6" fmla="val h"/>
                <a:gd name="f7" fmla="val 0"/>
                <a:gd name="f8" fmla="val 21600"/>
                <a:gd name="f9" fmla="val -2147483647"/>
                <a:gd name="f10" fmla="val 2147483647"/>
                <a:gd name="f11" fmla="val 5400"/>
                <a:gd name="f12" fmla="val 10800"/>
                <a:gd name="f13" fmla="val 16200"/>
                <a:gd name="f14" fmla="+- 0 0 0"/>
                <a:gd name="f15" fmla="*/ f5 1 21600"/>
                <a:gd name="f16" fmla="*/ f6 1 21600"/>
                <a:gd name="f17" fmla="pin 0 f0 5400"/>
                <a:gd name="f18" fmla="pin 0 f1 21600"/>
                <a:gd name="f19" fmla="*/ f14 f2 1"/>
                <a:gd name="f20" fmla="*/ f17 1 2"/>
                <a:gd name="f21" fmla="val f17"/>
                <a:gd name="f22" fmla="val f18"/>
                <a:gd name="f23" fmla="+- 21600 0 f17"/>
                <a:gd name="f24" fmla="*/ f17 10000 1"/>
                <a:gd name="f25" fmla="*/ 10800 f15 1"/>
                <a:gd name="f26" fmla="*/ f17 f16 1"/>
                <a:gd name="f27" fmla="*/ f8 f15 1"/>
                <a:gd name="f28" fmla="*/ f18 f16 1"/>
                <a:gd name="f29" fmla="*/ 0 f15 1"/>
                <a:gd name="f30" fmla="*/ 7800 f15 1"/>
                <a:gd name="f31" fmla="*/ 0 f16 1"/>
                <a:gd name="f32" fmla="*/ f19 1 f4"/>
                <a:gd name="f33" fmla="*/ 21600 f16 1"/>
                <a:gd name="f34" fmla="*/ 21600 f15 1"/>
                <a:gd name="f35" fmla="*/ 10800 f16 1"/>
                <a:gd name="f36" fmla="+- f22 0 f17"/>
                <a:gd name="f37" fmla="+- f22 0 f20"/>
                <a:gd name="f38" fmla="+- f22 f20 0"/>
                <a:gd name="f39" fmla="+- f22 f17 0"/>
                <a:gd name="f40" fmla="+- 21600 0 f20"/>
                <a:gd name="f41" fmla="*/ f24 1 31953"/>
                <a:gd name="f42" fmla="+- f32 0 f3"/>
                <a:gd name="f43" fmla="+- 21600 0 f41"/>
                <a:gd name="f44" fmla="*/ f41 f16 1"/>
                <a:gd name="f45" fmla="*/ f43 f16 1"/>
              </a:gdLst>
              <a:ahLst>
                <a:ahXY gdRefY="f0" minY="f7" maxY="f11">
                  <a:pos x="f25" y="f26"/>
                </a:ahXY>
                <a:ahXY gdRefY="f1" minY="f7" maxY="f8">
                  <a:pos x="f27" y="f28"/>
                </a:ahXY>
              </a:ahLst>
              <a:cxnLst>
                <a:cxn ang="3cd4">
                  <a:pos x="hc" y="t"/>
                </a:cxn>
                <a:cxn ang="0">
                  <a:pos x="r" y="vc"/>
                </a:cxn>
                <a:cxn ang="cd4">
                  <a:pos x="hc" y="b"/>
                </a:cxn>
                <a:cxn ang="cd2">
                  <a:pos x="l" y="vc"/>
                </a:cxn>
                <a:cxn ang="f42">
                  <a:pos x="f29" y="f31"/>
                </a:cxn>
                <a:cxn ang="f42">
                  <a:pos x="f29" y="f33"/>
                </a:cxn>
                <a:cxn ang="f42">
                  <a:pos x="f34" y="f35"/>
                </a:cxn>
              </a:cxnLst>
              <a:rect l="f29" t="f44" r="f30" b="f45"/>
              <a:pathLst>
                <a:path w="21600" h="21600">
                  <a:moveTo>
                    <a:pt x="f7" y="f7"/>
                  </a:moveTo>
                  <a:cubicBezTo>
                    <a:pt x="f11" y="f7"/>
                    <a:pt x="f12" y="f20"/>
                    <a:pt x="f12" y="f21"/>
                  </a:cubicBezTo>
                  <a:lnTo>
                    <a:pt x="f12" y="f36"/>
                  </a:lnTo>
                  <a:cubicBezTo>
                    <a:pt x="f12" y="f37"/>
                    <a:pt x="f13" y="f22"/>
                    <a:pt x="f8" y="f22"/>
                  </a:cubicBezTo>
                  <a:cubicBezTo>
                    <a:pt x="f13" y="f22"/>
                    <a:pt x="f12" y="f38"/>
                    <a:pt x="f12" y="f39"/>
                  </a:cubicBezTo>
                  <a:lnTo>
                    <a:pt x="f12" y="f23"/>
                  </a:lnTo>
                  <a:cubicBezTo>
                    <a:pt x="f12" y="f40"/>
                    <a:pt x="f11" y="f8"/>
                    <a:pt x="f7" y="f8"/>
                  </a:cubicBezTo>
                </a:path>
              </a:pathLst>
            </a:custGeom>
            <a:noFill/>
            <a:ln w="0">
              <a:solidFill>
                <a:srgbClr val="000000"/>
              </a:solidFill>
              <a:prstDash val="solid"/>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22" name="TextBox 21">
              <a:extLst>
                <a:ext uri="{FF2B5EF4-FFF2-40B4-BE49-F238E27FC236}">
                  <a16:creationId xmlns:a16="http://schemas.microsoft.com/office/drawing/2014/main" id="{E608502E-99D6-F817-0A85-62E034522B3C}"/>
                </a:ext>
              </a:extLst>
            </p:cNvPr>
            <p:cNvSpPr txBox="1"/>
            <p:nvPr/>
          </p:nvSpPr>
          <p:spPr>
            <a:xfrm>
              <a:off x="8016479" y="4277519"/>
              <a:ext cx="1019181" cy="329213"/>
            </a:xfrm>
            <a:prstGeom prst="rect">
              <a:avLst/>
            </a:prstGeom>
            <a:noFill/>
            <a:ln>
              <a:noFill/>
            </a:ln>
          </p:spPr>
          <p:txBody>
            <a:bodyPr vert="horz" wrap="none" lIns="81646" tIns="40823" rIns="81646" bIns="40823" anchorCtr="0" compatLnSpc="0">
              <a:spAutoFit/>
            </a:bodyPr>
            <a:lstStyle/>
            <a:p>
              <a:pPr defTabSz="829544" hangingPunct="0"/>
              <a:r>
                <a:rPr lang="en-US" sz="1452">
                  <a:solidFill>
                    <a:prstClr val="black"/>
                  </a:solidFill>
                  <a:latin typeface="Trebuchet MS" pitchFamily="34"/>
                  <a:ea typeface="Segoe UI" pitchFamily="2"/>
                  <a:cs typeface="Tahoma" pitchFamily="2"/>
                </a:rPr>
                <a:t>I/O Burst</a:t>
              </a:r>
            </a:p>
          </p:txBody>
        </p:sp>
        <p:sp>
          <p:nvSpPr>
            <p:cNvPr id="23" name="Freeform: Shape 22">
              <a:extLst>
                <a:ext uri="{FF2B5EF4-FFF2-40B4-BE49-F238E27FC236}">
                  <a16:creationId xmlns:a16="http://schemas.microsoft.com/office/drawing/2014/main" id="{3293BD25-E58B-86D7-2B9A-8729831FFACB}"/>
                </a:ext>
              </a:extLst>
            </p:cNvPr>
            <p:cNvSpPr/>
            <p:nvPr/>
          </p:nvSpPr>
          <p:spPr>
            <a:xfrm>
              <a:off x="7882560" y="4828680"/>
              <a:ext cx="111240" cy="888840"/>
            </a:xfrm>
            <a:custGeom>
              <a:avLst>
                <a:gd name="f0" fmla="val 1800"/>
                <a:gd name="f1" fmla="val 10800"/>
              </a:avLst>
              <a:gdLst>
                <a:gd name="f2" fmla="val 10800000"/>
                <a:gd name="f3" fmla="val 5400000"/>
                <a:gd name="f4" fmla="val 180"/>
                <a:gd name="f5" fmla="val w"/>
                <a:gd name="f6" fmla="val h"/>
                <a:gd name="f7" fmla="val 0"/>
                <a:gd name="f8" fmla="val 21600"/>
                <a:gd name="f9" fmla="val -2147483647"/>
                <a:gd name="f10" fmla="val 2147483647"/>
                <a:gd name="f11" fmla="val 5400"/>
                <a:gd name="f12" fmla="val 10800"/>
                <a:gd name="f13" fmla="val 16200"/>
                <a:gd name="f14" fmla="+- 0 0 0"/>
                <a:gd name="f15" fmla="*/ f5 1 21600"/>
                <a:gd name="f16" fmla="*/ f6 1 21600"/>
                <a:gd name="f17" fmla="pin 0 f0 5400"/>
                <a:gd name="f18" fmla="pin 0 f1 21600"/>
                <a:gd name="f19" fmla="*/ f14 f2 1"/>
                <a:gd name="f20" fmla="*/ f17 1 2"/>
                <a:gd name="f21" fmla="val f17"/>
                <a:gd name="f22" fmla="val f18"/>
                <a:gd name="f23" fmla="+- 21600 0 f17"/>
                <a:gd name="f24" fmla="*/ f17 10000 1"/>
                <a:gd name="f25" fmla="*/ 10800 f15 1"/>
                <a:gd name="f26" fmla="*/ f17 f16 1"/>
                <a:gd name="f27" fmla="*/ f8 f15 1"/>
                <a:gd name="f28" fmla="*/ f18 f16 1"/>
                <a:gd name="f29" fmla="*/ 0 f15 1"/>
                <a:gd name="f30" fmla="*/ 7800 f15 1"/>
                <a:gd name="f31" fmla="*/ 0 f16 1"/>
                <a:gd name="f32" fmla="*/ f19 1 f4"/>
                <a:gd name="f33" fmla="*/ 21600 f16 1"/>
                <a:gd name="f34" fmla="*/ 21600 f15 1"/>
                <a:gd name="f35" fmla="*/ 10800 f16 1"/>
                <a:gd name="f36" fmla="+- f22 0 f17"/>
                <a:gd name="f37" fmla="+- f22 0 f20"/>
                <a:gd name="f38" fmla="+- f22 f20 0"/>
                <a:gd name="f39" fmla="+- f22 f17 0"/>
                <a:gd name="f40" fmla="+- 21600 0 f20"/>
                <a:gd name="f41" fmla="*/ f24 1 31953"/>
                <a:gd name="f42" fmla="+- f32 0 f3"/>
                <a:gd name="f43" fmla="+- 21600 0 f41"/>
                <a:gd name="f44" fmla="*/ f41 f16 1"/>
                <a:gd name="f45" fmla="*/ f43 f16 1"/>
              </a:gdLst>
              <a:ahLst>
                <a:ahXY gdRefY="f0" minY="f7" maxY="f11">
                  <a:pos x="f25" y="f26"/>
                </a:ahXY>
                <a:ahXY gdRefY="f1" minY="f7" maxY="f8">
                  <a:pos x="f27" y="f28"/>
                </a:ahXY>
              </a:ahLst>
              <a:cxnLst>
                <a:cxn ang="3cd4">
                  <a:pos x="hc" y="t"/>
                </a:cxn>
                <a:cxn ang="0">
                  <a:pos x="r" y="vc"/>
                </a:cxn>
                <a:cxn ang="cd4">
                  <a:pos x="hc" y="b"/>
                </a:cxn>
                <a:cxn ang="cd2">
                  <a:pos x="l" y="vc"/>
                </a:cxn>
                <a:cxn ang="f42">
                  <a:pos x="f29" y="f31"/>
                </a:cxn>
                <a:cxn ang="f42">
                  <a:pos x="f29" y="f33"/>
                </a:cxn>
                <a:cxn ang="f42">
                  <a:pos x="f34" y="f35"/>
                </a:cxn>
              </a:cxnLst>
              <a:rect l="f29" t="f44" r="f30" b="f45"/>
              <a:pathLst>
                <a:path w="21600" h="21600">
                  <a:moveTo>
                    <a:pt x="f7" y="f7"/>
                  </a:moveTo>
                  <a:cubicBezTo>
                    <a:pt x="f11" y="f7"/>
                    <a:pt x="f12" y="f20"/>
                    <a:pt x="f12" y="f21"/>
                  </a:cubicBezTo>
                  <a:lnTo>
                    <a:pt x="f12" y="f36"/>
                  </a:lnTo>
                  <a:cubicBezTo>
                    <a:pt x="f12" y="f37"/>
                    <a:pt x="f13" y="f22"/>
                    <a:pt x="f8" y="f22"/>
                  </a:cubicBezTo>
                  <a:cubicBezTo>
                    <a:pt x="f13" y="f22"/>
                    <a:pt x="f12" y="f38"/>
                    <a:pt x="f12" y="f39"/>
                  </a:cubicBezTo>
                  <a:lnTo>
                    <a:pt x="f12" y="f23"/>
                  </a:lnTo>
                  <a:cubicBezTo>
                    <a:pt x="f12" y="f40"/>
                    <a:pt x="f11" y="f8"/>
                    <a:pt x="f7" y="f8"/>
                  </a:cubicBezTo>
                </a:path>
              </a:pathLst>
            </a:custGeom>
            <a:noFill/>
            <a:ln w="0">
              <a:solidFill>
                <a:srgbClr val="000000"/>
              </a:solidFill>
              <a:prstDash val="solid"/>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24" name="TextBox 23">
              <a:extLst>
                <a:ext uri="{FF2B5EF4-FFF2-40B4-BE49-F238E27FC236}">
                  <a16:creationId xmlns:a16="http://schemas.microsoft.com/office/drawing/2014/main" id="{9EAE64E1-3A28-77AE-06FF-4E0997D66A1B}"/>
                </a:ext>
              </a:extLst>
            </p:cNvPr>
            <p:cNvSpPr txBox="1"/>
            <p:nvPr/>
          </p:nvSpPr>
          <p:spPr>
            <a:xfrm>
              <a:off x="8016479" y="5098680"/>
              <a:ext cx="1086399" cy="329213"/>
            </a:xfrm>
            <a:prstGeom prst="rect">
              <a:avLst/>
            </a:prstGeom>
            <a:noFill/>
            <a:ln>
              <a:noFill/>
            </a:ln>
          </p:spPr>
          <p:txBody>
            <a:bodyPr vert="horz" wrap="none" lIns="81646" tIns="40823" rIns="81646" bIns="40823" anchorCtr="0" compatLnSpc="0">
              <a:spAutoFit/>
            </a:bodyPr>
            <a:lstStyle/>
            <a:p>
              <a:pPr defTabSz="829544" hangingPunct="0"/>
              <a:r>
                <a:rPr lang="en-US" sz="1452">
                  <a:solidFill>
                    <a:prstClr val="black"/>
                  </a:solidFill>
                  <a:latin typeface="Trebuchet MS" pitchFamily="34"/>
                  <a:ea typeface="Segoe UI" pitchFamily="2"/>
                  <a:cs typeface="Tahoma" pitchFamily="2"/>
                </a:rPr>
                <a:t>CPU Burst</a:t>
              </a:r>
            </a:p>
          </p:txBody>
        </p:sp>
        <p:sp>
          <p:nvSpPr>
            <p:cNvPr id="25" name="Freeform: Shape 24">
              <a:extLst>
                <a:ext uri="{FF2B5EF4-FFF2-40B4-BE49-F238E27FC236}">
                  <a16:creationId xmlns:a16="http://schemas.microsoft.com/office/drawing/2014/main" id="{30C66B69-63F6-F62F-196A-7B97092D78F6}"/>
                </a:ext>
              </a:extLst>
            </p:cNvPr>
            <p:cNvSpPr/>
            <p:nvPr/>
          </p:nvSpPr>
          <p:spPr>
            <a:xfrm>
              <a:off x="7882560" y="5836680"/>
              <a:ext cx="111240" cy="608040"/>
            </a:xfrm>
            <a:custGeom>
              <a:avLst>
                <a:gd name="f0" fmla="val 1800"/>
                <a:gd name="f1" fmla="val 10800"/>
              </a:avLst>
              <a:gdLst>
                <a:gd name="f2" fmla="val 10800000"/>
                <a:gd name="f3" fmla="val 5400000"/>
                <a:gd name="f4" fmla="val 180"/>
                <a:gd name="f5" fmla="val w"/>
                <a:gd name="f6" fmla="val h"/>
                <a:gd name="f7" fmla="val 0"/>
                <a:gd name="f8" fmla="val 21600"/>
                <a:gd name="f9" fmla="val -2147483647"/>
                <a:gd name="f10" fmla="val 2147483647"/>
                <a:gd name="f11" fmla="val 5400"/>
                <a:gd name="f12" fmla="val 10800"/>
                <a:gd name="f13" fmla="val 16200"/>
                <a:gd name="f14" fmla="+- 0 0 0"/>
                <a:gd name="f15" fmla="*/ f5 1 21600"/>
                <a:gd name="f16" fmla="*/ f6 1 21600"/>
                <a:gd name="f17" fmla="pin 0 f0 5400"/>
                <a:gd name="f18" fmla="pin 0 f1 21600"/>
                <a:gd name="f19" fmla="*/ f14 f2 1"/>
                <a:gd name="f20" fmla="*/ f17 1 2"/>
                <a:gd name="f21" fmla="val f17"/>
                <a:gd name="f22" fmla="val f18"/>
                <a:gd name="f23" fmla="+- 21600 0 f17"/>
                <a:gd name="f24" fmla="*/ f17 10000 1"/>
                <a:gd name="f25" fmla="*/ 10800 f15 1"/>
                <a:gd name="f26" fmla="*/ f17 f16 1"/>
                <a:gd name="f27" fmla="*/ f8 f15 1"/>
                <a:gd name="f28" fmla="*/ f18 f16 1"/>
                <a:gd name="f29" fmla="*/ 0 f15 1"/>
                <a:gd name="f30" fmla="*/ 7800 f15 1"/>
                <a:gd name="f31" fmla="*/ 0 f16 1"/>
                <a:gd name="f32" fmla="*/ f19 1 f4"/>
                <a:gd name="f33" fmla="*/ 21600 f16 1"/>
                <a:gd name="f34" fmla="*/ 21600 f15 1"/>
                <a:gd name="f35" fmla="*/ 10800 f16 1"/>
                <a:gd name="f36" fmla="+- f22 0 f17"/>
                <a:gd name="f37" fmla="+- f22 0 f20"/>
                <a:gd name="f38" fmla="+- f22 f20 0"/>
                <a:gd name="f39" fmla="+- f22 f17 0"/>
                <a:gd name="f40" fmla="+- 21600 0 f20"/>
                <a:gd name="f41" fmla="*/ f24 1 31953"/>
                <a:gd name="f42" fmla="+- f32 0 f3"/>
                <a:gd name="f43" fmla="+- 21600 0 f41"/>
                <a:gd name="f44" fmla="*/ f41 f16 1"/>
                <a:gd name="f45" fmla="*/ f43 f16 1"/>
              </a:gdLst>
              <a:ahLst>
                <a:ahXY gdRefY="f0" minY="f7" maxY="f11">
                  <a:pos x="f25" y="f26"/>
                </a:ahXY>
                <a:ahXY gdRefY="f1" minY="f7" maxY="f8">
                  <a:pos x="f27" y="f28"/>
                </a:ahXY>
              </a:ahLst>
              <a:cxnLst>
                <a:cxn ang="3cd4">
                  <a:pos x="hc" y="t"/>
                </a:cxn>
                <a:cxn ang="0">
                  <a:pos x="r" y="vc"/>
                </a:cxn>
                <a:cxn ang="cd4">
                  <a:pos x="hc" y="b"/>
                </a:cxn>
                <a:cxn ang="cd2">
                  <a:pos x="l" y="vc"/>
                </a:cxn>
                <a:cxn ang="f42">
                  <a:pos x="f29" y="f31"/>
                </a:cxn>
                <a:cxn ang="f42">
                  <a:pos x="f29" y="f33"/>
                </a:cxn>
                <a:cxn ang="f42">
                  <a:pos x="f34" y="f35"/>
                </a:cxn>
              </a:cxnLst>
              <a:rect l="f29" t="f44" r="f30" b="f45"/>
              <a:pathLst>
                <a:path w="21600" h="21600">
                  <a:moveTo>
                    <a:pt x="f7" y="f7"/>
                  </a:moveTo>
                  <a:cubicBezTo>
                    <a:pt x="f11" y="f7"/>
                    <a:pt x="f12" y="f20"/>
                    <a:pt x="f12" y="f21"/>
                  </a:cubicBezTo>
                  <a:lnTo>
                    <a:pt x="f12" y="f36"/>
                  </a:lnTo>
                  <a:cubicBezTo>
                    <a:pt x="f12" y="f37"/>
                    <a:pt x="f13" y="f22"/>
                    <a:pt x="f8" y="f22"/>
                  </a:cubicBezTo>
                  <a:cubicBezTo>
                    <a:pt x="f13" y="f22"/>
                    <a:pt x="f12" y="f38"/>
                    <a:pt x="f12" y="f39"/>
                  </a:cubicBezTo>
                  <a:lnTo>
                    <a:pt x="f12" y="f23"/>
                  </a:lnTo>
                  <a:cubicBezTo>
                    <a:pt x="f12" y="f40"/>
                    <a:pt x="f11" y="f8"/>
                    <a:pt x="f7" y="f8"/>
                  </a:cubicBezTo>
                </a:path>
              </a:pathLst>
            </a:custGeom>
            <a:noFill/>
            <a:ln w="0">
              <a:solidFill>
                <a:srgbClr val="000000"/>
              </a:solidFill>
              <a:prstDash val="solid"/>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26" name="TextBox 25">
              <a:extLst>
                <a:ext uri="{FF2B5EF4-FFF2-40B4-BE49-F238E27FC236}">
                  <a16:creationId xmlns:a16="http://schemas.microsoft.com/office/drawing/2014/main" id="{CA89D190-CBD4-DEB7-E7CD-38DC42A534D1}"/>
                </a:ext>
              </a:extLst>
            </p:cNvPr>
            <p:cNvSpPr txBox="1"/>
            <p:nvPr/>
          </p:nvSpPr>
          <p:spPr>
            <a:xfrm>
              <a:off x="8016479" y="5969519"/>
              <a:ext cx="1019181" cy="329213"/>
            </a:xfrm>
            <a:prstGeom prst="rect">
              <a:avLst/>
            </a:prstGeom>
            <a:noFill/>
            <a:ln>
              <a:noFill/>
            </a:ln>
          </p:spPr>
          <p:txBody>
            <a:bodyPr vert="horz" wrap="none" lIns="81646" tIns="40823" rIns="81646" bIns="40823" anchorCtr="0" compatLnSpc="0">
              <a:spAutoFit/>
            </a:bodyPr>
            <a:lstStyle/>
            <a:p>
              <a:pPr defTabSz="829544" hangingPunct="0"/>
              <a:r>
                <a:rPr lang="en-US" sz="1452">
                  <a:solidFill>
                    <a:prstClr val="black"/>
                  </a:solidFill>
                  <a:latin typeface="Trebuchet MS" pitchFamily="34"/>
                  <a:ea typeface="Segoe UI" pitchFamily="2"/>
                  <a:cs typeface="Tahoma" pitchFamily="2"/>
                </a:rPr>
                <a:t>I/O Burst</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F3D01-1B4B-0DB8-4FF5-E58BAA4BDAE5}"/>
              </a:ext>
            </a:extLst>
          </p:cNvPr>
          <p:cNvSpPr txBox="1">
            <a:spLocks noGrp="1"/>
          </p:cNvSpPr>
          <p:nvPr>
            <p:ph type="title" idx="4294967295"/>
          </p:nvPr>
        </p:nvSpPr>
        <p:spPr>
          <a:xfrm>
            <a:off x="204213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Process Management - Concepts</a:t>
            </a:r>
            <a:br>
              <a:rPr lang="en-US" sz="2177">
                <a:solidFill>
                  <a:srgbClr val="000000"/>
                </a:solidFill>
                <a:ea typeface="DejaVu Sans" pitchFamily="2"/>
                <a:cs typeface="DejaVu Sans" pitchFamily="2"/>
              </a:rPr>
            </a:br>
            <a:r>
              <a:rPr lang="en-US" sz="2177">
                <a:solidFill>
                  <a:srgbClr val="000000"/>
                </a:solidFill>
                <a:ea typeface="DejaVu Sans" pitchFamily="2"/>
                <a:cs typeface="DejaVu Sans" pitchFamily="2"/>
              </a:rPr>
              <a:t>States</a:t>
            </a:r>
          </a:p>
        </p:txBody>
      </p:sp>
      <p:pic>
        <p:nvPicPr>
          <p:cNvPr id="3" name="Picture 2">
            <a:hlinkClick r:id="rId3" action="ppaction://hlinksldjump"/>
            <a:extLst>
              <a:ext uri="{FF2B5EF4-FFF2-40B4-BE49-F238E27FC236}">
                <a16:creationId xmlns:a16="http://schemas.microsoft.com/office/drawing/2014/main" id="{92822B72-ACC1-FF29-1867-8B816B749D1C}"/>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4" name="Picture 3">
            <a:hlinkClick r:id="" action="ppaction://hlinkshowjump?jump=nextslide"/>
            <a:extLst>
              <a:ext uri="{FF2B5EF4-FFF2-40B4-BE49-F238E27FC236}">
                <a16:creationId xmlns:a16="http://schemas.microsoft.com/office/drawing/2014/main" id="{849240CD-E13C-F7A8-1790-DDDBFA702A1B}"/>
              </a:ext>
            </a:extLst>
          </p:cNvPr>
          <p:cNvPicPr>
            <a:picLocks noChangeAspect="1"/>
          </p:cNvPicPr>
          <p:nvPr/>
        </p:nvPicPr>
        <p:blipFill>
          <a:blip r:embed="rId5">
            <a:lum/>
            <a:alphaModFix/>
          </a:blip>
          <a:srcRect/>
          <a:stretch>
            <a:fillRect/>
          </a:stretch>
        </p:blipFill>
        <p:spPr>
          <a:xfrm>
            <a:off x="2409547" y="6424917"/>
            <a:ext cx="326585" cy="326585"/>
          </a:xfrm>
          <a:prstGeom prst="rect">
            <a:avLst/>
          </a:prstGeom>
          <a:noFill/>
          <a:ln>
            <a:noFill/>
          </a:ln>
        </p:spPr>
      </p:pic>
      <p:pic>
        <p:nvPicPr>
          <p:cNvPr id="5" name="Picture 4">
            <a:hlinkClick r:id="" action="ppaction://hlinkshowjump?jump=previousslide"/>
            <a:extLst>
              <a:ext uri="{FF2B5EF4-FFF2-40B4-BE49-F238E27FC236}">
                <a16:creationId xmlns:a16="http://schemas.microsoft.com/office/drawing/2014/main" id="{7C0E01C3-4BE7-9A01-ED89-84C696268608}"/>
              </a:ext>
            </a:extLst>
          </p:cNvPr>
          <p:cNvPicPr>
            <a:picLocks noChangeAspect="1"/>
          </p:cNvPicPr>
          <p:nvPr/>
        </p:nvPicPr>
        <p:blipFill>
          <a:blip r:embed="rId6">
            <a:lum/>
            <a:alphaModFix/>
          </a:blip>
          <a:srcRect/>
          <a:stretch>
            <a:fillRect/>
          </a:stretch>
        </p:blipFill>
        <p:spPr>
          <a:xfrm>
            <a:off x="2818759" y="6425243"/>
            <a:ext cx="326585" cy="326585"/>
          </a:xfrm>
          <a:prstGeom prst="rect">
            <a:avLst/>
          </a:prstGeom>
          <a:noFill/>
          <a:ln>
            <a:noFill/>
          </a:ln>
        </p:spPr>
      </p:pic>
      <p:grpSp>
        <p:nvGrpSpPr>
          <p:cNvPr id="6" name="Group 5">
            <a:extLst>
              <a:ext uri="{FF2B5EF4-FFF2-40B4-BE49-F238E27FC236}">
                <a16:creationId xmlns:a16="http://schemas.microsoft.com/office/drawing/2014/main" id="{1E7D78F7-2BDB-E95C-CC42-5C54912B441C}"/>
              </a:ext>
            </a:extLst>
          </p:cNvPr>
          <p:cNvGrpSpPr/>
          <p:nvPr/>
        </p:nvGrpSpPr>
        <p:grpSpPr>
          <a:xfrm>
            <a:off x="7504280" y="2157098"/>
            <a:ext cx="2386685" cy="1339000"/>
            <a:chOff x="6592680" y="2377800"/>
            <a:chExt cx="2630878" cy="1476000"/>
          </a:xfrm>
        </p:grpSpPr>
        <p:sp>
          <p:nvSpPr>
            <p:cNvPr id="7" name="Freeform: Shape 6">
              <a:extLst>
                <a:ext uri="{FF2B5EF4-FFF2-40B4-BE49-F238E27FC236}">
                  <a16:creationId xmlns:a16="http://schemas.microsoft.com/office/drawing/2014/main" id="{60BCF671-7343-3B87-0A79-02D0E8A02254}"/>
                </a:ext>
              </a:extLst>
            </p:cNvPr>
            <p:cNvSpPr/>
            <p:nvPr/>
          </p:nvSpPr>
          <p:spPr>
            <a:xfrm>
              <a:off x="7486199" y="2377800"/>
              <a:ext cx="1737359" cy="9144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666666"/>
            </a:solidFill>
            <a:ln w="0">
              <a:solidFill>
                <a:srgbClr val="000000"/>
              </a:solidFill>
              <a:prstDash val="solid"/>
            </a:ln>
          </p:spPr>
          <p:txBody>
            <a:bodyPr vert="horz" wrap="none" lIns="81646" tIns="40823" rIns="81646" bIns="40823" anchor="ctr" anchorCtr="0" compatLnSpc="0">
              <a:noAutofit/>
            </a:bodyPr>
            <a:lstStyle/>
            <a:p>
              <a:pPr algn="ctr" defTabSz="829544" hangingPunct="0"/>
              <a:r>
                <a:rPr lang="en-US" sz="1633" b="1">
                  <a:solidFill>
                    <a:srgbClr val="FFFFFF"/>
                  </a:solidFill>
                  <a:latin typeface="Arial" pitchFamily="34"/>
                  <a:ea typeface="Segoe UI" pitchFamily="2"/>
                  <a:cs typeface="Tahoma" pitchFamily="2"/>
                </a:rPr>
                <a:t>terminated</a:t>
              </a:r>
            </a:p>
          </p:txBody>
        </p:sp>
        <p:cxnSp>
          <p:nvCxnSpPr>
            <p:cNvPr id="8" name="Connector: Curved 7">
              <a:extLst>
                <a:ext uri="{FF2B5EF4-FFF2-40B4-BE49-F238E27FC236}">
                  <a16:creationId xmlns:a16="http://schemas.microsoft.com/office/drawing/2014/main" id="{5A21D97A-E5A7-EA8D-6114-C8C86132C5D1}"/>
                </a:ext>
              </a:extLst>
            </p:cNvPr>
            <p:cNvCxnSpPr>
              <a:endCxn id="7" idx="6"/>
            </p:cNvCxnSpPr>
            <p:nvPr/>
          </p:nvCxnSpPr>
          <p:spPr>
            <a:xfrm flipV="1">
              <a:off x="6914879" y="2835000"/>
              <a:ext cx="571320" cy="1018800"/>
            </a:xfrm>
            <a:prstGeom prst="curvedConnector3">
              <a:avLst/>
            </a:prstGeom>
            <a:noFill/>
            <a:ln w="0">
              <a:solidFill>
                <a:srgbClr val="000000"/>
              </a:solidFill>
              <a:prstDash val="solid"/>
              <a:tailEnd type="arrow"/>
            </a:ln>
          </p:spPr>
        </p:cxnSp>
        <p:sp>
          <p:nvSpPr>
            <p:cNvPr id="9" name="TextBox 8">
              <a:extLst>
                <a:ext uri="{FF2B5EF4-FFF2-40B4-BE49-F238E27FC236}">
                  <a16:creationId xmlns:a16="http://schemas.microsoft.com/office/drawing/2014/main" id="{E63CC49D-E0F6-D116-F6A7-A01A4B3FF26C}"/>
                </a:ext>
              </a:extLst>
            </p:cNvPr>
            <p:cNvSpPr txBox="1"/>
            <p:nvPr/>
          </p:nvSpPr>
          <p:spPr>
            <a:xfrm>
              <a:off x="6592680" y="2700359"/>
              <a:ext cx="501163" cy="326882"/>
            </a:xfrm>
            <a:prstGeom prst="rect">
              <a:avLst/>
            </a:prstGeom>
            <a:noFill/>
            <a:ln>
              <a:noFill/>
            </a:ln>
          </p:spPr>
          <p:txBody>
            <a:bodyPr vert="horz" wrap="none" lIns="81646" tIns="40823" rIns="81646" bIns="40823" anchorCtr="0" compatLnSpc="0">
              <a:spAutoFit/>
            </a:bodyPr>
            <a:lstStyle/>
            <a:p>
              <a:pPr defTabSz="829544" hangingPunct="0"/>
              <a:r>
                <a:rPr lang="en-US" sz="1452">
                  <a:solidFill>
                    <a:prstClr val="black"/>
                  </a:solidFill>
                  <a:latin typeface="Arial" pitchFamily="34"/>
                  <a:ea typeface="Segoe UI" pitchFamily="2"/>
                  <a:cs typeface="Tahoma" pitchFamily="2"/>
                </a:rPr>
                <a:t>exit</a:t>
              </a:r>
            </a:p>
          </p:txBody>
        </p:sp>
      </p:grpSp>
      <p:sp>
        <p:nvSpPr>
          <p:cNvPr id="10" name="Freeform: Shape 9">
            <a:extLst>
              <a:ext uri="{FF2B5EF4-FFF2-40B4-BE49-F238E27FC236}">
                <a16:creationId xmlns:a16="http://schemas.microsoft.com/office/drawing/2014/main" id="{908AAF61-FA2E-F338-0819-712BA2286287}"/>
              </a:ext>
            </a:extLst>
          </p:cNvPr>
          <p:cNvSpPr/>
          <p:nvPr/>
        </p:nvSpPr>
        <p:spPr>
          <a:xfrm>
            <a:off x="5408255" y="4867757"/>
            <a:ext cx="1576101" cy="829527"/>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666666"/>
          </a:solidFill>
          <a:ln w="0">
            <a:solidFill>
              <a:srgbClr val="000000"/>
            </a:solidFill>
            <a:prstDash val="solid"/>
          </a:ln>
        </p:spPr>
        <p:txBody>
          <a:bodyPr vert="horz" wrap="none" lIns="81646" tIns="40823" rIns="81646" bIns="40823" anchor="ctr" anchorCtr="0" compatLnSpc="0">
            <a:noAutofit/>
          </a:bodyPr>
          <a:lstStyle/>
          <a:p>
            <a:pPr algn="ctr" defTabSz="829544" hangingPunct="0"/>
            <a:r>
              <a:rPr lang="en-US" sz="1633" b="1">
                <a:solidFill>
                  <a:srgbClr val="FFFFFF"/>
                </a:solidFill>
                <a:latin typeface="Arial" pitchFamily="34"/>
                <a:ea typeface="Segoe UI" pitchFamily="2"/>
                <a:cs typeface="Tahoma" pitchFamily="2"/>
              </a:rPr>
              <a:t>waiting</a:t>
            </a:r>
          </a:p>
        </p:txBody>
      </p:sp>
      <p:grpSp>
        <p:nvGrpSpPr>
          <p:cNvPr id="11" name="Group 10">
            <a:extLst>
              <a:ext uri="{FF2B5EF4-FFF2-40B4-BE49-F238E27FC236}">
                <a16:creationId xmlns:a16="http://schemas.microsoft.com/office/drawing/2014/main" id="{46A670BC-3C82-6C80-16A4-A91BB9A1CF1F}"/>
              </a:ext>
            </a:extLst>
          </p:cNvPr>
          <p:cNvGrpSpPr/>
          <p:nvPr/>
        </p:nvGrpSpPr>
        <p:grpSpPr>
          <a:xfrm>
            <a:off x="6984356" y="4325625"/>
            <a:ext cx="2334819" cy="956895"/>
            <a:chOff x="6019560" y="4768200"/>
            <a:chExt cx="2573706" cy="1054800"/>
          </a:xfrm>
        </p:grpSpPr>
        <p:cxnSp>
          <p:nvCxnSpPr>
            <p:cNvPr id="12" name="Connector: Curved 11">
              <a:extLst>
                <a:ext uri="{FF2B5EF4-FFF2-40B4-BE49-F238E27FC236}">
                  <a16:creationId xmlns:a16="http://schemas.microsoft.com/office/drawing/2014/main" id="{54BE6CAB-D89D-DE52-2B16-DFB2F9E3085E}"/>
                </a:ext>
              </a:extLst>
            </p:cNvPr>
            <p:cNvCxnSpPr/>
            <p:nvPr/>
          </p:nvCxnSpPr>
          <p:spPr>
            <a:xfrm flipH="1">
              <a:off x="6019560" y="4768200"/>
              <a:ext cx="895319" cy="1054800"/>
            </a:xfrm>
            <a:prstGeom prst="curvedConnector3">
              <a:avLst/>
            </a:prstGeom>
            <a:noFill/>
            <a:ln w="0">
              <a:solidFill>
                <a:srgbClr val="000000"/>
              </a:solidFill>
              <a:prstDash val="solid"/>
              <a:tailEnd type="arrow"/>
            </a:ln>
          </p:spPr>
        </p:cxnSp>
        <p:sp>
          <p:nvSpPr>
            <p:cNvPr id="13" name="TextBox 12">
              <a:extLst>
                <a:ext uri="{FF2B5EF4-FFF2-40B4-BE49-F238E27FC236}">
                  <a16:creationId xmlns:a16="http://schemas.microsoft.com/office/drawing/2014/main" id="{E88146C6-F370-17B6-B2E2-15FA8EF08E54}"/>
                </a:ext>
              </a:extLst>
            </p:cNvPr>
            <p:cNvSpPr txBox="1"/>
            <p:nvPr/>
          </p:nvSpPr>
          <p:spPr>
            <a:xfrm>
              <a:off x="6917040" y="5148360"/>
              <a:ext cx="1676226" cy="326882"/>
            </a:xfrm>
            <a:prstGeom prst="rect">
              <a:avLst/>
            </a:prstGeom>
            <a:noFill/>
            <a:ln>
              <a:noFill/>
            </a:ln>
          </p:spPr>
          <p:txBody>
            <a:bodyPr vert="horz" wrap="none" lIns="81646" tIns="40823" rIns="81646" bIns="40823" anchorCtr="0" compatLnSpc="0">
              <a:spAutoFit/>
            </a:bodyPr>
            <a:lstStyle/>
            <a:p>
              <a:pPr defTabSz="829544" hangingPunct="0"/>
              <a:r>
                <a:rPr lang="en-US" sz="1452">
                  <a:solidFill>
                    <a:prstClr val="black"/>
                  </a:solidFill>
                  <a:latin typeface="Arial" pitchFamily="34"/>
                  <a:ea typeface="Segoe UI" pitchFamily="2"/>
                  <a:cs typeface="Tahoma" pitchFamily="2"/>
                </a:rPr>
                <a:t>I/O or event wait</a:t>
              </a:r>
            </a:p>
          </p:txBody>
        </p:sp>
      </p:grpSp>
      <p:grpSp>
        <p:nvGrpSpPr>
          <p:cNvPr id="14" name="Group 13">
            <a:extLst>
              <a:ext uri="{FF2B5EF4-FFF2-40B4-BE49-F238E27FC236}">
                <a16:creationId xmlns:a16="http://schemas.microsoft.com/office/drawing/2014/main" id="{165FA525-460C-245D-63EA-1FAABF7CBA23}"/>
              </a:ext>
            </a:extLst>
          </p:cNvPr>
          <p:cNvGrpSpPr/>
          <p:nvPr/>
        </p:nvGrpSpPr>
        <p:grpSpPr>
          <a:xfrm>
            <a:off x="5088201" y="3496099"/>
            <a:ext cx="3496422" cy="994454"/>
            <a:chOff x="3929400" y="3853800"/>
            <a:chExt cx="3854158" cy="1096201"/>
          </a:xfrm>
        </p:grpSpPr>
        <p:sp>
          <p:nvSpPr>
            <p:cNvPr id="15" name="Freeform: Shape 14">
              <a:extLst>
                <a:ext uri="{FF2B5EF4-FFF2-40B4-BE49-F238E27FC236}">
                  <a16:creationId xmlns:a16="http://schemas.microsoft.com/office/drawing/2014/main" id="{FE700423-9A9B-51B3-7874-1136C04B6FB8}"/>
                </a:ext>
              </a:extLst>
            </p:cNvPr>
            <p:cNvSpPr/>
            <p:nvPr/>
          </p:nvSpPr>
          <p:spPr>
            <a:xfrm>
              <a:off x="6046199" y="3853800"/>
              <a:ext cx="1737359" cy="9144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666666"/>
            </a:solidFill>
            <a:ln w="0">
              <a:solidFill>
                <a:srgbClr val="000000"/>
              </a:solidFill>
              <a:prstDash val="solid"/>
            </a:ln>
          </p:spPr>
          <p:txBody>
            <a:bodyPr vert="horz" wrap="none" lIns="81646" tIns="40823" rIns="81646" bIns="40823" anchor="ctr" anchorCtr="0" compatLnSpc="0">
              <a:noAutofit/>
            </a:bodyPr>
            <a:lstStyle/>
            <a:p>
              <a:pPr algn="ctr" defTabSz="829544" hangingPunct="0"/>
              <a:r>
                <a:rPr lang="en-US" sz="1633" b="1">
                  <a:solidFill>
                    <a:srgbClr val="FFFFFF"/>
                  </a:solidFill>
                  <a:latin typeface="Arial" pitchFamily="34"/>
                  <a:ea typeface="Segoe UI" pitchFamily="2"/>
                  <a:cs typeface="Tahoma" pitchFamily="2"/>
                </a:rPr>
                <a:t>running</a:t>
              </a:r>
            </a:p>
          </p:txBody>
        </p:sp>
        <p:sp>
          <p:nvSpPr>
            <p:cNvPr id="16" name="TextBox 15">
              <a:extLst>
                <a:ext uri="{FF2B5EF4-FFF2-40B4-BE49-F238E27FC236}">
                  <a16:creationId xmlns:a16="http://schemas.microsoft.com/office/drawing/2014/main" id="{B45A9C41-6E88-B022-711B-BB3656561DBB}"/>
                </a:ext>
              </a:extLst>
            </p:cNvPr>
            <p:cNvSpPr txBox="1"/>
            <p:nvPr/>
          </p:nvSpPr>
          <p:spPr>
            <a:xfrm>
              <a:off x="4195080" y="4623120"/>
              <a:ext cx="1893216" cy="326881"/>
            </a:xfrm>
            <a:prstGeom prst="rect">
              <a:avLst/>
            </a:prstGeom>
            <a:noFill/>
            <a:ln>
              <a:noFill/>
            </a:ln>
          </p:spPr>
          <p:txBody>
            <a:bodyPr vert="horz" wrap="none" lIns="81646" tIns="40823" rIns="81646" bIns="40823" anchorCtr="0" compatLnSpc="0">
              <a:spAutoFit/>
            </a:bodyPr>
            <a:lstStyle/>
            <a:p>
              <a:pPr defTabSz="829544" hangingPunct="0"/>
              <a:r>
                <a:rPr lang="en-US" sz="1452">
                  <a:solidFill>
                    <a:prstClr val="black"/>
                  </a:solidFill>
                  <a:latin typeface="Arial" pitchFamily="34"/>
                  <a:ea typeface="Segoe UI" pitchFamily="2"/>
                  <a:cs typeface="Tahoma" pitchFamily="2"/>
                </a:rPr>
                <a:t>scheduler dispatch</a:t>
              </a:r>
            </a:p>
          </p:txBody>
        </p:sp>
        <p:cxnSp>
          <p:nvCxnSpPr>
            <p:cNvPr id="17" name="Connector: Curved 16">
              <a:extLst>
                <a:ext uri="{FF2B5EF4-FFF2-40B4-BE49-F238E27FC236}">
                  <a16:creationId xmlns:a16="http://schemas.microsoft.com/office/drawing/2014/main" id="{E5288D21-EF80-C829-A987-8738684FB508}"/>
                </a:ext>
              </a:extLst>
            </p:cNvPr>
            <p:cNvCxnSpPr>
              <a:endCxn id="15" idx="7"/>
            </p:cNvCxnSpPr>
            <p:nvPr/>
          </p:nvCxnSpPr>
          <p:spPr>
            <a:xfrm>
              <a:off x="3929400" y="4634280"/>
              <a:ext cx="2370960" cy="0"/>
            </a:xfrm>
            <a:prstGeom prst="curvedConnector3">
              <a:avLst/>
            </a:prstGeom>
            <a:noFill/>
            <a:ln w="0">
              <a:solidFill>
                <a:srgbClr val="000000"/>
              </a:solidFill>
              <a:prstDash val="solid"/>
              <a:tailEnd type="arrow"/>
            </a:ln>
          </p:spPr>
        </p:cxnSp>
      </p:grpSp>
      <p:sp>
        <p:nvSpPr>
          <p:cNvPr id="18" name="Freeform: Shape 17">
            <a:extLst>
              <a:ext uri="{FF2B5EF4-FFF2-40B4-BE49-F238E27FC236}">
                <a16:creationId xmlns:a16="http://schemas.microsoft.com/office/drawing/2014/main" id="{5A2A4812-36C6-2513-8F25-A523517F5412}"/>
              </a:ext>
            </a:extLst>
          </p:cNvPr>
          <p:cNvSpPr/>
          <p:nvPr/>
        </p:nvSpPr>
        <p:spPr>
          <a:xfrm>
            <a:off x="2436327" y="2157098"/>
            <a:ext cx="1576101" cy="829527"/>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666666"/>
          </a:solidFill>
          <a:ln w="0">
            <a:solidFill>
              <a:srgbClr val="000000"/>
            </a:solidFill>
            <a:prstDash val="solid"/>
          </a:ln>
        </p:spPr>
        <p:txBody>
          <a:bodyPr vert="horz" wrap="none" lIns="81646" tIns="40823" rIns="81646" bIns="40823" anchor="ctr" anchorCtr="0" compatLnSpc="0">
            <a:noAutofit/>
          </a:bodyPr>
          <a:lstStyle/>
          <a:p>
            <a:pPr algn="ctr" defTabSz="829544" hangingPunct="0"/>
            <a:r>
              <a:rPr lang="en-US" sz="1633" b="1">
                <a:solidFill>
                  <a:srgbClr val="FFFFFF"/>
                </a:solidFill>
                <a:latin typeface="Arial" pitchFamily="34"/>
                <a:ea typeface="Segoe UI" pitchFamily="2"/>
                <a:cs typeface="Tahoma" pitchFamily="2"/>
              </a:rPr>
              <a:t>new</a:t>
            </a:r>
          </a:p>
        </p:txBody>
      </p:sp>
      <p:grpSp>
        <p:nvGrpSpPr>
          <p:cNvPr id="19" name="Group 18">
            <a:extLst>
              <a:ext uri="{FF2B5EF4-FFF2-40B4-BE49-F238E27FC236}">
                <a16:creationId xmlns:a16="http://schemas.microsoft.com/office/drawing/2014/main" id="{0802BD68-3F8A-9FF5-C321-B13DFCC73A4B}"/>
              </a:ext>
            </a:extLst>
          </p:cNvPr>
          <p:cNvGrpSpPr/>
          <p:nvPr/>
        </p:nvGrpSpPr>
        <p:grpSpPr>
          <a:xfrm>
            <a:off x="3742669" y="2449718"/>
            <a:ext cx="1576101" cy="1875907"/>
            <a:chOff x="2446200" y="2700360"/>
            <a:chExt cx="1737359" cy="2067840"/>
          </a:xfrm>
        </p:grpSpPr>
        <p:sp>
          <p:nvSpPr>
            <p:cNvPr id="20" name="TextBox 19">
              <a:extLst>
                <a:ext uri="{FF2B5EF4-FFF2-40B4-BE49-F238E27FC236}">
                  <a16:creationId xmlns:a16="http://schemas.microsoft.com/office/drawing/2014/main" id="{51CDEE17-2569-CDDE-140E-1950DF57531B}"/>
                </a:ext>
              </a:extLst>
            </p:cNvPr>
            <p:cNvSpPr txBox="1"/>
            <p:nvPr/>
          </p:nvSpPr>
          <p:spPr>
            <a:xfrm>
              <a:off x="3064320" y="2700360"/>
              <a:ext cx="968997" cy="326882"/>
            </a:xfrm>
            <a:prstGeom prst="rect">
              <a:avLst/>
            </a:prstGeom>
            <a:noFill/>
            <a:ln>
              <a:noFill/>
            </a:ln>
          </p:spPr>
          <p:txBody>
            <a:bodyPr vert="horz" wrap="none" lIns="81646" tIns="40823" rIns="81646" bIns="40823" anchorCtr="0" compatLnSpc="0">
              <a:spAutoFit/>
            </a:bodyPr>
            <a:lstStyle/>
            <a:p>
              <a:pPr defTabSz="829544" hangingPunct="0"/>
              <a:r>
                <a:rPr lang="en-US" sz="1452">
                  <a:solidFill>
                    <a:prstClr val="black"/>
                  </a:solidFill>
                  <a:latin typeface="Arial" pitchFamily="34"/>
                  <a:ea typeface="Segoe UI" pitchFamily="2"/>
                  <a:cs typeface="Tahoma" pitchFamily="2"/>
                </a:rPr>
                <a:t>admitted</a:t>
              </a:r>
            </a:p>
          </p:txBody>
        </p:sp>
        <p:sp>
          <p:nvSpPr>
            <p:cNvPr id="21" name="Freeform: Shape 20">
              <a:extLst>
                <a:ext uri="{FF2B5EF4-FFF2-40B4-BE49-F238E27FC236}">
                  <a16:creationId xmlns:a16="http://schemas.microsoft.com/office/drawing/2014/main" id="{D50EB2B3-FBD8-6251-7BC1-148F7B7CC186}"/>
                </a:ext>
              </a:extLst>
            </p:cNvPr>
            <p:cNvSpPr/>
            <p:nvPr/>
          </p:nvSpPr>
          <p:spPr>
            <a:xfrm>
              <a:off x="2446200" y="3853800"/>
              <a:ext cx="1737359" cy="9144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666666"/>
            </a:solidFill>
            <a:ln w="0">
              <a:solidFill>
                <a:srgbClr val="000000"/>
              </a:solidFill>
              <a:prstDash val="solid"/>
            </a:ln>
          </p:spPr>
          <p:txBody>
            <a:bodyPr vert="horz" wrap="none" lIns="81646" tIns="40823" rIns="81646" bIns="40823" anchor="ctr" anchorCtr="0" compatLnSpc="0">
              <a:noAutofit/>
            </a:bodyPr>
            <a:lstStyle/>
            <a:p>
              <a:pPr algn="ctr" defTabSz="829544" hangingPunct="0"/>
              <a:r>
                <a:rPr lang="en-US" sz="1633" b="1">
                  <a:solidFill>
                    <a:srgbClr val="FFFFFF"/>
                  </a:solidFill>
                  <a:latin typeface="Arial" pitchFamily="34"/>
                  <a:ea typeface="Segoe UI" pitchFamily="2"/>
                  <a:cs typeface="Tahoma" pitchFamily="2"/>
                </a:rPr>
                <a:t>ready</a:t>
              </a:r>
            </a:p>
          </p:txBody>
        </p:sp>
        <p:cxnSp>
          <p:nvCxnSpPr>
            <p:cNvPr id="22" name="Connector: Curved 21">
              <a:extLst>
                <a:ext uri="{FF2B5EF4-FFF2-40B4-BE49-F238E27FC236}">
                  <a16:creationId xmlns:a16="http://schemas.microsoft.com/office/drawing/2014/main" id="{09EC0206-853C-C3BC-5F6E-B82500A905E4}"/>
                </a:ext>
              </a:extLst>
            </p:cNvPr>
            <p:cNvCxnSpPr>
              <a:endCxn id="21" idx="4"/>
            </p:cNvCxnSpPr>
            <p:nvPr/>
          </p:nvCxnSpPr>
          <p:spPr>
            <a:xfrm>
              <a:off x="2743560" y="2833920"/>
              <a:ext cx="571319" cy="1019880"/>
            </a:xfrm>
            <a:prstGeom prst="curvedConnector3">
              <a:avLst/>
            </a:prstGeom>
            <a:noFill/>
            <a:ln w="0">
              <a:solidFill>
                <a:srgbClr val="000000"/>
              </a:solidFill>
              <a:prstDash val="solid"/>
              <a:tailEnd type="arrow"/>
            </a:ln>
          </p:spPr>
        </p:cxnSp>
      </p:grpSp>
      <p:grpSp>
        <p:nvGrpSpPr>
          <p:cNvPr id="23" name="Group 22">
            <a:extLst>
              <a:ext uri="{FF2B5EF4-FFF2-40B4-BE49-F238E27FC236}">
                <a16:creationId xmlns:a16="http://schemas.microsoft.com/office/drawing/2014/main" id="{3FF38340-9E1A-06C4-472E-261001BB99F7}"/>
              </a:ext>
            </a:extLst>
          </p:cNvPr>
          <p:cNvGrpSpPr/>
          <p:nvPr/>
        </p:nvGrpSpPr>
        <p:grpSpPr>
          <a:xfrm>
            <a:off x="2475191" y="4325625"/>
            <a:ext cx="2933064" cy="956895"/>
            <a:chOff x="1049040" y="4768200"/>
            <a:chExt cx="3233160" cy="1054800"/>
          </a:xfrm>
        </p:grpSpPr>
        <p:sp>
          <p:nvSpPr>
            <p:cNvPr id="24" name="TextBox 23">
              <a:extLst>
                <a:ext uri="{FF2B5EF4-FFF2-40B4-BE49-F238E27FC236}">
                  <a16:creationId xmlns:a16="http://schemas.microsoft.com/office/drawing/2014/main" id="{C73622EA-3780-D078-B771-F1FC4EE08867}"/>
                </a:ext>
              </a:extLst>
            </p:cNvPr>
            <p:cNvSpPr txBox="1"/>
            <p:nvPr/>
          </p:nvSpPr>
          <p:spPr>
            <a:xfrm>
              <a:off x="1049040" y="5148360"/>
              <a:ext cx="2303799" cy="326882"/>
            </a:xfrm>
            <a:prstGeom prst="rect">
              <a:avLst/>
            </a:prstGeom>
            <a:noFill/>
            <a:ln>
              <a:noFill/>
            </a:ln>
          </p:spPr>
          <p:txBody>
            <a:bodyPr vert="horz" wrap="none" lIns="81646" tIns="40823" rIns="81646" bIns="40823" anchorCtr="0" compatLnSpc="0">
              <a:spAutoFit/>
            </a:bodyPr>
            <a:lstStyle/>
            <a:p>
              <a:pPr defTabSz="829544" hangingPunct="0"/>
              <a:r>
                <a:rPr lang="en-US" sz="1452">
                  <a:solidFill>
                    <a:prstClr val="black"/>
                  </a:solidFill>
                  <a:latin typeface="Arial" pitchFamily="34"/>
                  <a:ea typeface="Segoe UI" pitchFamily="2"/>
                  <a:cs typeface="Tahoma" pitchFamily="2"/>
                </a:rPr>
                <a:t>I/O or event completion</a:t>
              </a:r>
            </a:p>
          </p:txBody>
        </p:sp>
        <p:cxnSp>
          <p:nvCxnSpPr>
            <p:cNvPr id="25" name="Connector: Curved 24">
              <a:extLst>
                <a:ext uri="{FF2B5EF4-FFF2-40B4-BE49-F238E27FC236}">
                  <a16:creationId xmlns:a16="http://schemas.microsoft.com/office/drawing/2014/main" id="{3DDA6B9F-0116-ADEC-AF0A-0C7A0BCFD9CA}"/>
                </a:ext>
              </a:extLst>
            </p:cNvPr>
            <p:cNvCxnSpPr/>
            <p:nvPr/>
          </p:nvCxnSpPr>
          <p:spPr>
            <a:xfrm flipH="1" flipV="1">
              <a:off x="3314879" y="4768200"/>
              <a:ext cx="967321" cy="1054800"/>
            </a:xfrm>
            <a:prstGeom prst="curvedConnector3">
              <a:avLst/>
            </a:prstGeom>
            <a:noFill/>
            <a:ln w="0">
              <a:solidFill>
                <a:srgbClr val="000000"/>
              </a:solidFill>
              <a:prstDash val="solid"/>
              <a:tailEnd type="arrow"/>
            </a:ln>
          </p:spPr>
        </p:cxnSp>
      </p:grpSp>
      <p:grpSp>
        <p:nvGrpSpPr>
          <p:cNvPr id="26" name="Group 25">
            <a:extLst>
              <a:ext uri="{FF2B5EF4-FFF2-40B4-BE49-F238E27FC236}">
                <a16:creationId xmlns:a16="http://schemas.microsoft.com/office/drawing/2014/main" id="{2B1417FA-99EB-EF72-1A25-3DA0819F66DF}"/>
              </a:ext>
            </a:extLst>
          </p:cNvPr>
          <p:cNvGrpSpPr/>
          <p:nvPr/>
        </p:nvGrpSpPr>
        <p:grpSpPr>
          <a:xfrm>
            <a:off x="5088201" y="2776304"/>
            <a:ext cx="2150892" cy="841284"/>
            <a:chOff x="3929400" y="3060360"/>
            <a:chExt cx="2370960" cy="927360"/>
          </a:xfrm>
        </p:grpSpPr>
        <p:cxnSp>
          <p:nvCxnSpPr>
            <p:cNvPr id="27" name="Connector: Curved 26">
              <a:extLst>
                <a:ext uri="{FF2B5EF4-FFF2-40B4-BE49-F238E27FC236}">
                  <a16:creationId xmlns:a16="http://schemas.microsoft.com/office/drawing/2014/main" id="{02489ACB-42BA-6381-C415-2BD11859092E}"/>
                </a:ext>
              </a:extLst>
            </p:cNvPr>
            <p:cNvCxnSpPr/>
            <p:nvPr/>
          </p:nvCxnSpPr>
          <p:spPr>
            <a:xfrm flipH="1">
              <a:off x="3929400" y="3987720"/>
              <a:ext cx="2370960" cy="0"/>
            </a:xfrm>
            <a:prstGeom prst="curvedConnector3">
              <a:avLst/>
            </a:prstGeom>
            <a:noFill/>
            <a:ln w="0">
              <a:solidFill>
                <a:srgbClr val="000000"/>
              </a:solidFill>
              <a:prstDash val="solid"/>
              <a:tailEnd type="arrow"/>
            </a:ln>
          </p:spPr>
        </p:cxnSp>
        <p:sp>
          <p:nvSpPr>
            <p:cNvPr id="28" name="TextBox 27">
              <a:extLst>
                <a:ext uri="{FF2B5EF4-FFF2-40B4-BE49-F238E27FC236}">
                  <a16:creationId xmlns:a16="http://schemas.microsoft.com/office/drawing/2014/main" id="{859296BB-D987-8017-9481-FE8188F72CB6}"/>
                </a:ext>
              </a:extLst>
            </p:cNvPr>
            <p:cNvSpPr txBox="1"/>
            <p:nvPr/>
          </p:nvSpPr>
          <p:spPr>
            <a:xfrm>
              <a:off x="4468680" y="3060360"/>
              <a:ext cx="1163016" cy="326882"/>
            </a:xfrm>
            <a:prstGeom prst="rect">
              <a:avLst/>
            </a:prstGeom>
            <a:noFill/>
            <a:ln>
              <a:noFill/>
            </a:ln>
          </p:spPr>
          <p:txBody>
            <a:bodyPr vert="horz" wrap="none" lIns="81646" tIns="40823" rIns="81646" bIns="40823" anchorCtr="0" compatLnSpc="0">
              <a:spAutoFit/>
            </a:bodyPr>
            <a:lstStyle/>
            <a:p>
              <a:pPr defTabSz="829544" hangingPunct="0"/>
              <a:r>
                <a:rPr lang="en-US" sz="1452">
                  <a:solidFill>
                    <a:prstClr val="black"/>
                  </a:solidFill>
                  <a:latin typeface="Arial" pitchFamily="34"/>
                  <a:ea typeface="Segoe UI" pitchFamily="2"/>
                  <a:cs typeface="Tahoma" pitchFamily="2"/>
                </a:rPr>
                <a:t>interrupted</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5D9F6-3BED-2FAF-84F9-4B12860B1F88}"/>
              </a:ext>
            </a:extLst>
          </p:cNvPr>
          <p:cNvSpPr txBox="1">
            <a:spLocks noGrp="1"/>
          </p:cNvSpPr>
          <p:nvPr>
            <p:ph type="title" idx="4294967295"/>
          </p:nvPr>
        </p:nvSpPr>
        <p:spPr>
          <a:xfrm>
            <a:off x="204213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Inter Process Communications</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Introduction</a:t>
            </a:r>
          </a:p>
        </p:txBody>
      </p:sp>
      <p:sp>
        <p:nvSpPr>
          <p:cNvPr id="3" name="Text Placeholder 2">
            <a:extLst>
              <a:ext uri="{FF2B5EF4-FFF2-40B4-BE49-F238E27FC236}">
                <a16:creationId xmlns:a16="http://schemas.microsoft.com/office/drawing/2014/main" id="{3DF86C2C-95A7-1F72-B0BF-B5EF08C21904}"/>
              </a:ext>
            </a:extLst>
          </p:cNvPr>
          <p:cNvSpPr txBox="1">
            <a:spLocks noGrp="1"/>
          </p:cNvSpPr>
          <p:nvPr>
            <p:ph type="body" idx="4294967295"/>
          </p:nvPr>
        </p:nvSpPr>
        <p:spPr>
          <a:xfrm>
            <a:off x="1980739" y="1327243"/>
            <a:ext cx="8229627" cy="4721446"/>
          </a:xfrm>
        </p:spPr>
        <p:txBody>
          <a:bodyPr/>
          <a:lstStyle/>
          <a:p>
            <a:pPr lvl="0" algn="just" hangingPunct="1">
              <a:lnSpc>
                <a:spcPct val="91000"/>
              </a:lnSpc>
              <a:buSzPct val="45000"/>
            </a:pPr>
            <a:r>
              <a:rPr lang="en-US" sz="2359" i="1" dirty="0">
                <a:solidFill>
                  <a:srgbClr val="660066"/>
                </a:solidFill>
                <a:ea typeface="DejaVu Sans" pitchFamily="2"/>
                <a:cs typeface="DejaVu Sans" pitchFamily="2"/>
              </a:rPr>
              <a:t>Inter process communication (IPC)</a:t>
            </a:r>
            <a:r>
              <a:rPr lang="en-US" sz="2359" i="1" dirty="0">
                <a:solidFill>
                  <a:srgbClr val="000000"/>
                </a:solidFill>
                <a:ea typeface="DejaVu Sans" pitchFamily="2"/>
                <a:cs typeface="DejaVu Sans" pitchFamily="2"/>
              </a:rPr>
              <a:t> </a:t>
            </a:r>
            <a:r>
              <a:rPr lang="en-US" sz="2359" dirty="0">
                <a:solidFill>
                  <a:srgbClr val="000000"/>
                </a:solidFill>
                <a:ea typeface="DejaVu Sans" pitchFamily="2"/>
                <a:cs typeface="DejaVu Sans" pitchFamily="2"/>
              </a:rPr>
              <a:t>is the mechanism whereby one process can communicate, that is exchange data with another processes</a:t>
            </a:r>
          </a:p>
          <a:p>
            <a:pPr lvl="0" algn="just" hangingPunct="1">
              <a:lnSpc>
                <a:spcPct val="91000"/>
              </a:lnSpc>
              <a:buSzPct val="45000"/>
            </a:pPr>
            <a:r>
              <a:rPr lang="en-US" sz="2359" dirty="0">
                <a:solidFill>
                  <a:srgbClr val="000000"/>
                </a:solidFill>
                <a:ea typeface="DejaVu Sans" pitchFamily="2"/>
                <a:cs typeface="DejaVu Sans" pitchFamily="2"/>
              </a:rPr>
              <a:t>There are two flavors of IPC exist: System V and POSIX</a:t>
            </a:r>
          </a:p>
          <a:p>
            <a:pPr lvl="0" algn="just" hangingPunct="1">
              <a:lnSpc>
                <a:spcPct val="91000"/>
              </a:lnSpc>
              <a:buSzPct val="45000"/>
            </a:pPr>
            <a:r>
              <a:rPr lang="en-US" sz="2359" dirty="0">
                <a:solidFill>
                  <a:srgbClr val="000000"/>
                </a:solidFill>
                <a:ea typeface="DejaVu Sans" pitchFamily="2"/>
                <a:cs typeface="DejaVu Sans" pitchFamily="2"/>
              </a:rPr>
              <a:t>Former is derivative of UNIX family, later is when standardization across various OS (Linux, BSD etc..) came into picture</a:t>
            </a:r>
          </a:p>
          <a:p>
            <a:pPr lvl="0" algn="just" hangingPunct="1">
              <a:lnSpc>
                <a:spcPct val="91000"/>
              </a:lnSpc>
              <a:buSzPct val="45000"/>
            </a:pPr>
            <a:r>
              <a:rPr lang="en-US" sz="2359" dirty="0">
                <a:solidFill>
                  <a:srgbClr val="000000"/>
                </a:solidFill>
                <a:ea typeface="DejaVu Sans" pitchFamily="2"/>
                <a:cs typeface="DejaVu Sans" pitchFamily="2"/>
              </a:rPr>
              <a:t>Some are due to “UNIX war” reasons also</a:t>
            </a:r>
          </a:p>
          <a:p>
            <a:pPr lvl="0" algn="just" hangingPunct="1">
              <a:lnSpc>
                <a:spcPct val="91000"/>
              </a:lnSpc>
              <a:buSzPct val="45000"/>
            </a:pPr>
            <a:r>
              <a:rPr lang="en-US" sz="2359" dirty="0">
                <a:solidFill>
                  <a:srgbClr val="000000"/>
                </a:solidFill>
                <a:ea typeface="DejaVu Sans" pitchFamily="2"/>
                <a:cs typeface="DejaVu Sans" pitchFamily="2"/>
              </a:rPr>
              <a:t>In the implementation levels there are some differences between the two, larger extent remains the same</a:t>
            </a:r>
          </a:p>
          <a:p>
            <a:pPr lvl="0" algn="just" hangingPunct="1">
              <a:lnSpc>
                <a:spcPct val="91000"/>
              </a:lnSpc>
              <a:buSzPct val="45000"/>
            </a:pPr>
            <a:r>
              <a:rPr lang="en-US" sz="2359" dirty="0">
                <a:solidFill>
                  <a:srgbClr val="000000"/>
                </a:solidFill>
                <a:ea typeface="DejaVu Sans" pitchFamily="2"/>
                <a:cs typeface="DejaVu Sans" pitchFamily="2"/>
              </a:rPr>
              <a:t>Helps in portability as well</a:t>
            </a:r>
          </a:p>
        </p:txBody>
      </p:sp>
      <p:pic>
        <p:nvPicPr>
          <p:cNvPr id="4" name="Picture 3">
            <a:hlinkClick r:id="rId3" action="ppaction://hlinksldjump"/>
            <a:extLst>
              <a:ext uri="{FF2B5EF4-FFF2-40B4-BE49-F238E27FC236}">
                <a16:creationId xmlns:a16="http://schemas.microsoft.com/office/drawing/2014/main" id="{F139AD58-960D-6E60-F104-93E9293F536E}"/>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5" name="Picture 4">
            <a:hlinkClick r:id="" action="ppaction://hlinkshowjump?jump=nextslide"/>
            <a:extLst>
              <a:ext uri="{FF2B5EF4-FFF2-40B4-BE49-F238E27FC236}">
                <a16:creationId xmlns:a16="http://schemas.microsoft.com/office/drawing/2014/main" id="{7ED3CA2D-0936-CA01-7FCF-96C0068B90FC}"/>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D39B4-BC09-BB4C-73BB-4B6EE250D08B}"/>
              </a:ext>
            </a:extLst>
          </p:cNvPr>
          <p:cNvSpPr txBox="1">
            <a:spLocks noGrp="1"/>
          </p:cNvSpPr>
          <p:nvPr>
            <p:ph type="title" idx="4294967295"/>
          </p:nvPr>
        </p:nvSpPr>
        <p:spPr>
          <a:xfrm>
            <a:off x="2150763" y="153398"/>
            <a:ext cx="9879055" cy="753861"/>
          </a:xfrm>
        </p:spPr>
        <p:txBody>
          <a:bodyPr>
            <a:spAutoFit/>
          </a:bodyPr>
          <a:lstStyle/>
          <a:p>
            <a:pPr lvl="0" hangingPunct="1">
              <a:lnSpc>
                <a:spcPct val="90000"/>
              </a:lnSpc>
            </a:pPr>
            <a:r>
              <a:rPr lang="en-US" sz="3266">
                <a:solidFill>
                  <a:srgbClr val="000000"/>
                </a:solidFill>
                <a:ea typeface="DejaVu Sans" pitchFamily="2"/>
                <a:cs typeface="DejaVu Sans" pitchFamily="2"/>
              </a:rPr>
              <a:t>Process Management - Concepts</a:t>
            </a:r>
            <a:br>
              <a:rPr lang="en-US" sz="2177">
                <a:solidFill>
                  <a:srgbClr val="000000"/>
                </a:solidFill>
                <a:ea typeface="DejaVu Sans" pitchFamily="2"/>
                <a:cs typeface="DejaVu Sans" pitchFamily="2"/>
              </a:rPr>
            </a:br>
            <a:r>
              <a:rPr lang="en-US" sz="2177">
                <a:solidFill>
                  <a:srgbClr val="000000"/>
                </a:solidFill>
                <a:ea typeface="DejaVu Sans" pitchFamily="2"/>
                <a:cs typeface="DejaVu Sans" pitchFamily="2"/>
              </a:rPr>
              <a:t>States</a:t>
            </a:r>
          </a:p>
        </p:txBody>
      </p:sp>
      <p:sp>
        <p:nvSpPr>
          <p:cNvPr id="3" name="Text Placeholder 2">
            <a:extLst>
              <a:ext uri="{FF2B5EF4-FFF2-40B4-BE49-F238E27FC236}">
                <a16:creationId xmlns:a16="http://schemas.microsoft.com/office/drawing/2014/main" id="{A2D17182-79B4-6699-446F-306DF3C18211}"/>
              </a:ext>
            </a:extLst>
          </p:cNvPr>
          <p:cNvSpPr txBox="1">
            <a:spLocks noGrp="1"/>
          </p:cNvSpPr>
          <p:nvPr>
            <p:ph type="body" idx="4294967295"/>
          </p:nvPr>
        </p:nvSpPr>
        <p:spPr>
          <a:xfrm>
            <a:off x="1980739" y="1327243"/>
            <a:ext cx="8229627" cy="1212612"/>
          </a:xfrm>
        </p:spPr>
        <p:txBody>
          <a:bodyPr/>
          <a:lstStyle/>
          <a:p>
            <a:pPr lvl="0" algn="just">
              <a:buSzPct val="45000"/>
              <a:buFont typeface="StarSymbol"/>
              <a:buChar char="●"/>
            </a:pPr>
            <a:r>
              <a:rPr lang="en-US" sz="2359">
                <a:solidFill>
                  <a:srgbClr val="000000"/>
                </a:solidFill>
              </a:rPr>
              <a:t>A process goes through multiple states ever since it is created by the OS</a:t>
            </a:r>
          </a:p>
        </p:txBody>
      </p:sp>
      <p:pic>
        <p:nvPicPr>
          <p:cNvPr id="4" name="Picture 3">
            <a:hlinkClick r:id="rId3" action="ppaction://hlinksldjump"/>
            <a:extLst>
              <a:ext uri="{FF2B5EF4-FFF2-40B4-BE49-F238E27FC236}">
                <a16:creationId xmlns:a16="http://schemas.microsoft.com/office/drawing/2014/main" id="{FFABB143-7C57-67A1-F595-5E19C7D33A98}"/>
              </a:ext>
            </a:extLst>
          </p:cNvPr>
          <p:cNvPicPr>
            <a:picLocks noChangeAspect="1"/>
          </p:cNvPicPr>
          <p:nvPr/>
        </p:nvPicPr>
        <p:blipFill>
          <a:blip r:embed="rId4">
            <a:lum/>
            <a:alphaModFix/>
          </a:blip>
          <a:srcRect/>
          <a:stretch>
            <a:fillRect/>
          </a:stretch>
        </p:blipFill>
        <p:spPr>
          <a:xfrm>
            <a:off x="1973882" y="6431775"/>
            <a:ext cx="326585" cy="326585"/>
          </a:xfrm>
          <a:prstGeom prst="rect">
            <a:avLst/>
          </a:prstGeom>
          <a:noFill/>
          <a:ln>
            <a:noFill/>
          </a:ln>
        </p:spPr>
      </p:pic>
      <p:pic>
        <p:nvPicPr>
          <p:cNvPr id="5" name="Picture 4">
            <a:hlinkClick r:id="" action="ppaction://hlinkshowjump?jump=nextslide"/>
            <a:extLst>
              <a:ext uri="{FF2B5EF4-FFF2-40B4-BE49-F238E27FC236}">
                <a16:creationId xmlns:a16="http://schemas.microsoft.com/office/drawing/2014/main" id="{3E4B0BDB-9475-A02A-3AC2-34A9A2B26239}"/>
              </a:ext>
            </a:extLst>
          </p:cNvPr>
          <p:cNvPicPr>
            <a:picLocks noChangeAspect="1"/>
          </p:cNvPicPr>
          <p:nvPr/>
        </p:nvPicPr>
        <p:blipFill>
          <a:blip r:embed="rId5">
            <a:lum/>
            <a:alphaModFix/>
          </a:blip>
          <a:srcRect/>
          <a:stretch>
            <a:fillRect/>
          </a:stretch>
        </p:blipFill>
        <p:spPr>
          <a:xfrm>
            <a:off x="2407914" y="6422957"/>
            <a:ext cx="326585" cy="326585"/>
          </a:xfrm>
          <a:prstGeom prst="rect">
            <a:avLst/>
          </a:prstGeom>
          <a:noFill/>
          <a:ln>
            <a:noFill/>
          </a:ln>
        </p:spPr>
      </p:pic>
      <p:pic>
        <p:nvPicPr>
          <p:cNvPr id="6" name="Picture 5">
            <a:hlinkClick r:id="" action="ppaction://hlinkshowjump?jump=previousslide"/>
            <a:extLst>
              <a:ext uri="{FF2B5EF4-FFF2-40B4-BE49-F238E27FC236}">
                <a16:creationId xmlns:a16="http://schemas.microsoft.com/office/drawing/2014/main" id="{53AC4F12-D3D5-7A2F-D404-2CF314C4B3E1}"/>
              </a:ext>
            </a:extLst>
          </p:cNvPr>
          <p:cNvPicPr>
            <a:picLocks noChangeAspect="1"/>
          </p:cNvPicPr>
          <p:nvPr/>
        </p:nvPicPr>
        <p:blipFill>
          <a:blip r:embed="rId6">
            <a:lum/>
            <a:alphaModFix/>
          </a:blip>
          <a:srcRect/>
          <a:stretch>
            <a:fillRect/>
          </a:stretch>
        </p:blipFill>
        <p:spPr>
          <a:xfrm>
            <a:off x="2817126" y="6423284"/>
            <a:ext cx="326585" cy="326585"/>
          </a:xfrm>
          <a:prstGeom prst="rect">
            <a:avLst/>
          </a:prstGeom>
          <a:noFill/>
          <a:ln>
            <a:noFill/>
          </a:ln>
        </p:spPr>
      </p:pic>
      <p:graphicFrame>
        <p:nvGraphicFramePr>
          <p:cNvPr id="7" name="Table 6">
            <a:extLst>
              <a:ext uri="{FF2B5EF4-FFF2-40B4-BE49-F238E27FC236}">
                <a16:creationId xmlns:a16="http://schemas.microsoft.com/office/drawing/2014/main" id="{1AA91A69-8A83-3C61-68A5-B0374EF864D2}"/>
              </a:ext>
            </a:extLst>
          </p:cNvPr>
          <p:cNvGraphicFramePr>
            <a:graphicFrameLocks noGrp="1"/>
          </p:cNvGraphicFramePr>
          <p:nvPr/>
        </p:nvGraphicFramePr>
        <p:xfrm>
          <a:off x="2345536" y="2772385"/>
          <a:ext cx="7564373" cy="1990865"/>
        </p:xfrm>
        <a:graphic>
          <a:graphicData uri="http://schemas.openxmlformats.org/drawingml/2006/table">
            <a:tbl>
              <a:tblPr firstRow="1"/>
              <a:tblGrid>
                <a:gridCol w="1799159">
                  <a:extLst>
                    <a:ext uri="{9D8B030D-6E8A-4147-A177-3AD203B41FA5}">
                      <a16:colId xmlns:a16="http://schemas.microsoft.com/office/drawing/2014/main" val="3169068303"/>
                    </a:ext>
                  </a:extLst>
                </a:gridCol>
                <a:gridCol w="5765213">
                  <a:extLst>
                    <a:ext uri="{9D8B030D-6E8A-4147-A177-3AD203B41FA5}">
                      <a16:colId xmlns:a16="http://schemas.microsoft.com/office/drawing/2014/main" val="4115101721"/>
                    </a:ext>
                  </a:extLst>
                </a:gridCol>
              </a:tblGrid>
              <a:tr h="331811">
                <a:tc>
                  <a:txBody>
                    <a:bodyPr/>
                    <a:lstStyle/>
                    <a:p>
                      <a:pPr marL="0" marR="0" lvl="0" indent="0" algn="l" rtl="0" hangingPunct="0">
                        <a:lnSpc>
                          <a:spcPct val="100000"/>
                        </a:lnSpc>
                        <a:spcBef>
                          <a:spcPts val="0"/>
                        </a:spcBef>
                        <a:spcAft>
                          <a:spcPts val="0"/>
                        </a:spcAft>
                        <a:buNone/>
                        <a:tabLst/>
                      </a:pPr>
                      <a:r>
                        <a:rPr lang="en-US" sz="1600" b="1" i="0" u="none" strike="noStrike" kern="1200">
                          <a:ln>
                            <a:noFill/>
                          </a:ln>
                          <a:latin typeface="Liberation Serif" pitchFamily="18"/>
                          <a:ea typeface="Segoe UI" pitchFamily="2"/>
                          <a:cs typeface="Tahoma" pitchFamily="2"/>
                        </a:rPr>
                        <a:t>State</a:t>
                      </a:r>
                    </a:p>
                  </a:txBody>
                  <a:tcPr marL="82953" marR="82953" marT="41476" marB="41476"/>
                </a:tc>
                <a:tc>
                  <a:txBody>
                    <a:bodyPr/>
                    <a:lstStyle/>
                    <a:p>
                      <a:pPr marL="0" marR="0" lvl="0" indent="0" algn="l" rtl="0" hangingPunct="0">
                        <a:lnSpc>
                          <a:spcPct val="100000"/>
                        </a:lnSpc>
                        <a:spcBef>
                          <a:spcPts val="0"/>
                        </a:spcBef>
                        <a:spcAft>
                          <a:spcPts val="0"/>
                        </a:spcAft>
                        <a:buNone/>
                        <a:tabLst/>
                      </a:pPr>
                      <a:r>
                        <a:rPr lang="en-US" sz="1600" b="1" i="0" u="none" strike="noStrike" kern="1200">
                          <a:ln>
                            <a:noFill/>
                          </a:ln>
                          <a:latin typeface="Liberation Serif" pitchFamily="18"/>
                          <a:ea typeface="Segoe UI" pitchFamily="2"/>
                          <a:cs typeface="Tahoma" pitchFamily="2"/>
                        </a:rPr>
                        <a:t>Description</a:t>
                      </a:r>
                    </a:p>
                  </a:txBody>
                  <a:tcPr marL="82953" marR="82953" marT="41476" marB="41476"/>
                </a:tc>
                <a:extLst>
                  <a:ext uri="{0D108BD9-81ED-4DB2-BD59-A6C34878D82A}">
                    <a16:rowId xmlns:a16="http://schemas.microsoft.com/office/drawing/2014/main" val="2764502767"/>
                  </a:ext>
                </a:extLst>
              </a:tr>
              <a:tr h="331811">
                <a:tc>
                  <a:txBody>
                    <a:bodyPr/>
                    <a:lstStyle/>
                    <a:p>
                      <a:pPr marL="0" marR="0" lvl="0" indent="0" rtl="0" hangingPunct="0">
                        <a:lnSpc>
                          <a:spcPct val="100000"/>
                        </a:lnSpc>
                        <a:spcBef>
                          <a:spcPts val="0"/>
                        </a:spcBef>
                        <a:spcAft>
                          <a:spcPts val="0"/>
                        </a:spcAft>
                        <a:buNone/>
                        <a:tabLst/>
                      </a:pPr>
                      <a:r>
                        <a:rPr lang="en-US" sz="1600" b="0" i="0" u="none" strike="noStrike" kern="1200">
                          <a:ln>
                            <a:noFill/>
                          </a:ln>
                          <a:latin typeface="Liberation Serif" pitchFamily="18"/>
                          <a:ea typeface="Segoe UI" pitchFamily="2"/>
                          <a:cs typeface="Tahoma" pitchFamily="2"/>
                        </a:rPr>
                        <a:t>New</a:t>
                      </a:r>
                    </a:p>
                  </a:txBody>
                  <a:tcPr marL="82953" marR="82953" marT="41476" marB="41476"/>
                </a:tc>
                <a:tc>
                  <a:txBody>
                    <a:bodyPr/>
                    <a:lstStyle/>
                    <a:p>
                      <a:pPr marL="0" marR="0" lvl="0" indent="0" rtl="0" hangingPunct="0">
                        <a:lnSpc>
                          <a:spcPct val="100000"/>
                        </a:lnSpc>
                        <a:spcBef>
                          <a:spcPts val="0"/>
                        </a:spcBef>
                        <a:spcAft>
                          <a:spcPts val="0"/>
                        </a:spcAft>
                        <a:buNone/>
                        <a:tabLst/>
                      </a:pPr>
                      <a:r>
                        <a:rPr lang="en-US" sz="1600" b="0" i="0" u="none" strike="noStrike" kern="1200">
                          <a:ln>
                            <a:noFill/>
                          </a:ln>
                          <a:latin typeface="Liberation Serif" pitchFamily="18"/>
                          <a:ea typeface="Segoe UI" pitchFamily="2"/>
                          <a:cs typeface="Tahoma" pitchFamily="2"/>
                        </a:rPr>
                        <a:t>The process is being created</a:t>
                      </a:r>
                    </a:p>
                  </a:txBody>
                  <a:tcPr marL="82953" marR="82953" marT="41476" marB="41476"/>
                </a:tc>
                <a:extLst>
                  <a:ext uri="{0D108BD9-81ED-4DB2-BD59-A6C34878D82A}">
                    <a16:rowId xmlns:a16="http://schemas.microsoft.com/office/drawing/2014/main" val="1717459701"/>
                  </a:ext>
                </a:extLst>
              </a:tr>
              <a:tr h="331811">
                <a:tc>
                  <a:txBody>
                    <a:bodyPr/>
                    <a:lstStyle/>
                    <a:p>
                      <a:pPr marL="0" marR="0" lvl="0" indent="0" rtl="0" hangingPunct="0">
                        <a:lnSpc>
                          <a:spcPct val="100000"/>
                        </a:lnSpc>
                        <a:spcBef>
                          <a:spcPts val="0"/>
                        </a:spcBef>
                        <a:spcAft>
                          <a:spcPts val="0"/>
                        </a:spcAft>
                        <a:buNone/>
                        <a:tabLst/>
                      </a:pPr>
                      <a:r>
                        <a:rPr lang="en-US" sz="1600" b="0" i="0" u="none" strike="noStrike" kern="1200">
                          <a:ln>
                            <a:noFill/>
                          </a:ln>
                          <a:latin typeface="Liberation Serif" pitchFamily="18"/>
                          <a:ea typeface="Segoe UI" pitchFamily="2"/>
                          <a:cs typeface="Tahoma" pitchFamily="2"/>
                        </a:rPr>
                        <a:t>Running</a:t>
                      </a:r>
                    </a:p>
                  </a:txBody>
                  <a:tcPr marL="82953" marR="82953" marT="41476" marB="41476"/>
                </a:tc>
                <a:tc>
                  <a:txBody>
                    <a:bodyPr/>
                    <a:lstStyle/>
                    <a:p>
                      <a:pPr marL="0" marR="0" lvl="0" indent="0" rtl="0" hangingPunct="0">
                        <a:lnSpc>
                          <a:spcPct val="100000"/>
                        </a:lnSpc>
                        <a:spcBef>
                          <a:spcPts val="0"/>
                        </a:spcBef>
                        <a:spcAft>
                          <a:spcPts val="0"/>
                        </a:spcAft>
                        <a:buNone/>
                        <a:tabLst/>
                      </a:pPr>
                      <a:r>
                        <a:rPr lang="en-US" sz="1600" b="0" i="0" u="none" strike="noStrike" kern="1200">
                          <a:ln>
                            <a:noFill/>
                          </a:ln>
                          <a:latin typeface="Liberation Serif" pitchFamily="18"/>
                          <a:ea typeface="Segoe UI" pitchFamily="2"/>
                          <a:cs typeface="Tahoma" pitchFamily="2"/>
                        </a:rPr>
                        <a:t>Instructions are being executed</a:t>
                      </a:r>
                    </a:p>
                  </a:txBody>
                  <a:tcPr marL="82953" marR="82953" marT="41476" marB="41476"/>
                </a:tc>
                <a:extLst>
                  <a:ext uri="{0D108BD9-81ED-4DB2-BD59-A6C34878D82A}">
                    <a16:rowId xmlns:a16="http://schemas.microsoft.com/office/drawing/2014/main" val="3228469155"/>
                  </a:ext>
                </a:extLst>
              </a:tr>
              <a:tr h="331811">
                <a:tc>
                  <a:txBody>
                    <a:bodyPr/>
                    <a:lstStyle/>
                    <a:p>
                      <a:pPr marL="0" marR="0" lvl="0" indent="0" rtl="0" hangingPunct="0">
                        <a:lnSpc>
                          <a:spcPct val="100000"/>
                        </a:lnSpc>
                        <a:spcBef>
                          <a:spcPts val="0"/>
                        </a:spcBef>
                        <a:spcAft>
                          <a:spcPts val="0"/>
                        </a:spcAft>
                        <a:buNone/>
                        <a:tabLst/>
                      </a:pPr>
                      <a:r>
                        <a:rPr lang="en-US" sz="1600" b="0" i="0" u="none" strike="noStrike" kern="1200">
                          <a:ln>
                            <a:noFill/>
                          </a:ln>
                          <a:latin typeface="Liberation Serif" pitchFamily="18"/>
                          <a:ea typeface="Segoe UI" pitchFamily="2"/>
                          <a:cs typeface="Tahoma" pitchFamily="2"/>
                        </a:rPr>
                        <a:t>Waiting</a:t>
                      </a:r>
                    </a:p>
                  </a:txBody>
                  <a:tcPr marL="82953" marR="82953" marT="41476" marB="41476"/>
                </a:tc>
                <a:tc>
                  <a:txBody>
                    <a:bodyPr/>
                    <a:lstStyle/>
                    <a:p>
                      <a:pPr marL="0" marR="0" lvl="0" indent="0" rtl="0" hangingPunct="0">
                        <a:lnSpc>
                          <a:spcPct val="100000"/>
                        </a:lnSpc>
                        <a:spcBef>
                          <a:spcPts val="0"/>
                        </a:spcBef>
                        <a:spcAft>
                          <a:spcPts val="0"/>
                        </a:spcAft>
                        <a:buNone/>
                        <a:tabLst/>
                      </a:pPr>
                      <a:r>
                        <a:rPr lang="en-US" sz="1600" b="0" i="0" u="none" strike="noStrike" kern="1200">
                          <a:ln>
                            <a:noFill/>
                          </a:ln>
                          <a:latin typeface="Liberation Serif" pitchFamily="18"/>
                          <a:ea typeface="Segoe UI" pitchFamily="2"/>
                          <a:cs typeface="Tahoma" pitchFamily="2"/>
                        </a:rPr>
                        <a:t>The process is waiting for some event to occur</a:t>
                      </a:r>
                    </a:p>
                  </a:txBody>
                  <a:tcPr marL="82953" marR="82953" marT="41476" marB="41476"/>
                </a:tc>
                <a:extLst>
                  <a:ext uri="{0D108BD9-81ED-4DB2-BD59-A6C34878D82A}">
                    <a16:rowId xmlns:a16="http://schemas.microsoft.com/office/drawing/2014/main" val="1877145161"/>
                  </a:ext>
                </a:extLst>
              </a:tr>
              <a:tr h="331811">
                <a:tc>
                  <a:txBody>
                    <a:bodyPr/>
                    <a:lstStyle/>
                    <a:p>
                      <a:pPr marL="0" marR="0" lvl="0" indent="0" rtl="0" hangingPunct="0">
                        <a:lnSpc>
                          <a:spcPct val="100000"/>
                        </a:lnSpc>
                        <a:spcBef>
                          <a:spcPts val="0"/>
                        </a:spcBef>
                        <a:spcAft>
                          <a:spcPts val="0"/>
                        </a:spcAft>
                        <a:buNone/>
                        <a:tabLst/>
                      </a:pPr>
                      <a:r>
                        <a:rPr lang="en-US" sz="1600" b="0" i="0" u="none" strike="noStrike" kern="1200">
                          <a:ln>
                            <a:noFill/>
                          </a:ln>
                          <a:latin typeface="Liberation Serif" pitchFamily="18"/>
                          <a:ea typeface="Segoe UI" pitchFamily="2"/>
                          <a:cs typeface="Tahoma" pitchFamily="2"/>
                        </a:rPr>
                        <a:t>Ready</a:t>
                      </a:r>
                    </a:p>
                  </a:txBody>
                  <a:tcPr marL="82953" marR="82953" marT="41476" marB="41476"/>
                </a:tc>
                <a:tc>
                  <a:txBody>
                    <a:bodyPr/>
                    <a:lstStyle/>
                    <a:p>
                      <a:pPr marL="0" marR="0" lvl="0" indent="0" rtl="0" hangingPunct="0">
                        <a:lnSpc>
                          <a:spcPct val="100000"/>
                        </a:lnSpc>
                        <a:spcBef>
                          <a:spcPts val="0"/>
                        </a:spcBef>
                        <a:spcAft>
                          <a:spcPts val="0"/>
                        </a:spcAft>
                        <a:buNone/>
                        <a:tabLst/>
                      </a:pPr>
                      <a:r>
                        <a:rPr lang="en-US" sz="1600" b="0" i="0" u="none" strike="noStrike" kern="1200">
                          <a:ln>
                            <a:noFill/>
                          </a:ln>
                          <a:latin typeface="Liberation Serif" pitchFamily="18"/>
                          <a:ea typeface="Segoe UI" pitchFamily="2"/>
                          <a:cs typeface="Tahoma" pitchFamily="2"/>
                        </a:rPr>
                        <a:t>The process is waiting to be assigned to processor</a:t>
                      </a:r>
                    </a:p>
                  </a:txBody>
                  <a:tcPr marL="82953" marR="82953" marT="41476" marB="41476"/>
                </a:tc>
                <a:extLst>
                  <a:ext uri="{0D108BD9-81ED-4DB2-BD59-A6C34878D82A}">
                    <a16:rowId xmlns:a16="http://schemas.microsoft.com/office/drawing/2014/main" val="1088477346"/>
                  </a:ext>
                </a:extLst>
              </a:tr>
              <a:tr h="331811">
                <a:tc>
                  <a:txBody>
                    <a:bodyPr/>
                    <a:lstStyle/>
                    <a:p>
                      <a:pPr marL="0" marR="0" lvl="0" indent="0" rtl="0" hangingPunct="0">
                        <a:lnSpc>
                          <a:spcPct val="100000"/>
                        </a:lnSpc>
                        <a:spcBef>
                          <a:spcPts val="0"/>
                        </a:spcBef>
                        <a:spcAft>
                          <a:spcPts val="0"/>
                        </a:spcAft>
                        <a:buNone/>
                        <a:tabLst/>
                      </a:pPr>
                      <a:r>
                        <a:rPr lang="en-US" sz="1600" b="0" i="0" u="none" strike="noStrike" kern="1200">
                          <a:ln>
                            <a:noFill/>
                          </a:ln>
                          <a:latin typeface="Liberation Serif" pitchFamily="18"/>
                          <a:ea typeface="Segoe UI" pitchFamily="2"/>
                          <a:cs typeface="Tahoma" pitchFamily="2"/>
                        </a:rPr>
                        <a:t>Terminated</a:t>
                      </a:r>
                    </a:p>
                  </a:txBody>
                  <a:tcPr marL="82953" marR="82953" marT="41476" marB="41476"/>
                </a:tc>
                <a:tc>
                  <a:txBody>
                    <a:bodyPr/>
                    <a:lstStyle/>
                    <a:p>
                      <a:pPr marL="0" marR="0" lvl="0" indent="0" rtl="0" hangingPunct="0">
                        <a:lnSpc>
                          <a:spcPct val="100000"/>
                        </a:lnSpc>
                        <a:spcBef>
                          <a:spcPts val="0"/>
                        </a:spcBef>
                        <a:spcAft>
                          <a:spcPts val="0"/>
                        </a:spcAft>
                        <a:buNone/>
                        <a:tabLst/>
                      </a:pPr>
                      <a:r>
                        <a:rPr lang="en-US" sz="1600" b="0" i="0" u="none" strike="noStrike" kern="1200">
                          <a:ln>
                            <a:noFill/>
                          </a:ln>
                          <a:latin typeface="Liberation Serif" pitchFamily="18"/>
                          <a:ea typeface="Segoe UI" pitchFamily="2"/>
                          <a:cs typeface="Tahoma" pitchFamily="2"/>
                        </a:rPr>
                        <a:t>The process has finished execution</a:t>
                      </a:r>
                    </a:p>
                  </a:txBody>
                  <a:tcPr marL="82953" marR="82953" marT="41476" marB="41476"/>
                </a:tc>
                <a:extLst>
                  <a:ext uri="{0D108BD9-81ED-4DB2-BD59-A6C34878D82A}">
                    <a16:rowId xmlns:a16="http://schemas.microsoft.com/office/drawing/2014/main" val="2162668710"/>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D512F-CE18-6E0F-00B8-EFB5C1A223AA}"/>
              </a:ext>
            </a:extLst>
          </p:cNvPr>
          <p:cNvSpPr txBox="1">
            <a:spLocks noGrp="1"/>
          </p:cNvSpPr>
          <p:nvPr>
            <p:ph type="title" idx="4294967295"/>
          </p:nvPr>
        </p:nvSpPr>
        <p:spPr>
          <a:xfrm>
            <a:off x="204213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Process Management - Concepts </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Schedulers</a:t>
            </a:r>
          </a:p>
        </p:txBody>
      </p:sp>
      <p:pic>
        <p:nvPicPr>
          <p:cNvPr id="3" name="Picture 2">
            <a:hlinkClick r:id="rId3" action="ppaction://hlinksldjump"/>
            <a:extLst>
              <a:ext uri="{FF2B5EF4-FFF2-40B4-BE49-F238E27FC236}">
                <a16:creationId xmlns:a16="http://schemas.microsoft.com/office/drawing/2014/main" id="{0C1177F9-F9F8-73CD-4CB3-B253836DC106}"/>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sp>
        <p:nvSpPr>
          <p:cNvPr id="4" name="Text Placeholder 3">
            <a:extLst>
              <a:ext uri="{FF2B5EF4-FFF2-40B4-BE49-F238E27FC236}">
                <a16:creationId xmlns:a16="http://schemas.microsoft.com/office/drawing/2014/main" id="{8BCBBC73-B43C-956F-D819-BF39A8446829}"/>
              </a:ext>
            </a:extLst>
          </p:cNvPr>
          <p:cNvSpPr txBox="1">
            <a:spLocks noGrp="1"/>
          </p:cNvSpPr>
          <p:nvPr>
            <p:ph type="body" idx="4294967295"/>
          </p:nvPr>
        </p:nvSpPr>
        <p:spPr>
          <a:xfrm>
            <a:off x="1989231" y="1327243"/>
            <a:ext cx="8229627" cy="4627063"/>
          </a:xfrm>
        </p:spPr>
        <p:txBody>
          <a:bodyPr/>
          <a:lstStyle/>
          <a:p>
            <a:pPr lvl="0" algn="l" hangingPunct="1">
              <a:buSzPct val="45000"/>
              <a:buFont typeface="StarSymbol"/>
              <a:buChar char="●"/>
            </a:pPr>
            <a:r>
              <a:rPr lang="en-US" sz="2359">
                <a:solidFill>
                  <a:srgbClr val="000000"/>
                </a:solidFill>
                <a:ea typeface="DejaVu Sans" pitchFamily="2"/>
                <a:cs typeface="DejaVu Sans" pitchFamily="2"/>
              </a:rPr>
              <a:t>Selects from among the processes in memory that are ready to execute</a:t>
            </a:r>
          </a:p>
          <a:p>
            <a:pPr lvl="0" algn="l" hangingPunct="1">
              <a:buSzPct val="45000"/>
              <a:buFont typeface="StarSymbol"/>
              <a:buChar char="●"/>
            </a:pPr>
            <a:r>
              <a:rPr lang="en-US" sz="2359">
                <a:solidFill>
                  <a:srgbClr val="000000"/>
                </a:solidFill>
                <a:ea typeface="DejaVu Sans" pitchFamily="2"/>
                <a:cs typeface="DejaVu Sans" pitchFamily="2"/>
              </a:rPr>
              <a:t>Allocates the CPU to one of them</a:t>
            </a:r>
          </a:p>
          <a:p>
            <a:pPr lvl="0" algn="l" hangingPunct="1">
              <a:buSzPct val="45000"/>
              <a:buFont typeface="StarSymbol"/>
              <a:buChar char="●"/>
            </a:pPr>
            <a:r>
              <a:rPr lang="en-US" sz="2359">
                <a:solidFill>
                  <a:srgbClr val="000000"/>
                </a:solidFill>
                <a:ea typeface="DejaVu Sans" pitchFamily="2"/>
                <a:cs typeface="DejaVu Sans" pitchFamily="2"/>
              </a:rPr>
              <a:t>CPU scheduling decisions may take place when a  process:</a:t>
            </a:r>
          </a:p>
          <a:p>
            <a:pPr marL="0" lvl="1" indent="0">
              <a:lnSpc>
                <a:spcPct val="100000"/>
              </a:lnSpc>
              <a:spcBef>
                <a:spcPts val="0"/>
              </a:spcBef>
              <a:spcAft>
                <a:spcPts val="1286"/>
              </a:spcAft>
              <a:buSzPct val="75000"/>
              <a:buFont typeface="StarSymbol"/>
              <a:buChar char="–"/>
            </a:pPr>
            <a:r>
              <a:rPr lang="en-US" sz="2359">
                <a:solidFill>
                  <a:srgbClr val="660066"/>
                </a:solidFill>
                <a:latin typeface="Trebuchet MS" pitchFamily="34"/>
                <a:ea typeface="DejaVu Sans" pitchFamily="2"/>
                <a:cs typeface="DejaVu Sans" pitchFamily="2"/>
              </a:rPr>
              <a:t>Switches from running to waiting state</a:t>
            </a:r>
          </a:p>
          <a:p>
            <a:pPr marL="0" lvl="1" indent="0">
              <a:lnSpc>
                <a:spcPct val="100000"/>
              </a:lnSpc>
              <a:spcBef>
                <a:spcPts val="0"/>
              </a:spcBef>
              <a:spcAft>
                <a:spcPts val="1286"/>
              </a:spcAft>
              <a:buSzPct val="75000"/>
              <a:buFont typeface="StarSymbol"/>
              <a:buChar char="–"/>
            </a:pPr>
            <a:r>
              <a:rPr lang="en-US" sz="2359">
                <a:solidFill>
                  <a:srgbClr val="660066"/>
                </a:solidFill>
                <a:latin typeface="Trebuchet MS" pitchFamily="34"/>
                <a:ea typeface="DejaVu Sans" pitchFamily="2"/>
                <a:cs typeface="DejaVu Sans" pitchFamily="2"/>
              </a:rPr>
              <a:t>Switches from running to ready state</a:t>
            </a:r>
          </a:p>
          <a:p>
            <a:pPr marL="0" lvl="1" indent="0">
              <a:lnSpc>
                <a:spcPct val="100000"/>
              </a:lnSpc>
              <a:spcBef>
                <a:spcPts val="0"/>
              </a:spcBef>
              <a:spcAft>
                <a:spcPts val="1286"/>
              </a:spcAft>
              <a:buSzPct val="75000"/>
              <a:buFont typeface="StarSymbol"/>
              <a:buChar char="–"/>
            </a:pPr>
            <a:r>
              <a:rPr lang="en-US" sz="2359">
                <a:solidFill>
                  <a:srgbClr val="660066"/>
                </a:solidFill>
                <a:latin typeface="Trebuchet MS" pitchFamily="34"/>
                <a:ea typeface="DejaVu Sans" pitchFamily="2"/>
                <a:cs typeface="DejaVu Sans" pitchFamily="2"/>
              </a:rPr>
              <a:t>Switches from waiting to ready</a:t>
            </a:r>
          </a:p>
          <a:p>
            <a:pPr marL="0" lvl="1" indent="0">
              <a:lnSpc>
                <a:spcPct val="100000"/>
              </a:lnSpc>
              <a:spcBef>
                <a:spcPts val="0"/>
              </a:spcBef>
              <a:spcAft>
                <a:spcPts val="1286"/>
              </a:spcAft>
              <a:buSzPct val="75000"/>
              <a:buFont typeface="StarSymbol"/>
              <a:buChar char="–"/>
            </a:pPr>
            <a:r>
              <a:rPr lang="en-US" sz="2359">
                <a:solidFill>
                  <a:srgbClr val="660066"/>
                </a:solidFill>
                <a:latin typeface="Trebuchet MS" pitchFamily="34"/>
                <a:ea typeface="DejaVu Sans" pitchFamily="2"/>
                <a:cs typeface="DejaVu Sans" pitchFamily="2"/>
              </a:rPr>
              <a:t>Terminates</a:t>
            </a:r>
          </a:p>
          <a:p>
            <a:pPr lvl="0" algn="l" hangingPunct="1">
              <a:buSzPct val="45000"/>
              <a:buFont typeface="StarSymbol"/>
              <a:buChar char="●"/>
            </a:pPr>
            <a:r>
              <a:rPr lang="en-US" sz="2359">
                <a:solidFill>
                  <a:srgbClr val="000000"/>
                </a:solidFill>
                <a:ea typeface="DejaVu Sans" pitchFamily="2"/>
                <a:cs typeface="DejaVu Sans" pitchFamily="2"/>
              </a:rPr>
              <a:t>Scheduling under 1 and 4 is non-preemptive</a:t>
            </a:r>
          </a:p>
          <a:p>
            <a:pPr lvl="0" algn="l" hangingPunct="1">
              <a:buSzPct val="45000"/>
              <a:buFont typeface="StarSymbol"/>
              <a:buChar char="●"/>
            </a:pPr>
            <a:r>
              <a:rPr lang="en-US" sz="2359">
                <a:solidFill>
                  <a:srgbClr val="000000"/>
                </a:solidFill>
                <a:ea typeface="DejaVu Sans" pitchFamily="2"/>
                <a:cs typeface="DejaVu Sans" pitchFamily="2"/>
              </a:rPr>
              <a:t>All other scheduling is preemptive</a:t>
            </a:r>
          </a:p>
        </p:txBody>
      </p:sp>
      <p:pic>
        <p:nvPicPr>
          <p:cNvPr id="5" name="Picture 4">
            <a:hlinkClick r:id="" action="ppaction://hlinkshowjump?jump=nextslide"/>
            <a:extLst>
              <a:ext uri="{FF2B5EF4-FFF2-40B4-BE49-F238E27FC236}">
                <a16:creationId xmlns:a16="http://schemas.microsoft.com/office/drawing/2014/main" id="{CEE5BE4C-5DD5-9C51-50C2-0E1DC42B2191}"/>
              </a:ext>
            </a:extLst>
          </p:cNvPr>
          <p:cNvPicPr>
            <a:picLocks noChangeAspect="1"/>
          </p:cNvPicPr>
          <p:nvPr/>
        </p:nvPicPr>
        <p:blipFill>
          <a:blip r:embed="rId5">
            <a:lum/>
            <a:alphaModFix/>
          </a:blip>
          <a:srcRect/>
          <a:stretch>
            <a:fillRect/>
          </a:stretch>
        </p:blipFill>
        <p:spPr>
          <a:xfrm>
            <a:off x="2408241" y="6423284"/>
            <a:ext cx="326585" cy="326585"/>
          </a:xfrm>
          <a:prstGeom prst="rect">
            <a:avLst/>
          </a:prstGeom>
          <a:noFill/>
          <a:ln>
            <a:noFill/>
          </a:ln>
        </p:spPr>
      </p:pic>
      <p:pic>
        <p:nvPicPr>
          <p:cNvPr id="6" name="Picture 5">
            <a:hlinkClick r:id="" action="ppaction://hlinkshowjump?jump=previousslide"/>
            <a:extLst>
              <a:ext uri="{FF2B5EF4-FFF2-40B4-BE49-F238E27FC236}">
                <a16:creationId xmlns:a16="http://schemas.microsoft.com/office/drawing/2014/main" id="{FEC7B91E-4E77-F8CB-3CC8-091A49375E9E}"/>
              </a:ext>
            </a:extLst>
          </p:cNvPr>
          <p:cNvPicPr>
            <a:picLocks noChangeAspect="1"/>
          </p:cNvPicPr>
          <p:nvPr/>
        </p:nvPicPr>
        <p:blipFill>
          <a:blip r:embed="rId6">
            <a:lum/>
            <a:alphaModFix/>
          </a:blip>
          <a:srcRect/>
          <a:stretch>
            <a:fillRect/>
          </a:stretch>
        </p:blipFill>
        <p:spPr>
          <a:xfrm>
            <a:off x="2817452" y="6423610"/>
            <a:ext cx="326585" cy="32658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2B623-1BC5-2580-A014-65E3E4FA1EBC}"/>
              </a:ext>
            </a:extLst>
          </p:cNvPr>
          <p:cNvSpPr txBox="1">
            <a:spLocks noGrp="1"/>
          </p:cNvSpPr>
          <p:nvPr>
            <p:ph type="title" idx="4294967295"/>
          </p:nvPr>
        </p:nvSpPr>
        <p:spPr>
          <a:xfrm>
            <a:off x="204213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Process Management - Concepts </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Scheduling - Types</a:t>
            </a:r>
          </a:p>
        </p:txBody>
      </p:sp>
      <p:pic>
        <p:nvPicPr>
          <p:cNvPr id="3" name="Picture 2">
            <a:hlinkClick r:id="rId3" action="ppaction://hlinksldjump"/>
            <a:extLst>
              <a:ext uri="{FF2B5EF4-FFF2-40B4-BE49-F238E27FC236}">
                <a16:creationId xmlns:a16="http://schemas.microsoft.com/office/drawing/2014/main" id="{6CC7CA16-B3E2-9889-F891-918CD0A2204F}"/>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4" name="Picture 3">
            <a:hlinkClick r:id="" action="ppaction://hlinkshowjump?jump=nextslide"/>
            <a:extLst>
              <a:ext uri="{FF2B5EF4-FFF2-40B4-BE49-F238E27FC236}">
                <a16:creationId xmlns:a16="http://schemas.microsoft.com/office/drawing/2014/main" id="{F4900BE4-EABE-F838-4014-B69FC4A96A19}"/>
              </a:ext>
            </a:extLst>
          </p:cNvPr>
          <p:cNvPicPr>
            <a:picLocks noChangeAspect="1"/>
          </p:cNvPicPr>
          <p:nvPr/>
        </p:nvPicPr>
        <p:blipFill>
          <a:blip r:embed="rId5">
            <a:lum/>
            <a:alphaModFix/>
          </a:blip>
          <a:srcRect/>
          <a:stretch>
            <a:fillRect/>
          </a:stretch>
        </p:blipFill>
        <p:spPr>
          <a:xfrm>
            <a:off x="2408241" y="6423284"/>
            <a:ext cx="326585" cy="326585"/>
          </a:xfrm>
          <a:prstGeom prst="rect">
            <a:avLst/>
          </a:prstGeom>
          <a:noFill/>
          <a:ln>
            <a:noFill/>
          </a:ln>
        </p:spPr>
      </p:pic>
      <p:pic>
        <p:nvPicPr>
          <p:cNvPr id="5" name="Picture 4">
            <a:hlinkClick r:id="" action="ppaction://hlinkshowjump?jump=previousslide"/>
            <a:extLst>
              <a:ext uri="{FF2B5EF4-FFF2-40B4-BE49-F238E27FC236}">
                <a16:creationId xmlns:a16="http://schemas.microsoft.com/office/drawing/2014/main" id="{074411E0-7C60-3868-3DC6-F209375236C8}"/>
              </a:ext>
            </a:extLst>
          </p:cNvPr>
          <p:cNvPicPr>
            <a:picLocks noChangeAspect="1"/>
          </p:cNvPicPr>
          <p:nvPr/>
        </p:nvPicPr>
        <p:blipFill>
          <a:blip r:embed="rId6">
            <a:lum/>
            <a:alphaModFix/>
          </a:blip>
          <a:srcRect/>
          <a:stretch>
            <a:fillRect/>
          </a:stretch>
        </p:blipFill>
        <p:spPr>
          <a:xfrm>
            <a:off x="2817452" y="6423610"/>
            <a:ext cx="326585" cy="326585"/>
          </a:xfrm>
          <a:prstGeom prst="rect">
            <a:avLst/>
          </a:prstGeom>
          <a:noFill/>
          <a:ln>
            <a:noFill/>
          </a:ln>
        </p:spPr>
      </p:pic>
      <p:grpSp>
        <p:nvGrpSpPr>
          <p:cNvPr id="6" name="Group 5">
            <a:extLst>
              <a:ext uri="{FF2B5EF4-FFF2-40B4-BE49-F238E27FC236}">
                <a16:creationId xmlns:a16="http://schemas.microsoft.com/office/drawing/2014/main" id="{AC7BFD8B-2060-7B16-AB7C-B0DAEF5BF2B9}"/>
              </a:ext>
            </a:extLst>
          </p:cNvPr>
          <p:cNvGrpSpPr/>
          <p:nvPr/>
        </p:nvGrpSpPr>
        <p:grpSpPr>
          <a:xfrm>
            <a:off x="3224705" y="2217190"/>
            <a:ext cx="5939609" cy="2458534"/>
            <a:chOff x="1875240" y="2444040"/>
            <a:chExt cx="6547319" cy="2710079"/>
          </a:xfrm>
        </p:grpSpPr>
        <p:sp>
          <p:nvSpPr>
            <p:cNvPr id="7" name="Freeform: Shape 6">
              <a:extLst>
                <a:ext uri="{FF2B5EF4-FFF2-40B4-BE49-F238E27FC236}">
                  <a16:creationId xmlns:a16="http://schemas.microsoft.com/office/drawing/2014/main" id="{76511BB0-FC29-B275-C02C-E068549647A9}"/>
                </a:ext>
              </a:extLst>
            </p:cNvPr>
            <p:cNvSpPr/>
            <p:nvPr/>
          </p:nvSpPr>
          <p:spPr>
            <a:xfrm rot="16200000">
              <a:off x="883800" y="3468960"/>
              <a:ext cx="2539800" cy="556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AE8E8"/>
            </a:solidFill>
            <a:ln w="0">
              <a:solidFill>
                <a:srgbClr val="B2B2B2"/>
              </a:solidFill>
              <a:prstDash val="solid"/>
            </a:ln>
          </p:spPr>
          <p:txBody>
            <a:bodyPr vert="horz" wrap="none" lIns="81646" tIns="40823" rIns="81646" bIns="40823" anchor="ctr" anchorCtr="0" compatLnSpc="0">
              <a:noAutofit/>
            </a:bodyPr>
            <a:lstStyle/>
            <a:p>
              <a:pPr algn="ctr" defTabSz="829544" hangingPunct="0"/>
              <a:r>
                <a:rPr lang="en-US" sz="2359" b="1">
                  <a:solidFill>
                    <a:srgbClr val="000000"/>
                  </a:solidFill>
                  <a:latin typeface="Trebuchet MS" pitchFamily="34"/>
                  <a:ea typeface="Segoe UI" pitchFamily="2"/>
                  <a:cs typeface="Tahoma" pitchFamily="2"/>
                </a:rPr>
                <a:t>Scheduling</a:t>
              </a:r>
            </a:p>
          </p:txBody>
        </p:sp>
        <p:sp>
          <p:nvSpPr>
            <p:cNvPr id="8" name="Freeform: Shape 7">
              <a:extLst>
                <a:ext uri="{FF2B5EF4-FFF2-40B4-BE49-F238E27FC236}">
                  <a16:creationId xmlns:a16="http://schemas.microsoft.com/office/drawing/2014/main" id="{B7D9C526-88E2-6F89-F5B2-96A5EE340653}"/>
                </a:ext>
              </a:extLst>
            </p:cNvPr>
            <p:cNvSpPr/>
            <p:nvPr/>
          </p:nvSpPr>
          <p:spPr>
            <a:xfrm>
              <a:off x="2946239" y="2839320"/>
              <a:ext cx="1333440" cy="441360"/>
            </a:xfrm>
            <a:custGeom>
              <a:avLst>
                <a:gd name="f0" fmla="val 1707"/>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7030A0"/>
            </a:solidFill>
            <a:ln w="25560">
              <a:solidFill>
                <a:srgbClr val="FFFFFF"/>
              </a:solidFill>
              <a:prstDash val="solid"/>
            </a:ln>
          </p:spPr>
          <p:txBody>
            <a:bodyPr vert="horz" wrap="none" lIns="93077" tIns="52254" rIns="93077" bIns="52254" anchor="ctr" anchorCtr="0" compatLnSpc="0">
              <a:noAutofit/>
            </a:bodyPr>
            <a:lstStyle/>
            <a:p>
              <a:pPr algn="ctr" defTabSz="829544">
                <a:lnSpc>
                  <a:spcPct val="90000"/>
                </a:lnSpc>
                <a:spcAft>
                  <a:spcPts val="571"/>
                </a:spcAft>
              </a:pPr>
              <a:r>
                <a:rPr lang="en-US" sz="1270">
                  <a:solidFill>
                    <a:srgbClr val="FFFFFF"/>
                  </a:solidFill>
                  <a:latin typeface="Trebuchet MS" pitchFamily="34"/>
                  <a:ea typeface="Segoe UI" pitchFamily="2"/>
                  <a:cs typeface="Tahoma" pitchFamily="2"/>
                </a:rPr>
                <a:t>Co-operative</a:t>
              </a:r>
            </a:p>
          </p:txBody>
        </p:sp>
        <p:sp>
          <p:nvSpPr>
            <p:cNvPr id="9" name="Freeform: Shape 8">
              <a:extLst>
                <a:ext uri="{FF2B5EF4-FFF2-40B4-BE49-F238E27FC236}">
                  <a16:creationId xmlns:a16="http://schemas.microsoft.com/office/drawing/2014/main" id="{75D6D13F-C71C-854F-2732-DD3A325B55F6}"/>
                </a:ext>
              </a:extLst>
            </p:cNvPr>
            <p:cNvSpPr/>
            <p:nvPr/>
          </p:nvSpPr>
          <p:spPr>
            <a:xfrm>
              <a:off x="2946600" y="4306320"/>
              <a:ext cx="1333440" cy="441360"/>
            </a:xfrm>
            <a:custGeom>
              <a:avLst>
                <a:gd name="f0" fmla="val 1707"/>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7030A0"/>
            </a:solidFill>
            <a:ln w="25560">
              <a:solidFill>
                <a:srgbClr val="FFFFFF"/>
              </a:solidFill>
              <a:prstDash val="solid"/>
            </a:ln>
          </p:spPr>
          <p:txBody>
            <a:bodyPr vert="horz" wrap="none" lIns="93077" tIns="52254" rIns="93077" bIns="52254" anchor="ctr" anchorCtr="0" compatLnSpc="0">
              <a:noAutofit/>
            </a:bodyPr>
            <a:lstStyle/>
            <a:p>
              <a:pPr algn="ctr" defTabSz="829544">
                <a:lnSpc>
                  <a:spcPct val="90000"/>
                </a:lnSpc>
                <a:spcAft>
                  <a:spcPts val="571"/>
                </a:spcAft>
              </a:pPr>
              <a:r>
                <a:rPr lang="en-US" sz="1270">
                  <a:solidFill>
                    <a:srgbClr val="FFFFFF"/>
                  </a:solidFill>
                  <a:latin typeface="Trebuchet MS" pitchFamily="34"/>
                  <a:ea typeface="Segoe UI" pitchFamily="2"/>
                  <a:cs typeface="Tahoma" pitchFamily="2"/>
                </a:rPr>
                <a:t>Pre-emptive</a:t>
              </a:r>
            </a:p>
          </p:txBody>
        </p:sp>
        <p:sp>
          <p:nvSpPr>
            <p:cNvPr id="10" name="Freeform: Shape 9">
              <a:extLst>
                <a:ext uri="{FF2B5EF4-FFF2-40B4-BE49-F238E27FC236}">
                  <a16:creationId xmlns:a16="http://schemas.microsoft.com/office/drawing/2014/main" id="{5656D1D3-061A-5FA1-B80E-A630583C739C}"/>
                </a:ext>
              </a:extLst>
            </p:cNvPr>
            <p:cNvSpPr/>
            <p:nvPr/>
          </p:nvSpPr>
          <p:spPr>
            <a:xfrm>
              <a:off x="4602600" y="2781360"/>
              <a:ext cx="1659960" cy="549360"/>
            </a:xfrm>
            <a:custGeom>
              <a:avLst>
                <a:gd name="f0" fmla="val 1707"/>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6D22"/>
            </a:solidFill>
            <a:ln w="25560">
              <a:solidFill>
                <a:srgbClr val="FFFFFF"/>
              </a:solidFill>
              <a:prstDash val="solid"/>
            </a:ln>
          </p:spPr>
          <p:txBody>
            <a:bodyPr vert="horz" wrap="none" lIns="93077" tIns="52254" rIns="93077" bIns="52254" anchor="ctr" anchorCtr="0" compatLnSpc="0">
              <a:noAutofit/>
            </a:bodyPr>
            <a:lstStyle/>
            <a:p>
              <a:pPr algn="ctr" defTabSz="829544">
                <a:lnSpc>
                  <a:spcPct val="90000"/>
                </a:lnSpc>
                <a:spcAft>
                  <a:spcPts val="571"/>
                </a:spcAft>
              </a:pPr>
              <a:r>
                <a:rPr lang="en-US" sz="1270">
                  <a:solidFill>
                    <a:srgbClr val="FFFFFF"/>
                  </a:solidFill>
                  <a:latin typeface="Trebuchet MS" pitchFamily="34"/>
                  <a:ea typeface="Segoe UI" pitchFamily="2"/>
                  <a:cs typeface="Tahoma" pitchFamily="2"/>
                </a:rPr>
                <a:t>First Come First</a:t>
              </a:r>
            </a:p>
            <a:p>
              <a:pPr algn="ctr" defTabSz="829544">
                <a:lnSpc>
                  <a:spcPct val="90000"/>
                </a:lnSpc>
                <a:spcAft>
                  <a:spcPts val="571"/>
                </a:spcAft>
              </a:pPr>
              <a:r>
                <a:rPr lang="en-US" sz="1270">
                  <a:solidFill>
                    <a:srgbClr val="FFFFFF"/>
                  </a:solidFill>
                  <a:latin typeface="Trebuchet MS" pitchFamily="34"/>
                  <a:ea typeface="Segoe UI" pitchFamily="2"/>
                  <a:cs typeface="Tahoma" pitchFamily="2"/>
                </a:rPr>
                <a:t>Serve (FCFS)</a:t>
              </a:r>
            </a:p>
          </p:txBody>
        </p:sp>
        <p:sp>
          <p:nvSpPr>
            <p:cNvPr id="11" name="Freeform: Shape 10">
              <a:extLst>
                <a:ext uri="{FF2B5EF4-FFF2-40B4-BE49-F238E27FC236}">
                  <a16:creationId xmlns:a16="http://schemas.microsoft.com/office/drawing/2014/main" id="{A9C48256-60F4-29E0-4709-76F6A08AC1A2}"/>
                </a:ext>
              </a:extLst>
            </p:cNvPr>
            <p:cNvSpPr/>
            <p:nvPr/>
          </p:nvSpPr>
          <p:spPr>
            <a:xfrm>
              <a:off x="4602960" y="4250520"/>
              <a:ext cx="1659960" cy="549360"/>
            </a:xfrm>
            <a:custGeom>
              <a:avLst>
                <a:gd name="f0" fmla="val 1707"/>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6D22"/>
            </a:solidFill>
            <a:ln w="25560">
              <a:solidFill>
                <a:srgbClr val="FFFFFF"/>
              </a:solidFill>
              <a:prstDash val="solid"/>
            </a:ln>
          </p:spPr>
          <p:txBody>
            <a:bodyPr vert="horz" wrap="none" lIns="93077" tIns="52254" rIns="93077" bIns="52254" anchor="ctr" anchorCtr="0" compatLnSpc="0">
              <a:noAutofit/>
            </a:bodyPr>
            <a:lstStyle/>
            <a:p>
              <a:pPr algn="ctr" defTabSz="829544">
                <a:lnSpc>
                  <a:spcPct val="90000"/>
                </a:lnSpc>
                <a:spcAft>
                  <a:spcPts val="571"/>
                </a:spcAft>
              </a:pPr>
              <a:r>
                <a:rPr lang="en-US" sz="1270">
                  <a:solidFill>
                    <a:srgbClr val="FFFFFF"/>
                  </a:solidFill>
                  <a:latin typeface="Trebuchet MS" pitchFamily="34"/>
                  <a:ea typeface="Segoe UI" pitchFamily="2"/>
                  <a:cs typeface="Tahoma" pitchFamily="2"/>
                </a:rPr>
                <a:t>Priority Based</a:t>
              </a:r>
            </a:p>
          </p:txBody>
        </p:sp>
        <p:sp>
          <p:nvSpPr>
            <p:cNvPr id="12" name="Freeform: Shape 11">
              <a:extLst>
                <a:ext uri="{FF2B5EF4-FFF2-40B4-BE49-F238E27FC236}">
                  <a16:creationId xmlns:a16="http://schemas.microsoft.com/office/drawing/2014/main" id="{5E2DAC5A-C3FF-933D-20CB-6BE944706F33}"/>
                </a:ext>
              </a:extLst>
            </p:cNvPr>
            <p:cNvSpPr/>
            <p:nvPr/>
          </p:nvSpPr>
          <p:spPr>
            <a:xfrm>
              <a:off x="6762599" y="2444040"/>
              <a:ext cx="1659960" cy="549360"/>
            </a:xfrm>
            <a:custGeom>
              <a:avLst>
                <a:gd name="f0" fmla="val 1707"/>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DB0962"/>
            </a:solidFill>
            <a:ln w="25560">
              <a:solidFill>
                <a:srgbClr val="FFFFFF"/>
              </a:solidFill>
              <a:prstDash val="solid"/>
            </a:ln>
          </p:spPr>
          <p:txBody>
            <a:bodyPr vert="horz" wrap="none" lIns="93077" tIns="52254" rIns="93077" bIns="52254" anchor="ctr" anchorCtr="0" compatLnSpc="0">
              <a:noAutofit/>
            </a:bodyPr>
            <a:lstStyle/>
            <a:p>
              <a:pPr algn="ctr" defTabSz="829544">
                <a:lnSpc>
                  <a:spcPct val="90000"/>
                </a:lnSpc>
                <a:spcAft>
                  <a:spcPts val="571"/>
                </a:spcAft>
              </a:pPr>
              <a:r>
                <a:rPr lang="en-US" sz="1179">
                  <a:solidFill>
                    <a:srgbClr val="FFFFFF"/>
                  </a:solidFill>
                  <a:latin typeface="Trebuchet MS" pitchFamily="34"/>
                  <a:ea typeface="Segoe UI" pitchFamily="2"/>
                  <a:cs typeface="Tahoma" pitchFamily="2"/>
                </a:rPr>
                <a:t>Round Robin:</a:t>
              </a:r>
            </a:p>
            <a:p>
              <a:pPr algn="ctr" defTabSz="829544">
                <a:lnSpc>
                  <a:spcPct val="90000"/>
                </a:lnSpc>
                <a:spcAft>
                  <a:spcPts val="571"/>
                </a:spcAft>
              </a:pPr>
              <a:r>
                <a:rPr lang="en-US" sz="1179">
                  <a:solidFill>
                    <a:srgbClr val="FFFFFF"/>
                  </a:solidFill>
                  <a:latin typeface="Trebuchet MS" pitchFamily="34"/>
                  <a:ea typeface="Segoe UI" pitchFamily="2"/>
                  <a:cs typeface="Tahoma" pitchFamily="2"/>
                </a:rPr>
                <a:t>Time-slice (TS) based</a:t>
              </a:r>
            </a:p>
          </p:txBody>
        </p:sp>
        <p:sp>
          <p:nvSpPr>
            <p:cNvPr id="13" name="Freeform: Shape 12">
              <a:extLst>
                <a:ext uri="{FF2B5EF4-FFF2-40B4-BE49-F238E27FC236}">
                  <a16:creationId xmlns:a16="http://schemas.microsoft.com/office/drawing/2014/main" id="{C815F479-0AC8-DC5D-FDFF-97032FAD620E}"/>
                </a:ext>
              </a:extLst>
            </p:cNvPr>
            <p:cNvSpPr/>
            <p:nvPr/>
          </p:nvSpPr>
          <p:spPr>
            <a:xfrm>
              <a:off x="6762599" y="3164399"/>
              <a:ext cx="1659960" cy="549360"/>
            </a:xfrm>
            <a:custGeom>
              <a:avLst>
                <a:gd name="f0" fmla="val 1707"/>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DB0962"/>
            </a:solidFill>
            <a:ln w="25560">
              <a:solidFill>
                <a:srgbClr val="FFFFFF"/>
              </a:solidFill>
              <a:prstDash val="solid"/>
            </a:ln>
          </p:spPr>
          <p:txBody>
            <a:bodyPr vert="horz" wrap="none" lIns="93077" tIns="52254" rIns="93077" bIns="52254" anchor="ctr" anchorCtr="0" compatLnSpc="0">
              <a:noAutofit/>
            </a:bodyPr>
            <a:lstStyle/>
            <a:p>
              <a:pPr algn="ctr" defTabSz="829544">
                <a:lnSpc>
                  <a:spcPct val="90000"/>
                </a:lnSpc>
                <a:spcAft>
                  <a:spcPts val="571"/>
                </a:spcAft>
              </a:pPr>
              <a:r>
                <a:rPr lang="en-US" sz="1179">
                  <a:solidFill>
                    <a:srgbClr val="FFFFFF"/>
                  </a:solidFill>
                  <a:latin typeface="Trebuchet MS" pitchFamily="34"/>
                  <a:ea typeface="Segoe UI" pitchFamily="2"/>
                  <a:cs typeface="Tahoma" pitchFamily="2"/>
                </a:rPr>
                <a:t>Round Robin:</a:t>
              </a:r>
            </a:p>
            <a:p>
              <a:pPr algn="ctr" defTabSz="829544">
                <a:lnSpc>
                  <a:spcPct val="90000"/>
                </a:lnSpc>
                <a:spcAft>
                  <a:spcPts val="571"/>
                </a:spcAft>
              </a:pPr>
              <a:r>
                <a:rPr lang="en-US" sz="1179">
                  <a:solidFill>
                    <a:srgbClr val="FFFFFF"/>
                  </a:solidFill>
                  <a:latin typeface="Trebuchet MS" pitchFamily="34"/>
                  <a:ea typeface="Segoe UI" pitchFamily="2"/>
                  <a:cs typeface="Tahoma" pitchFamily="2"/>
                </a:rPr>
                <a:t>Priority based</a:t>
              </a:r>
            </a:p>
          </p:txBody>
        </p:sp>
        <p:sp>
          <p:nvSpPr>
            <p:cNvPr id="14" name="Freeform: Shape 13">
              <a:extLst>
                <a:ext uri="{FF2B5EF4-FFF2-40B4-BE49-F238E27FC236}">
                  <a16:creationId xmlns:a16="http://schemas.microsoft.com/office/drawing/2014/main" id="{6B0247A8-D9F8-C20C-0006-8E92846B8956}"/>
                </a:ext>
              </a:extLst>
            </p:cNvPr>
            <p:cNvSpPr/>
            <p:nvPr/>
          </p:nvSpPr>
          <p:spPr>
            <a:xfrm>
              <a:off x="6762599" y="3884399"/>
              <a:ext cx="1659960" cy="549360"/>
            </a:xfrm>
            <a:custGeom>
              <a:avLst>
                <a:gd name="f0" fmla="val 1707"/>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DB0962"/>
            </a:solidFill>
            <a:ln w="25560">
              <a:solidFill>
                <a:srgbClr val="FFFFFF"/>
              </a:solidFill>
              <a:prstDash val="solid"/>
            </a:ln>
          </p:spPr>
          <p:txBody>
            <a:bodyPr vert="horz" wrap="none" lIns="93077" tIns="52254" rIns="93077" bIns="52254" anchor="ctr" anchorCtr="0" compatLnSpc="0">
              <a:noAutofit/>
            </a:bodyPr>
            <a:lstStyle/>
            <a:p>
              <a:pPr algn="ctr" defTabSz="829544">
                <a:lnSpc>
                  <a:spcPct val="90000"/>
                </a:lnSpc>
                <a:spcAft>
                  <a:spcPts val="571"/>
                </a:spcAft>
              </a:pPr>
              <a:r>
                <a:rPr lang="en-US" sz="1179">
                  <a:solidFill>
                    <a:srgbClr val="FFFFFF"/>
                  </a:solidFill>
                  <a:latin typeface="Trebuchet MS" pitchFamily="34"/>
                  <a:ea typeface="Segoe UI" pitchFamily="2"/>
                  <a:cs typeface="Tahoma" pitchFamily="2"/>
                </a:rPr>
                <a:t>Static: Rate</a:t>
              </a:r>
            </a:p>
            <a:p>
              <a:pPr algn="ctr" defTabSz="829544">
                <a:lnSpc>
                  <a:spcPct val="90000"/>
                </a:lnSpc>
                <a:spcAft>
                  <a:spcPts val="571"/>
                </a:spcAft>
              </a:pPr>
              <a:r>
                <a:rPr lang="en-US" sz="1179">
                  <a:solidFill>
                    <a:srgbClr val="FFFFFF"/>
                  </a:solidFill>
                  <a:latin typeface="Trebuchet MS" pitchFamily="34"/>
                  <a:ea typeface="Segoe UI" pitchFamily="2"/>
                  <a:cs typeface="Tahoma" pitchFamily="2"/>
                </a:rPr>
                <a:t>Monotonic (RM)</a:t>
              </a:r>
            </a:p>
          </p:txBody>
        </p:sp>
        <p:sp>
          <p:nvSpPr>
            <p:cNvPr id="15" name="Freeform: Shape 14">
              <a:extLst>
                <a:ext uri="{FF2B5EF4-FFF2-40B4-BE49-F238E27FC236}">
                  <a16:creationId xmlns:a16="http://schemas.microsoft.com/office/drawing/2014/main" id="{BC58526B-9F06-583C-44F8-191155D8B961}"/>
                </a:ext>
              </a:extLst>
            </p:cNvPr>
            <p:cNvSpPr/>
            <p:nvPr/>
          </p:nvSpPr>
          <p:spPr>
            <a:xfrm>
              <a:off x="6762599" y="4604759"/>
              <a:ext cx="1659960" cy="549360"/>
            </a:xfrm>
            <a:custGeom>
              <a:avLst>
                <a:gd name="f0" fmla="val 1707"/>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DB0962"/>
            </a:solidFill>
            <a:ln w="25560">
              <a:solidFill>
                <a:srgbClr val="FFFFFF"/>
              </a:solidFill>
              <a:prstDash val="solid"/>
            </a:ln>
          </p:spPr>
          <p:txBody>
            <a:bodyPr vert="horz" wrap="none" lIns="93077" tIns="52254" rIns="93077" bIns="52254" anchor="ctr" anchorCtr="0" compatLnSpc="0">
              <a:noAutofit/>
            </a:bodyPr>
            <a:lstStyle/>
            <a:p>
              <a:pPr algn="ctr" defTabSz="829544">
                <a:lnSpc>
                  <a:spcPct val="90000"/>
                </a:lnSpc>
                <a:spcAft>
                  <a:spcPts val="571"/>
                </a:spcAft>
              </a:pPr>
              <a:r>
                <a:rPr lang="en-US" sz="1179">
                  <a:solidFill>
                    <a:srgbClr val="FFFFFF"/>
                  </a:solidFill>
                  <a:latin typeface="Trebuchet MS" pitchFamily="34"/>
                  <a:ea typeface="DejaVu Sans"/>
                  <a:cs typeface="DejaVu Sans"/>
                </a:rPr>
                <a:t>Dynamic: </a:t>
              </a:r>
              <a:r>
                <a:rPr lang="en-US" sz="1179">
                  <a:solidFill>
                    <a:srgbClr val="FFFFFF"/>
                  </a:solidFill>
                  <a:latin typeface="Trebuchet MS" pitchFamily="34"/>
                  <a:ea typeface="Segoe UI" pitchFamily="2"/>
                  <a:cs typeface="Tahoma" pitchFamily="2"/>
                </a:rPr>
                <a:t>Earliest</a:t>
              </a:r>
            </a:p>
            <a:p>
              <a:pPr algn="ctr" defTabSz="829544">
                <a:lnSpc>
                  <a:spcPct val="90000"/>
                </a:lnSpc>
                <a:spcAft>
                  <a:spcPts val="571"/>
                </a:spcAft>
              </a:pPr>
              <a:r>
                <a:rPr lang="en-US" sz="1179">
                  <a:solidFill>
                    <a:srgbClr val="FFFFFF"/>
                  </a:solidFill>
                  <a:latin typeface="Trebuchet MS" pitchFamily="34"/>
                  <a:ea typeface="DejaVu Sans"/>
                  <a:cs typeface="DejaVu Sans"/>
                </a:rPr>
                <a:t>Deadline First (EDF)</a:t>
              </a:r>
            </a:p>
          </p:txBody>
        </p:sp>
        <p:cxnSp>
          <p:nvCxnSpPr>
            <p:cNvPr id="16" name="Connector: Curved 15">
              <a:extLst>
                <a:ext uri="{FF2B5EF4-FFF2-40B4-BE49-F238E27FC236}">
                  <a16:creationId xmlns:a16="http://schemas.microsoft.com/office/drawing/2014/main" id="{2FA7B3CD-17AF-42B9-9551-1FDB5C7795F5}"/>
                </a:ext>
              </a:extLst>
            </p:cNvPr>
            <p:cNvCxnSpPr>
              <a:stCxn id="7" idx="2"/>
              <a:endCxn id="8" idx="3"/>
            </p:cNvCxnSpPr>
            <p:nvPr/>
          </p:nvCxnSpPr>
          <p:spPr>
            <a:xfrm flipV="1">
              <a:off x="2432160" y="3060000"/>
              <a:ext cx="514079" cy="687420"/>
            </a:xfrm>
            <a:prstGeom prst="curvedConnector5">
              <a:avLst>
                <a:gd name="adj1" fmla="val 44468"/>
                <a:gd name="adj2" fmla="val 54203"/>
                <a:gd name="adj3" fmla="val 55532"/>
              </a:avLst>
            </a:prstGeom>
            <a:noFill/>
            <a:ln w="0">
              <a:solidFill>
                <a:srgbClr val="000000"/>
              </a:solidFill>
              <a:prstDash val="solid"/>
              <a:tailEnd type="arrow"/>
            </a:ln>
          </p:spPr>
        </p:cxnSp>
        <p:cxnSp>
          <p:nvCxnSpPr>
            <p:cNvPr id="17" name="Connector: Curved 16">
              <a:extLst>
                <a:ext uri="{FF2B5EF4-FFF2-40B4-BE49-F238E27FC236}">
                  <a16:creationId xmlns:a16="http://schemas.microsoft.com/office/drawing/2014/main" id="{798548BA-5695-A0B4-585F-81CD74D40EFA}"/>
                </a:ext>
              </a:extLst>
            </p:cNvPr>
            <p:cNvCxnSpPr>
              <a:stCxn id="7" idx="2"/>
              <a:endCxn id="9" idx="3"/>
            </p:cNvCxnSpPr>
            <p:nvPr/>
          </p:nvCxnSpPr>
          <p:spPr>
            <a:xfrm>
              <a:off x="2432160" y="3747420"/>
              <a:ext cx="514440" cy="779580"/>
            </a:xfrm>
            <a:prstGeom prst="curvedConnector5">
              <a:avLst>
                <a:gd name="adj1" fmla="val 44437"/>
                <a:gd name="adj2" fmla="val 53706"/>
                <a:gd name="adj3" fmla="val 55563"/>
              </a:avLst>
            </a:prstGeom>
            <a:noFill/>
            <a:ln w="0">
              <a:solidFill>
                <a:srgbClr val="000000"/>
              </a:solidFill>
              <a:prstDash val="solid"/>
              <a:tailEnd type="arrow"/>
            </a:ln>
          </p:spPr>
        </p:cxnSp>
        <p:cxnSp>
          <p:nvCxnSpPr>
            <p:cNvPr id="18" name="Connector: Curved 17">
              <a:extLst>
                <a:ext uri="{FF2B5EF4-FFF2-40B4-BE49-F238E27FC236}">
                  <a16:creationId xmlns:a16="http://schemas.microsoft.com/office/drawing/2014/main" id="{471A1FD3-2FDE-536D-5C5A-504BBEC0FD28}"/>
                </a:ext>
              </a:extLst>
            </p:cNvPr>
            <p:cNvCxnSpPr>
              <a:stCxn id="8" idx="1"/>
              <a:endCxn id="10" idx="3"/>
            </p:cNvCxnSpPr>
            <p:nvPr/>
          </p:nvCxnSpPr>
          <p:spPr>
            <a:xfrm flipV="1">
              <a:off x="4279679" y="3056040"/>
              <a:ext cx="322921" cy="3960"/>
            </a:xfrm>
            <a:prstGeom prst="curvedConnector3">
              <a:avLst>
                <a:gd name="adj1" fmla="val 50000"/>
              </a:avLst>
            </a:prstGeom>
            <a:noFill/>
            <a:ln w="0">
              <a:solidFill>
                <a:srgbClr val="000000"/>
              </a:solidFill>
              <a:prstDash val="solid"/>
              <a:tailEnd type="arrow"/>
            </a:ln>
          </p:spPr>
        </p:cxnSp>
        <p:cxnSp>
          <p:nvCxnSpPr>
            <p:cNvPr id="19" name="Connector: Curved 18">
              <a:extLst>
                <a:ext uri="{FF2B5EF4-FFF2-40B4-BE49-F238E27FC236}">
                  <a16:creationId xmlns:a16="http://schemas.microsoft.com/office/drawing/2014/main" id="{3551F9A4-50A6-74B9-1F7F-53BF7D7AFDEF}"/>
                </a:ext>
              </a:extLst>
            </p:cNvPr>
            <p:cNvCxnSpPr>
              <a:stCxn id="9" idx="1"/>
              <a:endCxn id="11" idx="3"/>
            </p:cNvCxnSpPr>
            <p:nvPr/>
          </p:nvCxnSpPr>
          <p:spPr>
            <a:xfrm flipV="1">
              <a:off x="4280040" y="4525200"/>
              <a:ext cx="322920" cy="1800"/>
            </a:xfrm>
            <a:prstGeom prst="curvedConnector3">
              <a:avLst>
                <a:gd name="adj1" fmla="val 50000"/>
              </a:avLst>
            </a:prstGeom>
            <a:noFill/>
            <a:ln w="0">
              <a:solidFill>
                <a:srgbClr val="000000"/>
              </a:solidFill>
              <a:prstDash val="solid"/>
              <a:tailEnd type="arrow"/>
            </a:ln>
          </p:spPr>
        </p:cxnSp>
        <p:cxnSp>
          <p:nvCxnSpPr>
            <p:cNvPr id="20" name="Connector: Curved 19">
              <a:extLst>
                <a:ext uri="{FF2B5EF4-FFF2-40B4-BE49-F238E27FC236}">
                  <a16:creationId xmlns:a16="http://schemas.microsoft.com/office/drawing/2014/main" id="{3E8D0EB5-F114-F26B-3A4F-F681E9A931BB}"/>
                </a:ext>
              </a:extLst>
            </p:cNvPr>
            <p:cNvCxnSpPr>
              <a:stCxn id="10" idx="1"/>
            </p:cNvCxnSpPr>
            <p:nvPr/>
          </p:nvCxnSpPr>
          <p:spPr>
            <a:xfrm flipV="1">
              <a:off x="6262560" y="2718720"/>
              <a:ext cx="500039" cy="337320"/>
            </a:xfrm>
            <a:prstGeom prst="curvedConnector3">
              <a:avLst/>
            </a:prstGeom>
            <a:noFill/>
            <a:ln w="0">
              <a:solidFill>
                <a:srgbClr val="000000"/>
              </a:solidFill>
              <a:prstDash val="solid"/>
              <a:tailEnd type="arrow"/>
            </a:ln>
          </p:spPr>
        </p:cxnSp>
        <p:cxnSp>
          <p:nvCxnSpPr>
            <p:cNvPr id="21" name="Connector: Curved 20">
              <a:extLst>
                <a:ext uri="{FF2B5EF4-FFF2-40B4-BE49-F238E27FC236}">
                  <a16:creationId xmlns:a16="http://schemas.microsoft.com/office/drawing/2014/main" id="{4859715A-2679-2000-4335-E7D183E821AB}"/>
                </a:ext>
              </a:extLst>
            </p:cNvPr>
            <p:cNvCxnSpPr>
              <a:stCxn id="10" idx="1"/>
            </p:cNvCxnSpPr>
            <p:nvPr/>
          </p:nvCxnSpPr>
          <p:spPr>
            <a:xfrm>
              <a:off x="6262560" y="3056040"/>
              <a:ext cx="500039" cy="383040"/>
            </a:xfrm>
            <a:prstGeom prst="curvedConnector3">
              <a:avLst/>
            </a:prstGeom>
            <a:noFill/>
            <a:ln w="0">
              <a:solidFill>
                <a:srgbClr val="000000"/>
              </a:solidFill>
              <a:prstDash val="solid"/>
              <a:tailEnd type="arrow"/>
            </a:ln>
          </p:spPr>
        </p:cxnSp>
        <p:cxnSp>
          <p:nvCxnSpPr>
            <p:cNvPr id="22" name="Connector: Curved 21">
              <a:extLst>
                <a:ext uri="{FF2B5EF4-FFF2-40B4-BE49-F238E27FC236}">
                  <a16:creationId xmlns:a16="http://schemas.microsoft.com/office/drawing/2014/main" id="{268CA1C1-F9AC-7A48-CDAD-0610B34C48E5}"/>
                </a:ext>
              </a:extLst>
            </p:cNvPr>
            <p:cNvCxnSpPr/>
            <p:nvPr/>
          </p:nvCxnSpPr>
          <p:spPr>
            <a:xfrm flipV="1">
              <a:off x="6262920" y="4159080"/>
              <a:ext cx="499679" cy="366120"/>
            </a:xfrm>
            <a:prstGeom prst="curvedConnector3">
              <a:avLst/>
            </a:prstGeom>
            <a:noFill/>
            <a:ln w="0">
              <a:solidFill>
                <a:srgbClr val="000000"/>
              </a:solidFill>
              <a:prstDash val="solid"/>
              <a:tailEnd type="arrow"/>
            </a:ln>
          </p:spPr>
        </p:cxnSp>
        <p:cxnSp>
          <p:nvCxnSpPr>
            <p:cNvPr id="23" name="Connector: Curved 22">
              <a:extLst>
                <a:ext uri="{FF2B5EF4-FFF2-40B4-BE49-F238E27FC236}">
                  <a16:creationId xmlns:a16="http://schemas.microsoft.com/office/drawing/2014/main" id="{7EF2418F-9911-17DC-E454-9AE7346C38A3}"/>
                </a:ext>
              </a:extLst>
            </p:cNvPr>
            <p:cNvCxnSpPr>
              <a:stCxn id="11" idx="1"/>
              <a:endCxn id="15" idx="3"/>
            </p:cNvCxnSpPr>
            <p:nvPr/>
          </p:nvCxnSpPr>
          <p:spPr>
            <a:xfrm>
              <a:off x="6262920" y="4525200"/>
              <a:ext cx="499679" cy="354239"/>
            </a:xfrm>
            <a:prstGeom prst="curvedConnector3">
              <a:avLst>
                <a:gd name="adj1" fmla="val 50000"/>
              </a:avLst>
            </a:prstGeom>
            <a:noFill/>
            <a:ln w="0">
              <a:solidFill>
                <a:srgbClr val="000000"/>
              </a:solidFill>
              <a:prstDash val="solid"/>
              <a:tailEnd type="arrow"/>
            </a:ln>
          </p:spPr>
        </p:cxnSp>
      </p:grpSp>
      <p:sp>
        <p:nvSpPr>
          <p:cNvPr id="24" name="TextBox 23">
            <a:extLst>
              <a:ext uri="{FF2B5EF4-FFF2-40B4-BE49-F238E27FC236}">
                <a16:creationId xmlns:a16="http://schemas.microsoft.com/office/drawing/2014/main" id="{196B7CCC-030B-39EB-A67B-ED2F4DC80756}"/>
              </a:ext>
            </a:extLst>
          </p:cNvPr>
          <p:cNvSpPr txBox="1"/>
          <p:nvPr/>
        </p:nvSpPr>
        <p:spPr>
          <a:xfrm>
            <a:off x="4197276" y="3568926"/>
            <a:ext cx="3701846" cy="340955"/>
          </a:xfrm>
          <a:prstGeom prst="rect">
            <a:avLst/>
          </a:prstGeom>
          <a:noFill/>
          <a:ln>
            <a:noFill/>
          </a:ln>
        </p:spPr>
        <p:txBody>
          <a:bodyPr vert="horz" wrap="none" lIns="81646" tIns="40823" rIns="81646" bIns="40823" anchorCtr="0" compatLnSpc="0"/>
          <a:lstStyle/>
          <a:p>
            <a:pPr algn="ctr" defTabSz="829544">
              <a:lnSpc>
                <a:spcPct val="90000"/>
              </a:lnSpc>
              <a:spcAft>
                <a:spcPts val="571"/>
              </a:spcAft>
            </a:pPr>
            <a:r>
              <a:rPr lang="en-US" sz="1633">
                <a:solidFill>
                  <a:srgbClr val="FFFFFF"/>
                </a:solidFill>
                <a:latin typeface="Trebuchet MS" pitchFamily="34"/>
                <a:ea typeface="DejaVu Sans"/>
                <a:cs typeface="DejaVu Sans"/>
              </a:rPr>
              <a:t>Dynamic: Earliest Deadline First (EDF)</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5961D-8AE9-4311-C0E6-3C486A45EECC}"/>
              </a:ext>
            </a:extLst>
          </p:cNvPr>
          <p:cNvSpPr txBox="1">
            <a:spLocks noGrp="1"/>
          </p:cNvSpPr>
          <p:nvPr>
            <p:ph type="title" idx="4294967295"/>
          </p:nvPr>
        </p:nvSpPr>
        <p:spPr>
          <a:xfrm>
            <a:off x="204213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Process Management - Concepts </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Scheduling – Types – Co-operative vs Pre-emptive</a:t>
            </a:r>
          </a:p>
        </p:txBody>
      </p:sp>
      <p:pic>
        <p:nvPicPr>
          <p:cNvPr id="3" name="Picture 2">
            <a:hlinkClick r:id="rId3" action="ppaction://hlinksldjump"/>
            <a:extLst>
              <a:ext uri="{FF2B5EF4-FFF2-40B4-BE49-F238E27FC236}">
                <a16:creationId xmlns:a16="http://schemas.microsoft.com/office/drawing/2014/main" id="{7D6052DE-C4AC-FBEC-6CDC-D048E53FD3BA}"/>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sp>
        <p:nvSpPr>
          <p:cNvPr id="4" name="Text Placeholder 3">
            <a:extLst>
              <a:ext uri="{FF2B5EF4-FFF2-40B4-BE49-F238E27FC236}">
                <a16:creationId xmlns:a16="http://schemas.microsoft.com/office/drawing/2014/main" id="{F648C633-43B4-B55B-08C8-C2A09295D36F}"/>
              </a:ext>
            </a:extLst>
          </p:cNvPr>
          <p:cNvSpPr txBox="1">
            <a:spLocks noGrp="1"/>
          </p:cNvSpPr>
          <p:nvPr>
            <p:ph type="body" idx="4294967295"/>
          </p:nvPr>
        </p:nvSpPr>
        <p:spPr>
          <a:xfrm>
            <a:off x="1989231" y="1327243"/>
            <a:ext cx="8229627" cy="4627063"/>
          </a:xfrm>
        </p:spPr>
        <p:txBody>
          <a:bodyPr/>
          <a:lstStyle/>
          <a:p>
            <a:pPr lvl="0" algn="just" hangingPunct="1">
              <a:buSzPct val="45000"/>
              <a:buFont typeface="StarSymbol"/>
              <a:buChar char="●"/>
            </a:pPr>
            <a:r>
              <a:rPr lang="en-US" sz="2359">
                <a:solidFill>
                  <a:srgbClr val="000000"/>
                </a:solidFill>
                <a:ea typeface="DejaVu Sans" pitchFamily="2"/>
                <a:cs typeface="DejaVu Sans" pitchFamily="2"/>
              </a:rPr>
              <a:t>In Co-operative scheduling, process co-operate in terms of sharing processor timing. The process voluntarily gives the kernel a chance to perform a process switch</a:t>
            </a:r>
          </a:p>
          <a:p>
            <a:pPr lvl="0" algn="just" hangingPunct="1">
              <a:buSzPct val="45000"/>
              <a:buFont typeface="StarSymbol"/>
              <a:buChar char="●"/>
            </a:pPr>
            <a:r>
              <a:rPr lang="en-US" sz="2359">
                <a:solidFill>
                  <a:srgbClr val="000000"/>
                </a:solidFill>
                <a:ea typeface="DejaVu Sans" pitchFamily="2"/>
                <a:cs typeface="DejaVu Sans" pitchFamily="2"/>
              </a:rPr>
              <a:t>In Preemptive scheduling, process are preempted a higher priority process, thereby the existing process will need to relinquish CPU</a:t>
            </a:r>
          </a:p>
        </p:txBody>
      </p:sp>
      <p:pic>
        <p:nvPicPr>
          <p:cNvPr id="5" name="Picture 4">
            <a:hlinkClick r:id="" action="ppaction://hlinkshowjump?jump=nextslide"/>
            <a:extLst>
              <a:ext uri="{FF2B5EF4-FFF2-40B4-BE49-F238E27FC236}">
                <a16:creationId xmlns:a16="http://schemas.microsoft.com/office/drawing/2014/main" id="{7E4BB2EF-2682-240E-FDD3-8977509D344D}"/>
              </a:ext>
            </a:extLst>
          </p:cNvPr>
          <p:cNvPicPr>
            <a:picLocks noChangeAspect="1"/>
          </p:cNvPicPr>
          <p:nvPr/>
        </p:nvPicPr>
        <p:blipFill>
          <a:blip r:embed="rId5">
            <a:lum/>
            <a:alphaModFix/>
          </a:blip>
          <a:srcRect/>
          <a:stretch>
            <a:fillRect/>
          </a:stretch>
        </p:blipFill>
        <p:spPr>
          <a:xfrm>
            <a:off x="2408241" y="6423284"/>
            <a:ext cx="326585" cy="326585"/>
          </a:xfrm>
          <a:prstGeom prst="rect">
            <a:avLst/>
          </a:prstGeom>
          <a:noFill/>
          <a:ln>
            <a:noFill/>
          </a:ln>
        </p:spPr>
      </p:pic>
      <p:pic>
        <p:nvPicPr>
          <p:cNvPr id="6" name="Picture 5">
            <a:hlinkClick r:id="" action="ppaction://hlinkshowjump?jump=previousslide"/>
            <a:extLst>
              <a:ext uri="{FF2B5EF4-FFF2-40B4-BE49-F238E27FC236}">
                <a16:creationId xmlns:a16="http://schemas.microsoft.com/office/drawing/2014/main" id="{18EC08DC-0DE0-246E-1673-4D7375B8EC3D}"/>
              </a:ext>
            </a:extLst>
          </p:cNvPr>
          <p:cNvPicPr>
            <a:picLocks noChangeAspect="1"/>
          </p:cNvPicPr>
          <p:nvPr/>
        </p:nvPicPr>
        <p:blipFill>
          <a:blip r:embed="rId6">
            <a:lum/>
            <a:alphaModFix/>
          </a:blip>
          <a:srcRect/>
          <a:stretch>
            <a:fillRect/>
          </a:stretch>
        </p:blipFill>
        <p:spPr>
          <a:xfrm>
            <a:off x="2817452" y="6423610"/>
            <a:ext cx="326585" cy="32658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C7F6C-E437-F12E-6643-2D73EE3876A4}"/>
              </a:ext>
            </a:extLst>
          </p:cNvPr>
          <p:cNvSpPr txBox="1">
            <a:spLocks noGrp="1"/>
          </p:cNvSpPr>
          <p:nvPr>
            <p:ph type="title" idx="4294967295"/>
          </p:nvPr>
        </p:nvSpPr>
        <p:spPr>
          <a:xfrm>
            <a:off x="204213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Process Management - Concepts </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Scheduling – Types – FCFS</a:t>
            </a:r>
          </a:p>
        </p:txBody>
      </p:sp>
      <p:pic>
        <p:nvPicPr>
          <p:cNvPr id="3" name="Picture 2">
            <a:hlinkClick r:id="rId3" action="ppaction://hlinksldjump"/>
            <a:extLst>
              <a:ext uri="{FF2B5EF4-FFF2-40B4-BE49-F238E27FC236}">
                <a16:creationId xmlns:a16="http://schemas.microsoft.com/office/drawing/2014/main" id="{622F3E0E-65F5-EFEA-3EBF-EA312D8402E7}"/>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sp>
        <p:nvSpPr>
          <p:cNvPr id="4" name="Text Placeholder 3">
            <a:extLst>
              <a:ext uri="{FF2B5EF4-FFF2-40B4-BE49-F238E27FC236}">
                <a16:creationId xmlns:a16="http://schemas.microsoft.com/office/drawing/2014/main" id="{D6CD9170-9A37-D42E-F0B2-2C0377DE05F9}"/>
              </a:ext>
            </a:extLst>
          </p:cNvPr>
          <p:cNvSpPr txBox="1">
            <a:spLocks noGrp="1"/>
          </p:cNvSpPr>
          <p:nvPr>
            <p:ph type="body" idx="4294967295"/>
          </p:nvPr>
        </p:nvSpPr>
        <p:spPr>
          <a:xfrm>
            <a:off x="1989231" y="1327243"/>
            <a:ext cx="8229627" cy="4627063"/>
          </a:xfrm>
        </p:spPr>
        <p:txBody>
          <a:bodyPr/>
          <a:lstStyle/>
          <a:p>
            <a:pPr lvl="0">
              <a:buSzPct val="45000"/>
              <a:buFont typeface="StarSymbol"/>
              <a:buChar char="●"/>
            </a:pPr>
            <a:r>
              <a:rPr lang="en-US" sz="2359"/>
              <a:t>First Come First Served (FCFS) is a Non-Preemptive scheduling algorithm. FIFO (First In First Out) strategy assigns priority to process in the order in which they request the processor. The process that requests the CPU first is allocated the CPU first. This is easily implemented with a FIFO queue for managing the tasks. As the process come in, they are put at the end of the queue. As the CPU finishes each task, it removes it from the start of the queue and heads on to the next task.</a:t>
            </a:r>
          </a:p>
        </p:txBody>
      </p:sp>
      <p:pic>
        <p:nvPicPr>
          <p:cNvPr id="5" name="Picture 4">
            <a:hlinkClick r:id="" action="ppaction://hlinkshowjump?jump=nextslide"/>
            <a:extLst>
              <a:ext uri="{FF2B5EF4-FFF2-40B4-BE49-F238E27FC236}">
                <a16:creationId xmlns:a16="http://schemas.microsoft.com/office/drawing/2014/main" id="{CA6169FE-7169-EF87-BEF0-B9543777BAFA}"/>
              </a:ext>
            </a:extLst>
          </p:cNvPr>
          <p:cNvPicPr>
            <a:picLocks noChangeAspect="1"/>
          </p:cNvPicPr>
          <p:nvPr/>
        </p:nvPicPr>
        <p:blipFill>
          <a:blip r:embed="rId5">
            <a:lum/>
            <a:alphaModFix/>
          </a:blip>
          <a:srcRect/>
          <a:stretch>
            <a:fillRect/>
          </a:stretch>
        </p:blipFill>
        <p:spPr>
          <a:xfrm>
            <a:off x="2408241" y="6423284"/>
            <a:ext cx="326585" cy="326585"/>
          </a:xfrm>
          <a:prstGeom prst="rect">
            <a:avLst/>
          </a:prstGeom>
          <a:noFill/>
          <a:ln>
            <a:noFill/>
          </a:ln>
        </p:spPr>
      </p:pic>
      <p:pic>
        <p:nvPicPr>
          <p:cNvPr id="6" name="Picture 5">
            <a:hlinkClick r:id="" action="ppaction://hlinkshowjump?jump=previousslide"/>
            <a:extLst>
              <a:ext uri="{FF2B5EF4-FFF2-40B4-BE49-F238E27FC236}">
                <a16:creationId xmlns:a16="http://schemas.microsoft.com/office/drawing/2014/main" id="{54C43FA8-3F2E-DB4A-AA6C-A4FCC00DFBDD}"/>
              </a:ext>
            </a:extLst>
          </p:cNvPr>
          <p:cNvPicPr>
            <a:picLocks noChangeAspect="1"/>
          </p:cNvPicPr>
          <p:nvPr/>
        </p:nvPicPr>
        <p:blipFill>
          <a:blip r:embed="rId6">
            <a:lum/>
            <a:alphaModFix/>
          </a:blip>
          <a:srcRect/>
          <a:stretch>
            <a:fillRect/>
          </a:stretch>
        </p:blipFill>
        <p:spPr>
          <a:xfrm>
            <a:off x="2817452" y="6423610"/>
            <a:ext cx="326585" cy="32658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5A4E8-C523-E40B-1CD8-23026ED6AC4E}"/>
              </a:ext>
            </a:extLst>
          </p:cNvPr>
          <p:cNvSpPr txBox="1">
            <a:spLocks noGrp="1"/>
          </p:cNvSpPr>
          <p:nvPr>
            <p:ph type="title" idx="4294967295"/>
          </p:nvPr>
        </p:nvSpPr>
        <p:spPr>
          <a:xfrm>
            <a:off x="204213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Process Management - Concepts </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Scheduling – Types – FCFS</a:t>
            </a:r>
          </a:p>
        </p:txBody>
      </p:sp>
      <p:pic>
        <p:nvPicPr>
          <p:cNvPr id="3" name="Picture 2">
            <a:hlinkClick r:id="rId3" action="ppaction://hlinksldjump"/>
            <a:extLst>
              <a:ext uri="{FF2B5EF4-FFF2-40B4-BE49-F238E27FC236}">
                <a16:creationId xmlns:a16="http://schemas.microsoft.com/office/drawing/2014/main" id="{82BD969B-9A61-303B-2115-805D403FD577}"/>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4" name="Picture 3">
            <a:hlinkClick r:id="" action="ppaction://hlinkshowjump?jump=nextslide"/>
            <a:extLst>
              <a:ext uri="{FF2B5EF4-FFF2-40B4-BE49-F238E27FC236}">
                <a16:creationId xmlns:a16="http://schemas.microsoft.com/office/drawing/2014/main" id="{C7F203F6-346D-6EF3-8026-C3574904EE89}"/>
              </a:ext>
            </a:extLst>
          </p:cNvPr>
          <p:cNvPicPr>
            <a:picLocks noChangeAspect="1"/>
          </p:cNvPicPr>
          <p:nvPr/>
        </p:nvPicPr>
        <p:blipFill>
          <a:blip r:embed="rId5">
            <a:lum/>
            <a:alphaModFix/>
          </a:blip>
          <a:srcRect/>
          <a:stretch>
            <a:fillRect/>
          </a:stretch>
        </p:blipFill>
        <p:spPr>
          <a:xfrm>
            <a:off x="2408241" y="6423284"/>
            <a:ext cx="326585" cy="326585"/>
          </a:xfrm>
          <a:prstGeom prst="rect">
            <a:avLst/>
          </a:prstGeom>
          <a:noFill/>
          <a:ln>
            <a:noFill/>
          </a:ln>
        </p:spPr>
      </p:pic>
      <p:pic>
        <p:nvPicPr>
          <p:cNvPr id="5" name="Picture 4">
            <a:hlinkClick r:id="" action="ppaction://hlinkshowjump?jump=previousslide"/>
            <a:extLst>
              <a:ext uri="{FF2B5EF4-FFF2-40B4-BE49-F238E27FC236}">
                <a16:creationId xmlns:a16="http://schemas.microsoft.com/office/drawing/2014/main" id="{FA02F873-31A1-D944-53AF-03DABB6E2493}"/>
              </a:ext>
            </a:extLst>
          </p:cNvPr>
          <p:cNvPicPr>
            <a:picLocks noChangeAspect="1"/>
          </p:cNvPicPr>
          <p:nvPr/>
        </p:nvPicPr>
        <p:blipFill>
          <a:blip r:embed="rId6">
            <a:lum/>
            <a:alphaModFix/>
          </a:blip>
          <a:srcRect/>
          <a:stretch>
            <a:fillRect/>
          </a:stretch>
        </p:blipFill>
        <p:spPr>
          <a:xfrm>
            <a:off x="2817452" y="6423610"/>
            <a:ext cx="326585" cy="326585"/>
          </a:xfrm>
          <a:prstGeom prst="rect">
            <a:avLst/>
          </a:prstGeom>
          <a:noFill/>
          <a:ln>
            <a:noFill/>
          </a:ln>
        </p:spPr>
      </p:pic>
      <p:graphicFrame>
        <p:nvGraphicFramePr>
          <p:cNvPr id="6" name="Table 5">
            <a:extLst>
              <a:ext uri="{FF2B5EF4-FFF2-40B4-BE49-F238E27FC236}">
                <a16:creationId xmlns:a16="http://schemas.microsoft.com/office/drawing/2014/main" id="{46190B4B-5B02-7390-E8AC-5F3F8C74EF02}"/>
              </a:ext>
            </a:extLst>
          </p:cNvPr>
          <p:cNvGraphicFramePr>
            <a:graphicFrameLocks noGrp="1"/>
          </p:cNvGraphicFramePr>
          <p:nvPr/>
        </p:nvGraphicFramePr>
        <p:xfrm>
          <a:off x="4722752" y="1399093"/>
          <a:ext cx="2746584" cy="1327243"/>
        </p:xfrm>
        <a:graphic>
          <a:graphicData uri="http://schemas.openxmlformats.org/drawingml/2006/table">
            <a:tbl>
              <a:tblPr firstRow="1" bandRow="1"/>
              <a:tblGrid>
                <a:gridCol w="1373292">
                  <a:extLst>
                    <a:ext uri="{9D8B030D-6E8A-4147-A177-3AD203B41FA5}">
                      <a16:colId xmlns:a16="http://schemas.microsoft.com/office/drawing/2014/main" val="2069637973"/>
                    </a:ext>
                  </a:extLst>
                </a:gridCol>
                <a:gridCol w="1373292">
                  <a:extLst>
                    <a:ext uri="{9D8B030D-6E8A-4147-A177-3AD203B41FA5}">
                      <a16:colId xmlns:a16="http://schemas.microsoft.com/office/drawing/2014/main" val="2671903086"/>
                    </a:ext>
                  </a:extLst>
                </a:gridCol>
              </a:tblGrid>
              <a:tr h="331811">
                <a:tc>
                  <a:txBody>
                    <a:bodyPr/>
                    <a:lstStyle/>
                    <a:p>
                      <a:pPr marL="0" marR="0" lvl="0" indent="0" algn="ctr" rtl="0" hangingPunct="0">
                        <a:lnSpc>
                          <a:spcPct val="100000"/>
                        </a:lnSpc>
                        <a:spcBef>
                          <a:spcPts val="0"/>
                        </a:spcBef>
                        <a:spcAft>
                          <a:spcPts val="0"/>
                        </a:spcAft>
                        <a:buNone/>
                        <a:tabLst/>
                      </a:pPr>
                      <a:r>
                        <a:rPr lang="en-US" sz="1600" b="0" i="0" u="none" strike="noStrike" kern="1200">
                          <a:ln>
                            <a:noFill/>
                          </a:ln>
                          <a:latin typeface="Liberation Serif" pitchFamily="18"/>
                          <a:ea typeface="Segoe UI" pitchFamily="2"/>
                          <a:cs typeface="Tahoma" pitchFamily="2"/>
                        </a:rPr>
                        <a:t>Process</a:t>
                      </a:r>
                    </a:p>
                  </a:txBody>
                  <a:tcPr marL="82953" marR="82953" marT="41476" marB="41476"/>
                </a:tc>
                <a:tc>
                  <a:txBody>
                    <a:bodyPr/>
                    <a:lstStyle/>
                    <a:p>
                      <a:pPr marL="0" marR="0" lvl="0" indent="0" algn="ctr" rtl="0" hangingPunct="0">
                        <a:lnSpc>
                          <a:spcPct val="100000"/>
                        </a:lnSpc>
                        <a:spcBef>
                          <a:spcPts val="0"/>
                        </a:spcBef>
                        <a:spcAft>
                          <a:spcPts val="0"/>
                        </a:spcAft>
                        <a:buNone/>
                        <a:tabLst/>
                      </a:pPr>
                      <a:r>
                        <a:rPr lang="en-US" sz="1600" b="0" i="0" u="none" strike="noStrike" kern="1200">
                          <a:ln>
                            <a:noFill/>
                          </a:ln>
                          <a:latin typeface="Liberation Serif" pitchFamily="18"/>
                          <a:ea typeface="Segoe UI" pitchFamily="2"/>
                          <a:cs typeface="Tahoma" pitchFamily="2"/>
                        </a:rPr>
                        <a:t>Burst time</a:t>
                      </a:r>
                    </a:p>
                  </a:txBody>
                  <a:tcPr marL="82953" marR="82953" marT="41476" marB="41476"/>
                </a:tc>
                <a:extLst>
                  <a:ext uri="{0D108BD9-81ED-4DB2-BD59-A6C34878D82A}">
                    <a16:rowId xmlns:a16="http://schemas.microsoft.com/office/drawing/2014/main" val="2899500715"/>
                  </a:ext>
                </a:extLst>
              </a:tr>
              <a:tr h="331811">
                <a:tc>
                  <a:txBody>
                    <a:bodyPr/>
                    <a:lstStyle/>
                    <a:p>
                      <a:pPr marL="0" marR="0" lvl="0" indent="0" algn="ctr" rtl="0" hangingPunct="0">
                        <a:lnSpc>
                          <a:spcPct val="100000"/>
                        </a:lnSpc>
                        <a:spcBef>
                          <a:spcPts val="0"/>
                        </a:spcBef>
                        <a:spcAft>
                          <a:spcPts val="0"/>
                        </a:spcAft>
                        <a:buNone/>
                        <a:tabLst/>
                      </a:pPr>
                      <a:r>
                        <a:rPr lang="en-US" sz="1600" b="0" i="0" u="none" strike="noStrike" kern="1200">
                          <a:ln>
                            <a:noFill/>
                          </a:ln>
                          <a:latin typeface="Liberation Serif" pitchFamily="18"/>
                          <a:ea typeface="Segoe UI" pitchFamily="2"/>
                          <a:cs typeface="Tahoma" pitchFamily="2"/>
                        </a:rPr>
                        <a:t>P1</a:t>
                      </a:r>
                    </a:p>
                  </a:txBody>
                  <a:tcPr marL="82953" marR="82953" marT="41476" marB="41476"/>
                </a:tc>
                <a:tc>
                  <a:txBody>
                    <a:bodyPr/>
                    <a:lstStyle/>
                    <a:p>
                      <a:pPr marL="0" marR="0" lvl="0" indent="0" algn="ctr" rtl="0" hangingPunct="0">
                        <a:lnSpc>
                          <a:spcPct val="100000"/>
                        </a:lnSpc>
                        <a:spcBef>
                          <a:spcPts val="0"/>
                        </a:spcBef>
                        <a:spcAft>
                          <a:spcPts val="0"/>
                        </a:spcAft>
                        <a:buNone/>
                        <a:tabLst/>
                      </a:pPr>
                      <a:r>
                        <a:rPr lang="en-US" sz="1600" b="0" i="0" u="none" strike="noStrike" kern="1200">
                          <a:ln>
                            <a:noFill/>
                          </a:ln>
                          <a:latin typeface="Liberation Serif" pitchFamily="18"/>
                          <a:ea typeface="Segoe UI" pitchFamily="2"/>
                          <a:cs typeface="Tahoma" pitchFamily="2"/>
                        </a:rPr>
                        <a:t>20</a:t>
                      </a:r>
                    </a:p>
                  </a:txBody>
                  <a:tcPr marL="82953" marR="82953" marT="41476" marB="41476"/>
                </a:tc>
                <a:extLst>
                  <a:ext uri="{0D108BD9-81ED-4DB2-BD59-A6C34878D82A}">
                    <a16:rowId xmlns:a16="http://schemas.microsoft.com/office/drawing/2014/main" val="2120854259"/>
                  </a:ext>
                </a:extLst>
              </a:tr>
              <a:tr h="331811">
                <a:tc>
                  <a:txBody>
                    <a:bodyPr/>
                    <a:lstStyle/>
                    <a:p>
                      <a:pPr marL="0" marR="0" lvl="0" indent="0" algn="ctr" rtl="0" hangingPunct="0">
                        <a:lnSpc>
                          <a:spcPct val="100000"/>
                        </a:lnSpc>
                        <a:spcBef>
                          <a:spcPts val="0"/>
                        </a:spcBef>
                        <a:spcAft>
                          <a:spcPts val="0"/>
                        </a:spcAft>
                        <a:buNone/>
                        <a:tabLst/>
                      </a:pPr>
                      <a:r>
                        <a:rPr lang="en-US" sz="1600" b="0" i="0" u="none" strike="noStrike" kern="1200">
                          <a:ln>
                            <a:noFill/>
                          </a:ln>
                          <a:latin typeface="Liberation Serif" pitchFamily="18"/>
                          <a:ea typeface="Segoe UI" pitchFamily="2"/>
                          <a:cs typeface="Tahoma" pitchFamily="2"/>
                        </a:rPr>
                        <a:t>P2</a:t>
                      </a:r>
                    </a:p>
                  </a:txBody>
                  <a:tcPr marL="82953" marR="82953" marT="41476" marB="41476"/>
                </a:tc>
                <a:tc>
                  <a:txBody>
                    <a:bodyPr/>
                    <a:lstStyle/>
                    <a:p>
                      <a:pPr marL="0" marR="0" lvl="0" indent="0" algn="ctr" rtl="0" hangingPunct="0">
                        <a:lnSpc>
                          <a:spcPct val="100000"/>
                        </a:lnSpc>
                        <a:spcBef>
                          <a:spcPts val="0"/>
                        </a:spcBef>
                        <a:spcAft>
                          <a:spcPts val="0"/>
                        </a:spcAft>
                        <a:buNone/>
                        <a:tabLst/>
                      </a:pPr>
                      <a:r>
                        <a:rPr lang="en-US" sz="1600" b="0" i="0" u="none" strike="noStrike" kern="1200">
                          <a:ln>
                            <a:noFill/>
                          </a:ln>
                          <a:latin typeface="Liberation Serif" pitchFamily="18"/>
                          <a:ea typeface="Segoe UI" pitchFamily="2"/>
                          <a:cs typeface="Tahoma" pitchFamily="2"/>
                        </a:rPr>
                        <a:t>5</a:t>
                      </a:r>
                    </a:p>
                  </a:txBody>
                  <a:tcPr marL="82953" marR="82953" marT="41476" marB="41476"/>
                </a:tc>
                <a:extLst>
                  <a:ext uri="{0D108BD9-81ED-4DB2-BD59-A6C34878D82A}">
                    <a16:rowId xmlns:a16="http://schemas.microsoft.com/office/drawing/2014/main" val="2316113654"/>
                  </a:ext>
                </a:extLst>
              </a:tr>
              <a:tr h="331811">
                <a:tc>
                  <a:txBody>
                    <a:bodyPr/>
                    <a:lstStyle/>
                    <a:p>
                      <a:pPr marL="0" marR="0" lvl="0" indent="0" algn="ctr" rtl="0" hangingPunct="0">
                        <a:lnSpc>
                          <a:spcPct val="100000"/>
                        </a:lnSpc>
                        <a:spcBef>
                          <a:spcPts val="0"/>
                        </a:spcBef>
                        <a:spcAft>
                          <a:spcPts val="0"/>
                        </a:spcAft>
                        <a:buNone/>
                        <a:tabLst/>
                      </a:pPr>
                      <a:r>
                        <a:rPr lang="en-US" sz="1600" b="0" i="0" u="none" strike="noStrike" kern="1200">
                          <a:ln>
                            <a:noFill/>
                          </a:ln>
                          <a:latin typeface="Liberation Serif" pitchFamily="18"/>
                          <a:ea typeface="Segoe UI" pitchFamily="2"/>
                          <a:cs typeface="Tahoma" pitchFamily="2"/>
                        </a:rPr>
                        <a:t>P3</a:t>
                      </a:r>
                    </a:p>
                  </a:txBody>
                  <a:tcPr marL="82953" marR="82953" marT="41476" marB="41476"/>
                </a:tc>
                <a:tc>
                  <a:txBody>
                    <a:bodyPr/>
                    <a:lstStyle/>
                    <a:p>
                      <a:pPr marL="0" marR="0" lvl="0" indent="0" algn="ctr" rtl="0" hangingPunct="0">
                        <a:lnSpc>
                          <a:spcPct val="100000"/>
                        </a:lnSpc>
                        <a:spcBef>
                          <a:spcPts val="0"/>
                        </a:spcBef>
                        <a:spcAft>
                          <a:spcPts val="0"/>
                        </a:spcAft>
                        <a:buNone/>
                        <a:tabLst/>
                      </a:pPr>
                      <a:r>
                        <a:rPr lang="en-US" sz="1600" b="0" i="0" u="none" strike="noStrike" kern="1200">
                          <a:ln>
                            <a:noFill/>
                          </a:ln>
                          <a:latin typeface="Liberation Serif" pitchFamily="18"/>
                          <a:ea typeface="Segoe UI" pitchFamily="2"/>
                          <a:cs typeface="Tahoma" pitchFamily="2"/>
                        </a:rPr>
                        <a:t>3</a:t>
                      </a:r>
                    </a:p>
                  </a:txBody>
                  <a:tcPr marL="82953" marR="82953" marT="41476" marB="41476"/>
                </a:tc>
                <a:extLst>
                  <a:ext uri="{0D108BD9-81ED-4DB2-BD59-A6C34878D82A}">
                    <a16:rowId xmlns:a16="http://schemas.microsoft.com/office/drawing/2014/main" val="1021098119"/>
                  </a:ext>
                </a:extLst>
              </a:tr>
            </a:tbl>
          </a:graphicData>
        </a:graphic>
      </p:graphicFrame>
      <p:sp>
        <p:nvSpPr>
          <p:cNvPr id="7" name="TextBox 6">
            <a:extLst>
              <a:ext uri="{FF2B5EF4-FFF2-40B4-BE49-F238E27FC236}">
                <a16:creationId xmlns:a16="http://schemas.microsoft.com/office/drawing/2014/main" id="{FC797869-AF32-2D4A-D3B9-75C5CAC9538D}"/>
              </a:ext>
            </a:extLst>
          </p:cNvPr>
          <p:cNvSpPr txBox="1"/>
          <p:nvPr/>
        </p:nvSpPr>
        <p:spPr>
          <a:xfrm>
            <a:off x="2021237" y="3026468"/>
            <a:ext cx="7977923" cy="676837"/>
          </a:xfrm>
          <a:prstGeom prst="rect">
            <a:avLst/>
          </a:prstGeom>
          <a:noFill/>
          <a:ln>
            <a:noFill/>
          </a:ln>
        </p:spPr>
        <p:txBody>
          <a:bodyPr vert="horz" wrap="none" lIns="81646" tIns="40823" rIns="81646" bIns="40823" anchorCtr="0" compatLnSpc="0">
            <a:spAutoFit/>
          </a:bodyPr>
          <a:lstStyle/>
          <a:p>
            <a:pPr defTabSz="829544" hangingPunct="0">
              <a:buSzPct val="45000"/>
              <a:buFont typeface="StarSymbol"/>
              <a:buChar char="●"/>
            </a:pPr>
            <a:r>
              <a:rPr lang="en-US" sz="1996">
                <a:solidFill>
                  <a:prstClr val="black"/>
                </a:solidFill>
                <a:latin typeface="Trebuchet MS" pitchFamily="34"/>
                <a:ea typeface="Segoe UI" pitchFamily="2"/>
                <a:cs typeface="Tahoma" pitchFamily="2"/>
              </a:rPr>
              <a:t>Suppose processes arrive in the order: P1, P2, P3 , The Gantt Chart</a:t>
            </a:r>
          </a:p>
          <a:p>
            <a:pPr defTabSz="829544" hangingPunct="0">
              <a:buSzPct val="45000"/>
              <a:buFont typeface="StarSymbol"/>
              <a:buChar char="●"/>
            </a:pPr>
            <a:r>
              <a:rPr lang="en-US" sz="1996">
                <a:solidFill>
                  <a:prstClr val="black"/>
                </a:solidFill>
                <a:latin typeface="Trebuchet MS" pitchFamily="34"/>
                <a:ea typeface="Segoe UI" pitchFamily="2"/>
                <a:cs typeface="Tahoma" pitchFamily="2"/>
              </a:rPr>
              <a:t>for the schedule is</a:t>
            </a:r>
          </a:p>
        </p:txBody>
      </p:sp>
      <p:grpSp>
        <p:nvGrpSpPr>
          <p:cNvPr id="8" name="Group 7">
            <a:extLst>
              <a:ext uri="{FF2B5EF4-FFF2-40B4-BE49-F238E27FC236}">
                <a16:creationId xmlns:a16="http://schemas.microsoft.com/office/drawing/2014/main" id="{F1E2177F-2C9D-8C45-A3BE-41E23FBEA978}"/>
              </a:ext>
            </a:extLst>
          </p:cNvPr>
          <p:cNvGrpSpPr/>
          <p:nvPr/>
        </p:nvGrpSpPr>
        <p:grpSpPr>
          <a:xfrm>
            <a:off x="3730258" y="4901728"/>
            <a:ext cx="4734219" cy="361099"/>
            <a:chOff x="2432520" y="5403240"/>
            <a:chExt cx="5218600" cy="398044"/>
          </a:xfrm>
        </p:grpSpPr>
        <p:sp>
          <p:nvSpPr>
            <p:cNvPr id="10" name="TextBox 9">
              <a:extLst>
                <a:ext uri="{FF2B5EF4-FFF2-40B4-BE49-F238E27FC236}">
                  <a16:creationId xmlns:a16="http://schemas.microsoft.com/office/drawing/2014/main" id="{FF819CEF-C94A-F541-2764-54DC63EC8DB8}"/>
                </a:ext>
              </a:extLst>
            </p:cNvPr>
            <p:cNvSpPr txBox="1"/>
            <p:nvPr/>
          </p:nvSpPr>
          <p:spPr>
            <a:xfrm>
              <a:off x="2432520" y="5403240"/>
              <a:ext cx="181828" cy="356284"/>
            </a:xfrm>
            <a:prstGeom prst="rect">
              <a:avLst/>
            </a:prstGeom>
            <a:noFill/>
            <a:ln>
              <a:noFill/>
            </a:ln>
          </p:spPr>
          <p:txBody>
            <a:bodyPr vert="horz" wrap="none" lIns="81646" tIns="40823" rIns="81646" bIns="40823" anchorCtr="0" compatLnSpc="0">
              <a:sp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11" name="TextBox 10">
              <a:extLst>
                <a:ext uri="{FF2B5EF4-FFF2-40B4-BE49-F238E27FC236}">
                  <a16:creationId xmlns:a16="http://schemas.microsoft.com/office/drawing/2014/main" id="{B02DB4BC-C7F7-A271-9A27-D33C6ACAEA35}"/>
                </a:ext>
              </a:extLst>
            </p:cNvPr>
            <p:cNvSpPr txBox="1"/>
            <p:nvPr/>
          </p:nvSpPr>
          <p:spPr>
            <a:xfrm>
              <a:off x="2524320" y="5445000"/>
              <a:ext cx="297179" cy="356284"/>
            </a:xfrm>
            <a:prstGeom prst="rect">
              <a:avLst/>
            </a:prstGeom>
            <a:noFill/>
            <a:ln>
              <a:noFill/>
            </a:ln>
          </p:spPr>
          <p:txBody>
            <a:bodyPr vert="horz" wrap="none" lIns="81646" tIns="40823" rIns="81646" bIns="40823" anchorCtr="0" compatLnSpc="0">
              <a:spAutoFit/>
            </a:bodyPr>
            <a:lstStyle/>
            <a:p>
              <a:pPr defTabSz="829544" hangingPunct="0"/>
              <a:r>
                <a:rPr lang="en-US" sz="1633">
                  <a:solidFill>
                    <a:prstClr val="black"/>
                  </a:solidFill>
                  <a:latin typeface="Liberation Serif" pitchFamily="18"/>
                  <a:ea typeface="Segoe UI" pitchFamily="2"/>
                  <a:cs typeface="Tahoma" pitchFamily="2"/>
                </a:rPr>
                <a:t>0</a:t>
              </a:r>
            </a:p>
          </p:txBody>
        </p:sp>
        <p:sp>
          <p:nvSpPr>
            <p:cNvPr id="12" name="TextBox 11">
              <a:extLst>
                <a:ext uri="{FF2B5EF4-FFF2-40B4-BE49-F238E27FC236}">
                  <a16:creationId xmlns:a16="http://schemas.microsoft.com/office/drawing/2014/main" id="{5BA46CD7-4BCF-43F2-71C7-DA3AD61B71F9}"/>
                </a:ext>
              </a:extLst>
            </p:cNvPr>
            <p:cNvSpPr txBox="1"/>
            <p:nvPr/>
          </p:nvSpPr>
          <p:spPr>
            <a:xfrm>
              <a:off x="5699880" y="5445000"/>
              <a:ext cx="412600" cy="356284"/>
            </a:xfrm>
            <a:prstGeom prst="rect">
              <a:avLst/>
            </a:prstGeom>
            <a:noFill/>
            <a:ln>
              <a:noFill/>
            </a:ln>
          </p:spPr>
          <p:txBody>
            <a:bodyPr vert="horz" wrap="none" lIns="81646" tIns="40823" rIns="81646" bIns="40823" anchorCtr="0" compatLnSpc="0">
              <a:spAutoFit/>
            </a:bodyPr>
            <a:lstStyle/>
            <a:p>
              <a:pPr defTabSz="829544" hangingPunct="0"/>
              <a:r>
                <a:rPr lang="en-US" sz="1633">
                  <a:solidFill>
                    <a:prstClr val="black"/>
                  </a:solidFill>
                  <a:latin typeface="Liberation Serif" pitchFamily="18"/>
                  <a:ea typeface="Segoe UI" pitchFamily="2"/>
                  <a:cs typeface="Tahoma" pitchFamily="2"/>
                </a:rPr>
                <a:t>20</a:t>
              </a:r>
            </a:p>
          </p:txBody>
        </p:sp>
        <p:sp>
          <p:nvSpPr>
            <p:cNvPr id="13" name="TextBox 12">
              <a:extLst>
                <a:ext uri="{FF2B5EF4-FFF2-40B4-BE49-F238E27FC236}">
                  <a16:creationId xmlns:a16="http://schemas.microsoft.com/office/drawing/2014/main" id="{0F699575-BED8-5E07-8053-DA34E222D74A}"/>
                </a:ext>
              </a:extLst>
            </p:cNvPr>
            <p:cNvSpPr txBox="1"/>
            <p:nvPr/>
          </p:nvSpPr>
          <p:spPr>
            <a:xfrm>
              <a:off x="6623640" y="5445000"/>
              <a:ext cx="412600" cy="356284"/>
            </a:xfrm>
            <a:prstGeom prst="rect">
              <a:avLst/>
            </a:prstGeom>
            <a:noFill/>
            <a:ln>
              <a:noFill/>
            </a:ln>
          </p:spPr>
          <p:txBody>
            <a:bodyPr vert="horz" wrap="none" lIns="81646" tIns="40823" rIns="81646" bIns="40823" anchorCtr="0" compatLnSpc="0">
              <a:spAutoFit/>
            </a:bodyPr>
            <a:lstStyle/>
            <a:p>
              <a:pPr defTabSz="829544" hangingPunct="0"/>
              <a:r>
                <a:rPr lang="en-US" sz="1633">
                  <a:solidFill>
                    <a:prstClr val="black"/>
                  </a:solidFill>
                  <a:latin typeface="Liberation Serif" pitchFamily="18"/>
                  <a:ea typeface="Segoe UI" pitchFamily="2"/>
                  <a:cs typeface="Tahoma" pitchFamily="2"/>
                </a:rPr>
                <a:t>25</a:t>
              </a:r>
            </a:p>
          </p:txBody>
        </p:sp>
        <p:sp>
          <p:nvSpPr>
            <p:cNvPr id="14" name="TextBox 13">
              <a:extLst>
                <a:ext uri="{FF2B5EF4-FFF2-40B4-BE49-F238E27FC236}">
                  <a16:creationId xmlns:a16="http://schemas.microsoft.com/office/drawing/2014/main" id="{6696E161-6DA6-4AB0-66A9-B7D425609A8A}"/>
                </a:ext>
              </a:extLst>
            </p:cNvPr>
            <p:cNvSpPr txBox="1"/>
            <p:nvPr/>
          </p:nvSpPr>
          <p:spPr>
            <a:xfrm>
              <a:off x="7238520" y="5445000"/>
              <a:ext cx="412600" cy="356284"/>
            </a:xfrm>
            <a:prstGeom prst="rect">
              <a:avLst/>
            </a:prstGeom>
            <a:noFill/>
            <a:ln>
              <a:noFill/>
            </a:ln>
          </p:spPr>
          <p:txBody>
            <a:bodyPr vert="horz" wrap="none" lIns="81646" tIns="40823" rIns="81646" bIns="40823" anchorCtr="0" compatLnSpc="0">
              <a:spAutoFit/>
            </a:bodyPr>
            <a:lstStyle/>
            <a:p>
              <a:pPr defTabSz="829544" hangingPunct="0"/>
              <a:r>
                <a:rPr lang="en-US" sz="1633">
                  <a:solidFill>
                    <a:prstClr val="black"/>
                  </a:solidFill>
                  <a:latin typeface="Liberation Serif" pitchFamily="18"/>
                  <a:ea typeface="Segoe UI" pitchFamily="2"/>
                  <a:cs typeface="Tahoma" pitchFamily="2"/>
                </a:rPr>
                <a:t>28</a:t>
              </a:r>
            </a:p>
          </p:txBody>
        </p:sp>
      </p:grpSp>
      <p:graphicFrame>
        <p:nvGraphicFramePr>
          <p:cNvPr id="9" name="Table 8">
            <a:extLst>
              <a:ext uri="{FF2B5EF4-FFF2-40B4-BE49-F238E27FC236}">
                <a16:creationId xmlns:a16="http://schemas.microsoft.com/office/drawing/2014/main" id="{8E3EE995-DB32-DC7F-9F3C-4F676F75B372}"/>
              </a:ext>
            </a:extLst>
          </p:cNvPr>
          <p:cNvGraphicFramePr>
            <a:graphicFrameLocks noGrp="1"/>
          </p:cNvGraphicFramePr>
          <p:nvPr/>
        </p:nvGraphicFramePr>
        <p:xfrm>
          <a:off x="3813537" y="4165924"/>
          <a:ext cx="4604529" cy="655784"/>
        </p:xfrm>
        <a:graphic>
          <a:graphicData uri="http://schemas.openxmlformats.org/drawingml/2006/table">
            <a:tbl>
              <a:tblPr firstRow="1" bandRow="1"/>
              <a:tblGrid>
                <a:gridCol w="3156775">
                  <a:extLst>
                    <a:ext uri="{9D8B030D-6E8A-4147-A177-3AD203B41FA5}">
                      <a16:colId xmlns:a16="http://schemas.microsoft.com/office/drawing/2014/main" val="2016585103"/>
                    </a:ext>
                  </a:extLst>
                </a:gridCol>
                <a:gridCol w="907254">
                  <a:extLst>
                    <a:ext uri="{9D8B030D-6E8A-4147-A177-3AD203B41FA5}">
                      <a16:colId xmlns:a16="http://schemas.microsoft.com/office/drawing/2014/main" val="519396558"/>
                    </a:ext>
                  </a:extLst>
                </a:gridCol>
                <a:gridCol w="540499">
                  <a:extLst>
                    <a:ext uri="{9D8B030D-6E8A-4147-A177-3AD203B41FA5}">
                      <a16:colId xmlns:a16="http://schemas.microsoft.com/office/drawing/2014/main" val="290051808"/>
                    </a:ext>
                  </a:extLst>
                </a:gridCol>
              </a:tblGrid>
              <a:tr h="655784">
                <a:tc>
                  <a:txBody>
                    <a:bodyPr/>
                    <a:lstStyle/>
                    <a:p>
                      <a:pPr marL="0" marR="0" lvl="0" indent="0" rtl="0" hangingPunct="0">
                        <a:lnSpc>
                          <a:spcPct val="100000"/>
                        </a:lnSpc>
                        <a:spcBef>
                          <a:spcPts val="0"/>
                        </a:spcBef>
                        <a:spcAft>
                          <a:spcPts val="0"/>
                        </a:spcAft>
                        <a:buNone/>
                        <a:tabLst/>
                      </a:pPr>
                      <a:r>
                        <a:rPr lang="en-US" sz="1600" b="0" i="0" u="none" strike="noStrike" kern="1200">
                          <a:ln>
                            <a:noFill/>
                          </a:ln>
                          <a:latin typeface="Liberation Serif" pitchFamily="18"/>
                          <a:ea typeface="Segoe UI" pitchFamily="2"/>
                          <a:cs typeface="Tahoma" pitchFamily="2"/>
                        </a:rPr>
                        <a:t>P1</a:t>
                      </a:r>
                    </a:p>
                  </a:txBody>
                  <a:tcPr marL="82953" marR="82953" marT="41476" marB="41476"/>
                </a:tc>
                <a:tc>
                  <a:txBody>
                    <a:bodyPr/>
                    <a:lstStyle/>
                    <a:p>
                      <a:pPr marL="0" marR="0" lvl="0" indent="0" rtl="0" hangingPunct="0">
                        <a:lnSpc>
                          <a:spcPct val="100000"/>
                        </a:lnSpc>
                        <a:spcBef>
                          <a:spcPts val="0"/>
                        </a:spcBef>
                        <a:spcAft>
                          <a:spcPts val="0"/>
                        </a:spcAft>
                        <a:buNone/>
                        <a:tabLst/>
                      </a:pPr>
                      <a:r>
                        <a:rPr lang="en-US" sz="1600" b="0" i="0" u="none" strike="noStrike" kern="1200">
                          <a:ln>
                            <a:noFill/>
                          </a:ln>
                          <a:latin typeface="Liberation Serif" pitchFamily="18"/>
                          <a:ea typeface="Segoe UI" pitchFamily="2"/>
                          <a:cs typeface="Tahoma" pitchFamily="2"/>
                        </a:rPr>
                        <a:t>P2</a:t>
                      </a:r>
                    </a:p>
                  </a:txBody>
                  <a:tcPr marL="82953" marR="82953" marT="41476" marB="41476"/>
                </a:tc>
                <a:tc>
                  <a:txBody>
                    <a:bodyPr/>
                    <a:lstStyle/>
                    <a:p>
                      <a:pPr marL="0" marR="0" lvl="0" indent="0" rtl="0" hangingPunct="0">
                        <a:lnSpc>
                          <a:spcPct val="100000"/>
                        </a:lnSpc>
                        <a:spcBef>
                          <a:spcPts val="0"/>
                        </a:spcBef>
                        <a:spcAft>
                          <a:spcPts val="0"/>
                        </a:spcAft>
                        <a:buNone/>
                        <a:tabLst/>
                      </a:pPr>
                      <a:r>
                        <a:rPr lang="en-US" sz="1600" b="0" i="0" u="none" strike="noStrike" kern="1200">
                          <a:ln>
                            <a:noFill/>
                          </a:ln>
                          <a:latin typeface="Liberation Serif" pitchFamily="18"/>
                          <a:ea typeface="Segoe UI" pitchFamily="2"/>
                          <a:cs typeface="Tahoma" pitchFamily="2"/>
                        </a:rPr>
                        <a:t>P3</a:t>
                      </a:r>
                    </a:p>
                  </a:txBody>
                  <a:tcPr marL="82953" marR="82953" marT="41476" marB="41476"/>
                </a:tc>
                <a:extLst>
                  <a:ext uri="{0D108BD9-81ED-4DB2-BD59-A6C34878D82A}">
                    <a16:rowId xmlns:a16="http://schemas.microsoft.com/office/drawing/2014/main" val="3537210812"/>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B9CC4-BE3B-A9C2-8C26-64D3DC444FE0}"/>
              </a:ext>
            </a:extLst>
          </p:cNvPr>
          <p:cNvSpPr txBox="1">
            <a:spLocks noGrp="1"/>
          </p:cNvSpPr>
          <p:nvPr>
            <p:ph type="title" idx="4294967295"/>
          </p:nvPr>
        </p:nvSpPr>
        <p:spPr>
          <a:xfrm>
            <a:off x="204213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Process Management - Concepts </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Scheduling – Types – RR: Time Sliced</a:t>
            </a:r>
          </a:p>
        </p:txBody>
      </p:sp>
      <p:pic>
        <p:nvPicPr>
          <p:cNvPr id="3" name="Picture 2">
            <a:hlinkClick r:id="rId3" action="ppaction://hlinksldjump"/>
            <a:extLst>
              <a:ext uri="{FF2B5EF4-FFF2-40B4-BE49-F238E27FC236}">
                <a16:creationId xmlns:a16="http://schemas.microsoft.com/office/drawing/2014/main" id="{D2A5F7E0-987A-0117-39FE-7D2CB00E4EA3}"/>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sp>
        <p:nvSpPr>
          <p:cNvPr id="4" name="Text Placeholder 3">
            <a:extLst>
              <a:ext uri="{FF2B5EF4-FFF2-40B4-BE49-F238E27FC236}">
                <a16:creationId xmlns:a16="http://schemas.microsoft.com/office/drawing/2014/main" id="{07F2A5F2-6A0D-B1FB-0421-AB56A80CEE5F}"/>
              </a:ext>
            </a:extLst>
          </p:cNvPr>
          <p:cNvSpPr txBox="1">
            <a:spLocks noGrp="1"/>
          </p:cNvSpPr>
          <p:nvPr>
            <p:ph type="body" idx="4294967295"/>
          </p:nvPr>
        </p:nvSpPr>
        <p:spPr>
          <a:xfrm>
            <a:off x="1989231" y="1327243"/>
            <a:ext cx="8229627" cy="4627063"/>
          </a:xfrm>
        </p:spPr>
        <p:txBody>
          <a:bodyPr/>
          <a:lstStyle/>
          <a:p>
            <a:pPr lvl="0">
              <a:buSzPct val="45000"/>
              <a:buFont typeface="StarSymbol"/>
              <a:buChar char="●"/>
            </a:pPr>
            <a:r>
              <a:rPr lang="en-US" sz="2359">
                <a:solidFill>
                  <a:srgbClr val="000000"/>
                </a:solidFill>
              </a:rPr>
              <a:t>Processes are scheduled based on time-slice, but they are time-bound</a:t>
            </a:r>
          </a:p>
          <a:p>
            <a:pPr lvl="0">
              <a:buSzPct val="45000"/>
              <a:buFont typeface="StarSymbol"/>
              <a:buChar char="●"/>
            </a:pPr>
            <a:r>
              <a:rPr lang="en-US" sz="2359">
                <a:solidFill>
                  <a:srgbClr val="000000"/>
                </a:solidFill>
              </a:rPr>
              <a:t>This time slicing is similar to FCFS except that the scheduler forces process to give up the processor based on the timer interrupt</a:t>
            </a:r>
          </a:p>
          <a:p>
            <a:pPr lvl="0">
              <a:buSzPct val="45000"/>
              <a:buFont typeface="StarSymbol"/>
              <a:buChar char="●"/>
            </a:pPr>
            <a:r>
              <a:rPr lang="en-US" sz="2359">
                <a:solidFill>
                  <a:srgbClr val="000000"/>
                </a:solidFill>
              </a:rPr>
              <a:t>It does so by preempting the current process (i.e. the process actually running) at the end of each time slice</a:t>
            </a:r>
          </a:p>
          <a:p>
            <a:pPr lvl="0">
              <a:buSzPct val="45000"/>
              <a:buFont typeface="StarSymbol"/>
              <a:buChar char="●"/>
            </a:pPr>
            <a:r>
              <a:rPr lang="en-US" sz="2359">
                <a:solidFill>
                  <a:srgbClr val="000000"/>
                </a:solidFill>
              </a:rPr>
              <a:t>The process is moved to the end of the priority level</a:t>
            </a:r>
          </a:p>
        </p:txBody>
      </p:sp>
      <p:pic>
        <p:nvPicPr>
          <p:cNvPr id="5" name="Picture 4">
            <a:hlinkClick r:id="" action="ppaction://hlinkshowjump?jump=nextslide"/>
            <a:extLst>
              <a:ext uri="{FF2B5EF4-FFF2-40B4-BE49-F238E27FC236}">
                <a16:creationId xmlns:a16="http://schemas.microsoft.com/office/drawing/2014/main" id="{D86159AB-DD1A-3C1F-4EDD-2CB583AF1D02}"/>
              </a:ext>
            </a:extLst>
          </p:cNvPr>
          <p:cNvPicPr>
            <a:picLocks noChangeAspect="1"/>
          </p:cNvPicPr>
          <p:nvPr/>
        </p:nvPicPr>
        <p:blipFill>
          <a:blip r:embed="rId5">
            <a:lum/>
            <a:alphaModFix/>
          </a:blip>
          <a:srcRect/>
          <a:stretch>
            <a:fillRect/>
          </a:stretch>
        </p:blipFill>
        <p:spPr>
          <a:xfrm>
            <a:off x="2408241" y="6423284"/>
            <a:ext cx="326585" cy="326585"/>
          </a:xfrm>
          <a:prstGeom prst="rect">
            <a:avLst/>
          </a:prstGeom>
          <a:noFill/>
          <a:ln>
            <a:noFill/>
          </a:ln>
        </p:spPr>
      </p:pic>
      <p:pic>
        <p:nvPicPr>
          <p:cNvPr id="6" name="Picture 5">
            <a:hlinkClick r:id="" action="ppaction://hlinkshowjump?jump=previousslide"/>
            <a:extLst>
              <a:ext uri="{FF2B5EF4-FFF2-40B4-BE49-F238E27FC236}">
                <a16:creationId xmlns:a16="http://schemas.microsoft.com/office/drawing/2014/main" id="{5C53517B-1BD9-D527-799E-0F38D347E4F6}"/>
              </a:ext>
            </a:extLst>
          </p:cNvPr>
          <p:cNvPicPr>
            <a:picLocks noChangeAspect="1"/>
          </p:cNvPicPr>
          <p:nvPr/>
        </p:nvPicPr>
        <p:blipFill>
          <a:blip r:embed="rId6">
            <a:lum/>
            <a:alphaModFix/>
          </a:blip>
          <a:srcRect/>
          <a:stretch>
            <a:fillRect/>
          </a:stretch>
        </p:blipFill>
        <p:spPr>
          <a:xfrm>
            <a:off x="2817452" y="6423610"/>
            <a:ext cx="326585" cy="32658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EC131-DC96-CEED-D30B-0B5A7A901951}"/>
              </a:ext>
            </a:extLst>
          </p:cNvPr>
          <p:cNvSpPr txBox="1">
            <a:spLocks noGrp="1"/>
          </p:cNvSpPr>
          <p:nvPr>
            <p:ph type="title" idx="4294967295"/>
          </p:nvPr>
        </p:nvSpPr>
        <p:spPr>
          <a:xfrm>
            <a:off x="204213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Process Management - Concepts </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Scheduling – Types – RR: Time Sliced</a:t>
            </a:r>
          </a:p>
        </p:txBody>
      </p:sp>
      <p:pic>
        <p:nvPicPr>
          <p:cNvPr id="3" name="Picture 2">
            <a:hlinkClick r:id="rId3" action="ppaction://hlinksldjump"/>
            <a:extLst>
              <a:ext uri="{FF2B5EF4-FFF2-40B4-BE49-F238E27FC236}">
                <a16:creationId xmlns:a16="http://schemas.microsoft.com/office/drawing/2014/main" id="{FA76484A-B2A2-496B-A989-0331AD2A4A1C}"/>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4" name="Picture 3">
            <a:hlinkClick r:id="" action="ppaction://hlinkshowjump?jump=nextslide"/>
            <a:extLst>
              <a:ext uri="{FF2B5EF4-FFF2-40B4-BE49-F238E27FC236}">
                <a16:creationId xmlns:a16="http://schemas.microsoft.com/office/drawing/2014/main" id="{A20AEFD4-209C-4ED3-A10D-0BDC069682DA}"/>
              </a:ext>
            </a:extLst>
          </p:cNvPr>
          <p:cNvPicPr>
            <a:picLocks noChangeAspect="1"/>
          </p:cNvPicPr>
          <p:nvPr/>
        </p:nvPicPr>
        <p:blipFill>
          <a:blip r:embed="rId5">
            <a:lum/>
            <a:alphaModFix/>
          </a:blip>
          <a:srcRect/>
          <a:stretch>
            <a:fillRect/>
          </a:stretch>
        </p:blipFill>
        <p:spPr>
          <a:xfrm>
            <a:off x="2408241" y="6423284"/>
            <a:ext cx="326585" cy="326585"/>
          </a:xfrm>
          <a:prstGeom prst="rect">
            <a:avLst/>
          </a:prstGeom>
          <a:noFill/>
          <a:ln>
            <a:noFill/>
          </a:ln>
        </p:spPr>
      </p:pic>
      <p:pic>
        <p:nvPicPr>
          <p:cNvPr id="5" name="Picture 4">
            <a:hlinkClick r:id="" action="ppaction://hlinkshowjump?jump=previousslide"/>
            <a:extLst>
              <a:ext uri="{FF2B5EF4-FFF2-40B4-BE49-F238E27FC236}">
                <a16:creationId xmlns:a16="http://schemas.microsoft.com/office/drawing/2014/main" id="{BA45402E-82BC-F0A7-A826-89229B49203E}"/>
              </a:ext>
            </a:extLst>
          </p:cNvPr>
          <p:cNvPicPr>
            <a:picLocks noChangeAspect="1"/>
          </p:cNvPicPr>
          <p:nvPr/>
        </p:nvPicPr>
        <p:blipFill>
          <a:blip r:embed="rId6">
            <a:lum/>
            <a:alphaModFix/>
          </a:blip>
          <a:srcRect/>
          <a:stretch>
            <a:fillRect/>
          </a:stretch>
        </p:blipFill>
        <p:spPr>
          <a:xfrm>
            <a:off x="2817452" y="6423610"/>
            <a:ext cx="326585" cy="326585"/>
          </a:xfrm>
          <a:prstGeom prst="rect">
            <a:avLst/>
          </a:prstGeom>
          <a:noFill/>
          <a:ln>
            <a:noFill/>
          </a:ln>
        </p:spPr>
      </p:pic>
      <p:graphicFrame>
        <p:nvGraphicFramePr>
          <p:cNvPr id="6" name="Table 5">
            <a:extLst>
              <a:ext uri="{FF2B5EF4-FFF2-40B4-BE49-F238E27FC236}">
                <a16:creationId xmlns:a16="http://schemas.microsoft.com/office/drawing/2014/main" id="{15FE7A0F-D712-5FFF-077D-B6B28DE5B420}"/>
              </a:ext>
            </a:extLst>
          </p:cNvPr>
          <p:cNvGraphicFramePr>
            <a:graphicFrameLocks noGrp="1"/>
          </p:cNvGraphicFramePr>
          <p:nvPr/>
        </p:nvGraphicFramePr>
        <p:xfrm>
          <a:off x="4722752" y="1399093"/>
          <a:ext cx="2746584" cy="1327243"/>
        </p:xfrm>
        <a:graphic>
          <a:graphicData uri="http://schemas.openxmlformats.org/drawingml/2006/table">
            <a:tbl>
              <a:tblPr firstRow="1" bandRow="1"/>
              <a:tblGrid>
                <a:gridCol w="1373292">
                  <a:extLst>
                    <a:ext uri="{9D8B030D-6E8A-4147-A177-3AD203B41FA5}">
                      <a16:colId xmlns:a16="http://schemas.microsoft.com/office/drawing/2014/main" val="703958241"/>
                    </a:ext>
                  </a:extLst>
                </a:gridCol>
                <a:gridCol w="1373292">
                  <a:extLst>
                    <a:ext uri="{9D8B030D-6E8A-4147-A177-3AD203B41FA5}">
                      <a16:colId xmlns:a16="http://schemas.microsoft.com/office/drawing/2014/main" val="1083073898"/>
                    </a:ext>
                  </a:extLst>
                </a:gridCol>
              </a:tblGrid>
              <a:tr h="331811">
                <a:tc>
                  <a:txBody>
                    <a:bodyPr/>
                    <a:lstStyle/>
                    <a:p>
                      <a:pPr marL="0" marR="0" lvl="0" indent="0" algn="ctr" rtl="0" hangingPunct="0">
                        <a:lnSpc>
                          <a:spcPct val="100000"/>
                        </a:lnSpc>
                        <a:spcBef>
                          <a:spcPts val="0"/>
                        </a:spcBef>
                        <a:spcAft>
                          <a:spcPts val="0"/>
                        </a:spcAft>
                        <a:buNone/>
                        <a:tabLst/>
                      </a:pPr>
                      <a:r>
                        <a:rPr lang="en-US" sz="1600" b="0" i="0" u="none" strike="noStrike" kern="1200">
                          <a:ln>
                            <a:noFill/>
                          </a:ln>
                          <a:latin typeface="Liberation Serif" pitchFamily="18"/>
                          <a:ea typeface="Segoe UI" pitchFamily="2"/>
                          <a:cs typeface="Tahoma" pitchFamily="2"/>
                        </a:rPr>
                        <a:t>Process</a:t>
                      </a:r>
                    </a:p>
                  </a:txBody>
                  <a:tcPr marL="82953" marR="82953" marT="41476" marB="41476"/>
                </a:tc>
                <a:tc>
                  <a:txBody>
                    <a:bodyPr/>
                    <a:lstStyle/>
                    <a:p>
                      <a:pPr marL="0" marR="0" lvl="0" indent="0" algn="ctr" rtl="0" hangingPunct="0">
                        <a:lnSpc>
                          <a:spcPct val="100000"/>
                        </a:lnSpc>
                        <a:spcBef>
                          <a:spcPts val="0"/>
                        </a:spcBef>
                        <a:spcAft>
                          <a:spcPts val="0"/>
                        </a:spcAft>
                        <a:buNone/>
                        <a:tabLst/>
                      </a:pPr>
                      <a:r>
                        <a:rPr lang="en-US" sz="1600" b="0" i="0" u="none" strike="noStrike" kern="1200">
                          <a:ln>
                            <a:noFill/>
                          </a:ln>
                          <a:latin typeface="Liberation Serif" pitchFamily="18"/>
                          <a:ea typeface="Segoe UI" pitchFamily="2"/>
                          <a:cs typeface="Tahoma" pitchFamily="2"/>
                        </a:rPr>
                        <a:t>Burst time</a:t>
                      </a:r>
                    </a:p>
                  </a:txBody>
                  <a:tcPr marL="82953" marR="82953" marT="41476" marB="41476"/>
                </a:tc>
                <a:extLst>
                  <a:ext uri="{0D108BD9-81ED-4DB2-BD59-A6C34878D82A}">
                    <a16:rowId xmlns:a16="http://schemas.microsoft.com/office/drawing/2014/main" val="3881799002"/>
                  </a:ext>
                </a:extLst>
              </a:tr>
              <a:tr h="331811">
                <a:tc>
                  <a:txBody>
                    <a:bodyPr/>
                    <a:lstStyle/>
                    <a:p>
                      <a:pPr marL="0" marR="0" lvl="0" indent="0" algn="ctr" rtl="0" hangingPunct="0">
                        <a:lnSpc>
                          <a:spcPct val="100000"/>
                        </a:lnSpc>
                        <a:spcBef>
                          <a:spcPts val="0"/>
                        </a:spcBef>
                        <a:spcAft>
                          <a:spcPts val="0"/>
                        </a:spcAft>
                        <a:buNone/>
                        <a:tabLst/>
                      </a:pPr>
                      <a:r>
                        <a:rPr lang="en-US" sz="1600" b="0" i="0" u="none" strike="noStrike" kern="1200">
                          <a:ln>
                            <a:noFill/>
                          </a:ln>
                          <a:latin typeface="Liberation Serif" pitchFamily="18"/>
                          <a:ea typeface="Segoe UI" pitchFamily="2"/>
                          <a:cs typeface="Tahoma" pitchFamily="2"/>
                        </a:rPr>
                        <a:t>P1</a:t>
                      </a:r>
                    </a:p>
                  </a:txBody>
                  <a:tcPr marL="82953" marR="82953" marT="41476" marB="41476"/>
                </a:tc>
                <a:tc>
                  <a:txBody>
                    <a:bodyPr/>
                    <a:lstStyle/>
                    <a:p>
                      <a:pPr marL="0" marR="0" lvl="0" indent="0" algn="ctr" rtl="0" hangingPunct="0">
                        <a:lnSpc>
                          <a:spcPct val="100000"/>
                        </a:lnSpc>
                        <a:spcBef>
                          <a:spcPts val="0"/>
                        </a:spcBef>
                        <a:spcAft>
                          <a:spcPts val="0"/>
                        </a:spcAft>
                        <a:buNone/>
                        <a:tabLst/>
                      </a:pPr>
                      <a:r>
                        <a:rPr lang="en-US" sz="1600" b="0" i="0" u="none" strike="noStrike" kern="1200">
                          <a:ln>
                            <a:noFill/>
                          </a:ln>
                          <a:latin typeface="Liberation Serif" pitchFamily="18"/>
                          <a:ea typeface="Segoe UI" pitchFamily="2"/>
                          <a:cs typeface="Tahoma" pitchFamily="2"/>
                        </a:rPr>
                        <a:t>20</a:t>
                      </a:r>
                    </a:p>
                  </a:txBody>
                  <a:tcPr marL="82953" marR="82953" marT="41476" marB="41476"/>
                </a:tc>
                <a:extLst>
                  <a:ext uri="{0D108BD9-81ED-4DB2-BD59-A6C34878D82A}">
                    <a16:rowId xmlns:a16="http://schemas.microsoft.com/office/drawing/2014/main" val="816411701"/>
                  </a:ext>
                </a:extLst>
              </a:tr>
              <a:tr h="331811">
                <a:tc>
                  <a:txBody>
                    <a:bodyPr/>
                    <a:lstStyle/>
                    <a:p>
                      <a:pPr marL="0" marR="0" lvl="0" indent="0" algn="ctr" rtl="0" hangingPunct="0">
                        <a:lnSpc>
                          <a:spcPct val="100000"/>
                        </a:lnSpc>
                        <a:spcBef>
                          <a:spcPts val="0"/>
                        </a:spcBef>
                        <a:spcAft>
                          <a:spcPts val="0"/>
                        </a:spcAft>
                        <a:buNone/>
                        <a:tabLst/>
                      </a:pPr>
                      <a:r>
                        <a:rPr lang="en-US" sz="1600" b="0" i="0" u="none" strike="noStrike" kern="1200">
                          <a:ln>
                            <a:noFill/>
                          </a:ln>
                          <a:latin typeface="Liberation Serif" pitchFamily="18"/>
                          <a:ea typeface="Segoe UI" pitchFamily="2"/>
                          <a:cs typeface="Tahoma" pitchFamily="2"/>
                        </a:rPr>
                        <a:t>P2</a:t>
                      </a:r>
                    </a:p>
                  </a:txBody>
                  <a:tcPr marL="82953" marR="82953" marT="41476" marB="41476"/>
                </a:tc>
                <a:tc>
                  <a:txBody>
                    <a:bodyPr/>
                    <a:lstStyle/>
                    <a:p>
                      <a:pPr marL="0" marR="0" lvl="0" indent="0" algn="ctr" rtl="0" hangingPunct="0">
                        <a:lnSpc>
                          <a:spcPct val="100000"/>
                        </a:lnSpc>
                        <a:spcBef>
                          <a:spcPts val="0"/>
                        </a:spcBef>
                        <a:spcAft>
                          <a:spcPts val="0"/>
                        </a:spcAft>
                        <a:buNone/>
                        <a:tabLst/>
                      </a:pPr>
                      <a:r>
                        <a:rPr lang="en-US" sz="1600" b="0" i="0" u="none" strike="noStrike" kern="1200">
                          <a:ln>
                            <a:noFill/>
                          </a:ln>
                          <a:latin typeface="Liberation Serif" pitchFamily="18"/>
                          <a:ea typeface="Segoe UI" pitchFamily="2"/>
                          <a:cs typeface="Tahoma" pitchFamily="2"/>
                        </a:rPr>
                        <a:t>5</a:t>
                      </a:r>
                    </a:p>
                  </a:txBody>
                  <a:tcPr marL="82953" marR="82953" marT="41476" marB="41476"/>
                </a:tc>
                <a:extLst>
                  <a:ext uri="{0D108BD9-81ED-4DB2-BD59-A6C34878D82A}">
                    <a16:rowId xmlns:a16="http://schemas.microsoft.com/office/drawing/2014/main" val="844704155"/>
                  </a:ext>
                </a:extLst>
              </a:tr>
              <a:tr h="331811">
                <a:tc>
                  <a:txBody>
                    <a:bodyPr/>
                    <a:lstStyle/>
                    <a:p>
                      <a:pPr marL="0" marR="0" lvl="0" indent="0" algn="ctr" rtl="0" hangingPunct="0">
                        <a:lnSpc>
                          <a:spcPct val="100000"/>
                        </a:lnSpc>
                        <a:spcBef>
                          <a:spcPts val="0"/>
                        </a:spcBef>
                        <a:spcAft>
                          <a:spcPts val="0"/>
                        </a:spcAft>
                        <a:buNone/>
                        <a:tabLst/>
                      </a:pPr>
                      <a:r>
                        <a:rPr lang="en-US" sz="1600" b="0" i="0" u="none" strike="noStrike" kern="1200">
                          <a:ln>
                            <a:noFill/>
                          </a:ln>
                          <a:latin typeface="Liberation Serif" pitchFamily="18"/>
                          <a:ea typeface="Segoe UI" pitchFamily="2"/>
                          <a:cs typeface="Tahoma" pitchFamily="2"/>
                        </a:rPr>
                        <a:t>P3</a:t>
                      </a:r>
                    </a:p>
                  </a:txBody>
                  <a:tcPr marL="82953" marR="82953" marT="41476" marB="41476"/>
                </a:tc>
                <a:tc>
                  <a:txBody>
                    <a:bodyPr/>
                    <a:lstStyle/>
                    <a:p>
                      <a:pPr marL="0" marR="0" lvl="0" indent="0" algn="ctr" rtl="0" hangingPunct="0">
                        <a:lnSpc>
                          <a:spcPct val="100000"/>
                        </a:lnSpc>
                        <a:spcBef>
                          <a:spcPts val="0"/>
                        </a:spcBef>
                        <a:spcAft>
                          <a:spcPts val="0"/>
                        </a:spcAft>
                        <a:buNone/>
                        <a:tabLst/>
                      </a:pPr>
                      <a:r>
                        <a:rPr lang="en-US" sz="1600" b="0" i="0" u="none" strike="noStrike" kern="1200">
                          <a:ln>
                            <a:noFill/>
                          </a:ln>
                          <a:latin typeface="Liberation Serif" pitchFamily="18"/>
                          <a:ea typeface="Segoe UI" pitchFamily="2"/>
                          <a:cs typeface="Tahoma" pitchFamily="2"/>
                        </a:rPr>
                        <a:t>3</a:t>
                      </a:r>
                    </a:p>
                  </a:txBody>
                  <a:tcPr marL="82953" marR="82953" marT="41476" marB="41476"/>
                </a:tc>
                <a:extLst>
                  <a:ext uri="{0D108BD9-81ED-4DB2-BD59-A6C34878D82A}">
                    <a16:rowId xmlns:a16="http://schemas.microsoft.com/office/drawing/2014/main" val="1397623780"/>
                  </a:ext>
                </a:extLst>
              </a:tr>
            </a:tbl>
          </a:graphicData>
        </a:graphic>
      </p:graphicFrame>
      <p:sp>
        <p:nvSpPr>
          <p:cNvPr id="7" name="TextBox 6">
            <a:extLst>
              <a:ext uri="{FF2B5EF4-FFF2-40B4-BE49-F238E27FC236}">
                <a16:creationId xmlns:a16="http://schemas.microsoft.com/office/drawing/2014/main" id="{4B7A99CB-457A-5841-07F5-A30A01EBA1F9}"/>
              </a:ext>
            </a:extLst>
          </p:cNvPr>
          <p:cNvSpPr txBox="1"/>
          <p:nvPr/>
        </p:nvSpPr>
        <p:spPr>
          <a:xfrm>
            <a:off x="2021237" y="3026468"/>
            <a:ext cx="7977923" cy="676837"/>
          </a:xfrm>
          <a:prstGeom prst="rect">
            <a:avLst/>
          </a:prstGeom>
          <a:noFill/>
          <a:ln>
            <a:noFill/>
          </a:ln>
        </p:spPr>
        <p:txBody>
          <a:bodyPr vert="horz" wrap="none" lIns="81646" tIns="40823" rIns="81646" bIns="40823" anchorCtr="0" compatLnSpc="0">
            <a:spAutoFit/>
          </a:bodyPr>
          <a:lstStyle/>
          <a:p>
            <a:pPr defTabSz="829544" hangingPunct="0">
              <a:buSzPct val="45000"/>
              <a:buFont typeface="StarSymbol"/>
              <a:buChar char="●"/>
            </a:pPr>
            <a:r>
              <a:rPr lang="en-US" sz="1996">
                <a:solidFill>
                  <a:prstClr val="black"/>
                </a:solidFill>
                <a:latin typeface="Trebuchet MS" pitchFamily="34"/>
                <a:ea typeface="Segoe UI" pitchFamily="2"/>
                <a:cs typeface="Tahoma" pitchFamily="2"/>
              </a:rPr>
              <a:t>Suppose processes arrive in the order: P1, P2, P3 , The Gantt Chart</a:t>
            </a:r>
          </a:p>
          <a:p>
            <a:pPr defTabSz="829544" hangingPunct="0">
              <a:buSzPct val="45000"/>
              <a:buFont typeface="StarSymbol"/>
              <a:buChar char="●"/>
            </a:pPr>
            <a:r>
              <a:rPr lang="en-US" sz="1996">
                <a:solidFill>
                  <a:prstClr val="black"/>
                </a:solidFill>
                <a:latin typeface="Trebuchet MS" pitchFamily="34"/>
                <a:ea typeface="Segoe UI" pitchFamily="2"/>
                <a:cs typeface="Tahoma" pitchFamily="2"/>
              </a:rPr>
              <a:t>for the schedule is</a:t>
            </a:r>
          </a:p>
        </p:txBody>
      </p:sp>
      <p:graphicFrame>
        <p:nvGraphicFramePr>
          <p:cNvPr id="8" name="Table 7">
            <a:extLst>
              <a:ext uri="{FF2B5EF4-FFF2-40B4-BE49-F238E27FC236}">
                <a16:creationId xmlns:a16="http://schemas.microsoft.com/office/drawing/2014/main" id="{231D5DF6-6DAE-5C2C-6775-248F53694FBE}"/>
              </a:ext>
            </a:extLst>
          </p:cNvPr>
          <p:cNvGraphicFramePr>
            <a:graphicFrameLocks noGrp="1"/>
          </p:cNvGraphicFramePr>
          <p:nvPr/>
        </p:nvGraphicFramePr>
        <p:xfrm>
          <a:off x="3813538" y="4165924"/>
          <a:ext cx="2272380" cy="655784"/>
        </p:xfrm>
        <a:graphic>
          <a:graphicData uri="http://schemas.openxmlformats.org/drawingml/2006/table">
            <a:tbl>
              <a:tblPr firstRow="1" bandRow="1"/>
              <a:tblGrid>
                <a:gridCol w="774660">
                  <a:extLst>
                    <a:ext uri="{9D8B030D-6E8A-4147-A177-3AD203B41FA5}">
                      <a16:colId xmlns:a16="http://schemas.microsoft.com/office/drawing/2014/main" val="1116175204"/>
                    </a:ext>
                  </a:extLst>
                </a:gridCol>
                <a:gridCol w="759310">
                  <a:extLst>
                    <a:ext uri="{9D8B030D-6E8A-4147-A177-3AD203B41FA5}">
                      <a16:colId xmlns:a16="http://schemas.microsoft.com/office/drawing/2014/main" val="1191727340"/>
                    </a:ext>
                  </a:extLst>
                </a:gridCol>
                <a:gridCol w="738410">
                  <a:extLst>
                    <a:ext uri="{9D8B030D-6E8A-4147-A177-3AD203B41FA5}">
                      <a16:colId xmlns:a16="http://schemas.microsoft.com/office/drawing/2014/main" val="735600413"/>
                    </a:ext>
                  </a:extLst>
                </a:gridCol>
              </a:tblGrid>
              <a:tr h="655784">
                <a:tc>
                  <a:txBody>
                    <a:bodyPr/>
                    <a:lstStyle/>
                    <a:p>
                      <a:pPr marL="0" marR="0" lvl="0" indent="0" rtl="0" hangingPunct="0">
                        <a:lnSpc>
                          <a:spcPct val="100000"/>
                        </a:lnSpc>
                        <a:spcBef>
                          <a:spcPts val="0"/>
                        </a:spcBef>
                        <a:spcAft>
                          <a:spcPts val="0"/>
                        </a:spcAft>
                        <a:buNone/>
                        <a:tabLst/>
                      </a:pPr>
                      <a:r>
                        <a:rPr lang="en-US" sz="1600" b="0" i="0" u="none" strike="noStrike" kern="1200">
                          <a:ln>
                            <a:noFill/>
                          </a:ln>
                          <a:latin typeface="Liberation Serif" pitchFamily="18"/>
                          <a:ea typeface="Segoe UI" pitchFamily="2"/>
                          <a:cs typeface="Tahoma" pitchFamily="2"/>
                        </a:rPr>
                        <a:t>P1</a:t>
                      </a:r>
                    </a:p>
                  </a:txBody>
                  <a:tcPr marL="82953" marR="82953" marT="41476" marB="41476"/>
                </a:tc>
                <a:tc>
                  <a:txBody>
                    <a:bodyPr/>
                    <a:lstStyle/>
                    <a:p>
                      <a:pPr marL="0" marR="0" lvl="0" indent="0" rtl="0" hangingPunct="0">
                        <a:lnSpc>
                          <a:spcPct val="100000"/>
                        </a:lnSpc>
                        <a:spcBef>
                          <a:spcPts val="0"/>
                        </a:spcBef>
                        <a:spcAft>
                          <a:spcPts val="0"/>
                        </a:spcAft>
                        <a:buNone/>
                        <a:tabLst/>
                      </a:pPr>
                      <a:r>
                        <a:rPr lang="en-US" sz="1600" b="0" i="0" u="none" strike="noStrike" kern="1200">
                          <a:ln>
                            <a:noFill/>
                          </a:ln>
                          <a:latin typeface="Liberation Serif" pitchFamily="18"/>
                          <a:ea typeface="Segoe UI" pitchFamily="2"/>
                          <a:cs typeface="Tahoma" pitchFamily="2"/>
                        </a:rPr>
                        <a:t>P2</a:t>
                      </a:r>
                    </a:p>
                  </a:txBody>
                  <a:tcPr marL="82953" marR="82953" marT="41476" marB="41476"/>
                </a:tc>
                <a:tc>
                  <a:txBody>
                    <a:bodyPr/>
                    <a:lstStyle/>
                    <a:p>
                      <a:pPr marL="0" marR="0" lvl="0" indent="0" rtl="0" hangingPunct="0">
                        <a:lnSpc>
                          <a:spcPct val="100000"/>
                        </a:lnSpc>
                        <a:spcBef>
                          <a:spcPts val="0"/>
                        </a:spcBef>
                        <a:spcAft>
                          <a:spcPts val="0"/>
                        </a:spcAft>
                        <a:buNone/>
                        <a:tabLst/>
                      </a:pPr>
                      <a:r>
                        <a:rPr lang="en-US" sz="1600" b="0" i="0" u="none" strike="noStrike" kern="1200">
                          <a:ln>
                            <a:noFill/>
                          </a:ln>
                          <a:latin typeface="Liberation Serif" pitchFamily="18"/>
                          <a:ea typeface="Segoe UI" pitchFamily="2"/>
                          <a:cs typeface="Tahoma" pitchFamily="2"/>
                        </a:rPr>
                        <a:t>P3</a:t>
                      </a:r>
                    </a:p>
                  </a:txBody>
                  <a:tcPr marL="82953" marR="82953" marT="41476" marB="41476"/>
                </a:tc>
                <a:extLst>
                  <a:ext uri="{0D108BD9-81ED-4DB2-BD59-A6C34878D82A}">
                    <a16:rowId xmlns:a16="http://schemas.microsoft.com/office/drawing/2014/main" val="1066603855"/>
                  </a:ext>
                </a:extLst>
              </a:tr>
            </a:tbl>
          </a:graphicData>
        </a:graphic>
      </p:graphicFrame>
      <p:sp>
        <p:nvSpPr>
          <p:cNvPr id="9" name="TextBox 8">
            <a:extLst>
              <a:ext uri="{FF2B5EF4-FFF2-40B4-BE49-F238E27FC236}">
                <a16:creationId xmlns:a16="http://schemas.microsoft.com/office/drawing/2014/main" id="{14B21396-1681-6D07-58C1-CE137D1C0C7F}"/>
              </a:ext>
            </a:extLst>
          </p:cNvPr>
          <p:cNvSpPr txBox="1"/>
          <p:nvPr/>
        </p:nvSpPr>
        <p:spPr>
          <a:xfrm>
            <a:off x="3730258" y="4901722"/>
            <a:ext cx="164951" cy="323215"/>
          </a:xfrm>
          <a:prstGeom prst="rect">
            <a:avLst/>
          </a:prstGeom>
          <a:noFill/>
          <a:ln>
            <a:noFill/>
          </a:ln>
        </p:spPr>
        <p:txBody>
          <a:bodyPr vert="horz" wrap="none" lIns="81646" tIns="40823" rIns="81646" bIns="40823" anchorCtr="0" compatLnSpc="0">
            <a:sp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10" name="TextBox 9">
            <a:extLst>
              <a:ext uri="{FF2B5EF4-FFF2-40B4-BE49-F238E27FC236}">
                <a16:creationId xmlns:a16="http://schemas.microsoft.com/office/drawing/2014/main" id="{C15FDF7D-3523-58F9-0EA6-5F7F8D6829CF}"/>
              </a:ext>
            </a:extLst>
          </p:cNvPr>
          <p:cNvSpPr txBox="1"/>
          <p:nvPr/>
        </p:nvSpPr>
        <p:spPr>
          <a:xfrm>
            <a:off x="3813538" y="4939606"/>
            <a:ext cx="269595" cy="323215"/>
          </a:xfrm>
          <a:prstGeom prst="rect">
            <a:avLst/>
          </a:prstGeom>
          <a:noFill/>
          <a:ln>
            <a:noFill/>
          </a:ln>
        </p:spPr>
        <p:txBody>
          <a:bodyPr vert="horz" wrap="none" lIns="81646" tIns="40823" rIns="81646" bIns="40823" anchorCtr="0" compatLnSpc="0">
            <a:spAutoFit/>
          </a:bodyPr>
          <a:lstStyle/>
          <a:p>
            <a:pPr defTabSz="829544" hangingPunct="0"/>
            <a:r>
              <a:rPr lang="en-US" sz="1633">
                <a:solidFill>
                  <a:prstClr val="black"/>
                </a:solidFill>
                <a:latin typeface="Liberation Serif" pitchFamily="18"/>
                <a:ea typeface="Segoe UI" pitchFamily="2"/>
                <a:cs typeface="Tahoma" pitchFamily="2"/>
              </a:rPr>
              <a:t>0</a:t>
            </a:r>
          </a:p>
        </p:txBody>
      </p:sp>
      <p:sp>
        <p:nvSpPr>
          <p:cNvPr id="11" name="TextBox 10">
            <a:extLst>
              <a:ext uri="{FF2B5EF4-FFF2-40B4-BE49-F238E27FC236}">
                <a16:creationId xmlns:a16="http://schemas.microsoft.com/office/drawing/2014/main" id="{16E47016-31DD-1212-269F-CB1FEE4A84CB}"/>
              </a:ext>
            </a:extLst>
          </p:cNvPr>
          <p:cNvSpPr txBox="1"/>
          <p:nvPr/>
        </p:nvSpPr>
        <p:spPr>
          <a:xfrm>
            <a:off x="4538883" y="4939606"/>
            <a:ext cx="269595" cy="323215"/>
          </a:xfrm>
          <a:prstGeom prst="rect">
            <a:avLst/>
          </a:prstGeom>
          <a:noFill/>
          <a:ln>
            <a:noFill/>
          </a:ln>
        </p:spPr>
        <p:txBody>
          <a:bodyPr vert="horz" wrap="none" lIns="81646" tIns="40823" rIns="81646" bIns="40823" anchorCtr="0" compatLnSpc="0">
            <a:spAutoFit/>
          </a:bodyPr>
          <a:lstStyle/>
          <a:p>
            <a:pPr defTabSz="829544" hangingPunct="0"/>
            <a:r>
              <a:rPr lang="en-US" sz="1633">
                <a:solidFill>
                  <a:prstClr val="black"/>
                </a:solidFill>
                <a:latin typeface="Liberation Serif" pitchFamily="18"/>
                <a:ea typeface="Segoe UI" pitchFamily="2"/>
                <a:cs typeface="Tahoma" pitchFamily="2"/>
              </a:rPr>
              <a:t>4</a:t>
            </a:r>
          </a:p>
        </p:txBody>
      </p:sp>
      <p:sp>
        <p:nvSpPr>
          <p:cNvPr id="12" name="TextBox 11">
            <a:extLst>
              <a:ext uri="{FF2B5EF4-FFF2-40B4-BE49-F238E27FC236}">
                <a16:creationId xmlns:a16="http://schemas.microsoft.com/office/drawing/2014/main" id="{57C9F67D-C6D7-FA1A-679B-D463E9B529D8}"/>
              </a:ext>
            </a:extLst>
          </p:cNvPr>
          <p:cNvSpPr txBox="1"/>
          <p:nvPr/>
        </p:nvSpPr>
        <p:spPr>
          <a:xfrm>
            <a:off x="5311585" y="4939606"/>
            <a:ext cx="269595" cy="323215"/>
          </a:xfrm>
          <a:prstGeom prst="rect">
            <a:avLst/>
          </a:prstGeom>
          <a:noFill/>
          <a:ln>
            <a:noFill/>
          </a:ln>
        </p:spPr>
        <p:txBody>
          <a:bodyPr vert="horz" wrap="none" lIns="81646" tIns="40823" rIns="81646" bIns="40823" anchorCtr="0" compatLnSpc="0">
            <a:spAutoFit/>
          </a:bodyPr>
          <a:lstStyle/>
          <a:p>
            <a:pPr defTabSz="829544" hangingPunct="0"/>
            <a:r>
              <a:rPr lang="en-US" sz="1633">
                <a:solidFill>
                  <a:prstClr val="black"/>
                </a:solidFill>
                <a:latin typeface="Liberation Serif" pitchFamily="18"/>
                <a:ea typeface="Segoe UI" pitchFamily="2"/>
                <a:cs typeface="Tahoma" pitchFamily="2"/>
              </a:rPr>
              <a:t>9</a:t>
            </a:r>
          </a:p>
        </p:txBody>
      </p:sp>
      <p:graphicFrame>
        <p:nvGraphicFramePr>
          <p:cNvPr id="13" name="Table 12">
            <a:extLst>
              <a:ext uri="{FF2B5EF4-FFF2-40B4-BE49-F238E27FC236}">
                <a16:creationId xmlns:a16="http://schemas.microsoft.com/office/drawing/2014/main" id="{933C9874-132D-06B2-B45E-F8313B4C6FD5}"/>
              </a:ext>
            </a:extLst>
          </p:cNvPr>
          <p:cNvGraphicFramePr>
            <a:graphicFrameLocks noGrp="1"/>
          </p:cNvGraphicFramePr>
          <p:nvPr/>
        </p:nvGraphicFramePr>
        <p:xfrm>
          <a:off x="6067304" y="4165924"/>
          <a:ext cx="2272380" cy="655784"/>
        </p:xfrm>
        <a:graphic>
          <a:graphicData uri="http://schemas.openxmlformats.org/drawingml/2006/table">
            <a:tbl>
              <a:tblPr firstRow="1" bandRow="1"/>
              <a:tblGrid>
                <a:gridCol w="774660">
                  <a:extLst>
                    <a:ext uri="{9D8B030D-6E8A-4147-A177-3AD203B41FA5}">
                      <a16:colId xmlns:a16="http://schemas.microsoft.com/office/drawing/2014/main" val="2893243424"/>
                    </a:ext>
                  </a:extLst>
                </a:gridCol>
                <a:gridCol w="759310">
                  <a:extLst>
                    <a:ext uri="{9D8B030D-6E8A-4147-A177-3AD203B41FA5}">
                      <a16:colId xmlns:a16="http://schemas.microsoft.com/office/drawing/2014/main" val="1754773320"/>
                    </a:ext>
                  </a:extLst>
                </a:gridCol>
                <a:gridCol w="738410">
                  <a:extLst>
                    <a:ext uri="{9D8B030D-6E8A-4147-A177-3AD203B41FA5}">
                      <a16:colId xmlns:a16="http://schemas.microsoft.com/office/drawing/2014/main" val="1846551352"/>
                    </a:ext>
                  </a:extLst>
                </a:gridCol>
              </a:tblGrid>
              <a:tr h="655784">
                <a:tc>
                  <a:txBody>
                    <a:bodyPr/>
                    <a:lstStyle/>
                    <a:p>
                      <a:pPr marL="0" marR="0" lvl="0" indent="0" rtl="0" hangingPunct="0">
                        <a:lnSpc>
                          <a:spcPct val="100000"/>
                        </a:lnSpc>
                        <a:spcBef>
                          <a:spcPts val="0"/>
                        </a:spcBef>
                        <a:spcAft>
                          <a:spcPts val="0"/>
                        </a:spcAft>
                        <a:buNone/>
                        <a:tabLst/>
                      </a:pPr>
                      <a:r>
                        <a:rPr lang="en-US" sz="1600" b="0" i="0" u="none" strike="noStrike" kern="1200">
                          <a:ln>
                            <a:noFill/>
                          </a:ln>
                          <a:latin typeface="Liberation Serif" pitchFamily="18"/>
                          <a:ea typeface="Segoe UI" pitchFamily="2"/>
                          <a:cs typeface="Tahoma" pitchFamily="2"/>
                        </a:rPr>
                        <a:t>P1</a:t>
                      </a:r>
                    </a:p>
                  </a:txBody>
                  <a:tcPr marL="82953" marR="82953" marT="41476" marB="41476"/>
                </a:tc>
                <a:tc>
                  <a:txBody>
                    <a:bodyPr/>
                    <a:lstStyle/>
                    <a:p>
                      <a:pPr marL="0" marR="0" lvl="0" indent="0" rtl="0" hangingPunct="0">
                        <a:lnSpc>
                          <a:spcPct val="100000"/>
                        </a:lnSpc>
                        <a:spcBef>
                          <a:spcPts val="0"/>
                        </a:spcBef>
                        <a:spcAft>
                          <a:spcPts val="0"/>
                        </a:spcAft>
                        <a:buNone/>
                        <a:tabLst/>
                      </a:pPr>
                      <a:r>
                        <a:rPr lang="en-US" sz="1600" b="0" i="0" u="none" strike="noStrike" kern="1200">
                          <a:ln>
                            <a:noFill/>
                          </a:ln>
                          <a:latin typeface="Liberation Serif" pitchFamily="18"/>
                          <a:ea typeface="Segoe UI" pitchFamily="2"/>
                          <a:cs typeface="Tahoma" pitchFamily="2"/>
                        </a:rPr>
                        <a:t>P1</a:t>
                      </a:r>
                    </a:p>
                  </a:txBody>
                  <a:tcPr marL="82953" marR="82953" marT="41476" marB="41476"/>
                </a:tc>
                <a:tc>
                  <a:txBody>
                    <a:bodyPr/>
                    <a:lstStyle/>
                    <a:p>
                      <a:pPr marL="0" marR="0" lvl="0" indent="0" rtl="0" hangingPunct="0">
                        <a:lnSpc>
                          <a:spcPct val="100000"/>
                        </a:lnSpc>
                        <a:spcBef>
                          <a:spcPts val="0"/>
                        </a:spcBef>
                        <a:spcAft>
                          <a:spcPts val="0"/>
                        </a:spcAft>
                        <a:buNone/>
                        <a:tabLst/>
                      </a:pPr>
                      <a:r>
                        <a:rPr lang="en-US" sz="1600" b="0" i="0" u="none" strike="noStrike" kern="1200">
                          <a:ln>
                            <a:noFill/>
                          </a:ln>
                          <a:latin typeface="Liberation Serif" pitchFamily="18"/>
                          <a:ea typeface="Segoe UI" pitchFamily="2"/>
                          <a:cs typeface="Tahoma" pitchFamily="2"/>
                        </a:rPr>
                        <a:t>P1</a:t>
                      </a:r>
                    </a:p>
                  </a:txBody>
                  <a:tcPr marL="82953" marR="82953" marT="41476" marB="41476"/>
                </a:tc>
                <a:extLst>
                  <a:ext uri="{0D108BD9-81ED-4DB2-BD59-A6C34878D82A}">
                    <a16:rowId xmlns:a16="http://schemas.microsoft.com/office/drawing/2014/main" val="170133033"/>
                  </a:ext>
                </a:extLst>
              </a:tr>
            </a:tbl>
          </a:graphicData>
        </a:graphic>
      </p:graphicFrame>
      <p:sp>
        <p:nvSpPr>
          <p:cNvPr id="14" name="TextBox 13">
            <a:extLst>
              <a:ext uri="{FF2B5EF4-FFF2-40B4-BE49-F238E27FC236}">
                <a16:creationId xmlns:a16="http://schemas.microsoft.com/office/drawing/2014/main" id="{63CACF18-2831-4E55-E386-6501ABD8598D}"/>
              </a:ext>
            </a:extLst>
          </p:cNvPr>
          <p:cNvSpPr txBox="1"/>
          <p:nvPr/>
        </p:nvSpPr>
        <p:spPr>
          <a:xfrm>
            <a:off x="5984025" y="4901722"/>
            <a:ext cx="164951" cy="323215"/>
          </a:xfrm>
          <a:prstGeom prst="rect">
            <a:avLst/>
          </a:prstGeom>
          <a:noFill/>
          <a:ln>
            <a:noFill/>
          </a:ln>
        </p:spPr>
        <p:txBody>
          <a:bodyPr vert="horz" wrap="none" lIns="81646" tIns="40823" rIns="81646" bIns="40823" anchorCtr="0" compatLnSpc="0">
            <a:sp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15" name="TextBox 14">
            <a:extLst>
              <a:ext uri="{FF2B5EF4-FFF2-40B4-BE49-F238E27FC236}">
                <a16:creationId xmlns:a16="http://schemas.microsoft.com/office/drawing/2014/main" id="{1E0EC31C-5C01-EB3E-5622-9472A13357ED}"/>
              </a:ext>
            </a:extLst>
          </p:cNvPr>
          <p:cNvSpPr txBox="1"/>
          <p:nvPr/>
        </p:nvSpPr>
        <p:spPr>
          <a:xfrm>
            <a:off x="6067304" y="4939606"/>
            <a:ext cx="374303" cy="323215"/>
          </a:xfrm>
          <a:prstGeom prst="rect">
            <a:avLst/>
          </a:prstGeom>
          <a:noFill/>
          <a:ln>
            <a:noFill/>
          </a:ln>
        </p:spPr>
        <p:txBody>
          <a:bodyPr vert="horz" wrap="none" lIns="81646" tIns="40823" rIns="81646" bIns="40823" anchorCtr="0" compatLnSpc="0">
            <a:spAutoFit/>
          </a:bodyPr>
          <a:lstStyle/>
          <a:p>
            <a:pPr defTabSz="829544" hangingPunct="0"/>
            <a:r>
              <a:rPr lang="en-US" sz="1633">
                <a:solidFill>
                  <a:prstClr val="black"/>
                </a:solidFill>
                <a:latin typeface="Liberation Serif" pitchFamily="18"/>
                <a:ea typeface="Segoe UI" pitchFamily="2"/>
                <a:cs typeface="Tahoma" pitchFamily="2"/>
              </a:rPr>
              <a:t>12</a:t>
            </a:r>
          </a:p>
        </p:txBody>
      </p:sp>
      <p:sp>
        <p:nvSpPr>
          <p:cNvPr id="16" name="TextBox 15">
            <a:extLst>
              <a:ext uri="{FF2B5EF4-FFF2-40B4-BE49-F238E27FC236}">
                <a16:creationId xmlns:a16="http://schemas.microsoft.com/office/drawing/2014/main" id="{D7E094C3-2DE8-1ECB-8628-BC91515FF653}"/>
              </a:ext>
            </a:extLst>
          </p:cNvPr>
          <p:cNvSpPr txBox="1"/>
          <p:nvPr/>
        </p:nvSpPr>
        <p:spPr>
          <a:xfrm>
            <a:off x="6792650" y="4939606"/>
            <a:ext cx="374303" cy="323215"/>
          </a:xfrm>
          <a:prstGeom prst="rect">
            <a:avLst/>
          </a:prstGeom>
          <a:noFill/>
          <a:ln>
            <a:noFill/>
          </a:ln>
        </p:spPr>
        <p:txBody>
          <a:bodyPr vert="horz" wrap="none" lIns="81646" tIns="40823" rIns="81646" bIns="40823" anchorCtr="0" compatLnSpc="0">
            <a:spAutoFit/>
          </a:bodyPr>
          <a:lstStyle/>
          <a:p>
            <a:pPr defTabSz="829544" hangingPunct="0"/>
            <a:r>
              <a:rPr lang="en-US" sz="1633">
                <a:solidFill>
                  <a:prstClr val="black"/>
                </a:solidFill>
                <a:latin typeface="Liberation Serif" pitchFamily="18"/>
                <a:ea typeface="Segoe UI" pitchFamily="2"/>
                <a:cs typeface="Tahoma" pitchFamily="2"/>
              </a:rPr>
              <a:t>17</a:t>
            </a:r>
          </a:p>
        </p:txBody>
      </p:sp>
      <p:sp>
        <p:nvSpPr>
          <p:cNvPr id="17" name="TextBox 16">
            <a:extLst>
              <a:ext uri="{FF2B5EF4-FFF2-40B4-BE49-F238E27FC236}">
                <a16:creationId xmlns:a16="http://schemas.microsoft.com/office/drawing/2014/main" id="{BE83F417-47F9-271E-0C9D-2292A06BA6B0}"/>
              </a:ext>
            </a:extLst>
          </p:cNvPr>
          <p:cNvSpPr txBox="1"/>
          <p:nvPr/>
        </p:nvSpPr>
        <p:spPr>
          <a:xfrm>
            <a:off x="7565352" y="4939606"/>
            <a:ext cx="374303" cy="323215"/>
          </a:xfrm>
          <a:prstGeom prst="rect">
            <a:avLst/>
          </a:prstGeom>
          <a:noFill/>
          <a:ln>
            <a:noFill/>
          </a:ln>
        </p:spPr>
        <p:txBody>
          <a:bodyPr vert="horz" wrap="none" lIns="81646" tIns="40823" rIns="81646" bIns="40823" anchorCtr="0" compatLnSpc="0">
            <a:spAutoFit/>
          </a:bodyPr>
          <a:lstStyle/>
          <a:p>
            <a:pPr defTabSz="829544" hangingPunct="0"/>
            <a:r>
              <a:rPr lang="en-US" sz="1633">
                <a:solidFill>
                  <a:prstClr val="black"/>
                </a:solidFill>
                <a:latin typeface="Liberation Serif" pitchFamily="18"/>
                <a:ea typeface="Segoe UI" pitchFamily="2"/>
                <a:cs typeface="Tahoma" pitchFamily="2"/>
              </a:rPr>
              <a:t>22</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A4847-1477-DCB8-12D5-7FBD4B048EDE}"/>
              </a:ext>
            </a:extLst>
          </p:cNvPr>
          <p:cNvSpPr txBox="1">
            <a:spLocks noGrp="1"/>
          </p:cNvSpPr>
          <p:nvPr>
            <p:ph type="title" idx="4294967295"/>
          </p:nvPr>
        </p:nvSpPr>
        <p:spPr>
          <a:xfrm>
            <a:off x="204213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Process Management - Concepts </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Scheduling – Types – RR: Priority</a:t>
            </a:r>
          </a:p>
        </p:txBody>
      </p:sp>
      <p:pic>
        <p:nvPicPr>
          <p:cNvPr id="3" name="Picture 2">
            <a:hlinkClick r:id="rId3" action="ppaction://hlinksldjump"/>
            <a:extLst>
              <a:ext uri="{FF2B5EF4-FFF2-40B4-BE49-F238E27FC236}">
                <a16:creationId xmlns:a16="http://schemas.microsoft.com/office/drawing/2014/main" id="{2997BBF9-C666-6DE3-5A92-550C6BAF713C}"/>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sp>
        <p:nvSpPr>
          <p:cNvPr id="4" name="Text Placeholder 3">
            <a:extLst>
              <a:ext uri="{FF2B5EF4-FFF2-40B4-BE49-F238E27FC236}">
                <a16:creationId xmlns:a16="http://schemas.microsoft.com/office/drawing/2014/main" id="{00D6D2FE-8FBB-AEEC-DF18-E3F9E31DF193}"/>
              </a:ext>
            </a:extLst>
          </p:cNvPr>
          <p:cNvSpPr txBox="1">
            <a:spLocks noGrp="1"/>
          </p:cNvSpPr>
          <p:nvPr>
            <p:ph type="body" idx="4294967295"/>
          </p:nvPr>
        </p:nvSpPr>
        <p:spPr>
          <a:xfrm>
            <a:off x="1989231" y="1327243"/>
            <a:ext cx="8229627" cy="4627063"/>
          </a:xfrm>
        </p:spPr>
        <p:txBody>
          <a:bodyPr/>
          <a:lstStyle/>
          <a:p>
            <a:pPr lvl="0">
              <a:buSzPct val="45000"/>
              <a:buFont typeface="StarSymbol"/>
              <a:buChar char="●"/>
            </a:pPr>
            <a:r>
              <a:rPr lang="en-US" sz="2359">
                <a:solidFill>
                  <a:srgbClr val="000000"/>
                </a:solidFill>
              </a:rPr>
              <a:t>Processes are scheduled based on RR, but priority attached to it</a:t>
            </a:r>
          </a:p>
          <a:p>
            <a:pPr lvl="0">
              <a:buSzPct val="45000"/>
              <a:buFont typeface="StarSymbol"/>
              <a:buChar char="●"/>
            </a:pPr>
            <a:r>
              <a:rPr lang="en-US" sz="2359">
                <a:solidFill>
                  <a:srgbClr val="000000"/>
                </a:solidFill>
              </a:rPr>
              <a:t>While processes are allocated based on RR (with specified time), when higher priority task comes in the queue, it gets pre-empted</a:t>
            </a:r>
          </a:p>
          <a:p>
            <a:pPr lvl="0">
              <a:buSzPct val="45000"/>
              <a:buFont typeface="StarSymbol"/>
              <a:buChar char="●"/>
            </a:pPr>
            <a:r>
              <a:rPr lang="en-US" sz="2359">
                <a:solidFill>
                  <a:srgbClr val="000000"/>
                </a:solidFill>
              </a:rPr>
              <a:t>The time slice remain the same</a:t>
            </a:r>
          </a:p>
        </p:txBody>
      </p:sp>
      <p:pic>
        <p:nvPicPr>
          <p:cNvPr id="5" name="Picture 4">
            <a:hlinkClick r:id="" action="ppaction://hlinkshowjump?jump=nextslide"/>
            <a:extLst>
              <a:ext uri="{FF2B5EF4-FFF2-40B4-BE49-F238E27FC236}">
                <a16:creationId xmlns:a16="http://schemas.microsoft.com/office/drawing/2014/main" id="{CCE23016-EC28-0AE6-C978-E04BBF6F4221}"/>
              </a:ext>
            </a:extLst>
          </p:cNvPr>
          <p:cNvPicPr>
            <a:picLocks noChangeAspect="1"/>
          </p:cNvPicPr>
          <p:nvPr/>
        </p:nvPicPr>
        <p:blipFill>
          <a:blip r:embed="rId5">
            <a:lum/>
            <a:alphaModFix/>
          </a:blip>
          <a:srcRect/>
          <a:stretch>
            <a:fillRect/>
          </a:stretch>
        </p:blipFill>
        <p:spPr>
          <a:xfrm>
            <a:off x="2408241" y="6423284"/>
            <a:ext cx="326585" cy="326585"/>
          </a:xfrm>
          <a:prstGeom prst="rect">
            <a:avLst/>
          </a:prstGeom>
          <a:noFill/>
          <a:ln>
            <a:noFill/>
          </a:ln>
        </p:spPr>
      </p:pic>
      <p:pic>
        <p:nvPicPr>
          <p:cNvPr id="6" name="Picture 5">
            <a:hlinkClick r:id="" action="ppaction://hlinkshowjump?jump=previousslide"/>
            <a:extLst>
              <a:ext uri="{FF2B5EF4-FFF2-40B4-BE49-F238E27FC236}">
                <a16:creationId xmlns:a16="http://schemas.microsoft.com/office/drawing/2014/main" id="{7E87C55B-3FBE-0EDE-A877-8CFB5EBD19D9}"/>
              </a:ext>
            </a:extLst>
          </p:cNvPr>
          <p:cNvPicPr>
            <a:picLocks noChangeAspect="1"/>
          </p:cNvPicPr>
          <p:nvPr/>
        </p:nvPicPr>
        <p:blipFill>
          <a:blip r:embed="rId6">
            <a:lum/>
            <a:alphaModFix/>
          </a:blip>
          <a:srcRect/>
          <a:stretch>
            <a:fillRect/>
          </a:stretch>
        </p:blipFill>
        <p:spPr>
          <a:xfrm>
            <a:off x="2817452" y="6423610"/>
            <a:ext cx="326585" cy="32658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158C4-699E-89F2-16DE-C225E4F1C4F9}"/>
              </a:ext>
            </a:extLst>
          </p:cNvPr>
          <p:cNvSpPr txBox="1">
            <a:spLocks noGrp="1"/>
          </p:cNvSpPr>
          <p:nvPr>
            <p:ph type="title" idx="4294967295"/>
          </p:nvPr>
        </p:nvSpPr>
        <p:spPr>
          <a:xfrm>
            <a:off x="204213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Process Management - Concepts </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Scheduling – Types – RR: Time Sliced</a:t>
            </a:r>
          </a:p>
        </p:txBody>
      </p:sp>
      <p:pic>
        <p:nvPicPr>
          <p:cNvPr id="3" name="Picture 2">
            <a:hlinkClick r:id="rId3" action="ppaction://hlinksldjump"/>
            <a:extLst>
              <a:ext uri="{FF2B5EF4-FFF2-40B4-BE49-F238E27FC236}">
                <a16:creationId xmlns:a16="http://schemas.microsoft.com/office/drawing/2014/main" id="{281DE140-C433-A540-E416-C3DC184D0129}"/>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4" name="Picture 3">
            <a:hlinkClick r:id="" action="ppaction://hlinkshowjump?jump=nextslide"/>
            <a:extLst>
              <a:ext uri="{FF2B5EF4-FFF2-40B4-BE49-F238E27FC236}">
                <a16:creationId xmlns:a16="http://schemas.microsoft.com/office/drawing/2014/main" id="{2CAE1112-0BB6-F349-F405-0B66BA1A6AC8}"/>
              </a:ext>
            </a:extLst>
          </p:cNvPr>
          <p:cNvPicPr>
            <a:picLocks noChangeAspect="1"/>
          </p:cNvPicPr>
          <p:nvPr/>
        </p:nvPicPr>
        <p:blipFill>
          <a:blip r:embed="rId5">
            <a:lum/>
            <a:alphaModFix/>
          </a:blip>
          <a:srcRect/>
          <a:stretch>
            <a:fillRect/>
          </a:stretch>
        </p:blipFill>
        <p:spPr>
          <a:xfrm>
            <a:off x="2408241" y="6423284"/>
            <a:ext cx="326585" cy="326585"/>
          </a:xfrm>
          <a:prstGeom prst="rect">
            <a:avLst/>
          </a:prstGeom>
          <a:noFill/>
          <a:ln>
            <a:noFill/>
          </a:ln>
        </p:spPr>
      </p:pic>
      <p:pic>
        <p:nvPicPr>
          <p:cNvPr id="5" name="Picture 4">
            <a:hlinkClick r:id="" action="ppaction://hlinkshowjump?jump=previousslide"/>
            <a:extLst>
              <a:ext uri="{FF2B5EF4-FFF2-40B4-BE49-F238E27FC236}">
                <a16:creationId xmlns:a16="http://schemas.microsoft.com/office/drawing/2014/main" id="{DA5DAC99-128C-C85A-037D-EBB1BAB08916}"/>
              </a:ext>
            </a:extLst>
          </p:cNvPr>
          <p:cNvPicPr>
            <a:picLocks noChangeAspect="1"/>
          </p:cNvPicPr>
          <p:nvPr/>
        </p:nvPicPr>
        <p:blipFill>
          <a:blip r:embed="rId6">
            <a:lum/>
            <a:alphaModFix/>
          </a:blip>
          <a:srcRect/>
          <a:stretch>
            <a:fillRect/>
          </a:stretch>
        </p:blipFill>
        <p:spPr>
          <a:xfrm>
            <a:off x="2817452" y="6423610"/>
            <a:ext cx="326585" cy="326585"/>
          </a:xfrm>
          <a:prstGeom prst="rect">
            <a:avLst/>
          </a:prstGeom>
          <a:noFill/>
          <a:ln>
            <a:noFill/>
          </a:ln>
        </p:spPr>
      </p:pic>
      <p:graphicFrame>
        <p:nvGraphicFramePr>
          <p:cNvPr id="6" name="Table 5">
            <a:extLst>
              <a:ext uri="{FF2B5EF4-FFF2-40B4-BE49-F238E27FC236}">
                <a16:creationId xmlns:a16="http://schemas.microsoft.com/office/drawing/2014/main" id="{6DFF168E-9A7D-48A5-E1BB-B292108CB18B}"/>
              </a:ext>
            </a:extLst>
          </p:cNvPr>
          <p:cNvGraphicFramePr>
            <a:graphicFrameLocks noGrp="1"/>
          </p:cNvGraphicFramePr>
          <p:nvPr/>
        </p:nvGraphicFramePr>
        <p:xfrm>
          <a:off x="4722752" y="1399093"/>
          <a:ext cx="2746584" cy="1327243"/>
        </p:xfrm>
        <a:graphic>
          <a:graphicData uri="http://schemas.openxmlformats.org/drawingml/2006/table">
            <a:tbl>
              <a:tblPr firstRow="1" bandRow="1"/>
              <a:tblGrid>
                <a:gridCol w="1373292">
                  <a:extLst>
                    <a:ext uri="{9D8B030D-6E8A-4147-A177-3AD203B41FA5}">
                      <a16:colId xmlns:a16="http://schemas.microsoft.com/office/drawing/2014/main" val="1812319420"/>
                    </a:ext>
                  </a:extLst>
                </a:gridCol>
                <a:gridCol w="1373292">
                  <a:extLst>
                    <a:ext uri="{9D8B030D-6E8A-4147-A177-3AD203B41FA5}">
                      <a16:colId xmlns:a16="http://schemas.microsoft.com/office/drawing/2014/main" val="3358377991"/>
                    </a:ext>
                  </a:extLst>
                </a:gridCol>
              </a:tblGrid>
              <a:tr h="331811">
                <a:tc>
                  <a:txBody>
                    <a:bodyPr/>
                    <a:lstStyle/>
                    <a:p>
                      <a:pPr marL="0" marR="0" lvl="0" indent="0" algn="ctr" rtl="0" hangingPunct="0">
                        <a:lnSpc>
                          <a:spcPct val="100000"/>
                        </a:lnSpc>
                        <a:spcBef>
                          <a:spcPts val="0"/>
                        </a:spcBef>
                        <a:spcAft>
                          <a:spcPts val="0"/>
                        </a:spcAft>
                        <a:buNone/>
                        <a:tabLst/>
                      </a:pPr>
                      <a:r>
                        <a:rPr lang="en-US" sz="1600" b="0" i="0" u="none" strike="noStrike" kern="1200">
                          <a:ln>
                            <a:noFill/>
                          </a:ln>
                          <a:latin typeface="Liberation Serif" pitchFamily="18"/>
                          <a:ea typeface="Segoe UI" pitchFamily="2"/>
                          <a:cs typeface="Tahoma" pitchFamily="2"/>
                        </a:rPr>
                        <a:t>Process</a:t>
                      </a:r>
                    </a:p>
                  </a:txBody>
                  <a:tcPr marL="82953" marR="82953" marT="41476" marB="41476"/>
                </a:tc>
                <a:tc>
                  <a:txBody>
                    <a:bodyPr/>
                    <a:lstStyle/>
                    <a:p>
                      <a:pPr marL="0" marR="0" lvl="0" indent="0" algn="ctr" rtl="0" hangingPunct="0">
                        <a:lnSpc>
                          <a:spcPct val="100000"/>
                        </a:lnSpc>
                        <a:spcBef>
                          <a:spcPts val="0"/>
                        </a:spcBef>
                        <a:spcAft>
                          <a:spcPts val="0"/>
                        </a:spcAft>
                        <a:buNone/>
                        <a:tabLst/>
                      </a:pPr>
                      <a:r>
                        <a:rPr lang="en-US" sz="1600" b="0" i="0" u="none" strike="noStrike" kern="1200">
                          <a:ln>
                            <a:noFill/>
                          </a:ln>
                          <a:latin typeface="Liberation Serif" pitchFamily="18"/>
                          <a:ea typeface="Segoe UI" pitchFamily="2"/>
                          <a:cs typeface="Tahoma" pitchFamily="2"/>
                        </a:rPr>
                        <a:t>Burst time</a:t>
                      </a:r>
                    </a:p>
                  </a:txBody>
                  <a:tcPr marL="82953" marR="82953" marT="41476" marB="41476"/>
                </a:tc>
                <a:extLst>
                  <a:ext uri="{0D108BD9-81ED-4DB2-BD59-A6C34878D82A}">
                    <a16:rowId xmlns:a16="http://schemas.microsoft.com/office/drawing/2014/main" val="1933882082"/>
                  </a:ext>
                </a:extLst>
              </a:tr>
              <a:tr h="331811">
                <a:tc>
                  <a:txBody>
                    <a:bodyPr/>
                    <a:lstStyle/>
                    <a:p>
                      <a:pPr marL="0" marR="0" lvl="0" indent="0" algn="ctr" rtl="0" hangingPunct="0">
                        <a:lnSpc>
                          <a:spcPct val="100000"/>
                        </a:lnSpc>
                        <a:spcBef>
                          <a:spcPts val="0"/>
                        </a:spcBef>
                        <a:spcAft>
                          <a:spcPts val="0"/>
                        </a:spcAft>
                        <a:buNone/>
                        <a:tabLst/>
                      </a:pPr>
                      <a:r>
                        <a:rPr lang="en-US" sz="1600" b="0" i="0" u="none" strike="noStrike" kern="1200">
                          <a:ln>
                            <a:noFill/>
                          </a:ln>
                          <a:latin typeface="Liberation Serif" pitchFamily="18"/>
                          <a:ea typeface="Segoe UI" pitchFamily="2"/>
                          <a:cs typeface="Tahoma" pitchFamily="2"/>
                        </a:rPr>
                        <a:t>P1</a:t>
                      </a:r>
                    </a:p>
                  </a:txBody>
                  <a:tcPr marL="82953" marR="82953" marT="41476" marB="41476"/>
                </a:tc>
                <a:tc>
                  <a:txBody>
                    <a:bodyPr/>
                    <a:lstStyle/>
                    <a:p>
                      <a:pPr marL="0" marR="0" lvl="0" indent="0" algn="ctr" rtl="0" hangingPunct="0">
                        <a:lnSpc>
                          <a:spcPct val="100000"/>
                        </a:lnSpc>
                        <a:spcBef>
                          <a:spcPts val="0"/>
                        </a:spcBef>
                        <a:spcAft>
                          <a:spcPts val="0"/>
                        </a:spcAft>
                        <a:buNone/>
                        <a:tabLst/>
                      </a:pPr>
                      <a:r>
                        <a:rPr lang="en-US" sz="1600" b="0" i="0" u="none" strike="noStrike" kern="1200">
                          <a:ln>
                            <a:noFill/>
                          </a:ln>
                          <a:latin typeface="Liberation Serif" pitchFamily="18"/>
                          <a:ea typeface="Segoe UI" pitchFamily="2"/>
                          <a:cs typeface="Tahoma" pitchFamily="2"/>
                        </a:rPr>
                        <a:t>24</a:t>
                      </a:r>
                    </a:p>
                  </a:txBody>
                  <a:tcPr marL="82953" marR="82953" marT="41476" marB="41476"/>
                </a:tc>
                <a:extLst>
                  <a:ext uri="{0D108BD9-81ED-4DB2-BD59-A6C34878D82A}">
                    <a16:rowId xmlns:a16="http://schemas.microsoft.com/office/drawing/2014/main" val="271647049"/>
                  </a:ext>
                </a:extLst>
              </a:tr>
              <a:tr h="331811">
                <a:tc>
                  <a:txBody>
                    <a:bodyPr/>
                    <a:lstStyle/>
                    <a:p>
                      <a:pPr marL="0" marR="0" lvl="0" indent="0" algn="ctr" rtl="0" hangingPunct="0">
                        <a:lnSpc>
                          <a:spcPct val="100000"/>
                        </a:lnSpc>
                        <a:spcBef>
                          <a:spcPts val="0"/>
                        </a:spcBef>
                        <a:spcAft>
                          <a:spcPts val="0"/>
                        </a:spcAft>
                        <a:buNone/>
                        <a:tabLst/>
                      </a:pPr>
                      <a:r>
                        <a:rPr lang="en-US" sz="1600" b="0" i="0" u="none" strike="noStrike" kern="1200">
                          <a:ln>
                            <a:noFill/>
                          </a:ln>
                          <a:latin typeface="Liberation Serif" pitchFamily="18"/>
                          <a:ea typeface="Segoe UI" pitchFamily="2"/>
                          <a:cs typeface="Tahoma" pitchFamily="2"/>
                        </a:rPr>
                        <a:t>P2</a:t>
                      </a:r>
                    </a:p>
                  </a:txBody>
                  <a:tcPr marL="82953" marR="82953" marT="41476" marB="41476"/>
                </a:tc>
                <a:tc>
                  <a:txBody>
                    <a:bodyPr/>
                    <a:lstStyle/>
                    <a:p>
                      <a:pPr marL="0" marR="0" lvl="0" indent="0" algn="ctr" rtl="0" hangingPunct="0">
                        <a:lnSpc>
                          <a:spcPct val="100000"/>
                        </a:lnSpc>
                        <a:spcBef>
                          <a:spcPts val="0"/>
                        </a:spcBef>
                        <a:spcAft>
                          <a:spcPts val="0"/>
                        </a:spcAft>
                        <a:buNone/>
                        <a:tabLst/>
                      </a:pPr>
                      <a:r>
                        <a:rPr lang="en-US" sz="1600" b="0" i="0" u="none" strike="noStrike" kern="1200">
                          <a:ln>
                            <a:noFill/>
                          </a:ln>
                          <a:latin typeface="Liberation Serif" pitchFamily="18"/>
                          <a:ea typeface="Segoe UI" pitchFamily="2"/>
                          <a:cs typeface="Tahoma" pitchFamily="2"/>
                        </a:rPr>
                        <a:t>10</a:t>
                      </a:r>
                    </a:p>
                  </a:txBody>
                  <a:tcPr marL="82953" marR="82953" marT="41476" marB="41476"/>
                </a:tc>
                <a:extLst>
                  <a:ext uri="{0D108BD9-81ED-4DB2-BD59-A6C34878D82A}">
                    <a16:rowId xmlns:a16="http://schemas.microsoft.com/office/drawing/2014/main" val="3757402377"/>
                  </a:ext>
                </a:extLst>
              </a:tr>
              <a:tr h="331811">
                <a:tc>
                  <a:txBody>
                    <a:bodyPr/>
                    <a:lstStyle/>
                    <a:p>
                      <a:pPr marL="0" marR="0" lvl="0" indent="0" algn="ctr" rtl="0" hangingPunct="0">
                        <a:lnSpc>
                          <a:spcPct val="100000"/>
                        </a:lnSpc>
                        <a:spcBef>
                          <a:spcPts val="0"/>
                        </a:spcBef>
                        <a:spcAft>
                          <a:spcPts val="0"/>
                        </a:spcAft>
                        <a:buNone/>
                        <a:tabLst/>
                      </a:pPr>
                      <a:r>
                        <a:rPr lang="en-US" sz="1600" b="0" i="0" u="none" strike="noStrike" kern="1200">
                          <a:ln>
                            <a:noFill/>
                          </a:ln>
                          <a:latin typeface="Liberation Serif" pitchFamily="18"/>
                          <a:ea typeface="Segoe UI" pitchFamily="2"/>
                          <a:cs typeface="Tahoma" pitchFamily="2"/>
                        </a:rPr>
                        <a:t>P3</a:t>
                      </a:r>
                    </a:p>
                  </a:txBody>
                  <a:tcPr marL="82953" marR="82953" marT="41476" marB="41476"/>
                </a:tc>
                <a:tc>
                  <a:txBody>
                    <a:bodyPr/>
                    <a:lstStyle/>
                    <a:p>
                      <a:pPr marL="0" marR="0" lvl="0" indent="0" algn="ctr" rtl="0" hangingPunct="0">
                        <a:lnSpc>
                          <a:spcPct val="100000"/>
                        </a:lnSpc>
                        <a:spcBef>
                          <a:spcPts val="0"/>
                        </a:spcBef>
                        <a:spcAft>
                          <a:spcPts val="0"/>
                        </a:spcAft>
                        <a:buNone/>
                        <a:tabLst/>
                      </a:pPr>
                      <a:r>
                        <a:rPr lang="en-US" sz="1600" b="0" i="0" u="none" strike="noStrike" kern="1200">
                          <a:ln>
                            <a:noFill/>
                          </a:ln>
                          <a:latin typeface="Liberation Serif" pitchFamily="18"/>
                          <a:ea typeface="Segoe UI" pitchFamily="2"/>
                          <a:cs typeface="Tahoma" pitchFamily="2"/>
                        </a:rPr>
                        <a:t>15</a:t>
                      </a:r>
                    </a:p>
                  </a:txBody>
                  <a:tcPr marL="82953" marR="82953" marT="41476" marB="41476"/>
                </a:tc>
                <a:extLst>
                  <a:ext uri="{0D108BD9-81ED-4DB2-BD59-A6C34878D82A}">
                    <a16:rowId xmlns:a16="http://schemas.microsoft.com/office/drawing/2014/main" val="1567783775"/>
                  </a:ext>
                </a:extLst>
              </a:tr>
            </a:tbl>
          </a:graphicData>
        </a:graphic>
      </p:graphicFrame>
      <p:sp>
        <p:nvSpPr>
          <p:cNvPr id="7" name="TextBox 6">
            <a:extLst>
              <a:ext uri="{FF2B5EF4-FFF2-40B4-BE49-F238E27FC236}">
                <a16:creationId xmlns:a16="http://schemas.microsoft.com/office/drawing/2014/main" id="{6D4ADFDE-99C0-2CCA-201D-203390B67C33}"/>
              </a:ext>
            </a:extLst>
          </p:cNvPr>
          <p:cNvSpPr txBox="1"/>
          <p:nvPr/>
        </p:nvSpPr>
        <p:spPr>
          <a:xfrm>
            <a:off x="2021237" y="3026468"/>
            <a:ext cx="7631931" cy="676837"/>
          </a:xfrm>
          <a:prstGeom prst="rect">
            <a:avLst/>
          </a:prstGeom>
          <a:noFill/>
          <a:ln>
            <a:noFill/>
          </a:ln>
        </p:spPr>
        <p:txBody>
          <a:bodyPr vert="horz" wrap="none" lIns="81646" tIns="40823" rIns="81646" bIns="40823" anchorCtr="0" compatLnSpc="0">
            <a:spAutoFit/>
          </a:bodyPr>
          <a:lstStyle/>
          <a:p>
            <a:pPr defTabSz="829544" hangingPunct="0">
              <a:buSzPct val="45000"/>
              <a:buFont typeface="StarSymbol"/>
              <a:buChar char="●"/>
            </a:pPr>
            <a:r>
              <a:rPr lang="en-US" sz="1996">
                <a:solidFill>
                  <a:prstClr val="black"/>
                </a:solidFill>
                <a:latin typeface="Trebuchet MS" pitchFamily="34"/>
                <a:ea typeface="Segoe UI" pitchFamily="2"/>
                <a:cs typeface="Tahoma" pitchFamily="2"/>
              </a:rPr>
              <a:t>Suppose processes arrive in the order: P1, P2, P3 and assume P2</a:t>
            </a:r>
          </a:p>
          <a:p>
            <a:pPr defTabSz="829544" hangingPunct="0">
              <a:buSzPct val="45000"/>
              <a:buFont typeface="StarSymbol"/>
              <a:buChar char="●"/>
            </a:pPr>
            <a:r>
              <a:rPr lang="en-US" sz="1996">
                <a:solidFill>
                  <a:prstClr val="black"/>
                </a:solidFill>
                <a:latin typeface="Trebuchet MS" pitchFamily="34"/>
                <a:ea typeface="Segoe UI" pitchFamily="2"/>
                <a:cs typeface="Tahoma" pitchFamily="2"/>
              </a:rPr>
              <a:t>have high priority, The Gantt Chart for the schedule is</a:t>
            </a:r>
          </a:p>
        </p:txBody>
      </p:sp>
      <p:graphicFrame>
        <p:nvGraphicFramePr>
          <p:cNvPr id="8" name="Table 7">
            <a:extLst>
              <a:ext uri="{FF2B5EF4-FFF2-40B4-BE49-F238E27FC236}">
                <a16:creationId xmlns:a16="http://schemas.microsoft.com/office/drawing/2014/main" id="{64EEF5FF-2768-B467-56C2-47DA458C4FFE}"/>
              </a:ext>
            </a:extLst>
          </p:cNvPr>
          <p:cNvGraphicFramePr>
            <a:graphicFrameLocks noGrp="1"/>
          </p:cNvGraphicFramePr>
          <p:nvPr/>
        </p:nvGraphicFramePr>
        <p:xfrm>
          <a:off x="3813538" y="4165924"/>
          <a:ext cx="2272380" cy="655784"/>
        </p:xfrm>
        <a:graphic>
          <a:graphicData uri="http://schemas.openxmlformats.org/drawingml/2006/table">
            <a:tbl>
              <a:tblPr firstRow="1" bandRow="1"/>
              <a:tblGrid>
                <a:gridCol w="774660">
                  <a:extLst>
                    <a:ext uri="{9D8B030D-6E8A-4147-A177-3AD203B41FA5}">
                      <a16:colId xmlns:a16="http://schemas.microsoft.com/office/drawing/2014/main" val="2931286667"/>
                    </a:ext>
                  </a:extLst>
                </a:gridCol>
                <a:gridCol w="759310">
                  <a:extLst>
                    <a:ext uri="{9D8B030D-6E8A-4147-A177-3AD203B41FA5}">
                      <a16:colId xmlns:a16="http://schemas.microsoft.com/office/drawing/2014/main" val="1339459325"/>
                    </a:ext>
                  </a:extLst>
                </a:gridCol>
                <a:gridCol w="738410">
                  <a:extLst>
                    <a:ext uri="{9D8B030D-6E8A-4147-A177-3AD203B41FA5}">
                      <a16:colId xmlns:a16="http://schemas.microsoft.com/office/drawing/2014/main" val="3236567200"/>
                    </a:ext>
                  </a:extLst>
                </a:gridCol>
              </a:tblGrid>
              <a:tr h="655784">
                <a:tc>
                  <a:txBody>
                    <a:bodyPr/>
                    <a:lstStyle/>
                    <a:p>
                      <a:pPr marL="0" marR="0" lvl="0" indent="0" rtl="0" hangingPunct="0">
                        <a:lnSpc>
                          <a:spcPct val="100000"/>
                        </a:lnSpc>
                        <a:spcBef>
                          <a:spcPts val="0"/>
                        </a:spcBef>
                        <a:spcAft>
                          <a:spcPts val="0"/>
                        </a:spcAft>
                        <a:buNone/>
                        <a:tabLst/>
                      </a:pPr>
                      <a:r>
                        <a:rPr lang="en-US" sz="1600" b="0" i="0" u="none" strike="noStrike" kern="1200">
                          <a:ln>
                            <a:noFill/>
                          </a:ln>
                          <a:latin typeface="Liberation Serif" pitchFamily="18"/>
                          <a:ea typeface="Segoe UI" pitchFamily="2"/>
                          <a:cs typeface="Tahoma" pitchFamily="2"/>
                        </a:rPr>
                        <a:t>P1</a:t>
                      </a:r>
                    </a:p>
                  </a:txBody>
                  <a:tcPr marL="82953" marR="82953" marT="41476" marB="41476"/>
                </a:tc>
                <a:tc>
                  <a:txBody>
                    <a:bodyPr/>
                    <a:lstStyle/>
                    <a:p>
                      <a:pPr marL="0" marR="0" lvl="0" indent="0" rtl="0" hangingPunct="0">
                        <a:lnSpc>
                          <a:spcPct val="100000"/>
                        </a:lnSpc>
                        <a:spcBef>
                          <a:spcPts val="0"/>
                        </a:spcBef>
                        <a:spcAft>
                          <a:spcPts val="0"/>
                        </a:spcAft>
                        <a:buNone/>
                        <a:tabLst/>
                      </a:pPr>
                      <a:r>
                        <a:rPr lang="en-US" sz="1600" b="0" i="0" u="none" strike="noStrike" kern="1200">
                          <a:ln>
                            <a:noFill/>
                          </a:ln>
                          <a:latin typeface="Liberation Serif" pitchFamily="18"/>
                          <a:ea typeface="Segoe UI" pitchFamily="2"/>
                          <a:cs typeface="Tahoma" pitchFamily="2"/>
                        </a:rPr>
                        <a:t>P2</a:t>
                      </a:r>
                    </a:p>
                  </a:txBody>
                  <a:tcPr marL="82953" marR="82953" marT="41476" marB="41476"/>
                </a:tc>
                <a:tc>
                  <a:txBody>
                    <a:bodyPr/>
                    <a:lstStyle/>
                    <a:p>
                      <a:pPr marL="0" marR="0" lvl="0" indent="0" rtl="0" hangingPunct="0">
                        <a:lnSpc>
                          <a:spcPct val="100000"/>
                        </a:lnSpc>
                        <a:spcBef>
                          <a:spcPts val="0"/>
                        </a:spcBef>
                        <a:spcAft>
                          <a:spcPts val="0"/>
                        </a:spcAft>
                        <a:buNone/>
                        <a:tabLst/>
                      </a:pPr>
                      <a:r>
                        <a:rPr lang="en-US" sz="1600" b="0" i="0" u="none" strike="noStrike" kern="1200">
                          <a:ln>
                            <a:noFill/>
                          </a:ln>
                          <a:latin typeface="Liberation Serif" pitchFamily="18"/>
                          <a:ea typeface="Segoe UI" pitchFamily="2"/>
                          <a:cs typeface="Tahoma" pitchFamily="2"/>
                        </a:rPr>
                        <a:t>P3</a:t>
                      </a:r>
                    </a:p>
                  </a:txBody>
                  <a:tcPr marL="82953" marR="82953" marT="41476" marB="41476"/>
                </a:tc>
                <a:extLst>
                  <a:ext uri="{0D108BD9-81ED-4DB2-BD59-A6C34878D82A}">
                    <a16:rowId xmlns:a16="http://schemas.microsoft.com/office/drawing/2014/main" val="682924706"/>
                  </a:ext>
                </a:extLst>
              </a:tr>
            </a:tbl>
          </a:graphicData>
        </a:graphic>
      </p:graphicFrame>
      <p:sp>
        <p:nvSpPr>
          <p:cNvPr id="9" name="TextBox 8">
            <a:extLst>
              <a:ext uri="{FF2B5EF4-FFF2-40B4-BE49-F238E27FC236}">
                <a16:creationId xmlns:a16="http://schemas.microsoft.com/office/drawing/2014/main" id="{2FD015E3-A1D4-B60E-A013-589F60687145}"/>
              </a:ext>
            </a:extLst>
          </p:cNvPr>
          <p:cNvSpPr txBox="1"/>
          <p:nvPr/>
        </p:nvSpPr>
        <p:spPr>
          <a:xfrm>
            <a:off x="3730258" y="4901722"/>
            <a:ext cx="164951" cy="323215"/>
          </a:xfrm>
          <a:prstGeom prst="rect">
            <a:avLst/>
          </a:prstGeom>
          <a:noFill/>
          <a:ln>
            <a:noFill/>
          </a:ln>
        </p:spPr>
        <p:txBody>
          <a:bodyPr vert="horz" wrap="none" lIns="81646" tIns="40823" rIns="81646" bIns="40823" anchorCtr="0" compatLnSpc="0">
            <a:sp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10" name="TextBox 9">
            <a:extLst>
              <a:ext uri="{FF2B5EF4-FFF2-40B4-BE49-F238E27FC236}">
                <a16:creationId xmlns:a16="http://schemas.microsoft.com/office/drawing/2014/main" id="{4E938CBD-29CC-809A-774F-81EC665B84E1}"/>
              </a:ext>
            </a:extLst>
          </p:cNvPr>
          <p:cNvSpPr txBox="1"/>
          <p:nvPr/>
        </p:nvSpPr>
        <p:spPr>
          <a:xfrm>
            <a:off x="3813538" y="4939606"/>
            <a:ext cx="269595" cy="323215"/>
          </a:xfrm>
          <a:prstGeom prst="rect">
            <a:avLst/>
          </a:prstGeom>
          <a:noFill/>
          <a:ln>
            <a:noFill/>
          </a:ln>
        </p:spPr>
        <p:txBody>
          <a:bodyPr vert="horz" wrap="none" lIns="81646" tIns="40823" rIns="81646" bIns="40823" anchorCtr="0" compatLnSpc="0">
            <a:spAutoFit/>
          </a:bodyPr>
          <a:lstStyle/>
          <a:p>
            <a:pPr defTabSz="829544" hangingPunct="0"/>
            <a:r>
              <a:rPr lang="en-US" sz="1633">
                <a:solidFill>
                  <a:prstClr val="black"/>
                </a:solidFill>
                <a:latin typeface="Liberation Serif" pitchFamily="18"/>
                <a:ea typeface="Segoe UI" pitchFamily="2"/>
                <a:cs typeface="Tahoma" pitchFamily="2"/>
              </a:rPr>
              <a:t>0</a:t>
            </a:r>
          </a:p>
        </p:txBody>
      </p:sp>
      <p:sp>
        <p:nvSpPr>
          <p:cNvPr id="11" name="TextBox 10">
            <a:extLst>
              <a:ext uri="{FF2B5EF4-FFF2-40B4-BE49-F238E27FC236}">
                <a16:creationId xmlns:a16="http://schemas.microsoft.com/office/drawing/2014/main" id="{8C6F326E-5179-44A2-6FE5-A059367CF594}"/>
              </a:ext>
            </a:extLst>
          </p:cNvPr>
          <p:cNvSpPr txBox="1"/>
          <p:nvPr/>
        </p:nvSpPr>
        <p:spPr>
          <a:xfrm>
            <a:off x="4538883" y="4939606"/>
            <a:ext cx="269595" cy="323215"/>
          </a:xfrm>
          <a:prstGeom prst="rect">
            <a:avLst/>
          </a:prstGeom>
          <a:noFill/>
          <a:ln>
            <a:noFill/>
          </a:ln>
        </p:spPr>
        <p:txBody>
          <a:bodyPr vert="horz" wrap="none" lIns="81646" tIns="40823" rIns="81646" bIns="40823" anchorCtr="0" compatLnSpc="0">
            <a:spAutoFit/>
          </a:bodyPr>
          <a:lstStyle/>
          <a:p>
            <a:pPr defTabSz="829544" hangingPunct="0"/>
            <a:r>
              <a:rPr lang="en-US" sz="1633">
                <a:solidFill>
                  <a:prstClr val="black"/>
                </a:solidFill>
                <a:latin typeface="Liberation Serif" pitchFamily="18"/>
                <a:ea typeface="Segoe UI" pitchFamily="2"/>
                <a:cs typeface="Tahoma" pitchFamily="2"/>
              </a:rPr>
              <a:t>4</a:t>
            </a:r>
          </a:p>
        </p:txBody>
      </p:sp>
      <p:sp>
        <p:nvSpPr>
          <p:cNvPr id="12" name="TextBox 11">
            <a:extLst>
              <a:ext uri="{FF2B5EF4-FFF2-40B4-BE49-F238E27FC236}">
                <a16:creationId xmlns:a16="http://schemas.microsoft.com/office/drawing/2014/main" id="{BC5AD3F0-11CE-6B54-4A0A-09962911A02D}"/>
              </a:ext>
            </a:extLst>
          </p:cNvPr>
          <p:cNvSpPr txBox="1"/>
          <p:nvPr/>
        </p:nvSpPr>
        <p:spPr>
          <a:xfrm>
            <a:off x="5311585" y="4939606"/>
            <a:ext cx="366545" cy="323215"/>
          </a:xfrm>
          <a:prstGeom prst="rect">
            <a:avLst/>
          </a:prstGeom>
          <a:noFill/>
          <a:ln>
            <a:noFill/>
          </a:ln>
        </p:spPr>
        <p:txBody>
          <a:bodyPr vert="horz" wrap="none" lIns="81646" tIns="40823" rIns="81646" bIns="40823" anchorCtr="0" compatLnSpc="0">
            <a:spAutoFit/>
          </a:bodyPr>
          <a:lstStyle/>
          <a:p>
            <a:pPr defTabSz="829544" hangingPunct="0"/>
            <a:r>
              <a:rPr lang="en-US" sz="1633">
                <a:solidFill>
                  <a:prstClr val="black"/>
                </a:solidFill>
                <a:latin typeface="Liberation Serif" pitchFamily="18"/>
                <a:ea typeface="Segoe UI" pitchFamily="2"/>
                <a:cs typeface="Tahoma" pitchFamily="2"/>
              </a:rPr>
              <a:t>11</a:t>
            </a:r>
          </a:p>
        </p:txBody>
      </p:sp>
      <p:graphicFrame>
        <p:nvGraphicFramePr>
          <p:cNvPr id="13" name="Table 12">
            <a:extLst>
              <a:ext uri="{FF2B5EF4-FFF2-40B4-BE49-F238E27FC236}">
                <a16:creationId xmlns:a16="http://schemas.microsoft.com/office/drawing/2014/main" id="{89025DB2-89F8-5376-E3CD-EAD7DF674164}"/>
              </a:ext>
            </a:extLst>
          </p:cNvPr>
          <p:cNvGraphicFramePr>
            <a:graphicFrameLocks noGrp="1"/>
          </p:cNvGraphicFramePr>
          <p:nvPr/>
        </p:nvGraphicFramePr>
        <p:xfrm>
          <a:off x="6067304" y="4165924"/>
          <a:ext cx="2272380" cy="655784"/>
        </p:xfrm>
        <a:graphic>
          <a:graphicData uri="http://schemas.openxmlformats.org/drawingml/2006/table">
            <a:tbl>
              <a:tblPr firstRow="1" bandRow="1"/>
              <a:tblGrid>
                <a:gridCol w="774660">
                  <a:extLst>
                    <a:ext uri="{9D8B030D-6E8A-4147-A177-3AD203B41FA5}">
                      <a16:colId xmlns:a16="http://schemas.microsoft.com/office/drawing/2014/main" val="351436729"/>
                    </a:ext>
                  </a:extLst>
                </a:gridCol>
                <a:gridCol w="759310">
                  <a:extLst>
                    <a:ext uri="{9D8B030D-6E8A-4147-A177-3AD203B41FA5}">
                      <a16:colId xmlns:a16="http://schemas.microsoft.com/office/drawing/2014/main" val="617029060"/>
                    </a:ext>
                  </a:extLst>
                </a:gridCol>
                <a:gridCol w="738410">
                  <a:extLst>
                    <a:ext uri="{9D8B030D-6E8A-4147-A177-3AD203B41FA5}">
                      <a16:colId xmlns:a16="http://schemas.microsoft.com/office/drawing/2014/main" val="1914820859"/>
                    </a:ext>
                  </a:extLst>
                </a:gridCol>
              </a:tblGrid>
              <a:tr h="655784">
                <a:tc>
                  <a:txBody>
                    <a:bodyPr/>
                    <a:lstStyle/>
                    <a:p>
                      <a:pPr marL="0" marR="0" lvl="0" indent="0" rtl="0" hangingPunct="0">
                        <a:lnSpc>
                          <a:spcPct val="100000"/>
                        </a:lnSpc>
                        <a:spcBef>
                          <a:spcPts val="0"/>
                        </a:spcBef>
                        <a:spcAft>
                          <a:spcPts val="0"/>
                        </a:spcAft>
                        <a:buNone/>
                        <a:tabLst/>
                      </a:pPr>
                      <a:r>
                        <a:rPr lang="en-US" sz="1600" b="0" i="0" u="none" strike="noStrike" kern="1200">
                          <a:ln>
                            <a:noFill/>
                          </a:ln>
                          <a:latin typeface="Liberation Serif" pitchFamily="18"/>
                          <a:ea typeface="Segoe UI" pitchFamily="2"/>
                          <a:cs typeface="Tahoma" pitchFamily="2"/>
                        </a:rPr>
                        <a:t>P1</a:t>
                      </a:r>
                    </a:p>
                  </a:txBody>
                  <a:tcPr marL="82953" marR="82953" marT="41476" marB="41476"/>
                </a:tc>
                <a:tc>
                  <a:txBody>
                    <a:bodyPr/>
                    <a:lstStyle/>
                    <a:p>
                      <a:pPr marL="0" marR="0" lvl="0" indent="0" rtl="0" hangingPunct="0">
                        <a:lnSpc>
                          <a:spcPct val="100000"/>
                        </a:lnSpc>
                        <a:spcBef>
                          <a:spcPts val="0"/>
                        </a:spcBef>
                        <a:spcAft>
                          <a:spcPts val="0"/>
                        </a:spcAft>
                        <a:buNone/>
                        <a:tabLst/>
                      </a:pPr>
                      <a:r>
                        <a:rPr lang="en-US" sz="1600" b="0" i="0" u="none" strike="noStrike" kern="1200">
                          <a:ln>
                            <a:noFill/>
                          </a:ln>
                          <a:latin typeface="Liberation Serif" pitchFamily="18"/>
                          <a:ea typeface="Segoe UI" pitchFamily="2"/>
                          <a:cs typeface="Tahoma" pitchFamily="2"/>
                        </a:rPr>
                        <a:t>P1</a:t>
                      </a:r>
                    </a:p>
                  </a:txBody>
                  <a:tcPr marL="82953" marR="82953" marT="41476" marB="41476"/>
                </a:tc>
                <a:tc>
                  <a:txBody>
                    <a:bodyPr/>
                    <a:lstStyle/>
                    <a:p>
                      <a:pPr marL="0" marR="0" lvl="0" indent="0" rtl="0" hangingPunct="0">
                        <a:lnSpc>
                          <a:spcPct val="100000"/>
                        </a:lnSpc>
                        <a:spcBef>
                          <a:spcPts val="0"/>
                        </a:spcBef>
                        <a:spcAft>
                          <a:spcPts val="0"/>
                        </a:spcAft>
                        <a:buNone/>
                        <a:tabLst/>
                      </a:pPr>
                      <a:r>
                        <a:rPr lang="en-US" sz="1600" b="0" i="0" u="none" strike="noStrike" kern="1200">
                          <a:ln>
                            <a:noFill/>
                          </a:ln>
                          <a:latin typeface="Liberation Serif" pitchFamily="18"/>
                          <a:ea typeface="Segoe UI" pitchFamily="2"/>
                          <a:cs typeface="Tahoma" pitchFamily="2"/>
                        </a:rPr>
                        <a:t>P1</a:t>
                      </a:r>
                    </a:p>
                  </a:txBody>
                  <a:tcPr marL="82953" marR="82953" marT="41476" marB="41476"/>
                </a:tc>
                <a:extLst>
                  <a:ext uri="{0D108BD9-81ED-4DB2-BD59-A6C34878D82A}">
                    <a16:rowId xmlns:a16="http://schemas.microsoft.com/office/drawing/2014/main" val="4266193508"/>
                  </a:ext>
                </a:extLst>
              </a:tr>
            </a:tbl>
          </a:graphicData>
        </a:graphic>
      </p:graphicFrame>
      <p:sp>
        <p:nvSpPr>
          <p:cNvPr id="14" name="TextBox 13">
            <a:extLst>
              <a:ext uri="{FF2B5EF4-FFF2-40B4-BE49-F238E27FC236}">
                <a16:creationId xmlns:a16="http://schemas.microsoft.com/office/drawing/2014/main" id="{AA6F2829-1ADD-13E2-5C3A-7D12AE777F4C}"/>
              </a:ext>
            </a:extLst>
          </p:cNvPr>
          <p:cNvSpPr txBox="1"/>
          <p:nvPr/>
        </p:nvSpPr>
        <p:spPr>
          <a:xfrm>
            <a:off x="5984025" y="4901722"/>
            <a:ext cx="164951" cy="323215"/>
          </a:xfrm>
          <a:prstGeom prst="rect">
            <a:avLst/>
          </a:prstGeom>
          <a:noFill/>
          <a:ln>
            <a:noFill/>
          </a:ln>
        </p:spPr>
        <p:txBody>
          <a:bodyPr vert="horz" wrap="none" lIns="81646" tIns="40823" rIns="81646" bIns="40823" anchorCtr="0" compatLnSpc="0">
            <a:sp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15" name="TextBox 14">
            <a:extLst>
              <a:ext uri="{FF2B5EF4-FFF2-40B4-BE49-F238E27FC236}">
                <a16:creationId xmlns:a16="http://schemas.microsoft.com/office/drawing/2014/main" id="{475BBFFD-6F1F-4D50-C77D-DF6769A73B5F}"/>
              </a:ext>
            </a:extLst>
          </p:cNvPr>
          <p:cNvSpPr txBox="1"/>
          <p:nvPr/>
        </p:nvSpPr>
        <p:spPr>
          <a:xfrm>
            <a:off x="6067304" y="4939606"/>
            <a:ext cx="374303" cy="323215"/>
          </a:xfrm>
          <a:prstGeom prst="rect">
            <a:avLst/>
          </a:prstGeom>
          <a:noFill/>
          <a:ln>
            <a:noFill/>
          </a:ln>
        </p:spPr>
        <p:txBody>
          <a:bodyPr vert="horz" wrap="none" lIns="81646" tIns="40823" rIns="81646" bIns="40823" anchorCtr="0" compatLnSpc="0">
            <a:spAutoFit/>
          </a:bodyPr>
          <a:lstStyle/>
          <a:p>
            <a:pPr defTabSz="829544" hangingPunct="0"/>
            <a:r>
              <a:rPr lang="en-US" sz="1633">
                <a:solidFill>
                  <a:prstClr val="black"/>
                </a:solidFill>
                <a:latin typeface="Liberation Serif" pitchFamily="18"/>
                <a:ea typeface="Segoe UI" pitchFamily="2"/>
                <a:cs typeface="Tahoma" pitchFamily="2"/>
              </a:rPr>
              <a:t>16</a:t>
            </a:r>
          </a:p>
        </p:txBody>
      </p:sp>
      <p:sp>
        <p:nvSpPr>
          <p:cNvPr id="16" name="TextBox 15">
            <a:extLst>
              <a:ext uri="{FF2B5EF4-FFF2-40B4-BE49-F238E27FC236}">
                <a16:creationId xmlns:a16="http://schemas.microsoft.com/office/drawing/2014/main" id="{F5232AC1-E6A3-F361-34CA-A42C2EEF88CF}"/>
              </a:ext>
            </a:extLst>
          </p:cNvPr>
          <p:cNvSpPr txBox="1"/>
          <p:nvPr/>
        </p:nvSpPr>
        <p:spPr>
          <a:xfrm>
            <a:off x="6792650" y="4939606"/>
            <a:ext cx="374303" cy="323215"/>
          </a:xfrm>
          <a:prstGeom prst="rect">
            <a:avLst/>
          </a:prstGeom>
          <a:noFill/>
          <a:ln>
            <a:noFill/>
          </a:ln>
        </p:spPr>
        <p:txBody>
          <a:bodyPr vert="horz" wrap="none" lIns="81646" tIns="40823" rIns="81646" bIns="40823" anchorCtr="0" compatLnSpc="0">
            <a:spAutoFit/>
          </a:bodyPr>
          <a:lstStyle/>
          <a:p>
            <a:pPr defTabSz="829544" hangingPunct="0"/>
            <a:r>
              <a:rPr lang="en-US" sz="1633">
                <a:solidFill>
                  <a:prstClr val="black"/>
                </a:solidFill>
                <a:latin typeface="Liberation Serif" pitchFamily="18"/>
                <a:ea typeface="Segoe UI" pitchFamily="2"/>
                <a:cs typeface="Tahoma" pitchFamily="2"/>
              </a:rPr>
              <a:t>21</a:t>
            </a:r>
          </a:p>
        </p:txBody>
      </p:sp>
      <p:sp>
        <p:nvSpPr>
          <p:cNvPr id="17" name="TextBox 16">
            <a:extLst>
              <a:ext uri="{FF2B5EF4-FFF2-40B4-BE49-F238E27FC236}">
                <a16:creationId xmlns:a16="http://schemas.microsoft.com/office/drawing/2014/main" id="{CC26A0D5-7B48-B6BF-7EDD-230E0CD60A25}"/>
              </a:ext>
            </a:extLst>
          </p:cNvPr>
          <p:cNvSpPr txBox="1"/>
          <p:nvPr/>
        </p:nvSpPr>
        <p:spPr>
          <a:xfrm>
            <a:off x="7565352" y="4939606"/>
            <a:ext cx="374303" cy="323215"/>
          </a:xfrm>
          <a:prstGeom prst="rect">
            <a:avLst/>
          </a:prstGeom>
          <a:noFill/>
          <a:ln>
            <a:noFill/>
          </a:ln>
        </p:spPr>
        <p:txBody>
          <a:bodyPr vert="horz" wrap="none" lIns="81646" tIns="40823" rIns="81646" bIns="40823" anchorCtr="0" compatLnSpc="0">
            <a:spAutoFit/>
          </a:bodyPr>
          <a:lstStyle/>
          <a:p>
            <a:pPr defTabSz="829544" hangingPunct="0"/>
            <a:r>
              <a:rPr lang="en-US" sz="1633">
                <a:solidFill>
                  <a:prstClr val="black"/>
                </a:solidFill>
                <a:latin typeface="Liberation Serif" pitchFamily="18"/>
                <a:ea typeface="Segoe UI" pitchFamily="2"/>
                <a:cs typeface="Tahoma" pitchFamily="2"/>
              </a:rPr>
              <a:t>24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CC190-6376-8326-3DA5-978C940E80B5}"/>
              </a:ext>
            </a:extLst>
          </p:cNvPr>
          <p:cNvSpPr txBox="1">
            <a:spLocks noGrp="1"/>
          </p:cNvSpPr>
          <p:nvPr>
            <p:ph type="title" idx="4294967295"/>
          </p:nvPr>
        </p:nvSpPr>
        <p:spPr>
          <a:xfrm>
            <a:off x="204213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Inter Process Communications</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Pipes</a:t>
            </a:r>
          </a:p>
        </p:txBody>
      </p:sp>
      <p:sp>
        <p:nvSpPr>
          <p:cNvPr id="3" name="Text Placeholder 2">
            <a:extLst>
              <a:ext uri="{FF2B5EF4-FFF2-40B4-BE49-F238E27FC236}">
                <a16:creationId xmlns:a16="http://schemas.microsoft.com/office/drawing/2014/main" id="{9132120F-DC26-F79A-1FB8-F4167990D38A}"/>
              </a:ext>
            </a:extLst>
          </p:cNvPr>
          <p:cNvSpPr txBox="1">
            <a:spLocks noGrp="1"/>
          </p:cNvSpPr>
          <p:nvPr>
            <p:ph type="body" idx="4294967295"/>
          </p:nvPr>
        </p:nvSpPr>
        <p:spPr>
          <a:xfrm>
            <a:off x="1980739" y="1327243"/>
            <a:ext cx="8229627" cy="2259971"/>
          </a:xfrm>
        </p:spPr>
        <p:txBody>
          <a:bodyPr/>
          <a:lstStyle/>
          <a:p>
            <a:pPr lvl="0" algn="just" hangingPunct="1">
              <a:lnSpc>
                <a:spcPct val="91000"/>
              </a:lnSpc>
              <a:buSzPct val="45000"/>
              <a:buFont typeface="StarSymbol"/>
              <a:buChar char="●"/>
            </a:pPr>
            <a:r>
              <a:rPr lang="en-US" sz="2177">
                <a:solidFill>
                  <a:srgbClr val="000000"/>
                </a:solidFill>
                <a:ea typeface="DejaVu Sans" pitchFamily="2"/>
                <a:cs typeface="DejaVu Sans" pitchFamily="2"/>
              </a:rPr>
              <a:t>A pipe is a communication device that permits unidirectional communication</a:t>
            </a:r>
          </a:p>
          <a:p>
            <a:pPr lvl="0" algn="just" hangingPunct="1">
              <a:lnSpc>
                <a:spcPct val="91000"/>
              </a:lnSpc>
              <a:buSzPct val="45000"/>
              <a:buFont typeface="StarSymbol"/>
              <a:buChar char="●"/>
            </a:pPr>
            <a:r>
              <a:rPr lang="en-US" sz="2177">
                <a:solidFill>
                  <a:srgbClr val="000000"/>
                </a:solidFill>
                <a:ea typeface="DejaVu Sans" pitchFamily="2"/>
                <a:cs typeface="DejaVu Sans" pitchFamily="2"/>
              </a:rPr>
              <a:t>Data written to the “write end” of the pipe is read back from the “read end”</a:t>
            </a:r>
          </a:p>
          <a:p>
            <a:pPr lvl="0" algn="just" hangingPunct="1">
              <a:lnSpc>
                <a:spcPct val="91000"/>
              </a:lnSpc>
              <a:buSzPct val="45000"/>
              <a:buFont typeface="StarSymbol"/>
              <a:buChar char="●"/>
            </a:pPr>
            <a:r>
              <a:rPr lang="en-US" sz="2177">
                <a:solidFill>
                  <a:srgbClr val="000000"/>
                </a:solidFill>
                <a:ea typeface="DejaVu Sans" pitchFamily="2"/>
                <a:cs typeface="DejaVu Sans" pitchFamily="2"/>
              </a:rPr>
              <a:t>Pipes are serial devices; the data is always read from the pipe in the same order it was written</a:t>
            </a:r>
          </a:p>
        </p:txBody>
      </p:sp>
      <p:pic>
        <p:nvPicPr>
          <p:cNvPr id="4" name="Picture 3">
            <a:hlinkClick r:id="rId3" action="ppaction://hlinksldjump"/>
            <a:extLst>
              <a:ext uri="{FF2B5EF4-FFF2-40B4-BE49-F238E27FC236}">
                <a16:creationId xmlns:a16="http://schemas.microsoft.com/office/drawing/2014/main" id="{55C82405-7187-A075-05FB-BF039D7D7C33}"/>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5" name="Picture 4">
            <a:hlinkClick r:id="" action="ppaction://hlinkshowjump?jump=nextslide"/>
            <a:extLst>
              <a:ext uri="{FF2B5EF4-FFF2-40B4-BE49-F238E27FC236}">
                <a16:creationId xmlns:a16="http://schemas.microsoft.com/office/drawing/2014/main" id="{920A82C1-7AF2-A2CA-DFB6-BDB166037F65}"/>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grpSp>
        <p:nvGrpSpPr>
          <p:cNvPr id="6" name="Group 5">
            <a:extLst>
              <a:ext uri="{FF2B5EF4-FFF2-40B4-BE49-F238E27FC236}">
                <a16:creationId xmlns:a16="http://schemas.microsoft.com/office/drawing/2014/main" id="{33683C50-5C39-7CB9-B380-8C8A3C6BE5CB}"/>
              </a:ext>
            </a:extLst>
          </p:cNvPr>
          <p:cNvGrpSpPr/>
          <p:nvPr/>
        </p:nvGrpSpPr>
        <p:grpSpPr>
          <a:xfrm>
            <a:off x="2171466" y="3944500"/>
            <a:ext cx="3241361" cy="1892563"/>
            <a:chOff x="714240" y="4348080"/>
            <a:chExt cx="3573000" cy="2086200"/>
          </a:xfrm>
        </p:grpSpPr>
        <p:pic>
          <p:nvPicPr>
            <p:cNvPr id="7" name="Picture 6">
              <a:extLst>
                <a:ext uri="{FF2B5EF4-FFF2-40B4-BE49-F238E27FC236}">
                  <a16:creationId xmlns:a16="http://schemas.microsoft.com/office/drawing/2014/main" id="{9A7140BE-87C1-408D-207D-25D0058535C8}"/>
                </a:ext>
              </a:extLst>
            </p:cNvPr>
            <p:cNvPicPr>
              <a:picLocks noChangeAspect="1"/>
            </p:cNvPicPr>
            <p:nvPr/>
          </p:nvPicPr>
          <p:blipFill>
            <a:blip r:embed="rId6">
              <a:lum/>
              <a:alphaModFix/>
            </a:blip>
            <a:srcRect/>
            <a:stretch>
              <a:fillRect/>
            </a:stretch>
          </p:blipFill>
          <p:spPr>
            <a:xfrm>
              <a:off x="1826640" y="4348080"/>
              <a:ext cx="2076119" cy="1523520"/>
            </a:xfrm>
            <a:prstGeom prst="rect">
              <a:avLst/>
            </a:prstGeom>
            <a:noFill/>
            <a:ln>
              <a:noFill/>
            </a:ln>
          </p:spPr>
        </p:pic>
        <p:sp>
          <p:nvSpPr>
            <p:cNvPr id="8" name="Freeform: Shape 7">
              <a:extLst>
                <a:ext uri="{FF2B5EF4-FFF2-40B4-BE49-F238E27FC236}">
                  <a16:creationId xmlns:a16="http://schemas.microsoft.com/office/drawing/2014/main" id="{04CFC741-F026-091B-2921-9D02C0434DA8}"/>
                </a:ext>
              </a:extLst>
            </p:cNvPr>
            <p:cNvSpPr/>
            <p:nvPr/>
          </p:nvSpPr>
          <p:spPr>
            <a:xfrm>
              <a:off x="714240" y="5741279"/>
              <a:ext cx="692640" cy="6926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CC00"/>
            </a:solidFill>
            <a:ln w="0">
              <a:solidFill>
                <a:srgbClr val="FF950E"/>
              </a:solidFill>
              <a:custDash>
                <a:ds d="197000" sp="197000"/>
              </a:custDash>
            </a:ln>
          </p:spPr>
          <p:txBody>
            <a:bodyPr vert="horz" wrap="none" lIns="81646" tIns="40823" rIns="81646" bIns="40823" anchor="ctr" anchorCtr="0" compatLnSpc="0">
              <a:noAutofit/>
            </a:bodyPr>
            <a:lstStyle/>
            <a:p>
              <a:pPr algn="ctr" defTabSz="829544" hangingPunct="0"/>
              <a:r>
                <a:rPr lang="en-US" sz="1089" b="1">
                  <a:solidFill>
                    <a:prstClr val="black"/>
                  </a:solidFill>
                  <a:latin typeface="Trebuchet MS" pitchFamily="34"/>
                  <a:ea typeface="Segoe UI" pitchFamily="2"/>
                  <a:cs typeface="Tahoma" pitchFamily="2"/>
                </a:rPr>
                <a:t>Water</a:t>
              </a:r>
            </a:p>
            <a:p>
              <a:pPr algn="ctr" defTabSz="829544" hangingPunct="0"/>
              <a:r>
                <a:rPr lang="en-US" sz="1089" b="1">
                  <a:solidFill>
                    <a:prstClr val="black"/>
                  </a:solidFill>
                  <a:latin typeface="Trebuchet MS" pitchFamily="34"/>
                  <a:ea typeface="Segoe UI" pitchFamily="2"/>
                  <a:cs typeface="Tahoma" pitchFamily="2"/>
                </a:rPr>
                <a:t>In</a:t>
              </a:r>
            </a:p>
            <a:p>
              <a:pPr algn="ctr" defTabSz="829544" hangingPunct="0"/>
              <a:r>
                <a:rPr lang="en-US" sz="1089" b="1">
                  <a:solidFill>
                    <a:prstClr val="black"/>
                  </a:solidFill>
                  <a:latin typeface="Trebuchet MS" pitchFamily="34"/>
                  <a:ea typeface="Segoe UI" pitchFamily="2"/>
                  <a:cs typeface="Tahoma" pitchFamily="2"/>
                </a:rPr>
                <a:t>End</a:t>
              </a:r>
            </a:p>
          </p:txBody>
        </p:sp>
        <p:sp>
          <p:nvSpPr>
            <p:cNvPr id="9" name="Freeform: Shape 8">
              <a:extLst>
                <a:ext uri="{FF2B5EF4-FFF2-40B4-BE49-F238E27FC236}">
                  <a16:creationId xmlns:a16="http://schemas.microsoft.com/office/drawing/2014/main" id="{2A499D11-9906-BA54-189E-C985B8D6B179}"/>
                </a:ext>
              </a:extLst>
            </p:cNvPr>
            <p:cNvSpPr/>
            <p:nvPr/>
          </p:nvSpPr>
          <p:spPr>
            <a:xfrm>
              <a:off x="3594600" y="5741640"/>
              <a:ext cx="692640" cy="6926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CC00"/>
            </a:solidFill>
            <a:ln w="0">
              <a:solidFill>
                <a:srgbClr val="FF950E"/>
              </a:solidFill>
              <a:custDash>
                <a:ds d="197000" sp="197000"/>
              </a:custDash>
            </a:ln>
          </p:spPr>
          <p:txBody>
            <a:bodyPr vert="horz" wrap="none" lIns="81646" tIns="40823" rIns="81646" bIns="40823" anchor="ctr" anchorCtr="0" compatLnSpc="0">
              <a:noAutofit/>
            </a:bodyPr>
            <a:lstStyle/>
            <a:p>
              <a:pPr algn="ctr" defTabSz="829544" hangingPunct="0"/>
              <a:r>
                <a:rPr lang="en-US" sz="1089" b="1">
                  <a:solidFill>
                    <a:prstClr val="black"/>
                  </a:solidFill>
                  <a:latin typeface="Trebuchet MS" pitchFamily="34"/>
                  <a:ea typeface="Segoe UI" pitchFamily="2"/>
                  <a:cs typeface="Tahoma" pitchFamily="2"/>
                </a:rPr>
                <a:t>Water</a:t>
              </a:r>
            </a:p>
            <a:p>
              <a:pPr algn="ctr" defTabSz="829544" hangingPunct="0"/>
              <a:r>
                <a:rPr lang="en-US" sz="1089" b="1">
                  <a:solidFill>
                    <a:prstClr val="black"/>
                  </a:solidFill>
                  <a:latin typeface="Trebuchet MS" pitchFamily="34"/>
                  <a:ea typeface="Segoe UI" pitchFamily="2"/>
                  <a:cs typeface="Tahoma" pitchFamily="2"/>
                </a:rPr>
                <a:t>Out</a:t>
              </a:r>
            </a:p>
            <a:p>
              <a:pPr algn="ctr" defTabSz="829544" hangingPunct="0"/>
              <a:r>
                <a:rPr lang="en-US" sz="1089" b="1">
                  <a:solidFill>
                    <a:prstClr val="black"/>
                  </a:solidFill>
                  <a:latin typeface="Trebuchet MS" pitchFamily="34"/>
                  <a:ea typeface="Segoe UI" pitchFamily="2"/>
                  <a:cs typeface="Tahoma" pitchFamily="2"/>
                </a:rPr>
                <a:t>End</a:t>
              </a:r>
            </a:p>
          </p:txBody>
        </p:sp>
        <p:sp>
          <p:nvSpPr>
            <p:cNvPr id="10" name="Freeform: Shape 9">
              <a:extLst>
                <a:ext uri="{FF2B5EF4-FFF2-40B4-BE49-F238E27FC236}">
                  <a16:creationId xmlns:a16="http://schemas.microsoft.com/office/drawing/2014/main" id="{9A032C6F-B137-27C6-AF73-02F3B35F246D}"/>
                </a:ext>
              </a:extLst>
            </p:cNvPr>
            <p:cNvSpPr/>
            <p:nvPr/>
          </p:nvSpPr>
          <p:spPr>
            <a:xfrm>
              <a:off x="3319199" y="5065560"/>
              <a:ext cx="635040" cy="28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a:noFill/>
              <a:prstDash val="solid"/>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cxnSp>
          <p:nvCxnSpPr>
            <p:cNvPr id="11" name="Connector: Curved 10">
              <a:extLst>
                <a:ext uri="{FF2B5EF4-FFF2-40B4-BE49-F238E27FC236}">
                  <a16:creationId xmlns:a16="http://schemas.microsoft.com/office/drawing/2014/main" id="{E9D32E36-7EA4-D181-D427-C21EF74F6C50}"/>
                </a:ext>
              </a:extLst>
            </p:cNvPr>
            <p:cNvCxnSpPr>
              <a:stCxn id="8" idx="10"/>
            </p:cNvCxnSpPr>
            <p:nvPr/>
          </p:nvCxnSpPr>
          <p:spPr>
            <a:xfrm rot="5400000" flipH="1" flipV="1">
              <a:off x="1626300" y="5652181"/>
              <a:ext cx="215999" cy="654839"/>
            </a:xfrm>
            <a:prstGeom prst="curvedConnector4">
              <a:avLst>
                <a:gd name="adj1" fmla="val 105834"/>
                <a:gd name="adj2" fmla="val 50000"/>
              </a:avLst>
            </a:prstGeom>
            <a:noFill/>
            <a:ln w="0">
              <a:solidFill>
                <a:srgbClr val="000000"/>
              </a:solidFill>
              <a:prstDash val="solid"/>
              <a:tailEnd type="arrow"/>
            </a:ln>
          </p:spPr>
        </p:cxnSp>
        <p:cxnSp>
          <p:nvCxnSpPr>
            <p:cNvPr id="12" name="Connector: Curved 11">
              <a:extLst>
                <a:ext uri="{FF2B5EF4-FFF2-40B4-BE49-F238E27FC236}">
                  <a16:creationId xmlns:a16="http://schemas.microsoft.com/office/drawing/2014/main" id="{DB2B5DDD-CC89-7C86-B22D-5109D95634B6}"/>
                </a:ext>
              </a:extLst>
            </p:cNvPr>
            <p:cNvCxnSpPr>
              <a:stCxn id="10" idx="2"/>
              <a:endCxn id="9" idx="4"/>
            </p:cNvCxnSpPr>
            <p:nvPr/>
          </p:nvCxnSpPr>
          <p:spPr>
            <a:xfrm rot="16200000" flipH="1">
              <a:off x="3465179" y="5265899"/>
              <a:ext cx="647280" cy="304201"/>
            </a:xfrm>
            <a:prstGeom prst="curvedConnector3">
              <a:avLst>
                <a:gd name="adj1" fmla="val 50000"/>
              </a:avLst>
            </a:prstGeom>
            <a:noFill/>
            <a:ln w="0">
              <a:solidFill>
                <a:srgbClr val="000000"/>
              </a:solidFill>
              <a:prstDash val="solid"/>
              <a:tailEnd type="arrow"/>
            </a:ln>
          </p:spPr>
        </p:cxnSp>
      </p:grpSp>
      <p:grpSp>
        <p:nvGrpSpPr>
          <p:cNvPr id="13" name="Group 12">
            <a:extLst>
              <a:ext uri="{FF2B5EF4-FFF2-40B4-BE49-F238E27FC236}">
                <a16:creationId xmlns:a16="http://schemas.microsoft.com/office/drawing/2014/main" id="{09EC2913-3C1B-A830-C0C9-A91E73E17A84}"/>
              </a:ext>
            </a:extLst>
          </p:cNvPr>
          <p:cNvGrpSpPr/>
          <p:nvPr/>
        </p:nvGrpSpPr>
        <p:grpSpPr>
          <a:xfrm>
            <a:off x="6648626" y="3822684"/>
            <a:ext cx="3319741" cy="2053569"/>
            <a:chOff x="5649480" y="4213800"/>
            <a:chExt cx="3659400" cy="2263680"/>
          </a:xfrm>
        </p:grpSpPr>
        <p:pic>
          <p:nvPicPr>
            <p:cNvPr id="14" name="Picture 13">
              <a:extLst>
                <a:ext uri="{FF2B5EF4-FFF2-40B4-BE49-F238E27FC236}">
                  <a16:creationId xmlns:a16="http://schemas.microsoft.com/office/drawing/2014/main" id="{5EA49086-6ED2-BE59-47D5-564F2DD5D6DB}"/>
                </a:ext>
              </a:extLst>
            </p:cNvPr>
            <p:cNvPicPr>
              <a:picLocks noChangeAspect="1"/>
            </p:cNvPicPr>
            <p:nvPr/>
          </p:nvPicPr>
          <p:blipFill>
            <a:blip r:embed="rId7">
              <a:lum/>
              <a:alphaModFix/>
            </a:blip>
            <a:srcRect/>
            <a:stretch>
              <a:fillRect/>
            </a:stretch>
          </p:blipFill>
          <p:spPr>
            <a:xfrm>
              <a:off x="6457320" y="5093640"/>
              <a:ext cx="2075039" cy="434160"/>
            </a:xfrm>
            <a:prstGeom prst="rect">
              <a:avLst/>
            </a:prstGeom>
            <a:noFill/>
            <a:ln>
              <a:noFill/>
            </a:ln>
          </p:spPr>
        </p:pic>
        <p:sp>
          <p:nvSpPr>
            <p:cNvPr id="15" name="Freeform: Shape 14">
              <a:extLst>
                <a:ext uri="{FF2B5EF4-FFF2-40B4-BE49-F238E27FC236}">
                  <a16:creationId xmlns:a16="http://schemas.microsoft.com/office/drawing/2014/main" id="{2FF836D5-5ECA-17A7-782F-5B8CD79C7513}"/>
                </a:ext>
              </a:extLst>
            </p:cNvPr>
            <p:cNvSpPr/>
            <p:nvPr/>
          </p:nvSpPr>
          <p:spPr>
            <a:xfrm>
              <a:off x="5649480" y="5784840"/>
              <a:ext cx="692640" cy="6926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CC00"/>
            </a:solidFill>
            <a:ln w="0">
              <a:solidFill>
                <a:srgbClr val="FF950E"/>
              </a:solidFill>
              <a:custDash>
                <a:ds d="197000" sp="197000"/>
              </a:custDash>
            </a:ln>
          </p:spPr>
          <p:txBody>
            <a:bodyPr vert="horz" wrap="none" lIns="81646" tIns="40823" rIns="81646" bIns="40823" anchor="ctr" anchorCtr="0" compatLnSpc="0">
              <a:noAutofit/>
            </a:bodyPr>
            <a:lstStyle/>
            <a:p>
              <a:pPr algn="ctr" defTabSz="829544" hangingPunct="0"/>
              <a:r>
                <a:rPr lang="en-US" sz="1089" b="1">
                  <a:solidFill>
                    <a:prstClr val="black"/>
                  </a:solidFill>
                  <a:latin typeface="Trebuchet MS" pitchFamily="34"/>
                  <a:ea typeface="Segoe UI" pitchFamily="2"/>
                  <a:cs typeface="Tahoma" pitchFamily="2"/>
                </a:rPr>
                <a:t>Data</a:t>
              </a:r>
            </a:p>
            <a:p>
              <a:pPr algn="ctr" defTabSz="829544" hangingPunct="0"/>
              <a:r>
                <a:rPr lang="en-US" sz="1089" b="1">
                  <a:solidFill>
                    <a:prstClr val="black"/>
                  </a:solidFill>
                  <a:latin typeface="Trebuchet MS" pitchFamily="34"/>
                  <a:ea typeface="Segoe UI" pitchFamily="2"/>
                  <a:cs typeface="Tahoma" pitchFamily="2"/>
                </a:rPr>
                <a:t>In</a:t>
              </a:r>
            </a:p>
            <a:p>
              <a:pPr algn="ctr" defTabSz="829544" hangingPunct="0"/>
              <a:r>
                <a:rPr lang="en-US" sz="1089" b="1">
                  <a:solidFill>
                    <a:prstClr val="black"/>
                  </a:solidFill>
                  <a:latin typeface="Trebuchet MS" pitchFamily="34"/>
                  <a:ea typeface="Segoe UI" pitchFamily="2"/>
                  <a:cs typeface="Tahoma" pitchFamily="2"/>
                </a:rPr>
                <a:t>End</a:t>
              </a:r>
            </a:p>
          </p:txBody>
        </p:sp>
        <p:sp>
          <p:nvSpPr>
            <p:cNvPr id="16" name="Freeform: Shape 15">
              <a:extLst>
                <a:ext uri="{FF2B5EF4-FFF2-40B4-BE49-F238E27FC236}">
                  <a16:creationId xmlns:a16="http://schemas.microsoft.com/office/drawing/2014/main" id="{CD7FA9A7-0C85-5656-8825-20BA3A81B928}"/>
                </a:ext>
              </a:extLst>
            </p:cNvPr>
            <p:cNvSpPr/>
            <p:nvPr/>
          </p:nvSpPr>
          <p:spPr>
            <a:xfrm>
              <a:off x="8616240" y="4213800"/>
              <a:ext cx="692640" cy="6926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CC00"/>
            </a:solidFill>
            <a:ln w="0">
              <a:solidFill>
                <a:srgbClr val="FF950E"/>
              </a:solidFill>
              <a:custDash>
                <a:ds d="197000" sp="197000"/>
              </a:custDash>
            </a:ln>
          </p:spPr>
          <p:txBody>
            <a:bodyPr vert="horz" wrap="none" lIns="81646" tIns="40823" rIns="81646" bIns="40823" anchor="ctr" anchorCtr="0" compatLnSpc="0">
              <a:noAutofit/>
            </a:bodyPr>
            <a:lstStyle/>
            <a:p>
              <a:pPr algn="ctr" defTabSz="829544" hangingPunct="0"/>
              <a:r>
                <a:rPr lang="en-US" sz="1089" b="1">
                  <a:solidFill>
                    <a:prstClr val="black"/>
                  </a:solidFill>
                  <a:latin typeface="Trebuchet MS" pitchFamily="34"/>
                  <a:ea typeface="Segoe UI" pitchFamily="2"/>
                  <a:cs typeface="Tahoma" pitchFamily="2"/>
                </a:rPr>
                <a:t>Data</a:t>
              </a:r>
            </a:p>
            <a:p>
              <a:pPr algn="ctr" defTabSz="829544" hangingPunct="0"/>
              <a:r>
                <a:rPr lang="en-US" sz="1089" b="1">
                  <a:solidFill>
                    <a:prstClr val="black"/>
                  </a:solidFill>
                  <a:latin typeface="Trebuchet MS" pitchFamily="34"/>
                  <a:ea typeface="Segoe UI" pitchFamily="2"/>
                  <a:cs typeface="Tahoma" pitchFamily="2"/>
                </a:rPr>
                <a:t>in</a:t>
              </a:r>
            </a:p>
            <a:p>
              <a:pPr algn="ctr" defTabSz="829544" hangingPunct="0"/>
              <a:r>
                <a:rPr lang="en-US" sz="1089" b="1">
                  <a:solidFill>
                    <a:prstClr val="black"/>
                  </a:solidFill>
                  <a:latin typeface="Trebuchet MS" pitchFamily="34"/>
                  <a:ea typeface="Segoe UI" pitchFamily="2"/>
                  <a:cs typeface="Tahoma" pitchFamily="2"/>
                </a:rPr>
                <a:t>Out</a:t>
              </a:r>
            </a:p>
          </p:txBody>
        </p:sp>
        <p:cxnSp>
          <p:nvCxnSpPr>
            <p:cNvPr id="17" name="Connector: Curved 16">
              <a:extLst>
                <a:ext uri="{FF2B5EF4-FFF2-40B4-BE49-F238E27FC236}">
                  <a16:creationId xmlns:a16="http://schemas.microsoft.com/office/drawing/2014/main" id="{173EE20C-4ED9-893A-3DB4-23651A351FF5}"/>
                </a:ext>
              </a:extLst>
            </p:cNvPr>
            <p:cNvCxnSpPr>
              <a:stCxn id="15" idx="4"/>
              <a:endCxn id="14" idx="1"/>
            </p:cNvCxnSpPr>
            <p:nvPr/>
          </p:nvCxnSpPr>
          <p:spPr>
            <a:xfrm rot="5400000" flipH="1" flipV="1">
              <a:off x="5989500" y="5317020"/>
              <a:ext cx="474120" cy="461520"/>
            </a:xfrm>
            <a:prstGeom prst="curvedConnector2">
              <a:avLst/>
            </a:prstGeom>
            <a:noFill/>
            <a:ln w="0">
              <a:solidFill>
                <a:srgbClr val="000000"/>
              </a:solidFill>
              <a:prstDash val="solid"/>
              <a:tailEnd type="arrow"/>
            </a:ln>
          </p:spPr>
        </p:cxnSp>
        <p:cxnSp>
          <p:nvCxnSpPr>
            <p:cNvPr id="18" name="Connector: Curved 17">
              <a:extLst>
                <a:ext uri="{FF2B5EF4-FFF2-40B4-BE49-F238E27FC236}">
                  <a16:creationId xmlns:a16="http://schemas.microsoft.com/office/drawing/2014/main" id="{DFE8D0CB-661D-43E7-9CE7-10C9575A5827}"/>
                </a:ext>
              </a:extLst>
            </p:cNvPr>
            <p:cNvCxnSpPr>
              <a:stCxn id="14" idx="3"/>
              <a:endCxn id="16" idx="8"/>
            </p:cNvCxnSpPr>
            <p:nvPr/>
          </p:nvCxnSpPr>
          <p:spPr>
            <a:xfrm flipV="1">
              <a:off x="8532359" y="4906440"/>
              <a:ext cx="430201" cy="404280"/>
            </a:xfrm>
            <a:prstGeom prst="curvedConnector4">
              <a:avLst>
                <a:gd name="adj1" fmla="val 9749"/>
                <a:gd name="adj2" fmla="val 327872"/>
              </a:avLst>
            </a:prstGeom>
            <a:noFill/>
            <a:ln w="0">
              <a:solidFill>
                <a:srgbClr val="000000"/>
              </a:solidFill>
              <a:prstDash val="solid"/>
              <a:tailEnd type="arrow"/>
            </a:ln>
          </p:spPr>
        </p:cxn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98073-4B4F-0DAE-15C1-6E3FA9B2B25B}"/>
              </a:ext>
            </a:extLst>
          </p:cNvPr>
          <p:cNvSpPr txBox="1">
            <a:spLocks noGrp="1"/>
          </p:cNvSpPr>
          <p:nvPr>
            <p:ph type="title" idx="4294967295"/>
          </p:nvPr>
        </p:nvSpPr>
        <p:spPr>
          <a:xfrm>
            <a:off x="204213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Process Management - Concepts </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Scheduling – Types – Pre-emptive</a:t>
            </a:r>
          </a:p>
        </p:txBody>
      </p:sp>
      <p:pic>
        <p:nvPicPr>
          <p:cNvPr id="3" name="Picture 2">
            <a:hlinkClick r:id="rId3" action="ppaction://hlinksldjump"/>
            <a:extLst>
              <a:ext uri="{FF2B5EF4-FFF2-40B4-BE49-F238E27FC236}">
                <a16:creationId xmlns:a16="http://schemas.microsoft.com/office/drawing/2014/main" id="{890503A8-CF4D-07E7-1318-4C922E826AC9}"/>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sp>
        <p:nvSpPr>
          <p:cNvPr id="4" name="Text Placeholder 3">
            <a:extLst>
              <a:ext uri="{FF2B5EF4-FFF2-40B4-BE49-F238E27FC236}">
                <a16:creationId xmlns:a16="http://schemas.microsoft.com/office/drawing/2014/main" id="{92C37962-0B79-3A6E-D37A-AC3AF66DBAAB}"/>
              </a:ext>
            </a:extLst>
          </p:cNvPr>
          <p:cNvSpPr txBox="1">
            <a:spLocks noGrp="1"/>
          </p:cNvSpPr>
          <p:nvPr>
            <p:ph type="body" idx="4294967295"/>
          </p:nvPr>
        </p:nvSpPr>
        <p:spPr>
          <a:xfrm>
            <a:off x="1989231" y="1327243"/>
            <a:ext cx="8229627" cy="4627063"/>
          </a:xfrm>
        </p:spPr>
        <p:txBody>
          <a:bodyPr/>
          <a:lstStyle/>
          <a:p>
            <a:pPr lvl="0">
              <a:buSzPct val="45000"/>
              <a:buFont typeface="StarSymbol"/>
              <a:buChar char="●"/>
            </a:pPr>
            <a:r>
              <a:rPr lang="en-US" sz="2359" dirty="0">
                <a:solidFill>
                  <a:srgbClr val="000000"/>
                </a:solidFill>
              </a:rPr>
              <a:t>Pre-emption means while a lower priority process is executing on the processor another process higher in priority than comes up in the ready queue, it preempts the lower priority process.</a:t>
            </a:r>
          </a:p>
          <a:p>
            <a:pPr lvl="0">
              <a:buSzPct val="45000"/>
              <a:buFont typeface="StarSymbol"/>
              <a:buChar char="●"/>
            </a:pPr>
            <a:r>
              <a:rPr lang="en-US" sz="2359" dirty="0">
                <a:solidFill>
                  <a:srgbClr val="000000"/>
                </a:solidFill>
              </a:rPr>
              <a:t>Rate Monotonic (RM) scheduling:</a:t>
            </a:r>
          </a:p>
          <a:p>
            <a:pPr marL="0" lvl="1" indent="0" hangingPunct="0">
              <a:spcBef>
                <a:spcPts val="0"/>
              </a:spcBef>
              <a:spcAft>
                <a:spcPts val="1286"/>
              </a:spcAft>
              <a:buSzPct val="75000"/>
              <a:buFont typeface="StarSymbol"/>
              <a:buChar char="–"/>
            </a:pPr>
            <a:r>
              <a:rPr lang="en-US" sz="2359" dirty="0">
                <a:solidFill>
                  <a:srgbClr val="000000"/>
                </a:solidFill>
                <a:latin typeface="Trebuchet MS" pitchFamily="34"/>
              </a:rPr>
              <a:t>The highest Priority is assigned to the Task with the Shortest Period</a:t>
            </a:r>
          </a:p>
          <a:p>
            <a:pPr marL="0" lvl="1" indent="0" hangingPunct="0">
              <a:spcBef>
                <a:spcPts val="0"/>
              </a:spcBef>
              <a:spcAft>
                <a:spcPts val="1286"/>
              </a:spcAft>
              <a:buSzPct val="75000"/>
              <a:buFont typeface="StarSymbol"/>
              <a:buChar char="–"/>
            </a:pPr>
            <a:r>
              <a:rPr lang="en-US" sz="2359" dirty="0">
                <a:solidFill>
                  <a:srgbClr val="000000"/>
                </a:solidFill>
                <a:latin typeface="Trebuchet MS" pitchFamily="34"/>
              </a:rPr>
              <a:t>All Tasks in the task set are periodic</a:t>
            </a:r>
          </a:p>
          <a:p>
            <a:pPr marL="0" lvl="1" indent="0" hangingPunct="0">
              <a:spcBef>
                <a:spcPts val="0"/>
              </a:spcBef>
              <a:spcAft>
                <a:spcPts val="1286"/>
              </a:spcAft>
              <a:buSzPct val="75000"/>
              <a:buFont typeface="StarSymbol"/>
              <a:buChar char="–"/>
            </a:pPr>
            <a:r>
              <a:rPr lang="en-US" sz="2359" dirty="0">
                <a:solidFill>
                  <a:srgbClr val="000000"/>
                </a:solidFill>
                <a:latin typeface="Trebuchet MS" pitchFamily="34"/>
              </a:rPr>
              <a:t>The relative deadline of the task is equal to the period of the Task</a:t>
            </a:r>
          </a:p>
          <a:p>
            <a:pPr marL="0" lvl="1" indent="0" hangingPunct="0">
              <a:spcBef>
                <a:spcPts val="0"/>
              </a:spcBef>
              <a:spcAft>
                <a:spcPts val="1286"/>
              </a:spcAft>
              <a:buSzPct val="75000"/>
              <a:buFont typeface="StarSymbol"/>
              <a:buChar char="–"/>
            </a:pPr>
            <a:r>
              <a:rPr lang="en-US" sz="2359" dirty="0">
                <a:solidFill>
                  <a:srgbClr val="000000"/>
                </a:solidFill>
                <a:latin typeface="Trebuchet MS" pitchFamily="34"/>
              </a:rPr>
              <a:t>Smaller the period, higher the priority</a:t>
            </a:r>
          </a:p>
        </p:txBody>
      </p:sp>
      <p:pic>
        <p:nvPicPr>
          <p:cNvPr id="5" name="Picture 4">
            <a:hlinkClick r:id="" action="ppaction://hlinkshowjump?jump=previousslide"/>
            <a:extLst>
              <a:ext uri="{FF2B5EF4-FFF2-40B4-BE49-F238E27FC236}">
                <a16:creationId xmlns:a16="http://schemas.microsoft.com/office/drawing/2014/main" id="{BF8C8603-1158-16F3-6C01-70C4E4C94FA5}"/>
              </a:ext>
            </a:extLst>
          </p:cNvPr>
          <p:cNvPicPr>
            <a:picLocks noChangeAspect="1"/>
          </p:cNvPicPr>
          <p:nvPr/>
        </p:nvPicPr>
        <p:blipFill>
          <a:blip r:embed="rId5">
            <a:lum/>
            <a:alphaModFix/>
          </a:blip>
          <a:srcRect/>
          <a:stretch>
            <a:fillRect/>
          </a:stretch>
        </p:blipFill>
        <p:spPr>
          <a:xfrm>
            <a:off x="2404648" y="6425570"/>
            <a:ext cx="326585" cy="32658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D030F8-73E5-C55A-FC6B-54ED4D1C10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98ADB1-9E31-7BDA-D4C8-78EE5405020F}"/>
              </a:ext>
            </a:extLst>
          </p:cNvPr>
          <p:cNvSpPr txBox="1">
            <a:spLocks noGrp="1"/>
          </p:cNvSpPr>
          <p:nvPr>
            <p:ph type="title" idx="4294967295"/>
          </p:nvPr>
        </p:nvSpPr>
        <p:spPr>
          <a:xfrm>
            <a:off x="204213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Process Management - Concepts </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Scheduling – Types – Pre-emptive</a:t>
            </a:r>
          </a:p>
        </p:txBody>
      </p:sp>
      <p:pic>
        <p:nvPicPr>
          <p:cNvPr id="3" name="Picture 2">
            <a:hlinkClick r:id="rId3" action="ppaction://hlinksldjump"/>
            <a:extLst>
              <a:ext uri="{FF2B5EF4-FFF2-40B4-BE49-F238E27FC236}">
                <a16:creationId xmlns:a16="http://schemas.microsoft.com/office/drawing/2014/main" id="{A4A69712-ED95-5DFA-CDD4-5D200767D829}"/>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sp>
        <p:nvSpPr>
          <p:cNvPr id="4" name="Text Placeholder 3">
            <a:extLst>
              <a:ext uri="{FF2B5EF4-FFF2-40B4-BE49-F238E27FC236}">
                <a16:creationId xmlns:a16="http://schemas.microsoft.com/office/drawing/2014/main" id="{EDFBE922-BEDF-9513-5891-39A23DCE646E}"/>
              </a:ext>
            </a:extLst>
          </p:cNvPr>
          <p:cNvSpPr txBox="1">
            <a:spLocks noGrp="1"/>
          </p:cNvSpPr>
          <p:nvPr>
            <p:ph type="body" idx="4294967295"/>
          </p:nvPr>
        </p:nvSpPr>
        <p:spPr>
          <a:xfrm>
            <a:off x="1989231" y="1327243"/>
            <a:ext cx="8229627" cy="4627063"/>
          </a:xfrm>
        </p:spPr>
        <p:txBody>
          <a:bodyPr/>
          <a:lstStyle/>
          <a:p>
            <a:pPr lvl="0">
              <a:buSzPct val="45000"/>
              <a:buFont typeface="StarSymbol"/>
              <a:buChar char="●"/>
            </a:pPr>
            <a:r>
              <a:rPr lang="en-US" sz="2359" dirty="0">
                <a:solidFill>
                  <a:srgbClr val="000000"/>
                </a:solidFill>
              </a:rPr>
              <a:t>Earliest Deadline First (EDF) scheduling:</a:t>
            </a:r>
          </a:p>
          <a:p>
            <a:pPr marL="0" lvl="1" indent="0" hangingPunct="0">
              <a:spcBef>
                <a:spcPts val="0"/>
              </a:spcBef>
              <a:spcAft>
                <a:spcPts val="1286"/>
              </a:spcAft>
              <a:buSzPct val="75000"/>
              <a:buFont typeface="StarSymbol"/>
              <a:buChar char="–"/>
            </a:pPr>
            <a:r>
              <a:rPr lang="en-US" sz="2359" dirty="0">
                <a:solidFill>
                  <a:srgbClr val="000000"/>
                </a:solidFill>
                <a:latin typeface="Trebuchet MS" pitchFamily="34"/>
              </a:rPr>
              <a:t>This kind of scheduler tries to give execution time to the task that is most quickly approaching its deadline</a:t>
            </a:r>
          </a:p>
          <a:p>
            <a:pPr marL="0" lvl="1" indent="0" hangingPunct="0">
              <a:spcBef>
                <a:spcPts val="0"/>
              </a:spcBef>
              <a:spcAft>
                <a:spcPts val="1286"/>
              </a:spcAft>
              <a:buSzPct val="75000"/>
              <a:buFont typeface="StarSymbol"/>
              <a:buChar char="–"/>
            </a:pPr>
            <a:r>
              <a:rPr lang="en-US" sz="2359" dirty="0">
                <a:solidFill>
                  <a:srgbClr val="000000"/>
                </a:solidFill>
                <a:latin typeface="Trebuchet MS" pitchFamily="34"/>
              </a:rPr>
              <a:t>This is typically done by the scheduler changing priorities of tasks on-the-fly as they approach their individual deadlines</a:t>
            </a:r>
          </a:p>
        </p:txBody>
      </p:sp>
      <p:pic>
        <p:nvPicPr>
          <p:cNvPr id="5" name="Picture 4">
            <a:hlinkClick r:id="" action="ppaction://hlinkshowjump?jump=previousslide"/>
            <a:extLst>
              <a:ext uri="{FF2B5EF4-FFF2-40B4-BE49-F238E27FC236}">
                <a16:creationId xmlns:a16="http://schemas.microsoft.com/office/drawing/2014/main" id="{CDD23B9E-5D6E-265A-FC90-5A52E82886F2}"/>
              </a:ext>
            </a:extLst>
          </p:cNvPr>
          <p:cNvPicPr>
            <a:picLocks noChangeAspect="1"/>
          </p:cNvPicPr>
          <p:nvPr/>
        </p:nvPicPr>
        <p:blipFill>
          <a:blip r:embed="rId5">
            <a:lum/>
            <a:alphaModFix/>
          </a:blip>
          <a:srcRect/>
          <a:stretch>
            <a:fillRect/>
          </a:stretch>
        </p:blipFill>
        <p:spPr>
          <a:xfrm>
            <a:off x="2404648" y="6425570"/>
            <a:ext cx="326585" cy="326585"/>
          </a:xfrm>
          <a:prstGeom prst="rect">
            <a:avLst/>
          </a:prstGeom>
          <a:noFill/>
          <a:ln>
            <a:noFill/>
          </a:ln>
        </p:spPr>
      </p:pic>
    </p:spTree>
    <p:extLst>
      <p:ext uri="{BB962C8B-B14F-4D97-AF65-F5344CB8AC3E}">
        <p14:creationId xmlns:p14="http://schemas.microsoft.com/office/powerpoint/2010/main" val="17492941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B2589-8471-B99F-0527-E1C14BAC859D}"/>
              </a:ext>
            </a:extLst>
          </p:cNvPr>
          <p:cNvSpPr txBox="1">
            <a:spLocks noGrp="1"/>
          </p:cNvSpPr>
          <p:nvPr>
            <p:ph type="title" idx="4294967295"/>
          </p:nvPr>
        </p:nvSpPr>
        <p:spPr>
          <a:xfrm>
            <a:off x="2042138" y="194733"/>
            <a:ext cx="8168229" cy="779059"/>
          </a:xfrm>
        </p:spPr>
        <p:txBody>
          <a:bodyPr>
            <a:spAutoFit/>
          </a:bodyPr>
          <a:lstStyle/>
          <a:p>
            <a:pPr lvl="0" hangingPunct="1">
              <a:lnSpc>
                <a:spcPct val="90000"/>
              </a:lnSpc>
            </a:pPr>
            <a:r>
              <a:rPr lang="en-US" sz="3266">
                <a:solidFill>
                  <a:srgbClr val="000000"/>
                </a:solidFill>
                <a:ea typeface="DejaVu Sans" pitchFamily="2"/>
                <a:cs typeface="DejaVu Sans" pitchFamily="2"/>
              </a:rPr>
              <a:t>Process Management - Concepts </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Scheduling – Types – </a:t>
            </a:r>
            <a:r>
              <a:rPr lang="en-US" sz="2359">
                <a:solidFill>
                  <a:srgbClr val="000000"/>
                </a:solidFill>
              </a:rPr>
              <a:t>Rate Monotonic (RM)</a:t>
            </a:r>
          </a:p>
        </p:txBody>
      </p:sp>
      <p:pic>
        <p:nvPicPr>
          <p:cNvPr id="3" name="Picture 2">
            <a:hlinkClick r:id="rId3" action="ppaction://hlinksldjump"/>
            <a:extLst>
              <a:ext uri="{FF2B5EF4-FFF2-40B4-BE49-F238E27FC236}">
                <a16:creationId xmlns:a16="http://schemas.microsoft.com/office/drawing/2014/main" id="{7D2DADFB-8213-7B5E-98C7-CF765DDF740F}"/>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sp>
        <p:nvSpPr>
          <p:cNvPr id="4" name="Text Placeholder 3">
            <a:extLst>
              <a:ext uri="{FF2B5EF4-FFF2-40B4-BE49-F238E27FC236}">
                <a16:creationId xmlns:a16="http://schemas.microsoft.com/office/drawing/2014/main" id="{8DAE0A87-D10E-88A7-7821-3049E98C0EB8}"/>
              </a:ext>
            </a:extLst>
          </p:cNvPr>
          <p:cNvSpPr txBox="1">
            <a:spLocks noGrp="1"/>
          </p:cNvSpPr>
          <p:nvPr>
            <p:ph type="body" idx="4294967295"/>
          </p:nvPr>
        </p:nvSpPr>
        <p:spPr>
          <a:xfrm>
            <a:off x="1989231" y="1327243"/>
            <a:ext cx="8229627" cy="4627063"/>
          </a:xfrm>
        </p:spPr>
        <p:txBody>
          <a:bodyPr/>
          <a:lstStyle/>
          <a:p>
            <a:pPr lvl="0">
              <a:buSzPct val="45000"/>
              <a:buFont typeface="StarSymbol"/>
              <a:buChar char="●"/>
            </a:pPr>
            <a:r>
              <a:rPr lang="en-US" sz="2359"/>
              <a:t>T1 preempts T2 and T3.</a:t>
            </a:r>
          </a:p>
          <a:p>
            <a:pPr lvl="0">
              <a:buSzPct val="45000"/>
              <a:buFont typeface="StarSymbol"/>
              <a:buChar char="●"/>
            </a:pPr>
            <a:r>
              <a:rPr lang="en-US" sz="2359"/>
              <a:t>T2 and T3 do not preempt each other.</a:t>
            </a:r>
          </a:p>
        </p:txBody>
      </p:sp>
      <p:pic>
        <p:nvPicPr>
          <p:cNvPr id="5" name="Picture 4">
            <a:hlinkClick r:id="" action="ppaction://hlinkshowjump?jump=previousslide"/>
            <a:extLst>
              <a:ext uri="{FF2B5EF4-FFF2-40B4-BE49-F238E27FC236}">
                <a16:creationId xmlns:a16="http://schemas.microsoft.com/office/drawing/2014/main" id="{BC8A80D9-94D3-35C0-A97A-425CE46ABB13}"/>
              </a:ext>
            </a:extLst>
          </p:cNvPr>
          <p:cNvPicPr>
            <a:picLocks noChangeAspect="1"/>
          </p:cNvPicPr>
          <p:nvPr/>
        </p:nvPicPr>
        <p:blipFill>
          <a:blip r:embed="rId5">
            <a:lum/>
            <a:alphaModFix/>
          </a:blip>
          <a:srcRect/>
          <a:stretch>
            <a:fillRect/>
          </a:stretch>
        </p:blipFill>
        <p:spPr>
          <a:xfrm>
            <a:off x="2404648" y="6425570"/>
            <a:ext cx="326585" cy="326585"/>
          </a:xfrm>
          <a:prstGeom prst="rect">
            <a:avLst/>
          </a:prstGeom>
          <a:noFill/>
          <a:ln>
            <a:noFill/>
          </a:ln>
        </p:spPr>
      </p:pic>
      <p:pic>
        <p:nvPicPr>
          <p:cNvPr id="6" name="Picture 5">
            <a:extLst>
              <a:ext uri="{FF2B5EF4-FFF2-40B4-BE49-F238E27FC236}">
                <a16:creationId xmlns:a16="http://schemas.microsoft.com/office/drawing/2014/main" id="{1933FF28-F1AB-48EE-4441-0CE397C0B0FD}"/>
              </a:ext>
            </a:extLst>
          </p:cNvPr>
          <p:cNvPicPr>
            <a:picLocks noChangeAspect="1"/>
          </p:cNvPicPr>
          <p:nvPr/>
        </p:nvPicPr>
        <p:blipFill>
          <a:blip r:embed="rId6">
            <a:lum/>
            <a:alphaModFix/>
          </a:blip>
          <a:srcRect/>
          <a:stretch>
            <a:fillRect/>
          </a:stretch>
        </p:blipFill>
        <p:spPr>
          <a:xfrm>
            <a:off x="2056508" y="3089499"/>
            <a:ext cx="8031716" cy="2184857"/>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E8F6A-61D3-9631-779B-49D9A2C2E4DC}"/>
              </a:ext>
            </a:extLst>
          </p:cNvPr>
          <p:cNvSpPr txBox="1">
            <a:spLocks noGrp="1"/>
          </p:cNvSpPr>
          <p:nvPr>
            <p:ph type="title" idx="4294967295"/>
          </p:nvPr>
        </p:nvSpPr>
        <p:spPr>
          <a:xfrm>
            <a:off x="204213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Process Management - Concepts </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Scheduling – Types – </a:t>
            </a:r>
            <a:r>
              <a:rPr lang="en-US" sz="2177">
                <a:solidFill>
                  <a:srgbClr val="000000"/>
                </a:solidFill>
              </a:rPr>
              <a:t>Earliest Deadline First (EDF)</a:t>
            </a:r>
          </a:p>
        </p:txBody>
      </p:sp>
      <p:pic>
        <p:nvPicPr>
          <p:cNvPr id="3" name="Picture 2">
            <a:hlinkClick r:id="rId3" action="ppaction://hlinksldjump"/>
            <a:extLst>
              <a:ext uri="{FF2B5EF4-FFF2-40B4-BE49-F238E27FC236}">
                <a16:creationId xmlns:a16="http://schemas.microsoft.com/office/drawing/2014/main" id="{1CD2C106-ABF1-3E1A-E059-A883AB925339}"/>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4" name="Picture 3">
            <a:hlinkClick r:id="" action="ppaction://hlinkshowjump?jump=previousslide"/>
            <a:extLst>
              <a:ext uri="{FF2B5EF4-FFF2-40B4-BE49-F238E27FC236}">
                <a16:creationId xmlns:a16="http://schemas.microsoft.com/office/drawing/2014/main" id="{FD242C94-6035-28BF-8A29-21A55FF5A912}"/>
              </a:ext>
            </a:extLst>
          </p:cNvPr>
          <p:cNvPicPr>
            <a:picLocks noChangeAspect="1"/>
          </p:cNvPicPr>
          <p:nvPr/>
        </p:nvPicPr>
        <p:blipFill>
          <a:blip r:embed="rId5">
            <a:lum/>
            <a:alphaModFix/>
          </a:blip>
          <a:srcRect/>
          <a:stretch>
            <a:fillRect/>
          </a:stretch>
        </p:blipFill>
        <p:spPr>
          <a:xfrm>
            <a:off x="2404648" y="6425570"/>
            <a:ext cx="326585" cy="326585"/>
          </a:xfrm>
          <a:prstGeom prst="rect">
            <a:avLst/>
          </a:prstGeom>
          <a:noFill/>
          <a:ln>
            <a:noFill/>
          </a:ln>
        </p:spPr>
      </p:pic>
      <p:pic>
        <p:nvPicPr>
          <p:cNvPr id="5" name="Picture 4">
            <a:extLst>
              <a:ext uri="{FF2B5EF4-FFF2-40B4-BE49-F238E27FC236}">
                <a16:creationId xmlns:a16="http://schemas.microsoft.com/office/drawing/2014/main" id="{B930E989-905D-92B6-EA3E-53BFED7463DB}"/>
              </a:ext>
            </a:extLst>
          </p:cNvPr>
          <p:cNvPicPr>
            <a:picLocks noChangeAspect="1"/>
          </p:cNvPicPr>
          <p:nvPr/>
        </p:nvPicPr>
        <p:blipFill>
          <a:blip r:embed="rId6">
            <a:lum/>
            <a:alphaModFix/>
          </a:blip>
          <a:srcRect/>
          <a:stretch>
            <a:fillRect/>
          </a:stretch>
        </p:blipFill>
        <p:spPr>
          <a:xfrm>
            <a:off x="2187141" y="1404971"/>
            <a:ext cx="7847522" cy="3489238"/>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33C89-E453-58ED-3A74-22AFBBFCEE36}"/>
              </a:ext>
            </a:extLst>
          </p:cNvPr>
          <p:cNvSpPr txBox="1">
            <a:spLocks noGrp="1"/>
          </p:cNvSpPr>
          <p:nvPr>
            <p:ph type="title" idx="4294967295"/>
          </p:nvPr>
        </p:nvSpPr>
        <p:spPr>
          <a:xfrm>
            <a:off x="609561" y="3053396"/>
            <a:ext cx="10971684" cy="614335"/>
          </a:xfrm>
        </p:spPr>
        <p:txBody>
          <a:bodyPr>
            <a:spAutoFit/>
          </a:bodyPr>
          <a:lstStyle/>
          <a:p>
            <a:pPr lvl="0"/>
            <a:r>
              <a:rPr lang="en-US"/>
              <a:t>Thank 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ACE46-D542-6CF2-8BF6-1EA1DD4D3D98}"/>
              </a:ext>
            </a:extLst>
          </p:cNvPr>
          <p:cNvSpPr txBox="1">
            <a:spLocks noGrp="1"/>
          </p:cNvSpPr>
          <p:nvPr>
            <p:ph type="title" idx="4294967295"/>
          </p:nvPr>
        </p:nvSpPr>
        <p:spPr/>
        <p:txBody>
          <a:bodyPr/>
          <a:lstStyle/>
          <a:p>
            <a:pPr lvl="0" hangingPunct="1">
              <a:lnSpc>
                <a:spcPct val="90000"/>
              </a:lnSpc>
            </a:pPr>
            <a:r>
              <a:rPr lang="en-US" sz="3266">
                <a:solidFill>
                  <a:srgbClr val="000000"/>
                </a:solidFill>
                <a:ea typeface="DejaVu Sans" pitchFamily="2"/>
                <a:cs typeface="DejaVu Sans" pitchFamily="2"/>
              </a:rPr>
              <a:t>Inter Process Communications</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Pipes – Direction of communication</a:t>
            </a:r>
          </a:p>
        </p:txBody>
      </p:sp>
      <p:sp>
        <p:nvSpPr>
          <p:cNvPr id="3" name="TextBox 2">
            <a:extLst>
              <a:ext uri="{FF2B5EF4-FFF2-40B4-BE49-F238E27FC236}">
                <a16:creationId xmlns:a16="http://schemas.microsoft.com/office/drawing/2014/main" id="{4B179063-C4C8-86F4-554F-86910CB780F3}"/>
              </a:ext>
            </a:extLst>
          </p:cNvPr>
          <p:cNvSpPr txBox="1"/>
          <p:nvPr/>
        </p:nvSpPr>
        <p:spPr>
          <a:xfrm>
            <a:off x="1894522" y="1258660"/>
            <a:ext cx="7134743" cy="995386"/>
          </a:xfrm>
          <a:prstGeom prst="rect">
            <a:avLst/>
          </a:prstGeom>
          <a:noFill/>
          <a:ln>
            <a:noFill/>
          </a:ln>
        </p:spPr>
        <p:txBody>
          <a:bodyPr vert="horz" wrap="none" lIns="81646" tIns="40823" rIns="81646" bIns="40823" anchorCtr="0" compatLnSpc="0">
            <a:spAutoFit/>
          </a:bodyPr>
          <a:lstStyle/>
          <a:p>
            <a:pPr defTabSz="829544" hangingPunct="0">
              <a:lnSpc>
                <a:spcPct val="150000"/>
              </a:lnSpc>
              <a:buSzPct val="45000"/>
              <a:buFont typeface="StarSymbol"/>
              <a:buChar char="●"/>
            </a:pPr>
            <a:r>
              <a:rPr lang="en-US" sz="2177">
                <a:solidFill>
                  <a:prstClr val="black"/>
                </a:solidFill>
                <a:latin typeface="Trebuchet MS" pitchFamily="34"/>
                <a:ea typeface="Segoe UI" pitchFamily="2"/>
                <a:cs typeface="Tahoma" pitchFamily="2"/>
              </a:rPr>
              <a:t>Let's say a Parent wants to communicate with a Child</a:t>
            </a:r>
          </a:p>
          <a:p>
            <a:pPr defTabSz="829544" hangingPunct="0">
              <a:lnSpc>
                <a:spcPct val="150000"/>
              </a:lnSpc>
              <a:buSzPct val="45000"/>
              <a:buFont typeface="StarSymbol"/>
              <a:buChar char="●"/>
            </a:pPr>
            <a:r>
              <a:rPr lang="en-US" sz="2177">
                <a:solidFill>
                  <a:prstClr val="black"/>
                </a:solidFill>
                <a:latin typeface="Trebuchet MS" pitchFamily="34"/>
                <a:ea typeface="Segoe UI" pitchFamily="2"/>
                <a:cs typeface="Tahoma" pitchFamily="2"/>
              </a:rPr>
              <a:t>Generally the communication is possible both the way!</a:t>
            </a:r>
          </a:p>
        </p:txBody>
      </p:sp>
      <p:grpSp>
        <p:nvGrpSpPr>
          <p:cNvPr id="4" name="Group 3">
            <a:extLst>
              <a:ext uri="{FF2B5EF4-FFF2-40B4-BE49-F238E27FC236}">
                <a16:creationId xmlns:a16="http://schemas.microsoft.com/office/drawing/2014/main" id="{94920F9F-EDF8-F4C1-D0FF-92242FC7B0EC}"/>
              </a:ext>
            </a:extLst>
          </p:cNvPr>
          <p:cNvGrpSpPr/>
          <p:nvPr/>
        </p:nvGrpSpPr>
        <p:grpSpPr>
          <a:xfrm>
            <a:off x="2794264" y="2734175"/>
            <a:ext cx="6556857" cy="3024181"/>
            <a:chOff x="1400759" y="3013921"/>
            <a:chExt cx="7227721" cy="3333600"/>
          </a:xfrm>
        </p:grpSpPr>
        <p:pic>
          <p:nvPicPr>
            <p:cNvPr id="5" name="Picture 4">
              <a:extLst>
                <a:ext uri="{FF2B5EF4-FFF2-40B4-BE49-F238E27FC236}">
                  <a16:creationId xmlns:a16="http://schemas.microsoft.com/office/drawing/2014/main" id="{BA74D8B6-B172-F689-6B79-1CA32A4C5A00}"/>
                </a:ext>
              </a:extLst>
            </p:cNvPr>
            <p:cNvPicPr>
              <a:picLocks noChangeAspect="1"/>
            </p:cNvPicPr>
            <p:nvPr/>
          </p:nvPicPr>
          <p:blipFill>
            <a:blip r:embed="rId3">
              <a:lum/>
              <a:alphaModFix/>
            </a:blip>
            <a:srcRect/>
            <a:stretch>
              <a:fillRect/>
            </a:stretch>
          </p:blipFill>
          <p:spPr>
            <a:xfrm rot="5400000">
              <a:off x="3318481" y="3355201"/>
              <a:ext cx="3333600" cy="2651039"/>
            </a:xfrm>
            <a:prstGeom prst="rect">
              <a:avLst/>
            </a:prstGeom>
            <a:noFill/>
            <a:ln>
              <a:noFill/>
            </a:ln>
          </p:spPr>
        </p:pic>
        <p:sp>
          <p:nvSpPr>
            <p:cNvPr id="6" name="Freeform: Shape 5">
              <a:extLst>
                <a:ext uri="{FF2B5EF4-FFF2-40B4-BE49-F238E27FC236}">
                  <a16:creationId xmlns:a16="http://schemas.microsoft.com/office/drawing/2014/main" id="{DCC1B9C4-E200-8124-0982-2AED94CFA228}"/>
                </a:ext>
              </a:extLst>
            </p:cNvPr>
            <p:cNvSpPr/>
            <p:nvPr/>
          </p:nvSpPr>
          <p:spPr>
            <a:xfrm>
              <a:off x="1400759" y="3279600"/>
              <a:ext cx="1323720" cy="2832840"/>
            </a:xfrm>
            <a:custGeom>
              <a:avLst>
                <a:gd name="f0" fmla="val 1259"/>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Parent</a:t>
              </a:r>
            </a:p>
          </p:txBody>
        </p:sp>
        <p:sp>
          <p:nvSpPr>
            <p:cNvPr id="7" name="Freeform: Shape 6">
              <a:extLst>
                <a:ext uri="{FF2B5EF4-FFF2-40B4-BE49-F238E27FC236}">
                  <a16:creationId xmlns:a16="http://schemas.microsoft.com/office/drawing/2014/main" id="{4E8CD280-B7C9-EBA7-3296-E8CB7EB0DFA8}"/>
                </a:ext>
              </a:extLst>
            </p:cNvPr>
            <p:cNvSpPr/>
            <p:nvPr/>
          </p:nvSpPr>
          <p:spPr>
            <a:xfrm>
              <a:off x="7304760" y="3279600"/>
              <a:ext cx="1323720" cy="2832840"/>
            </a:xfrm>
            <a:custGeom>
              <a:avLst>
                <a:gd name="f0" fmla="val 1259"/>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66"/>
            </a:solidFill>
            <a:ln w="0">
              <a:solidFill>
                <a:srgbClr val="FFD320"/>
              </a:solidFill>
              <a:prstDash val="solid"/>
            </a:ln>
          </p:spPr>
          <p:txBody>
            <a:bodyPr vert="horz" wrap="none" lIns="81646" tIns="40823" rIns="81646" bIns="40823" anchor="ctr"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Child</a:t>
              </a:r>
            </a:p>
          </p:txBody>
        </p:sp>
        <p:sp>
          <p:nvSpPr>
            <p:cNvPr id="8" name="Straight Connector 7">
              <a:extLst>
                <a:ext uri="{FF2B5EF4-FFF2-40B4-BE49-F238E27FC236}">
                  <a16:creationId xmlns:a16="http://schemas.microsoft.com/office/drawing/2014/main" id="{4A5BAD48-228E-FFDB-8D9C-E41D3FF1C9AD}"/>
                </a:ext>
              </a:extLst>
            </p:cNvPr>
            <p:cNvSpPr/>
            <p:nvPr/>
          </p:nvSpPr>
          <p:spPr>
            <a:xfrm>
              <a:off x="3548160" y="3323519"/>
              <a:ext cx="0" cy="675360"/>
            </a:xfrm>
            <a:prstGeom prst="line">
              <a:avLst/>
            </a:prstGeom>
            <a:noFill/>
            <a:ln w="0">
              <a:solidFill>
                <a:srgbClr val="FFFFFF"/>
              </a:solidFill>
              <a:prstDash val="solid"/>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
          <p:nvSpPr>
            <p:cNvPr id="9" name="Straight Connector 8">
              <a:extLst>
                <a:ext uri="{FF2B5EF4-FFF2-40B4-BE49-F238E27FC236}">
                  <a16:creationId xmlns:a16="http://schemas.microsoft.com/office/drawing/2014/main" id="{C62B7D98-EB82-97DF-73E7-85B9905F309B}"/>
                </a:ext>
              </a:extLst>
            </p:cNvPr>
            <p:cNvSpPr/>
            <p:nvPr/>
          </p:nvSpPr>
          <p:spPr>
            <a:xfrm>
              <a:off x="3548160" y="5394240"/>
              <a:ext cx="0" cy="675360"/>
            </a:xfrm>
            <a:prstGeom prst="line">
              <a:avLst/>
            </a:prstGeom>
            <a:noFill/>
            <a:ln w="0">
              <a:solidFill>
                <a:srgbClr val="FFFFFF"/>
              </a:solidFill>
              <a:prstDash val="solid"/>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
          <p:nvSpPr>
            <p:cNvPr id="10" name="Straight Connector 9">
              <a:extLst>
                <a:ext uri="{FF2B5EF4-FFF2-40B4-BE49-F238E27FC236}">
                  <a16:creationId xmlns:a16="http://schemas.microsoft.com/office/drawing/2014/main" id="{8D9B5370-08CA-EEA2-5412-4ACD350B29EE}"/>
                </a:ext>
              </a:extLst>
            </p:cNvPr>
            <p:cNvSpPr/>
            <p:nvPr/>
          </p:nvSpPr>
          <p:spPr>
            <a:xfrm>
              <a:off x="6428160" y="3306239"/>
              <a:ext cx="0" cy="675361"/>
            </a:xfrm>
            <a:prstGeom prst="line">
              <a:avLst/>
            </a:prstGeom>
            <a:noFill/>
            <a:ln w="0">
              <a:solidFill>
                <a:srgbClr val="FFFFFF"/>
              </a:solidFill>
              <a:prstDash val="solid"/>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sp>
          <p:nvSpPr>
            <p:cNvPr id="11" name="Straight Connector 10">
              <a:extLst>
                <a:ext uri="{FF2B5EF4-FFF2-40B4-BE49-F238E27FC236}">
                  <a16:creationId xmlns:a16="http://schemas.microsoft.com/office/drawing/2014/main" id="{56D03688-7E9E-372B-D41C-C37F97042DDC}"/>
                </a:ext>
              </a:extLst>
            </p:cNvPr>
            <p:cNvSpPr/>
            <p:nvPr/>
          </p:nvSpPr>
          <p:spPr>
            <a:xfrm>
              <a:off x="6428160" y="5381640"/>
              <a:ext cx="0" cy="675360"/>
            </a:xfrm>
            <a:prstGeom prst="line">
              <a:avLst/>
            </a:prstGeom>
            <a:noFill/>
            <a:ln w="0">
              <a:solidFill>
                <a:srgbClr val="FFFFFF"/>
              </a:solidFill>
              <a:prstDash val="solid"/>
            </a:ln>
          </p:spPr>
          <p:txBody>
            <a:bodyPr vert="horz" wrap="none" lIns="81646" tIns="40823" rIns="81646" bIns="40823" anchor="ctr" anchorCtr="0" compatLnSpc="0"/>
            <a:lstStyle/>
            <a:p>
              <a:pPr defTabSz="829544" hangingPunct="0"/>
              <a:endParaRPr lang="en-US" sz="1633">
                <a:solidFill>
                  <a:prstClr val="black"/>
                </a:solidFill>
                <a:latin typeface="Liberation Serif" pitchFamily="18"/>
                <a:ea typeface="Segoe UI" pitchFamily="2"/>
                <a:cs typeface="Tahoma" pitchFamily="2"/>
              </a:endParaRPr>
            </a:p>
          </p:txBody>
        </p:sp>
        <p:cxnSp>
          <p:nvCxnSpPr>
            <p:cNvPr id="12" name="Connector: Curved 11">
              <a:extLst>
                <a:ext uri="{FF2B5EF4-FFF2-40B4-BE49-F238E27FC236}">
                  <a16:creationId xmlns:a16="http://schemas.microsoft.com/office/drawing/2014/main" id="{DA8C8071-B59E-04A4-76AC-094119478E83}"/>
                </a:ext>
              </a:extLst>
            </p:cNvPr>
            <p:cNvCxnSpPr>
              <a:stCxn id="8" idx="1"/>
            </p:cNvCxnSpPr>
            <p:nvPr/>
          </p:nvCxnSpPr>
          <p:spPr>
            <a:xfrm rot="16200000" flipV="1">
              <a:off x="2967842" y="3418559"/>
              <a:ext cx="336959" cy="823681"/>
            </a:xfrm>
            <a:prstGeom prst="curvedConnector4">
              <a:avLst>
                <a:gd name="adj1" fmla="val 67842"/>
                <a:gd name="adj2" fmla="val 50000"/>
              </a:avLst>
            </a:prstGeom>
            <a:noFill/>
            <a:ln w="0">
              <a:solidFill>
                <a:srgbClr val="000000"/>
              </a:solidFill>
              <a:custDash>
                <a:ds d="197000" sp="127000"/>
              </a:custDash>
              <a:tailEnd type="arrow"/>
            </a:ln>
          </p:spPr>
        </p:cxnSp>
        <p:cxnSp>
          <p:nvCxnSpPr>
            <p:cNvPr id="13" name="Connector: Curved 12">
              <a:extLst>
                <a:ext uri="{FF2B5EF4-FFF2-40B4-BE49-F238E27FC236}">
                  <a16:creationId xmlns:a16="http://schemas.microsoft.com/office/drawing/2014/main" id="{376D5237-985A-16BB-D8D9-32B6212E48D7}"/>
                </a:ext>
              </a:extLst>
            </p:cNvPr>
            <p:cNvCxnSpPr>
              <a:endCxn id="11" idx="1"/>
            </p:cNvCxnSpPr>
            <p:nvPr/>
          </p:nvCxnSpPr>
          <p:spPr>
            <a:xfrm rot="10800000" flipV="1">
              <a:off x="6428162" y="5714640"/>
              <a:ext cx="876599" cy="342360"/>
            </a:xfrm>
            <a:prstGeom prst="curvedConnector4">
              <a:avLst>
                <a:gd name="adj1" fmla="val 50000"/>
                <a:gd name="adj2" fmla="val 33228"/>
              </a:avLst>
            </a:prstGeom>
            <a:noFill/>
            <a:ln w="0">
              <a:solidFill>
                <a:srgbClr val="000000"/>
              </a:solidFill>
              <a:custDash>
                <a:ds d="197000" sp="127000"/>
              </a:custDash>
              <a:tailEnd type="arrow"/>
            </a:ln>
          </p:spPr>
        </p:cxnSp>
        <p:cxnSp>
          <p:nvCxnSpPr>
            <p:cNvPr id="14" name="Connector: Curved 13">
              <a:extLst>
                <a:ext uri="{FF2B5EF4-FFF2-40B4-BE49-F238E27FC236}">
                  <a16:creationId xmlns:a16="http://schemas.microsoft.com/office/drawing/2014/main" id="{45344CDE-1955-D534-744B-3E55E4A003EF}"/>
                </a:ext>
              </a:extLst>
            </p:cNvPr>
            <p:cNvCxnSpPr>
              <a:endCxn id="9" idx="1"/>
            </p:cNvCxnSpPr>
            <p:nvPr/>
          </p:nvCxnSpPr>
          <p:spPr>
            <a:xfrm>
              <a:off x="2724480" y="5736960"/>
              <a:ext cx="823681" cy="332640"/>
            </a:xfrm>
            <a:prstGeom prst="curvedConnector4">
              <a:avLst>
                <a:gd name="adj1" fmla="val 50000"/>
                <a:gd name="adj2" fmla="val -171753"/>
              </a:avLst>
            </a:prstGeom>
            <a:noFill/>
            <a:ln w="0">
              <a:solidFill>
                <a:srgbClr val="000000"/>
              </a:solidFill>
              <a:custDash>
                <a:ds d="197000" sp="127000"/>
              </a:custDash>
              <a:tailEnd type="arrow"/>
            </a:ln>
          </p:spPr>
        </p:cxnSp>
        <p:cxnSp>
          <p:nvCxnSpPr>
            <p:cNvPr id="15" name="Connector: Curved 14">
              <a:extLst>
                <a:ext uri="{FF2B5EF4-FFF2-40B4-BE49-F238E27FC236}">
                  <a16:creationId xmlns:a16="http://schemas.microsoft.com/office/drawing/2014/main" id="{7B16AE77-57B1-437C-0FA7-439B922A5988}"/>
                </a:ext>
              </a:extLst>
            </p:cNvPr>
            <p:cNvCxnSpPr>
              <a:stCxn id="10" idx="1"/>
            </p:cNvCxnSpPr>
            <p:nvPr/>
          </p:nvCxnSpPr>
          <p:spPr>
            <a:xfrm rot="5400000" flipH="1" flipV="1">
              <a:off x="6694200" y="3371041"/>
              <a:ext cx="344520" cy="876599"/>
            </a:xfrm>
            <a:prstGeom prst="curvedConnector4">
              <a:avLst>
                <a:gd name="adj1" fmla="val 66353"/>
                <a:gd name="adj2" fmla="val 50000"/>
              </a:avLst>
            </a:prstGeom>
            <a:noFill/>
            <a:ln w="0">
              <a:solidFill>
                <a:srgbClr val="000000"/>
              </a:solidFill>
              <a:custDash>
                <a:ds d="197000" sp="127000"/>
              </a:custDash>
              <a:tailEnd type="arrow"/>
            </a:ln>
          </p:spPr>
        </p:cxnSp>
        <p:cxnSp>
          <p:nvCxnSpPr>
            <p:cNvPr id="16" name="Connector: Curved 15">
              <a:extLst>
                <a:ext uri="{FF2B5EF4-FFF2-40B4-BE49-F238E27FC236}">
                  <a16:creationId xmlns:a16="http://schemas.microsoft.com/office/drawing/2014/main" id="{1D643B4C-E3F8-0BC2-63DD-FD96F9594570}"/>
                </a:ext>
              </a:extLst>
            </p:cNvPr>
            <p:cNvCxnSpPr>
              <a:stCxn id="8" idx="1"/>
              <a:endCxn id="11" idx="1"/>
            </p:cNvCxnSpPr>
            <p:nvPr/>
          </p:nvCxnSpPr>
          <p:spPr>
            <a:xfrm rot="16200000" flipH="1">
              <a:off x="3959100" y="3587939"/>
              <a:ext cx="2058121" cy="2880000"/>
            </a:xfrm>
            <a:prstGeom prst="curvedConnector3">
              <a:avLst>
                <a:gd name="adj1" fmla="val -43922"/>
              </a:avLst>
            </a:prstGeom>
            <a:noFill/>
            <a:ln w="0">
              <a:solidFill>
                <a:srgbClr val="000000"/>
              </a:solidFill>
              <a:custDash>
                <a:ds d="197000" sp="127000"/>
              </a:custDash>
            </a:ln>
          </p:spPr>
        </p:cxnSp>
        <p:cxnSp>
          <p:nvCxnSpPr>
            <p:cNvPr id="17" name="Connector: Curved 16">
              <a:extLst>
                <a:ext uri="{FF2B5EF4-FFF2-40B4-BE49-F238E27FC236}">
                  <a16:creationId xmlns:a16="http://schemas.microsoft.com/office/drawing/2014/main" id="{82B4CB89-38F1-CC6F-C863-CACFE8C3072E}"/>
                </a:ext>
              </a:extLst>
            </p:cNvPr>
            <p:cNvCxnSpPr>
              <a:stCxn id="9" idx="1"/>
              <a:endCxn id="10" idx="1"/>
            </p:cNvCxnSpPr>
            <p:nvPr/>
          </p:nvCxnSpPr>
          <p:spPr>
            <a:xfrm rot="5400000" flipH="1" flipV="1">
              <a:off x="3944161" y="3585600"/>
              <a:ext cx="2088000" cy="2880000"/>
            </a:xfrm>
            <a:prstGeom prst="curvedConnector3">
              <a:avLst>
                <a:gd name="adj1" fmla="val 143293"/>
              </a:avLst>
            </a:prstGeom>
            <a:noFill/>
            <a:ln w="0">
              <a:solidFill>
                <a:srgbClr val="000000"/>
              </a:solidFill>
              <a:custDash>
                <a:ds d="197000" sp="120000"/>
              </a:custDash>
            </a:ln>
          </p:spPr>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E4562-DE55-C3CD-7E79-9F5EDA15D11B}"/>
              </a:ext>
            </a:extLst>
          </p:cNvPr>
          <p:cNvSpPr txBox="1">
            <a:spLocks noGrp="1"/>
          </p:cNvSpPr>
          <p:nvPr>
            <p:ph type="title" idx="4294967295"/>
          </p:nvPr>
        </p:nvSpPr>
        <p:spPr>
          <a:xfrm>
            <a:off x="2150763" y="111527"/>
            <a:ext cx="9879055" cy="837602"/>
          </a:xfrm>
        </p:spPr>
        <p:txBody>
          <a:bodyPr>
            <a:spAutoFit/>
          </a:bodyPr>
          <a:lstStyle/>
          <a:p>
            <a:pPr lvl="0"/>
            <a:r>
              <a:rPr lang="en-US" sz="3266">
                <a:solidFill>
                  <a:srgbClr val="000000"/>
                </a:solidFill>
                <a:ea typeface="DejaVu Sans" pitchFamily="2"/>
                <a:cs typeface="DejaVu Sans" pitchFamily="2"/>
              </a:rPr>
              <a:t>Inter Process Communications</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Pipes - </a:t>
            </a:r>
            <a:r>
              <a:rPr lang="en-US" sz="2177"/>
              <a:t>Pros &amp; Cons</a:t>
            </a:r>
          </a:p>
        </p:txBody>
      </p:sp>
      <p:sp>
        <p:nvSpPr>
          <p:cNvPr id="3" name="Freeform: Shape 2">
            <a:extLst>
              <a:ext uri="{FF2B5EF4-FFF2-40B4-BE49-F238E27FC236}">
                <a16:creationId xmlns:a16="http://schemas.microsoft.com/office/drawing/2014/main" id="{1D38EDA1-C3EA-969D-CCDE-F10FCE025EC1}"/>
              </a:ext>
            </a:extLst>
          </p:cNvPr>
          <p:cNvSpPr/>
          <p:nvPr/>
        </p:nvSpPr>
        <p:spPr>
          <a:xfrm>
            <a:off x="2214902" y="1238086"/>
            <a:ext cx="3881795" cy="41019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D320"/>
          </a:solidFill>
          <a:ln w="0">
            <a:solidFill>
              <a:srgbClr val="CCCC00"/>
            </a:solidFill>
            <a:prstDash val="solid"/>
          </a:ln>
        </p:spPr>
        <p:txBody>
          <a:bodyPr vert="horz" wrap="none" lIns="81646" tIns="40823" rIns="81646" bIns="40823" anchor="ctr" anchorCtr="0" compatLnSpc="0">
            <a:noAutofit/>
          </a:bodyPr>
          <a:lstStyle/>
          <a:p>
            <a:pPr defTabSz="829544" hangingPunct="0"/>
            <a:r>
              <a:rPr lang="en-US" sz="1633" b="1">
                <a:solidFill>
                  <a:prstClr val="black"/>
                </a:solidFill>
                <a:latin typeface="Trebuchet MS" pitchFamily="34"/>
                <a:ea typeface="Segoe UI" pitchFamily="2"/>
                <a:cs typeface="Tahoma" pitchFamily="2"/>
              </a:rPr>
              <a:t>PROS</a:t>
            </a:r>
          </a:p>
        </p:txBody>
      </p:sp>
      <p:sp>
        <p:nvSpPr>
          <p:cNvPr id="4" name="Text Placeholder 3">
            <a:extLst>
              <a:ext uri="{FF2B5EF4-FFF2-40B4-BE49-F238E27FC236}">
                <a16:creationId xmlns:a16="http://schemas.microsoft.com/office/drawing/2014/main" id="{3F56F10E-877A-2334-260C-8C323361E0E3}"/>
              </a:ext>
            </a:extLst>
          </p:cNvPr>
          <p:cNvSpPr txBox="1">
            <a:spLocks noGrp="1"/>
          </p:cNvSpPr>
          <p:nvPr>
            <p:ph type="body" idx="4294967295"/>
          </p:nvPr>
        </p:nvSpPr>
        <p:spPr>
          <a:xfrm>
            <a:off x="2110394" y="1901055"/>
            <a:ext cx="4016022" cy="4205114"/>
          </a:xfrm>
        </p:spPr>
        <p:txBody>
          <a:bodyPr/>
          <a:lstStyle/>
          <a:p>
            <a:pPr lvl="0">
              <a:buSzPct val="45000"/>
              <a:buFont typeface="StarSymbol"/>
              <a:buChar char="●"/>
            </a:pPr>
            <a:r>
              <a:rPr lang="en-US" sz="2359"/>
              <a:t>Naturally synchronized</a:t>
            </a:r>
          </a:p>
          <a:p>
            <a:pPr lvl="0">
              <a:buSzPct val="45000"/>
              <a:buFont typeface="StarSymbol"/>
              <a:buChar char="●"/>
            </a:pPr>
            <a:r>
              <a:rPr lang="en-US" sz="2359"/>
              <a:t>Simple to use and create</a:t>
            </a:r>
          </a:p>
          <a:p>
            <a:pPr lvl="0">
              <a:buSzPct val="45000"/>
              <a:buFont typeface="StarSymbol"/>
              <a:buChar char="●"/>
            </a:pPr>
            <a:r>
              <a:rPr lang="en-US" sz="2359"/>
              <a:t>No extra system calls required to communicate (read/write)</a:t>
            </a:r>
          </a:p>
          <a:p>
            <a:pPr lvl="0">
              <a:buSzPct val="45000"/>
              <a:buFont typeface="StarSymbol"/>
              <a:buChar char="●"/>
            </a:pPr>
            <a:endParaRPr lang="en-US" sz="2359"/>
          </a:p>
        </p:txBody>
      </p:sp>
      <p:sp>
        <p:nvSpPr>
          <p:cNvPr id="5" name="Text Placeholder 4">
            <a:extLst>
              <a:ext uri="{FF2B5EF4-FFF2-40B4-BE49-F238E27FC236}">
                <a16:creationId xmlns:a16="http://schemas.microsoft.com/office/drawing/2014/main" id="{AFC131AA-7499-6740-28E5-29BE026D9838}"/>
              </a:ext>
            </a:extLst>
          </p:cNvPr>
          <p:cNvSpPr txBox="1">
            <a:spLocks noGrp="1"/>
          </p:cNvSpPr>
          <p:nvPr>
            <p:ph type="body" idx="4294967295"/>
          </p:nvPr>
        </p:nvSpPr>
        <p:spPr>
          <a:xfrm>
            <a:off x="6226677" y="1929794"/>
            <a:ext cx="4016022" cy="4176374"/>
          </a:xfrm>
        </p:spPr>
        <p:txBody>
          <a:bodyPr/>
          <a:lstStyle/>
          <a:p>
            <a:pPr lvl="0">
              <a:buSzPct val="45000"/>
              <a:buFont typeface="StarSymbol"/>
              <a:buChar char="●"/>
            </a:pPr>
            <a:r>
              <a:rPr lang="en-US" sz="2359"/>
              <a:t>Less memory size (4K)</a:t>
            </a:r>
          </a:p>
          <a:p>
            <a:pPr lvl="0">
              <a:buSzPct val="45000"/>
              <a:buFont typeface="StarSymbol"/>
              <a:buChar char="●"/>
            </a:pPr>
            <a:r>
              <a:rPr lang="en-US" sz="2359"/>
              <a:t>Only related process can</a:t>
            </a:r>
          </a:p>
          <a:p>
            <a:pPr lvl="0">
              <a:buSzPct val="45000"/>
              <a:buFont typeface="StarSymbol"/>
              <a:buChar char="●"/>
            </a:pPr>
            <a:r>
              <a:rPr lang="en-US" sz="2359"/>
              <a:t>communicate.</a:t>
            </a:r>
          </a:p>
          <a:p>
            <a:pPr lvl="0">
              <a:buSzPct val="45000"/>
              <a:buFont typeface="StarSymbol"/>
              <a:buChar char="●"/>
            </a:pPr>
            <a:r>
              <a:rPr lang="en-US" sz="2359"/>
              <a:t>Only two process can communicate</a:t>
            </a:r>
          </a:p>
          <a:p>
            <a:pPr lvl="0">
              <a:buSzPct val="45000"/>
              <a:buFont typeface="StarSymbol"/>
              <a:buChar char="●"/>
            </a:pPr>
            <a:r>
              <a:rPr lang="en-US" sz="2359"/>
              <a:t>One directional communication</a:t>
            </a:r>
          </a:p>
          <a:p>
            <a:pPr lvl="0">
              <a:buSzPct val="45000"/>
              <a:buFont typeface="StarSymbol"/>
              <a:buChar char="●"/>
            </a:pPr>
            <a:r>
              <a:rPr lang="en-US" sz="2359"/>
              <a:t>Kernel is involved</a:t>
            </a:r>
          </a:p>
        </p:txBody>
      </p:sp>
      <p:sp>
        <p:nvSpPr>
          <p:cNvPr id="6" name="Freeform: Shape 5">
            <a:extLst>
              <a:ext uri="{FF2B5EF4-FFF2-40B4-BE49-F238E27FC236}">
                <a16:creationId xmlns:a16="http://schemas.microsoft.com/office/drawing/2014/main" id="{E3464DE9-8523-236B-B03A-A18F850ECA50}"/>
              </a:ext>
            </a:extLst>
          </p:cNvPr>
          <p:cNvSpPr/>
          <p:nvPr/>
        </p:nvSpPr>
        <p:spPr>
          <a:xfrm>
            <a:off x="6330204" y="1238413"/>
            <a:ext cx="3881795" cy="41019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66CC"/>
          </a:solidFill>
          <a:ln w="0">
            <a:solidFill>
              <a:srgbClr val="3465A4"/>
            </a:solidFill>
            <a:prstDash val="solid"/>
          </a:ln>
        </p:spPr>
        <p:txBody>
          <a:bodyPr vert="horz" wrap="none" lIns="81646" tIns="40823" rIns="81646" bIns="40823" anchor="ctr" anchorCtr="0" compatLnSpc="0">
            <a:noAutofit/>
          </a:bodyPr>
          <a:lstStyle/>
          <a:p>
            <a:pPr defTabSz="829544" hangingPunct="0"/>
            <a:r>
              <a:rPr lang="en-US" sz="1633" b="1">
                <a:solidFill>
                  <a:prstClr val="black"/>
                </a:solidFill>
                <a:latin typeface="Trebuchet MS" pitchFamily="34"/>
                <a:ea typeface="Segoe UI" pitchFamily="2"/>
                <a:cs typeface="Tahoma" pitchFamily="2"/>
              </a:rPr>
              <a:t>CONS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242E8-0978-B193-7D7C-63D507472899}"/>
              </a:ext>
            </a:extLst>
          </p:cNvPr>
          <p:cNvSpPr txBox="1">
            <a:spLocks noGrp="1"/>
          </p:cNvSpPr>
          <p:nvPr>
            <p:ph type="title" idx="4294967295"/>
          </p:nvPr>
        </p:nvSpPr>
        <p:spPr>
          <a:xfrm>
            <a:off x="204213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Inter Process Communications</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FIFO - Properties</a:t>
            </a:r>
          </a:p>
        </p:txBody>
      </p:sp>
      <p:sp>
        <p:nvSpPr>
          <p:cNvPr id="3" name="Text Placeholder 2">
            <a:extLst>
              <a:ext uri="{FF2B5EF4-FFF2-40B4-BE49-F238E27FC236}">
                <a16:creationId xmlns:a16="http://schemas.microsoft.com/office/drawing/2014/main" id="{5CAE7BA6-0530-6BFC-49A3-3648747446AE}"/>
              </a:ext>
            </a:extLst>
          </p:cNvPr>
          <p:cNvSpPr txBox="1">
            <a:spLocks noGrp="1"/>
          </p:cNvSpPr>
          <p:nvPr>
            <p:ph type="body" idx="4294967295"/>
          </p:nvPr>
        </p:nvSpPr>
        <p:spPr>
          <a:xfrm>
            <a:off x="1980739" y="1327243"/>
            <a:ext cx="8229627" cy="4721446"/>
          </a:xfrm>
        </p:spPr>
        <p:txBody>
          <a:bodyPr/>
          <a:lstStyle/>
          <a:p>
            <a:pPr lvl="0" algn="l" hangingPunct="1">
              <a:lnSpc>
                <a:spcPct val="91000"/>
              </a:lnSpc>
              <a:buSzPct val="45000"/>
              <a:buFont typeface="StarSymbol"/>
              <a:buChar char="●"/>
            </a:pPr>
            <a:r>
              <a:rPr lang="en-US" sz="2359">
                <a:solidFill>
                  <a:srgbClr val="000000"/>
                </a:solidFill>
                <a:ea typeface="DejaVu Sans" pitchFamily="2"/>
                <a:cs typeface="DejaVu Sans" pitchFamily="2"/>
              </a:rPr>
              <a:t>A </a:t>
            </a:r>
            <a:r>
              <a:rPr lang="en-US" sz="2359" i="1">
                <a:solidFill>
                  <a:srgbClr val="000000"/>
                </a:solidFill>
                <a:ea typeface="DejaVu Sans" pitchFamily="2"/>
                <a:cs typeface="DejaVu Sans" pitchFamily="2"/>
              </a:rPr>
              <a:t>first-in, first-out (FIFO) </a:t>
            </a:r>
            <a:r>
              <a:rPr lang="en-US" sz="2359">
                <a:solidFill>
                  <a:srgbClr val="000000"/>
                </a:solidFill>
                <a:ea typeface="DejaVu Sans" pitchFamily="2"/>
                <a:cs typeface="DejaVu Sans" pitchFamily="2"/>
              </a:rPr>
              <a:t>file is a pipe that has a name in the file-system</a:t>
            </a:r>
          </a:p>
          <a:p>
            <a:pPr lvl="0" algn="l" hangingPunct="1">
              <a:lnSpc>
                <a:spcPct val="91000"/>
              </a:lnSpc>
              <a:buSzPct val="45000"/>
              <a:buFont typeface="StarSymbol"/>
              <a:buChar char="●"/>
            </a:pPr>
            <a:r>
              <a:rPr lang="en-US" sz="2359">
                <a:solidFill>
                  <a:srgbClr val="000000"/>
                </a:solidFill>
                <a:ea typeface="DejaVu Sans" pitchFamily="2"/>
                <a:cs typeface="DejaVu Sans" pitchFamily="2"/>
              </a:rPr>
              <a:t>FIFO file is a pipe that has a name in the file-system</a:t>
            </a:r>
          </a:p>
          <a:p>
            <a:pPr lvl="0" algn="l" hangingPunct="1">
              <a:lnSpc>
                <a:spcPct val="91000"/>
              </a:lnSpc>
              <a:buSzPct val="45000"/>
              <a:buFont typeface="StarSymbol"/>
              <a:buChar char="●"/>
            </a:pPr>
            <a:r>
              <a:rPr lang="en-US" sz="2359">
                <a:solidFill>
                  <a:srgbClr val="000000"/>
                </a:solidFill>
                <a:ea typeface="DejaVu Sans" pitchFamily="2"/>
                <a:cs typeface="DejaVu Sans" pitchFamily="2"/>
              </a:rPr>
              <a:t>FIFOs are also called Named Pipes</a:t>
            </a:r>
          </a:p>
          <a:p>
            <a:pPr lvl="0" algn="l" hangingPunct="1">
              <a:lnSpc>
                <a:spcPct val="91000"/>
              </a:lnSpc>
              <a:buSzPct val="45000"/>
              <a:buFont typeface="StarSymbol"/>
              <a:buChar char="●"/>
            </a:pPr>
            <a:r>
              <a:rPr lang="en-US" sz="2359">
                <a:solidFill>
                  <a:srgbClr val="000000"/>
                </a:solidFill>
                <a:ea typeface="DejaVu Sans" pitchFamily="2"/>
                <a:cs typeface="DejaVu Sans" pitchFamily="2"/>
              </a:rPr>
              <a:t>FIFOs is designed to let them get around one of the shortcomings of normal pipes</a:t>
            </a:r>
          </a:p>
        </p:txBody>
      </p:sp>
      <p:pic>
        <p:nvPicPr>
          <p:cNvPr id="4" name="Picture 3">
            <a:hlinkClick r:id="rId3" action="ppaction://hlinksldjump"/>
            <a:extLst>
              <a:ext uri="{FF2B5EF4-FFF2-40B4-BE49-F238E27FC236}">
                <a16:creationId xmlns:a16="http://schemas.microsoft.com/office/drawing/2014/main" id="{6A6C71BD-22F2-255E-A3CF-D0C71D0F2652}"/>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pic>
        <p:nvPicPr>
          <p:cNvPr id="5" name="Picture 4">
            <a:hlinkClick r:id="" action="ppaction://hlinkshowjump?jump=nextslide"/>
            <a:extLst>
              <a:ext uri="{FF2B5EF4-FFF2-40B4-BE49-F238E27FC236}">
                <a16:creationId xmlns:a16="http://schemas.microsoft.com/office/drawing/2014/main" id="{41A114EC-DA19-EAF1-FA3B-ED598BCFCB4E}"/>
              </a:ext>
            </a:extLst>
          </p:cNvPr>
          <p:cNvPicPr>
            <a:picLocks noChangeAspect="1"/>
          </p:cNvPicPr>
          <p:nvPr/>
        </p:nvPicPr>
        <p:blipFill>
          <a:blip r:embed="rId5">
            <a:lum/>
            <a:alphaModFix/>
          </a:blip>
          <a:srcRect/>
          <a:stretch>
            <a:fillRect/>
          </a:stretch>
        </p:blipFill>
        <p:spPr>
          <a:xfrm>
            <a:off x="2407914" y="6423284"/>
            <a:ext cx="326585" cy="32658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963F4-830B-96A2-EF57-E23BF5AF42C7}"/>
              </a:ext>
            </a:extLst>
          </p:cNvPr>
          <p:cNvSpPr txBox="1">
            <a:spLocks noGrp="1"/>
          </p:cNvSpPr>
          <p:nvPr>
            <p:ph type="title" idx="4294967295"/>
          </p:nvPr>
        </p:nvSpPr>
        <p:spPr/>
        <p:txBody>
          <a:bodyPr/>
          <a:lstStyle/>
          <a:p>
            <a:pPr lvl="0" hangingPunct="1">
              <a:lnSpc>
                <a:spcPct val="90000"/>
              </a:lnSpc>
            </a:pPr>
            <a:r>
              <a:rPr lang="en-US" sz="3266">
                <a:solidFill>
                  <a:srgbClr val="000000"/>
                </a:solidFill>
                <a:ea typeface="DejaVu Sans" pitchFamily="2"/>
                <a:cs typeface="DejaVu Sans" pitchFamily="2"/>
              </a:rPr>
              <a:t>Inter Process Communications</a:t>
            </a:r>
            <a:br>
              <a:rPr lang="en-US" sz="3266">
                <a:solidFill>
                  <a:srgbClr val="000000"/>
                </a:solidFill>
                <a:ea typeface="DejaVu Sans" pitchFamily="2"/>
                <a:cs typeface="DejaVu Sans" pitchFamily="2"/>
              </a:rPr>
            </a:br>
            <a:r>
              <a:rPr lang="en-US" sz="2359">
                <a:solidFill>
                  <a:srgbClr val="000000"/>
                </a:solidFill>
                <a:ea typeface="DejaVu Sans" pitchFamily="2"/>
                <a:cs typeface="DejaVu Sans" pitchFamily="2"/>
              </a:rPr>
              <a:t>FIFO</a:t>
            </a:r>
            <a:r>
              <a:rPr lang="en-US" sz="2177">
                <a:solidFill>
                  <a:srgbClr val="000000"/>
                </a:solidFill>
                <a:ea typeface="DejaVu Sans" pitchFamily="2"/>
                <a:cs typeface="DejaVu Sans" pitchFamily="2"/>
              </a:rPr>
              <a:t> – Working</a:t>
            </a:r>
          </a:p>
        </p:txBody>
      </p:sp>
      <p:grpSp>
        <p:nvGrpSpPr>
          <p:cNvPr id="3" name="Group 2">
            <a:extLst>
              <a:ext uri="{FF2B5EF4-FFF2-40B4-BE49-F238E27FC236}">
                <a16:creationId xmlns:a16="http://schemas.microsoft.com/office/drawing/2014/main" id="{450AC105-0978-47D7-52D1-A1E26A212060}"/>
              </a:ext>
            </a:extLst>
          </p:cNvPr>
          <p:cNvGrpSpPr/>
          <p:nvPr/>
        </p:nvGrpSpPr>
        <p:grpSpPr>
          <a:xfrm>
            <a:off x="3878855" y="2144361"/>
            <a:ext cx="4434051" cy="2569901"/>
            <a:chOff x="2596320" y="2363760"/>
            <a:chExt cx="4887720" cy="2832840"/>
          </a:xfrm>
        </p:grpSpPr>
        <p:sp>
          <p:nvSpPr>
            <p:cNvPr id="4" name="Freeform: Shape 3">
              <a:extLst>
                <a:ext uri="{FF2B5EF4-FFF2-40B4-BE49-F238E27FC236}">
                  <a16:creationId xmlns:a16="http://schemas.microsoft.com/office/drawing/2014/main" id="{C11CADFF-538A-575F-8B79-76BBD9C09CB9}"/>
                </a:ext>
              </a:extLst>
            </p:cNvPr>
            <p:cNvSpPr/>
            <p:nvPr/>
          </p:nvSpPr>
          <p:spPr>
            <a:xfrm>
              <a:off x="2596320" y="2363760"/>
              <a:ext cx="1323720" cy="2832840"/>
            </a:xfrm>
            <a:custGeom>
              <a:avLst>
                <a:gd name="f0" fmla="val 1259"/>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66"/>
            </a:solidFill>
            <a:ln w="0">
              <a:solidFill>
                <a:srgbClr val="FFD320"/>
              </a:solidFill>
              <a:prstDash val="solid"/>
            </a:ln>
          </p:spPr>
          <p:txBody>
            <a:bodyPr vert="horz" wrap="none" lIns="81646" tIns="40823" rIns="81646" bIns="40823" anchor="t"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User</a:t>
              </a:r>
            </a:p>
          </p:txBody>
        </p:sp>
        <p:sp>
          <p:nvSpPr>
            <p:cNvPr id="5" name="Freeform: Shape 4">
              <a:extLst>
                <a:ext uri="{FF2B5EF4-FFF2-40B4-BE49-F238E27FC236}">
                  <a16:creationId xmlns:a16="http://schemas.microsoft.com/office/drawing/2014/main" id="{C74DCFB3-21D5-C1DC-F509-AE547CBC9E5B}"/>
                </a:ext>
              </a:extLst>
            </p:cNvPr>
            <p:cNvSpPr/>
            <p:nvPr/>
          </p:nvSpPr>
          <p:spPr>
            <a:xfrm>
              <a:off x="6160320" y="2363760"/>
              <a:ext cx="1323720" cy="2832840"/>
            </a:xfrm>
            <a:custGeom>
              <a:avLst>
                <a:gd name="f0" fmla="val 1259"/>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E6E64C"/>
            </a:solidFill>
            <a:ln w="0">
              <a:solidFill>
                <a:srgbClr val="FFD320"/>
              </a:solidFill>
              <a:prstDash val="solid"/>
            </a:ln>
          </p:spPr>
          <p:txBody>
            <a:bodyPr vert="horz" wrap="none" lIns="81646" tIns="40823" rIns="81646" bIns="40823" anchor="t" anchorCtr="0" compatLnSpc="0">
              <a:noAutofit/>
            </a:bodyPr>
            <a:lstStyle/>
            <a:p>
              <a:pPr algn="ctr" defTabSz="829544" hangingPunct="0"/>
              <a:r>
                <a:rPr lang="en-US" sz="1633" b="1">
                  <a:solidFill>
                    <a:prstClr val="black"/>
                  </a:solidFill>
                  <a:latin typeface="Trebuchet MS" pitchFamily="34"/>
                  <a:ea typeface="Segoe UI" pitchFamily="2"/>
                  <a:cs typeface="Tahoma" pitchFamily="2"/>
                </a:rPr>
                <a:t>Kernel</a:t>
              </a:r>
            </a:p>
          </p:txBody>
        </p:sp>
        <p:sp>
          <p:nvSpPr>
            <p:cNvPr id="6" name="TextBox 5">
              <a:extLst>
                <a:ext uri="{FF2B5EF4-FFF2-40B4-BE49-F238E27FC236}">
                  <a16:creationId xmlns:a16="http://schemas.microsoft.com/office/drawing/2014/main" id="{0552E6AC-9ECC-0955-43CE-A7494B6CA82C}"/>
                </a:ext>
              </a:extLst>
            </p:cNvPr>
            <p:cNvSpPr txBox="1"/>
            <p:nvPr/>
          </p:nvSpPr>
          <p:spPr>
            <a:xfrm>
              <a:off x="2895479" y="3026160"/>
              <a:ext cx="452534" cy="358970"/>
            </a:xfrm>
            <a:prstGeom prst="rect">
              <a:avLst/>
            </a:prstGeom>
            <a:noFill/>
            <a:ln>
              <a:noFill/>
            </a:ln>
          </p:spPr>
          <p:txBody>
            <a:bodyPr vert="horz" wrap="none" lIns="81646" tIns="40823" rIns="81646" bIns="40823" anchorCtr="0" compatLnSpc="0">
              <a:spAutoFit/>
            </a:bodyPr>
            <a:lstStyle/>
            <a:p>
              <a:pPr defTabSz="829544" hangingPunct="0"/>
              <a:r>
                <a:rPr lang="en-US" sz="1633" b="1">
                  <a:solidFill>
                    <a:prstClr val="black"/>
                  </a:solidFill>
                  <a:latin typeface="Trebuchet MS" pitchFamily="34"/>
                  <a:ea typeface="Segoe UI" pitchFamily="2"/>
                  <a:cs typeface="Tahoma" pitchFamily="2"/>
                </a:rPr>
                <a:t>P1</a:t>
              </a:r>
            </a:p>
          </p:txBody>
        </p:sp>
        <p:sp>
          <p:nvSpPr>
            <p:cNvPr id="7" name="TextBox 6">
              <a:extLst>
                <a:ext uri="{FF2B5EF4-FFF2-40B4-BE49-F238E27FC236}">
                  <a16:creationId xmlns:a16="http://schemas.microsoft.com/office/drawing/2014/main" id="{8B6271FD-8D80-F135-02B7-51D65352C309}"/>
                </a:ext>
              </a:extLst>
            </p:cNvPr>
            <p:cNvSpPr txBox="1"/>
            <p:nvPr/>
          </p:nvSpPr>
          <p:spPr>
            <a:xfrm>
              <a:off x="2895479" y="4466160"/>
              <a:ext cx="452534" cy="358970"/>
            </a:xfrm>
            <a:prstGeom prst="rect">
              <a:avLst/>
            </a:prstGeom>
            <a:noFill/>
            <a:ln>
              <a:noFill/>
            </a:ln>
          </p:spPr>
          <p:txBody>
            <a:bodyPr vert="horz" wrap="none" lIns="81646" tIns="40823" rIns="81646" bIns="40823" anchorCtr="0" compatLnSpc="0">
              <a:spAutoFit/>
            </a:bodyPr>
            <a:lstStyle/>
            <a:p>
              <a:pPr defTabSz="829544" hangingPunct="0"/>
              <a:r>
                <a:rPr lang="en-US" sz="1633" b="1">
                  <a:solidFill>
                    <a:prstClr val="black"/>
                  </a:solidFill>
                  <a:latin typeface="Trebuchet MS" pitchFamily="34"/>
                  <a:ea typeface="Segoe UI" pitchFamily="2"/>
                  <a:cs typeface="Tahoma" pitchFamily="2"/>
                </a:rPr>
                <a:t>P2</a:t>
              </a:r>
            </a:p>
          </p:txBody>
        </p:sp>
        <p:sp>
          <p:nvSpPr>
            <p:cNvPr id="8" name="Freeform: Shape 7">
              <a:extLst>
                <a:ext uri="{FF2B5EF4-FFF2-40B4-BE49-F238E27FC236}">
                  <a16:creationId xmlns:a16="http://schemas.microsoft.com/office/drawing/2014/main" id="{64F600A3-BA6D-6BF7-AC7E-C8EFABE658AA}"/>
                </a:ext>
              </a:extLst>
            </p:cNvPr>
            <p:cNvSpPr/>
            <p:nvPr/>
          </p:nvSpPr>
          <p:spPr>
            <a:xfrm rot="5400000">
              <a:off x="3429720" y="3026160"/>
              <a:ext cx="381240" cy="381240"/>
            </a:xfrm>
            <a:custGeom>
              <a:avLst>
                <a:gd name="f0" fmla="val 10800"/>
              </a:avLst>
              <a:gdLst>
                <a:gd name="f1" fmla="val 10800000"/>
                <a:gd name="f2" fmla="val 5400000"/>
                <a:gd name="f3" fmla="val 180"/>
                <a:gd name="f4" fmla="val w"/>
                <a:gd name="f5" fmla="val h"/>
                <a:gd name="f6" fmla="val 0"/>
                <a:gd name="f7" fmla="val 21600"/>
                <a:gd name="f8" fmla="val -2147483647"/>
                <a:gd name="f9" fmla="val 2147483647"/>
                <a:gd name="f10" fmla="+- 0 0 0"/>
                <a:gd name="f11" fmla="*/ f4 1 21600"/>
                <a:gd name="f12" fmla="*/ f5 1 21600"/>
                <a:gd name="f13" fmla="pin 0 f0 21600"/>
                <a:gd name="f14" fmla="*/ f10 f1 1"/>
                <a:gd name="f15" fmla="val f13"/>
                <a:gd name="f16" fmla="*/ f13 1 2"/>
                <a:gd name="f17" fmla="*/ f13 f11 1"/>
                <a:gd name="f18" fmla="*/ f6 f12 1"/>
                <a:gd name="f19" fmla="*/ 18000 f12 1"/>
                <a:gd name="f20" fmla="*/ 10800 f12 1"/>
                <a:gd name="f21" fmla="*/ 0 f12 1"/>
                <a:gd name="f22" fmla="*/ f14 1 f3"/>
                <a:gd name="f23" fmla="*/ 0 f11 1"/>
                <a:gd name="f24" fmla="*/ 21600 f12 1"/>
                <a:gd name="f25" fmla="*/ 10800 f11 1"/>
                <a:gd name="f26" fmla="*/ 21600 f11 1"/>
                <a:gd name="f27" fmla="+- f16 10800 0"/>
                <a:gd name="f28" fmla="+- 21600 0 f15"/>
                <a:gd name="f29" fmla="*/ f16 f11 1"/>
                <a:gd name="f30" fmla="*/ f15 f11 1"/>
                <a:gd name="f31" fmla="+- f22 0 f2"/>
                <a:gd name="f32" fmla="*/ f28 1 2"/>
                <a:gd name="f33" fmla="*/ f27 f11 1"/>
                <a:gd name="f34" fmla="+- 21600 0 f32"/>
                <a:gd name="f35" fmla="*/ f34 f11 1"/>
              </a:gdLst>
              <a:ahLst>
                <a:ahXY gdRefX="f0" minX="f6" maxX="f7">
                  <a:pos x="f17" y="f18"/>
                </a:ahXY>
              </a:ahLst>
              <a:cxnLst>
                <a:cxn ang="3cd4">
                  <a:pos x="hc" y="t"/>
                </a:cxn>
                <a:cxn ang="0">
                  <a:pos x="r" y="vc"/>
                </a:cxn>
                <a:cxn ang="cd4">
                  <a:pos x="hc" y="b"/>
                </a:cxn>
                <a:cxn ang="cd2">
                  <a:pos x="l" y="vc"/>
                </a:cxn>
                <a:cxn ang="f31">
                  <a:pos x="f30" y="f21"/>
                </a:cxn>
                <a:cxn ang="f31">
                  <a:pos x="f29" y="f20"/>
                </a:cxn>
                <a:cxn ang="f31">
                  <a:pos x="f23" y="f24"/>
                </a:cxn>
                <a:cxn ang="f31">
                  <a:pos x="f25" y="f24"/>
                </a:cxn>
                <a:cxn ang="f31">
                  <a:pos x="f26" y="f24"/>
                </a:cxn>
                <a:cxn ang="f31">
                  <a:pos x="f35" y="f20"/>
                </a:cxn>
              </a:cxnLst>
              <a:rect l="f29" t="f20" r="f33" b="f19"/>
              <a:pathLst>
                <a:path w="21600" h="21600">
                  <a:moveTo>
                    <a:pt x="f15" y="f6"/>
                  </a:moveTo>
                  <a:lnTo>
                    <a:pt x="f7" y="f7"/>
                  </a:lnTo>
                  <a:lnTo>
                    <a:pt x="f6" y="f7"/>
                  </a:lnTo>
                  <a:close/>
                </a:path>
              </a:pathLst>
            </a:custGeom>
            <a:solidFill>
              <a:srgbClr val="333333"/>
            </a:solidFill>
            <a:ln w="0">
              <a:solidFill>
                <a:srgbClr val="333333"/>
              </a:solidFill>
              <a:prstDash val="solid"/>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9" name="Freeform: Shape 8">
              <a:extLst>
                <a:ext uri="{FF2B5EF4-FFF2-40B4-BE49-F238E27FC236}">
                  <a16:creationId xmlns:a16="http://schemas.microsoft.com/office/drawing/2014/main" id="{51339FB1-E2B1-2726-CAF1-254611E113E3}"/>
                </a:ext>
              </a:extLst>
            </p:cNvPr>
            <p:cNvSpPr/>
            <p:nvPr/>
          </p:nvSpPr>
          <p:spPr>
            <a:xfrm rot="16200000">
              <a:off x="3429360" y="4465800"/>
              <a:ext cx="381240" cy="381240"/>
            </a:xfrm>
            <a:custGeom>
              <a:avLst>
                <a:gd name="f0" fmla="val 10800"/>
              </a:avLst>
              <a:gdLst>
                <a:gd name="f1" fmla="val 10800000"/>
                <a:gd name="f2" fmla="val 5400000"/>
                <a:gd name="f3" fmla="val 180"/>
                <a:gd name="f4" fmla="val w"/>
                <a:gd name="f5" fmla="val h"/>
                <a:gd name="f6" fmla="val 0"/>
                <a:gd name="f7" fmla="val 21600"/>
                <a:gd name="f8" fmla="val -2147483647"/>
                <a:gd name="f9" fmla="val 2147483647"/>
                <a:gd name="f10" fmla="+- 0 0 0"/>
                <a:gd name="f11" fmla="*/ f4 1 21600"/>
                <a:gd name="f12" fmla="*/ f5 1 21600"/>
                <a:gd name="f13" fmla="pin 0 f0 21600"/>
                <a:gd name="f14" fmla="*/ f10 f1 1"/>
                <a:gd name="f15" fmla="val f13"/>
                <a:gd name="f16" fmla="*/ f13 1 2"/>
                <a:gd name="f17" fmla="*/ f13 f11 1"/>
                <a:gd name="f18" fmla="*/ f6 f12 1"/>
                <a:gd name="f19" fmla="*/ 18000 f12 1"/>
                <a:gd name="f20" fmla="*/ 10800 f12 1"/>
                <a:gd name="f21" fmla="*/ 0 f12 1"/>
                <a:gd name="f22" fmla="*/ f14 1 f3"/>
                <a:gd name="f23" fmla="*/ 0 f11 1"/>
                <a:gd name="f24" fmla="*/ 21600 f12 1"/>
                <a:gd name="f25" fmla="*/ 10800 f11 1"/>
                <a:gd name="f26" fmla="*/ 21600 f11 1"/>
                <a:gd name="f27" fmla="+- f16 10800 0"/>
                <a:gd name="f28" fmla="+- 21600 0 f15"/>
                <a:gd name="f29" fmla="*/ f16 f11 1"/>
                <a:gd name="f30" fmla="*/ f15 f11 1"/>
                <a:gd name="f31" fmla="+- f22 0 f2"/>
                <a:gd name="f32" fmla="*/ f28 1 2"/>
                <a:gd name="f33" fmla="*/ f27 f11 1"/>
                <a:gd name="f34" fmla="+- 21600 0 f32"/>
                <a:gd name="f35" fmla="*/ f34 f11 1"/>
              </a:gdLst>
              <a:ahLst>
                <a:ahXY gdRefX="f0" minX="f6" maxX="f7">
                  <a:pos x="f17" y="f18"/>
                </a:ahXY>
              </a:ahLst>
              <a:cxnLst>
                <a:cxn ang="3cd4">
                  <a:pos x="hc" y="t"/>
                </a:cxn>
                <a:cxn ang="0">
                  <a:pos x="r" y="vc"/>
                </a:cxn>
                <a:cxn ang="cd4">
                  <a:pos x="hc" y="b"/>
                </a:cxn>
                <a:cxn ang="cd2">
                  <a:pos x="l" y="vc"/>
                </a:cxn>
                <a:cxn ang="f31">
                  <a:pos x="f30" y="f21"/>
                </a:cxn>
                <a:cxn ang="f31">
                  <a:pos x="f29" y="f20"/>
                </a:cxn>
                <a:cxn ang="f31">
                  <a:pos x="f23" y="f24"/>
                </a:cxn>
                <a:cxn ang="f31">
                  <a:pos x="f25" y="f24"/>
                </a:cxn>
                <a:cxn ang="f31">
                  <a:pos x="f26" y="f24"/>
                </a:cxn>
                <a:cxn ang="f31">
                  <a:pos x="f35" y="f20"/>
                </a:cxn>
              </a:cxnLst>
              <a:rect l="f29" t="f20" r="f33" b="f19"/>
              <a:pathLst>
                <a:path w="21600" h="21600">
                  <a:moveTo>
                    <a:pt x="f15" y="f6"/>
                  </a:moveTo>
                  <a:lnTo>
                    <a:pt x="f7" y="f7"/>
                  </a:lnTo>
                  <a:lnTo>
                    <a:pt x="f6" y="f7"/>
                  </a:lnTo>
                  <a:close/>
                </a:path>
              </a:pathLst>
            </a:custGeom>
            <a:solidFill>
              <a:srgbClr val="333333"/>
            </a:solidFill>
            <a:ln w="0">
              <a:solidFill>
                <a:srgbClr val="333333"/>
              </a:solidFill>
              <a:prstDash val="solid"/>
            </a:ln>
          </p:spPr>
          <p:txBody>
            <a:bodyPr vert="horz" wrap="none" lIns="81646" tIns="40823" rIns="81646" bIns="40823" anchor="ctr" anchorCtr="0" compatLnSpc="0">
              <a:noAutofit/>
            </a:bodyPr>
            <a:lstStyle/>
            <a:p>
              <a:pPr defTabSz="829544" hangingPunct="0"/>
              <a:endParaRPr lang="en-US" sz="1633">
                <a:solidFill>
                  <a:prstClr val="black"/>
                </a:solidFill>
                <a:latin typeface="Liberation Serif" pitchFamily="18"/>
                <a:ea typeface="Segoe UI" pitchFamily="2"/>
                <a:cs typeface="Tahoma" pitchFamily="2"/>
              </a:endParaRPr>
            </a:p>
          </p:txBody>
        </p:sp>
        <p:sp>
          <p:nvSpPr>
            <p:cNvPr id="10" name="Freeform: Shape 9">
              <a:extLst>
                <a:ext uri="{FF2B5EF4-FFF2-40B4-BE49-F238E27FC236}">
                  <a16:creationId xmlns:a16="http://schemas.microsoft.com/office/drawing/2014/main" id="{F9F3DD29-F348-CCEB-BADC-DAA8BA0C13F1}"/>
                </a:ext>
              </a:extLst>
            </p:cNvPr>
            <p:cNvSpPr/>
            <p:nvPr/>
          </p:nvSpPr>
          <p:spPr>
            <a:xfrm>
              <a:off x="6362280" y="3367440"/>
              <a:ext cx="923040" cy="9230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333333"/>
            </a:solidFill>
            <a:ln w="0">
              <a:solidFill>
                <a:srgbClr val="333333"/>
              </a:solidFill>
              <a:prstDash val="solid"/>
            </a:ln>
          </p:spPr>
          <p:txBody>
            <a:bodyPr vert="horz" wrap="none" lIns="81646" tIns="40823" rIns="81646" bIns="40823" anchor="ctr" anchorCtr="0" compatLnSpc="0">
              <a:noAutofit/>
            </a:bodyPr>
            <a:lstStyle/>
            <a:p>
              <a:pPr algn="ctr" defTabSz="829544" hangingPunct="0"/>
              <a:r>
                <a:rPr lang="en-US" sz="1633" b="1">
                  <a:solidFill>
                    <a:srgbClr val="FFFFFF"/>
                  </a:solidFill>
                  <a:latin typeface="Trebuchet MS" pitchFamily="34"/>
                  <a:ea typeface="Segoe UI" pitchFamily="2"/>
                  <a:cs typeface="Tahoma" pitchFamily="2"/>
                </a:rPr>
                <a:t>Pipe</a:t>
              </a:r>
            </a:p>
            <a:p>
              <a:pPr algn="ctr" defTabSz="829544" hangingPunct="0"/>
              <a:r>
                <a:rPr lang="en-US" sz="1633" b="1">
                  <a:solidFill>
                    <a:srgbClr val="FFFFFF"/>
                  </a:solidFill>
                  <a:latin typeface="Trebuchet MS" pitchFamily="34"/>
                  <a:ea typeface="Segoe UI" pitchFamily="2"/>
                  <a:cs typeface="Tahoma" pitchFamily="2"/>
                </a:rPr>
                <a:t>Buffer</a:t>
              </a:r>
            </a:p>
          </p:txBody>
        </p:sp>
        <p:cxnSp>
          <p:nvCxnSpPr>
            <p:cNvPr id="11" name="Connector: Curved 10">
              <a:extLst>
                <a:ext uri="{FF2B5EF4-FFF2-40B4-BE49-F238E27FC236}">
                  <a16:creationId xmlns:a16="http://schemas.microsoft.com/office/drawing/2014/main" id="{AFDEC61F-A290-45BC-A325-A7EC300489A6}"/>
                </a:ext>
              </a:extLst>
            </p:cNvPr>
            <p:cNvCxnSpPr>
              <a:stCxn id="8" idx="4"/>
            </p:cNvCxnSpPr>
            <p:nvPr/>
          </p:nvCxnSpPr>
          <p:spPr>
            <a:xfrm>
              <a:off x="3810960" y="3216960"/>
              <a:ext cx="1209240" cy="277559"/>
            </a:xfrm>
            <a:prstGeom prst="curvedConnector3">
              <a:avLst/>
            </a:prstGeom>
            <a:noFill/>
            <a:ln w="0">
              <a:solidFill>
                <a:srgbClr val="000000"/>
              </a:solidFill>
              <a:prstDash val="solid"/>
              <a:tailEnd type="arrow"/>
            </a:ln>
          </p:spPr>
        </p:cxnSp>
        <p:cxnSp>
          <p:nvCxnSpPr>
            <p:cNvPr id="12" name="Connector: Curved 11">
              <a:extLst>
                <a:ext uri="{FF2B5EF4-FFF2-40B4-BE49-F238E27FC236}">
                  <a16:creationId xmlns:a16="http://schemas.microsoft.com/office/drawing/2014/main" id="{1AC26D2A-D96C-44A9-C107-EFF5D19F05D0}"/>
                </a:ext>
              </a:extLst>
            </p:cNvPr>
            <p:cNvCxnSpPr>
              <a:endCxn id="9" idx="7"/>
            </p:cNvCxnSpPr>
            <p:nvPr/>
          </p:nvCxnSpPr>
          <p:spPr>
            <a:xfrm flipH="1">
              <a:off x="3810600" y="4160520"/>
              <a:ext cx="1209600" cy="496440"/>
            </a:xfrm>
            <a:prstGeom prst="curvedConnector3">
              <a:avLst/>
            </a:prstGeom>
            <a:noFill/>
            <a:ln w="0">
              <a:solidFill>
                <a:srgbClr val="000000"/>
              </a:solidFill>
              <a:prstDash val="solid"/>
              <a:tailEnd type="arrow"/>
            </a:ln>
          </p:spPr>
        </p:cxnSp>
        <p:grpSp>
          <p:nvGrpSpPr>
            <p:cNvPr id="13" name="Group 12">
              <a:extLst>
                <a:ext uri="{FF2B5EF4-FFF2-40B4-BE49-F238E27FC236}">
                  <a16:creationId xmlns:a16="http://schemas.microsoft.com/office/drawing/2014/main" id="{5B94209C-C294-47D4-B5A6-9A64FE9932DC}"/>
                </a:ext>
              </a:extLst>
            </p:cNvPr>
            <p:cNvGrpSpPr/>
            <p:nvPr/>
          </p:nvGrpSpPr>
          <p:grpSpPr>
            <a:xfrm>
              <a:off x="4687200" y="3494519"/>
              <a:ext cx="668174" cy="666000"/>
              <a:chOff x="4687200" y="3494519"/>
              <a:chExt cx="668174" cy="666000"/>
            </a:xfrm>
          </p:grpSpPr>
          <p:pic>
            <p:nvPicPr>
              <p:cNvPr id="14" name="Picture 13">
                <a:extLst>
                  <a:ext uri="{FF2B5EF4-FFF2-40B4-BE49-F238E27FC236}">
                    <a16:creationId xmlns:a16="http://schemas.microsoft.com/office/drawing/2014/main" id="{01BD6124-8D81-DCDF-9254-D145450E5CF0}"/>
                  </a:ext>
                </a:extLst>
              </p:cNvPr>
              <p:cNvPicPr>
                <a:picLocks noChangeAspect="1"/>
              </p:cNvPicPr>
              <p:nvPr/>
            </p:nvPicPr>
            <p:blipFill>
              <a:blip r:embed="rId3">
                <a:lum/>
                <a:alphaModFix/>
              </a:blip>
              <a:srcRect/>
              <a:stretch>
                <a:fillRect/>
              </a:stretch>
            </p:blipFill>
            <p:spPr>
              <a:xfrm>
                <a:off x="4687200" y="3494519"/>
                <a:ext cx="666000" cy="666000"/>
              </a:xfrm>
              <a:prstGeom prst="rect">
                <a:avLst/>
              </a:prstGeom>
              <a:noFill/>
              <a:ln>
                <a:noFill/>
              </a:ln>
            </p:spPr>
          </p:pic>
          <p:sp>
            <p:nvSpPr>
              <p:cNvPr id="15" name="TextBox 14">
                <a:extLst>
                  <a:ext uri="{FF2B5EF4-FFF2-40B4-BE49-F238E27FC236}">
                    <a16:creationId xmlns:a16="http://schemas.microsoft.com/office/drawing/2014/main" id="{E968BB73-E885-F7B5-0CB6-54B7639C9B53}"/>
                  </a:ext>
                </a:extLst>
              </p:cNvPr>
              <p:cNvSpPr txBox="1"/>
              <p:nvPr/>
            </p:nvSpPr>
            <p:spPr>
              <a:xfrm>
                <a:off x="4779360" y="3653279"/>
                <a:ext cx="576014" cy="388656"/>
              </a:xfrm>
              <a:prstGeom prst="rect">
                <a:avLst/>
              </a:prstGeom>
              <a:noFill/>
              <a:ln>
                <a:noFill/>
              </a:ln>
            </p:spPr>
            <p:txBody>
              <a:bodyPr vert="horz" wrap="none" lIns="81646" tIns="40823" rIns="81646" bIns="40823" anchorCtr="0" compatLnSpc="0">
                <a:spAutoFit/>
              </a:bodyPr>
              <a:lstStyle/>
              <a:p>
                <a:pPr defTabSz="829544" hangingPunct="0"/>
                <a:r>
                  <a:rPr lang="en-US" sz="1814" b="1">
                    <a:solidFill>
                      <a:prstClr val="black"/>
                    </a:solidFill>
                    <a:latin typeface="Trebuchet MS" pitchFamily="34"/>
                    <a:ea typeface="Segoe UI" pitchFamily="2"/>
                    <a:cs typeface="Tahoma" pitchFamily="2"/>
                  </a:rPr>
                  <a:t>file</a:t>
                </a:r>
              </a:p>
            </p:txBody>
          </p:sp>
        </p:grpSp>
        <p:cxnSp>
          <p:nvCxnSpPr>
            <p:cNvPr id="16" name="Connector: Curved 15">
              <a:extLst>
                <a:ext uri="{FF2B5EF4-FFF2-40B4-BE49-F238E27FC236}">
                  <a16:creationId xmlns:a16="http://schemas.microsoft.com/office/drawing/2014/main" id="{B879EB51-AD8D-E894-26D0-02A476D8E6DD}"/>
                </a:ext>
              </a:extLst>
            </p:cNvPr>
            <p:cNvCxnSpPr>
              <a:endCxn id="10" idx="5"/>
            </p:cNvCxnSpPr>
            <p:nvPr/>
          </p:nvCxnSpPr>
          <p:spPr>
            <a:xfrm flipV="1">
              <a:off x="5351400" y="3502606"/>
              <a:ext cx="1146046" cy="151033"/>
            </a:xfrm>
            <a:prstGeom prst="curvedConnector4">
              <a:avLst>
                <a:gd name="adj1" fmla="val 44103"/>
                <a:gd name="adj2" fmla="val 340852"/>
              </a:avLst>
            </a:prstGeom>
            <a:noFill/>
            <a:ln w="0">
              <a:solidFill>
                <a:srgbClr val="000000"/>
              </a:solidFill>
              <a:prstDash val="solid"/>
              <a:tailEnd type="arrow"/>
            </a:ln>
          </p:spPr>
        </p:cxnSp>
        <p:cxnSp>
          <p:nvCxnSpPr>
            <p:cNvPr id="17" name="Connector: Curved 16">
              <a:extLst>
                <a:ext uri="{FF2B5EF4-FFF2-40B4-BE49-F238E27FC236}">
                  <a16:creationId xmlns:a16="http://schemas.microsoft.com/office/drawing/2014/main" id="{029F8D47-832F-9333-2EBF-EB321F9309DD}"/>
                </a:ext>
              </a:extLst>
            </p:cNvPr>
            <p:cNvCxnSpPr>
              <a:stCxn id="10" idx="7"/>
            </p:cNvCxnSpPr>
            <p:nvPr/>
          </p:nvCxnSpPr>
          <p:spPr>
            <a:xfrm rot="16200000" flipV="1">
              <a:off x="5823886" y="3481754"/>
              <a:ext cx="202874" cy="1144246"/>
            </a:xfrm>
            <a:prstGeom prst="curvedConnector4">
              <a:avLst>
                <a:gd name="adj1" fmla="val 112681"/>
                <a:gd name="adj2" fmla="val 55906"/>
              </a:avLst>
            </a:prstGeom>
            <a:noFill/>
            <a:ln w="0">
              <a:solidFill>
                <a:srgbClr val="000000"/>
              </a:solidFill>
              <a:prstDash val="solid"/>
              <a:tailEnd type="arrow"/>
            </a:ln>
          </p:spPr>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5148A-BF5B-5396-5798-FF766F3C01F5}"/>
              </a:ext>
            </a:extLst>
          </p:cNvPr>
          <p:cNvSpPr txBox="1">
            <a:spLocks noGrp="1"/>
          </p:cNvSpPr>
          <p:nvPr>
            <p:ph type="title" idx="4294967295"/>
          </p:nvPr>
        </p:nvSpPr>
        <p:spPr>
          <a:xfrm>
            <a:off x="2042138" y="207331"/>
            <a:ext cx="8168229" cy="753861"/>
          </a:xfrm>
        </p:spPr>
        <p:txBody>
          <a:bodyPr>
            <a:spAutoFit/>
          </a:bodyPr>
          <a:lstStyle/>
          <a:p>
            <a:pPr lvl="0" hangingPunct="1">
              <a:lnSpc>
                <a:spcPct val="90000"/>
              </a:lnSpc>
            </a:pPr>
            <a:r>
              <a:rPr lang="en-US" sz="3266">
                <a:solidFill>
                  <a:srgbClr val="000000"/>
                </a:solidFill>
                <a:ea typeface="DejaVu Sans" pitchFamily="2"/>
                <a:cs typeface="DejaVu Sans" pitchFamily="2"/>
              </a:rPr>
              <a:t>Inter Process Communications</a:t>
            </a:r>
            <a:br>
              <a:rPr lang="en-US" sz="3266">
                <a:solidFill>
                  <a:srgbClr val="000000"/>
                </a:solidFill>
                <a:ea typeface="DejaVu Sans" pitchFamily="2"/>
                <a:cs typeface="DejaVu Sans" pitchFamily="2"/>
              </a:rPr>
            </a:br>
            <a:r>
              <a:rPr lang="en-US" sz="2177">
                <a:solidFill>
                  <a:srgbClr val="000000"/>
                </a:solidFill>
                <a:ea typeface="DejaVu Sans" pitchFamily="2"/>
                <a:cs typeface="DejaVu Sans" pitchFamily="2"/>
              </a:rPr>
              <a:t>FIFO - Creation</a:t>
            </a:r>
          </a:p>
        </p:txBody>
      </p:sp>
      <p:sp>
        <p:nvSpPr>
          <p:cNvPr id="3" name="Text Placeholder 2">
            <a:extLst>
              <a:ext uri="{FF2B5EF4-FFF2-40B4-BE49-F238E27FC236}">
                <a16:creationId xmlns:a16="http://schemas.microsoft.com/office/drawing/2014/main" id="{7E7488DE-E2DD-685B-E37E-F012B0FD47C6}"/>
              </a:ext>
            </a:extLst>
          </p:cNvPr>
          <p:cNvSpPr txBox="1">
            <a:spLocks noGrp="1"/>
          </p:cNvSpPr>
          <p:nvPr>
            <p:ph type="body" idx="4294967295"/>
          </p:nvPr>
        </p:nvSpPr>
        <p:spPr>
          <a:xfrm>
            <a:off x="1980739" y="1327243"/>
            <a:ext cx="8229627" cy="4721446"/>
          </a:xfrm>
        </p:spPr>
        <p:txBody>
          <a:bodyPr/>
          <a:lstStyle/>
          <a:p>
            <a:pPr algn="just" hangingPunct="1">
              <a:lnSpc>
                <a:spcPct val="80000"/>
              </a:lnSpc>
              <a:buSzPct val="45000"/>
              <a:buFont typeface="StarSymbol"/>
              <a:buChar char="●"/>
              <a:tabLst>
                <a:tab pos="375581" algn="l"/>
                <a:tab pos="790353" algn="l"/>
                <a:tab pos="1205124" algn="l"/>
                <a:tab pos="1619896" algn="l"/>
                <a:tab pos="2034668" algn="l"/>
                <a:tab pos="2449440" algn="l"/>
                <a:tab pos="2864212" algn="l"/>
                <a:tab pos="3278983" algn="l"/>
                <a:tab pos="3693756" algn="l"/>
                <a:tab pos="4108527" algn="l"/>
                <a:tab pos="4523299" algn="l"/>
                <a:tab pos="4938071" algn="l"/>
                <a:tab pos="5352843" algn="l"/>
                <a:tab pos="5767615" algn="l"/>
                <a:tab pos="6182387" algn="l"/>
                <a:tab pos="6597158" algn="l"/>
                <a:tab pos="7011930" algn="l"/>
                <a:tab pos="7426701" algn="l"/>
                <a:tab pos="7841474" algn="l"/>
                <a:tab pos="8256246" algn="l"/>
                <a:tab pos="8259185" algn="l"/>
                <a:tab pos="8673957" algn="l"/>
                <a:tab pos="9088729" algn="l"/>
                <a:tab pos="9091668" algn="l"/>
                <a:tab pos="9094607" algn="l"/>
                <a:tab pos="9097547" algn="l"/>
                <a:tab pos="9342164" algn="l"/>
                <a:tab pos="9345103" algn="l"/>
              </a:tabLst>
            </a:pPr>
            <a:r>
              <a:rPr lang="en-US" sz="2177">
                <a:solidFill>
                  <a:srgbClr val="000000"/>
                </a:solidFill>
                <a:ea typeface="DejaVu Sans" pitchFamily="2"/>
                <a:cs typeface="DejaVu Sans" pitchFamily="2"/>
              </a:rPr>
              <a:t>FIFO can also be created similar to directory/file creation with special parameters &amp; permissions</a:t>
            </a:r>
          </a:p>
          <a:p>
            <a:pPr algn="just" hangingPunct="1">
              <a:lnSpc>
                <a:spcPct val="80000"/>
              </a:lnSpc>
              <a:buSzPct val="45000"/>
              <a:buFont typeface="StarSymbol"/>
              <a:buChar char="●"/>
              <a:tabLst>
                <a:tab pos="375581" algn="l"/>
                <a:tab pos="790353" algn="l"/>
                <a:tab pos="1205124" algn="l"/>
                <a:tab pos="1619896" algn="l"/>
                <a:tab pos="2034668" algn="l"/>
                <a:tab pos="2449440" algn="l"/>
                <a:tab pos="2864212" algn="l"/>
                <a:tab pos="3278983" algn="l"/>
                <a:tab pos="3693756" algn="l"/>
                <a:tab pos="4108527" algn="l"/>
                <a:tab pos="4523299" algn="l"/>
                <a:tab pos="4938071" algn="l"/>
                <a:tab pos="5352843" algn="l"/>
                <a:tab pos="5767615" algn="l"/>
                <a:tab pos="6182387" algn="l"/>
                <a:tab pos="6597158" algn="l"/>
                <a:tab pos="7011930" algn="l"/>
                <a:tab pos="7426701" algn="l"/>
                <a:tab pos="7841474" algn="l"/>
                <a:tab pos="8256246" algn="l"/>
                <a:tab pos="8259185" algn="l"/>
                <a:tab pos="8673957" algn="l"/>
                <a:tab pos="9088729" algn="l"/>
                <a:tab pos="9091668" algn="l"/>
                <a:tab pos="9094607" algn="l"/>
                <a:tab pos="9097547" algn="l"/>
                <a:tab pos="9342164" algn="l"/>
                <a:tab pos="9345103" algn="l"/>
              </a:tabLst>
            </a:pPr>
            <a:r>
              <a:rPr lang="en-US" sz="2177">
                <a:solidFill>
                  <a:srgbClr val="000000"/>
                </a:solidFill>
                <a:ea typeface="DejaVu Sans" pitchFamily="2"/>
                <a:cs typeface="DejaVu Sans" pitchFamily="2"/>
              </a:rPr>
              <a:t>After creating FIFO, read &amp; write can be performed into it just like any other normal file</a:t>
            </a:r>
          </a:p>
          <a:p>
            <a:pPr algn="just" hangingPunct="1">
              <a:lnSpc>
                <a:spcPct val="80000"/>
              </a:lnSpc>
              <a:buSzPct val="45000"/>
              <a:buFont typeface="StarSymbol"/>
              <a:buChar char="●"/>
              <a:tabLst>
                <a:tab pos="375581" algn="l"/>
                <a:tab pos="790353" algn="l"/>
                <a:tab pos="1205124" algn="l"/>
                <a:tab pos="1619896" algn="l"/>
                <a:tab pos="2034668" algn="l"/>
                <a:tab pos="2449440" algn="l"/>
                <a:tab pos="2864212" algn="l"/>
                <a:tab pos="3278983" algn="l"/>
                <a:tab pos="3693756" algn="l"/>
                <a:tab pos="4108527" algn="l"/>
                <a:tab pos="4523299" algn="l"/>
                <a:tab pos="4938071" algn="l"/>
                <a:tab pos="5352843" algn="l"/>
                <a:tab pos="5767615" algn="l"/>
                <a:tab pos="6182387" algn="l"/>
                <a:tab pos="6597158" algn="l"/>
                <a:tab pos="7011930" algn="l"/>
                <a:tab pos="7426701" algn="l"/>
                <a:tab pos="7841474" algn="l"/>
                <a:tab pos="8256246" algn="l"/>
                <a:tab pos="8259185" algn="l"/>
                <a:tab pos="8673957" algn="l"/>
                <a:tab pos="9088729" algn="l"/>
                <a:tab pos="9091668" algn="l"/>
                <a:tab pos="9094607" algn="l"/>
                <a:tab pos="9097547" algn="l"/>
                <a:tab pos="9342164" algn="l"/>
                <a:tab pos="9345103" algn="l"/>
              </a:tabLst>
            </a:pPr>
            <a:r>
              <a:rPr lang="en-US" sz="2177">
                <a:solidFill>
                  <a:srgbClr val="000000"/>
                </a:solidFill>
                <a:ea typeface="DejaVu Sans" pitchFamily="2"/>
                <a:cs typeface="DejaVu Sans" pitchFamily="2"/>
              </a:rPr>
              <a:t>Finally, a device number is passed. This is ignored when creating a FIFO, so you can put anything you want in there</a:t>
            </a:r>
          </a:p>
          <a:p>
            <a:pPr algn="just" hangingPunct="1">
              <a:lnSpc>
                <a:spcPct val="80000"/>
              </a:lnSpc>
              <a:buSzPct val="45000"/>
              <a:buFont typeface="StarSymbol"/>
              <a:buChar char="●"/>
              <a:tabLst>
                <a:tab pos="375581" algn="l"/>
                <a:tab pos="790353" algn="l"/>
                <a:tab pos="1205124" algn="l"/>
                <a:tab pos="1619896" algn="l"/>
                <a:tab pos="2034668" algn="l"/>
                <a:tab pos="2449440" algn="l"/>
                <a:tab pos="2864212" algn="l"/>
                <a:tab pos="3278983" algn="l"/>
                <a:tab pos="3693756" algn="l"/>
                <a:tab pos="4108527" algn="l"/>
                <a:tab pos="4523299" algn="l"/>
                <a:tab pos="4938071" algn="l"/>
                <a:tab pos="5352843" algn="l"/>
                <a:tab pos="5767615" algn="l"/>
                <a:tab pos="6182387" algn="l"/>
                <a:tab pos="6597158" algn="l"/>
                <a:tab pos="7011930" algn="l"/>
                <a:tab pos="7426701" algn="l"/>
                <a:tab pos="7841474" algn="l"/>
                <a:tab pos="8256246" algn="l"/>
                <a:tab pos="8259185" algn="l"/>
                <a:tab pos="8673957" algn="l"/>
                <a:tab pos="9088729" algn="l"/>
                <a:tab pos="9091668" algn="l"/>
                <a:tab pos="9094607" algn="l"/>
                <a:tab pos="9097547" algn="l"/>
                <a:tab pos="9342164" algn="l"/>
                <a:tab pos="9345103" algn="l"/>
              </a:tabLst>
            </a:pPr>
            <a:r>
              <a:rPr lang="en-US" sz="2177">
                <a:solidFill>
                  <a:srgbClr val="000000"/>
                </a:solidFill>
                <a:ea typeface="DejaVu Sans" pitchFamily="2"/>
                <a:cs typeface="DejaVu Sans" pitchFamily="2"/>
              </a:rPr>
              <a:t>Subsequently FIFO can be closed like a file</a:t>
            </a:r>
          </a:p>
        </p:txBody>
      </p:sp>
      <p:pic>
        <p:nvPicPr>
          <p:cNvPr id="4" name="Picture 3">
            <a:hlinkClick r:id="rId3" action="ppaction://hlinksldjump"/>
            <a:extLst>
              <a:ext uri="{FF2B5EF4-FFF2-40B4-BE49-F238E27FC236}">
                <a16:creationId xmlns:a16="http://schemas.microsoft.com/office/drawing/2014/main" id="{00CF1E92-7858-1FF1-B5A0-8EF86D39C407}"/>
              </a:ext>
            </a:extLst>
          </p:cNvPr>
          <p:cNvPicPr>
            <a:picLocks noChangeAspect="1"/>
          </p:cNvPicPr>
          <p:nvPr/>
        </p:nvPicPr>
        <p:blipFill>
          <a:blip r:embed="rId4">
            <a:lum/>
            <a:alphaModFix/>
          </a:blip>
          <a:srcRect/>
          <a:stretch>
            <a:fillRect/>
          </a:stretch>
        </p:blipFill>
        <p:spPr>
          <a:xfrm>
            <a:off x="1973882" y="6432101"/>
            <a:ext cx="326585" cy="326585"/>
          </a:xfrm>
          <a:prstGeom prst="rect">
            <a:avLst/>
          </a:prstGeom>
          <a:noFill/>
          <a:ln>
            <a:noFill/>
          </a:ln>
        </p:spPr>
      </p:pic>
      <p:graphicFrame>
        <p:nvGraphicFramePr>
          <p:cNvPr id="5" name="Table 4">
            <a:extLst>
              <a:ext uri="{FF2B5EF4-FFF2-40B4-BE49-F238E27FC236}">
                <a16:creationId xmlns:a16="http://schemas.microsoft.com/office/drawing/2014/main" id="{A3BD6AE8-F386-3307-68E3-D3EEB3466F1A}"/>
              </a:ext>
            </a:extLst>
          </p:cNvPr>
          <p:cNvGraphicFramePr>
            <a:graphicFrameLocks noGrp="1"/>
          </p:cNvGraphicFramePr>
          <p:nvPr/>
        </p:nvGraphicFramePr>
        <p:xfrm>
          <a:off x="2198573" y="4152535"/>
          <a:ext cx="7764242" cy="1547035"/>
        </p:xfrm>
        <a:graphic>
          <a:graphicData uri="http://schemas.openxmlformats.org/drawingml/2006/table">
            <a:tbl>
              <a:tblPr firstRow="1" bandRow="1"/>
              <a:tblGrid>
                <a:gridCol w="3196291">
                  <a:extLst>
                    <a:ext uri="{9D8B030D-6E8A-4147-A177-3AD203B41FA5}">
                      <a16:colId xmlns:a16="http://schemas.microsoft.com/office/drawing/2014/main" val="1836522706"/>
                    </a:ext>
                  </a:extLst>
                </a:gridCol>
                <a:gridCol w="4567951">
                  <a:extLst>
                    <a:ext uri="{9D8B030D-6E8A-4147-A177-3AD203B41FA5}">
                      <a16:colId xmlns:a16="http://schemas.microsoft.com/office/drawing/2014/main" val="1502680709"/>
                    </a:ext>
                  </a:extLst>
                </a:gridCol>
              </a:tblGrid>
              <a:tr h="344221">
                <a:tc>
                  <a:txBody>
                    <a:bodyPr/>
                    <a:lstStyle/>
                    <a:p>
                      <a:pPr marL="0" marR="0" lvl="0" indent="0" algn="l" rtl="0" hangingPunct="1">
                        <a:lnSpc>
                          <a:spcPct val="100000"/>
                        </a:lnSpc>
                        <a:spcBef>
                          <a:spcPts val="0"/>
                        </a:spcBef>
                        <a:spcAft>
                          <a:spcPts val="0"/>
                        </a:spcAft>
                        <a:buNone/>
                        <a:tabLst/>
                      </a:pPr>
                      <a:r>
                        <a:rPr lang="en-US" sz="1500" b="1" i="0" u="none" strike="noStrike" kern="1200" cap="none" spc="0" baseline="0">
                          <a:ln>
                            <a:noFill/>
                          </a:ln>
                          <a:solidFill>
                            <a:srgbClr val="000000"/>
                          </a:solidFill>
                          <a:latin typeface="Trebuchet MS" pitchFamily="34"/>
                          <a:ea typeface="DejaVu Sans"/>
                          <a:cs typeface="DejaVu Sans"/>
                        </a:rPr>
                        <a:t>Function</a:t>
                      </a:r>
                    </a:p>
                  </a:txBody>
                  <a:tcPr marL="82953" marR="82953" marT="41476" marB="41476"/>
                </a:tc>
                <a:tc>
                  <a:txBody>
                    <a:bodyPr/>
                    <a:lstStyle/>
                    <a:p>
                      <a:pPr marL="0" marR="0" lvl="0" indent="0" algn="l" rtl="0" hangingPunct="1">
                        <a:lnSpc>
                          <a:spcPct val="100000"/>
                        </a:lnSpc>
                        <a:spcBef>
                          <a:spcPts val="0"/>
                        </a:spcBef>
                        <a:spcAft>
                          <a:spcPts val="0"/>
                        </a:spcAft>
                        <a:buNone/>
                        <a:tabLst/>
                      </a:pPr>
                      <a:r>
                        <a:rPr lang="en-US" sz="1500" b="1" i="0" u="none" strike="noStrike" kern="1200" cap="none" spc="0" baseline="0">
                          <a:ln>
                            <a:noFill/>
                          </a:ln>
                          <a:solidFill>
                            <a:srgbClr val="000000"/>
                          </a:solidFill>
                          <a:latin typeface="Trebuchet MS" pitchFamily="34"/>
                          <a:ea typeface="DejaVu Sans"/>
                          <a:cs typeface="DejaVu Sans"/>
                        </a:rPr>
                        <a:t>Meaning</a:t>
                      </a:r>
                    </a:p>
                  </a:txBody>
                  <a:tcPr marL="82953" marR="82953" marT="41476" marB="41476"/>
                </a:tc>
                <a:extLst>
                  <a:ext uri="{0D108BD9-81ED-4DB2-BD59-A6C34878D82A}">
                    <a16:rowId xmlns:a16="http://schemas.microsoft.com/office/drawing/2014/main" val="3954472923"/>
                  </a:ext>
                </a:extLst>
              </a:tr>
              <a:tr h="1202814">
                <a:tc>
                  <a:txBody>
                    <a:bodyPr/>
                    <a:lstStyle/>
                    <a:p>
                      <a:pPr marL="0" marR="0" lvl="0" indent="0" algn="l" rtl="0" hangingPunct="1">
                        <a:lnSpc>
                          <a:spcPct val="100000"/>
                        </a:lnSpc>
                        <a:spcBef>
                          <a:spcPts val="0"/>
                        </a:spcBef>
                        <a:spcAft>
                          <a:spcPts val="0"/>
                        </a:spcAft>
                        <a:buNone/>
                        <a:tabLst/>
                      </a:pPr>
                      <a:r>
                        <a:rPr lang="en-US" sz="1500" b="0" i="0" u="none" strike="noStrike" kern="1200" cap="none" spc="0" baseline="0">
                          <a:ln>
                            <a:noFill/>
                          </a:ln>
                          <a:solidFill>
                            <a:srgbClr val="000000"/>
                          </a:solidFill>
                          <a:latin typeface="Trebuchet MS" pitchFamily="34"/>
                          <a:ea typeface="DejaVu Sans"/>
                          <a:cs typeface="DejaVu Sans"/>
                        </a:rPr>
                        <a:t>int mknod(</a:t>
                      </a:r>
                    </a:p>
                    <a:p>
                      <a:pPr marL="0" marR="0" lvl="0" indent="0" algn="l" rtl="0" hangingPunct="1">
                        <a:lnSpc>
                          <a:spcPct val="100000"/>
                        </a:lnSpc>
                        <a:spcBef>
                          <a:spcPts val="0"/>
                        </a:spcBef>
                        <a:spcAft>
                          <a:spcPts val="0"/>
                        </a:spcAft>
                        <a:buNone/>
                        <a:tabLst/>
                      </a:pPr>
                      <a:r>
                        <a:rPr lang="en-US" sz="1500" b="0" i="0" u="none" strike="noStrike" kern="1200" cap="none" spc="0" baseline="0">
                          <a:ln>
                            <a:noFill/>
                          </a:ln>
                          <a:solidFill>
                            <a:srgbClr val="000000"/>
                          </a:solidFill>
                          <a:latin typeface="Trebuchet MS" pitchFamily="34"/>
                          <a:ea typeface="DejaVu Sans"/>
                          <a:cs typeface="DejaVu Sans"/>
                        </a:rPr>
                        <a:t>const char *path,</a:t>
                      </a:r>
                    </a:p>
                    <a:p>
                      <a:pPr marL="0" marR="0" lvl="0" indent="0" algn="l" rtl="0" hangingPunct="1">
                        <a:lnSpc>
                          <a:spcPct val="100000"/>
                        </a:lnSpc>
                        <a:spcBef>
                          <a:spcPts val="0"/>
                        </a:spcBef>
                        <a:spcAft>
                          <a:spcPts val="0"/>
                        </a:spcAft>
                        <a:buNone/>
                        <a:tabLst/>
                      </a:pPr>
                      <a:r>
                        <a:rPr lang="en-US" sz="1500" b="0" i="0" u="none" strike="noStrike" kern="1200" cap="none" spc="0" baseline="0">
                          <a:ln>
                            <a:noFill/>
                          </a:ln>
                          <a:solidFill>
                            <a:srgbClr val="000000"/>
                          </a:solidFill>
                          <a:latin typeface="Trebuchet MS" pitchFamily="34"/>
                          <a:ea typeface="DejaVu Sans"/>
                          <a:cs typeface="DejaVu Sans"/>
                        </a:rPr>
                        <a:t>mode_t mode,</a:t>
                      </a:r>
                    </a:p>
                    <a:p>
                      <a:pPr marL="0" marR="0" lvl="0" indent="0" algn="l" rtl="0" hangingPunct="1">
                        <a:lnSpc>
                          <a:spcPct val="100000"/>
                        </a:lnSpc>
                        <a:spcBef>
                          <a:spcPts val="0"/>
                        </a:spcBef>
                        <a:spcAft>
                          <a:spcPts val="0"/>
                        </a:spcAft>
                        <a:buNone/>
                        <a:tabLst/>
                      </a:pPr>
                      <a:r>
                        <a:rPr lang="en-US" sz="1500" b="0" i="0" u="none" strike="noStrike" kern="1200" cap="none" spc="0" baseline="0">
                          <a:ln>
                            <a:noFill/>
                          </a:ln>
                          <a:solidFill>
                            <a:srgbClr val="000000"/>
                          </a:solidFill>
                          <a:latin typeface="Trebuchet MS" pitchFamily="34"/>
                          <a:ea typeface="DejaVu Sans"/>
                          <a:cs typeface="DejaVu Sans"/>
                        </a:rPr>
                        <a:t>dev_t dev)</a:t>
                      </a:r>
                    </a:p>
                  </a:txBody>
                  <a:tcPr marL="82953" marR="82953" marT="41476" marB="41476"/>
                </a:tc>
                <a:tc>
                  <a:txBody>
                    <a:bodyPr/>
                    <a:lstStyle/>
                    <a:p>
                      <a:pPr marL="0" marR="0" lvl="0" indent="0" algn="l" rtl="0" hangingPunct="1">
                        <a:lnSpc>
                          <a:spcPct val="100000"/>
                        </a:lnSpc>
                        <a:spcBef>
                          <a:spcPts val="0"/>
                        </a:spcBef>
                        <a:spcAft>
                          <a:spcPts val="0"/>
                        </a:spcAft>
                        <a:buClr>
                          <a:srgbClr val="000000"/>
                        </a:buClr>
                        <a:buSzPct val="100000"/>
                        <a:buFont typeface="Wingdings" pitchFamily="2"/>
                        <a:buChar char=""/>
                        <a:tabLst/>
                      </a:pPr>
                      <a:r>
                        <a:rPr lang="en-US" sz="1500" b="0" i="0" u="none" strike="noStrike" kern="1200" cap="none" spc="0" baseline="0">
                          <a:ln>
                            <a:noFill/>
                          </a:ln>
                          <a:solidFill>
                            <a:srgbClr val="000000"/>
                          </a:solidFill>
                          <a:latin typeface="Trebuchet MS" pitchFamily="34"/>
                          <a:ea typeface="DejaVu Sans"/>
                          <a:cs typeface="DejaVu Sans"/>
                        </a:rPr>
                        <a:t>path: Where the FIFO needs to be created (Ex: “/tmp/Emertxe”)</a:t>
                      </a:r>
                    </a:p>
                    <a:p>
                      <a:pPr marL="0" marR="0" lvl="0" indent="0" algn="l" rtl="0" hangingPunct="1">
                        <a:lnSpc>
                          <a:spcPct val="100000"/>
                        </a:lnSpc>
                        <a:spcBef>
                          <a:spcPts val="0"/>
                        </a:spcBef>
                        <a:spcAft>
                          <a:spcPts val="0"/>
                        </a:spcAft>
                        <a:buClr>
                          <a:srgbClr val="000000"/>
                        </a:buClr>
                        <a:buSzPct val="100000"/>
                        <a:buFont typeface="Wingdings" pitchFamily="2"/>
                        <a:buChar char=""/>
                        <a:tabLst/>
                      </a:pPr>
                      <a:r>
                        <a:rPr lang="en-US" sz="1500" b="0" i="0" u="none" strike="noStrike" kern="1200" cap="none" spc="0" baseline="0">
                          <a:ln>
                            <a:noFill/>
                          </a:ln>
                          <a:solidFill>
                            <a:srgbClr val="000000"/>
                          </a:solidFill>
                          <a:latin typeface="Trebuchet MS" pitchFamily="34"/>
                          <a:ea typeface="DejaVu Sans"/>
                          <a:cs typeface="DejaVu Sans"/>
                        </a:rPr>
                        <a:t>mode: Permission, similar to files (Ex: 0666)</a:t>
                      </a:r>
                    </a:p>
                    <a:p>
                      <a:pPr marL="0" marR="0" lvl="0" indent="0" algn="l" rtl="0" hangingPunct="1">
                        <a:lnSpc>
                          <a:spcPct val="100000"/>
                        </a:lnSpc>
                        <a:spcBef>
                          <a:spcPts val="0"/>
                        </a:spcBef>
                        <a:spcAft>
                          <a:spcPts val="0"/>
                        </a:spcAft>
                        <a:buClr>
                          <a:srgbClr val="000000"/>
                        </a:buClr>
                        <a:buSzPct val="100000"/>
                        <a:buFont typeface="Wingdings" pitchFamily="2"/>
                        <a:buChar char=""/>
                        <a:tabLst/>
                      </a:pPr>
                      <a:r>
                        <a:rPr lang="en-US" sz="1500" b="0" i="0" u="none" strike="noStrike" kern="1200" cap="none" spc="0" baseline="0">
                          <a:ln>
                            <a:noFill/>
                          </a:ln>
                          <a:solidFill>
                            <a:srgbClr val="000000"/>
                          </a:solidFill>
                          <a:latin typeface="Trebuchet MS" pitchFamily="34"/>
                          <a:ea typeface="DejaVu Sans"/>
                          <a:cs typeface="DejaVu Sans"/>
                        </a:rPr>
                        <a:t>dev: can be zero for FIFO</a:t>
                      </a:r>
                    </a:p>
                  </a:txBody>
                  <a:tcPr marL="82953" marR="82953" marT="41476" marB="41476"/>
                </a:tc>
                <a:extLst>
                  <a:ext uri="{0D108BD9-81ED-4DB2-BD59-A6C34878D82A}">
                    <a16:rowId xmlns:a16="http://schemas.microsoft.com/office/drawing/2014/main" val="869049945"/>
                  </a:ext>
                </a:extLst>
              </a:tr>
            </a:tbl>
          </a:graphicData>
        </a:graphic>
      </p:graphicFrame>
      <p:pic>
        <p:nvPicPr>
          <p:cNvPr id="6" name="Picture 5">
            <a:hlinkClick r:id="" action="ppaction://hlinkshowjump?jump=nextslide"/>
            <a:extLst>
              <a:ext uri="{FF2B5EF4-FFF2-40B4-BE49-F238E27FC236}">
                <a16:creationId xmlns:a16="http://schemas.microsoft.com/office/drawing/2014/main" id="{23754712-53B6-7743-4088-0EAB020A1A55}"/>
              </a:ext>
            </a:extLst>
          </p:cNvPr>
          <p:cNvPicPr>
            <a:picLocks noChangeAspect="1"/>
          </p:cNvPicPr>
          <p:nvPr/>
        </p:nvPicPr>
        <p:blipFill>
          <a:blip r:embed="rId5">
            <a:lum/>
            <a:alphaModFix/>
          </a:blip>
          <a:srcRect/>
          <a:stretch>
            <a:fillRect/>
          </a:stretch>
        </p:blipFill>
        <p:spPr>
          <a:xfrm>
            <a:off x="2408894" y="6424263"/>
            <a:ext cx="326585" cy="326585"/>
          </a:xfrm>
          <a:prstGeom prst="rect">
            <a:avLst/>
          </a:prstGeom>
          <a:noFill/>
          <a:ln>
            <a:noFill/>
          </a:ln>
        </p:spPr>
      </p:pic>
      <p:pic>
        <p:nvPicPr>
          <p:cNvPr id="7" name="Picture 6">
            <a:hlinkClick r:id="" action="ppaction://hlinkshowjump?jump=previousslide"/>
            <a:extLst>
              <a:ext uri="{FF2B5EF4-FFF2-40B4-BE49-F238E27FC236}">
                <a16:creationId xmlns:a16="http://schemas.microsoft.com/office/drawing/2014/main" id="{26EE430B-647E-CD51-E64E-DA63DC9FD1D8}"/>
              </a:ext>
            </a:extLst>
          </p:cNvPr>
          <p:cNvPicPr>
            <a:picLocks noChangeAspect="1"/>
          </p:cNvPicPr>
          <p:nvPr/>
        </p:nvPicPr>
        <p:blipFill>
          <a:blip r:embed="rId6">
            <a:lum/>
            <a:alphaModFix/>
          </a:blip>
          <a:srcRect/>
          <a:stretch>
            <a:fillRect/>
          </a:stretch>
        </p:blipFill>
        <p:spPr>
          <a:xfrm>
            <a:off x="2818105" y="6424590"/>
            <a:ext cx="326585" cy="326585"/>
          </a:xfrm>
          <a:prstGeom prst="rect">
            <a:avLst/>
          </a:prstGeom>
          <a:noFill/>
          <a:ln>
            <a:noFill/>
          </a:ln>
        </p:spPr>
      </p:pic>
    </p:spTree>
  </p:cSld>
  <p:clrMapOvr>
    <a:masterClrMapping/>
  </p:clrMapOvr>
</p:sld>
</file>

<file path=ppt/theme/theme1.xml><?xml version="1.0" encoding="utf-8"?>
<a:theme xmlns:a="http://schemas.openxmlformats.org/drawingml/2006/main" name="emertxe1">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emertxe2">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emertx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Default">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TotalTime>
  <Words>2665</Words>
  <Application>Microsoft Office PowerPoint</Application>
  <PresentationFormat>Widescreen</PresentationFormat>
  <Paragraphs>494</Paragraphs>
  <Slides>44</Slides>
  <Notes>44</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44</vt:i4>
      </vt:variant>
    </vt:vector>
  </HeadingPairs>
  <TitlesOfParts>
    <vt:vector size="58" baseType="lpstr">
      <vt:lpstr>Aptos</vt:lpstr>
      <vt:lpstr>Arial</vt:lpstr>
      <vt:lpstr>Courier New</vt:lpstr>
      <vt:lpstr>DejaVu Sans</vt:lpstr>
      <vt:lpstr>Liberation Sans</vt:lpstr>
      <vt:lpstr>Liberation Serif</vt:lpstr>
      <vt:lpstr>StarSymbol</vt:lpstr>
      <vt:lpstr>Trebuchet</vt:lpstr>
      <vt:lpstr>Trebuchet MS</vt:lpstr>
      <vt:lpstr>Wingdings</vt:lpstr>
      <vt:lpstr>emertxe1</vt:lpstr>
      <vt:lpstr>emertxe2</vt:lpstr>
      <vt:lpstr>emertxe</vt:lpstr>
      <vt:lpstr>Default</vt:lpstr>
      <vt:lpstr>Linux Internals &amp; Networking System programming using Kernel interfaces</vt:lpstr>
      <vt:lpstr>Inter Process Communications (IPC)</vt:lpstr>
      <vt:lpstr>Inter Process Communications Introduction</vt:lpstr>
      <vt:lpstr>Inter Process Communications Pipes</vt:lpstr>
      <vt:lpstr>Inter Process Communications Pipes – Direction of communication</vt:lpstr>
      <vt:lpstr>Inter Process Communications Pipes - Pros &amp; Cons</vt:lpstr>
      <vt:lpstr>Inter Process Communications FIFO - Properties</vt:lpstr>
      <vt:lpstr>Inter Process Communications FIFO – Working</vt:lpstr>
      <vt:lpstr>Inter Process Communications FIFO - Creation</vt:lpstr>
      <vt:lpstr>Inter Process Communications FIFO - Access</vt:lpstr>
      <vt:lpstr>Inter Process Communications FIFO vs Pipes</vt:lpstr>
      <vt:lpstr>Inter Process Communications FIFO - Pros &amp; Cons</vt:lpstr>
      <vt:lpstr>Inter Process Communications Shared vs Local Memory</vt:lpstr>
      <vt:lpstr>Inter Process Communications Shared Memories - Procedure</vt:lpstr>
      <vt:lpstr>Inter Process Communications Shared Memories – Function calls</vt:lpstr>
      <vt:lpstr>Inter Process Communications Synchronization - Debugging</vt:lpstr>
      <vt:lpstr>Signals</vt:lpstr>
      <vt:lpstr>Signals</vt:lpstr>
      <vt:lpstr>Signals Origins</vt:lpstr>
      <vt:lpstr>Signals Handling</vt:lpstr>
      <vt:lpstr>Signals Handling</vt:lpstr>
      <vt:lpstr>Signals Handling</vt:lpstr>
      <vt:lpstr>Signals Handler</vt:lpstr>
      <vt:lpstr>Signals Advanced Handling</vt:lpstr>
      <vt:lpstr>Signals vs system calls</vt:lpstr>
      <vt:lpstr>Signals Self Signaling</vt:lpstr>
      <vt:lpstr>Process Management - Concepts</vt:lpstr>
      <vt:lpstr>Process Management - Concepts CPU Scheduling</vt:lpstr>
      <vt:lpstr>Process Management - Concepts States</vt:lpstr>
      <vt:lpstr>Process Management - Concepts States</vt:lpstr>
      <vt:lpstr>Process Management - Concepts  Schedulers</vt:lpstr>
      <vt:lpstr>Process Management - Concepts  Scheduling - Types</vt:lpstr>
      <vt:lpstr>Process Management - Concepts  Scheduling – Types – Co-operative vs Pre-emptive</vt:lpstr>
      <vt:lpstr>Process Management - Concepts  Scheduling – Types – FCFS</vt:lpstr>
      <vt:lpstr>Process Management - Concepts  Scheduling – Types – FCFS</vt:lpstr>
      <vt:lpstr>Process Management - Concepts  Scheduling – Types – RR: Time Sliced</vt:lpstr>
      <vt:lpstr>Process Management - Concepts  Scheduling – Types – RR: Time Sliced</vt:lpstr>
      <vt:lpstr>Process Management - Concepts  Scheduling – Types – RR: Priority</vt:lpstr>
      <vt:lpstr>Process Management - Concepts  Scheduling – Types – RR: Time Sliced</vt:lpstr>
      <vt:lpstr>Process Management - Concepts  Scheduling – Types – Pre-emptive</vt:lpstr>
      <vt:lpstr>Process Management - Concepts  Scheduling – Types – Pre-emptive</vt:lpstr>
      <vt:lpstr>Process Management - Concepts  Scheduling – Types – Rate Monotonic (RM)</vt:lpstr>
      <vt:lpstr>Process Management - Concepts  Scheduling – Types – Earliest Deadline First (EDF)</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biju mk</dc:creator>
  <cp:lastModifiedBy>biju mk</cp:lastModifiedBy>
  <cp:revision>2</cp:revision>
  <dcterms:created xsi:type="dcterms:W3CDTF">2025-01-03T05:09:58Z</dcterms:created>
  <dcterms:modified xsi:type="dcterms:W3CDTF">2025-01-03T05:16:35Z</dcterms:modified>
</cp:coreProperties>
</file>