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e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47"/>
  </p:notesMasterIdLst>
  <p:sldIdLst>
    <p:sldId id="507" r:id="rId5"/>
    <p:sldId id="463" r:id="rId6"/>
    <p:sldId id="464" r:id="rId7"/>
    <p:sldId id="466" r:id="rId8"/>
    <p:sldId id="468" r:id="rId9"/>
    <p:sldId id="469" r:id="rId10"/>
    <p:sldId id="470" r:id="rId11"/>
    <p:sldId id="471" r:id="rId12"/>
    <p:sldId id="472" r:id="rId13"/>
    <p:sldId id="473" r:id="rId14"/>
    <p:sldId id="474" r:id="rId15"/>
    <p:sldId id="475" r:id="rId16"/>
    <p:sldId id="476" r:id="rId17"/>
    <p:sldId id="477" r:id="rId18"/>
    <p:sldId id="478" r:id="rId19"/>
    <p:sldId id="480" r:id="rId20"/>
    <p:sldId id="481" r:id="rId21"/>
    <p:sldId id="482" r:id="rId22"/>
    <p:sldId id="483" r:id="rId23"/>
    <p:sldId id="484" r:id="rId24"/>
    <p:sldId id="485" r:id="rId25"/>
    <p:sldId id="486" r:id="rId26"/>
    <p:sldId id="487" r:id="rId27"/>
    <p:sldId id="488" r:id="rId28"/>
    <p:sldId id="489" r:id="rId29"/>
    <p:sldId id="490" r:id="rId30"/>
    <p:sldId id="491" r:id="rId31"/>
    <p:sldId id="493" r:id="rId32"/>
    <p:sldId id="494" r:id="rId33"/>
    <p:sldId id="495" r:id="rId34"/>
    <p:sldId id="496" r:id="rId35"/>
    <p:sldId id="497" r:id="rId36"/>
    <p:sldId id="498" r:id="rId37"/>
    <p:sldId id="499" r:id="rId38"/>
    <p:sldId id="500" r:id="rId39"/>
    <p:sldId id="501" r:id="rId40"/>
    <p:sldId id="502" r:id="rId41"/>
    <p:sldId id="503" r:id="rId42"/>
    <p:sldId id="504" r:id="rId43"/>
    <p:sldId id="505" r:id="rId44"/>
    <p:sldId id="506" r:id="rId45"/>
    <p:sldId id="56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D588B-EF3F-47B7-BAA6-9957D32EC53E}" type="datetimeFigureOut">
              <a:rPr lang="en-IN" smtClean="0"/>
              <a:t>03-01-2025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A9B88-AC17-4D80-B56A-49BA0CB5A4E9}" type="slidenum">
              <a:rPr lang="en-IN" smtClean="0"/>
              <a:t>‹#›</a:t>
            </a:fld>
            <a:endParaRPr lang="en-IN"/>
          </a:p>
        </p:txBody>
      </p:sp>
    </p:spTree>
    <p:extLst>
      <p:ext uri="{BB962C8B-B14F-4D97-AF65-F5344CB8AC3E}">
        <p14:creationId xmlns:p14="http://schemas.microsoft.com/office/powerpoint/2010/main" val="1833304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7C877F-214B-756A-7E1A-32C3C30FC7E0}"/>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1112615-6CD0-40DF-83A1-0C797959C72F}"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C276D991-5AD8-6B3D-AF4C-9256DFE6985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1FD1C21-0CAC-60CE-C201-FC24CBEA8F47}"/>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34EDA27-427C-949E-2DB1-D764EECECC2F}"/>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A761115-6A47-4890-BC9C-307443442CC7}"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10</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12B76667-3C13-5162-0922-ADEE48E9B1DA}"/>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4C92907-0379-322E-343C-7BB146393AE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0ED54A1-CDF9-5B99-5A59-6A295826120F}"/>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42F9D24-E4A1-43D1-A65A-90BF593ADCD5}"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11</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1F3A142E-2A3F-00ED-B59D-A90A916715EE}"/>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2CB7446-2654-9413-3E31-E14C6A35C20E}"/>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D7D15B5-B35A-A6EF-B19F-42FAE2D436C4}"/>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942F17C-1CE3-4221-9BB6-C8E3867AF096}"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56903DBF-27C0-EBF5-7AD6-E4A41E58CB2A}"/>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2C48A16-2817-A7FB-FFAF-C6BCC83C11F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42E13CB-7115-8858-F284-CD4887A86B78}"/>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94EE6BB-DD3C-460A-A7BC-3D1444024DCC}"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885BDF9E-7260-6FD2-8DC7-69402F1711C6}"/>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CF6E8B0-D70D-D3E5-AC04-5B21F828E5A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08B3DDD-A20D-F15D-E9DF-BD40E064AE5E}"/>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7BF5A7D-925C-4AC5-BE24-5D1EBC922787}"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60CF8440-C28F-2653-5915-5009C03A9899}"/>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3CAD85D-8024-F9A7-0DC3-27CFA5652643}"/>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BDE630F-E480-3D61-0E22-B38DFED842BB}"/>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6CE7A99-B6D5-4B34-AC6B-EF107694B129}"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3C8FFBE7-51EE-688B-C18A-1176F58F2F8C}"/>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D7F7EF7-C54D-C751-F96A-2D09EF225B5C}"/>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9BF390C-06A5-74BF-8FA8-AC8D55277043}"/>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687395B-4ECA-434F-B9F8-2B439408B755}"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5E7D12DA-D23A-AFE4-7A79-3F4EC815A931}"/>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56A1321-E80C-2D40-C0AA-D9104BC8052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BDD097-D9B8-71A4-22C5-28D57A6BF455}"/>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BD7073A-E746-4D1F-A2E6-2445AC479A20}"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17</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1E8C693E-BBCB-C6AE-5E49-A1DD220E9959}"/>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0E29667-380F-ECFC-2225-634CAEDD683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1D9B469-C481-FA94-0991-8F1A92DAD289}"/>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63675AD-4152-45D4-9849-F11C522B5636}"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18</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B90BFE86-C94C-0D93-EF3B-1E1A55F1968C}"/>
              </a:ext>
            </a:extLst>
          </p:cNvPr>
          <p:cNvSpPr>
            <a:spLocks noGrp="1" noRot="1" noChangeAspect="1" noResize="1"/>
          </p:cNvSpPr>
          <p:nvPr>
            <p:ph type="sldImg"/>
          </p:nvPr>
        </p:nvSpPr>
        <p:spPr>
          <a:xfrm>
            <a:off x="548640" y="812520"/>
            <a:ext cx="6492240" cy="3850919"/>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4FFEA3E-6F00-E10E-5942-50FADAF73AAE}"/>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EDF4486-98A7-6C34-7F49-957F2C253A51}"/>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519B7AA-EA17-449A-BC2C-67BACF0022B4}"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19</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A4C574E2-8DB7-F331-9283-405660F45219}"/>
              </a:ext>
            </a:extLst>
          </p:cNvPr>
          <p:cNvSpPr>
            <a:spLocks noGrp="1" noRot="1" noChangeAspect="1" noResize="1"/>
          </p:cNvSpPr>
          <p:nvPr>
            <p:ph type="sldImg"/>
          </p:nvPr>
        </p:nvSpPr>
        <p:spPr>
          <a:xfrm>
            <a:off x="548640" y="812520"/>
            <a:ext cx="6492240" cy="3850919"/>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31ACF90-62B0-E092-1CD5-DDBBF47D3FBB}"/>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CB0AF3-9CF3-9CAD-C9D1-2CA010C72683}"/>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365DB81-ADC5-4054-B676-CF95C7531ABB}"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122E485D-D6FC-BC6B-6DE6-0528A9C6E05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B8C613B-84C3-12B5-97ED-EFE1F71FB77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29151E6-C8E1-C6C4-22A3-B6108D3DA29F}"/>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F0AF572-90B3-4DFB-8EA2-C360E650716F}"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AF5FE359-F87B-3D59-695A-8A18B04631C9}"/>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4580C67-BE11-853E-6926-ED7E2CB862F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83A1E04-DB20-B36F-7963-4BC30647CF3B}"/>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09609E3-45A4-4604-AA4A-233F0713DD4E}"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2BBFB055-2D0A-A453-CE8A-D98A78240586}"/>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EDEB63A-29BF-3BE2-C2BA-C1BF4A12295F}"/>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74C75C-74A1-FFC6-38FA-A869F02B46CE}"/>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2273E63-45D4-43CE-BFF6-19FC2ADE32DD}"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3AC3CAFA-2A2A-BA91-57C6-0BD5FD83280C}"/>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7571A9F-3C9E-78D5-DA3A-00F600194D23}"/>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5A00738-7C9C-78A5-5B88-D79B798AEF32}"/>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61F7E6D-8215-46B6-8B7D-D4329D0A68E3}"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DEAB7759-6B82-0EB9-B45B-1561E89A3417}"/>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3DF2092-E105-60AC-C756-9237DED48C53}"/>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7A8E9CB-3678-D439-BFC5-4F17004B9092}"/>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25B645E-927F-4D3B-AACC-F15F24482435}"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6272E5F0-84B4-F1B1-9E41-AC2D3CE7A783}"/>
              </a:ext>
            </a:extLst>
          </p:cNvPr>
          <p:cNvSpPr>
            <a:spLocks noGrp="1" noRot="1" noChangeAspect="1" noResize="1"/>
          </p:cNvSpPr>
          <p:nvPr>
            <p:ph type="sldImg"/>
          </p:nvPr>
        </p:nvSpPr>
        <p:spPr>
          <a:xfrm>
            <a:off x="548640" y="812520"/>
            <a:ext cx="6492240" cy="3850919"/>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237721C-7267-B2CC-ACA5-0D43ABE4C637}"/>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9AF3561-A27B-E6F6-EB7C-ED291693B207}"/>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EE6F42A-8E61-4F93-B9B6-EDEE89098CBE}"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B94A34D5-C9EE-AC34-28E1-CB57E688CBBF}"/>
              </a:ext>
            </a:extLst>
          </p:cNvPr>
          <p:cNvSpPr>
            <a:spLocks noGrp="1" noRot="1" noChangeAspect="1" noResize="1"/>
          </p:cNvSpPr>
          <p:nvPr>
            <p:ph type="sldImg"/>
          </p:nvPr>
        </p:nvSpPr>
        <p:spPr>
          <a:xfrm>
            <a:off x="548640" y="812520"/>
            <a:ext cx="6492240" cy="3850919"/>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924D515-BEFD-223E-339C-324917170A12}"/>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D286FDD-0481-4BC2-0F8F-235DC91D194D}"/>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2EA5CAB-5081-4CA6-9983-5B29F1A56C19}"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BED292CD-0F42-2B07-EBAF-53F74A647EDF}"/>
              </a:ext>
            </a:extLst>
          </p:cNvPr>
          <p:cNvSpPr>
            <a:spLocks noGrp="1" noRot="1" noChangeAspect="1" noResize="1"/>
          </p:cNvSpPr>
          <p:nvPr>
            <p:ph type="sldImg"/>
          </p:nvPr>
        </p:nvSpPr>
        <p:spPr>
          <a:xfrm>
            <a:off x="548640" y="812520"/>
            <a:ext cx="6492240" cy="3850919"/>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19A7FD5-5EB6-412A-8C5D-69095D597AC1}"/>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0D58D0-8575-8C8A-0681-6405AA7AE6BC}"/>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B353DBC-77E0-4129-AB7B-D7F0EB9D5B07}"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27</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6D1C3015-8B2B-392C-3BF7-92C1FF8CB96C}"/>
              </a:ext>
            </a:extLst>
          </p:cNvPr>
          <p:cNvSpPr>
            <a:spLocks noGrp="1" noRot="1" noChangeAspect="1" noResize="1"/>
          </p:cNvSpPr>
          <p:nvPr>
            <p:ph type="sldImg"/>
          </p:nvPr>
        </p:nvSpPr>
        <p:spPr>
          <a:xfrm>
            <a:off x="548640" y="812520"/>
            <a:ext cx="6492240" cy="3850919"/>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EB00630-7665-3F80-CB8F-9AFCD24F8F06}"/>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9E04C5E-3A0C-26E1-6AC2-38A648CFFEB3}"/>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FF3D50C-D403-4A91-8EFF-B3B46588B933}"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28</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5CCE542B-B00D-FA05-6556-CCA4899AA441}"/>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F7D4406-3868-C79C-98AA-56B2903A050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9B5215A-64FE-3E1B-FE83-C1C1B2A827D4}"/>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CC16F0C-45DE-4BA1-BE41-33B4B70BB939}"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29</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2088A286-CB5C-6A54-4F63-AC70E002A1FE}"/>
              </a:ext>
            </a:extLst>
          </p:cNvPr>
          <p:cNvSpPr>
            <a:spLocks noGrp="1" noRot="1" noChangeAspect="1" noResize="1"/>
          </p:cNvSpPr>
          <p:nvPr>
            <p:ph type="sldImg"/>
          </p:nvPr>
        </p:nvSpPr>
        <p:spPr>
          <a:xfrm>
            <a:off x="548640" y="812520"/>
            <a:ext cx="6492240" cy="3850919"/>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1716E44-7D33-2289-11BF-90CF99B1B32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B1FC4E0-7A57-A251-F23B-8E9F79683947}"/>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43CA067-8D30-4B5C-8A18-0B049C9F9605}"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4A1A6925-99E0-14DB-7EF5-AA3E671CBAFC}"/>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3851AA7-A577-D68E-EB69-C1DCFD765D44}"/>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9213B06-7092-DD1D-0336-D58470C80C21}"/>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87422F7-6FB9-4CEB-A27C-F299906C8C27}"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30</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41251CB1-F9ED-720A-F3ED-12BCFF8724EF}"/>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FE632CF-7363-F970-327B-6FDEFA374EC2}"/>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F115167-00EE-85DB-66C7-28C2136B94B3}"/>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ED97E9B-2F3D-424F-9303-637046BBC827}"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31</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C139F458-424D-BFA7-A621-3D8C3B4EBC74}"/>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0043283-153E-1E7E-E936-BFBA48F434BD}"/>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86BF217-147E-DBB4-85B5-16E0C2080065}"/>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09A5F76-921A-4BD8-A9A0-BC842D32820C}"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32</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DE061E7A-6621-936C-6B55-798D6833FE6F}"/>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F92FE18-2342-5436-A68C-55E37CB1F183}"/>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0DB9CF2-4FB5-956B-2EE6-82BDB6EC6C1B}"/>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4882FD3-AAD9-4AA0-A8F8-7085C725C414}"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33</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241F41E9-B189-E422-21C0-6DAD80D73204}"/>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66FFBC4-56F1-2103-DE10-88093783C0CD}"/>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93A3B8B-B779-7CA2-D011-4A54C6B2AC7D}"/>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97F3A9C-A6DE-46A9-896E-C218607C86CF}"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34</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283CF360-FE0D-B1F7-8B3D-538E35E8D092}"/>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DBD66A2-A25D-9B11-B765-20A2FB4EDA4F}"/>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2191BCB-54FD-9F63-086F-86E9D048757B}"/>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E560FCD-929A-4560-8002-AEEAC3113AE7}"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35</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5112722A-FB80-F3D5-E088-24B9BAB6F44A}"/>
              </a:ext>
            </a:extLst>
          </p:cNvPr>
          <p:cNvSpPr>
            <a:spLocks noGrp="1" noRot="1" noChangeAspect="1" noResize="1"/>
          </p:cNvSpPr>
          <p:nvPr>
            <p:ph type="sldImg"/>
          </p:nvPr>
        </p:nvSpPr>
        <p:spPr>
          <a:xfrm>
            <a:off x="548640" y="812520"/>
            <a:ext cx="6492240" cy="3850919"/>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8748638-1244-CE05-C472-8097F7C6A03D}"/>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8C8D452-E1A2-FFFA-02ED-F11DA18F25F9}"/>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DB62283-FEF3-4C83-AB75-4B787518879B}"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36</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84382882-3C10-20C8-3D89-B04E7E4DF5E4}"/>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9D33DE8-4BC2-B3B3-CF36-F5F5A77EE05E}"/>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40D591A-6BF5-09F5-881B-9763E86BF7E0}"/>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837F662-DB0D-46F3-93E1-7B5E40905557}"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37</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A864A27B-7435-58B8-1A9F-A1779B3345D6}"/>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8607B03-E53D-F95D-A958-40233714BC5E}"/>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9773305-7BBC-D715-DC0E-9A9E2455656D}"/>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DD4750E-A94D-4CA2-9CED-A3F50E88A668}"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38</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2214D60B-5E12-5DEC-82C1-1DAD8A2DA130}"/>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4CBD863-126D-B0C7-B0CF-7F4CE733AF8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6A2BBB1-CE16-1831-A270-E3262DF677E2}"/>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86F25B4-BEF7-49B6-AA30-3FB41C7E2A57}"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39</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5E5F8A7C-A5C1-5A25-5938-ED613901F243}"/>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FBC41B8-1087-F40F-8F72-47B107B82EF7}"/>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20D2EBA-0AF4-C06A-1B6A-AFC86389972D}"/>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63C9EA5-374A-435C-944A-AEEF4C54CE95}"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AE3562C9-A640-D59A-014F-7912A7CE83DF}"/>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7F27E63-B28B-318B-6784-D2B31A88BA9B}"/>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05CAB82-7C73-FA1D-012F-84F69202F9AA}"/>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285768D-8D69-4443-A8EE-8147CA2B6B7A}"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40</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5391F530-42E1-4443-93CD-561DBDD7C81D}"/>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D1B77C6-6994-899E-9CD4-2FBA8584118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944398-5B39-21FF-472D-EB831A189467}"/>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3A0C836-FB60-4D00-A48B-D60BB042E062}"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41</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52169102-30B3-64DC-95D5-6A6EC8C08B56}"/>
              </a:ext>
            </a:extLst>
          </p:cNvPr>
          <p:cNvSpPr>
            <a:spLocks noGrp="1" noRot="1" noChangeAspect="1" noResize="1"/>
          </p:cNvSpPr>
          <p:nvPr>
            <p:ph type="sldImg"/>
          </p:nvPr>
        </p:nvSpPr>
        <p:spPr>
          <a:xfrm>
            <a:off x="373063" y="812800"/>
            <a:ext cx="684371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9E9627A-1D9E-C9B1-B6BE-015ACA578908}"/>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CDE81F9-BACE-F00F-4040-427EEA4C7A30}"/>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434EFDC-2ED9-4F2A-BBDA-4509F1C1E9B4}"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42</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441951ED-E070-B075-440F-21A350188B9F}"/>
              </a:ext>
            </a:extLst>
          </p:cNvPr>
          <p:cNvSpPr>
            <a:spLocks noGrp="1" noRot="1" noChangeAspect="1" noResize="1"/>
          </p:cNvSpPr>
          <p:nvPr>
            <p:ph type="sldImg"/>
          </p:nvPr>
        </p:nvSpPr>
        <p:spPr>
          <a:xfrm>
            <a:off x="0" y="812800"/>
            <a:ext cx="0" cy="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C8ED809-6A94-9634-BA4D-345E46539065}"/>
              </a:ext>
            </a:extLst>
          </p:cNvPr>
          <p:cNvSpPr txBox="1">
            <a:spLocks noGrp="1"/>
          </p:cNvSpPr>
          <p:nvPr>
            <p:ph type="body" sz="quarter" idx="1"/>
          </p:nvPr>
        </p:nvSpPr>
        <p:spPr/>
        <p:txBody>
          <a:bodyPr>
            <a:spAutoFit/>
          </a:bodyPr>
          <a:lstStyle/>
          <a:p>
            <a:endParaRPr lang="en-US">
              <a:latin typeface="Arial" pitchFamily="18"/>
              <a:ea typeface="Microsoft YaHei" pitchFamily="2"/>
              <a:cs typeface="Mangal" pitchFamily="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99D0A35-92F3-0EE8-0771-4C16E70CB900}"/>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3EB46C6-54F5-438C-A2C2-A7ED441923E6}"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7917914F-BAD3-BA6D-CF6B-F9E0A7B330D7}"/>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F59E8B4-F3C4-8D23-32DB-7F733042223D}"/>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E858487-84C7-F220-FE41-039E6E510D2A}"/>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9D39480-3DD7-44E1-A1E1-700F8EEE31F0}"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6E832B80-33B4-B2F0-0C2F-FAC6B5AF024B}"/>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2DDFCDE-B992-32AE-B334-BAFA9CB7D40D}"/>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120AFC-5AAF-AF03-AE6B-D975010DDFBE}"/>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825746-2DE4-4B98-88BD-8978D78CF0C7}"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D76C1720-E42E-CD98-0F0D-27649F72C9F2}"/>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C6AF50D-4489-19C7-5E79-6CA8E3482F7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ACDC8D1-DECF-C8E8-0888-332E57CB3335}"/>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6F90954-AB6B-405A-80F1-8347B9EBEE54}"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AA799C24-15F6-6DCC-552F-CD68884E07FD}"/>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40F2465-990B-A2F5-065B-28D64662AEEE}"/>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4DE6C6C-D237-124C-46FC-042B7FCCDEC4}"/>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DD8FB34-16C2-4EBA-9EA0-A8133A5B7434}"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28BC58C2-10F8-25A5-3FDD-A422238A617C}"/>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C26560D-BCE6-A5C6-E54F-B5613B8DC78B}"/>
              </a:ext>
            </a:extLst>
          </p:cNvPr>
          <p:cNvSpPr txBox="1">
            <a:spLocks noGrp="1"/>
          </p:cNvSpPr>
          <p:nvPr>
            <p:ph type="body" sz="quarter" idx="1"/>
          </p:nvPr>
        </p:nvSpPr>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0A1B-BF26-A3C3-7220-7FAA0082AF43}"/>
              </a:ext>
            </a:extLst>
          </p:cNvPr>
          <p:cNvSpPr>
            <a:spLocks noGrp="1"/>
          </p:cNvSpPr>
          <p:nvPr>
            <p:ph type="ctrTitle"/>
          </p:nvPr>
        </p:nvSpPr>
        <p:spPr>
          <a:xfrm>
            <a:off x="1524481" y="1121879"/>
            <a:ext cx="9143040" cy="2387771"/>
          </a:xfrm>
        </p:spPr>
        <p:txBody>
          <a:bodyPr anchor="b"/>
          <a:lstStyle>
            <a:lvl1pPr algn="ctr">
              <a:defRPr sz="5443"/>
            </a:lvl1pPr>
          </a:lstStyle>
          <a:p>
            <a:r>
              <a:rPr lang="en-US"/>
              <a:t>Click to edit Master title style</a:t>
            </a:r>
            <a:endParaRPr lang="en-IN"/>
          </a:p>
        </p:txBody>
      </p:sp>
      <p:sp>
        <p:nvSpPr>
          <p:cNvPr id="3" name="Subtitle 2">
            <a:extLst>
              <a:ext uri="{FF2B5EF4-FFF2-40B4-BE49-F238E27FC236}">
                <a16:creationId xmlns:a16="http://schemas.microsoft.com/office/drawing/2014/main" id="{A9656DA8-C57E-F37D-FA50-994758EB9729}"/>
              </a:ext>
            </a:extLst>
          </p:cNvPr>
          <p:cNvSpPr>
            <a:spLocks noGrp="1"/>
          </p:cNvSpPr>
          <p:nvPr>
            <p:ph type="subTitle" idx="1"/>
          </p:nvPr>
        </p:nvSpPr>
        <p:spPr>
          <a:xfrm>
            <a:off x="1524481" y="3601819"/>
            <a:ext cx="9143040" cy="1656174"/>
          </a:xfrm>
        </p:spPr>
        <p:txBody>
          <a:bodyPr/>
          <a:lstStyle>
            <a:lvl1pPr marL="0" indent="0" algn="ctr">
              <a:buNone/>
              <a:defRPr sz="2177"/>
            </a:lvl1pPr>
            <a:lvl2pPr marL="414772" indent="0" algn="ctr">
              <a:buNone/>
              <a:defRPr sz="1814"/>
            </a:lvl2pPr>
            <a:lvl3pPr marL="829544" indent="0" algn="ctr">
              <a:buNone/>
              <a:defRPr sz="1633"/>
            </a:lvl3pPr>
            <a:lvl4pPr marL="1244316" indent="0" algn="ctr">
              <a:buNone/>
              <a:defRPr sz="1452"/>
            </a:lvl4pPr>
            <a:lvl5pPr marL="1659087" indent="0" algn="ctr">
              <a:buNone/>
              <a:defRPr sz="1452"/>
            </a:lvl5pPr>
            <a:lvl6pPr marL="2073859" indent="0" algn="ctr">
              <a:buNone/>
              <a:defRPr sz="1452"/>
            </a:lvl6pPr>
            <a:lvl7pPr marL="2488631" indent="0" algn="ctr">
              <a:buNone/>
              <a:defRPr sz="1452"/>
            </a:lvl7pPr>
            <a:lvl8pPr marL="2903403" indent="0" algn="ctr">
              <a:buNone/>
              <a:defRPr sz="1452"/>
            </a:lvl8pPr>
            <a:lvl9pPr marL="3318175" indent="0" algn="ctr">
              <a:buNone/>
              <a:defRPr sz="145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BF9818-9D3B-C686-D2DD-34E1A7C37BC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0198537-9CB1-F07B-23A1-0988A3550F12}"/>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C69C1C7-6D78-7C0E-4CF3-F6FA01CB253E}"/>
              </a:ext>
            </a:extLst>
          </p:cNvPr>
          <p:cNvSpPr>
            <a:spLocks noGrp="1"/>
          </p:cNvSpPr>
          <p:nvPr>
            <p:ph type="sldNum" sz="quarter" idx="12"/>
          </p:nvPr>
        </p:nvSpPr>
        <p:spPr/>
        <p:txBody>
          <a:bodyPr/>
          <a:lstStyle/>
          <a:p>
            <a:pPr lvl="0"/>
            <a:fld id="{FD7AE7AB-FDCA-4C22-BBB4-CA6573017159}" type="slidenum">
              <a:t>‹#›</a:t>
            </a:fld>
            <a:endParaRPr lang="en-US"/>
          </a:p>
        </p:txBody>
      </p:sp>
    </p:spTree>
    <p:extLst>
      <p:ext uri="{BB962C8B-B14F-4D97-AF65-F5344CB8AC3E}">
        <p14:creationId xmlns:p14="http://schemas.microsoft.com/office/powerpoint/2010/main" val="86768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A7D5-405D-4345-9C29-1E5D4742B4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CB804E-7B23-B9E1-8A7F-A4B4B75A8D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91D951-9A19-B394-C221-709810090B1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6D10D7A1-54AC-41D7-E706-45D4E82B7E8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E8836D2-6F05-82B3-F437-32CD194A159B}"/>
              </a:ext>
            </a:extLst>
          </p:cNvPr>
          <p:cNvSpPr>
            <a:spLocks noGrp="1"/>
          </p:cNvSpPr>
          <p:nvPr>
            <p:ph type="sldNum" sz="quarter" idx="12"/>
          </p:nvPr>
        </p:nvSpPr>
        <p:spPr/>
        <p:txBody>
          <a:bodyPr/>
          <a:lstStyle/>
          <a:p>
            <a:pPr lvl="0"/>
            <a:fld id="{B1E16D8E-C313-40D4-9AC6-B4465688D0FC}" type="slidenum">
              <a:t>‹#›</a:t>
            </a:fld>
            <a:endParaRPr lang="en-US"/>
          </a:p>
        </p:txBody>
      </p:sp>
    </p:spTree>
    <p:extLst>
      <p:ext uri="{BB962C8B-B14F-4D97-AF65-F5344CB8AC3E}">
        <p14:creationId xmlns:p14="http://schemas.microsoft.com/office/powerpoint/2010/main" val="281535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C20B0F-4366-7584-992A-3ADB4D484591}"/>
              </a:ext>
            </a:extLst>
          </p:cNvPr>
          <p:cNvSpPr>
            <a:spLocks noGrp="1"/>
          </p:cNvSpPr>
          <p:nvPr>
            <p:ph type="title" orient="vert"/>
          </p:nvPr>
        </p:nvSpPr>
        <p:spPr>
          <a:xfrm>
            <a:off x="9360001" y="4715056"/>
            <a:ext cx="2916479" cy="3350079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49184E-7428-4359-2005-CF4EFBE1B070}"/>
              </a:ext>
            </a:extLst>
          </p:cNvPr>
          <p:cNvSpPr>
            <a:spLocks noGrp="1"/>
          </p:cNvSpPr>
          <p:nvPr>
            <p:ph type="body" orient="vert" idx="1"/>
          </p:nvPr>
        </p:nvSpPr>
        <p:spPr>
          <a:xfrm>
            <a:off x="608641" y="4715056"/>
            <a:ext cx="8567040" cy="335007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A46638-56B1-79EC-A2DE-730EB134884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B1B41121-54D5-F110-F888-9FF9C9A71C17}"/>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17FE426-3867-AEF3-2DA9-B87D97FF8CF3}"/>
              </a:ext>
            </a:extLst>
          </p:cNvPr>
          <p:cNvSpPr>
            <a:spLocks noGrp="1"/>
          </p:cNvSpPr>
          <p:nvPr>
            <p:ph type="sldNum" sz="quarter" idx="12"/>
          </p:nvPr>
        </p:nvSpPr>
        <p:spPr/>
        <p:txBody>
          <a:bodyPr/>
          <a:lstStyle/>
          <a:p>
            <a:pPr lvl="0"/>
            <a:fld id="{E87737C4-8DED-4351-8628-C93392DFF8DC}" type="slidenum">
              <a:t>‹#›</a:t>
            </a:fld>
            <a:endParaRPr lang="en-US"/>
          </a:p>
        </p:txBody>
      </p:sp>
    </p:spTree>
    <p:extLst>
      <p:ext uri="{BB962C8B-B14F-4D97-AF65-F5344CB8AC3E}">
        <p14:creationId xmlns:p14="http://schemas.microsoft.com/office/powerpoint/2010/main" val="1255294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FF42-2771-1CED-0936-3FC50452D410}"/>
              </a:ext>
            </a:extLst>
          </p:cNvPr>
          <p:cNvSpPr>
            <a:spLocks noGrp="1"/>
          </p:cNvSpPr>
          <p:nvPr>
            <p:ph type="ctrTitle"/>
          </p:nvPr>
        </p:nvSpPr>
        <p:spPr>
          <a:xfrm>
            <a:off x="1524481" y="1121879"/>
            <a:ext cx="9143040" cy="2387771"/>
          </a:xfrm>
        </p:spPr>
        <p:txBody>
          <a:bodyPr anchor="b"/>
          <a:lstStyle>
            <a:lvl1pPr algn="ctr">
              <a:defRPr sz="5443"/>
            </a:lvl1pPr>
          </a:lstStyle>
          <a:p>
            <a:r>
              <a:rPr lang="en-US"/>
              <a:t>Click to edit Master title style</a:t>
            </a:r>
            <a:endParaRPr lang="en-IN"/>
          </a:p>
        </p:txBody>
      </p:sp>
      <p:sp>
        <p:nvSpPr>
          <p:cNvPr id="3" name="Subtitle 2">
            <a:extLst>
              <a:ext uri="{FF2B5EF4-FFF2-40B4-BE49-F238E27FC236}">
                <a16:creationId xmlns:a16="http://schemas.microsoft.com/office/drawing/2014/main" id="{E412FA18-8FB2-091F-6C8E-A819B980DD8D}"/>
              </a:ext>
            </a:extLst>
          </p:cNvPr>
          <p:cNvSpPr>
            <a:spLocks noGrp="1"/>
          </p:cNvSpPr>
          <p:nvPr>
            <p:ph type="subTitle" idx="1"/>
          </p:nvPr>
        </p:nvSpPr>
        <p:spPr>
          <a:xfrm>
            <a:off x="1524481" y="3601819"/>
            <a:ext cx="9143040" cy="1656174"/>
          </a:xfrm>
        </p:spPr>
        <p:txBody>
          <a:bodyPr/>
          <a:lstStyle>
            <a:lvl1pPr marL="0" indent="0" algn="ctr">
              <a:buNone/>
              <a:defRPr sz="2177"/>
            </a:lvl1pPr>
            <a:lvl2pPr marL="414772" indent="0" algn="ctr">
              <a:buNone/>
              <a:defRPr sz="1814"/>
            </a:lvl2pPr>
            <a:lvl3pPr marL="829544" indent="0" algn="ctr">
              <a:buNone/>
              <a:defRPr sz="1633"/>
            </a:lvl3pPr>
            <a:lvl4pPr marL="1244316" indent="0" algn="ctr">
              <a:buNone/>
              <a:defRPr sz="1452"/>
            </a:lvl4pPr>
            <a:lvl5pPr marL="1659087" indent="0" algn="ctr">
              <a:buNone/>
              <a:defRPr sz="1452"/>
            </a:lvl5pPr>
            <a:lvl6pPr marL="2073859" indent="0" algn="ctr">
              <a:buNone/>
              <a:defRPr sz="1452"/>
            </a:lvl6pPr>
            <a:lvl7pPr marL="2488631" indent="0" algn="ctr">
              <a:buNone/>
              <a:defRPr sz="1452"/>
            </a:lvl7pPr>
            <a:lvl8pPr marL="2903403" indent="0" algn="ctr">
              <a:buNone/>
              <a:defRPr sz="1452"/>
            </a:lvl8pPr>
            <a:lvl9pPr marL="3318175" indent="0" algn="ctr">
              <a:buNone/>
              <a:defRPr sz="145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8D222B-0C2A-A6C0-5CAB-DFF4132B36C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DEAC2C0-6EC5-A13C-9164-E4D04DCAF4D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94379F5-8D5D-D5C4-B399-E1526E20CEDE}"/>
              </a:ext>
            </a:extLst>
          </p:cNvPr>
          <p:cNvSpPr>
            <a:spLocks noGrp="1"/>
          </p:cNvSpPr>
          <p:nvPr>
            <p:ph type="sldNum" sz="quarter" idx="12"/>
          </p:nvPr>
        </p:nvSpPr>
        <p:spPr/>
        <p:txBody>
          <a:bodyPr/>
          <a:lstStyle/>
          <a:p>
            <a:pPr lvl="0"/>
            <a:fld id="{CE4CDB74-C0D1-4F99-BC4B-00034E4C8F1B}" type="slidenum">
              <a:t>‹#›</a:t>
            </a:fld>
            <a:endParaRPr lang="en-US"/>
          </a:p>
        </p:txBody>
      </p:sp>
    </p:spTree>
    <p:extLst>
      <p:ext uri="{BB962C8B-B14F-4D97-AF65-F5344CB8AC3E}">
        <p14:creationId xmlns:p14="http://schemas.microsoft.com/office/powerpoint/2010/main" val="2423202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C030-73FC-0AD7-4711-3AFB112CBF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10A90D-FC45-E683-469C-B5DF10BB0E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4B8BB8-C8A4-218B-8ED9-A35784916C7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DC254A4-69FD-BCFF-13D8-4319E7549F0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71D0AA1-E9F1-17D7-9868-95F383C614C1}"/>
              </a:ext>
            </a:extLst>
          </p:cNvPr>
          <p:cNvSpPr>
            <a:spLocks noGrp="1"/>
          </p:cNvSpPr>
          <p:nvPr>
            <p:ph type="sldNum" sz="quarter" idx="12"/>
          </p:nvPr>
        </p:nvSpPr>
        <p:spPr/>
        <p:txBody>
          <a:bodyPr/>
          <a:lstStyle/>
          <a:p>
            <a:pPr lvl="0"/>
            <a:fld id="{2FE9F41F-4B2A-4691-B9EA-A037B863DFB0}" type="slidenum">
              <a:t>‹#›</a:t>
            </a:fld>
            <a:endParaRPr lang="en-US"/>
          </a:p>
        </p:txBody>
      </p:sp>
    </p:spTree>
    <p:extLst>
      <p:ext uri="{BB962C8B-B14F-4D97-AF65-F5344CB8AC3E}">
        <p14:creationId xmlns:p14="http://schemas.microsoft.com/office/powerpoint/2010/main" val="598116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2BA3-3864-6BA6-FAEB-8BADFD2B632B}"/>
              </a:ext>
            </a:extLst>
          </p:cNvPr>
          <p:cNvSpPr>
            <a:spLocks noGrp="1"/>
          </p:cNvSpPr>
          <p:nvPr>
            <p:ph type="title"/>
          </p:nvPr>
        </p:nvSpPr>
        <p:spPr>
          <a:xfrm>
            <a:off x="831361" y="1709460"/>
            <a:ext cx="10515839" cy="2852939"/>
          </a:xfrm>
        </p:spPr>
        <p:txBody>
          <a:bodyPr anchor="b"/>
          <a:lstStyle>
            <a:lvl1pPr>
              <a:defRPr sz="5443"/>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4756AB-C7C0-B0A0-F122-C4F7C1F2117F}"/>
              </a:ext>
            </a:extLst>
          </p:cNvPr>
          <p:cNvSpPr>
            <a:spLocks noGrp="1"/>
          </p:cNvSpPr>
          <p:nvPr>
            <p:ph type="body" idx="1"/>
          </p:nvPr>
        </p:nvSpPr>
        <p:spPr>
          <a:xfrm>
            <a:off x="831361" y="4589763"/>
            <a:ext cx="10515839" cy="1499197"/>
          </a:xfrm>
        </p:spPr>
        <p:txBody>
          <a:bodyPr/>
          <a:lstStyle>
            <a:lvl1pPr marL="0" indent="0">
              <a:buNone/>
              <a:defRPr sz="2177">
                <a:solidFill>
                  <a:schemeClr val="tx1">
                    <a:tint val="82000"/>
                  </a:schemeClr>
                </a:solidFill>
              </a:defRPr>
            </a:lvl1pPr>
            <a:lvl2pPr marL="414772" indent="0">
              <a:buNone/>
              <a:defRPr sz="1814">
                <a:solidFill>
                  <a:schemeClr val="tx1">
                    <a:tint val="82000"/>
                  </a:schemeClr>
                </a:solidFill>
              </a:defRPr>
            </a:lvl2pPr>
            <a:lvl3pPr marL="829544" indent="0">
              <a:buNone/>
              <a:defRPr sz="1633">
                <a:solidFill>
                  <a:schemeClr val="tx1">
                    <a:tint val="82000"/>
                  </a:schemeClr>
                </a:solidFill>
              </a:defRPr>
            </a:lvl3pPr>
            <a:lvl4pPr marL="1244316" indent="0">
              <a:buNone/>
              <a:defRPr sz="1452">
                <a:solidFill>
                  <a:schemeClr val="tx1">
                    <a:tint val="82000"/>
                  </a:schemeClr>
                </a:solidFill>
              </a:defRPr>
            </a:lvl4pPr>
            <a:lvl5pPr marL="1659087" indent="0">
              <a:buNone/>
              <a:defRPr sz="1452">
                <a:solidFill>
                  <a:schemeClr val="tx1">
                    <a:tint val="82000"/>
                  </a:schemeClr>
                </a:solidFill>
              </a:defRPr>
            </a:lvl5pPr>
            <a:lvl6pPr marL="2073859" indent="0">
              <a:buNone/>
              <a:defRPr sz="1452">
                <a:solidFill>
                  <a:schemeClr val="tx1">
                    <a:tint val="82000"/>
                  </a:schemeClr>
                </a:solidFill>
              </a:defRPr>
            </a:lvl6pPr>
            <a:lvl7pPr marL="2488631" indent="0">
              <a:buNone/>
              <a:defRPr sz="1452">
                <a:solidFill>
                  <a:schemeClr val="tx1">
                    <a:tint val="82000"/>
                  </a:schemeClr>
                </a:solidFill>
              </a:defRPr>
            </a:lvl7pPr>
            <a:lvl8pPr marL="2903403" indent="0">
              <a:buNone/>
              <a:defRPr sz="1452">
                <a:solidFill>
                  <a:schemeClr val="tx1">
                    <a:tint val="82000"/>
                  </a:schemeClr>
                </a:solidFill>
              </a:defRPr>
            </a:lvl8pPr>
            <a:lvl9pPr marL="3318175" indent="0">
              <a:buNone/>
              <a:defRPr sz="1452">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EBA11C-3B0A-3593-F18C-0F6B8F2A739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C6E57BA5-E95E-E8F5-D89D-7ED9B0CD2C8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4F07E38-5F30-9636-ADE1-02A416AF9FCE}"/>
              </a:ext>
            </a:extLst>
          </p:cNvPr>
          <p:cNvSpPr>
            <a:spLocks noGrp="1"/>
          </p:cNvSpPr>
          <p:nvPr>
            <p:ph type="sldNum" sz="quarter" idx="12"/>
          </p:nvPr>
        </p:nvSpPr>
        <p:spPr/>
        <p:txBody>
          <a:bodyPr/>
          <a:lstStyle/>
          <a:p>
            <a:pPr lvl="0"/>
            <a:fld id="{A6778416-D6B1-4656-8F57-E0CB963999B7}" type="slidenum">
              <a:t>‹#›</a:t>
            </a:fld>
            <a:endParaRPr lang="en-US"/>
          </a:p>
        </p:txBody>
      </p:sp>
    </p:spTree>
    <p:extLst>
      <p:ext uri="{BB962C8B-B14F-4D97-AF65-F5344CB8AC3E}">
        <p14:creationId xmlns:p14="http://schemas.microsoft.com/office/powerpoint/2010/main" val="3828976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62EB-1DF8-BB3F-8876-493EA725A6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C9BBA6-918D-2C47-BC2D-AB636CBDD6D6}"/>
              </a:ext>
            </a:extLst>
          </p:cNvPr>
          <p:cNvSpPr>
            <a:spLocks noGrp="1"/>
          </p:cNvSpPr>
          <p:nvPr>
            <p:ph sz="half" idx="1"/>
          </p:nvPr>
        </p:nvSpPr>
        <p:spPr>
          <a:xfrm>
            <a:off x="608641" y="1327819"/>
            <a:ext cx="5393279" cy="464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2B8253-DEBA-16E0-AB17-AE1E1FF2BD67}"/>
              </a:ext>
            </a:extLst>
          </p:cNvPr>
          <p:cNvSpPr>
            <a:spLocks noGrp="1"/>
          </p:cNvSpPr>
          <p:nvPr>
            <p:ph sz="half" idx="2"/>
          </p:nvPr>
        </p:nvSpPr>
        <p:spPr>
          <a:xfrm>
            <a:off x="6186241" y="1327819"/>
            <a:ext cx="5395200" cy="464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6D5326-DECA-48B3-AE1A-25A391371B0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CA3C179-FD30-7BB1-96AC-D3031EAA577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B7AE0E65-149B-5330-548E-60583C6CCC44}"/>
              </a:ext>
            </a:extLst>
          </p:cNvPr>
          <p:cNvSpPr>
            <a:spLocks noGrp="1"/>
          </p:cNvSpPr>
          <p:nvPr>
            <p:ph type="sldNum" sz="quarter" idx="12"/>
          </p:nvPr>
        </p:nvSpPr>
        <p:spPr/>
        <p:txBody>
          <a:bodyPr/>
          <a:lstStyle/>
          <a:p>
            <a:pPr lvl="0"/>
            <a:fld id="{EFFA3061-249B-45C6-9878-D4DCF01FDC97}" type="slidenum">
              <a:t>‹#›</a:t>
            </a:fld>
            <a:endParaRPr lang="en-US"/>
          </a:p>
        </p:txBody>
      </p:sp>
    </p:spTree>
    <p:extLst>
      <p:ext uri="{BB962C8B-B14F-4D97-AF65-F5344CB8AC3E}">
        <p14:creationId xmlns:p14="http://schemas.microsoft.com/office/powerpoint/2010/main" val="1273395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E5F5-840B-BC5D-215B-EA28CBD530CC}"/>
              </a:ext>
            </a:extLst>
          </p:cNvPr>
          <p:cNvSpPr>
            <a:spLocks noGrp="1"/>
          </p:cNvSpPr>
          <p:nvPr>
            <p:ph type="title"/>
          </p:nvPr>
        </p:nvSpPr>
        <p:spPr>
          <a:xfrm>
            <a:off x="839041" y="365798"/>
            <a:ext cx="10515839" cy="1324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F90210-E29D-7CC0-55A8-E51FACE28754}"/>
              </a:ext>
            </a:extLst>
          </p:cNvPr>
          <p:cNvSpPr>
            <a:spLocks noGrp="1"/>
          </p:cNvSpPr>
          <p:nvPr>
            <p:ph type="body" idx="1"/>
          </p:nvPr>
        </p:nvSpPr>
        <p:spPr>
          <a:xfrm>
            <a:off x="839041" y="1680657"/>
            <a:ext cx="515903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4" name="Content Placeholder 3">
            <a:extLst>
              <a:ext uri="{FF2B5EF4-FFF2-40B4-BE49-F238E27FC236}">
                <a16:creationId xmlns:a16="http://schemas.microsoft.com/office/drawing/2014/main" id="{B2BDC6D4-4F23-CE22-BD0B-EDA76EBBF542}"/>
              </a:ext>
            </a:extLst>
          </p:cNvPr>
          <p:cNvSpPr>
            <a:spLocks noGrp="1"/>
          </p:cNvSpPr>
          <p:nvPr>
            <p:ph sz="half" idx="2"/>
          </p:nvPr>
        </p:nvSpPr>
        <p:spPr>
          <a:xfrm>
            <a:off x="839041" y="2504424"/>
            <a:ext cx="515903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198073-E23F-FE39-B908-B5CADE0365FE}"/>
              </a:ext>
            </a:extLst>
          </p:cNvPr>
          <p:cNvSpPr>
            <a:spLocks noGrp="1"/>
          </p:cNvSpPr>
          <p:nvPr>
            <p:ph type="body" sz="quarter" idx="3"/>
          </p:nvPr>
        </p:nvSpPr>
        <p:spPr>
          <a:xfrm>
            <a:off x="6172801" y="1680657"/>
            <a:ext cx="518207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6" name="Content Placeholder 5">
            <a:extLst>
              <a:ext uri="{FF2B5EF4-FFF2-40B4-BE49-F238E27FC236}">
                <a16:creationId xmlns:a16="http://schemas.microsoft.com/office/drawing/2014/main" id="{F6D1C4DC-50C9-D670-B755-6A1D3EDD9DA0}"/>
              </a:ext>
            </a:extLst>
          </p:cNvPr>
          <p:cNvSpPr>
            <a:spLocks noGrp="1"/>
          </p:cNvSpPr>
          <p:nvPr>
            <p:ph sz="quarter" idx="4"/>
          </p:nvPr>
        </p:nvSpPr>
        <p:spPr>
          <a:xfrm>
            <a:off x="6172801" y="2504424"/>
            <a:ext cx="518207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316EDB-9CE8-1B0F-F198-5647C86EF917}"/>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027CB0A3-6099-35DD-3DE6-ADAAB586804C}"/>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CE14E49F-B233-2E50-1E47-FA06B2F71A0E}"/>
              </a:ext>
            </a:extLst>
          </p:cNvPr>
          <p:cNvSpPr>
            <a:spLocks noGrp="1"/>
          </p:cNvSpPr>
          <p:nvPr>
            <p:ph type="sldNum" sz="quarter" idx="12"/>
          </p:nvPr>
        </p:nvSpPr>
        <p:spPr/>
        <p:txBody>
          <a:bodyPr/>
          <a:lstStyle/>
          <a:p>
            <a:pPr lvl="0"/>
            <a:fld id="{06F71C82-89EE-4365-BBDF-B6ECCA206008}" type="slidenum">
              <a:t>‹#›</a:t>
            </a:fld>
            <a:endParaRPr lang="en-US"/>
          </a:p>
        </p:txBody>
      </p:sp>
    </p:spTree>
    <p:extLst>
      <p:ext uri="{BB962C8B-B14F-4D97-AF65-F5344CB8AC3E}">
        <p14:creationId xmlns:p14="http://schemas.microsoft.com/office/powerpoint/2010/main" val="3302892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3517-4A32-33A5-9984-54909C902B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E38E9F-23BC-F080-11FB-7636EDB020E0}"/>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3FDD1C4D-EB4F-C0FB-BAE2-5E86D108A003}"/>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E79AD6DC-27A9-F5D8-CDA2-D05478EB7702}"/>
              </a:ext>
            </a:extLst>
          </p:cNvPr>
          <p:cNvSpPr>
            <a:spLocks noGrp="1"/>
          </p:cNvSpPr>
          <p:nvPr>
            <p:ph type="sldNum" sz="quarter" idx="12"/>
          </p:nvPr>
        </p:nvSpPr>
        <p:spPr/>
        <p:txBody>
          <a:bodyPr/>
          <a:lstStyle/>
          <a:p>
            <a:pPr lvl="0"/>
            <a:fld id="{D031C9E5-CEBA-45A6-9275-927EBB2DD31B}" type="slidenum">
              <a:t>‹#›</a:t>
            </a:fld>
            <a:endParaRPr lang="en-US"/>
          </a:p>
        </p:txBody>
      </p:sp>
    </p:spTree>
    <p:extLst>
      <p:ext uri="{BB962C8B-B14F-4D97-AF65-F5344CB8AC3E}">
        <p14:creationId xmlns:p14="http://schemas.microsoft.com/office/powerpoint/2010/main" val="4286256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61A477-716F-6B4B-CAD0-5F4A6A3757CB}"/>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83491581-6431-4972-CD0F-6F16416EEE9A}"/>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9F4D1F5E-5F53-31B8-D067-4F84DCDED8EF}"/>
              </a:ext>
            </a:extLst>
          </p:cNvPr>
          <p:cNvSpPr>
            <a:spLocks noGrp="1"/>
          </p:cNvSpPr>
          <p:nvPr>
            <p:ph type="sldNum" sz="quarter" idx="12"/>
          </p:nvPr>
        </p:nvSpPr>
        <p:spPr/>
        <p:txBody>
          <a:bodyPr/>
          <a:lstStyle/>
          <a:p>
            <a:pPr lvl="0"/>
            <a:fld id="{729B6DAF-BE6D-42C9-AEAE-F58F78F795BD}" type="slidenum">
              <a:t>‹#›</a:t>
            </a:fld>
            <a:endParaRPr lang="en-US"/>
          </a:p>
        </p:txBody>
      </p:sp>
    </p:spTree>
    <p:extLst>
      <p:ext uri="{BB962C8B-B14F-4D97-AF65-F5344CB8AC3E}">
        <p14:creationId xmlns:p14="http://schemas.microsoft.com/office/powerpoint/2010/main" val="90639210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6D26-FC6C-74BC-D862-259BAE706BE9}"/>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A4BF19-65C3-DF74-B60E-496D15FC1B16}"/>
              </a:ext>
            </a:extLst>
          </p:cNvPr>
          <p:cNvSpPr>
            <a:spLocks noGrp="1"/>
          </p:cNvSpPr>
          <p:nvPr>
            <p:ph idx="1"/>
          </p:nvPr>
        </p:nvSpPr>
        <p:spPr>
          <a:xfrm>
            <a:off x="5184001" y="987944"/>
            <a:ext cx="617088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0CA589-B14F-FC1F-6464-13BB86903E39}"/>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DECF8C8B-3C9B-5386-AB22-47D5297CC2E4}"/>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8036EBE7-8BA9-F087-E6F1-970A5D407B11}"/>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7F707263-B0CE-A543-D40A-185105FDE4CF}"/>
              </a:ext>
            </a:extLst>
          </p:cNvPr>
          <p:cNvSpPr>
            <a:spLocks noGrp="1"/>
          </p:cNvSpPr>
          <p:nvPr>
            <p:ph type="sldNum" sz="quarter" idx="12"/>
          </p:nvPr>
        </p:nvSpPr>
        <p:spPr/>
        <p:txBody>
          <a:bodyPr/>
          <a:lstStyle/>
          <a:p>
            <a:pPr lvl="0"/>
            <a:fld id="{F28703AF-7D88-49C3-A5CD-68B84C6F70B9}" type="slidenum">
              <a:t>‹#›</a:t>
            </a:fld>
            <a:endParaRPr lang="en-US"/>
          </a:p>
        </p:txBody>
      </p:sp>
    </p:spTree>
    <p:extLst>
      <p:ext uri="{BB962C8B-B14F-4D97-AF65-F5344CB8AC3E}">
        <p14:creationId xmlns:p14="http://schemas.microsoft.com/office/powerpoint/2010/main" val="31996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A118-841D-B315-DBA7-3E5AF411D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FF4F6D-2DF0-377E-21AE-C9EDC26298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2D5AB-686F-FB6D-1255-0EC795DE567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53E9F9D-C1B8-4F39-D2F7-21B67F3C4CE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AA6CF15-3562-E659-D960-A2D17A727D51}"/>
              </a:ext>
            </a:extLst>
          </p:cNvPr>
          <p:cNvSpPr>
            <a:spLocks noGrp="1"/>
          </p:cNvSpPr>
          <p:nvPr>
            <p:ph type="sldNum" sz="quarter" idx="12"/>
          </p:nvPr>
        </p:nvSpPr>
        <p:spPr/>
        <p:txBody>
          <a:bodyPr/>
          <a:lstStyle/>
          <a:p>
            <a:pPr lvl="0"/>
            <a:fld id="{D3FBCC7D-30A6-4593-A5B5-078C94EE7C72}" type="slidenum">
              <a:t>‹#›</a:t>
            </a:fld>
            <a:endParaRPr lang="en-US"/>
          </a:p>
        </p:txBody>
      </p:sp>
    </p:spTree>
    <p:extLst>
      <p:ext uri="{BB962C8B-B14F-4D97-AF65-F5344CB8AC3E}">
        <p14:creationId xmlns:p14="http://schemas.microsoft.com/office/powerpoint/2010/main" val="23841929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0DCA-2588-7823-8EDA-BDC43F25DB96}"/>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4073E6-6892-2308-09A6-B8C01DCF6503}"/>
              </a:ext>
            </a:extLst>
          </p:cNvPr>
          <p:cNvSpPr>
            <a:spLocks noGrp="1"/>
          </p:cNvSpPr>
          <p:nvPr>
            <p:ph type="pic" idx="1"/>
          </p:nvPr>
        </p:nvSpPr>
        <p:spPr>
          <a:xfrm>
            <a:off x="5184001" y="987944"/>
            <a:ext cx="6170880" cy="4873472"/>
          </a:xfrm>
        </p:spPr>
        <p:txBody>
          <a:bodyPr/>
          <a:lstStyle>
            <a:lvl1pPr marL="0" indent="0">
              <a:buNone/>
              <a:defRPr sz="2903"/>
            </a:lvl1pPr>
            <a:lvl2pPr marL="414772" indent="0">
              <a:buNone/>
              <a:defRPr sz="2540"/>
            </a:lvl2pPr>
            <a:lvl3pPr marL="829544" indent="0">
              <a:buNone/>
              <a:defRPr sz="2177"/>
            </a:lvl3pPr>
            <a:lvl4pPr marL="1244316" indent="0">
              <a:buNone/>
              <a:defRPr sz="1814"/>
            </a:lvl4pPr>
            <a:lvl5pPr marL="1659087" indent="0">
              <a:buNone/>
              <a:defRPr sz="1814"/>
            </a:lvl5pPr>
            <a:lvl6pPr marL="2073859" indent="0">
              <a:buNone/>
              <a:defRPr sz="1814"/>
            </a:lvl6pPr>
            <a:lvl7pPr marL="2488631" indent="0">
              <a:buNone/>
              <a:defRPr sz="1814"/>
            </a:lvl7pPr>
            <a:lvl8pPr marL="2903403" indent="0">
              <a:buNone/>
              <a:defRPr sz="1814"/>
            </a:lvl8pPr>
            <a:lvl9pPr marL="3318175" indent="0">
              <a:buNone/>
              <a:defRPr sz="1814"/>
            </a:lvl9pPr>
          </a:lstStyle>
          <a:p>
            <a:endParaRPr lang="en-IN"/>
          </a:p>
        </p:txBody>
      </p:sp>
      <p:sp>
        <p:nvSpPr>
          <p:cNvPr id="4" name="Text Placeholder 3">
            <a:extLst>
              <a:ext uri="{FF2B5EF4-FFF2-40B4-BE49-F238E27FC236}">
                <a16:creationId xmlns:a16="http://schemas.microsoft.com/office/drawing/2014/main" id="{95E224C0-71CA-98FF-1090-8F92D20B45C2}"/>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3E6D92F3-75A5-1612-5E18-E4BDC0C5D7C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9D74BAA4-7F98-695A-1FC1-7A6B3D897DFE}"/>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0DE03FD-E810-E507-0C86-72A7E18DC307}"/>
              </a:ext>
            </a:extLst>
          </p:cNvPr>
          <p:cNvSpPr>
            <a:spLocks noGrp="1"/>
          </p:cNvSpPr>
          <p:nvPr>
            <p:ph type="sldNum" sz="quarter" idx="12"/>
          </p:nvPr>
        </p:nvSpPr>
        <p:spPr/>
        <p:txBody>
          <a:bodyPr/>
          <a:lstStyle/>
          <a:p>
            <a:pPr lvl="0"/>
            <a:fld id="{0242ECD9-C602-4382-AE59-4051E93ECD3E}" type="slidenum">
              <a:t>‹#›</a:t>
            </a:fld>
            <a:endParaRPr lang="en-US"/>
          </a:p>
        </p:txBody>
      </p:sp>
    </p:spTree>
    <p:extLst>
      <p:ext uri="{BB962C8B-B14F-4D97-AF65-F5344CB8AC3E}">
        <p14:creationId xmlns:p14="http://schemas.microsoft.com/office/powerpoint/2010/main" val="29174280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A747-FFD7-185F-4245-415C9A8AA7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23C046-07BA-C547-BB80-43F58C6209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FE070E-61AA-1DFB-A360-09F3EBBD72D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E9F5068-7912-313F-176F-F6092DC85F1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16FAF14-F9FE-A720-A428-94B98DD539D8}"/>
              </a:ext>
            </a:extLst>
          </p:cNvPr>
          <p:cNvSpPr>
            <a:spLocks noGrp="1"/>
          </p:cNvSpPr>
          <p:nvPr>
            <p:ph type="sldNum" sz="quarter" idx="12"/>
          </p:nvPr>
        </p:nvSpPr>
        <p:spPr/>
        <p:txBody>
          <a:bodyPr/>
          <a:lstStyle/>
          <a:p>
            <a:pPr lvl="0"/>
            <a:fld id="{9C1DA387-7C33-4B11-88AC-D224F4DA5F2E}" type="slidenum">
              <a:t>‹#›</a:t>
            </a:fld>
            <a:endParaRPr lang="en-US"/>
          </a:p>
        </p:txBody>
      </p:sp>
    </p:spTree>
    <p:extLst>
      <p:ext uri="{BB962C8B-B14F-4D97-AF65-F5344CB8AC3E}">
        <p14:creationId xmlns:p14="http://schemas.microsoft.com/office/powerpoint/2010/main" val="298983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5637C8-D2FE-C30A-8367-0FAD0E4668F7}"/>
              </a:ext>
            </a:extLst>
          </p:cNvPr>
          <p:cNvSpPr>
            <a:spLocks noGrp="1"/>
          </p:cNvSpPr>
          <p:nvPr>
            <p:ph type="title" orient="vert"/>
          </p:nvPr>
        </p:nvSpPr>
        <p:spPr>
          <a:xfrm>
            <a:off x="8839680" y="11522"/>
            <a:ext cx="2741760" cy="596078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69764E-D6D1-A8CE-F4B4-EF5B4C548081}"/>
              </a:ext>
            </a:extLst>
          </p:cNvPr>
          <p:cNvSpPr>
            <a:spLocks noGrp="1"/>
          </p:cNvSpPr>
          <p:nvPr>
            <p:ph type="body" orient="vert" idx="1"/>
          </p:nvPr>
        </p:nvSpPr>
        <p:spPr>
          <a:xfrm>
            <a:off x="608641" y="11522"/>
            <a:ext cx="8046719" cy="5960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AFB69E-12E4-772E-6BC7-133CE946D70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18A459E-5621-3A5E-C62B-2920E824A664}"/>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6E2E816-4EED-E969-B705-723392E29CC8}"/>
              </a:ext>
            </a:extLst>
          </p:cNvPr>
          <p:cNvSpPr>
            <a:spLocks noGrp="1"/>
          </p:cNvSpPr>
          <p:nvPr>
            <p:ph type="sldNum" sz="quarter" idx="12"/>
          </p:nvPr>
        </p:nvSpPr>
        <p:spPr/>
        <p:txBody>
          <a:bodyPr/>
          <a:lstStyle/>
          <a:p>
            <a:pPr lvl="0"/>
            <a:fld id="{BCEF0870-AE09-4426-B621-C8D07F5364E6}" type="slidenum">
              <a:t>‹#›</a:t>
            </a:fld>
            <a:endParaRPr lang="en-US"/>
          </a:p>
        </p:txBody>
      </p:sp>
    </p:spTree>
    <p:extLst>
      <p:ext uri="{BB962C8B-B14F-4D97-AF65-F5344CB8AC3E}">
        <p14:creationId xmlns:p14="http://schemas.microsoft.com/office/powerpoint/2010/main" val="365425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265B-9DF3-B01C-5568-248C191B8AD0}"/>
              </a:ext>
            </a:extLst>
          </p:cNvPr>
          <p:cNvSpPr>
            <a:spLocks noGrp="1"/>
          </p:cNvSpPr>
          <p:nvPr>
            <p:ph type="ctrTitle"/>
          </p:nvPr>
        </p:nvSpPr>
        <p:spPr>
          <a:xfrm>
            <a:off x="1524481" y="1121879"/>
            <a:ext cx="9143040" cy="2387771"/>
          </a:xfrm>
        </p:spPr>
        <p:txBody>
          <a:bodyPr anchor="b"/>
          <a:lstStyle>
            <a:lvl1pPr algn="ctr">
              <a:defRPr sz="5443"/>
            </a:lvl1pPr>
          </a:lstStyle>
          <a:p>
            <a:r>
              <a:rPr lang="en-US"/>
              <a:t>Click to edit Master title style</a:t>
            </a:r>
            <a:endParaRPr lang="en-IN"/>
          </a:p>
        </p:txBody>
      </p:sp>
      <p:sp>
        <p:nvSpPr>
          <p:cNvPr id="3" name="Subtitle 2">
            <a:extLst>
              <a:ext uri="{FF2B5EF4-FFF2-40B4-BE49-F238E27FC236}">
                <a16:creationId xmlns:a16="http://schemas.microsoft.com/office/drawing/2014/main" id="{33503D0C-C665-BA40-C6F8-9784093B9A01}"/>
              </a:ext>
            </a:extLst>
          </p:cNvPr>
          <p:cNvSpPr>
            <a:spLocks noGrp="1"/>
          </p:cNvSpPr>
          <p:nvPr>
            <p:ph type="subTitle" idx="1"/>
          </p:nvPr>
        </p:nvSpPr>
        <p:spPr>
          <a:xfrm>
            <a:off x="1524481" y="3601819"/>
            <a:ext cx="9143040" cy="1656174"/>
          </a:xfrm>
        </p:spPr>
        <p:txBody>
          <a:bodyPr/>
          <a:lstStyle>
            <a:lvl1pPr marL="0" indent="0" algn="ctr">
              <a:buNone/>
              <a:defRPr sz="2177"/>
            </a:lvl1pPr>
            <a:lvl2pPr marL="414772" indent="0" algn="ctr">
              <a:buNone/>
              <a:defRPr sz="1814"/>
            </a:lvl2pPr>
            <a:lvl3pPr marL="829544" indent="0" algn="ctr">
              <a:buNone/>
              <a:defRPr sz="1633"/>
            </a:lvl3pPr>
            <a:lvl4pPr marL="1244316" indent="0" algn="ctr">
              <a:buNone/>
              <a:defRPr sz="1452"/>
            </a:lvl4pPr>
            <a:lvl5pPr marL="1659087" indent="0" algn="ctr">
              <a:buNone/>
              <a:defRPr sz="1452"/>
            </a:lvl5pPr>
            <a:lvl6pPr marL="2073859" indent="0" algn="ctr">
              <a:buNone/>
              <a:defRPr sz="1452"/>
            </a:lvl6pPr>
            <a:lvl7pPr marL="2488631" indent="0" algn="ctr">
              <a:buNone/>
              <a:defRPr sz="1452"/>
            </a:lvl7pPr>
            <a:lvl8pPr marL="2903403" indent="0" algn="ctr">
              <a:buNone/>
              <a:defRPr sz="1452"/>
            </a:lvl8pPr>
            <a:lvl9pPr marL="3318175" indent="0" algn="ctr">
              <a:buNone/>
              <a:defRPr sz="145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824DC7-FE10-3733-40AB-5E81DEED57F0}"/>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E9346B3-F772-D81D-AC84-D9222A217EE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14F2606-D58D-21DB-34A8-4CCE08C23968}"/>
              </a:ext>
            </a:extLst>
          </p:cNvPr>
          <p:cNvSpPr>
            <a:spLocks noGrp="1"/>
          </p:cNvSpPr>
          <p:nvPr>
            <p:ph type="sldNum" sz="quarter" idx="12"/>
          </p:nvPr>
        </p:nvSpPr>
        <p:spPr/>
        <p:txBody>
          <a:bodyPr/>
          <a:lstStyle/>
          <a:p>
            <a:pPr lvl="0"/>
            <a:fld id="{C6CADB62-9071-41BA-ADEF-1BB97388A42F}" type="slidenum">
              <a:t>‹#›</a:t>
            </a:fld>
            <a:endParaRPr lang="en-US"/>
          </a:p>
        </p:txBody>
      </p:sp>
    </p:spTree>
    <p:extLst>
      <p:ext uri="{BB962C8B-B14F-4D97-AF65-F5344CB8AC3E}">
        <p14:creationId xmlns:p14="http://schemas.microsoft.com/office/powerpoint/2010/main" val="3162925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A6D8-5341-68B7-CCCD-283403291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FEAA81-6447-E999-DCA8-1767CE7A33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9AC443-F699-4055-B586-9529B19D000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2B029D0-7F17-6FE8-11FF-9C11191BCF0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DCC7AAB-79B4-7E91-939D-1C39C705F1A8}"/>
              </a:ext>
            </a:extLst>
          </p:cNvPr>
          <p:cNvSpPr>
            <a:spLocks noGrp="1"/>
          </p:cNvSpPr>
          <p:nvPr>
            <p:ph type="sldNum" sz="quarter" idx="12"/>
          </p:nvPr>
        </p:nvSpPr>
        <p:spPr/>
        <p:txBody>
          <a:bodyPr/>
          <a:lstStyle/>
          <a:p>
            <a:pPr lvl="0"/>
            <a:fld id="{F3929D5A-C226-4088-9509-9B629795D644}" type="slidenum">
              <a:t>‹#›</a:t>
            </a:fld>
            <a:endParaRPr lang="en-US"/>
          </a:p>
        </p:txBody>
      </p:sp>
    </p:spTree>
    <p:extLst>
      <p:ext uri="{BB962C8B-B14F-4D97-AF65-F5344CB8AC3E}">
        <p14:creationId xmlns:p14="http://schemas.microsoft.com/office/powerpoint/2010/main" val="1678118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C074-1F84-5329-2A66-9F527477DA49}"/>
              </a:ext>
            </a:extLst>
          </p:cNvPr>
          <p:cNvSpPr>
            <a:spLocks noGrp="1"/>
          </p:cNvSpPr>
          <p:nvPr>
            <p:ph type="title"/>
          </p:nvPr>
        </p:nvSpPr>
        <p:spPr>
          <a:xfrm>
            <a:off x="831361" y="1709460"/>
            <a:ext cx="10515839" cy="2852939"/>
          </a:xfrm>
        </p:spPr>
        <p:txBody>
          <a:bodyPr anchor="b"/>
          <a:lstStyle>
            <a:lvl1pPr>
              <a:defRPr sz="5443"/>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DFE721-BE6F-E3A3-D390-8536F5D950A9}"/>
              </a:ext>
            </a:extLst>
          </p:cNvPr>
          <p:cNvSpPr>
            <a:spLocks noGrp="1"/>
          </p:cNvSpPr>
          <p:nvPr>
            <p:ph type="body" idx="1"/>
          </p:nvPr>
        </p:nvSpPr>
        <p:spPr>
          <a:xfrm>
            <a:off x="831361" y="4589763"/>
            <a:ext cx="10515839" cy="1499197"/>
          </a:xfrm>
        </p:spPr>
        <p:txBody>
          <a:bodyPr/>
          <a:lstStyle>
            <a:lvl1pPr marL="0" indent="0">
              <a:buNone/>
              <a:defRPr sz="2177">
                <a:solidFill>
                  <a:schemeClr val="tx1">
                    <a:tint val="82000"/>
                  </a:schemeClr>
                </a:solidFill>
              </a:defRPr>
            </a:lvl1pPr>
            <a:lvl2pPr marL="414772" indent="0">
              <a:buNone/>
              <a:defRPr sz="1814">
                <a:solidFill>
                  <a:schemeClr val="tx1">
                    <a:tint val="82000"/>
                  </a:schemeClr>
                </a:solidFill>
              </a:defRPr>
            </a:lvl2pPr>
            <a:lvl3pPr marL="829544" indent="0">
              <a:buNone/>
              <a:defRPr sz="1633">
                <a:solidFill>
                  <a:schemeClr val="tx1">
                    <a:tint val="82000"/>
                  </a:schemeClr>
                </a:solidFill>
              </a:defRPr>
            </a:lvl3pPr>
            <a:lvl4pPr marL="1244316" indent="0">
              <a:buNone/>
              <a:defRPr sz="1452">
                <a:solidFill>
                  <a:schemeClr val="tx1">
                    <a:tint val="82000"/>
                  </a:schemeClr>
                </a:solidFill>
              </a:defRPr>
            </a:lvl4pPr>
            <a:lvl5pPr marL="1659087" indent="0">
              <a:buNone/>
              <a:defRPr sz="1452">
                <a:solidFill>
                  <a:schemeClr val="tx1">
                    <a:tint val="82000"/>
                  </a:schemeClr>
                </a:solidFill>
              </a:defRPr>
            </a:lvl5pPr>
            <a:lvl6pPr marL="2073859" indent="0">
              <a:buNone/>
              <a:defRPr sz="1452">
                <a:solidFill>
                  <a:schemeClr val="tx1">
                    <a:tint val="82000"/>
                  </a:schemeClr>
                </a:solidFill>
              </a:defRPr>
            </a:lvl6pPr>
            <a:lvl7pPr marL="2488631" indent="0">
              <a:buNone/>
              <a:defRPr sz="1452">
                <a:solidFill>
                  <a:schemeClr val="tx1">
                    <a:tint val="82000"/>
                  </a:schemeClr>
                </a:solidFill>
              </a:defRPr>
            </a:lvl7pPr>
            <a:lvl8pPr marL="2903403" indent="0">
              <a:buNone/>
              <a:defRPr sz="1452">
                <a:solidFill>
                  <a:schemeClr val="tx1">
                    <a:tint val="82000"/>
                  </a:schemeClr>
                </a:solidFill>
              </a:defRPr>
            </a:lvl8pPr>
            <a:lvl9pPr marL="3318175" indent="0">
              <a:buNone/>
              <a:defRPr sz="1452">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734168-2DE7-444F-06C1-704B70B3CF71}"/>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878EBDFD-18F1-4D6D-0612-9304D085459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6476EB0-3773-02A4-2C94-C9B59EEA6415}"/>
              </a:ext>
            </a:extLst>
          </p:cNvPr>
          <p:cNvSpPr>
            <a:spLocks noGrp="1"/>
          </p:cNvSpPr>
          <p:nvPr>
            <p:ph type="sldNum" sz="quarter" idx="12"/>
          </p:nvPr>
        </p:nvSpPr>
        <p:spPr/>
        <p:txBody>
          <a:bodyPr/>
          <a:lstStyle/>
          <a:p>
            <a:pPr lvl="0"/>
            <a:fld id="{ECA9025D-1FCD-4D9A-9490-C98D1918D5DB}" type="slidenum">
              <a:t>‹#›</a:t>
            </a:fld>
            <a:endParaRPr lang="en-US"/>
          </a:p>
        </p:txBody>
      </p:sp>
    </p:spTree>
    <p:extLst>
      <p:ext uri="{BB962C8B-B14F-4D97-AF65-F5344CB8AC3E}">
        <p14:creationId xmlns:p14="http://schemas.microsoft.com/office/powerpoint/2010/main" val="2129846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CB6E-5761-DDEF-DA16-34A27CC77D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5099F2-0E76-05B6-3BE5-89A0508A3D75}"/>
              </a:ext>
            </a:extLst>
          </p:cNvPr>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256A91-6426-C092-6267-64E136DBA9CB}"/>
              </a:ext>
            </a:extLst>
          </p:cNvPr>
          <p:cNvSpPr>
            <a:spLocks noGrp="1"/>
          </p:cNvSpPr>
          <p:nvPr>
            <p:ph sz="half" idx="2"/>
          </p:nvPr>
        </p:nvSpPr>
        <p:spPr>
          <a:xfrm>
            <a:off x="12478081" y="6221453"/>
            <a:ext cx="0" cy="32658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3FE075-EBCC-BC14-45D2-A1DE17A6451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42F7BD63-1277-E532-B742-3FCA037658B8}"/>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0F94D69B-74FE-D214-D5F6-C379F1B01526}"/>
              </a:ext>
            </a:extLst>
          </p:cNvPr>
          <p:cNvSpPr>
            <a:spLocks noGrp="1"/>
          </p:cNvSpPr>
          <p:nvPr>
            <p:ph type="sldNum" sz="quarter" idx="12"/>
          </p:nvPr>
        </p:nvSpPr>
        <p:spPr/>
        <p:txBody>
          <a:bodyPr/>
          <a:lstStyle/>
          <a:p>
            <a:pPr lvl="0"/>
            <a:fld id="{5A5F15CF-A8D4-49E4-945B-8A9146A8A8DF}" type="slidenum">
              <a:t>‹#›</a:t>
            </a:fld>
            <a:endParaRPr lang="en-US"/>
          </a:p>
        </p:txBody>
      </p:sp>
    </p:spTree>
    <p:extLst>
      <p:ext uri="{BB962C8B-B14F-4D97-AF65-F5344CB8AC3E}">
        <p14:creationId xmlns:p14="http://schemas.microsoft.com/office/powerpoint/2010/main" val="15368507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0B2C-2401-E90B-6C10-0A0B94017D5F}"/>
              </a:ext>
            </a:extLst>
          </p:cNvPr>
          <p:cNvSpPr>
            <a:spLocks noGrp="1"/>
          </p:cNvSpPr>
          <p:nvPr>
            <p:ph type="title"/>
          </p:nvPr>
        </p:nvSpPr>
        <p:spPr>
          <a:xfrm>
            <a:off x="839041" y="365798"/>
            <a:ext cx="10515839" cy="1324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BE1F4E-2D5B-35AA-34A5-588821CF9207}"/>
              </a:ext>
            </a:extLst>
          </p:cNvPr>
          <p:cNvSpPr>
            <a:spLocks noGrp="1"/>
          </p:cNvSpPr>
          <p:nvPr>
            <p:ph type="body" idx="1"/>
          </p:nvPr>
        </p:nvSpPr>
        <p:spPr>
          <a:xfrm>
            <a:off x="839041" y="1680657"/>
            <a:ext cx="515903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4" name="Content Placeholder 3">
            <a:extLst>
              <a:ext uri="{FF2B5EF4-FFF2-40B4-BE49-F238E27FC236}">
                <a16:creationId xmlns:a16="http://schemas.microsoft.com/office/drawing/2014/main" id="{B421E629-0494-5874-E079-C318588B7EA6}"/>
              </a:ext>
            </a:extLst>
          </p:cNvPr>
          <p:cNvSpPr>
            <a:spLocks noGrp="1"/>
          </p:cNvSpPr>
          <p:nvPr>
            <p:ph sz="half" idx="2"/>
          </p:nvPr>
        </p:nvSpPr>
        <p:spPr>
          <a:xfrm>
            <a:off x="839041" y="2504424"/>
            <a:ext cx="515903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F8567D-389E-C9DC-AB05-2950A2849F3F}"/>
              </a:ext>
            </a:extLst>
          </p:cNvPr>
          <p:cNvSpPr>
            <a:spLocks noGrp="1"/>
          </p:cNvSpPr>
          <p:nvPr>
            <p:ph type="body" sz="quarter" idx="3"/>
          </p:nvPr>
        </p:nvSpPr>
        <p:spPr>
          <a:xfrm>
            <a:off x="6172801" y="1680657"/>
            <a:ext cx="518207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6" name="Content Placeholder 5">
            <a:extLst>
              <a:ext uri="{FF2B5EF4-FFF2-40B4-BE49-F238E27FC236}">
                <a16:creationId xmlns:a16="http://schemas.microsoft.com/office/drawing/2014/main" id="{FFE7E9C4-F599-FEAF-C660-39254CF69C41}"/>
              </a:ext>
            </a:extLst>
          </p:cNvPr>
          <p:cNvSpPr>
            <a:spLocks noGrp="1"/>
          </p:cNvSpPr>
          <p:nvPr>
            <p:ph sz="quarter" idx="4"/>
          </p:nvPr>
        </p:nvSpPr>
        <p:spPr>
          <a:xfrm>
            <a:off x="6172801" y="2504424"/>
            <a:ext cx="518207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FC6E7B-9435-A2ED-7838-B3F7BB78E96F}"/>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447F3114-00F5-0639-D740-5F521DFB495D}"/>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2627CBD6-D730-3CE9-49D9-2ECCD69D4D77}"/>
              </a:ext>
            </a:extLst>
          </p:cNvPr>
          <p:cNvSpPr>
            <a:spLocks noGrp="1"/>
          </p:cNvSpPr>
          <p:nvPr>
            <p:ph type="sldNum" sz="quarter" idx="12"/>
          </p:nvPr>
        </p:nvSpPr>
        <p:spPr/>
        <p:txBody>
          <a:bodyPr/>
          <a:lstStyle/>
          <a:p>
            <a:pPr lvl="0"/>
            <a:fld id="{D7DF07F7-3504-465F-B1A4-4BEB0864617D}" type="slidenum">
              <a:t>‹#›</a:t>
            </a:fld>
            <a:endParaRPr lang="en-US"/>
          </a:p>
        </p:txBody>
      </p:sp>
    </p:spTree>
    <p:extLst>
      <p:ext uri="{BB962C8B-B14F-4D97-AF65-F5344CB8AC3E}">
        <p14:creationId xmlns:p14="http://schemas.microsoft.com/office/powerpoint/2010/main" val="25498981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E652-46E5-CD57-244E-90221632C4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5DD2D8-15B6-4D27-3D2E-013C3369E084}"/>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59609F80-C592-9603-8B89-DD89781718FB}"/>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2DB25811-777E-F60B-9182-83DEAD03083C}"/>
              </a:ext>
            </a:extLst>
          </p:cNvPr>
          <p:cNvSpPr>
            <a:spLocks noGrp="1"/>
          </p:cNvSpPr>
          <p:nvPr>
            <p:ph type="sldNum" sz="quarter" idx="12"/>
          </p:nvPr>
        </p:nvSpPr>
        <p:spPr/>
        <p:txBody>
          <a:bodyPr/>
          <a:lstStyle/>
          <a:p>
            <a:pPr lvl="0"/>
            <a:fld id="{EB327833-993A-422F-BD4C-77D22DF3F256}" type="slidenum">
              <a:t>‹#›</a:t>
            </a:fld>
            <a:endParaRPr lang="en-US"/>
          </a:p>
        </p:txBody>
      </p:sp>
    </p:spTree>
    <p:extLst>
      <p:ext uri="{BB962C8B-B14F-4D97-AF65-F5344CB8AC3E}">
        <p14:creationId xmlns:p14="http://schemas.microsoft.com/office/powerpoint/2010/main" val="14069900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C9AC67-A3AA-36F0-EE61-CB535539B00D}"/>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4471153C-6E2C-319F-FD7B-BED1EAD178EA}"/>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6D440438-62D0-0857-1AC9-589CE854AE41}"/>
              </a:ext>
            </a:extLst>
          </p:cNvPr>
          <p:cNvSpPr>
            <a:spLocks noGrp="1"/>
          </p:cNvSpPr>
          <p:nvPr>
            <p:ph type="sldNum" sz="quarter" idx="12"/>
          </p:nvPr>
        </p:nvSpPr>
        <p:spPr/>
        <p:txBody>
          <a:bodyPr/>
          <a:lstStyle/>
          <a:p>
            <a:pPr lvl="0"/>
            <a:fld id="{D33E4F8A-E47D-4505-8489-C1443A060884}" type="slidenum">
              <a:t>‹#›</a:t>
            </a:fld>
            <a:endParaRPr lang="en-US"/>
          </a:p>
        </p:txBody>
      </p:sp>
    </p:spTree>
    <p:extLst>
      <p:ext uri="{BB962C8B-B14F-4D97-AF65-F5344CB8AC3E}">
        <p14:creationId xmlns:p14="http://schemas.microsoft.com/office/powerpoint/2010/main" val="28199427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38B99-5210-C00C-5CD9-7FC8F96B41E2}"/>
              </a:ext>
            </a:extLst>
          </p:cNvPr>
          <p:cNvSpPr>
            <a:spLocks noGrp="1"/>
          </p:cNvSpPr>
          <p:nvPr>
            <p:ph type="title"/>
          </p:nvPr>
        </p:nvSpPr>
        <p:spPr>
          <a:xfrm>
            <a:off x="831361" y="1709460"/>
            <a:ext cx="10515839" cy="2852939"/>
          </a:xfrm>
        </p:spPr>
        <p:txBody>
          <a:bodyPr anchor="b"/>
          <a:lstStyle>
            <a:lvl1pPr>
              <a:defRPr sz="5443"/>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FDCD78-42C1-9732-DDAD-8184545003E3}"/>
              </a:ext>
            </a:extLst>
          </p:cNvPr>
          <p:cNvSpPr>
            <a:spLocks noGrp="1"/>
          </p:cNvSpPr>
          <p:nvPr>
            <p:ph type="body" idx="1"/>
          </p:nvPr>
        </p:nvSpPr>
        <p:spPr>
          <a:xfrm>
            <a:off x="831361" y="4589763"/>
            <a:ext cx="10515839" cy="1499197"/>
          </a:xfrm>
        </p:spPr>
        <p:txBody>
          <a:bodyPr/>
          <a:lstStyle>
            <a:lvl1pPr marL="0" indent="0">
              <a:buNone/>
              <a:defRPr sz="2177">
                <a:solidFill>
                  <a:schemeClr val="tx1">
                    <a:tint val="82000"/>
                  </a:schemeClr>
                </a:solidFill>
              </a:defRPr>
            </a:lvl1pPr>
            <a:lvl2pPr marL="414772" indent="0">
              <a:buNone/>
              <a:defRPr sz="1814">
                <a:solidFill>
                  <a:schemeClr val="tx1">
                    <a:tint val="82000"/>
                  </a:schemeClr>
                </a:solidFill>
              </a:defRPr>
            </a:lvl2pPr>
            <a:lvl3pPr marL="829544" indent="0">
              <a:buNone/>
              <a:defRPr sz="1633">
                <a:solidFill>
                  <a:schemeClr val="tx1">
                    <a:tint val="82000"/>
                  </a:schemeClr>
                </a:solidFill>
              </a:defRPr>
            </a:lvl3pPr>
            <a:lvl4pPr marL="1244316" indent="0">
              <a:buNone/>
              <a:defRPr sz="1452">
                <a:solidFill>
                  <a:schemeClr val="tx1">
                    <a:tint val="82000"/>
                  </a:schemeClr>
                </a:solidFill>
              </a:defRPr>
            </a:lvl4pPr>
            <a:lvl5pPr marL="1659087" indent="0">
              <a:buNone/>
              <a:defRPr sz="1452">
                <a:solidFill>
                  <a:schemeClr val="tx1">
                    <a:tint val="82000"/>
                  </a:schemeClr>
                </a:solidFill>
              </a:defRPr>
            </a:lvl5pPr>
            <a:lvl6pPr marL="2073859" indent="0">
              <a:buNone/>
              <a:defRPr sz="1452">
                <a:solidFill>
                  <a:schemeClr val="tx1">
                    <a:tint val="82000"/>
                  </a:schemeClr>
                </a:solidFill>
              </a:defRPr>
            </a:lvl6pPr>
            <a:lvl7pPr marL="2488631" indent="0">
              <a:buNone/>
              <a:defRPr sz="1452">
                <a:solidFill>
                  <a:schemeClr val="tx1">
                    <a:tint val="82000"/>
                  </a:schemeClr>
                </a:solidFill>
              </a:defRPr>
            </a:lvl7pPr>
            <a:lvl8pPr marL="2903403" indent="0">
              <a:buNone/>
              <a:defRPr sz="1452">
                <a:solidFill>
                  <a:schemeClr val="tx1">
                    <a:tint val="82000"/>
                  </a:schemeClr>
                </a:solidFill>
              </a:defRPr>
            </a:lvl8pPr>
            <a:lvl9pPr marL="3318175" indent="0">
              <a:buNone/>
              <a:defRPr sz="1452">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91D787-6499-8621-B16C-6D2A66715E6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DA43BF1-4988-5C02-B1CC-7A9D0D3B509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EA2ECCD-955A-CF8E-35B8-4C90CAA0A453}"/>
              </a:ext>
            </a:extLst>
          </p:cNvPr>
          <p:cNvSpPr>
            <a:spLocks noGrp="1"/>
          </p:cNvSpPr>
          <p:nvPr>
            <p:ph type="sldNum" sz="quarter" idx="12"/>
          </p:nvPr>
        </p:nvSpPr>
        <p:spPr/>
        <p:txBody>
          <a:bodyPr/>
          <a:lstStyle/>
          <a:p>
            <a:pPr lvl="0"/>
            <a:fld id="{6EC78951-9742-434E-B316-66780956AE3B}" type="slidenum">
              <a:t>‹#›</a:t>
            </a:fld>
            <a:endParaRPr lang="en-US"/>
          </a:p>
        </p:txBody>
      </p:sp>
    </p:spTree>
    <p:extLst>
      <p:ext uri="{BB962C8B-B14F-4D97-AF65-F5344CB8AC3E}">
        <p14:creationId xmlns:p14="http://schemas.microsoft.com/office/powerpoint/2010/main" val="1961167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5549-F234-1BCB-6048-1C665FEEA198}"/>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9823FA-2A37-A914-AB8F-2D11800CE480}"/>
              </a:ext>
            </a:extLst>
          </p:cNvPr>
          <p:cNvSpPr>
            <a:spLocks noGrp="1"/>
          </p:cNvSpPr>
          <p:nvPr>
            <p:ph idx="1"/>
          </p:nvPr>
        </p:nvSpPr>
        <p:spPr>
          <a:xfrm>
            <a:off x="5184001" y="987944"/>
            <a:ext cx="617088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ED315B-0BC0-8753-5BD1-72C3996920BB}"/>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E9438361-EA4C-4C56-6146-A0376398636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8A9F7123-7AFD-957E-9D00-269337A5BD5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036A2892-02DA-8071-FCFA-76ED1EFBB6E0}"/>
              </a:ext>
            </a:extLst>
          </p:cNvPr>
          <p:cNvSpPr>
            <a:spLocks noGrp="1"/>
          </p:cNvSpPr>
          <p:nvPr>
            <p:ph type="sldNum" sz="quarter" idx="12"/>
          </p:nvPr>
        </p:nvSpPr>
        <p:spPr/>
        <p:txBody>
          <a:bodyPr/>
          <a:lstStyle/>
          <a:p>
            <a:pPr lvl="0"/>
            <a:fld id="{6035A30D-6517-4B73-9BB7-FFBD3F9A7E22}" type="slidenum">
              <a:t>‹#›</a:t>
            </a:fld>
            <a:endParaRPr lang="en-US"/>
          </a:p>
        </p:txBody>
      </p:sp>
    </p:spTree>
    <p:extLst>
      <p:ext uri="{BB962C8B-B14F-4D97-AF65-F5344CB8AC3E}">
        <p14:creationId xmlns:p14="http://schemas.microsoft.com/office/powerpoint/2010/main" val="11225767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9963C-DB75-20AF-270B-842CE56B6C83}"/>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99541A-73B8-1822-9D05-71262A9DFDD9}"/>
              </a:ext>
            </a:extLst>
          </p:cNvPr>
          <p:cNvSpPr>
            <a:spLocks noGrp="1"/>
          </p:cNvSpPr>
          <p:nvPr>
            <p:ph type="pic" idx="1"/>
          </p:nvPr>
        </p:nvSpPr>
        <p:spPr>
          <a:xfrm>
            <a:off x="5184001" y="987944"/>
            <a:ext cx="6170880" cy="4873472"/>
          </a:xfrm>
        </p:spPr>
        <p:txBody>
          <a:bodyPr/>
          <a:lstStyle>
            <a:lvl1pPr marL="0" indent="0">
              <a:buNone/>
              <a:defRPr sz="2903"/>
            </a:lvl1pPr>
            <a:lvl2pPr marL="414772" indent="0">
              <a:buNone/>
              <a:defRPr sz="2540"/>
            </a:lvl2pPr>
            <a:lvl3pPr marL="829544" indent="0">
              <a:buNone/>
              <a:defRPr sz="2177"/>
            </a:lvl3pPr>
            <a:lvl4pPr marL="1244316" indent="0">
              <a:buNone/>
              <a:defRPr sz="1814"/>
            </a:lvl4pPr>
            <a:lvl5pPr marL="1659087" indent="0">
              <a:buNone/>
              <a:defRPr sz="1814"/>
            </a:lvl5pPr>
            <a:lvl6pPr marL="2073859" indent="0">
              <a:buNone/>
              <a:defRPr sz="1814"/>
            </a:lvl6pPr>
            <a:lvl7pPr marL="2488631" indent="0">
              <a:buNone/>
              <a:defRPr sz="1814"/>
            </a:lvl7pPr>
            <a:lvl8pPr marL="2903403" indent="0">
              <a:buNone/>
              <a:defRPr sz="1814"/>
            </a:lvl8pPr>
            <a:lvl9pPr marL="3318175" indent="0">
              <a:buNone/>
              <a:defRPr sz="1814"/>
            </a:lvl9pPr>
          </a:lstStyle>
          <a:p>
            <a:endParaRPr lang="en-IN"/>
          </a:p>
        </p:txBody>
      </p:sp>
      <p:sp>
        <p:nvSpPr>
          <p:cNvPr id="4" name="Text Placeholder 3">
            <a:extLst>
              <a:ext uri="{FF2B5EF4-FFF2-40B4-BE49-F238E27FC236}">
                <a16:creationId xmlns:a16="http://schemas.microsoft.com/office/drawing/2014/main" id="{2D728700-3F7F-CB64-8240-18DC696A186F}"/>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125526D9-45DB-397E-F13F-5935570C962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D84673A-4DC5-83D0-EE47-61A1EC683FE9}"/>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D2FD3D73-61AE-9CF8-3FC0-E8469D42EB4D}"/>
              </a:ext>
            </a:extLst>
          </p:cNvPr>
          <p:cNvSpPr>
            <a:spLocks noGrp="1"/>
          </p:cNvSpPr>
          <p:nvPr>
            <p:ph type="sldNum" sz="quarter" idx="12"/>
          </p:nvPr>
        </p:nvSpPr>
        <p:spPr/>
        <p:txBody>
          <a:bodyPr/>
          <a:lstStyle/>
          <a:p>
            <a:pPr lvl="0"/>
            <a:fld id="{B79CA063-FC17-4DBF-88F7-A60346BC0451}" type="slidenum">
              <a:t>‹#›</a:t>
            </a:fld>
            <a:endParaRPr lang="en-US"/>
          </a:p>
        </p:txBody>
      </p:sp>
    </p:spTree>
    <p:extLst>
      <p:ext uri="{BB962C8B-B14F-4D97-AF65-F5344CB8AC3E}">
        <p14:creationId xmlns:p14="http://schemas.microsoft.com/office/powerpoint/2010/main" val="34023099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565E-353F-F945-0863-C8825A4FC2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29D83F-09C9-DE38-D62F-E6BC859822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81C1F5-D697-30FD-A139-DB1C39A6277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57FCDE3-C3B2-8D35-03CD-61E79722DBC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28A09FD-7BEC-CF65-B17B-1F59DD07D1EC}"/>
              </a:ext>
            </a:extLst>
          </p:cNvPr>
          <p:cNvSpPr>
            <a:spLocks noGrp="1"/>
          </p:cNvSpPr>
          <p:nvPr>
            <p:ph type="sldNum" sz="quarter" idx="12"/>
          </p:nvPr>
        </p:nvSpPr>
        <p:spPr/>
        <p:txBody>
          <a:bodyPr/>
          <a:lstStyle/>
          <a:p>
            <a:pPr lvl="0"/>
            <a:fld id="{FD86755F-ACA2-4013-8B29-CBE4C1C11BE5}" type="slidenum">
              <a:t>‹#›</a:t>
            </a:fld>
            <a:endParaRPr lang="en-US"/>
          </a:p>
        </p:txBody>
      </p:sp>
    </p:spTree>
    <p:extLst>
      <p:ext uri="{BB962C8B-B14F-4D97-AF65-F5344CB8AC3E}">
        <p14:creationId xmlns:p14="http://schemas.microsoft.com/office/powerpoint/2010/main" val="18638029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B7744F-C6A4-F62E-B9A0-6B165B79D16B}"/>
              </a:ext>
            </a:extLst>
          </p:cNvPr>
          <p:cNvSpPr>
            <a:spLocks noGrp="1"/>
          </p:cNvSpPr>
          <p:nvPr>
            <p:ph type="title" orient="vert"/>
          </p:nvPr>
        </p:nvSpPr>
        <p:spPr>
          <a:xfrm>
            <a:off x="9442560" y="1286055"/>
            <a:ext cx="2943361" cy="3759370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23EF0A-37C2-F970-B0EB-21A9B5DB1238}"/>
              </a:ext>
            </a:extLst>
          </p:cNvPr>
          <p:cNvSpPr>
            <a:spLocks noGrp="1"/>
          </p:cNvSpPr>
          <p:nvPr>
            <p:ph type="body" orient="vert" idx="1"/>
          </p:nvPr>
        </p:nvSpPr>
        <p:spPr>
          <a:xfrm>
            <a:off x="608641" y="1286055"/>
            <a:ext cx="8649599" cy="375937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55F70E-E1A5-D5C0-F223-D201601A7BC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C9AB3ED-5F8E-DAD2-3300-8793F7646B4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7642953-EE6C-CDB8-A9F5-F6A50D078BB6}"/>
              </a:ext>
            </a:extLst>
          </p:cNvPr>
          <p:cNvSpPr>
            <a:spLocks noGrp="1"/>
          </p:cNvSpPr>
          <p:nvPr>
            <p:ph type="sldNum" sz="quarter" idx="12"/>
          </p:nvPr>
        </p:nvSpPr>
        <p:spPr/>
        <p:txBody>
          <a:bodyPr/>
          <a:lstStyle/>
          <a:p>
            <a:pPr lvl="0"/>
            <a:fld id="{3DD4BAA7-6A4E-4A93-B656-8DEBB7FB83B4}" type="slidenum">
              <a:t>‹#›</a:t>
            </a:fld>
            <a:endParaRPr lang="en-US"/>
          </a:p>
        </p:txBody>
      </p:sp>
    </p:spTree>
    <p:extLst>
      <p:ext uri="{BB962C8B-B14F-4D97-AF65-F5344CB8AC3E}">
        <p14:creationId xmlns:p14="http://schemas.microsoft.com/office/powerpoint/2010/main" val="39954534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7ADF-741E-BC2D-65A9-00E1ED1DB331}"/>
              </a:ext>
            </a:extLst>
          </p:cNvPr>
          <p:cNvSpPr>
            <a:spLocks noGrp="1"/>
          </p:cNvSpPr>
          <p:nvPr>
            <p:ph type="ctrTitle"/>
          </p:nvPr>
        </p:nvSpPr>
        <p:spPr>
          <a:xfrm>
            <a:off x="1524481" y="1121879"/>
            <a:ext cx="9143040" cy="2387771"/>
          </a:xfrm>
        </p:spPr>
        <p:txBody>
          <a:bodyPr anchor="b"/>
          <a:lstStyle>
            <a:lvl1pPr algn="ctr">
              <a:defRPr sz="5443"/>
            </a:lvl1pPr>
          </a:lstStyle>
          <a:p>
            <a:r>
              <a:rPr lang="en-US"/>
              <a:t>Click to edit Master title style</a:t>
            </a:r>
            <a:endParaRPr lang="en-IN"/>
          </a:p>
        </p:txBody>
      </p:sp>
      <p:sp>
        <p:nvSpPr>
          <p:cNvPr id="3" name="Subtitle 2">
            <a:extLst>
              <a:ext uri="{FF2B5EF4-FFF2-40B4-BE49-F238E27FC236}">
                <a16:creationId xmlns:a16="http://schemas.microsoft.com/office/drawing/2014/main" id="{D6A564D3-0646-54A8-7228-F347E35886BC}"/>
              </a:ext>
            </a:extLst>
          </p:cNvPr>
          <p:cNvSpPr>
            <a:spLocks noGrp="1"/>
          </p:cNvSpPr>
          <p:nvPr>
            <p:ph type="subTitle" idx="1"/>
          </p:nvPr>
        </p:nvSpPr>
        <p:spPr>
          <a:xfrm>
            <a:off x="1524481" y="3601819"/>
            <a:ext cx="9143040" cy="1656174"/>
          </a:xfrm>
        </p:spPr>
        <p:txBody>
          <a:bodyPr/>
          <a:lstStyle>
            <a:lvl1pPr marL="0" indent="0" algn="ctr">
              <a:buNone/>
              <a:defRPr sz="2177"/>
            </a:lvl1pPr>
            <a:lvl2pPr marL="414772" indent="0" algn="ctr">
              <a:buNone/>
              <a:defRPr sz="1814"/>
            </a:lvl2pPr>
            <a:lvl3pPr marL="829544" indent="0" algn="ctr">
              <a:buNone/>
              <a:defRPr sz="1633"/>
            </a:lvl3pPr>
            <a:lvl4pPr marL="1244316" indent="0" algn="ctr">
              <a:buNone/>
              <a:defRPr sz="1452"/>
            </a:lvl4pPr>
            <a:lvl5pPr marL="1659087" indent="0" algn="ctr">
              <a:buNone/>
              <a:defRPr sz="1452"/>
            </a:lvl5pPr>
            <a:lvl6pPr marL="2073859" indent="0" algn="ctr">
              <a:buNone/>
              <a:defRPr sz="1452"/>
            </a:lvl6pPr>
            <a:lvl7pPr marL="2488631" indent="0" algn="ctr">
              <a:buNone/>
              <a:defRPr sz="1452"/>
            </a:lvl7pPr>
            <a:lvl8pPr marL="2903403" indent="0" algn="ctr">
              <a:buNone/>
              <a:defRPr sz="1452"/>
            </a:lvl8pPr>
            <a:lvl9pPr marL="3318175" indent="0" algn="ctr">
              <a:buNone/>
              <a:defRPr sz="145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2A7981-4C41-9F57-B2FB-88C298C8703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00783B9C-4BF0-03B3-BAAE-D659343D755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0A8B4CB-6BAB-9999-A5DD-3DD90801C518}"/>
              </a:ext>
            </a:extLst>
          </p:cNvPr>
          <p:cNvSpPr>
            <a:spLocks noGrp="1"/>
          </p:cNvSpPr>
          <p:nvPr>
            <p:ph type="sldNum" sz="quarter" idx="12"/>
          </p:nvPr>
        </p:nvSpPr>
        <p:spPr/>
        <p:txBody>
          <a:bodyPr/>
          <a:lstStyle/>
          <a:p>
            <a:pPr lvl="0"/>
            <a:fld id="{5D6E2DE0-CD5C-4082-BED2-387EBC827D27}" type="slidenum">
              <a:t>‹#›</a:t>
            </a:fld>
            <a:endParaRPr lang="en-US"/>
          </a:p>
        </p:txBody>
      </p:sp>
    </p:spTree>
    <p:extLst>
      <p:ext uri="{BB962C8B-B14F-4D97-AF65-F5344CB8AC3E}">
        <p14:creationId xmlns:p14="http://schemas.microsoft.com/office/powerpoint/2010/main" val="16828552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C699-1250-7571-68B9-0ED65656B1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FD6B83-EB07-ABC2-6AC0-C244BB44D1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D6D459-B899-7F0B-0A59-F2B60DD457C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D306B61-80F1-8E1E-70B5-F1FCA1A64A9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F255602D-105F-983F-87D2-B6B0A4A0A476}"/>
              </a:ext>
            </a:extLst>
          </p:cNvPr>
          <p:cNvSpPr>
            <a:spLocks noGrp="1"/>
          </p:cNvSpPr>
          <p:nvPr>
            <p:ph type="sldNum" sz="quarter" idx="12"/>
          </p:nvPr>
        </p:nvSpPr>
        <p:spPr/>
        <p:txBody>
          <a:bodyPr/>
          <a:lstStyle/>
          <a:p>
            <a:pPr lvl="0"/>
            <a:fld id="{C6E868F8-4F0A-46DD-87AB-4C58C6070959}" type="slidenum">
              <a:t>‹#›</a:t>
            </a:fld>
            <a:endParaRPr lang="en-US"/>
          </a:p>
        </p:txBody>
      </p:sp>
    </p:spTree>
    <p:extLst>
      <p:ext uri="{BB962C8B-B14F-4D97-AF65-F5344CB8AC3E}">
        <p14:creationId xmlns:p14="http://schemas.microsoft.com/office/powerpoint/2010/main" val="397425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12B8-D545-211F-F82A-197401C2C3E5}"/>
              </a:ext>
            </a:extLst>
          </p:cNvPr>
          <p:cNvSpPr>
            <a:spLocks noGrp="1"/>
          </p:cNvSpPr>
          <p:nvPr>
            <p:ph type="title"/>
          </p:nvPr>
        </p:nvSpPr>
        <p:spPr>
          <a:xfrm>
            <a:off x="831361" y="1709460"/>
            <a:ext cx="10515839" cy="2852939"/>
          </a:xfrm>
        </p:spPr>
        <p:txBody>
          <a:bodyPr anchor="b"/>
          <a:lstStyle>
            <a:lvl1pPr>
              <a:defRPr sz="5443"/>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BC290B-AF89-6FDA-3454-E7A10F1C089E}"/>
              </a:ext>
            </a:extLst>
          </p:cNvPr>
          <p:cNvSpPr>
            <a:spLocks noGrp="1"/>
          </p:cNvSpPr>
          <p:nvPr>
            <p:ph type="body" idx="1"/>
          </p:nvPr>
        </p:nvSpPr>
        <p:spPr>
          <a:xfrm>
            <a:off x="831361" y="4589763"/>
            <a:ext cx="10515839" cy="1499197"/>
          </a:xfrm>
        </p:spPr>
        <p:txBody>
          <a:bodyPr/>
          <a:lstStyle>
            <a:lvl1pPr marL="0" indent="0">
              <a:buNone/>
              <a:defRPr sz="2177">
                <a:solidFill>
                  <a:schemeClr val="tx1">
                    <a:tint val="82000"/>
                  </a:schemeClr>
                </a:solidFill>
              </a:defRPr>
            </a:lvl1pPr>
            <a:lvl2pPr marL="414772" indent="0">
              <a:buNone/>
              <a:defRPr sz="1814">
                <a:solidFill>
                  <a:schemeClr val="tx1">
                    <a:tint val="82000"/>
                  </a:schemeClr>
                </a:solidFill>
              </a:defRPr>
            </a:lvl2pPr>
            <a:lvl3pPr marL="829544" indent="0">
              <a:buNone/>
              <a:defRPr sz="1633">
                <a:solidFill>
                  <a:schemeClr val="tx1">
                    <a:tint val="82000"/>
                  </a:schemeClr>
                </a:solidFill>
              </a:defRPr>
            </a:lvl3pPr>
            <a:lvl4pPr marL="1244316" indent="0">
              <a:buNone/>
              <a:defRPr sz="1452">
                <a:solidFill>
                  <a:schemeClr val="tx1">
                    <a:tint val="82000"/>
                  </a:schemeClr>
                </a:solidFill>
              </a:defRPr>
            </a:lvl4pPr>
            <a:lvl5pPr marL="1659087" indent="0">
              <a:buNone/>
              <a:defRPr sz="1452">
                <a:solidFill>
                  <a:schemeClr val="tx1">
                    <a:tint val="82000"/>
                  </a:schemeClr>
                </a:solidFill>
              </a:defRPr>
            </a:lvl5pPr>
            <a:lvl6pPr marL="2073859" indent="0">
              <a:buNone/>
              <a:defRPr sz="1452">
                <a:solidFill>
                  <a:schemeClr val="tx1">
                    <a:tint val="82000"/>
                  </a:schemeClr>
                </a:solidFill>
              </a:defRPr>
            </a:lvl6pPr>
            <a:lvl7pPr marL="2488631" indent="0">
              <a:buNone/>
              <a:defRPr sz="1452">
                <a:solidFill>
                  <a:schemeClr val="tx1">
                    <a:tint val="82000"/>
                  </a:schemeClr>
                </a:solidFill>
              </a:defRPr>
            </a:lvl7pPr>
            <a:lvl8pPr marL="2903403" indent="0">
              <a:buNone/>
              <a:defRPr sz="1452">
                <a:solidFill>
                  <a:schemeClr val="tx1">
                    <a:tint val="82000"/>
                  </a:schemeClr>
                </a:solidFill>
              </a:defRPr>
            </a:lvl8pPr>
            <a:lvl9pPr marL="3318175" indent="0">
              <a:buNone/>
              <a:defRPr sz="1452">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3AA54E-FCA2-DFF6-3302-18F999D27DC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CF8898E-26FE-573C-78A0-345FD8A166F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A017EE2D-EFE2-B04E-10E3-470785C61085}"/>
              </a:ext>
            </a:extLst>
          </p:cNvPr>
          <p:cNvSpPr>
            <a:spLocks noGrp="1"/>
          </p:cNvSpPr>
          <p:nvPr>
            <p:ph type="sldNum" sz="quarter" idx="12"/>
          </p:nvPr>
        </p:nvSpPr>
        <p:spPr/>
        <p:txBody>
          <a:bodyPr/>
          <a:lstStyle/>
          <a:p>
            <a:pPr lvl="0"/>
            <a:fld id="{3B1E5DAB-0F40-4543-9716-DC7946DEF7E6}" type="slidenum">
              <a:t>‹#›</a:t>
            </a:fld>
            <a:endParaRPr lang="en-US"/>
          </a:p>
        </p:txBody>
      </p:sp>
    </p:spTree>
    <p:extLst>
      <p:ext uri="{BB962C8B-B14F-4D97-AF65-F5344CB8AC3E}">
        <p14:creationId xmlns:p14="http://schemas.microsoft.com/office/powerpoint/2010/main" val="16340890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88D7-35D4-0937-D59E-218DE4F20C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54C08B-AF9F-728C-A9C0-1D73809C9564}"/>
              </a:ext>
            </a:extLst>
          </p:cNvPr>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DD4B58-FFC8-4F55-4118-721B1A6BD395}"/>
              </a:ext>
            </a:extLst>
          </p:cNvPr>
          <p:cNvSpPr>
            <a:spLocks noGrp="1"/>
          </p:cNvSpPr>
          <p:nvPr>
            <p:ph sz="half" idx="2"/>
          </p:nvPr>
        </p:nvSpPr>
        <p:spPr>
          <a:xfrm>
            <a:off x="12589441" y="-22371309"/>
            <a:ext cx="0" cy="32658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C5AD6C-24C3-47D3-77E4-21F58FEB0E7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3F3B50B-DACA-0BE0-00D0-3A2513787F63}"/>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6ADFD04B-B983-3487-5C2F-782240C96851}"/>
              </a:ext>
            </a:extLst>
          </p:cNvPr>
          <p:cNvSpPr>
            <a:spLocks noGrp="1"/>
          </p:cNvSpPr>
          <p:nvPr>
            <p:ph type="sldNum" sz="quarter" idx="12"/>
          </p:nvPr>
        </p:nvSpPr>
        <p:spPr/>
        <p:txBody>
          <a:bodyPr/>
          <a:lstStyle/>
          <a:p>
            <a:pPr lvl="0"/>
            <a:fld id="{EC5A227D-E2A9-4C17-92DC-B1EBE9027FB3}" type="slidenum">
              <a:t>‹#›</a:t>
            </a:fld>
            <a:endParaRPr lang="en-US"/>
          </a:p>
        </p:txBody>
      </p:sp>
    </p:spTree>
    <p:extLst>
      <p:ext uri="{BB962C8B-B14F-4D97-AF65-F5344CB8AC3E}">
        <p14:creationId xmlns:p14="http://schemas.microsoft.com/office/powerpoint/2010/main" val="13000264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0EBB-CC5F-DC75-E898-1782AB025381}"/>
              </a:ext>
            </a:extLst>
          </p:cNvPr>
          <p:cNvSpPr>
            <a:spLocks noGrp="1"/>
          </p:cNvSpPr>
          <p:nvPr>
            <p:ph type="title"/>
          </p:nvPr>
        </p:nvSpPr>
        <p:spPr>
          <a:xfrm>
            <a:off x="839041" y="365798"/>
            <a:ext cx="10515839" cy="1324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DF2C8F-B7B2-1CB5-3EE3-5974DDA48996}"/>
              </a:ext>
            </a:extLst>
          </p:cNvPr>
          <p:cNvSpPr>
            <a:spLocks noGrp="1"/>
          </p:cNvSpPr>
          <p:nvPr>
            <p:ph type="body" idx="1"/>
          </p:nvPr>
        </p:nvSpPr>
        <p:spPr>
          <a:xfrm>
            <a:off x="839041" y="1680657"/>
            <a:ext cx="515903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4" name="Content Placeholder 3">
            <a:extLst>
              <a:ext uri="{FF2B5EF4-FFF2-40B4-BE49-F238E27FC236}">
                <a16:creationId xmlns:a16="http://schemas.microsoft.com/office/drawing/2014/main" id="{B9F5BE58-283B-83E0-F6EC-0F8215F33F6E}"/>
              </a:ext>
            </a:extLst>
          </p:cNvPr>
          <p:cNvSpPr>
            <a:spLocks noGrp="1"/>
          </p:cNvSpPr>
          <p:nvPr>
            <p:ph sz="half" idx="2"/>
          </p:nvPr>
        </p:nvSpPr>
        <p:spPr>
          <a:xfrm>
            <a:off x="839041" y="2504424"/>
            <a:ext cx="515903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5A50B5-B1B0-216B-78CF-88279F339816}"/>
              </a:ext>
            </a:extLst>
          </p:cNvPr>
          <p:cNvSpPr>
            <a:spLocks noGrp="1"/>
          </p:cNvSpPr>
          <p:nvPr>
            <p:ph type="body" sz="quarter" idx="3"/>
          </p:nvPr>
        </p:nvSpPr>
        <p:spPr>
          <a:xfrm>
            <a:off x="6172801" y="1680657"/>
            <a:ext cx="518207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6" name="Content Placeholder 5">
            <a:extLst>
              <a:ext uri="{FF2B5EF4-FFF2-40B4-BE49-F238E27FC236}">
                <a16:creationId xmlns:a16="http://schemas.microsoft.com/office/drawing/2014/main" id="{2CC2B816-8AA2-8B27-D6A8-9BCC2504299C}"/>
              </a:ext>
            </a:extLst>
          </p:cNvPr>
          <p:cNvSpPr>
            <a:spLocks noGrp="1"/>
          </p:cNvSpPr>
          <p:nvPr>
            <p:ph sz="quarter" idx="4"/>
          </p:nvPr>
        </p:nvSpPr>
        <p:spPr>
          <a:xfrm>
            <a:off x="6172801" y="2504424"/>
            <a:ext cx="518207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2D8455-67A7-24A1-018C-808F6D56397B}"/>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412E07B9-64C4-DCD6-D8CD-A3FFEC56A62E}"/>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3ADBAD3D-1D6A-E824-43CA-C1E991EF0DEF}"/>
              </a:ext>
            </a:extLst>
          </p:cNvPr>
          <p:cNvSpPr>
            <a:spLocks noGrp="1"/>
          </p:cNvSpPr>
          <p:nvPr>
            <p:ph type="sldNum" sz="quarter" idx="12"/>
          </p:nvPr>
        </p:nvSpPr>
        <p:spPr/>
        <p:txBody>
          <a:bodyPr/>
          <a:lstStyle/>
          <a:p>
            <a:pPr lvl="0"/>
            <a:fld id="{45046284-6810-4F7E-A1BD-93BE9F7532DE}" type="slidenum">
              <a:t>‹#›</a:t>
            </a:fld>
            <a:endParaRPr lang="en-US"/>
          </a:p>
        </p:txBody>
      </p:sp>
    </p:spTree>
    <p:extLst>
      <p:ext uri="{BB962C8B-B14F-4D97-AF65-F5344CB8AC3E}">
        <p14:creationId xmlns:p14="http://schemas.microsoft.com/office/powerpoint/2010/main" val="30520131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CEB4-AEAF-5CE5-55F6-74AE4FFABB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318352-D8CF-C247-44FC-F80BE9C81CEA}"/>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56A8F0B2-57E8-8B8D-1B9A-AB82B87AA2DD}"/>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F7B30658-D19F-6534-0345-67D1B15F2739}"/>
              </a:ext>
            </a:extLst>
          </p:cNvPr>
          <p:cNvSpPr>
            <a:spLocks noGrp="1"/>
          </p:cNvSpPr>
          <p:nvPr>
            <p:ph type="sldNum" sz="quarter" idx="12"/>
          </p:nvPr>
        </p:nvSpPr>
        <p:spPr/>
        <p:txBody>
          <a:bodyPr/>
          <a:lstStyle/>
          <a:p>
            <a:pPr lvl="0"/>
            <a:fld id="{F72C4DA9-83AF-49E7-8AF2-76AD994B6E98}" type="slidenum">
              <a:t>‹#›</a:t>
            </a:fld>
            <a:endParaRPr lang="en-US"/>
          </a:p>
        </p:txBody>
      </p:sp>
    </p:spTree>
    <p:extLst>
      <p:ext uri="{BB962C8B-B14F-4D97-AF65-F5344CB8AC3E}">
        <p14:creationId xmlns:p14="http://schemas.microsoft.com/office/powerpoint/2010/main" val="310860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8BD3-896C-2A01-AB31-7E92AEF742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669465-8C71-D625-C0F5-4B3668A5F493}"/>
              </a:ext>
            </a:extLst>
          </p:cNvPr>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E057BF-1129-BEFF-18C2-D0B79D884CAD}"/>
              </a:ext>
            </a:extLst>
          </p:cNvPr>
          <p:cNvSpPr>
            <a:spLocks noGrp="1"/>
          </p:cNvSpPr>
          <p:nvPr>
            <p:ph sz="half" idx="2"/>
          </p:nvPr>
        </p:nvSpPr>
        <p:spPr>
          <a:xfrm>
            <a:off x="12368640" y="5557544"/>
            <a:ext cx="0" cy="32658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CD6A7F-D71E-01BA-BCD9-663D9E5BF066}"/>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54783C2-353E-7918-781D-31F2D80AD9B7}"/>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96A5D8B3-1BE0-4766-4ECB-0E177F27E7AD}"/>
              </a:ext>
            </a:extLst>
          </p:cNvPr>
          <p:cNvSpPr>
            <a:spLocks noGrp="1"/>
          </p:cNvSpPr>
          <p:nvPr>
            <p:ph type="sldNum" sz="quarter" idx="12"/>
          </p:nvPr>
        </p:nvSpPr>
        <p:spPr/>
        <p:txBody>
          <a:bodyPr/>
          <a:lstStyle/>
          <a:p>
            <a:pPr lvl="0"/>
            <a:fld id="{633AD8A7-52BD-49AE-B95E-0B1BDD2E4630}" type="slidenum">
              <a:t>‹#›</a:t>
            </a:fld>
            <a:endParaRPr lang="en-US"/>
          </a:p>
        </p:txBody>
      </p:sp>
    </p:spTree>
    <p:extLst>
      <p:ext uri="{BB962C8B-B14F-4D97-AF65-F5344CB8AC3E}">
        <p14:creationId xmlns:p14="http://schemas.microsoft.com/office/powerpoint/2010/main" val="8414845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C8641-DECE-9E2E-CC8A-2576C7388B60}"/>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837CC4F0-56CE-848B-DD30-2C5507AC05FB}"/>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9CE7000D-01E4-69F1-0CD5-910B9CFA6596}"/>
              </a:ext>
            </a:extLst>
          </p:cNvPr>
          <p:cNvSpPr>
            <a:spLocks noGrp="1"/>
          </p:cNvSpPr>
          <p:nvPr>
            <p:ph type="sldNum" sz="quarter" idx="12"/>
          </p:nvPr>
        </p:nvSpPr>
        <p:spPr/>
        <p:txBody>
          <a:bodyPr/>
          <a:lstStyle/>
          <a:p>
            <a:pPr lvl="0"/>
            <a:fld id="{88BC5237-68D9-478F-A446-FABDCFF16B84}" type="slidenum">
              <a:t>‹#›</a:t>
            </a:fld>
            <a:endParaRPr lang="en-US"/>
          </a:p>
        </p:txBody>
      </p:sp>
    </p:spTree>
    <p:extLst>
      <p:ext uri="{BB962C8B-B14F-4D97-AF65-F5344CB8AC3E}">
        <p14:creationId xmlns:p14="http://schemas.microsoft.com/office/powerpoint/2010/main" val="2395275646"/>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91A5-9BB7-FFEA-F7A0-3FD37927959A}"/>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1B4BA6-1AD0-C5FD-3FBB-1472A18ED09B}"/>
              </a:ext>
            </a:extLst>
          </p:cNvPr>
          <p:cNvSpPr>
            <a:spLocks noGrp="1"/>
          </p:cNvSpPr>
          <p:nvPr>
            <p:ph idx="1"/>
          </p:nvPr>
        </p:nvSpPr>
        <p:spPr>
          <a:xfrm>
            <a:off x="5184001" y="987944"/>
            <a:ext cx="617088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1CB14C-2B14-29C9-1F15-8B3B5AF27C80}"/>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74F3DF6E-BECD-83D4-BD49-3C8A4437006E}"/>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BFA4A919-AED8-0FA8-62EE-560C3C90C32A}"/>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88DCA1E7-3ED9-1111-A6A4-C92DF8F13B78}"/>
              </a:ext>
            </a:extLst>
          </p:cNvPr>
          <p:cNvSpPr>
            <a:spLocks noGrp="1"/>
          </p:cNvSpPr>
          <p:nvPr>
            <p:ph type="sldNum" sz="quarter" idx="12"/>
          </p:nvPr>
        </p:nvSpPr>
        <p:spPr/>
        <p:txBody>
          <a:bodyPr/>
          <a:lstStyle/>
          <a:p>
            <a:pPr lvl="0"/>
            <a:fld id="{58D8C3BB-DAA9-4C0C-AACD-6D099E654ADF}" type="slidenum">
              <a:t>‹#›</a:t>
            </a:fld>
            <a:endParaRPr lang="en-US"/>
          </a:p>
        </p:txBody>
      </p:sp>
    </p:spTree>
    <p:extLst>
      <p:ext uri="{BB962C8B-B14F-4D97-AF65-F5344CB8AC3E}">
        <p14:creationId xmlns:p14="http://schemas.microsoft.com/office/powerpoint/2010/main" val="15036390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5533-D366-754F-998E-DFF45C31BA94}"/>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1297CD-901B-5F0B-1393-D8D65D2F61CE}"/>
              </a:ext>
            </a:extLst>
          </p:cNvPr>
          <p:cNvSpPr>
            <a:spLocks noGrp="1"/>
          </p:cNvSpPr>
          <p:nvPr>
            <p:ph type="pic" idx="1"/>
          </p:nvPr>
        </p:nvSpPr>
        <p:spPr>
          <a:xfrm>
            <a:off x="5184001" y="987944"/>
            <a:ext cx="6170880" cy="4873472"/>
          </a:xfrm>
        </p:spPr>
        <p:txBody>
          <a:bodyPr/>
          <a:lstStyle>
            <a:lvl1pPr marL="0" indent="0">
              <a:buNone/>
              <a:defRPr sz="2903"/>
            </a:lvl1pPr>
            <a:lvl2pPr marL="414772" indent="0">
              <a:buNone/>
              <a:defRPr sz="2540"/>
            </a:lvl2pPr>
            <a:lvl3pPr marL="829544" indent="0">
              <a:buNone/>
              <a:defRPr sz="2177"/>
            </a:lvl3pPr>
            <a:lvl4pPr marL="1244316" indent="0">
              <a:buNone/>
              <a:defRPr sz="1814"/>
            </a:lvl4pPr>
            <a:lvl5pPr marL="1659087" indent="0">
              <a:buNone/>
              <a:defRPr sz="1814"/>
            </a:lvl5pPr>
            <a:lvl6pPr marL="2073859" indent="0">
              <a:buNone/>
              <a:defRPr sz="1814"/>
            </a:lvl6pPr>
            <a:lvl7pPr marL="2488631" indent="0">
              <a:buNone/>
              <a:defRPr sz="1814"/>
            </a:lvl7pPr>
            <a:lvl8pPr marL="2903403" indent="0">
              <a:buNone/>
              <a:defRPr sz="1814"/>
            </a:lvl8pPr>
            <a:lvl9pPr marL="3318175" indent="0">
              <a:buNone/>
              <a:defRPr sz="1814"/>
            </a:lvl9pPr>
          </a:lstStyle>
          <a:p>
            <a:endParaRPr lang="en-IN"/>
          </a:p>
        </p:txBody>
      </p:sp>
      <p:sp>
        <p:nvSpPr>
          <p:cNvPr id="4" name="Text Placeholder 3">
            <a:extLst>
              <a:ext uri="{FF2B5EF4-FFF2-40B4-BE49-F238E27FC236}">
                <a16:creationId xmlns:a16="http://schemas.microsoft.com/office/drawing/2014/main" id="{7846D301-B4E0-3BA0-23A8-EC27F0B79942}"/>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6AED91FC-885E-8BCB-A171-2BCE02797CE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1D6BFE2F-563B-0E42-5BA3-FDBC8D3D3DD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F629BDD8-E3D9-8D16-9C17-B0389197622C}"/>
              </a:ext>
            </a:extLst>
          </p:cNvPr>
          <p:cNvSpPr>
            <a:spLocks noGrp="1"/>
          </p:cNvSpPr>
          <p:nvPr>
            <p:ph type="sldNum" sz="quarter" idx="12"/>
          </p:nvPr>
        </p:nvSpPr>
        <p:spPr/>
        <p:txBody>
          <a:bodyPr/>
          <a:lstStyle/>
          <a:p>
            <a:pPr lvl="0"/>
            <a:fld id="{1A827A9E-CEF9-4595-A022-747B94589115}" type="slidenum">
              <a:t>‹#›</a:t>
            </a:fld>
            <a:endParaRPr lang="en-US"/>
          </a:p>
        </p:txBody>
      </p:sp>
    </p:spTree>
    <p:extLst>
      <p:ext uri="{BB962C8B-B14F-4D97-AF65-F5344CB8AC3E}">
        <p14:creationId xmlns:p14="http://schemas.microsoft.com/office/powerpoint/2010/main" val="13364572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67EF-5089-1423-1D56-829BC22549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F20922-5DEA-E680-B0BE-B2860F1843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BC0D2C-E7F2-252F-A67A-038D8BE53AA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2A31BD6-F327-A939-8B44-43CFCC600572}"/>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AC2754F-2801-1929-A157-20F7E133A7C1}"/>
              </a:ext>
            </a:extLst>
          </p:cNvPr>
          <p:cNvSpPr>
            <a:spLocks noGrp="1"/>
          </p:cNvSpPr>
          <p:nvPr>
            <p:ph type="sldNum" sz="quarter" idx="12"/>
          </p:nvPr>
        </p:nvSpPr>
        <p:spPr/>
        <p:txBody>
          <a:bodyPr/>
          <a:lstStyle/>
          <a:p>
            <a:pPr lvl="0"/>
            <a:fld id="{6A25FED5-DD18-45A0-A3AC-C4945F922F68}" type="slidenum">
              <a:t>‹#›</a:t>
            </a:fld>
            <a:endParaRPr lang="en-US"/>
          </a:p>
        </p:txBody>
      </p:sp>
    </p:spTree>
    <p:extLst>
      <p:ext uri="{BB962C8B-B14F-4D97-AF65-F5344CB8AC3E}">
        <p14:creationId xmlns:p14="http://schemas.microsoft.com/office/powerpoint/2010/main" val="13098415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ED4C54-DD7A-9E8A-827F-35C2D645D236}"/>
              </a:ext>
            </a:extLst>
          </p:cNvPr>
          <p:cNvSpPr>
            <a:spLocks noGrp="1"/>
          </p:cNvSpPr>
          <p:nvPr>
            <p:ph type="title" orient="vert"/>
          </p:nvPr>
        </p:nvSpPr>
        <p:spPr>
          <a:xfrm>
            <a:off x="9525121" y="-22371309"/>
            <a:ext cx="2972160" cy="3265830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E32D77-A8F4-ED35-0F2B-CDFBF1D81C32}"/>
              </a:ext>
            </a:extLst>
          </p:cNvPr>
          <p:cNvSpPr>
            <a:spLocks noGrp="1"/>
          </p:cNvSpPr>
          <p:nvPr>
            <p:ph type="body" orient="vert" idx="1"/>
          </p:nvPr>
        </p:nvSpPr>
        <p:spPr>
          <a:xfrm>
            <a:off x="608641" y="-22371309"/>
            <a:ext cx="8732160" cy="326583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AF808-4296-D435-864B-7485D605869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2905730-6F04-9784-5BE6-851A302134F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3769B6E-77B5-6E0E-61A6-AD2235F6D6FA}"/>
              </a:ext>
            </a:extLst>
          </p:cNvPr>
          <p:cNvSpPr>
            <a:spLocks noGrp="1"/>
          </p:cNvSpPr>
          <p:nvPr>
            <p:ph type="sldNum" sz="quarter" idx="12"/>
          </p:nvPr>
        </p:nvSpPr>
        <p:spPr/>
        <p:txBody>
          <a:bodyPr/>
          <a:lstStyle/>
          <a:p>
            <a:pPr lvl="0"/>
            <a:fld id="{6973E859-EDB6-4804-8204-E8D7852D7B82}" type="slidenum">
              <a:t>‹#›</a:t>
            </a:fld>
            <a:endParaRPr lang="en-US"/>
          </a:p>
        </p:txBody>
      </p:sp>
    </p:spTree>
    <p:extLst>
      <p:ext uri="{BB962C8B-B14F-4D97-AF65-F5344CB8AC3E}">
        <p14:creationId xmlns:p14="http://schemas.microsoft.com/office/powerpoint/2010/main" val="149083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E20D-D7DD-2C09-4730-EF9C481D215D}"/>
              </a:ext>
            </a:extLst>
          </p:cNvPr>
          <p:cNvSpPr>
            <a:spLocks noGrp="1"/>
          </p:cNvSpPr>
          <p:nvPr>
            <p:ph type="title"/>
          </p:nvPr>
        </p:nvSpPr>
        <p:spPr>
          <a:xfrm>
            <a:off x="839041" y="365798"/>
            <a:ext cx="10515839" cy="1324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219D05-2546-D796-314F-4BFDB9279DB2}"/>
              </a:ext>
            </a:extLst>
          </p:cNvPr>
          <p:cNvSpPr>
            <a:spLocks noGrp="1"/>
          </p:cNvSpPr>
          <p:nvPr>
            <p:ph type="body" idx="1"/>
          </p:nvPr>
        </p:nvSpPr>
        <p:spPr>
          <a:xfrm>
            <a:off x="839041" y="1680657"/>
            <a:ext cx="515903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4" name="Content Placeholder 3">
            <a:extLst>
              <a:ext uri="{FF2B5EF4-FFF2-40B4-BE49-F238E27FC236}">
                <a16:creationId xmlns:a16="http://schemas.microsoft.com/office/drawing/2014/main" id="{BC9E0154-314A-E398-7F19-CA66FB4963AC}"/>
              </a:ext>
            </a:extLst>
          </p:cNvPr>
          <p:cNvSpPr>
            <a:spLocks noGrp="1"/>
          </p:cNvSpPr>
          <p:nvPr>
            <p:ph sz="half" idx="2"/>
          </p:nvPr>
        </p:nvSpPr>
        <p:spPr>
          <a:xfrm>
            <a:off x="839041" y="2504424"/>
            <a:ext cx="515903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D6AF76-DD08-EE34-8B51-5CC8262D12E8}"/>
              </a:ext>
            </a:extLst>
          </p:cNvPr>
          <p:cNvSpPr>
            <a:spLocks noGrp="1"/>
          </p:cNvSpPr>
          <p:nvPr>
            <p:ph type="body" sz="quarter" idx="3"/>
          </p:nvPr>
        </p:nvSpPr>
        <p:spPr>
          <a:xfrm>
            <a:off x="6172801" y="1680657"/>
            <a:ext cx="518207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6" name="Content Placeholder 5">
            <a:extLst>
              <a:ext uri="{FF2B5EF4-FFF2-40B4-BE49-F238E27FC236}">
                <a16:creationId xmlns:a16="http://schemas.microsoft.com/office/drawing/2014/main" id="{A2CB9DC6-8D14-301F-5D25-647FB2611B9D}"/>
              </a:ext>
            </a:extLst>
          </p:cNvPr>
          <p:cNvSpPr>
            <a:spLocks noGrp="1"/>
          </p:cNvSpPr>
          <p:nvPr>
            <p:ph sz="quarter" idx="4"/>
          </p:nvPr>
        </p:nvSpPr>
        <p:spPr>
          <a:xfrm>
            <a:off x="6172801" y="2504424"/>
            <a:ext cx="518207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D5634D-5CF9-D518-1863-58D570AC8769}"/>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7281A6E8-939A-7EAB-4AF7-6A1FDA998172}"/>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3FA210C8-68D3-5312-C95E-3D3B35569702}"/>
              </a:ext>
            </a:extLst>
          </p:cNvPr>
          <p:cNvSpPr>
            <a:spLocks noGrp="1"/>
          </p:cNvSpPr>
          <p:nvPr>
            <p:ph type="sldNum" sz="quarter" idx="12"/>
          </p:nvPr>
        </p:nvSpPr>
        <p:spPr/>
        <p:txBody>
          <a:bodyPr/>
          <a:lstStyle/>
          <a:p>
            <a:pPr lvl="0"/>
            <a:fld id="{9DFD61E8-D4B7-4B98-877A-5F758961EDCC}" type="slidenum">
              <a:t>‹#›</a:t>
            </a:fld>
            <a:endParaRPr lang="en-US"/>
          </a:p>
        </p:txBody>
      </p:sp>
    </p:spTree>
    <p:extLst>
      <p:ext uri="{BB962C8B-B14F-4D97-AF65-F5344CB8AC3E}">
        <p14:creationId xmlns:p14="http://schemas.microsoft.com/office/powerpoint/2010/main" val="3661293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CB35-EB3C-88B2-3B0C-676D341E35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5577D4-4757-B3CA-6F80-7978C47BD285}"/>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1D893B03-21A8-4F38-6606-61EE467896AC}"/>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E0052BDF-3928-C8E3-9404-F60E2A9F5759}"/>
              </a:ext>
            </a:extLst>
          </p:cNvPr>
          <p:cNvSpPr>
            <a:spLocks noGrp="1"/>
          </p:cNvSpPr>
          <p:nvPr>
            <p:ph type="sldNum" sz="quarter" idx="12"/>
          </p:nvPr>
        </p:nvSpPr>
        <p:spPr/>
        <p:txBody>
          <a:bodyPr/>
          <a:lstStyle/>
          <a:p>
            <a:pPr lvl="0"/>
            <a:fld id="{1A7C4191-1A67-40F2-8288-CF07908E43CD}" type="slidenum">
              <a:t>‹#›</a:t>
            </a:fld>
            <a:endParaRPr lang="en-US"/>
          </a:p>
        </p:txBody>
      </p:sp>
    </p:spTree>
    <p:extLst>
      <p:ext uri="{BB962C8B-B14F-4D97-AF65-F5344CB8AC3E}">
        <p14:creationId xmlns:p14="http://schemas.microsoft.com/office/powerpoint/2010/main" val="2369012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42023C-5D6A-04BD-988F-8FF9DAEB3E9F}"/>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DEA04472-CB47-A840-7DDC-7574C77BD63B}"/>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832554E1-610E-4FE7-D885-B41CD39D484B}"/>
              </a:ext>
            </a:extLst>
          </p:cNvPr>
          <p:cNvSpPr>
            <a:spLocks noGrp="1"/>
          </p:cNvSpPr>
          <p:nvPr>
            <p:ph type="sldNum" sz="quarter" idx="12"/>
          </p:nvPr>
        </p:nvSpPr>
        <p:spPr/>
        <p:txBody>
          <a:bodyPr/>
          <a:lstStyle/>
          <a:p>
            <a:pPr lvl="0"/>
            <a:fld id="{CF86A73E-DDF2-4992-95ED-7718D46F5D7C}" type="slidenum">
              <a:t>‹#›</a:t>
            </a:fld>
            <a:endParaRPr lang="en-US"/>
          </a:p>
        </p:txBody>
      </p:sp>
    </p:spTree>
    <p:extLst>
      <p:ext uri="{BB962C8B-B14F-4D97-AF65-F5344CB8AC3E}">
        <p14:creationId xmlns:p14="http://schemas.microsoft.com/office/powerpoint/2010/main" val="324476056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519A-6B8B-3418-5423-4C6B1A1B0420}"/>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6C84BE-5DE1-E37D-1C0D-0320442F49CC}"/>
              </a:ext>
            </a:extLst>
          </p:cNvPr>
          <p:cNvSpPr>
            <a:spLocks noGrp="1"/>
          </p:cNvSpPr>
          <p:nvPr>
            <p:ph idx="1"/>
          </p:nvPr>
        </p:nvSpPr>
        <p:spPr>
          <a:xfrm>
            <a:off x="5184001" y="987944"/>
            <a:ext cx="617088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E5FCF9-1C2B-4216-41BA-25D16B3ADC78}"/>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56E7EF70-7F6C-04AE-A4F4-96C09D82AD94}"/>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9E90B615-AD05-9CBC-7B84-24BBBE902B9B}"/>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25FF16F5-E25E-66BD-FFAC-923E667C6840}"/>
              </a:ext>
            </a:extLst>
          </p:cNvPr>
          <p:cNvSpPr>
            <a:spLocks noGrp="1"/>
          </p:cNvSpPr>
          <p:nvPr>
            <p:ph type="sldNum" sz="quarter" idx="12"/>
          </p:nvPr>
        </p:nvSpPr>
        <p:spPr/>
        <p:txBody>
          <a:bodyPr/>
          <a:lstStyle/>
          <a:p>
            <a:pPr lvl="0"/>
            <a:fld id="{3B8D7C67-922F-423B-BED6-325DCD267284}" type="slidenum">
              <a:t>‹#›</a:t>
            </a:fld>
            <a:endParaRPr lang="en-US"/>
          </a:p>
        </p:txBody>
      </p:sp>
    </p:spTree>
    <p:extLst>
      <p:ext uri="{BB962C8B-B14F-4D97-AF65-F5344CB8AC3E}">
        <p14:creationId xmlns:p14="http://schemas.microsoft.com/office/powerpoint/2010/main" val="988832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0971-31F3-EE35-7FB7-A44AD0D04B71}"/>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F7386B-12B8-C87E-B686-50A745382075}"/>
              </a:ext>
            </a:extLst>
          </p:cNvPr>
          <p:cNvSpPr>
            <a:spLocks noGrp="1"/>
          </p:cNvSpPr>
          <p:nvPr>
            <p:ph type="pic" idx="1"/>
          </p:nvPr>
        </p:nvSpPr>
        <p:spPr>
          <a:xfrm>
            <a:off x="5184001" y="987944"/>
            <a:ext cx="6170880" cy="4873472"/>
          </a:xfrm>
        </p:spPr>
        <p:txBody>
          <a:bodyPr/>
          <a:lstStyle>
            <a:lvl1pPr marL="0" indent="0">
              <a:buNone/>
              <a:defRPr sz="2903"/>
            </a:lvl1pPr>
            <a:lvl2pPr marL="414772" indent="0">
              <a:buNone/>
              <a:defRPr sz="2540"/>
            </a:lvl2pPr>
            <a:lvl3pPr marL="829544" indent="0">
              <a:buNone/>
              <a:defRPr sz="2177"/>
            </a:lvl3pPr>
            <a:lvl4pPr marL="1244316" indent="0">
              <a:buNone/>
              <a:defRPr sz="1814"/>
            </a:lvl4pPr>
            <a:lvl5pPr marL="1659087" indent="0">
              <a:buNone/>
              <a:defRPr sz="1814"/>
            </a:lvl5pPr>
            <a:lvl6pPr marL="2073859" indent="0">
              <a:buNone/>
              <a:defRPr sz="1814"/>
            </a:lvl6pPr>
            <a:lvl7pPr marL="2488631" indent="0">
              <a:buNone/>
              <a:defRPr sz="1814"/>
            </a:lvl7pPr>
            <a:lvl8pPr marL="2903403" indent="0">
              <a:buNone/>
              <a:defRPr sz="1814"/>
            </a:lvl8pPr>
            <a:lvl9pPr marL="3318175" indent="0">
              <a:buNone/>
              <a:defRPr sz="1814"/>
            </a:lvl9pPr>
          </a:lstStyle>
          <a:p>
            <a:endParaRPr lang="en-IN"/>
          </a:p>
        </p:txBody>
      </p:sp>
      <p:sp>
        <p:nvSpPr>
          <p:cNvPr id="4" name="Text Placeholder 3">
            <a:extLst>
              <a:ext uri="{FF2B5EF4-FFF2-40B4-BE49-F238E27FC236}">
                <a16:creationId xmlns:a16="http://schemas.microsoft.com/office/drawing/2014/main" id="{D700531E-21EB-0C01-8059-CD2DCBC0B888}"/>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5C634733-037C-1CFA-FA99-8C05194E57A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9E9F3AB2-50D5-59A0-9333-06031302BF77}"/>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9221379-99E2-D3ED-F01D-16A494F5431E}"/>
              </a:ext>
            </a:extLst>
          </p:cNvPr>
          <p:cNvSpPr>
            <a:spLocks noGrp="1"/>
          </p:cNvSpPr>
          <p:nvPr>
            <p:ph type="sldNum" sz="quarter" idx="12"/>
          </p:nvPr>
        </p:nvSpPr>
        <p:spPr/>
        <p:txBody>
          <a:bodyPr/>
          <a:lstStyle/>
          <a:p>
            <a:pPr lvl="0"/>
            <a:fld id="{646005EE-95A6-48B6-B4AC-F0F336AA088A}" type="slidenum">
              <a:t>‹#›</a:t>
            </a:fld>
            <a:endParaRPr lang="en-US"/>
          </a:p>
        </p:txBody>
      </p:sp>
    </p:spTree>
    <p:extLst>
      <p:ext uri="{BB962C8B-B14F-4D97-AF65-F5344CB8AC3E}">
        <p14:creationId xmlns:p14="http://schemas.microsoft.com/office/powerpoint/2010/main" val="267524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w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w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6.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7.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280FABCF-B105-B1D7-3B81-892BBEA5BF8B}"/>
              </a:ext>
            </a:extLst>
          </p:cNvPr>
          <p:cNvPicPr>
            <a:picLocks noChangeAspect="1"/>
          </p:cNvPicPr>
          <p:nvPr/>
        </p:nvPicPr>
        <p:blipFill>
          <a:blip r:embed="rId13">
            <a:lum/>
            <a:alphaModFix/>
          </a:blip>
          <a:srcRect/>
          <a:stretch>
            <a:fillRect/>
          </a:stretch>
        </p:blipFill>
        <p:spPr>
          <a:xfrm>
            <a:off x="16545" y="4425886"/>
            <a:ext cx="11188514" cy="1702490"/>
          </a:xfrm>
          <a:prstGeom prst="rect">
            <a:avLst/>
          </a:prstGeom>
          <a:noFill/>
          <a:ln>
            <a:noFill/>
          </a:ln>
        </p:spPr>
      </p:pic>
      <p:sp>
        <p:nvSpPr>
          <p:cNvPr id="3" name="Title Placeholder 2">
            <a:extLst>
              <a:ext uri="{FF2B5EF4-FFF2-40B4-BE49-F238E27FC236}">
                <a16:creationId xmlns:a16="http://schemas.microsoft.com/office/drawing/2014/main" id="{A81D1A4F-3AD3-4BAF-CBAB-394E98379E52}"/>
              </a:ext>
            </a:extLst>
          </p:cNvPr>
          <p:cNvSpPr txBox="1">
            <a:spLocks noGrp="1"/>
          </p:cNvSpPr>
          <p:nvPr>
            <p:ph type="title"/>
          </p:nvPr>
        </p:nvSpPr>
        <p:spPr>
          <a:xfrm>
            <a:off x="609561" y="4714914"/>
            <a:ext cx="9675493" cy="1145009"/>
          </a:xfrm>
          <a:prstGeom prst="rect">
            <a:avLst/>
          </a:prstGeom>
          <a:noFill/>
          <a:ln>
            <a:noFill/>
          </a:ln>
        </p:spPr>
        <p:txBody>
          <a:bodyPr lIns="0" tIns="0" rIns="0" bIns="0" anchor="ctr"/>
          <a:lstStyle/>
          <a:p>
            <a:endParaRPr lang="en-US"/>
          </a:p>
        </p:txBody>
      </p:sp>
      <p:sp>
        <p:nvSpPr>
          <p:cNvPr id="4" name="Text Placeholder 3">
            <a:extLst>
              <a:ext uri="{FF2B5EF4-FFF2-40B4-BE49-F238E27FC236}">
                <a16:creationId xmlns:a16="http://schemas.microsoft.com/office/drawing/2014/main" id="{57655017-88A1-1236-5F3D-E51E335525D7}"/>
              </a:ext>
            </a:extLst>
          </p:cNvPr>
          <p:cNvSpPr txBox="1">
            <a:spLocks noGrp="1"/>
          </p:cNvSpPr>
          <p:nvPr>
            <p:ph type="body" idx="1"/>
          </p:nvPr>
        </p:nvSpPr>
        <p:spPr>
          <a:xfrm>
            <a:off x="12275712" y="5557831"/>
            <a:ext cx="435" cy="32658547"/>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B38D9E-7B6E-8FF7-7893-4442EF272FE9}"/>
              </a:ext>
            </a:extLst>
          </p:cNvPr>
          <p:cNvSpPr txBox="1">
            <a:spLocks noGrp="1"/>
          </p:cNvSpPr>
          <p:nvPr>
            <p:ph type="dt" sz="half" idx="2"/>
          </p:nvPr>
        </p:nvSpPr>
        <p:spPr>
          <a:xfrm>
            <a:off x="609561" y="6247906"/>
            <a:ext cx="2840124" cy="472896"/>
          </a:xfrm>
          <a:prstGeom prst="rect">
            <a:avLst/>
          </a:prstGeom>
          <a:noFill/>
          <a:ln>
            <a:noFill/>
          </a:ln>
        </p:spPr>
        <p:txBody>
          <a:bodyPr lIns="0" tIns="0" rIns="0" bIns="0" anchorCtr="0">
            <a:noAutofit/>
          </a:bodyPr>
          <a:lstStyle>
            <a:lvl1pPr lvl="0" rtl="0" hangingPunct="0">
              <a:buNone/>
              <a:tabLst/>
              <a:defRPr lang="en-US" sz="1270" kern="1200">
                <a:latin typeface="Liberation Serif" pitchFamily="18"/>
                <a:ea typeface="Segoe UI"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8C04FF9E-3864-C98F-A99E-46CCFABD1CB1}"/>
              </a:ext>
            </a:extLst>
          </p:cNvPr>
          <p:cNvSpPr txBox="1">
            <a:spLocks noGrp="1"/>
          </p:cNvSpPr>
          <p:nvPr>
            <p:ph type="ftr" sz="quarter" idx="3"/>
          </p:nvPr>
        </p:nvSpPr>
        <p:spPr>
          <a:xfrm>
            <a:off x="4169405" y="6247906"/>
            <a:ext cx="3864189" cy="472896"/>
          </a:xfrm>
          <a:prstGeom prst="rect">
            <a:avLst/>
          </a:prstGeom>
          <a:noFill/>
          <a:ln>
            <a:noFill/>
          </a:ln>
        </p:spPr>
        <p:txBody>
          <a:bodyPr lIns="0" tIns="0" rIns="0" bIns="0" anchorCtr="0">
            <a:noAutofit/>
          </a:bodyPr>
          <a:lstStyle>
            <a:lvl1pPr lvl="0" algn="ctr" rtl="0" hangingPunct="0">
              <a:buNone/>
              <a:tabLst/>
              <a:defRPr lang="en-US" sz="1270" kern="1200">
                <a:latin typeface="Liberation Serif" pitchFamily="18"/>
                <a:ea typeface="Segoe UI"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6A26E619-DFC5-AB26-E255-0CC5C509BF5E}"/>
              </a:ext>
            </a:extLst>
          </p:cNvPr>
          <p:cNvSpPr txBox="1">
            <a:spLocks noGrp="1"/>
          </p:cNvSpPr>
          <p:nvPr>
            <p:ph type="sldNum" sz="quarter" idx="4"/>
          </p:nvPr>
        </p:nvSpPr>
        <p:spPr>
          <a:xfrm>
            <a:off x="8740687" y="6247906"/>
            <a:ext cx="2840124" cy="472896"/>
          </a:xfrm>
          <a:prstGeom prst="rect">
            <a:avLst/>
          </a:prstGeom>
          <a:noFill/>
          <a:ln>
            <a:noFill/>
          </a:ln>
        </p:spPr>
        <p:txBody>
          <a:bodyPr lIns="0" tIns="0" rIns="0" bIns="0" anchorCtr="0">
            <a:noAutofit/>
          </a:bodyPr>
          <a:lstStyle>
            <a:lvl1pPr lvl="0" algn="r" rtl="0" hangingPunct="0">
              <a:buNone/>
              <a:tabLst/>
              <a:defRPr lang="en-US" sz="1270" kern="1200">
                <a:latin typeface="Liberation Serif" pitchFamily="18"/>
                <a:ea typeface="Segoe UI" pitchFamily="2"/>
                <a:cs typeface="Tahoma" pitchFamily="2"/>
              </a:defRPr>
            </a:lvl1pPr>
          </a:lstStyle>
          <a:p>
            <a:pPr lvl="0"/>
            <a:fld id="{3EB31E93-B941-461A-BC41-65A47561B61B}" type="slidenum">
              <a:t>‹#›</a:t>
            </a:fld>
            <a:endParaRPr lang="en-US"/>
          </a:p>
        </p:txBody>
      </p:sp>
      <p:sp>
        <p:nvSpPr>
          <p:cNvPr id="8" name="Title Placeholder 7">
            <a:extLst>
              <a:ext uri="{FF2B5EF4-FFF2-40B4-BE49-F238E27FC236}">
                <a16:creationId xmlns:a16="http://schemas.microsoft.com/office/drawing/2014/main" id="{AC3B3D11-DCAD-8C92-6B96-C51D8E60C39D}"/>
              </a:ext>
            </a:extLst>
          </p:cNvPr>
          <p:cNvSpPr txBox="1">
            <a:spLocks noGrp="1"/>
          </p:cNvSpPr>
          <p:nvPr>
            <p:ph type="title" sz="quarter" idx="4294967295"/>
          </p:nvPr>
        </p:nvSpPr>
        <p:spPr>
          <a:xfrm>
            <a:off x="609997" y="4649923"/>
            <a:ext cx="9343282" cy="1145009"/>
          </a:xfrm>
          <a:prstGeom prst="rect">
            <a:avLst/>
          </a:prstGeom>
          <a:noFill/>
          <a:ln>
            <a:noFill/>
          </a:ln>
        </p:spPr>
        <p:txBody>
          <a:bodyPr lIns="0" tIns="0" rIns="0" bIns="0" anchor="ctr"/>
          <a:lstStyle/>
          <a:p>
            <a:pPr lvl="0"/>
            <a:endParaRPr lang="en-US"/>
          </a:p>
        </p:txBody>
      </p:sp>
    </p:spTree>
    <p:extLst>
      <p:ext uri="{BB962C8B-B14F-4D97-AF65-F5344CB8AC3E}">
        <p14:creationId xmlns:p14="http://schemas.microsoft.com/office/powerpoint/2010/main" val="1414317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lvl="0" algn="l" rtl="0" hangingPunct="0">
        <a:buNone/>
        <a:tabLst/>
        <a:defRPr lang="en-US" sz="3266" b="0" i="0" u="none" strike="noStrike" kern="1200">
          <a:ln>
            <a:noFill/>
          </a:ln>
          <a:solidFill>
            <a:srgbClr val="FFFFFF"/>
          </a:solidFill>
          <a:latin typeface="Trebuchet MS" pitchFamily="34"/>
          <a:ea typeface="Droid Sans Fallback" pitchFamily="2"/>
          <a:cs typeface="FreeSans" pitchFamily="2"/>
        </a:defRPr>
      </a:lvl1pPr>
    </p:titleStyle>
    <p:bodyStyle>
      <a:lvl1pPr rtl="0" hangingPunct="0">
        <a:spcBef>
          <a:spcPts val="0"/>
        </a:spcBef>
        <a:spcAft>
          <a:spcPts val="1286"/>
        </a:spcAft>
        <a:tabLst/>
        <a:defRPr lang="en-US" sz="2903" b="0" i="0" u="none" strike="noStrike" kern="1200">
          <a:ln>
            <a:noFill/>
          </a:ln>
          <a:latin typeface="Liberation Sans" pitchFamily="18"/>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D9BBD2-1C09-AE3B-B7A6-BECED20736C7}"/>
              </a:ext>
            </a:extLst>
          </p:cNvPr>
          <p:cNvSpPr txBox="1">
            <a:spLocks noGrp="1"/>
          </p:cNvSpPr>
          <p:nvPr>
            <p:ph type="title"/>
          </p:nvPr>
        </p:nvSpPr>
        <p:spPr>
          <a:xfrm>
            <a:off x="691418" y="12083"/>
            <a:ext cx="10889829" cy="1145009"/>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2BD4F577-208F-94EC-9FD4-BEDCE9693C07}"/>
              </a:ext>
            </a:extLst>
          </p:cNvPr>
          <p:cNvSpPr txBox="1">
            <a:spLocks noGrp="1"/>
          </p:cNvSpPr>
          <p:nvPr>
            <p:ph type="body" idx="1"/>
          </p:nvPr>
        </p:nvSpPr>
        <p:spPr>
          <a:xfrm>
            <a:off x="609561" y="1327243"/>
            <a:ext cx="10971684" cy="4645351"/>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385C8-A20C-D1D8-E806-39F09EEA6B27}"/>
              </a:ext>
            </a:extLst>
          </p:cNvPr>
          <p:cNvSpPr txBox="1">
            <a:spLocks noGrp="1"/>
          </p:cNvSpPr>
          <p:nvPr>
            <p:ph type="dt" sz="half" idx="2"/>
          </p:nvPr>
        </p:nvSpPr>
        <p:spPr>
          <a:xfrm>
            <a:off x="609561" y="6247906"/>
            <a:ext cx="2840124" cy="472896"/>
          </a:xfrm>
          <a:prstGeom prst="rect">
            <a:avLst/>
          </a:prstGeom>
          <a:noFill/>
          <a:ln>
            <a:noFill/>
          </a:ln>
        </p:spPr>
        <p:txBody>
          <a:bodyPr lIns="0" tIns="0" rIns="0" bIns="0" anchorCtr="0">
            <a:noAutofit/>
          </a:bodyPr>
          <a:lstStyle>
            <a:lvl1pPr lvl="0" rtl="0" hangingPunct="0">
              <a:buNone/>
              <a:tabLst/>
              <a:defRPr lang="en-US" sz="1270" kern="1200">
                <a:latin typeface="Liberation Serif" pitchFamily="18"/>
                <a:ea typeface="Segoe UI" pitchFamily="2"/>
                <a:cs typeface="Tahoma" pitchFamily="2"/>
              </a:defRPr>
            </a:lvl1pPr>
          </a:lstStyle>
          <a:p>
            <a:pPr lvl="0"/>
            <a:endParaRPr lang="en-US"/>
          </a:p>
        </p:txBody>
      </p:sp>
      <p:sp>
        <p:nvSpPr>
          <p:cNvPr id="5" name="Footer Placeholder 4">
            <a:extLst>
              <a:ext uri="{FF2B5EF4-FFF2-40B4-BE49-F238E27FC236}">
                <a16:creationId xmlns:a16="http://schemas.microsoft.com/office/drawing/2014/main" id="{FDD8C51F-6137-9790-BE65-4E4953D086A4}"/>
              </a:ext>
            </a:extLst>
          </p:cNvPr>
          <p:cNvSpPr txBox="1">
            <a:spLocks noGrp="1"/>
          </p:cNvSpPr>
          <p:nvPr>
            <p:ph type="ftr" sz="quarter" idx="3"/>
          </p:nvPr>
        </p:nvSpPr>
        <p:spPr>
          <a:xfrm>
            <a:off x="4169405" y="6247906"/>
            <a:ext cx="3864189" cy="472896"/>
          </a:xfrm>
          <a:prstGeom prst="rect">
            <a:avLst/>
          </a:prstGeom>
          <a:noFill/>
          <a:ln>
            <a:noFill/>
          </a:ln>
        </p:spPr>
        <p:txBody>
          <a:bodyPr lIns="0" tIns="0" rIns="0" bIns="0" anchorCtr="0">
            <a:noAutofit/>
          </a:bodyPr>
          <a:lstStyle>
            <a:lvl1pPr lvl="0" algn="ctr" rtl="0" hangingPunct="0">
              <a:buNone/>
              <a:tabLst/>
              <a:defRPr lang="en-US" sz="1270" kern="1200">
                <a:latin typeface="Liberation Serif" pitchFamily="18"/>
                <a:ea typeface="Segoe UI" pitchFamily="2"/>
                <a:cs typeface="Tahoma" pitchFamily="2"/>
              </a:defRPr>
            </a:lvl1pPr>
          </a:lstStyle>
          <a:p>
            <a:pPr lvl="0"/>
            <a:endParaRPr lang="en-US"/>
          </a:p>
        </p:txBody>
      </p:sp>
      <p:sp>
        <p:nvSpPr>
          <p:cNvPr id="6" name="Slide Number Placeholder 5">
            <a:extLst>
              <a:ext uri="{FF2B5EF4-FFF2-40B4-BE49-F238E27FC236}">
                <a16:creationId xmlns:a16="http://schemas.microsoft.com/office/drawing/2014/main" id="{C3415689-775C-5CEC-C6F1-304AFEF86654}"/>
              </a:ext>
            </a:extLst>
          </p:cNvPr>
          <p:cNvSpPr txBox="1">
            <a:spLocks noGrp="1"/>
          </p:cNvSpPr>
          <p:nvPr>
            <p:ph type="sldNum" sz="quarter" idx="4"/>
          </p:nvPr>
        </p:nvSpPr>
        <p:spPr>
          <a:xfrm>
            <a:off x="8740687" y="6247906"/>
            <a:ext cx="2840124" cy="472896"/>
          </a:xfrm>
          <a:prstGeom prst="rect">
            <a:avLst/>
          </a:prstGeom>
          <a:noFill/>
          <a:ln>
            <a:noFill/>
          </a:ln>
        </p:spPr>
        <p:txBody>
          <a:bodyPr lIns="0" tIns="0" rIns="0" bIns="0" anchorCtr="0">
            <a:noAutofit/>
          </a:bodyPr>
          <a:lstStyle>
            <a:lvl1pPr lvl="0" algn="r" rtl="0" hangingPunct="0">
              <a:buNone/>
              <a:tabLst/>
              <a:defRPr lang="en-US" sz="1270" kern="1200">
                <a:latin typeface="Liberation Serif" pitchFamily="18"/>
                <a:ea typeface="Segoe UI" pitchFamily="2"/>
                <a:cs typeface="Tahoma" pitchFamily="2"/>
              </a:defRPr>
            </a:lvl1pPr>
          </a:lstStyle>
          <a:p>
            <a:pPr lvl="0"/>
            <a:fld id="{34B972AC-BA07-4485-8151-F5D25FFF8C24}" type="slidenum">
              <a:t>‹#›</a:t>
            </a:fld>
            <a:endParaRPr lang="en-US"/>
          </a:p>
        </p:txBody>
      </p:sp>
      <p:pic>
        <p:nvPicPr>
          <p:cNvPr id="7" name="Picture 7">
            <a:extLst>
              <a:ext uri="{FF2B5EF4-FFF2-40B4-BE49-F238E27FC236}">
                <a16:creationId xmlns:a16="http://schemas.microsoft.com/office/drawing/2014/main" id="{0CB705CB-6387-3158-339D-B889C35B664B}"/>
              </a:ext>
            </a:extLst>
          </p:cNvPr>
          <p:cNvPicPr>
            <a:picLocks noChangeAspect="1"/>
          </p:cNvPicPr>
          <p:nvPr/>
        </p:nvPicPr>
        <p:blipFill>
          <a:blip r:embed="rId13">
            <a:lum/>
            <a:alphaModFix/>
          </a:blip>
          <a:srcRect/>
          <a:stretch>
            <a:fillRect/>
          </a:stretch>
        </p:blipFill>
        <p:spPr>
          <a:xfrm>
            <a:off x="435" y="6166260"/>
            <a:ext cx="461526" cy="615287"/>
          </a:xfrm>
          <a:prstGeom prst="rect">
            <a:avLst/>
          </a:prstGeom>
          <a:noFill/>
          <a:ln>
            <a:noFill/>
          </a:ln>
        </p:spPr>
      </p:pic>
      <p:pic>
        <p:nvPicPr>
          <p:cNvPr id="8" name="Picture 8">
            <a:extLst>
              <a:ext uri="{FF2B5EF4-FFF2-40B4-BE49-F238E27FC236}">
                <a16:creationId xmlns:a16="http://schemas.microsoft.com/office/drawing/2014/main" id="{232BD0A7-F078-D1E7-ECC5-C5CCDB1C2556}"/>
              </a:ext>
            </a:extLst>
          </p:cNvPr>
          <p:cNvPicPr>
            <a:picLocks noChangeAspect="1"/>
          </p:cNvPicPr>
          <p:nvPr/>
        </p:nvPicPr>
        <p:blipFill>
          <a:blip r:embed="rId14">
            <a:lum/>
            <a:alphaModFix/>
          </a:blip>
          <a:srcRect/>
          <a:stretch>
            <a:fillRect/>
          </a:stretch>
        </p:blipFill>
        <p:spPr>
          <a:xfrm>
            <a:off x="10218440" y="6123151"/>
            <a:ext cx="1802127" cy="627370"/>
          </a:xfrm>
          <a:prstGeom prst="rect">
            <a:avLst/>
          </a:prstGeom>
          <a:noFill/>
          <a:ln>
            <a:noFill/>
          </a:ln>
        </p:spPr>
      </p:pic>
      <p:pic>
        <p:nvPicPr>
          <p:cNvPr id="9" name="Picture 1">
            <a:extLst>
              <a:ext uri="{FF2B5EF4-FFF2-40B4-BE49-F238E27FC236}">
                <a16:creationId xmlns:a16="http://schemas.microsoft.com/office/drawing/2014/main" id="{587E7221-A1E8-1106-E7EA-7BA25FE769B2}"/>
              </a:ext>
            </a:extLst>
          </p:cNvPr>
          <p:cNvPicPr>
            <a:picLocks noChangeAspect="1"/>
          </p:cNvPicPr>
          <p:nvPr/>
        </p:nvPicPr>
        <p:blipFill>
          <a:blip r:embed="rId15">
            <a:lum/>
            <a:alphaModFix/>
          </a:blip>
          <a:srcRect/>
          <a:stretch>
            <a:fillRect/>
          </a:stretch>
        </p:blipFill>
        <p:spPr>
          <a:xfrm>
            <a:off x="-13062" y="140758"/>
            <a:ext cx="580826" cy="849449"/>
          </a:xfrm>
          <a:prstGeom prst="rect">
            <a:avLst/>
          </a:prstGeom>
          <a:noFill/>
          <a:ln>
            <a:noFill/>
          </a:ln>
        </p:spPr>
      </p:pic>
      <p:pic>
        <p:nvPicPr>
          <p:cNvPr id="10" name="Picture 9">
            <a:extLst>
              <a:ext uri="{FF2B5EF4-FFF2-40B4-BE49-F238E27FC236}">
                <a16:creationId xmlns:a16="http://schemas.microsoft.com/office/drawing/2014/main" id="{0E205BC5-B4BB-B3E9-25AA-92931C4A9A64}"/>
              </a:ext>
            </a:extLst>
          </p:cNvPr>
          <p:cNvPicPr>
            <a:picLocks noChangeAspect="1"/>
          </p:cNvPicPr>
          <p:nvPr/>
        </p:nvPicPr>
        <p:blipFill>
          <a:blip r:embed="rId16">
            <a:lum/>
            <a:alphaModFix/>
          </a:blip>
          <a:srcRect/>
          <a:stretch>
            <a:fillRect/>
          </a:stretch>
        </p:blipFill>
        <p:spPr>
          <a:xfrm>
            <a:off x="8823848" y="149903"/>
            <a:ext cx="3317759" cy="858593"/>
          </a:xfrm>
          <a:prstGeom prst="rect">
            <a:avLst/>
          </a:prstGeom>
          <a:noFill/>
          <a:ln>
            <a:noFill/>
          </a:ln>
        </p:spPr>
      </p:pic>
    </p:spTree>
    <p:extLst>
      <p:ext uri="{BB962C8B-B14F-4D97-AF65-F5344CB8AC3E}">
        <p14:creationId xmlns:p14="http://schemas.microsoft.com/office/powerpoint/2010/main" val="31617741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hangingPunct="0">
        <a:tabLst/>
        <a:defRPr lang="en-US" sz="3629" b="0" i="0" u="none" strike="noStrike" kern="1200">
          <a:ln>
            <a:noFill/>
          </a:ln>
          <a:latin typeface="Trebuchet MS" pitchFamily="34"/>
        </a:defRPr>
      </a:lvl1pPr>
    </p:titleStyle>
    <p:bodyStyle>
      <a:lvl1pPr rtl="0" hangingPunct="0">
        <a:spcBef>
          <a:spcPts val="0"/>
        </a:spcBef>
        <a:spcAft>
          <a:spcPts val="1286"/>
        </a:spcAft>
        <a:tabLst/>
        <a:defRPr lang="en-US" sz="2903" b="0" i="0" u="none" strike="noStrike" kern="1200">
          <a:ln>
            <a:noFill/>
          </a:ln>
          <a:latin typeface="Trebuchet MS" pitchFamily="34"/>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93122070-A658-5E81-6B77-D6C8C8403292}"/>
              </a:ext>
            </a:extLst>
          </p:cNvPr>
          <p:cNvPicPr>
            <a:picLocks noChangeAspect="1"/>
          </p:cNvPicPr>
          <p:nvPr/>
        </p:nvPicPr>
        <p:blipFill>
          <a:blip r:embed="rId13">
            <a:lum/>
            <a:alphaModFix/>
          </a:blip>
          <a:srcRect/>
          <a:stretch>
            <a:fillRect/>
          </a:stretch>
        </p:blipFill>
        <p:spPr>
          <a:xfrm>
            <a:off x="871" y="653"/>
            <a:ext cx="12190809" cy="6912181"/>
          </a:xfrm>
          <a:prstGeom prst="rect">
            <a:avLst/>
          </a:prstGeom>
          <a:noFill/>
          <a:ln>
            <a:noFill/>
          </a:ln>
        </p:spPr>
      </p:pic>
      <p:sp>
        <p:nvSpPr>
          <p:cNvPr id="3" name="Title Placeholder 2">
            <a:extLst>
              <a:ext uri="{FF2B5EF4-FFF2-40B4-BE49-F238E27FC236}">
                <a16:creationId xmlns:a16="http://schemas.microsoft.com/office/drawing/2014/main" id="{F8AAC5AD-6FCF-686D-7E1E-AFC85858D2A6}"/>
              </a:ext>
            </a:extLst>
          </p:cNvPr>
          <p:cNvSpPr txBox="1">
            <a:spLocks noGrp="1"/>
          </p:cNvSpPr>
          <p:nvPr>
            <p:ph type="title"/>
          </p:nvPr>
        </p:nvSpPr>
        <p:spPr>
          <a:xfrm>
            <a:off x="609561" y="1285767"/>
            <a:ext cx="10971684" cy="1145009"/>
          </a:xfrm>
          <a:prstGeom prst="rect">
            <a:avLst/>
          </a:prstGeom>
          <a:noFill/>
          <a:ln>
            <a:noFill/>
          </a:ln>
        </p:spPr>
        <p:txBody>
          <a:bodyPr lIns="0" tIns="0" rIns="0" bIns="0" anchor="ctr"/>
          <a:lstStyle/>
          <a:p>
            <a:endParaRPr lang="en-US"/>
          </a:p>
        </p:txBody>
      </p:sp>
      <p:sp>
        <p:nvSpPr>
          <p:cNvPr id="4" name="Text Placeholder 3">
            <a:extLst>
              <a:ext uri="{FF2B5EF4-FFF2-40B4-BE49-F238E27FC236}">
                <a16:creationId xmlns:a16="http://schemas.microsoft.com/office/drawing/2014/main" id="{F7428984-1AF8-E9CD-CEAD-1DDE3A699D67}"/>
              </a:ext>
            </a:extLst>
          </p:cNvPr>
          <p:cNvSpPr txBox="1">
            <a:spLocks noGrp="1"/>
          </p:cNvSpPr>
          <p:nvPr>
            <p:ph type="body" idx="1"/>
          </p:nvPr>
        </p:nvSpPr>
        <p:spPr>
          <a:xfrm>
            <a:off x="12385869" y="6221453"/>
            <a:ext cx="435" cy="32658547"/>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D0A523-11BE-6F22-AF52-B24274439732}"/>
              </a:ext>
            </a:extLst>
          </p:cNvPr>
          <p:cNvSpPr txBox="1">
            <a:spLocks noGrp="1"/>
          </p:cNvSpPr>
          <p:nvPr>
            <p:ph type="dt" sz="half" idx="2"/>
          </p:nvPr>
        </p:nvSpPr>
        <p:spPr>
          <a:xfrm>
            <a:off x="609561" y="6247906"/>
            <a:ext cx="2840124" cy="472896"/>
          </a:xfrm>
          <a:prstGeom prst="rect">
            <a:avLst/>
          </a:prstGeom>
          <a:noFill/>
          <a:ln>
            <a:noFill/>
          </a:ln>
        </p:spPr>
        <p:txBody>
          <a:bodyPr lIns="0" tIns="0" rIns="0" bIns="0" anchorCtr="0">
            <a:noAutofit/>
          </a:bodyPr>
          <a:lstStyle>
            <a:lvl1pPr lvl="0" rtl="0" hangingPunct="0">
              <a:buNone/>
              <a:tabLst/>
              <a:defRPr lang="en-US" sz="1270" kern="1200">
                <a:latin typeface="Liberation Serif" pitchFamily="18"/>
                <a:ea typeface="Segoe UI"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A2176615-D667-6544-F948-78827D0635A0}"/>
              </a:ext>
            </a:extLst>
          </p:cNvPr>
          <p:cNvSpPr txBox="1">
            <a:spLocks noGrp="1"/>
          </p:cNvSpPr>
          <p:nvPr>
            <p:ph type="ftr" sz="quarter" idx="3"/>
          </p:nvPr>
        </p:nvSpPr>
        <p:spPr>
          <a:xfrm>
            <a:off x="4169405" y="6247906"/>
            <a:ext cx="3864189" cy="472896"/>
          </a:xfrm>
          <a:prstGeom prst="rect">
            <a:avLst/>
          </a:prstGeom>
          <a:noFill/>
          <a:ln>
            <a:noFill/>
          </a:ln>
        </p:spPr>
        <p:txBody>
          <a:bodyPr lIns="0" tIns="0" rIns="0" bIns="0" anchorCtr="0">
            <a:noAutofit/>
          </a:bodyPr>
          <a:lstStyle>
            <a:lvl1pPr lvl="0" algn="ctr" rtl="0" hangingPunct="0">
              <a:buNone/>
              <a:tabLst/>
              <a:defRPr lang="en-US" sz="1270" kern="1200">
                <a:latin typeface="Liberation Serif" pitchFamily="18"/>
                <a:ea typeface="Segoe UI"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1F1835ED-3784-F923-1701-058A1D3DA139}"/>
              </a:ext>
            </a:extLst>
          </p:cNvPr>
          <p:cNvSpPr txBox="1">
            <a:spLocks noGrp="1"/>
          </p:cNvSpPr>
          <p:nvPr>
            <p:ph type="sldNum" sz="quarter" idx="4"/>
          </p:nvPr>
        </p:nvSpPr>
        <p:spPr>
          <a:xfrm>
            <a:off x="8740687" y="6247906"/>
            <a:ext cx="2840124" cy="472896"/>
          </a:xfrm>
          <a:prstGeom prst="rect">
            <a:avLst/>
          </a:prstGeom>
          <a:noFill/>
          <a:ln>
            <a:noFill/>
          </a:ln>
        </p:spPr>
        <p:txBody>
          <a:bodyPr lIns="0" tIns="0" rIns="0" bIns="0" anchorCtr="0">
            <a:noAutofit/>
          </a:bodyPr>
          <a:lstStyle>
            <a:lvl1pPr lvl="0" algn="r" rtl="0" hangingPunct="0">
              <a:buNone/>
              <a:tabLst/>
              <a:defRPr lang="en-US" sz="1270" kern="1200">
                <a:latin typeface="Liberation Serif" pitchFamily="18"/>
                <a:ea typeface="Segoe UI" pitchFamily="2"/>
                <a:cs typeface="Tahoma" pitchFamily="2"/>
              </a:defRPr>
            </a:lvl1pPr>
          </a:lstStyle>
          <a:p>
            <a:pPr lvl="0"/>
            <a:fld id="{D092E120-1801-454B-8FC8-FAE1D584979B}" type="slidenum">
              <a:t>‹#›</a:t>
            </a:fld>
            <a:endParaRPr lang="en-US"/>
          </a:p>
        </p:txBody>
      </p:sp>
      <p:sp>
        <p:nvSpPr>
          <p:cNvPr id="8" name="TextBox 7">
            <a:extLst>
              <a:ext uri="{FF2B5EF4-FFF2-40B4-BE49-F238E27FC236}">
                <a16:creationId xmlns:a16="http://schemas.microsoft.com/office/drawing/2014/main" id="{CC283039-E3D5-5C09-97A0-A61C56F71E1B}"/>
              </a:ext>
            </a:extLst>
          </p:cNvPr>
          <p:cNvSpPr txBox="1"/>
          <p:nvPr/>
        </p:nvSpPr>
        <p:spPr>
          <a:xfrm>
            <a:off x="532932" y="4046395"/>
            <a:ext cx="2101251" cy="433693"/>
          </a:xfrm>
          <a:prstGeom prst="rect">
            <a:avLst/>
          </a:prstGeom>
          <a:noFill/>
          <a:ln>
            <a:noFill/>
          </a:ln>
        </p:spPr>
        <p:txBody>
          <a:bodyPr vert="horz" wrap="none" lIns="81646" tIns="40823" rIns="81646" bIns="40823" anchorCtr="0" compatLnSpc="0">
            <a:spAutoFit/>
          </a:bodyPr>
          <a:lstStyle/>
          <a:p>
            <a:pPr marL="0" marR="0" lvl="0" indent="0" rtl="0" hangingPunct="0">
              <a:lnSpc>
                <a:spcPct val="100000"/>
              </a:lnSpc>
              <a:spcBef>
                <a:spcPts val="0"/>
              </a:spcBef>
              <a:spcAft>
                <a:spcPts val="0"/>
              </a:spcAft>
              <a:buNone/>
              <a:tabLst/>
            </a:pPr>
            <a:r>
              <a:rPr lang="en-US" sz="2359" b="0" i="0" u="none" strike="noStrike" kern="1200">
                <a:ln>
                  <a:noFill/>
                </a:ln>
                <a:solidFill>
                  <a:srgbClr val="FFFFFF"/>
                </a:solidFill>
                <a:latin typeface="Trebuchet MS" pitchFamily="34"/>
                <a:ea typeface="Segoe UI" pitchFamily="2"/>
                <a:cs typeface="Tahoma" pitchFamily="2"/>
              </a:rPr>
              <a:t>Team Emertxe</a:t>
            </a:r>
          </a:p>
        </p:txBody>
      </p:sp>
    </p:spTree>
    <p:extLst>
      <p:ext uri="{BB962C8B-B14F-4D97-AF65-F5344CB8AC3E}">
        <p14:creationId xmlns:p14="http://schemas.microsoft.com/office/powerpoint/2010/main" val="20130034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hangingPunct="0">
        <a:tabLst/>
        <a:defRPr lang="en-US" sz="3992" b="0" i="0" u="none" strike="noStrike" kern="1200">
          <a:ln>
            <a:noFill/>
          </a:ln>
          <a:solidFill>
            <a:srgbClr val="FFFFFF"/>
          </a:solidFill>
          <a:latin typeface="Trebuchet MS" pitchFamily="34"/>
        </a:defRPr>
      </a:lvl1pPr>
    </p:titleStyle>
    <p:bodyStyle>
      <a:lvl1pPr rtl="0" hangingPunct="0">
        <a:spcBef>
          <a:spcPts val="0"/>
        </a:spcBef>
        <a:spcAft>
          <a:spcPts val="1286"/>
        </a:spcAft>
        <a:tabLst/>
        <a:defRPr lang="en-US" sz="2359" b="0" i="0" u="none" strike="noStrike" kern="1200">
          <a:ln>
            <a:noFill/>
          </a:ln>
          <a:solidFill>
            <a:srgbClr val="FFFFFF"/>
          </a:solidFill>
          <a:latin typeface="Trebuchet" pitchFamily="32"/>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5D656725-D0E4-1B39-B59D-113D83E00E3A}"/>
              </a:ext>
            </a:extLst>
          </p:cNvPr>
          <p:cNvPicPr>
            <a:picLocks noChangeAspect="1"/>
          </p:cNvPicPr>
          <p:nvPr/>
        </p:nvPicPr>
        <p:blipFill>
          <a:blip r:embed="rId13">
            <a:lum/>
            <a:alphaModFix/>
          </a:blip>
          <a:srcRect/>
          <a:stretch>
            <a:fillRect/>
          </a:stretch>
        </p:blipFill>
        <p:spPr>
          <a:xfrm>
            <a:off x="435" y="12083"/>
            <a:ext cx="12536953" cy="7038897"/>
          </a:xfrm>
          <a:prstGeom prst="rect">
            <a:avLst/>
          </a:prstGeom>
          <a:noFill/>
          <a:ln>
            <a:noFill/>
          </a:ln>
        </p:spPr>
      </p:pic>
      <p:sp>
        <p:nvSpPr>
          <p:cNvPr id="3" name="Title Placeholder 2">
            <a:extLst>
              <a:ext uri="{FF2B5EF4-FFF2-40B4-BE49-F238E27FC236}">
                <a16:creationId xmlns:a16="http://schemas.microsoft.com/office/drawing/2014/main" id="{E74B1E6C-C557-E21F-92BC-19B06CA6EED7}"/>
              </a:ext>
            </a:extLst>
          </p:cNvPr>
          <p:cNvSpPr txBox="1">
            <a:spLocks noGrp="1"/>
          </p:cNvSpPr>
          <p:nvPr>
            <p:ph type="title"/>
          </p:nvPr>
        </p:nvSpPr>
        <p:spPr>
          <a:xfrm>
            <a:off x="609561" y="2788059"/>
            <a:ext cx="10971684" cy="1145009"/>
          </a:xfrm>
          <a:prstGeom prst="rect">
            <a:avLst/>
          </a:prstGeom>
          <a:noFill/>
          <a:ln>
            <a:noFill/>
          </a:ln>
        </p:spPr>
        <p:txBody>
          <a:bodyPr lIns="0" tIns="0" rIns="0" bIns="0" anchor="ctr"/>
          <a:lstStyle/>
          <a:p>
            <a:endParaRPr lang="en-US"/>
          </a:p>
        </p:txBody>
      </p:sp>
      <p:sp>
        <p:nvSpPr>
          <p:cNvPr id="4" name="Text Placeholder 3">
            <a:extLst>
              <a:ext uri="{FF2B5EF4-FFF2-40B4-BE49-F238E27FC236}">
                <a16:creationId xmlns:a16="http://schemas.microsoft.com/office/drawing/2014/main" id="{25BD039C-2E24-D043-F956-B08368DC5857}"/>
              </a:ext>
            </a:extLst>
          </p:cNvPr>
          <p:cNvSpPr txBox="1">
            <a:spLocks noGrp="1"/>
          </p:cNvSpPr>
          <p:nvPr>
            <p:ph type="body" idx="1"/>
          </p:nvPr>
        </p:nvSpPr>
        <p:spPr>
          <a:xfrm>
            <a:off x="12496896" y="-22371431"/>
            <a:ext cx="435" cy="32658547"/>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AE768-9C03-C68B-3348-97795939FF00}"/>
              </a:ext>
            </a:extLst>
          </p:cNvPr>
          <p:cNvSpPr txBox="1">
            <a:spLocks noGrp="1"/>
          </p:cNvSpPr>
          <p:nvPr>
            <p:ph type="dt" sz="half" idx="2"/>
          </p:nvPr>
        </p:nvSpPr>
        <p:spPr>
          <a:xfrm>
            <a:off x="609561" y="6247906"/>
            <a:ext cx="2840124" cy="472896"/>
          </a:xfrm>
          <a:prstGeom prst="rect">
            <a:avLst/>
          </a:prstGeom>
          <a:noFill/>
          <a:ln>
            <a:noFill/>
          </a:ln>
        </p:spPr>
        <p:txBody>
          <a:bodyPr lIns="0" tIns="0" rIns="0" bIns="0" anchorCtr="0">
            <a:noAutofit/>
          </a:bodyPr>
          <a:lstStyle>
            <a:lvl1pPr lvl="0" rtl="0" hangingPunct="0">
              <a:buNone/>
              <a:tabLst/>
              <a:defRPr lang="en-US" sz="1270" kern="1200">
                <a:latin typeface="Liberation Serif" pitchFamily="18"/>
                <a:ea typeface="Segoe UI"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4B85E9A6-6E7E-5A5B-9D5C-1083F33E06B8}"/>
              </a:ext>
            </a:extLst>
          </p:cNvPr>
          <p:cNvSpPr txBox="1">
            <a:spLocks noGrp="1"/>
          </p:cNvSpPr>
          <p:nvPr>
            <p:ph type="ftr" sz="quarter" idx="3"/>
          </p:nvPr>
        </p:nvSpPr>
        <p:spPr>
          <a:xfrm>
            <a:off x="4169405" y="6247906"/>
            <a:ext cx="3864189" cy="472896"/>
          </a:xfrm>
          <a:prstGeom prst="rect">
            <a:avLst/>
          </a:prstGeom>
          <a:noFill/>
          <a:ln>
            <a:noFill/>
          </a:ln>
        </p:spPr>
        <p:txBody>
          <a:bodyPr lIns="0" tIns="0" rIns="0" bIns="0" anchorCtr="0">
            <a:noAutofit/>
          </a:bodyPr>
          <a:lstStyle>
            <a:lvl1pPr lvl="0" algn="ctr" rtl="0" hangingPunct="0">
              <a:buNone/>
              <a:tabLst/>
              <a:defRPr lang="en-US" sz="1270" kern="1200">
                <a:latin typeface="Liberation Serif" pitchFamily="18"/>
                <a:ea typeface="Segoe UI"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4FCB0E72-E79E-4828-32EB-2BA24E8A22DC}"/>
              </a:ext>
            </a:extLst>
          </p:cNvPr>
          <p:cNvSpPr txBox="1">
            <a:spLocks noGrp="1"/>
          </p:cNvSpPr>
          <p:nvPr>
            <p:ph type="sldNum" sz="quarter" idx="4"/>
          </p:nvPr>
        </p:nvSpPr>
        <p:spPr>
          <a:xfrm>
            <a:off x="8740687" y="6247906"/>
            <a:ext cx="2840124" cy="472896"/>
          </a:xfrm>
          <a:prstGeom prst="rect">
            <a:avLst/>
          </a:prstGeom>
          <a:noFill/>
          <a:ln>
            <a:noFill/>
          </a:ln>
        </p:spPr>
        <p:txBody>
          <a:bodyPr lIns="0" tIns="0" rIns="0" bIns="0" anchorCtr="0">
            <a:noAutofit/>
          </a:bodyPr>
          <a:lstStyle>
            <a:lvl1pPr lvl="0" algn="r" rtl="0" hangingPunct="0">
              <a:buNone/>
              <a:tabLst/>
              <a:defRPr lang="en-US" sz="1270" kern="1200">
                <a:latin typeface="Liberation Serif" pitchFamily="18"/>
                <a:ea typeface="Segoe UI" pitchFamily="2"/>
                <a:cs typeface="Tahoma" pitchFamily="2"/>
              </a:defRPr>
            </a:lvl1pPr>
          </a:lstStyle>
          <a:p>
            <a:pPr lvl="0"/>
            <a:fld id="{E817BAE2-EDD1-4969-8282-26C54A56A159}" type="slidenum">
              <a:t>‹#›</a:t>
            </a:fld>
            <a:endParaRPr lang="en-US"/>
          </a:p>
        </p:txBody>
      </p:sp>
    </p:spTree>
    <p:extLst>
      <p:ext uri="{BB962C8B-B14F-4D97-AF65-F5344CB8AC3E}">
        <p14:creationId xmlns:p14="http://schemas.microsoft.com/office/powerpoint/2010/main" val="248162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hangingPunct="0">
        <a:tabLst/>
        <a:defRPr lang="en-US" sz="3992" b="0" i="0" u="none" strike="noStrike" kern="1200">
          <a:ln>
            <a:noFill/>
          </a:ln>
          <a:solidFill>
            <a:srgbClr val="FFFFFF"/>
          </a:solidFill>
          <a:latin typeface="Arial" pitchFamily="18"/>
          <a:ea typeface="Microsoft YaHei" pitchFamily="2"/>
          <a:cs typeface="Mangal" pitchFamily="2"/>
        </a:defRPr>
      </a:lvl1pPr>
    </p:titleStyle>
    <p:bodyStyle>
      <a:lvl1pPr rtl="0" hangingPunct="0">
        <a:spcBef>
          <a:spcPts val="0"/>
        </a:spcBef>
        <a:spcAft>
          <a:spcPts val="1286"/>
        </a:spcAft>
        <a:tabLst/>
        <a:defRPr lang="en-US" sz="2903" b="0" i="0" u="none" strike="noStrike" kern="1200">
          <a:ln>
            <a:noFill/>
          </a:ln>
          <a:latin typeface="Arial" pitchFamily="18"/>
          <a:ea typeface="Microsoft YaHei" pitchFamily="2"/>
          <a:cs typeface="Mangal" pitchFamily="2"/>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2.wmf"/></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3.xml"/><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3.xml"/><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2.wmf"/></Relationships>
</file>

<file path=ppt/slides/_rels/slide2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5.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2.wmf"/></Relationships>
</file>

<file path=ppt/slides/_rels/slide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6.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2.wmf"/></Relationships>
</file>

<file path=ppt/slides/_rels/slide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7.xml"/><Relationship Id="rId1" Type="http://schemas.openxmlformats.org/officeDocument/2006/relationships/slideLayout" Target="../slideLayouts/slideLayout18.xml"/><Relationship Id="rId4" Type="http://schemas.openxmlformats.org/officeDocument/2006/relationships/image" Target="../media/image2.wmf"/></Relationships>
</file>

<file path=ppt/slides/_rels/slide2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2.wmf"/></Relationships>
</file>

<file path=ppt/slides/_rels/slide2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9.xml"/><Relationship Id="rId1" Type="http://schemas.openxmlformats.org/officeDocument/2006/relationships/slideLayout" Target="../slideLayouts/slideLayout18.x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3.xml"/><Relationship Id="rId7"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3.xml"/><Relationship Id="rId7"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6.png"/></Relationships>
</file>

<file path=ppt/slides/_rels/slide3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3.xml"/><Relationship Id="rId7"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3.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4.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5.xml"/><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2.wmf"/></Relationships>
</file>

<file path=ppt/slides/_rels/slide3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6.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7.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8.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9.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0.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1.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9D64-4C9B-4FBC-1C5A-F1BE3594416C}"/>
              </a:ext>
            </a:extLst>
          </p:cNvPr>
          <p:cNvSpPr txBox="1">
            <a:spLocks noGrp="1"/>
          </p:cNvSpPr>
          <p:nvPr>
            <p:ph type="title" idx="4294967295"/>
          </p:nvPr>
        </p:nvSpPr>
        <p:spPr/>
        <p:txBody>
          <a:bodyPr/>
          <a:lstStyle/>
          <a:p>
            <a:pPr lvl="0"/>
            <a:r>
              <a:rPr lang="en-US"/>
              <a:t>Linux Internals &amp; Networking</a:t>
            </a:r>
            <a:br>
              <a:rPr lang="en-US"/>
            </a:br>
            <a:r>
              <a:rPr lang="en-US" sz="2540"/>
              <a:t>System programming using Kernel interfaces</a:t>
            </a:r>
          </a:p>
        </p:txBody>
      </p:sp>
      <p:sp>
        <p:nvSpPr>
          <p:cNvPr id="3" name="Text Placeholder 2">
            <a:extLst>
              <a:ext uri="{FF2B5EF4-FFF2-40B4-BE49-F238E27FC236}">
                <a16:creationId xmlns:a16="http://schemas.microsoft.com/office/drawing/2014/main" id="{A1626812-C241-B53C-DD4F-E744D9C31A02}"/>
              </a:ext>
            </a:extLst>
          </p:cNvPr>
          <p:cNvSpPr txBox="1">
            <a:spLocks noGrp="1"/>
          </p:cNvSpPr>
          <p:nvPr>
            <p:ph type="body" idx="4294967295"/>
          </p:nvPr>
        </p:nvSpPr>
        <p:spPr>
          <a:xfrm>
            <a:off x="12337417" y="6221453"/>
            <a:ext cx="327" cy="414764"/>
          </a:xfrm>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1FE4-A3EE-00A7-4142-376767CF9599}"/>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Threads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Return Values</a:t>
            </a:r>
          </a:p>
        </p:txBody>
      </p:sp>
      <p:sp>
        <p:nvSpPr>
          <p:cNvPr id="3" name="Text Placeholder 2">
            <a:extLst>
              <a:ext uri="{FF2B5EF4-FFF2-40B4-BE49-F238E27FC236}">
                <a16:creationId xmlns:a16="http://schemas.microsoft.com/office/drawing/2014/main" id="{E172B207-AF3B-A002-1883-31C8432E6712}"/>
              </a:ext>
            </a:extLst>
          </p:cNvPr>
          <p:cNvSpPr txBox="1">
            <a:spLocks noGrp="1"/>
          </p:cNvSpPr>
          <p:nvPr>
            <p:ph type="body" idx="4294967295"/>
          </p:nvPr>
        </p:nvSpPr>
        <p:spPr>
          <a:xfrm>
            <a:off x="1980739" y="1327243"/>
            <a:ext cx="8229627" cy="4721446"/>
          </a:xfrm>
        </p:spPr>
        <p:txBody>
          <a:bodyPr/>
          <a:lstStyle/>
          <a:p>
            <a:pPr lvl="0" algn="just" hangingPunct="1">
              <a:lnSpc>
                <a:spcPct val="91000"/>
              </a:lnSpc>
              <a:buSzPct val="45000"/>
              <a:buFont typeface="StarSymbol"/>
              <a:buChar char="●"/>
            </a:pPr>
            <a:r>
              <a:rPr lang="en-US" sz="2359">
                <a:solidFill>
                  <a:srgbClr val="000000"/>
                </a:solidFill>
                <a:ea typeface="DejaVu Sans" pitchFamily="2"/>
                <a:cs typeface="DejaVu Sans" pitchFamily="2"/>
              </a:rPr>
              <a:t>If the second argument you pass to </a:t>
            </a:r>
            <a:r>
              <a:rPr lang="en-US" sz="2359" b="1">
                <a:solidFill>
                  <a:srgbClr val="000000"/>
                </a:solidFill>
                <a:ea typeface="DejaVu Sans" pitchFamily="2"/>
                <a:cs typeface="DejaVu Sans" pitchFamily="2"/>
              </a:rPr>
              <a:t>pthread_join</a:t>
            </a:r>
            <a:r>
              <a:rPr lang="en-US" sz="2359">
                <a:solidFill>
                  <a:srgbClr val="000000"/>
                </a:solidFill>
                <a:ea typeface="DejaVu Sans" pitchFamily="2"/>
                <a:cs typeface="DejaVu Sans" pitchFamily="2"/>
              </a:rPr>
              <a:t> is non-null, the thread’s return value will be placed in the location pointed to by that argument</a:t>
            </a:r>
          </a:p>
          <a:p>
            <a:pPr lvl="0" algn="just" hangingPunct="1">
              <a:lnSpc>
                <a:spcPct val="91000"/>
              </a:lnSpc>
              <a:buSzPct val="45000"/>
              <a:buFont typeface="StarSymbol"/>
              <a:buChar char="●"/>
            </a:pPr>
            <a:r>
              <a:rPr lang="en-US" sz="2359">
                <a:solidFill>
                  <a:srgbClr val="000000"/>
                </a:solidFill>
                <a:ea typeface="DejaVu Sans" pitchFamily="2"/>
                <a:cs typeface="DejaVu Sans" pitchFamily="2"/>
              </a:rPr>
              <a:t>The thread return value, like the thread argument, is of type </a:t>
            </a:r>
            <a:r>
              <a:rPr lang="en-US" sz="2359" b="1">
                <a:solidFill>
                  <a:srgbClr val="000000"/>
                </a:solidFill>
                <a:ea typeface="DejaVu Sans" pitchFamily="2"/>
                <a:cs typeface="DejaVu Sans" pitchFamily="2"/>
              </a:rPr>
              <a:t>void*</a:t>
            </a:r>
          </a:p>
          <a:p>
            <a:pPr lvl="0" algn="just" hangingPunct="1">
              <a:lnSpc>
                <a:spcPct val="91000"/>
              </a:lnSpc>
              <a:buSzPct val="45000"/>
              <a:buFont typeface="StarSymbol"/>
              <a:buChar char="●"/>
            </a:pPr>
            <a:r>
              <a:rPr lang="en-US" sz="2359">
                <a:solidFill>
                  <a:srgbClr val="000000"/>
                </a:solidFill>
                <a:ea typeface="DejaVu Sans" pitchFamily="2"/>
                <a:cs typeface="DejaVu Sans" pitchFamily="2"/>
              </a:rPr>
              <a:t>If you want to pass back a single int or other small number, you can do this easily by casting the value to </a:t>
            </a:r>
            <a:r>
              <a:rPr lang="en-US" sz="2359" b="1">
                <a:solidFill>
                  <a:srgbClr val="000000"/>
                </a:solidFill>
                <a:ea typeface="DejaVu Sans" pitchFamily="2"/>
                <a:cs typeface="DejaVu Sans" pitchFamily="2"/>
              </a:rPr>
              <a:t>void*</a:t>
            </a:r>
            <a:r>
              <a:rPr lang="en-US" sz="2359">
                <a:solidFill>
                  <a:srgbClr val="000000"/>
                </a:solidFill>
                <a:ea typeface="DejaVu Sans" pitchFamily="2"/>
                <a:cs typeface="DejaVu Sans" pitchFamily="2"/>
              </a:rPr>
              <a:t> and then casting back to the appropriate type after calling </a:t>
            </a:r>
            <a:r>
              <a:rPr lang="en-US" sz="2359" b="1">
                <a:solidFill>
                  <a:srgbClr val="000000"/>
                </a:solidFill>
                <a:ea typeface="DejaVu Sans" pitchFamily="2"/>
                <a:cs typeface="DejaVu Sans" pitchFamily="2"/>
              </a:rPr>
              <a:t>pthread_join</a:t>
            </a:r>
          </a:p>
        </p:txBody>
      </p:sp>
      <p:pic>
        <p:nvPicPr>
          <p:cNvPr id="4" name="Picture 3">
            <a:hlinkClick r:id="rId3" action="ppaction://hlinksldjump"/>
            <a:extLst>
              <a:ext uri="{FF2B5EF4-FFF2-40B4-BE49-F238E27FC236}">
                <a16:creationId xmlns:a16="http://schemas.microsoft.com/office/drawing/2014/main" id="{84B93AB1-8572-D690-C56F-C647640EB638}"/>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56922CA6-6710-4756-EE75-4258B66D69FD}"/>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03060B91-AB3C-5D63-CF03-795A012387B2}"/>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08DC-2E72-455F-C974-F248F790BF1C}"/>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Threads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Attributes</a:t>
            </a:r>
          </a:p>
        </p:txBody>
      </p:sp>
      <p:sp>
        <p:nvSpPr>
          <p:cNvPr id="3" name="Text Placeholder 2">
            <a:extLst>
              <a:ext uri="{FF2B5EF4-FFF2-40B4-BE49-F238E27FC236}">
                <a16:creationId xmlns:a16="http://schemas.microsoft.com/office/drawing/2014/main" id="{F58F9BE8-D6AD-3D59-C496-7827F0375C85}"/>
              </a:ext>
            </a:extLst>
          </p:cNvPr>
          <p:cNvSpPr txBox="1">
            <a:spLocks noGrp="1"/>
          </p:cNvSpPr>
          <p:nvPr>
            <p:ph type="body" idx="4294967295"/>
          </p:nvPr>
        </p:nvSpPr>
        <p:spPr>
          <a:xfrm>
            <a:off x="1980739" y="1327243"/>
            <a:ext cx="8229627" cy="4721446"/>
          </a:xfrm>
        </p:spPr>
        <p:txBody>
          <a:bodyPr/>
          <a:lstStyle/>
          <a:p>
            <a:pPr lvl="0" algn="just" hangingPunct="1">
              <a:lnSpc>
                <a:spcPct val="91000"/>
              </a:lnSpc>
              <a:buSzPct val="45000"/>
              <a:buFont typeface="StarSymbol"/>
              <a:buChar char="●"/>
            </a:pPr>
            <a:r>
              <a:rPr lang="en-US" sz="2359">
                <a:solidFill>
                  <a:srgbClr val="000000"/>
                </a:solidFill>
                <a:ea typeface="DejaVu Sans" pitchFamily="2"/>
                <a:cs typeface="DejaVu Sans" pitchFamily="2"/>
              </a:rPr>
              <a:t>Thread attributes provide a mechanism for fine-tuning the behaviour of individual threads</a:t>
            </a:r>
          </a:p>
          <a:p>
            <a:pPr lvl="0" algn="just" hangingPunct="1">
              <a:lnSpc>
                <a:spcPct val="91000"/>
              </a:lnSpc>
              <a:buSzPct val="45000"/>
              <a:buFont typeface="StarSymbol"/>
              <a:buChar char="●"/>
            </a:pPr>
            <a:r>
              <a:rPr lang="en-US" sz="2359">
                <a:solidFill>
                  <a:srgbClr val="000000"/>
                </a:solidFill>
                <a:ea typeface="DejaVu Sans" pitchFamily="2"/>
                <a:cs typeface="DejaVu Sans" pitchFamily="2"/>
              </a:rPr>
              <a:t>Recall that </a:t>
            </a:r>
            <a:r>
              <a:rPr lang="en-US" sz="2359" b="1">
                <a:solidFill>
                  <a:srgbClr val="000000"/>
                </a:solidFill>
                <a:ea typeface="DejaVu Sans" pitchFamily="2"/>
                <a:cs typeface="DejaVu Sans" pitchFamily="2"/>
              </a:rPr>
              <a:t>pthread_create</a:t>
            </a:r>
            <a:r>
              <a:rPr lang="en-US" sz="2359">
                <a:solidFill>
                  <a:srgbClr val="000000"/>
                </a:solidFill>
                <a:ea typeface="DejaVu Sans" pitchFamily="2"/>
                <a:cs typeface="DejaVu Sans" pitchFamily="2"/>
              </a:rPr>
              <a:t> accepts an argument that is a pointer to a thread attribute object</a:t>
            </a:r>
          </a:p>
          <a:p>
            <a:pPr lvl="0" algn="just" hangingPunct="1">
              <a:lnSpc>
                <a:spcPct val="91000"/>
              </a:lnSpc>
              <a:buSzPct val="45000"/>
              <a:buFont typeface="StarSymbol"/>
              <a:buChar char="●"/>
            </a:pPr>
            <a:r>
              <a:rPr lang="en-US" sz="2359">
                <a:solidFill>
                  <a:srgbClr val="000000"/>
                </a:solidFill>
                <a:ea typeface="DejaVu Sans" pitchFamily="2"/>
                <a:cs typeface="DejaVu Sans" pitchFamily="2"/>
              </a:rPr>
              <a:t>If you pass a null pointer, the default thread attributes are used to configure the new thread</a:t>
            </a:r>
          </a:p>
          <a:p>
            <a:pPr lvl="0" algn="just" hangingPunct="1">
              <a:lnSpc>
                <a:spcPct val="91000"/>
              </a:lnSpc>
              <a:buSzPct val="45000"/>
              <a:buFont typeface="StarSymbol"/>
              <a:buChar char="●"/>
            </a:pPr>
            <a:r>
              <a:rPr lang="en-US" sz="2359">
                <a:solidFill>
                  <a:srgbClr val="000000"/>
                </a:solidFill>
                <a:ea typeface="DejaVu Sans" pitchFamily="2"/>
                <a:cs typeface="DejaVu Sans" pitchFamily="2"/>
              </a:rPr>
              <a:t>However, you may create and customize a thread attribute object to specify other values for the attributes</a:t>
            </a:r>
          </a:p>
        </p:txBody>
      </p:sp>
      <p:pic>
        <p:nvPicPr>
          <p:cNvPr id="4" name="Picture 3">
            <a:hlinkClick r:id="rId3" action="ppaction://hlinksldjump"/>
            <a:extLst>
              <a:ext uri="{FF2B5EF4-FFF2-40B4-BE49-F238E27FC236}">
                <a16:creationId xmlns:a16="http://schemas.microsoft.com/office/drawing/2014/main" id="{9F7E5A77-50DE-D013-51FF-7F684B5BBBF3}"/>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D5E278D9-96B2-B89F-4B62-61CF568D2060}"/>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344293A0-7F54-6200-EADB-AD2D9A35AF32}"/>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9B0A-993A-535F-992A-5EF107219FDE}"/>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Threads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Attributes</a:t>
            </a:r>
          </a:p>
        </p:txBody>
      </p:sp>
      <p:sp>
        <p:nvSpPr>
          <p:cNvPr id="3" name="Text Placeholder 2">
            <a:extLst>
              <a:ext uri="{FF2B5EF4-FFF2-40B4-BE49-F238E27FC236}">
                <a16:creationId xmlns:a16="http://schemas.microsoft.com/office/drawing/2014/main" id="{01521A1A-6133-E3C8-47AE-7D2B3BB67774}"/>
              </a:ext>
            </a:extLst>
          </p:cNvPr>
          <p:cNvSpPr txBox="1">
            <a:spLocks noGrp="1"/>
          </p:cNvSpPr>
          <p:nvPr>
            <p:ph type="body" idx="4294967295"/>
          </p:nvPr>
        </p:nvSpPr>
        <p:spPr>
          <a:xfrm>
            <a:off x="1980739" y="1327243"/>
            <a:ext cx="8229627" cy="4721446"/>
          </a:xfrm>
        </p:spPr>
        <p:txBody>
          <a:bodyPr/>
          <a:lstStyle/>
          <a:p>
            <a:pPr lvl="0" algn="l" hangingPunct="1">
              <a:buSzPct val="45000"/>
              <a:buFont typeface="StarSymbol"/>
              <a:buChar char="●"/>
            </a:pPr>
            <a:r>
              <a:rPr lang="en-US" sz="2359">
                <a:solidFill>
                  <a:srgbClr val="000000"/>
                </a:solidFill>
                <a:ea typeface="DejaVu Sans" pitchFamily="2"/>
                <a:cs typeface="DejaVu Sans" pitchFamily="2"/>
              </a:rPr>
              <a:t>There are multiple attributes related to a</a:t>
            </a:r>
          </a:p>
          <a:p>
            <a:pPr algn="l" hangingPunct="1">
              <a:buSzPct val="45000"/>
              <a:buFont typeface="StarSymbol"/>
              <a:buChar char="●"/>
              <a:tabLst>
                <a:tab pos="0" algn="l"/>
              </a:tabLst>
            </a:pPr>
            <a:r>
              <a:rPr lang="en-US" sz="2359">
                <a:solidFill>
                  <a:srgbClr val="000000"/>
                </a:solidFill>
                <a:ea typeface="DejaVu Sans" pitchFamily="2"/>
                <a:cs typeface="DejaVu Sans" pitchFamily="2"/>
              </a:rPr>
              <a:t>particular thread, that can be set during creation</a:t>
            </a:r>
          </a:p>
          <a:p>
            <a:pPr algn="l" hangingPunct="1">
              <a:buSzPct val="45000"/>
              <a:buFont typeface="StarSymbol"/>
              <a:buChar char="●"/>
              <a:tabLst>
                <a:tab pos="0" algn="l"/>
              </a:tabLst>
            </a:pPr>
            <a:r>
              <a:rPr lang="en-US" sz="2359">
                <a:solidFill>
                  <a:srgbClr val="000000"/>
                </a:solidFill>
                <a:ea typeface="DejaVu Sans" pitchFamily="2"/>
                <a:cs typeface="DejaVu Sans" pitchFamily="2"/>
              </a:rPr>
              <a:t>Some of the attributes are mentioned as follows:</a:t>
            </a:r>
          </a:p>
          <a:p>
            <a:pPr marL="0" lvl="1" indent="0">
              <a:lnSpc>
                <a:spcPct val="100000"/>
              </a:lnSpc>
              <a:spcBef>
                <a:spcPts val="0"/>
              </a:spcBef>
              <a:spcAft>
                <a:spcPts val="1286"/>
              </a:spcAft>
              <a:buSzPct val="75000"/>
              <a:buFont typeface="StarSymbol"/>
              <a:buChar char="–"/>
              <a:tabLst>
                <a:tab pos="0" algn="l"/>
              </a:tabLst>
            </a:pPr>
            <a:r>
              <a:rPr lang="en-US" sz="1996">
                <a:solidFill>
                  <a:srgbClr val="660066"/>
                </a:solidFill>
                <a:latin typeface="Trebuchet MS" pitchFamily="34"/>
                <a:ea typeface="DejaVu Sans" pitchFamily="2"/>
                <a:cs typeface="DejaVu Sans" pitchFamily="2"/>
              </a:rPr>
              <a:t>Detach state</a:t>
            </a:r>
          </a:p>
          <a:p>
            <a:pPr marL="0" lvl="1" indent="0">
              <a:lnSpc>
                <a:spcPct val="100000"/>
              </a:lnSpc>
              <a:spcBef>
                <a:spcPts val="0"/>
              </a:spcBef>
              <a:spcAft>
                <a:spcPts val="1286"/>
              </a:spcAft>
              <a:buSzPct val="75000"/>
              <a:buFont typeface="StarSymbol"/>
              <a:buChar char="–"/>
              <a:tabLst>
                <a:tab pos="0" algn="l"/>
              </a:tabLst>
            </a:pPr>
            <a:r>
              <a:rPr lang="en-US" sz="1996">
                <a:solidFill>
                  <a:srgbClr val="660066"/>
                </a:solidFill>
                <a:latin typeface="Trebuchet MS" pitchFamily="34"/>
                <a:ea typeface="DejaVu Sans" pitchFamily="2"/>
                <a:cs typeface="DejaVu Sans" pitchFamily="2"/>
              </a:rPr>
              <a:t>Priority</a:t>
            </a:r>
          </a:p>
          <a:p>
            <a:pPr marL="0" lvl="1" indent="0">
              <a:lnSpc>
                <a:spcPct val="100000"/>
              </a:lnSpc>
              <a:spcBef>
                <a:spcPts val="0"/>
              </a:spcBef>
              <a:spcAft>
                <a:spcPts val="1286"/>
              </a:spcAft>
              <a:buSzPct val="75000"/>
              <a:buFont typeface="StarSymbol"/>
              <a:buChar char="–"/>
              <a:tabLst>
                <a:tab pos="0" algn="l"/>
              </a:tabLst>
            </a:pPr>
            <a:r>
              <a:rPr lang="en-US" sz="1996">
                <a:solidFill>
                  <a:srgbClr val="660066"/>
                </a:solidFill>
                <a:latin typeface="Trebuchet MS" pitchFamily="34"/>
                <a:ea typeface="DejaVu Sans" pitchFamily="2"/>
                <a:cs typeface="DejaVu Sans" pitchFamily="2"/>
              </a:rPr>
              <a:t>Stack size</a:t>
            </a:r>
          </a:p>
          <a:p>
            <a:pPr marL="0" lvl="1" indent="0">
              <a:lnSpc>
                <a:spcPct val="100000"/>
              </a:lnSpc>
              <a:spcBef>
                <a:spcPts val="0"/>
              </a:spcBef>
              <a:spcAft>
                <a:spcPts val="1286"/>
              </a:spcAft>
              <a:buSzPct val="75000"/>
              <a:buFont typeface="StarSymbol"/>
              <a:buChar char="–"/>
              <a:tabLst>
                <a:tab pos="0" algn="l"/>
              </a:tabLst>
            </a:pPr>
            <a:r>
              <a:rPr lang="en-US" sz="1996">
                <a:solidFill>
                  <a:srgbClr val="660066"/>
                </a:solidFill>
                <a:latin typeface="Trebuchet MS" pitchFamily="34"/>
                <a:ea typeface="DejaVu Sans" pitchFamily="2"/>
                <a:cs typeface="DejaVu Sans" pitchFamily="2"/>
              </a:rPr>
              <a:t>Name</a:t>
            </a:r>
          </a:p>
          <a:p>
            <a:pPr marL="0" lvl="1" indent="0">
              <a:lnSpc>
                <a:spcPct val="100000"/>
              </a:lnSpc>
              <a:spcBef>
                <a:spcPts val="0"/>
              </a:spcBef>
              <a:spcAft>
                <a:spcPts val="1286"/>
              </a:spcAft>
              <a:buSzPct val="75000"/>
              <a:buFont typeface="StarSymbol"/>
              <a:buChar char="–"/>
              <a:tabLst>
                <a:tab pos="0" algn="l"/>
              </a:tabLst>
            </a:pPr>
            <a:r>
              <a:rPr lang="en-US" sz="1996">
                <a:solidFill>
                  <a:srgbClr val="660066"/>
                </a:solidFill>
                <a:latin typeface="Trebuchet MS" pitchFamily="34"/>
                <a:ea typeface="DejaVu Sans" pitchFamily="2"/>
                <a:cs typeface="DejaVu Sans" pitchFamily="2"/>
              </a:rPr>
              <a:t>Thread group</a:t>
            </a:r>
          </a:p>
          <a:p>
            <a:pPr marL="0" lvl="1" indent="0">
              <a:lnSpc>
                <a:spcPct val="100000"/>
              </a:lnSpc>
              <a:spcBef>
                <a:spcPts val="0"/>
              </a:spcBef>
              <a:spcAft>
                <a:spcPts val="1286"/>
              </a:spcAft>
              <a:buSzPct val="75000"/>
              <a:buFont typeface="StarSymbol"/>
              <a:buChar char="–"/>
              <a:tabLst>
                <a:tab pos="0" algn="l"/>
              </a:tabLst>
            </a:pPr>
            <a:r>
              <a:rPr lang="en-US" sz="1996">
                <a:solidFill>
                  <a:srgbClr val="660066"/>
                </a:solidFill>
                <a:latin typeface="Trebuchet MS" pitchFamily="34"/>
                <a:ea typeface="DejaVu Sans" pitchFamily="2"/>
                <a:cs typeface="DejaVu Sans" pitchFamily="2"/>
              </a:rPr>
              <a:t>Scheduling policy</a:t>
            </a:r>
          </a:p>
          <a:p>
            <a:pPr marL="0" lvl="1" indent="0">
              <a:lnSpc>
                <a:spcPct val="100000"/>
              </a:lnSpc>
              <a:spcBef>
                <a:spcPts val="0"/>
              </a:spcBef>
              <a:spcAft>
                <a:spcPts val="1286"/>
              </a:spcAft>
              <a:buSzPct val="75000"/>
              <a:buFont typeface="StarSymbol"/>
              <a:buChar char="–"/>
              <a:tabLst>
                <a:tab pos="0" algn="l"/>
              </a:tabLst>
            </a:pPr>
            <a:r>
              <a:rPr lang="en-US" sz="1996">
                <a:solidFill>
                  <a:srgbClr val="660066"/>
                </a:solidFill>
                <a:latin typeface="Trebuchet MS" pitchFamily="34"/>
                <a:ea typeface="DejaVu Sans" pitchFamily="2"/>
                <a:cs typeface="DejaVu Sans" pitchFamily="2"/>
              </a:rPr>
              <a:t>Inherit scheduling</a:t>
            </a:r>
          </a:p>
        </p:txBody>
      </p:sp>
      <p:pic>
        <p:nvPicPr>
          <p:cNvPr id="4" name="Picture 3">
            <a:hlinkClick r:id="rId3" action="ppaction://hlinksldjump"/>
            <a:extLst>
              <a:ext uri="{FF2B5EF4-FFF2-40B4-BE49-F238E27FC236}">
                <a16:creationId xmlns:a16="http://schemas.microsoft.com/office/drawing/2014/main" id="{E06BB290-9B4F-CB77-0AB7-349D601F5384}"/>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A53B214E-1F4F-EB66-C699-AF56331A6CED}"/>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E434C728-B351-A144-AAE7-DA17FA2F85AE}"/>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EB53-2D0C-C06C-4655-F402C9A0A734}"/>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Threads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Joinable and Detached</a:t>
            </a:r>
          </a:p>
        </p:txBody>
      </p:sp>
      <p:sp>
        <p:nvSpPr>
          <p:cNvPr id="3" name="Text Placeholder 2">
            <a:extLst>
              <a:ext uri="{FF2B5EF4-FFF2-40B4-BE49-F238E27FC236}">
                <a16:creationId xmlns:a16="http://schemas.microsoft.com/office/drawing/2014/main" id="{E1AACFED-E722-AF77-66DA-5164360C0130}"/>
              </a:ext>
            </a:extLst>
          </p:cNvPr>
          <p:cNvSpPr txBox="1">
            <a:spLocks noGrp="1"/>
          </p:cNvSpPr>
          <p:nvPr>
            <p:ph type="body" idx="4294967295"/>
          </p:nvPr>
        </p:nvSpPr>
        <p:spPr>
          <a:xfrm>
            <a:off x="1980739" y="1327243"/>
            <a:ext cx="8229627" cy="4721446"/>
          </a:xfrm>
        </p:spPr>
        <p:txBody>
          <a:bodyPr/>
          <a:lstStyle/>
          <a:p>
            <a:pPr lvl="0" algn="l" hangingPunct="1">
              <a:lnSpc>
                <a:spcPct val="91000"/>
              </a:lnSpc>
              <a:buSzPct val="45000"/>
              <a:buFont typeface="StarSymbol"/>
              <a:buChar char="●"/>
            </a:pPr>
            <a:r>
              <a:rPr lang="en-US" sz="2359">
                <a:solidFill>
                  <a:srgbClr val="000000"/>
                </a:solidFill>
                <a:ea typeface="DejaVu Sans" pitchFamily="2"/>
                <a:cs typeface="DejaVu Sans" pitchFamily="2"/>
              </a:rPr>
              <a:t>A thread may be created as a </a:t>
            </a:r>
            <a:r>
              <a:rPr lang="en-US" sz="2359" b="1" i="1">
                <a:solidFill>
                  <a:srgbClr val="000000"/>
                </a:solidFill>
                <a:ea typeface="DejaVu Sans" pitchFamily="2"/>
                <a:cs typeface="DejaVu Sans" pitchFamily="2"/>
              </a:rPr>
              <a:t>joinable thread</a:t>
            </a:r>
            <a:r>
              <a:rPr lang="en-US" sz="2359" i="1">
                <a:solidFill>
                  <a:srgbClr val="000000"/>
                </a:solidFill>
                <a:ea typeface="DejaVu Sans" pitchFamily="2"/>
                <a:cs typeface="DejaVu Sans" pitchFamily="2"/>
              </a:rPr>
              <a:t> </a:t>
            </a:r>
            <a:r>
              <a:rPr lang="en-US" sz="2359">
                <a:solidFill>
                  <a:srgbClr val="000000"/>
                </a:solidFill>
                <a:ea typeface="DejaVu Sans" pitchFamily="2"/>
                <a:cs typeface="DejaVu Sans" pitchFamily="2"/>
              </a:rPr>
              <a:t>(the default) or as a </a:t>
            </a:r>
            <a:r>
              <a:rPr lang="en-US" sz="2359" b="1" i="1">
                <a:solidFill>
                  <a:srgbClr val="000000"/>
                </a:solidFill>
                <a:ea typeface="DejaVu Sans" pitchFamily="2"/>
                <a:cs typeface="DejaVu Sans" pitchFamily="2"/>
              </a:rPr>
              <a:t>detached thread</a:t>
            </a:r>
          </a:p>
          <a:p>
            <a:pPr lvl="0" algn="l" hangingPunct="1">
              <a:lnSpc>
                <a:spcPct val="91000"/>
              </a:lnSpc>
              <a:buSzPct val="45000"/>
              <a:buFont typeface="StarSymbol"/>
              <a:buChar char="●"/>
            </a:pPr>
            <a:r>
              <a:rPr lang="en-US" sz="2359">
                <a:solidFill>
                  <a:srgbClr val="000000"/>
                </a:solidFill>
                <a:ea typeface="DejaVu Sans" pitchFamily="2"/>
                <a:cs typeface="DejaVu Sans" pitchFamily="2"/>
              </a:rPr>
              <a:t>A joinable thread, like a process, is not automatically cleaned up by GNU/Linux when it terminates</a:t>
            </a:r>
          </a:p>
          <a:p>
            <a:pPr lvl="0" algn="l" hangingPunct="1">
              <a:lnSpc>
                <a:spcPct val="91000"/>
              </a:lnSpc>
              <a:buSzPct val="45000"/>
              <a:buFont typeface="StarSymbol"/>
              <a:buChar char="●"/>
            </a:pPr>
            <a:r>
              <a:rPr lang="en-US" sz="2359">
                <a:solidFill>
                  <a:srgbClr val="000000"/>
                </a:solidFill>
                <a:ea typeface="DejaVu Sans" pitchFamily="2"/>
                <a:cs typeface="DejaVu Sans" pitchFamily="2"/>
              </a:rPr>
              <a:t>Thread’s exit state hangs around in the system (kind of like a zombie process) until another thread calls </a:t>
            </a:r>
            <a:r>
              <a:rPr lang="en-US" sz="2359" b="1">
                <a:solidFill>
                  <a:srgbClr val="000000"/>
                </a:solidFill>
                <a:ea typeface="DejaVu Sans" pitchFamily="2"/>
                <a:cs typeface="DejaVu Sans" pitchFamily="2"/>
              </a:rPr>
              <a:t>pthread_join</a:t>
            </a:r>
            <a:r>
              <a:rPr lang="en-US" sz="2359">
                <a:solidFill>
                  <a:srgbClr val="000000"/>
                </a:solidFill>
                <a:ea typeface="DejaVu Sans" pitchFamily="2"/>
                <a:cs typeface="DejaVu Sans" pitchFamily="2"/>
              </a:rPr>
              <a:t> to obtain its return value. Only then are its resources released</a:t>
            </a:r>
          </a:p>
          <a:p>
            <a:pPr lvl="0" algn="l" hangingPunct="1">
              <a:buSzPct val="45000"/>
              <a:buFont typeface="StarSymbol"/>
              <a:buChar char="●"/>
            </a:pPr>
            <a:r>
              <a:rPr lang="en-US" sz="2359">
                <a:solidFill>
                  <a:srgbClr val="000000"/>
                </a:solidFill>
                <a:ea typeface="DejaVu Sans" pitchFamily="2"/>
                <a:cs typeface="DejaVu Sans" pitchFamily="2"/>
              </a:rPr>
              <a:t>A detached thread, in contrast, is cleaned up automatically when it terminates</a:t>
            </a:r>
          </a:p>
          <a:p>
            <a:pPr algn="l" hangingPunct="1">
              <a:buSzPct val="45000"/>
              <a:buFont typeface="StarSymbol"/>
              <a:buChar char="●"/>
              <a:tabLst>
                <a:tab pos="0" algn="l"/>
              </a:tabLst>
            </a:pPr>
            <a:r>
              <a:rPr lang="en-US" sz="2359">
                <a:solidFill>
                  <a:srgbClr val="000000"/>
                </a:solidFill>
                <a:ea typeface="DejaVu Sans" pitchFamily="2"/>
                <a:cs typeface="DejaVu Sans" pitchFamily="2"/>
              </a:rPr>
              <a:t>Because a detached thread is immediately cleaned up, another thread may not synchronize on its completion by using </a:t>
            </a:r>
            <a:r>
              <a:rPr lang="en-US" sz="2359" b="1">
                <a:solidFill>
                  <a:srgbClr val="000000"/>
                </a:solidFill>
                <a:ea typeface="DejaVu Sans" pitchFamily="2"/>
                <a:cs typeface="DejaVu Sans" pitchFamily="2"/>
              </a:rPr>
              <a:t>pthread_join</a:t>
            </a:r>
            <a:r>
              <a:rPr lang="en-US" sz="2359">
                <a:solidFill>
                  <a:srgbClr val="000000"/>
                </a:solidFill>
                <a:ea typeface="DejaVu Sans" pitchFamily="2"/>
                <a:cs typeface="DejaVu Sans" pitchFamily="2"/>
              </a:rPr>
              <a:t> or obtain its return value</a:t>
            </a:r>
          </a:p>
        </p:txBody>
      </p:sp>
      <p:pic>
        <p:nvPicPr>
          <p:cNvPr id="4" name="Picture 3">
            <a:hlinkClick r:id="rId3" action="ppaction://hlinksldjump"/>
            <a:extLst>
              <a:ext uri="{FF2B5EF4-FFF2-40B4-BE49-F238E27FC236}">
                <a16:creationId xmlns:a16="http://schemas.microsoft.com/office/drawing/2014/main" id="{04497B88-0A20-FB9D-14E8-803975463C36}"/>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81041B26-30B0-0AD7-9546-B5B3961CAE50}"/>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D68BBB2F-A544-D661-6198-C641E607BA4D}"/>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9D02-8531-512B-6A2F-35A6E1251673}"/>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Threads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Creating a Detached Thread</a:t>
            </a:r>
          </a:p>
        </p:txBody>
      </p:sp>
      <p:sp>
        <p:nvSpPr>
          <p:cNvPr id="3" name="Text Placeholder 2">
            <a:extLst>
              <a:ext uri="{FF2B5EF4-FFF2-40B4-BE49-F238E27FC236}">
                <a16:creationId xmlns:a16="http://schemas.microsoft.com/office/drawing/2014/main" id="{96EAACEB-ED2F-A6A0-FC60-6CAF1E54C8E6}"/>
              </a:ext>
            </a:extLst>
          </p:cNvPr>
          <p:cNvSpPr txBox="1">
            <a:spLocks noGrp="1"/>
          </p:cNvSpPr>
          <p:nvPr>
            <p:ph type="body" idx="4294967295"/>
          </p:nvPr>
        </p:nvSpPr>
        <p:spPr>
          <a:xfrm>
            <a:off x="1980739" y="1327243"/>
            <a:ext cx="8229627" cy="1424565"/>
          </a:xfrm>
        </p:spPr>
        <p:txBody>
          <a:bodyPr/>
          <a:lstStyle/>
          <a:p>
            <a:pPr lvl="0" algn="l" hangingPunct="1">
              <a:buSzPct val="45000"/>
              <a:buFont typeface="StarSymbol"/>
              <a:buChar char="●"/>
            </a:pPr>
            <a:r>
              <a:rPr lang="en-US" sz="2359">
                <a:solidFill>
                  <a:srgbClr val="000000"/>
                </a:solidFill>
                <a:ea typeface="DejaVu Sans" pitchFamily="2"/>
                <a:cs typeface="DejaVu Sans" pitchFamily="2"/>
              </a:rPr>
              <a:t>In order to create a detached thread, the thread attribute needs to be set during creation</a:t>
            </a:r>
          </a:p>
          <a:p>
            <a:pPr algn="l" hangingPunct="1">
              <a:buSzPct val="45000"/>
              <a:buFont typeface="StarSymbol"/>
              <a:buChar char="●"/>
              <a:tabLst>
                <a:tab pos="0" algn="l"/>
              </a:tabLst>
            </a:pPr>
            <a:r>
              <a:rPr lang="en-US" sz="2359">
                <a:solidFill>
                  <a:srgbClr val="000000"/>
                </a:solidFill>
                <a:ea typeface="DejaVu Sans" pitchFamily="2"/>
                <a:cs typeface="DejaVu Sans" pitchFamily="2"/>
              </a:rPr>
              <a:t>Two functions help to achieve this</a:t>
            </a:r>
          </a:p>
        </p:txBody>
      </p:sp>
      <p:pic>
        <p:nvPicPr>
          <p:cNvPr id="4" name="Picture 3">
            <a:hlinkClick r:id="rId3" action="ppaction://hlinksldjump"/>
            <a:extLst>
              <a:ext uri="{FF2B5EF4-FFF2-40B4-BE49-F238E27FC236}">
                <a16:creationId xmlns:a16="http://schemas.microsoft.com/office/drawing/2014/main" id="{A2F98F06-689C-16B1-21DD-EB647257C3C6}"/>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37060344-8150-0718-3637-CE587EEA294F}"/>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F3E79056-4B7A-E6EE-F34D-289F1FC8D05E}"/>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graphicFrame>
        <p:nvGraphicFramePr>
          <p:cNvPr id="7" name="Table 6">
            <a:extLst>
              <a:ext uri="{FF2B5EF4-FFF2-40B4-BE49-F238E27FC236}">
                <a16:creationId xmlns:a16="http://schemas.microsoft.com/office/drawing/2014/main" id="{3789B33D-E538-14A9-B98C-015C0D0EEA25}"/>
              </a:ext>
            </a:extLst>
          </p:cNvPr>
          <p:cNvGraphicFramePr>
            <a:graphicFrameLocks noGrp="1"/>
          </p:cNvGraphicFramePr>
          <p:nvPr/>
        </p:nvGraphicFramePr>
        <p:xfrm>
          <a:off x="2178650" y="2890935"/>
          <a:ext cx="7799514" cy="2554552"/>
        </p:xfrm>
        <a:graphic>
          <a:graphicData uri="http://schemas.openxmlformats.org/drawingml/2006/table">
            <a:tbl>
              <a:tblPr/>
              <a:tblGrid>
                <a:gridCol w="3291002">
                  <a:extLst>
                    <a:ext uri="{9D8B030D-6E8A-4147-A177-3AD203B41FA5}">
                      <a16:colId xmlns:a16="http://schemas.microsoft.com/office/drawing/2014/main" val="286546548"/>
                    </a:ext>
                  </a:extLst>
                </a:gridCol>
                <a:gridCol w="4508512">
                  <a:extLst>
                    <a:ext uri="{9D8B030D-6E8A-4147-A177-3AD203B41FA5}">
                      <a16:colId xmlns:a16="http://schemas.microsoft.com/office/drawing/2014/main" val="912056396"/>
                    </a:ext>
                  </a:extLst>
                </a:gridCol>
              </a:tblGrid>
              <a:tr h="314828">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Function</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Meaning</a:t>
                      </a:r>
                    </a:p>
                  </a:txBody>
                  <a:tcPr marL="82953" marR="82953" marT="41476" marB="41476"/>
                </a:tc>
                <a:extLst>
                  <a:ext uri="{0D108BD9-81ED-4DB2-BD59-A6C34878D82A}">
                    <a16:rowId xmlns:a16="http://schemas.microsoft.com/office/drawing/2014/main" val="927261749"/>
                  </a:ext>
                </a:extLst>
              </a:tr>
              <a:tr h="1119862">
                <a:tc>
                  <a:txBody>
                    <a:bodyPr/>
                    <a:lstStyle/>
                    <a:p>
                      <a:pPr marL="0" marR="0" lvl="0" indent="0" algn="l" rtl="0" hangingPunct="1">
                        <a:lnSpc>
                          <a:spcPct val="100000"/>
                        </a:lnSpc>
                        <a:spcBef>
                          <a:spcPts val="0"/>
                        </a:spcBef>
                        <a:spcAft>
                          <a:spcPts val="0"/>
                        </a:spcAft>
                        <a:buNone/>
                        <a:tabLst/>
                      </a:pPr>
                      <a:r>
                        <a:rPr lang="en-US" sz="1600" b="0" i="0" u="none" strike="noStrike" kern="1200" cap="none" spc="0" baseline="0">
                          <a:ln>
                            <a:noFill/>
                          </a:ln>
                          <a:solidFill>
                            <a:srgbClr val="000000"/>
                          </a:solidFill>
                          <a:latin typeface="Trebuchet MS" pitchFamily="34"/>
                          <a:ea typeface="DejaVu Sans"/>
                          <a:cs typeface="DejaVu Sans"/>
                        </a:rPr>
                        <a:t>int pthread_attr_init(</a:t>
                      </a:r>
                    </a:p>
                    <a:p>
                      <a:pPr marL="0" marR="0" lvl="0" indent="0" algn="l" rtl="0" hangingPunct="1">
                        <a:lnSpc>
                          <a:spcPct val="100000"/>
                        </a:lnSpc>
                        <a:spcBef>
                          <a:spcPts val="0"/>
                        </a:spcBef>
                        <a:spcAft>
                          <a:spcPts val="0"/>
                        </a:spcAft>
                        <a:buNone/>
                        <a:tabLst/>
                      </a:pPr>
                      <a:r>
                        <a:rPr lang="en-US" sz="1600" b="0" i="0" u="none" strike="noStrike" kern="1200" cap="none" spc="0" baseline="0">
                          <a:ln>
                            <a:noFill/>
                          </a:ln>
                          <a:solidFill>
                            <a:srgbClr val="000000"/>
                          </a:solidFill>
                          <a:latin typeface="Trebuchet MS" pitchFamily="34"/>
                          <a:ea typeface="DejaVu Sans"/>
                          <a:cs typeface="DejaVu Sans"/>
                        </a:rPr>
                        <a:t>pthread_attr_t *attr)</a:t>
                      </a:r>
                    </a:p>
                    <a:p>
                      <a:pPr marL="0" marR="0" lvl="0" indent="0" algn="l" rtl="0" hangingPunct="1">
                        <a:lnSpc>
                          <a:spcPct val="100000"/>
                        </a:lnSpc>
                        <a:spcBef>
                          <a:spcPts val="0"/>
                        </a:spcBef>
                        <a:spcAft>
                          <a:spcPts val="0"/>
                        </a:spcAft>
                        <a:buNone/>
                        <a:tabLst/>
                      </a:pPr>
                      <a:endParaRPr lang="en-US" sz="1600" b="0" i="0" u="none" strike="noStrike" kern="1200" cap="none" spc="0" baseline="0">
                        <a:ln>
                          <a:noFill/>
                        </a:ln>
                        <a:solidFill>
                          <a:srgbClr val="000000"/>
                        </a:solidFill>
                        <a:latin typeface="Trebuchet MS" pitchFamily="34"/>
                        <a:ea typeface="DejaVu Sans"/>
                        <a:cs typeface="DejaVu Sans"/>
                      </a:endParaRPr>
                    </a:p>
                    <a:p>
                      <a:pPr marL="0" marR="0" lvl="0" indent="0" algn="l" rtl="0" hangingPunct="1">
                        <a:lnSpc>
                          <a:spcPct val="100000"/>
                        </a:lnSpc>
                        <a:spcBef>
                          <a:spcPts val="0"/>
                        </a:spcBef>
                        <a:spcAft>
                          <a:spcPts val="0"/>
                        </a:spcAft>
                        <a:buNone/>
                        <a:tabLst/>
                      </a:pPr>
                      <a:endParaRPr lang="en-US" sz="1600" b="0" i="0" u="none" strike="noStrike" kern="1200" cap="none" spc="0" baseline="0">
                        <a:ln>
                          <a:noFill/>
                        </a:ln>
                        <a:solidFill>
                          <a:srgbClr val="000000"/>
                        </a:solidFill>
                        <a:latin typeface="Trebuchet MS" pitchFamily="34"/>
                        <a:ea typeface="DejaVu Sans"/>
                        <a:cs typeface="DejaVu Sans"/>
                      </a:endParaRP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600" b="0" i="0" u="none" strike="noStrike" kern="1200" cap="none" spc="0" baseline="0">
                          <a:ln>
                            <a:noFill/>
                          </a:ln>
                          <a:solidFill>
                            <a:srgbClr val="000000"/>
                          </a:solidFill>
                          <a:latin typeface="Trebuchet MS" pitchFamily="34"/>
                          <a:ea typeface="DejaVu Sans"/>
                          <a:cs typeface="DejaVu Sans"/>
                        </a:rPr>
                        <a:t>Initializing thread attribute</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600" b="0" i="0" u="none" strike="noStrike" kern="1200" cap="none" spc="0" baseline="0">
                          <a:ln>
                            <a:noFill/>
                          </a:ln>
                          <a:solidFill>
                            <a:srgbClr val="000000"/>
                          </a:solidFill>
                          <a:latin typeface="Trebuchet MS" pitchFamily="34"/>
                          <a:ea typeface="DejaVu Sans"/>
                          <a:cs typeface="DejaVu Sans"/>
                        </a:rPr>
                        <a:t>Pass pointer to pthread_attr_t type</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600" b="0" i="0" u="none" strike="noStrike" kern="1200" cap="none" spc="0" baseline="0">
                          <a:ln>
                            <a:noFill/>
                          </a:ln>
                          <a:solidFill>
                            <a:srgbClr val="000000"/>
                          </a:solidFill>
                          <a:latin typeface="Trebuchet MS" pitchFamily="34"/>
                          <a:ea typeface="DejaVu Sans"/>
                          <a:cs typeface="DejaVu Sans"/>
                        </a:rPr>
                        <a:t>Reurns integer as pass or fail</a:t>
                      </a:r>
                    </a:p>
                  </a:txBody>
                  <a:tcPr marL="82953" marR="82953" marT="41476" marB="41476"/>
                </a:tc>
                <a:extLst>
                  <a:ext uri="{0D108BD9-81ED-4DB2-BD59-A6C34878D82A}">
                    <a16:rowId xmlns:a16="http://schemas.microsoft.com/office/drawing/2014/main" val="3888042104"/>
                  </a:ext>
                </a:extLst>
              </a:tr>
              <a:tr h="1119862">
                <a:tc>
                  <a:txBody>
                    <a:bodyPr/>
                    <a:lstStyle/>
                    <a:p>
                      <a:pPr marL="0" marR="0" lvl="0" indent="0" algn="l" rtl="0" hangingPunct="1">
                        <a:lnSpc>
                          <a:spcPct val="100000"/>
                        </a:lnSpc>
                        <a:spcBef>
                          <a:spcPts val="0"/>
                        </a:spcBef>
                        <a:spcAft>
                          <a:spcPts val="0"/>
                        </a:spcAft>
                        <a:buNone/>
                        <a:tabLst/>
                      </a:pPr>
                      <a:r>
                        <a:rPr lang="en-US" sz="1600" b="0" i="0" u="none" strike="noStrike" kern="1200" cap="none" spc="0" baseline="0">
                          <a:ln>
                            <a:noFill/>
                          </a:ln>
                          <a:solidFill>
                            <a:srgbClr val="000000"/>
                          </a:solidFill>
                          <a:latin typeface="Trebuchet MS" pitchFamily="34"/>
                          <a:ea typeface="DejaVu Sans"/>
                          <a:cs typeface="DejaVu Sans"/>
                        </a:rPr>
                        <a:t>int pthread_attr_setdetachstate</a:t>
                      </a:r>
                    </a:p>
                    <a:p>
                      <a:pPr marL="0" marR="0" lvl="0" indent="0" algn="l" rtl="0" hangingPunct="1">
                        <a:lnSpc>
                          <a:spcPct val="100000"/>
                        </a:lnSpc>
                        <a:spcBef>
                          <a:spcPts val="0"/>
                        </a:spcBef>
                        <a:spcAft>
                          <a:spcPts val="0"/>
                        </a:spcAft>
                        <a:buNone/>
                        <a:tabLst/>
                      </a:pPr>
                      <a:r>
                        <a:rPr lang="en-US" sz="1600" b="0" i="0" u="none" strike="noStrike" kern="1200" cap="none" spc="0" baseline="0">
                          <a:ln>
                            <a:noFill/>
                          </a:ln>
                          <a:solidFill>
                            <a:srgbClr val="000000"/>
                          </a:solidFill>
                          <a:latin typeface="Trebuchet MS" pitchFamily="34"/>
                          <a:ea typeface="DejaVu Sans"/>
                          <a:cs typeface="DejaVu Sans"/>
                        </a:rPr>
                        <a:t>(pthread_attr_t *attr, </a:t>
                      </a:r>
                    </a:p>
                    <a:p>
                      <a:pPr marL="0" marR="0" lvl="0" indent="0" algn="l" rtl="0" hangingPunct="1">
                        <a:lnSpc>
                          <a:spcPct val="100000"/>
                        </a:lnSpc>
                        <a:spcBef>
                          <a:spcPts val="0"/>
                        </a:spcBef>
                        <a:spcAft>
                          <a:spcPts val="0"/>
                        </a:spcAft>
                        <a:buNone/>
                        <a:tabLst/>
                      </a:pPr>
                      <a:r>
                        <a:rPr lang="en-US" sz="1600" b="0" i="0" u="none" strike="noStrike" kern="1200" cap="none" spc="0" baseline="0">
                          <a:ln>
                            <a:noFill/>
                          </a:ln>
                          <a:solidFill>
                            <a:srgbClr val="000000"/>
                          </a:solidFill>
                          <a:latin typeface="Trebuchet MS" pitchFamily="34"/>
                          <a:ea typeface="DejaVu Sans"/>
                          <a:cs typeface="DejaVu Sans"/>
                        </a:rPr>
                        <a:t> int detachstate);</a:t>
                      </a: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600" b="0" i="0" u="none" strike="noStrike" kern="1200" cap="none" spc="0" baseline="0">
                          <a:ln>
                            <a:noFill/>
                          </a:ln>
                          <a:solidFill>
                            <a:srgbClr val="000000"/>
                          </a:solidFill>
                          <a:latin typeface="Trebuchet MS" pitchFamily="34"/>
                          <a:ea typeface="DejaVu Sans"/>
                          <a:cs typeface="DejaVu Sans"/>
                        </a:rPr>
                        <a:t>Pass the attribute variable</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600" b="0" i="0" u="none" strike="noStrike" kern="1200" cap="none" spc="0" baseline="0">
                          <a:ln>
                            <a:noFill/>
                          </a:ln>
                          <a:solidFill>
                            <a:srgbClr val="000000"/>
                          </a:solidFill>
                          <a:latin typeface="Trebuchet MS" pitchFamily="34"/>
                          <a:ea typeface="DejaVu Sans"/>
                          <a:cs typeface="DejaVu Sans"/>
                        </a:rPr>
                        <a:t>Pass detach state, which can take</a:t>
                      </a:r>
                    </a:p>
                    <a:p>
                      <a:pPr marL="0" marR="0" lvl="1" indent="0" algn="l" rtl="0" hangingPunct="1">
                        <a:lnSpc>
                          <a:spcPct val="100000"/>
                        </a:lnSpc>
                        <a:spcBef>
                          <a:spcPts val="0"/>
                        </a:spcBef>
                        <a:spcAft>
                          <a:spcPts val="0"/>
                        </a:spcAft>
                        <a:buSzPct val="45000"/>
                        <a:buFont typeface="StarSymbol"/>
                        <a:buChar char="●"/>
                        <a:tabLst/>
                      </a:pPr>
                      <a:r>
                        <a:rPr lang="en-US" sz="1600" b="0" i="0" u="none" strike="noStrike" kern="1200" cap="none" spc="0" baseline="0">
                          <a:ln>
                            <a:noFill/>
                          </a:ln>
                          <a:solidFill>
                            <a:srgbClr val="000000"/>
                          </a:solidFill>
                          <a:latin typeface="Trebuchet MS" pitchFamily="34"/>
                          <a:ea typeface="DejaVu Sans"/>
                          <a:cs typeface="DejaVu Sans"/>
                        </a:rPr>
                        <a:t>PTHREAD_CREATE_JOINABLE</a:t>
                      </a:r>
                    </a:p>
                    <a:p>
                      <a:pPr marL="0" marR="0" lvl="1" indent="0" algn="l" rtl="0" hangingPunct="1">
                        <a:lnSpc>
                          <a:spcPct val="100000"/>
                        </a:lnSpc>
                        <a:spcBef>
                          <a:spcPts val="0"/>
                        </a:spcBef>
                        <a:spcAft>
                          <a:spcPts val="0"/>
                        </a:spcAft>
                        <a:buSzPct val="45000"/>
                        <a:buFont typeface="StarSymbol"/>
                        <a:buChar char="●"/>
                        <a:tabLst/>
                      </a:pPr>
                      <a:r>
                        <a:rPr lang="en-US" sz="1600" b="0" i="0" u="none" strike="noStrike" kern="1200" cap="none" spc="0" baseline="0">
                          <a:ln>
                            <a:noFill/>
                          </a:ln>
                          <a:solidFill>
                            <a:srgbClr val="000000"/>
                          </a:solidFill>
                          <a:latin typeface="Trebuchet MS" pitchFamily="34"/>
                          <a:ea typeface="DejaVu Sans"/>
                          <a:cs typeface="DejaVu Sans"/>
                        </a:rPr>
                        <a:t>PTHREAD_CREATE_DETACHED</a:t>
                      </a:r>
                    </a:p>
                  </a:txBody>
                  <a:tcPr marL="82953" marR="82953" marT="41476" marB="41476"/>
                </a:tc>
                <a:extLst>
                  <a:ext uri="{0D108BD9-81ED-4DB2-BD59-A6C34878D82A}">
                    <a16:rowId xmlns:a16="http://schemas.microsoft.com/office/drawing/2014/main" val="293253125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D258-CABE-2217-BFF7-8737344772F4}"/>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Threads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ID</a:t>
            </a:r>
          </a:p>
        </p:txBody>
      </p:sp>
      <p:sp>
        <p:nvSpPr>
          <p:cNvPr id="3" name="Text Placeholder 2">
            <a:extLst>
              <a:ext uri="{FF2B5EF4-FFF2-40B4-BE49-F238E27FC236}">
                <a16:creationId xmlns:a16="http://schemas.microsoft.com/office/drawing/2014/main" id="{AAB62333-BEC4-1305-72FC-3E5E89DC1507}"/>
              </a:ext>
            </a:extLst>
          </p:cNvPr>
          <p:cNvSpPr txBox="1">
            <a:spLocks noGrp="1"/>
          </p:cNvSpPr>
          <p:nvPr>
            <p:ph type="body" idx="4294967295"/>
          </p:nvPr>
        </p:nvSpPr>
        <p:spPr>
          <a:xfrm>
            <a:off x="1980739" y="1327243"/>
            <a:ext cx="8229627" cy="2036260"/>
          </a:xfrm>
        </p:spPr>
        <p:txBody>
          <a:bodyPr/>
          <a:lstStyle/>
          <a:p>
            <a:pPr lvl="0" algn="l" hangingPunct="1">
              <a:buSzPct val="45000"/>
              <a:buFont typeface="StarSymbol"/>
              <a:buChar char="●"/>
            </a:pPr>
            <a:r>
              <a:rPr lang="en-US" sz="2359">
                <a:solidFill>
                  <a:srgbClr val="000000"/>
                </a:solidFill>
                <a:ea typeface="DejaVu Sans" pitchFamily="2"/>
                <a:cs typeface="DejaVu Sans" pitchFamily="2"/>
              </a:rPr>
              <a:t>Occasionally, it is useful for a sequence of code to determine which thread is executing it.</a:t>
            </a:r>
          </a:p>
          <a:p>
            <a:pPr algn="l" hangingPunct="1">
              <a:buSzPct val="45000"/>
              <a:buFont typeface="StarSymbol"/>
              <a:buChar char="●"/>
              <a:tabLst>
                <a:tab pos="0" algn="l"/>
              </a:tabLst>
            </a:pPr>
            <a:r>
              <a:rPr lang="en-US" sz="2359">
                <a:solidFill>
                  <a:srgbClr val="000000"/>
                </a:solidFill>
                <a:ea typeface="DejaVu Sans" pitchFamily="2"/>
                <a:cs typeface="DejaVu Sans" pitchFamily="2"/>
              </a:rPr>
              <a:t> Also sometimes we may need to compare one thread with another thread using their IDs</a:t>
            </a:r>
          </a:p>
          <a:p>
            <a:pPr algn="l" hangingPunct="1">
              <a:buSzPct val="45000"/>
              <a:buFont typeface="StarSymbol"/>
              <a:buChar char="●"/>
              <a:tabLst>
                <a:tab pos="0" algn="l"/>
              </a:tabLst>
            </a:pPr>
            <a:r>
              <a:rPr lang="en-US" sz="2359">
                <a:solidFill>
                  <a:srgbClr val="000000"/>
                </a:solidFill>
                <a:ea typeface="DejaVu Sans" pitchFamily="2"/>
                <a:cs typeface="DejaVu Sans" pitchFamily="2"/>
              </a:rPr>
              <a:t> Some of the utility functions help us to do that</a:t>
            </a:r>
          </a:p>
        </p:txBody>
      </p:sp>
      <p:pic>
        <p:nvPicPr>
          <p:cNvPr id="4" name="Picture 3">
            <a:hlinkClick r:id="rId3" action="ppaction://hlinksldjump"/>
            <a:extLst>
              <a:ext uri="{FF2B5EF4-FFF2-40B4-BE49-F238E27FC236}">
                <a16:creationId xmlns:a16="http://schemas.microsoft.com/office/drawing/2014/main" id="{5C9F750A-9F9C-44D8-7E7E-E04AB2289CA8}"/>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6503F4AC-3752-F5D2-C4F4-2061D4A66793}"/>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0051DCBA-0332-1A4B-2437-1C2531C1755E}"/>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graphicFrame>
        <p:nvGraphicFramePr>
          <p:cNvPr id="7" name="Table 6">
            <a:extLst>
              <a:ext uri="{FF2B5EF4-FFF2-40B4-BE49-F238E27FC236}">
                <a16:creationId xmlns:a16="http://schemas.microsoft.com/office/drawing/2014/main" id="{B267D851-E07F-B701-5D83-CD21B44E89C7}"/>
              </a:ext>
            </a:extLst>
          </p:cNvPr>
          <p:cNvGraphicFramePr>
            <a:graphicFrameLocks noGrp="1"/>
          </p:cNvGraphicFramePr>
          <p:nvPr/>
        </p:nvGraphicFramePr>
        <p:xfrm>
          <a:off x="2230251" y="3628691"/>
          <a:ext cx="7799514" cy="1659053"/>
        </p:xfrm>
        <a:graphic>
          <a:graphicData uri="http://schemas.openxmlformats.org/drawingml/2006/table">
            <a:tbl>
              <a:tblPr/>
              <a:tblGrid>
                <a:gridCol w="3291002">
                  <a:extLst>
                    <a:ext uri="{9D8B030D-6E8A-4147-A177-3AD203B41FA5}">
                      <a16:colId xmlns:a16="http://schemas.microsoft.com/office/drawing/2014/main" val="1826950936"/>
                    </a:ext>
                  </a:extLst>
                </a:gridCol>
                <a:gridCol w="4508512">
                  <a:extLst>
                    <a:ext uri="{9D8B030D-6E8A-4147-A177-3AD203B41FA5}">
                      <a16:colId xmlns:a16="http://schemas.microsoft.com/office/drawing/2014/main" val="939192013"/>
                    </a:ext>
                  </a:extLst>
                </a:gridCol>
              </a:tblGrid>
              <a:tr h="330177">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Function</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Meaning</a:t>
                      </a:r>
                    </a:p>
                  </a:txBody>
                  <a:tcPr marL="82953" marR="82953" marT="41476" marB="41476"/>
                </a:tc>
                <a:extLst>
                  <a:ext uri="{0D108BD9-81ED-4DB2-BD59-A6C34878D82A}">
                    <a16:rowId xmlns:a16="http://schemas.microsoft.com/office/drawing/2014/main" val="1823192689"/>
                  </a:ext>
                </a:extLst>
              </a:tr>
              <a:tr h="467670">
                <a:tc>
                  <a:txBody>
                    <a:bodyPr/>
                    <a:lstStyle/>
                    <a:p>
                      <a:pPr marL="0" marR="0" lvl="0" indent="0" algn="l" rtl="0" hangingPunct="1">
                        <a:lnSpc>
                          <a:spcPct val="100000"/>
                        </a:lnSpc>
                        <a:spcBef>
                          <a:spcPts val="0"/>
                        </a:spcBef>
                        <a:spcAft>
                          <a:spcPts val="0"/>
                        </a:spcAft>
                        <a:buNone/>
                        <a:tabLst/>
                      </a:pPr>
                      <a:r>
                        <a:rPr lang="en-US" sz="1600" b="0" i="0" u="none" strike="noStrike" kern="1200" cap="none" spc="0" baseline="0">
                          <a:ln>
                            <a:noFill/>
                          </a:ln>
                          <a:solidFill>
                            <a:srgbClr val="000000"/>
                          </a:solidFill>
                          <a:latin typeface="Trebuchet MS" pitchFamily="34"/>
                          <a:ea typeface="DejaVu Sans"/>
                          <a:cs typeface="DejaVu Sans"/>
                        </a:rPr>
                        <a:t>pthread_t pthread_self()</a:t>
                      </a: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600" b="0" i="0" u="none" strike="noStrike" kern="1200" cap="none" spc="0" baseline="0">
                          <a:ln>
                            <a:noFill/>
                          </a:ln>
                          <a:solidFill>
                            <a:srgbClr val="000000"/>
                          </a:solidFill>
                          <a:latin typeface="Trebuchet MS" pitchFamily="34"/>
                          <a:ea typeface="DejaVu Sans"/>
                          <a:cs typeface="DejaVu Sans"/>
                        </a:rPr>
                        <a:t>Get self ID</a:t>
                      </a:r>
                    </a:p>
                  </a:txBody>
                  <a:tcPr marL="82953" marR="82953" marT="41476" marB="41476"/>
                </a:tc>
                <a:extLst>
                  <a:ext uri="{0D108BD9-81ED-4DB2-BD59-A6C34878D82A}">
                    <a16:rowId xmlns:a16="http://schemas.microsoft.com/office/drawing/2014/main" val="974886514"/>
                  </a:ext>
                </a:extLst>
              </a:tr>
              <a:tr h="861206">
                <a:tc>
                  <a:txBody>
                    <a:bodyPr/>
                    <a:lstStyle/>
                    <a:p>
                      <a:pPr marL="0" marR="0" lvl="0" indent="0" algn="l" rtl="0" hangingPunct="1">
                        <a:lnSpc>
                          <a:spcPct val="100000"/>
                        </a:lnSpc>
                        <a:spcBef>
                          <a:spcPts val="0"/>
                        </a:spcBef>
                        <a:spcAft>
                          <a:spcPts val="0"/>
                        </a:spcAft>
                        <a:buNone/>
                        <a:tabLst/>
                      </a:pPr>
                      <a:r>
                        <a:rPr lang="en-US" sz="1600" b="0" i="0" u="none" strike="noStrike" kern="1200" cap="none" spc="0" baseline="0">
                          <a:ln>
                            <a:noFill/>
                          </a:ln>
                          <a:solidFill>
                            <a:srgbClr val="000000"/>
                          </a:solidFill>
                          <a:latin typeface="Trebuchet MS" pitchFamily="34"/>
                          <a:ea typeface="DejaVu Sans"/>
                          <a:cs typeface="DejaVu Sans"/>
                        </a:rPr>
                        <a:t> int pthread_equal(</a:t>
                      </a:r>
                    </a:p>
                    <a:p>
                      <a:pPr marL="0" marR="0" lvl="0" indent="0" algn="l" rtl="0" hangingPunct="1">
                        <a:lnSpc>
                          <a:spcPct val="100000"/>
                        </a:lnSpc>
                        <a:spcBef>
                          <a:spcPts val="0"/>
                        </a:spcBef>
                        <a:spcAft>
                          <a:spcPts val="0"/>
                        </a:spcAft>
                        <a:buNone/>
                        <a:tabLst/>
                      </a:pPr>
                      <a:r>
                        <a:rPr lang="en-US" sz="1600" b="0" i="0" u="none" strike="noStrike" kern="1200" cap="none" spc="0" baseline="0">
                          <a:ln>
                            <a:noFill/>
                          </a:ln>
                          <a:solidFill>
                            <a:srgbClr val="000000"/>
                          </a:solidFill>
                          <a:latin typeface="Trebuchet MS" pitchFamily="34"/>
                          <a:ea typeface="DejaVu Sans"/>
                          <a:cs typeface="DejaVu Sans"/>
                        </a:rPr>
                        <a:t> pthread_t threadID1, </a:t>
                      </a:r>
                    </a:p>
                    <a:p>
                      <a:pPr marL="0" marR="0" lvl="0" indent="0" algn="l" rtl="0" hangingPunct="1">
                        <a:lnSpc>
                          <a:spcPct val="100000"/>
                        </a:lnSpc>
                        <a:spcBef>
                          <a:spcPts val="0"/>
                        </a:spcBef>
                        <a:spcAft>
                          <a:spcPts val="0"/>
                        </a:spcAft>
                        <a:buNone/>
                        <a:tabLst/>
                      </a:pPr>
                      <a:r>
                        <a:rPr lang="en-US" sz="1600" b="0" i="0" u="none" strike="noStrike" kern="1200" cap="none" spc="0" baseline="0">
                          <a:ln>
                            <a:noFill/>
                          </a:ln>
                          <a:solidFill>
                            <a:srgbClr val="000000"/>
                          </a:solidFill>
                          <a:latin typeface="Trebuchet MS" pitchFamily="34"/>
                          <a:ea typeface="DejaVu Sans"/>
                          <a:cs typeface="DejaVu Sans"/>
                        </a:rPr>
                        <a:t> pthread_t threadID2);</a:t>
                      </a: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600" b="0" i="0" u="none" strike="noStrike" kern="1200" cap="none" spc="0" baseline="0">
                          <a:ln>
                            <a:noFill/>
                          </a:ln>
                          <a:solidFill>
                            <a:srgbClr val="000000"/>
                          </a:solidFill>
                          <a:latin typeface="Trebuchet MS" pitchFamily="34"/>
                          <a:ea typeface="DejaVu Sans"/>
                          <a:cs typeface="DejaVu Sans"/>
                        </a:rPr>
                        <a:t>Compare threadID1 with threadID2</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600" b="0" i="0" u="none" strike="noStrike" kern="1200" cap="none" spc="0" baseline="0">
                          <a:ln>
                            <a:noFill/>
                          </a:ln>
                          <a:solidFill>
                            <a:srgbClr val="000000"/>
                          </a:solidFill>
                          <a:latin typeface="Trebuchet MS" pitchFamily="34"/>
                          <a:ea typeface="DejaVu Sans"/>
                          <a:cs typeface="DejaVu Sans"/>
                        </a:rPr>
                        <a:t>If equal return non-zero value, otherwise return zero</a:t>
                      </a:r>
                    </a:p>
                  </a:txBody>
                  <a:tcPr marL="82953" marR="82953" marT="41476" marB="41476"/>
                </a:tc>
                <a:extLst>
                  <a:ext uri="{0D108BD9-81ED-4DB2-BD59-A6C34878D82A}">
                    <a16:rowId xmlns:a16="http://schemas.microsoft.com/office/drawing/2014/main" val="161131974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6EA65-1B94-5022-FD88-DB1718DE2A6A}"/>
              </a:ext>
            </a:extLst>
          </p:cNvPr>
          <p:cNvSpPr txBox="1">
            <a:spLocks noGrp="1"/>
          </p:cNvSpPr>
          <p:nvPr>
            <p:ph type="title" idx="4294967295"/>
          </p:nvPr>
        </p:nvSpPr>
        <p:spPr>
          <a:xfrm>
            <a:off x="609561" y="5036132"/>
            <a:ext cx="9675493" cy="502573"/>
          </a:xfrm>
        </p:spPr>
        <p:txBody>
          <a:bodyPr>
            <a:spAutoFit/>
          </a:bodyPr>
          <a:lstStyle/>
          <a:p>
            <a:pPr lvl="0"/>
            <a:r>
              <a:rPr lang="en-US"/>
              <a:t>Synchronization - Concepts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79F4-7E5F-4C86-D3BF-824AB9F2D1DD}"/>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Synchronization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why?</a:t>
            </a:r>
          </a:p>
        </p:txBody>
      </p:sp>
      <p:sp>
        <p:nvSpPr>
          <p:cNvPr id="3" name="Text Placeholder 2">
            <a:extLst>
              <a:ext uri="{FF2B5EF4-FFF2-40B4-BE49-F238E27FC236}">
                <a16:creationId xmlns:a16="http://schemas.microsoft.com/office/drawing/2014/main" id="{077E4ADA-2DA3-8B6F-3697-6012AAC4F323}"/>
              </a:ext>
            </a:extLst>
          </p:cNvPr>
          <p:cNvSpPr txBox="1">
            <a:spLocks noGrp="1"/>
          </p:cNvSpPr>
          <p:nvPr>
            <p:ph type="body" idx="4294967295"/>
          </p:nvPr>
        </p:nvSpPr>
        <p:spPr>
          <a:xfrm>
            <a:off x="1980739" y="1327243"/>
            <a:ext cx="8229627" cy="4721446"/>
          </a:xfrm>
        </p:spPr>
        <p:txBody>
          <a:bodyPr/>
          <a:lstStyle/>
          <a:p>
            <a:pPr lvl="0">
              <a:buSzPct val="45000"/>
              <a:buFont typeface="StarSymbol"/>
              <a:buChar char="●"/>
            </a:pPr>
            <a:r>
              <a:rPr lang="en-US" sz="1814"/>
              <a:t>In a multi-tasking system the most critical resource is CPU. This is shared between multiple tasks / processes with the help of ‘scheduling’ algorithm</a:t>
            </a:r>
          </a:p>
          <a:p>
            <a:pPr lvl="0">
              <a:buSzPct val="45000"/>
              <a:buFont typeface="StarSymbol"/>
              <a:buChar char="●"/>
            </a:pPr>
            <a:r>
              <a:rPr lang="en-US" sz="1814"/>
              <a:t>When multiple tasks are running simultaneously:</a:t>
            </a:r>
          </a:p>
          <a:p>
            <a:pPr lvl="1" hangingPunct="0">
              <a:spcBef>
                <a:spcPts val="0"/>
              </a:spcBef>
              <a:spcAft>
                <a:spcPts val="1286"/>
              </a:spcAft>
              <a:buSzPct val="75000"/>
              <a:buFont typeface="StarSymbol"/>
              <a:buChar char="–"/>
            </a:pPr>
            <a:r>
              <a:rPr lang="en-US" sz="1452">
                <a:latin typeface="Trebuchet MS" pitchFamily="34"/>
              </a:rPr>
              <a:t>Either on a single processor, or on</a:t>
            </a:r>
          </a:p>
          <a:p>
            <a:pPr lvl="1" hangingPunct="0">
              <a:spcBef>
                <a:spcPts val="0"/>
              </a:spcBef>
              <a:spcAft>
                <a:spcPts val="1286"/>
              </a:spcAft>
              <a:buSzPct val="75000"/>
              <a:buFont typeface="StarSymbol"/>
              <a:buChar char="–"/>
            </a:pPr>
            <a:r>
              <a:rPr lang="en-US" sz="1452">
                <a:latin typeface="Trebuchet MS" pitchFamily="34"/>
              </a:rPr>
              <a:t>A set of multiple processors</a:t>
            </a:r>
          </a:p>
          <a:p>
            <a:pPr lvl="0">
              <a:buSzPct val="45000"/>
              <a:buFont typeface="StarSymbol"/>
              <a:buChar char="●"/>
            </a:pPr>
            <a:r>
              <a:rPr lang="en-US" sz="1814"/>
              <a:t>They give an appearance that:</a:t>
            </a:r>
          </a:p>
          <a:p>
            <a:pPr lvl="1" hangingPunct="0">
              <a:spcBef>
                <a:spcPts val="0"/>
              </a:spcBef>
              <a:spcAft>
                <a:spcPts val="1286"/>
              </a:spcAft>
              <a:buSzPct val="75000"/>
              <a:buFont typeface="StarSymbol"/>
              <a:buChar char="–"/>
            </a:pPr>
            <a:r>
              <a:rPr lang="en-US" sz="1452">
                <a:latin typeface="Trebuchet MS" pitchFamily="34"/>
              </a:rPr>
              <a:t>For each process, it is the only task in the system.</a:t>
            </a:r>
          </a:p>
          <a:p>
            <a:pPr lvl="1" hangingPunct="0">
              <a:spcBef>
                <a:spcPts val="0"/>
              </a:spcBef>
              <a:spcAft>
                <a:spcPts val="1286"/>
              </a:spcAft>
              <a:buSzPct val="75000"/>
              <a:buFont typeface="StarSymbol"/>
              <a:buChar char="–"/>
            </a:pPr>
            <a:r>
              <a:rPr lang="en-US" sz="1452">
                <a:latin typeface="Trebuchet MS" pitchFamily="34"/>
              </a:rPr>
              <a:t>At a higher level, all these processes are executing efficiently.</a:t>
            </a:r>
          </a:p>
          <a:p>
            <a:pPr lvl="1" hangingPunct="0">
              <a:spcBef>
                <a:spcPts val="0"/>
              </a:spcBef>
              <a:spcAft>
                <a:spcPts val="1286"/>
              </a:spcAft>
              <a:buSzPct val="75000"/>
              <a:buFont typeface="StarSymbol"/>
              <a:buChar char="–"/>
            </a:pPr>
            <a:r>
              <a:rPr lang="en-US" sz="1452">
                <a:latin typeface="Trebuchet MS" pitchFamily="34"/>
              </a:rPr>
              <a:t>Process sometimes exchange information:</a:t>
            </a:r>
          </a:p>
          <a:p>
            <a:pPr lvl="1" hangingPunct="0">
              <a:spcBef>
                <a:spcPts val="0"/>
              </a:spcBef>
              <a:spcAft>
                <a:spcPts val="1286"/>
              </a:spcAft>
              <a:buSzPct val="75000"/>
              <a:buFont typeface="StarSymbol"/>
              <a:buChar char="–"/>
            </a:pPr>
            <a:r>
              <a:rPr lang="en-US" sz="1452">
                <a:latin typeface="Trebuchet MS" pitchFamily="34"/>
              </a:rPr>
              <a:t>They are sometimes blocked for input or output (I/O).</a:t>
            </a:r>
          </a:p>
          <a:p>
            <a:pPr lvl="0">
              <a:buSzPct val="45000"/>
              <a:buFont typeface="StarSymbol"/>
              <a:buChar char="●"/>
            </a:pPr>
            <a:r>
              <a:rPr lang="en-US" sz="1814"/>
              <a:t>Whereas multiple processes run concurrently in a system by communicating, exchanging information with others all the time. They also have very close dependency with various I/O devices and peripherals.</a:t>
            </a:r>
          </a:p>
        </p:txBody>
      </p:sp>
      <p:pic>
        <p:nvPicPr>
          <p:cNvPr id="4" name="Picture 3">
            <a:hlinkClick r:id="rId3" action="ppaction://hlinksldjump"/>
            <a:extLst>
              <a:ext uri="{FF2B5EF4-FFF2-40B4-BE49-F238E27FC236}">
                <a16:creationId xmlns:a16="http://schemas.microsoft.com/office/drawing/2014/main" id="{8819B14E-0316-FFF1-CBD4-4F8ED9286548}"/>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806D54D4-D8A5-8ED5-1138-BD442C388756}"/>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8F6306-7836-4881-02DB-35A576DF2CBF}"/>
              </a:ext>
            </a:extLst>
          </p:cNvPr>
          <p:cNvPicPr>
            <a:picLocks noChangeAspect="1"/>
          </p:cNvPicPr>
          <p:nvPr/>
        </p:nvPicPr>
        <p:blipFill>
          <a:blip r:embed="rId3"/>
          <a:stretch>
            <a:fillRect/>
          </a:stretch>
        </p:blipFill>
        <p:spPr>
          <a:xfrm>
            <a:off x="1523847" y="109733"/>
            <a:ext cx="482693" cy="850755"/>
          </a:xfrm>
          <a:prstGeom prst="rect">
            <a:avLst/>
          </a:prstGeom>
          <a:noFill/>
          <a:ln>
            <a:noFill/>
          </a:ln>
        </p:spPr>
      </p:pic>
      <p:pic>
        <p:nvPicPr>
          <p:cNvPr id="3" name="Picture 3">
            <a:extLst>
              <a:ext uri="{FF2B5EF4-FFF2-40B4-BE49-F238E27FC236}">
                <a16:creationId xmlns:a16="http://schemas.microsoft.com/office/drawing/2014/main" id="{4BF126FD-5A59-0A26-0580-33E54885534A}"/>
              </a:ext>
            </a:extLst>
          </p:cNvPr>
          <p:cNvPicPr>
            <a:picLocks noChangeAspect="1"/>
          </p:cNvPicPr>
          <p:nvPr/>
        </p:nvPicPr>
        <p:blipFill>
          <a:blip r:embed="rId4"/>
          <a:stretch>
            <a:fillRect/>
          </a:stretch>
        </p:blipFill>
        <p:spPr>
          <a:xfrm>
            <a:off x="1523847" y="6117599"/>
            <a:ext cx="342915" cy="609735"/>
          </a:xfrm>
          <a:prstGeom prst="rect">
            <a:avLst/>
          </a:prstGeom>
          <a:noFill/>
          <a:ln>
            <a:noFill/>
          </a:ln>
        </p:spPr>
      </p:pic>
      <p:sp>
        <p:nvSpPr>
          <p:cNvPr id="4" name="TextBox 3">
            <a:extLst>
              <a:ext uri="{FF2B5EF4-FFF2-40B4-BE49-F238E27FC236}">
                <a16:creationId xmlns:a16="http://schemas.microsoft.com/office/drawing/2014/main" id="{5F781A19-C5CF-4BF9-8F87-CECED45A29F1}"/>
              </a:ext>
            </a:extLst>
          </p:cNvPr>
          <p:cNvSpPr txBox="1"/>
          <p:nvPr/>
        </p:nvSpPr>
        <p:spPr>
          <a:xfrm>
            <a:off x="2042138" y="1224369"/>
            <a:ext cx="4186826" cy="4910866"/>
          </a:xfrm>
          <a:prstGeom prst="rect">
            <a:avLst/>
          </a:prstGeom>
          <a:noFill/>
          <a:ln>
            <a:noFill/>
          </a:ln>
        </p:spPr>
        <p:txBody>
          <a:bodyPr vert="horz" wrap="none" lIns="81646" tIns="40823" rIns="81646" bIns="40823" anchorCtr="0" compatLnSpc="0"/>
          <a:lstStyle/>
          <a:p>
            <a:pPr defTabSz="829544" hangingPunct="0">
              <a:buSzPct val="45000"/>
              <a:buFont typeface="StarSymbol"/>
              <a:buChar char="●"/>
            </a:pPr>
            <a:r>
              <a:rPr lang="en-US" sz="1996">
                <a:solidFill>
                  <a:prstClr val="black"/>
                </a:solidFill>
                <a:latin typeface="Trebuchet MS" pitchFamily="34"/>
                <a:ea typeface="Segoe UI" pitchFamily="2"/>
                <a:cs typeface="Tahoma" pitchFamily="2"/>
              </a:rPr>
              <a:t>Considering resources are lesser and processes are more, there is a contention going between multiple processes</a:t>
            </a:r>
          </a:p>
          <a:p>
            <a:pPr defTabSz="829544" hangingPunct="0">
              <a:buSzPct val="45000"/>
              <a:buFont typeface="StarSymbol"/>
              <a:buChar char="●"/>
            </a:pPr>
            <a:r>
              <a:rPr lang="en-US" sz="1996">
                <a:solidFill>
                  <a:prstClr val="black"/>
                </a:solidFill>
                <a:latin typeface="Trebuchet MS" pitchFamily="34"/>
                <a:ea typeface="Segoe UI" pitchFamily="2"/>
                <a:cs typeface="Tahoma" pitchFamily="2"/>
              </a:rPr>
              <a:t>Hence resource needs to be shared between multiple processes. This is called as ‘Critical section’</a:t>
            </a:r>
          </a:p>
          <a:p>
            <a:pPr defTabSz="829544" hangingPunct="0">
              <a:buSzPct val="45000"/>
              <a:buFont typeface="StarSymbol"/>
              <a:buChar char="●"/>
            </a:pPr>
            <a:r>
              <a:rPr lang="en-US" sz="1996">
                <a:solidFill>
                  <a:prstClr val="black"/>
                </a:solidFill>
                <a:latin typeface="Trebuchet MS" pitchFamily="34"/>
                <a:ea typeface="Segoe UI" pitchFamily="2"/>
                <a:cs typeface="Tahoma" pitchFamily="2"/>
              </a:rPr>
              <a:t>Access / Entry to critical section is determined by scheduling, however exit from critical section needs to be done when activity is completed properly</a:t>
            </a:r>
          </a:p>
          <a:p>
            <a:pPr defTabSz="829544" hangingPunct="0">
              <a:buSzPct val="45000"/>
              <a:buFont typeface="StarSymbol"/>
              <a:buChar char="●"/>
            </a:pPr>
            <a:r>
              <a:rPr lang="en-US" sz="1996">
                <a:solidFill>
                  <a:prstClr val="black"/>
                </a:solidFill>
                <a:latin typeface="Trebuchet MS" pitchFamily="34"/>
                <a:ea typeface="Segoe UI" pitchFamily="2"/>
                <a:cs typeface="Tahoma" pitchFamily="2"/>
              </a:rPr>
              <a:t>Otherwise it will lead to a situation called ‘Race condition’</a:t>
            </a:r>
          </a:p>
        </p:txBody>
      </p:sp>
      <p:sp>
        <p:nvSpPr>
          <p:cNvPr id="5" name="Title 4">
            <a:extLst>
              <a:ext uri="{FF2B5EF4-FFF2-40B4-BE49-F238E27FC236}">
                <a16:creationId xmlns:a16="http://schemas.microsoft.com/office/drawing/2014/main" id="{563A7686-5626-3843-B411-ECD198462410}"/>
              </a:ext>
            </a:extLst>
          </p:cNvPr>
          <p:cNvSpPr txBox="1">
            <a:spLocks noGrp="1"/>
          </p:cNvSpPr>
          <p:nvPr>
            <p:ph type="title" idx="4294967295"/>
          </p:nvPr>
        </p:nvSpPr>
        <p:spPr>
          <a:xfrm>
            <a:off x="2042465"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Synchronization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why?</a:t>
            </a:r>
          </a:p>
        </p:txBody>
      </p:sp>
      <p:grpSp>
        <p:nvGrpSpPr>
          <p:cNvPr id="6" name="Group 5">
            <a:extLst>
              <a:ext uri="{FF2B5EF4-FFF2-40B4-BE49-F238E27FC236}">
                <a16:creationId xmlns:a16="http://schemas.microsoft.com/office/drawing/2014/main" id="{30059072-35BC-21E2-A24B-2F264AE439A7}"/>
              </a:ext>
            </a:extLst>
          </p:cNvPr>
          <p:cNvGrpSpPr/>
          <p:nvPr/>
        </p:nvGrpSpPr>
        <p:grpSpPr>
          <a:xfrm>
            <a:off x="6656138" y="2222741"/>
            <a:ext cx="3468991" cy="2768138"/>
            <a:chOff x="5657760" y="2450160"/>
            <a:chExt cx="3823920" cy="3051359"/>
          </a:xfrm>
        </p:grpSpPr>
        <p:sp>
          <p:nvSpPr>
            <p:cNvPr id="7" name="Freeform: Shape 6">
              <a:extLst>
                <a:ext uri="{FF2B5EF4-FFF2-40B4-BE49-F238E27FC236}">
                  <a16:creationId xmlns:a16="http://schemas.microsoft.com/office/drawing/2014/main" id="{4CEB097D-3425-1150-5520-2BAEEF2A1637}"/>
                </a:ext>
              </a:extLst>
            </p:cNvPr>
            <p:cNvSpPr/>
            <p:nvPr/>
          </p:nvSpPr>
          <p:spPr>
            <a:xfrm>
              <a:off x="6704280" y="3845520"/>
              <a:ext cx="1655999" cy="16559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80 f10 1"/>
                <a:gd name="f16" fmla="*/ 18420 f10 1"/>
                <a:gd name="f17" fmla="*/ 18420 f11 1"/>
                <a:gd name="f18" fmla="*/ 3180 f11 1"/>
                <a:gd name="f19" fmla="*/ f12 1 f2"/>
                <a:gd name="f20" fmla="*/ f13 1 f2"/>
                <a:gd name="f21" fmla="*/ f14 1 f2"/>
                <a:gd name="f22" fmla="*/ 10800 f10 1"/>
                <a:gd name="f23" fmla="*/ 0 f11 1"/>
                <a:gd name="f24" fmla="*/ 3163 f10 1"/>
                <a:gd name="f25" fmla="*/ 3163 f11 1"/>
                <a:gd name="f26" fmla="*/ 0 f10 1"/>
                <a:gd name="f27" fmla="*/ 10800 f11 1"/>
                <a:gd name="f28" fmla="*/ 18437 f11 1"/>
                <a:gd name="f29" fmla="*/ 21600 f11 1"/>
                <a:gd name="f30" fmla="*/ 18437 f10 1"/>
                <a:gd name="f31" fmla="*/ 21600 f10 1"/>
                <a:gd name="f32" fmla="+- 0 0 f19"/>
                <a:gd name="f33" fmla="+- f20 0 f1"/>
                <a:gd name="f34" fmla="+- f21 0 f1"/>
                <a:gd name="f35" fmla="*/ f32 f0 1"/>
                <a:gd name="f36" fmla="+- f34 0 f33"/>
                <a:gd name="f37" fmla="*/ f35 1 f5"/>
                <a:gd name="f38" fmla="+- f37 0 f1"/>
                <a:gd name="f39" fmla="cos 1 f38"/>
                <a:gd name="f40" fmla="sin 1 f38"/>
                <a:gd name="f41" fmla="+- 0 0 f39"/>
                <a:gd name="f42" fmla="+- 0 0 f40"/>
                <a:gd name="f43" fmla="*/ 10800 f41 1"/>
                <a:gd name="f44" fmla="*/ 10800 f42 1"/>
                <a:gd name="f45" fmla="*/ f43 f43 1"/>
                <a:gd name="f46" fmla="*/ f44 f44 1"/>
                <a:gd name="f47" fmla="+- f45 f46 0"/>
                <a:gd name="f48" fmla="sqrt f47"/>
                <a:gd name="f49" fmla="*/ f6 1 f48"/>
                <a:gd name="f50" fmla="*/ f41 f49 1"/>
                <a:gd name="f51" fmla="*/ f42 f49 1"/>
                <a:gd name="f52" fmla="+- 10800 0 f50"/>
                <a:gd name="f53" fmla="+- 10800 0 f51"/>
              </a:gdLst>
              <a:ahLst/>
              <a:cxnLst>
                <a:cxn ang="3cd4">
                  <a:pos x="hc" y="t"/>
                </a:cxn>
                <a:cxn ang="0">
                  <a:pos x="r" y="vc"/>
                </a:cxn>
                <a:cxn ang="cd4">
                  <a:pos x="hc" y="b"/>
                </a:cxn>
                <a:cxn ang="cd2">
                  <a:pos x="l" y="vc"/>
                </a:cxn>
                <a:cxn ang="f33">
                  <a:pos x="f22" y="f23"/>
                </a:cxn>
                <a:cxn ang="f33">
                  <a:pos x="f24" y="f25"/>
                </a:cxn>
                <a:cxn ang="f33">
                  <a:pos x="f26" y="f27"/>
                </a:cxn>
                <a:cxn ang="f33">
                  <a:pos x="f24" y="f28"/>
                </a:cxn>
                <a:cxn ang="f33">
                  <a:pos x="f22" y="f29"/>
                </a:cxn>
                <a:cxn ang="f33">
                  <a:pos x="f30" y="f28"/>
                </a:cxn>
                <a:cxn ang="f33">
                  <a:pos x="f31" y="f27"/>
                </a:cxn>
                <a:cxn ang="f33">
                  <a:pos x="f30" y="f25"/>
                </a:cxn>
              </a:cxnLst>
              <a:rect l="f15" t="f18" r="f16" b="f17"/>
              <a:pathLst>
                <a:path w="21600" h="21600">
                  <a:moveTo>
                    <a:pt x="f52" y="f53"/>
                  </a:moveTo>
                  <a:arcTo wR="f9" hR="f9" stAng="f33" swAng="f36"/>
                  <a:close/>
                </a:path>
              </a:pathLst>
            </a:custGeom>
            <a:solidFill>
              <a:srgbClr val="FFFFCC"/>
            </a:solidFill>
            <a:ln w="0">
              <a:solidFill>
                <a:srgbClr val="FFFF66"/>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Shared</a:t>
              </a:r>
            </a:p>
            <a:p>
              <a:pPr algn="ctr" defTabSz="829544" hangingPunct="0"/>
              <a:r>
                <a:rPr lang="en-US" sz="1633" b="1">
                  <a:solidFill>
                    <a:prstClr val="black"/>
                  </a:solidFill>
                  <a:latin typeface="Trebuchet MS" pitchFamily="34"/>
                  <a:ea typeface="Segoe UI" pitchFamily="2"/>
                  <a:cs typeface="Tahoma" pitchFamily="2"/>
                </a:rPr>
                <a:t>Resource</a:t>
              </a:r>
            </a:p>
            <a:p>
              <a:pPr algn="ctr" defTabSz="829544" hangingPunct="0"/>
              <a:r>
                <a:rPr lang="en-US" sz="1270" b="1">
                  <a:solidFill>
                    <a:prstClr val="black"/>
                  </a:solidFill>
                  <a:latin typeface="Trebuchet MS" pitchFamily="34"/>
                  <a:ea typeface="Segoe UI" pitchFamily="2"/>
                  <a:cs typeface="Tahoma" pitchFamily="2"/>
                </a:rPr>
                <a:t>(Critical Section)</a:t>
              </a:r>
            </a:p>
          </p:txBody>
        </p:sp>
        <p:sp>
          <p:nvSpPr>
            <p:cNvPr id="8" name="Freeform: Shape 7">
              <a:extLst>
                <a:ext uri="{FF2B5EF4-FFF2-40B4-BE49-F238E27FC236}">
                  <a16:creationId xmlns:a16="http://schemas.microsoft.com/office/drawing/2014/main" id="{EB5E5CB8-A727-2D81-DB26-1AD7A9C59BB9}"/>
                </a:ext>
              </a:extLst>
            </p:cNvPr>
            <p:cNvSpPr/>
            <p:nvPr/>
          </p:nvSpPr>
          <p:spPr>
            <a:xfrm>
              <a:off x="5657760" y="3130200"/>
              <a:ext cx="937800" cy="9378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80 f10 1"/>
                <a:gd name="f16" fmla="*/ 18420 f10 1"/>
                <a:gd name="f17" fmla="*/ 18420 f11 1"/>
                <a:gd name="f18" fmla="*/ 3180 f11 1"/>
                <a:gd name="f19" fmla="*/ f12 1 f2"/>
                <a:gd name="f20" fmla="*/ f13 1 f2"/>
                <a:gd name="f21" fmla="*/ f14 1 f2"/>
                <a:gd name="f22" fmla="*/ 10800 f10 1"/>
                <a:gd name="f23" fmla="*/ 0 f11 1"/>
                <a:gd name="f24" fmla="*/ 3163 f10 1"/>
                <a:gd name="f25" fmla="*/ 3163 f11 1"/>
                <a:gd name="f26" fmla="*/ 0 f10 1"/>
                <a:gd name="f27" fmla="*/ 10800 f11 1"/>
                <a:gd name="f28" fmla="*/ 18437 f11 1"/>
                <a:gd name="f29" fmla="*/ 21600 f11 1"/>
                <a:gd name="f30" fmla="*/ 18437 f10 1"/>
                <a:gd name="f31" fmla="*/ 21600 f10 1"/>
                <a:gd name="f32" fmla="+- 0 0 f19"/>
                <a:gd name="f33" fmla="+- f20 0 f1"/>
                <a:gd name="f34" fmla="+- f21 0 f1"/>
                <a:gd name="f35" fmla="*/ f32 f0 1"/>
                <a:gd name="f36" fmla="+- f34 0 f33"/>
                <a:gd name="f37" fmla="*/ f35 1 f5"/>
                <a:gd name="f38" fmla="+- f37 0 f1"/>
                <a:gd name="f39" fmla="cos 1 f38"/>
                <a:gd name="f40" fmla="sin 1 f38"/>
                <a:gd name="f41" fmla="+- 0 0 f39"/>
                <a:gd name="f42" fmla="+- 0 0 f40"/>
                <a:gd name="f43" fmla="*/ 10800 f41 1"/>
                <a:gd name="f44" fmla="*/ 10800 f42 1"/>
                <a:gd name="f45" fmla="*/ f43 f43 1"/>
                <a:gd name="f46" fmla="*/ f44 f44 1"/>
                <a:gd name="f47" fmla="+- f45 f46 0"/>
                <a:gd name="f48" fmla="sqrt f47"/>
                <a:gd name="f49" fmla="*/ f6 1 f48"/>
                <a:gd name="f50" fmla="*/ f41 f49 1"/>
                <a:gd name="f51" fmla="*/ f42 f49 1"/>
                <a:gd name="f52" fmla="+- 10800 0 f50"/>
                <a:gd name="f53" fmla="+- 10800 0 f51"/>
              </a:gdLst>
              <a:ahLst/>
              <a:cxnLst>
                <a:cxn ang="3cd4">
                  <a:pos x="hc" y="t"/>
                </a:cxn>
                <a:cxn ang="0">
                  <a:pos x="r" y="vc"/>
                </a:cxn>
                <a:cxn ang="cd4">
                  <a:pos x="hc" y="b"/>
                </a:cxn>
                <a:cxn ang="cd2">
                  <a:pos x="l" y="vc"/>
                </a:cxn>
                <a:cxn ang="f33">
                  <a:pos x="f22" y="f23"/>
                </a:cxn>
                <a:cxn ang="f33">
                  <a:pos x="f24" y="f25"/>
                </a:cxn>
                <a:cxn ang="f33">
                  <a:pos x="f26" y="f27"/>
                </a:cxn>
                <a:cxn ang="f33">
                  <a:pos x="f24" y="f28"/>
                </a:cxn>
                <a:cxn ang="f33">
                  <a:pos x="f22" y="f29"/>
                </a:cxn>
                <a:cxn ang="f33">
                  <a:pos x="f30" y="f28"/>
                </a:cxn>
                <a:cxn ang="f33">
                  <a:pos x="f31" y="f27"/>
                </a:cxn>
                <a:cxn ang="f33">
                  <a:pos x="f30" y="f25"/>
                </a:cxn>
              </a:cxnLst>
              <a:rect l="f15" t="f18" r="f16" b="f17"/>
              <a:pathLst>
                <a:path w="21600" h="21600">
                  <a:moveTo>
                    <a:pt x="f52" y="f53"/>
                  </a:moveTo>
                  <a:arcTo wR="f9" hR="f9" stAng="f33" swAng="f36"/>
                  <a:close/>
                </a:path>
              </a:pathLst>
            </a:custGeom>
            <a:solidFill>
              <a:srgbClr val="CFE7F5"/>
            </a:solidFill>
            <a:ln w="0">
              <a:solidFill>
                <a:srgbClr val="99CCFF"/>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P1</a:t>
              </a:r>
            </a:p>
          </p:txBody>
        </p:sp>
        <p:sp>
          <p:nvSpPr>
            <p:cNvPr id="9" name="Freeform: Shape 8">
              <a:extLst>
                <a:ext uri="{FF2B5EF4-FFF2-40B4-BE49-F238E27FC236}">
                  <a16:creationId xmlns:a16="http://schemas.microsoft.com/office/drawing/2014/main" id="{A81615A2-EA11-1533-ED6C-2CCE30503AC6}"/>
                </a:ext>
              </a:extLst>
            </p:cNvPr>
            <p:cNvSpPr/>
            <p:nvPr/>
          </p:nvSpPr>
          <p:spPr>
            <a:xfrm>
              <a:off x="8543880" y="3098519"/>
              <a:ext cx="937800" cy="9378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80 f10 1"/>
                <a:gd name="f16" fmla="*/ 18420 f10 1"/>
                <a:gd name="f17" fmla="*/ 18420 f11 1"/>
                <a:gd name="f18" fmla="*/ 3180 f11 1"/>
                <a:gd name="f19" fmla="*/ f12 1 f2"/>
                <a:gd name="f20" fmla="*/ f13 1 f2"/>
                <a:gd name="f21" fmla="*/ f14 1 f2"/>
                <a:gd name="f22" fmla="*/ 10800 f10 1"/>
                <a:gd name="f23" fmla="*/ 0 f11 1"/>
                <a:gd name="f24" fmla="*/ 3163 f10 1"/>
                <a:gd name="f25" fmla="*/ 3163 f11 1"/>
                <a:gd name="f26" fmla="*/ 0 f10 1"/>
                <a:gd name="f27" fmla="*/ 10800 f11 1"/>
                <a:gd name="f28" fmla="*/ 18437 f11 1"/>
                <a:gd name="f29" fmla="*/ 21600 f11 1"/>
                <a:gd name="f30" fmla="*/ 18437 f10 1"/>
                <a:gd name="f31" fmla="*/ 21600 f10 1"/>
                <a:gd name="f32" fmla="+- 0 0 f19"/>
                <a:gd name="f33" fmla="+- f20 0 f1"/>
                <a:gd name="f34" fmla="+- f21 0 f1"/>
                <a:gd name="f35" fmla="*/ f32 f0 1"/>
                <a:gd name="f36" fmla="+- f34 0 f33"/>
                <a:gd name="f37" fmla="*/ f35 1 f5"/>
                <a:gd name="f38" fmla="+- f37 0 f1"/>
                <a:gd name="f39" fmla="cos 1 f38"/>
                <a:gd name="f40" fmla="sin 1 f38"/>
                <a:gd name="f41" fmla="+- 0 0 f39"/>
                <a:gd name="f42" fmla="+- 0 0 f40"/>
                <a:gd name="f43" fmla="*/ 10800 f41 1"/>
                <a:gd name="f44" fmla="*/ 10800 f42 1"/>
                <a:gd name="f45" fmla="*/ f43 f43 1"/>
                <a:gd name="f46" fmla="*/ f44 f44 1"/>
                <a:gd name="f47" fmla="+- f45 f46 0"/>
                <a:gd name="f48" fmla="sqrt f47"/>
                <a:gd name="f49" fmla="*/ f6 1 f48"/>
                <a:gd name="f50" fmla="*/ f41 f49 1"/>
                <a:gd name="f51" fmla="*/ f42 f49 1"/>
                <a:gd name="f52" fmla="+- 10800 0 f50"/>
                <a:gd name="f53" fmla="+- 10800 0 f51"/>
              </a:gdLst>
              <a:ahLst/>
              <a:cxnLst>
                <a:cxn ang="3cd4">
                  <a:pos x="hc" y="t"/>
                </a:cxn>
                <a:cxn ang="0">
                  <a:pos x="r" y="vc"/>
                </a:cxn>
                <a:cxn ang="cd4">
                  <a:pos x="hc" y="b"/>
                </a:cxn>
                <a:cxn ang="cd2">
                  <a:pos x="l" y="vc"/>
                </a:cxn>
                <a:cxn ang="f33">
                  <a:pos x="f22" y="f23"/>
                </a:cxn>
                <a:cxn ang="f33">
                  <a:pos x="f24" y="f25"/>
                </a:cxn>
                <a:cxn ang="f33">
                  <a:pos x="f26" y="f27"/>
                </a:cxn>
                <a:cxn ang="f33">
                  <a:pos x="f24" y="f28"/>
                </a:cxn>
                <a:cxn ang="f33">
                  <a:pos x="f22" y="f29"/>
                </a:cxn>
                <a:cxn ang="f33">
                  <a:pos x="f30" y="f28"/>
                </a:cxn>
                <a:cxn ang="f33">
                  <a:pos x="f31" y="f27"/>
                </a:cxn>
                <a:cxn ang="f33">
                  <a:pos x="f30" y="f25"/>
                </a:cxn>
              </a:cxnLst>
              <a:rect l="f15" t="f18" r="f16" b="f17"/>
              <a:pathLst>
                <a:path w="21600" h="21600">
                  <a:moveTo>
                    <a:pt x="f52" y="f53"/>
                  </a:moveTo>
                  <a:arcTo wR="f9" hR="f9" stAng="f33" swAng="f36"/>
                  <a:close/>
                </a:path>
              </a:pathLst>
            </a:custGeom>
            <a:solidFill>
              <a:srgbClr val="CFE7F5"/>
            </a:solidFill>
            <a:ln w="0">
              <a:solidFill>
                <a:srgbClr val="99CCFF"/>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P3</a:t>
              </a:r>
            </a:p>
          </p:txBody>
        </p:sp>
        <p:sp>
          <p:nvSpPr>
            <p:cNvPr id="10" name="Freeform: Shape 9">
              <a:extLst>
                <a:ext uri="{FF2B5EF4-FFF2-40B4-BE49-F238E27FC236}">
                  <a16:creationId xmlns:a16="http://schemas.microsoft.com/office/drawing/2014/main" id="{21677BD3-0FA1-FFD1-3FB4-F4A178B74E4A}"/>
                </a:ext>
              </a:extLst>
            </p:cNvPr>
            <p:cNvSpPr/>
            <p:nvPr/>
          </p:nvSpPr>
          <p:spPr>
            <a:xfrm>
              <a:off x="7071120" y="2450160"/>
              <a:ext cx="937800" cy="9378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80 f10 1"/>
                <a:gd name="f16" fmla="*/ 18420 f10 1"/>
                <a:gd name="f17" fmla="*/ 18420 f11 1"/>
                <a:gd name="f18" fmla="*/ 3180 f11 1"/>
                <a:gd name="f19" fmla="*/ f12 1 f2"/>
                <a:gd name="f20" fmla="*/ f13 1 f2"/>
                <a:gd name="f21" fmla="*/ f14 1 f2"/>
                <a:gd name="f22" fmla="*/ 10800 f10 1"/>
                <a:gd name="f23" fmla="*/ 0 f11 1"/>
                <a:gd name="f24" fmla="*/ 3163 f10 1"/>
                <a:gd name="f25" fmla="*/ 3163 f11 1"/>
                <a:gd name="f26" fmla="*/ 0 f10 1"/>
                <a:gd name="f27" fmla="*/ 10800 f11 1"/>
                <a:gd name="f28" fmla="*/ 18437 f11 1"/>
                <a:gd name="f29" fmla="*/ 21600 f11 1"/>
                <a:gd name="f30" fmla="*/ 18437 f10 1"/>
                <a:gd name="f31" fmla="*/ 21600 f10 1"/>
                <a:gd name="f32" fmla="+- 0 0 f19"/>
                <a:gd name="f33" fmla="+- f20 0 f1"/>
                <a:gd name="f34" fmla="+- f21 0 f1"/>
                <a:gd name="f35" fmla="*/ f32 f0 1"/>
                <a:gd name="f36" fmla="+- f34 0 f33"/>
                <a:gd name="f37" fmla="*/ f35 1 f5"/>
                <a:gd name="f38" fmla="+- f37 0 f1"/>
                <a:gd name="f39" fmla="cos 1 f38"/>
                <a:gd name="f40" fmla="sin 1 f38"/>
                <a:gd name="f41" fmla="+- 0 0 f39"/>
                <a:gd name="f42" fmla="+- 0 0 f40"/>
                <a:gd name="f43" fmla="*/ 10800 f41 1"/>
                <a:gd name="f44" fmla="*/ 10800 f42 1"/>
                <a:gd name="f45" fmla="*/ f43 f43 1"/>
                <a:gd name="f46" fmla="*/ f44 f44 1"/>
                <a:gd name="f47" fmla="+- f45 f46 0"/>
                <a:gd name="f48" fmla="sqrt f47"/>
                <a:gd name="f49" fmla="*/ f6 1 f48"/>
                <a:gd name="f50" fmla="*/ f41 f49 1"/>
                <a:gd name="f51" fmla="*/ f42 f49 1"/>
                <a:gd name="f52" fmla="+- 10800 0 f50"/>
                <a:gd name="f53" fmla="+- 10800 0 f51"/>
              </a:gdLst>
              <a:ahLst/>
              <a:cxnLst>
                <a:cxn ang="3cd4">
                  <a:pos x="hc" y="t"/>
                </a:cxn>
                <a:cxn ang="0">
                  <a:pos x="r" y="vc"/>
                </a:cxn>
                <a:cxn ang="cd4">
                  <a:pos x="hc" y="b"/>
                </a:cxn>
                <a:cxn ang="cd2">
                  <a:pos x="l" y="vc"/>
                </a:cxn>
                <a:cxn ang="f33">
                  <a:pos x="f22" y="f23"/>
                </a:cxn>
                <a:cxn ang="f33">
                  <a:pos x="f24" y="f25"/>
                </a:cxn>
                <a:cxn ang="f33">
                  <a:pos x="f26" y="f27"/>
                </a:cxn>
                <a:cxn ang="f33">
                  <a:pos x="f24" y="f28"/>
                </a:cxn>
                <a:cxn ang="f33">
                  <a:pos x="f22" y="f29"/>
                </a:cxn>
                <a:cxn ang="f33">
                  <a:pos x="f30" y="f28"/>
                </a:cxn>
                <a:cxn ang="f33">
                  <a:pos x="f31" y="f27"/>
                </a:cxn>
                <a:cxn ang="f33">
                  <a:pos x="f30" y="f25"/>
                </a:cxn>
              </a:cxnLst>
              <a:rect l="f15" t="f18" r="f16" b="f17"/>
              <a:pathLst>
                <a:path w="21600" h="21600">
                  <a:moveTo>
                    <a:pt x="f52" y="f53"/>
                  </a:moveTo>
                  <a:arcTo wR="f9" hR="f9" stAng="f33" swAng="f36"/>
                  <a:close/>
                </a:path>
              </a:pathLst>
            </a:custGeom>
            <a:solidFill>
              <a:srgbClr val="CFE7F5"/>
            </a:solidFill>
            <a:ln w="0">
              <a:solidFill>
                <a:srgbClr val="99CCFF"/>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P2</a:t>
              </a:r>
            </a:p>
          </p:txBody>
        </p:sp>
        <p:cxnSp>
          <p:nvCxnSpPr>
            <p:cNvPr id="11" name="Connector: Curved 10">
              <a:extLst>
                <a:ext uri="{FF2B5EF4-FFF2-40B4-BE49-F238E27FC236}">
                  <a16:creationId xmlns:a16="http://schemas.microsoft.com/office/drawing/2014/main" id="{8F202DC2-1B13-3A35-DA39-A5E7EBD93CB2}"/>
                </a:ext>
              </a:extLst>
            </p:cNvPr>
            <p:cNvCxnSpPr>
              <a:stCxn id="8" idx="8"/>
              <a:endCxn id="7" idx="6"/>
            </p:cNvCxnSpPr>
            <p:nvPr/>
          </p:nvCxnSpPr>
          <p:spPr>
            <a:xfrm rot="16200000" flipH="1">
              <a:off x="6112710" y="4081950"/>
              <a:ext cx="605520" cy="577620"/>
            </a:xfrm>
            <a:prstGeom prst="curvedConnector3">
              <a:avLst>
                <a:gd name="adj1" fmla="val -192628"/>
              </a:avLst>
            </a:prstGeom>
            <a:noFill/>
            <a:ln w="0">
              <a:solidFill>
                <a:srgbClr val="000000"/>
              </a:solidFill>
              <a:prstDash val="solid"/>
              <a:tailEnd type="arrow"/>
            </a:ln>
          </p:spPr>
        </p:cxnSp>
        <p:cxnSp>
          <p:nvCxnSpPr>
            <p:cNvPr id="12" name="Connector: Curved 11">
              <a:extLst>
                <a:ext uri="{FF2B5EF4-FFF2-40B4-BE49-F238E27FC236}">
                  <a16:creationId xmlns:a16="http://schemas.microsoft.com/office/drawing/2014/main" id="{87244556-DBA6-9863-F188-C5FB358C29B6}"/>
                </a:ext>
              </a:extLst>
            </p:cNvPr>
            <p:cNvCxnSpPr>
              <a:stCxn id="9" idx="8"/>
              <a:endCxn id="7" idx="10"/>
            </p:cNvCxnSpPr>
            <p:nvPr/>
          </p:nvCxnSpPr>
          <p:spPr>
            <a:xfrm rot="16200000" flipH="1" flipV="1">
              <a:off x="8367929" y="4028668"/>
              <a:ext cx="637201" cy="652501"/>
            </a:xfrm>
            <a:prstGeom prst="curvedConnector3">
              <a:avLst>
                <a:gd name="adj1" fmla="val -183051"/>
              </a:avLst>
            </a:prstGeom>
            <a:noFill/>
            <a:ln w="0">
              <a:solidFill>
                <a:srgbClr val="000000"/>
              </a:solidFill>
              <a:prstDash val="solid"/>
              <a:tailEnd type="arrow"/>
            </a:ln>
          </p:spPr>
        </p:cxnSp>
        <p:cxnSp>
          <p:nvCxnSpPr>
            <p:cNvPr id="13" name="Connector: Curved 12">
              <a:extLst>
                <a:ext uri="{FF2B5EF4-FFF2-40B4-BE49-F238E27FC236}">
                  <a16:creationId xmlns:a16="http://schemas.microsoft.com/office/drawing/2014/main" id="{57FD177E-E814-3761-8847-9E28BDEDD2ED}"/>
                </a:ext>
              </a:extLst>
            </p:cNvPr>
            <p:cNvCxnSpPr>
              <a:stCxn id="10" idx="8"/>
              <a:endCxn id="7" idx="4"/>
            </p:cNvCxnSpPr>
            <p:nvPr/>
          </p:nvCxnSpPr>
          <p:spPr>
            <a:xfrm rot="16200000" flipH="1" flipV="1">
              <a:off x="7307370" y="3612870"/>
              <a:ext cx="457560" cy="7740"/>
            </a:xfrm>
            <a:prstGeom prst="curvedConnector5">
              <a:avLst>
                <a:gd name="adj1" fmla="val -49961"/>
                <a:gd name="adj2" fmla="val -9011628"/>
                <a:gd name="adj3" fmla="val 254957"/>
              </a:avLst>
            </a:prstGeom>
            <a:noFill/>
            <a:ln w="0">
              <a:solidFill>
                <a:srgbClr val="000000"/>
              </a:solidFill>
              <a:prstDash val="solid"/>
              <a:tailEnd type="arrow"/>
            </a:ln>
          </p:spPr>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5050E0-8B78-565F-89E6-C65934636D02}"/>
              </a:ext>
            </a:extLst>
          </p:cNvPr>
          <p:cNvPicPr>
            <a:picLocks noChangeAspect="1"/>
          </p:cNvPicPr>
          <p:nvPr/>
        </p:nvPicPr>
        <p:blipFill>
          <a:blip r:embed="rId3"/>
          <a:stretch>
            <a:fillRect/>
          </a:stretch>
        </p:blipFill>
        <p:spPr>
          <a:xfrm>
            <a:off x="1523847" y="109733"/>
            <a:ext cx="482693" cy="850755"/>
          </a:xfrm>
          <a:prstGeom prst="rect">
            <a:avLst/>
          </a:prstGeom>
          <a:noFill/>
          <a:ln>
            <a:noFill/>
          </a:ln>
        </p:spPr>
      </p:pic>
      <p:pic>
        <p:nvPicPr>
          <p:cNvPr id="3" name="Picture 3">
            <a:extLst>
              <a:ext uri="{FF2B5EF4-FFF2-40B4-BE49-F238E27FC236}">
                <a16:creationId xmlns:a16="http://schemas.microsoft.com/office/drawing/2014/main" id="{E41E20C0-E390-78E8-313E-DB47A395A2A1}"/>
              </a:ext>
            </a:extLst>
          </p:cNvPr>
          <p:cNvPicPr>
            <a:picLocks noChangeAspect="1"/>
          </p:cNvPicPr>
          <p:nvPr/>
        </p:nvPicPr>
        <p:blipFill>
          <a:blip r:embed="rId4"/>
          <a:stretch>
            <a:fillRect/>
          </a:stretch>
        </p:blipFill>
        <p:spPr>
          <a:xfrm>
            <a:off x="1523847" y="6117599"/>
            <a:ext cx="342915" cy="609735"/>
          </a:xfrm>
          <a:prstGeom prst="rect">
            <a:avLst/>
          </a:prstGeom>
          <a:noFill/>
          <a:ln>
            <a:noFill/>
          </a:ln>
        </p:spPr>
      </p:pic>
      <p:sp>
        <p:nvSpPr>
          <p:cNvPr id="4" name="Title 3">
            <a:extLst>
              <a:ext uri="{FF2B5EF4-FFF2-40B4-BE49-F238E27FC236}">
                <a16:creationId xmlns:a16="http://schemas.microsoft.com/office/drawing/2014/main" id="{91CB5BA7-BC7E-0A14-700F-60DEC1257A4B}"/>
              </a:ext>
            </a:extLst>
          </p:cNvPr>
          <p:cNvSpPr txBox="1">
            <a:spLocks noGrp="1"/>
          </p:cNvSpPr>
          <p:nvPr>
            <p:ph type="title" idx="4294967295"/>
          </p:nvPr>
        </p:nvSpPr>
        <p:spPr>
          <a:xfrm>
            <a:off x="2042791"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Synchronization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why?</a:t>
            </a:r>
          </a:p>
        </p:txBody>
      </p:sp>
      <p:sp>
        <p:nvSpPr>
          <p:cNvPr id="5" name="Text Placeholder 4">
            <a:extLst>
              <a:ext uri="{FF2B5EF4-FFF2-40B4-BE49-F238E27FC236}">
                <a16:creationId xmlns:a16="http://schemas.microsoft.com/office/drawing/2014/main" id="{456732D9-3976-989A-9C69-137A5F36CFAB}"/>
              </a:ext>
            </a:extLst>
          </p:cNvPr>
          <p:cNvSpPr txBox="1">
            <a:spLocks noGrp="1"/>
          </p:cNvSpPr>
          <p:nvPr>
            <p:ph type="body" idx="4294967295"/>
          </p:nvPr>
        </p:nvSpPr>
        <p:spPr>
          <a:xfrm>
            <a:off x="1981066" y="1327570"/>
            <a:ext cx="8229627" cy="4721446"/>
          </a:xfrm>
        </p:spPr>
        <p:txBody>
          <a:bodyPr/>
          <a:lstStyle/>
          <a:p>
            <a:pPr lvl="0">
              <a:buSzPct val="45000"/>
              <a:buFont typeface="StarSymbol"/>
              <a:buChar char="●"/>
            </a:pPr>
            <a:r>
              <a:rPr lang="en-US"/>
              <a:t>Synchronization is defined as a mechanism which ensures that two or more concurrent processes do not simultaneously execute some particular program segment known as critical section</a:t>
            </a:r>
          </a:p>
          <a:p>
            <a:pPr lvl="0">
              <a:buSzPct val="45000"/>
              <a:buFont typeface="StarSymbol"/>
              <a:buChar char="●"/>
            </a:pPr>
            <a:r>
              <a:rPr lang="en-US"/>
              <a:t>When one process starts executing the critical section (serialized segment of the program) the other process should wait until the first process finishes</a:t>
            </a:r>
          </a:p>
          <a:p>
            <a:pPr lvl="0">
              <a:buSzPct val="45000"/>
              <a:buFont typeface="StarSymbol"/>
              <a:buChar char="●"/>
            </a:pPr>
            <a:r>
              <a:rPr lang="en-US"/>
              <a:t>If not handled properly, it may cause a race condition where, the values of variables may be unpredictable and vary depending on the timings of context switches of the processes</a:t>
            </a:r>
          </a:p>
          <a:p>
            <a:pPr lvl="0">
              <a:buSzPct val="45000"/>
              <a:buFont typeface="StarSymbol"/>
              <a:buChar char="●"/>
            </a:pPr>
            <a:r>
              <a:rPr lang="en-US"/>
              <a:t>If any critical decision to be made based on variable values (ex: real time actions – like medical system), synchronization problem will create a disaster as it might trigger totally opposite action than what was expected</a:t>
            </a:r>
          </a:p>
          <a:p>
            <a:pPr lvl="0"/>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7DF5-D526-FF79-EE91-E686EC38C4BD}"/>
              </a:ext>
            </a:extLst>
          </p:cNvPr>
          <p:cNvSpPr txBox="1">
            <a:spLocks noGrp="1"/>
          </p:cNvSpPr>
          <p:nvPr>
            <p:ph type="title" idx="4294967295"/>
          </p:nvPr>
        </p:nvSpPr>
        <p:spPr>
          <a:xfrm>
            <a:off x="609561" y="5036132"/>
            <a:ext cx="9675493" cy="502573"/>
          </a:xfrm>
        </p:spPr>
        <p:txBody>
          <a:bodyPr>
            <a:spAutoFit/>
          </a:bodyPr>
          <a:lstStyle/>
          <a:p>
            <a:pPr lvl="0"/>
            <a:r>
              <a:rPr lang="en-US"/>
              <a:t>Threads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F8E6-BB40-0024-C8AE-7262114CA8DB}"/>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Synchronization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Race Condition in Embedded Systems</a:t>
            </a:r>
          </a:p>
        </p:txBody>
      </p:sp>
      <p:sp>
        <p:nvSpPr>
          <p:cNvPr id="3" name="Text Placeholder 2">
            <a:extLst>
              <a:ext uri="{FF2B5EF4-FFF2-40B4-BE49-F238E27FC236}">
                <a16:creationId xmlns:a16="http://schemas.microsoft.com/office/drawing/2014/main" id="{1BE3B31A-2526-D847-9E97-726402F65A44}"/>
              </a:ext>
            </a:extLst>
          </p:cNvPr>
          <p:cNvSpPr txBox="1">
            <a:spLocks noGrp="1"/>
          </p:cNvSpPr>
          <p:nvPr>
            <p:ph type="body" idx="4294967295"/>
          </p:nvPr>
        </p:nvSpPr>
        <p:spPr>
          <a:xfrm>
            <a:off x="1980739" y="1327243"/>
            <a:ext cx="8229627" cy="4721446"/>
          </a:xfrm>
        </p:spPr>
        <p:txBody>
          <a:bodyPr/>
          <a:lstStyle/>
          <a:p>
            <a:pPr lvl="0">
              <a:buSzPct val="45000"/>
              <a:buFont typeface="StarSymbol"/>
              <a:buChar char="●"/>
            </a:pPr>
            <a:r>
              <a:rPr lang="en-US"/>
              <a:t>Embedded systems are typically lesser in terms of resources, but having multiple processes running. Hence they are more prone to synchronization issues, thereby creating race conditions</a:t>
            </a:r>
          </a:p>
          <a:p>
            <a:pPr lvl="0">
              <a:buSzPct val="45000"/>
              <a:buFont typeface="StarSymbol"/>
              <a:buChar char="●"/>
            </a:pPr>
            <a:r>
              <a:rPr lang="en-US"/>
              <a:t>Most of the challenges are due to shared data condition. Same pathway to access common resources creates issues</a:t>
            </a:r>
          </a:p>
          <a:p>
            <a:pPr lvl="0">
              <a:buSzPct val="45000"/>
              <a:buFont typeface="StarSymbol"/>
              <a:buChar char="●"/>
            </a:pPr>
            <a:r>
              <a:rPr lang="en-US"/>
              <a:t>Debugging race condition and solving them is a very difficult activity because you cannot always easily re-create the problem as they occur only in a particular timing sequence</a:t>
            </a:r>
          </a:p>
          <a:p>
            <a:pPr lvl="0">
              <a:buSzPct val="45000"/>
              <a:buFont typeface="StarSymbol"/>
              <a:buChar char="●"/>
            </a:pPr>
            <a:r>
              <a:rPr lang="en-US"/>
              <a:t>Asynchronous nature of tasks makes race condition simulation and debugging as a challenging task, often spend weeks to debug and fix them</a:t>
            </a:r>
          </a:p>
          <a:p>
            <a:pPr lvl="0"/>
            <a:endParaRPr lang="en-US"/>
          </a:p>
        </p:txBody>
      </p:sp>
      <p:pic>
        <p:nvPicPr>
          <p:cNvPr id="4" name="Picture 3">
            <a:hlinkClick r:id="rId3" action="ppaction://hlinksldjump"/>
            <a:extLst>
              <a:ext uri="{FF2B5EF4-FFF2-40B4-BE49-F238E27FC236}">
                <a16:creationId xmlns:a16="http://schemas.microsoft.com/office/drawing/2014/main" id="{125689F9-C010-57B5-87E1-4C26FD949F05}"/>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AB51EF5D-1E1A-9D3D-20BE-ADF347E67B2B}"/>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E80ED0A9-4D39-BC7C-DF63-14A3FF5EFB06}"/>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C667-FFCC-C25C-2FEA-742B548712DA}"/>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Synchronization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Critical Section</a:t>
            </a:r>
          </a:p>
        </p:txBody>
      </p:sp>
      <p:sp>
        <p:nvSpPr>
          <p:cNvPr id="3" name="Text Placeholder 2">
            <a:extLst>
              <a:ext uri="{FF2B5EF4-FFF2-40B4-BE49-F238E27FC236}">
                <a16:creationId xmlns:a16="http://schemas.microsoft.com/office/drawing/2014/main" id="{6B15C6E2-2E98-0FF2-D892-0EDA05BC839A}"/>
              </a:ext>
            </a:extLst>
          </p:cNvPr>
          <p:cNvSpPr txBox="1">
            <a:spLocks noGrp="1"/>
          </p:cNvSpPr>
          <p:nvPr>
            <p:ph type="body" idx="4294967295"/>
          </p:nvPr>
        </p:nvSpPr>
        <p:spPr>
          <a:xfrm>
            <a:off x="1980739" y="1327243"/>
            <a:ext cx="8229627" cy="4721446"/>
          </a:xfrm>
        </p:spPr>
        <p:txBody>
          <a:bodyPr/>
          <a:lstStyle/>
          <a:p>
            <a:pPr lvl="0">
              <a:buSzPct val="45000"/>
              <a:buFont typeface="StarSymbol"/>
              <a:buChar char="●"/>
            </a:pPr>
            <a:r>
              <a:rPr lang="en-US" sz="1814">
                <a:solidFill>
                  <a:srgbClr val="000000"/>
                </a:solidFill>
                <a:ea typeface="DejaVu Sans" pitchFamily="2"/>
                <a:cs typeface="DejaVu Sans" pitchFamily="2"/>
              </a:rPr>
              <a:t>The way to solve race condition is to have the critical section access in such a way that only one process can execute at a time</a:t>
            </a:r>
          </a:p>
          <a:p>
            <a:pPr lvl="0">
              <a:buSzPct val="45000"/>
              <a:buFont typeface="StarSymbol"/>
              <a:buChar char="●"/>
            </a:pPr>
            <a:r>
              <a:rPr lang="en-US" sz="1814"/>
              <a:t>If multiple process try to enter a critical section, only one can run and the others will sleep (means getting into blocked / waiting state)</a:t>
            </a:r>
          </a:p>
        </p:txBody>
      </p:sp>
      <p:pic>
        <p:nvPicPr>
          <p:cNvPr id="4" name="Picture 3">
            <a:hlinkClick r:id="rId3" action="ppaction://hlinksldjump"/>
            <a:extLst>
              <a:ext uri="{FF2B5EF4-FFF2-40B4-BE49-F238E27FC236}">
                <a16:creationId xmlns:a16="http://schemas.microsoft.com/office/drawing/2014/main" id="{E7864DD1-19D7-CDBA-2CE5-C02E95121CF5}"/>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36982571-B8FB-0690-D835-D3A3EC720A9B}"/>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F771F82E-05BD-72D2-5909-48198DE8D683}"/>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pic>
        <p:nvPicPr>
          <p:cNvPr id="7" name="Picture 6">
            <a:extLst>
              <a:ext uri="{FF2B5EF4-FFF2-40B4-BE49-F238E27FC236}">
                <a16:creationId xmlns:a16="http://schemas.microsoft.com/office/drawing/2014/main" id="{2BC893F5-EDEB-1E43-AF19-9B780994E412}"/>
              </a:ext>
            </a:extLst>
          </p:cNvPr>
          <p:cNvPicPr>
            <a:picLocks noChangeAspect="1"/>
          </p:cNvPicPr>
          <p:nvPr/>
        </p:nvPicPr>
        <p:blipFill>
          <a:blip r:embed="rId7">
            <a:lum/>
            <a:alphaModFix/>
          </a:blip>
          <a:srcRect/>
          <a:stretch>
            <a:fillRect/>
          </a:stretch>
        </p:blipFill>
        <p:spPr>
          <a:xfrm>
            <a:off x="2410853" y="3064353"/>
            <a:ext cx="833773" cy="1327242"/>
          </a:xfrm>
          <a:prstGeom prst="rect">
            <a:avLst/>
          </a:prstGeom>
          <a:noFill/>
          <a:ln>
            <a:noFill/>
          </a:ln>
        </p:spPr>
      </p:pic>
      <p:sp>
        <p:nvSpPr>
          <p:cNvPr id="8" name="Freeform: Shape 7">
            <a:extLst>
              <a:ext uri="{FF2B5EF4-FFF2-40B4-BE49-F238E27FC236}">
                <a16:creationId xmlns:a16="http://schemas.microsoft.com/office/drawing/2014/main" id="{3459625D-D03D-58A8-6AC3-A7364AAC9438}"/>
              </a:ext>
            </a:extLst>
          </p:cNvPr>
          <p:cNvSpPr/>
          <p:nvPr/>
        </p:nvSpPr>
        <p:spPr>
          <a:xfrm>
            <a:off x="4756390" y="3147304"/>
            <a:ext cx="2571534" cy="257153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pic>
        <p:nvPicPr>
          <p:cNvPr id="9" name="Picture 8">
            <a:extLst>
              <a:ext uri="{FF2B5EF4-FFF2-40B4-BE49-F238E27FC236}">
                <a16:creationId xmlns:a16="http://schemas.microsoft.com/office/drawing/2014/main" id="{84E54050-91A1-05D7-2A79-05F8436B6816}"/>
              </a:ext>
            </a:extLst>
          </p:cNvPr>
          <p:cNvPicPr>
            <a:picLocks noChangeAspect="1"/>
          </p:cNvPicPr>
          <p:nvPr/>
        </p:nvPicPr>
        <p:blipFill>
          <a:blip r:embed="rId7">
            <a:lum/>
            <a:alphaModFix/>
          </a:blip>
          <a:srcRect/>
          <a:stretch>
            <a:fillRect/>
          </a:stretch>
        </p:blipFill>
        <p:spPr>
          <a:xfrm>
            <a:off x="2411180" y="4697280"/>
            <a:ext cx="833773" cy="1327242"/>
          </a:xfrm>
          <a:prstGeom prst="rect">
            <a:avLst/>
          </a:prstGeom>
          <a:noFill/>
          <a:ln>
            <a:noFill/>
          </a:ln>
        </p:spPr>
      </p:pic>
      <p:pic>
        <p:nvPicPr>
          <p:cNvPr id="10" name="Picture 9">
            <a:extLst>
              <a:ext uri="{FF2B5EF4-FFF2-40B4-BE49-F238E27FC236}">
                <a16:creationId xmlns:a16="http://schemas.microsoft.com/office/drawing/2014/main" id="{E5A7865E-A294-80DE-AD21-1E6A40D5B025}"/>
              </a:ext>
            </a:extLst>
          </p:cNvPr>
          <p:cNvPicPr>
            <a:picLocks noChangeAspect="1"/>
          </p:cNvPicPr>
          <p:nvPr/>
        </p:nvPicPr>
        <p:blipFill>
          <a:blip r:embed="rId7">
            <a:lum/>
            <a:alphaModFix/>
          </a:blip>
          <a:srcRect/>
          <a:stretch>
            <a:fillRect/>
          </a:stretch>
        </p:blipFill>
        <p:spPr>
          <a:xfrm>
            <a:off x="3587214" y="3717524"/>
            <a:ext cx="833773" cy="1327242"/>
          </a:xfrm>
          <a:prstGeom prst="rect">
            <a:avLst/>
          </a:prstGeom>
          <a:noFill/>
          <a:ln>
            <a:noFill/>
          </a:ln>
        </p:spPr>
      </p:pic>
      <p:sp>
        <p:nvSpPr>
          <p:cNvPr id="11" name="TextBox 10">
            <a:extLst>
              <a:ext uri="{FF2B5EF4-FFF2-40B4-BE49-F238E27FC236}">
                <a16:creationId xmlns:a16="http://schemas.microsoft.com/office/drawing/2014/main" id="{02580726-42B1-E840-9D86-F77A142E92AD}"/>
              </a:ext>
            </a:extLst>
          </p:cNvPr>
          <p:cNvSpPr txBox="1"/>
          <p:nvPr/>
        </p:nvSpPr>
        <p:spPr>
          <a:xfrm>
            <a:off x="5206424" y="3164614"/>
            <a:ext cx="1689215" cy="323278"/>
          </a:xfrm>
          <a:prstGeom prst="rect">
            <a:avLst/>
          </a:prstGeom>
          <a:noFill/>
          <a:ln>
            <a:noFill/>
          </a:ln>
        </p:spPr>
        <p:txBody>
          <a:bodyPr vert="horz" wrap="none" lIns="81646" tIns="40823" rIns="81646" bIns="40823" anchorCtr="0" compatLnSpc="0">
            <a:spAutoFit/>
          </a:bodyPr>
          <a:lstStyle/>
          <a:p>
            <a:pPr defTabSz="829544" hangingPunct="0"/>
            <a:r>
              <a:rPr lang="en-US" sz="1633" b="1">
                <a:solidFill>
                  <a:prstClr val="black"/>
                </a:solidFill>
                <a:latin typeface="Arial" pitchFamily="34"/>
                <a:ea typeface="Segoe UI" pitchFamily="2"/>
                <a:cs typeface="Tahoma" pitchFamily="2"/>
              </a:rPr>
              <a:t>Critical Section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75E6-9FB9-923C-A6EE-B8CB65C0FE90}"/>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Synchronization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Critical Section</a:t>
            </a:r>
          </a:p>
        </p:txBody>
      </p:sp>
      <p:sp>
        <p:nvSpPr>
          <p:cNvPr id="3" name="Text Placeholder 2">
            <a:extLst>
              <a:ext uri="{FF2B5EF4-FFF2-40B4-BE49-F238E27FC236}">
                <a16:creationId xmlns:a16="http://schemas.microsoft.com/office/drawing/2014/main" id="{1746C732-5770-5601-ABB6-C0EE6A155371}"/>
              </a:ext>
            </a:extLst>
          </p:cNvPr>
          <p:cNvSpPr txBox="1">
            <a:spLocks noGrp="1"/>
          </p:cNvSpPr>
          <p:nvPr>
            <p:ph type="body" idx="4294967295"/>
          </p:nvPr>
        </p:nvSpPr>
        <p:spPr>
          <a:xfrm>
            <a:off x="1980739" y="1327243"/>
            <a:ext cx="8229627" cy="4721446"/>
          </a:xfrm>
        </p:spPr>
        <p:txBody>
          <a:bodyPr/>
          <a:lstStyle/>
          <a:p>
            <a:pPr lvl="0">
              <a:buSzPct val="45000"/>
              <a:buFont typeface="StarSymbol"/>
              <a:buChar char="●"/>
            </a:pPr>
            <a:r>
              <a:rPr lang="en-US" sz="1814"/>
              <a:t>Only one process can enter the critical section; the other two have to sleep. When a process sleeps, its execution is paused and the OS will run some other task</a:t>
            </a:r>
          </a:p>
        </p:txBody>
      </p:sp>
      <p:pic>
        <p:nvPicPr>
          <p:cNvPr id="4" name="Picture 3">
            <a:hlinkClick r:id="rId3" action="ppaction://hlinksldjump"/>
            <a:extLst>
              <a:ext uri="{FF2B5EF4-FFF2-40B4-BE49-F238E27FC236}">
                <a16:creationId xmlns:a16="http://schemas.microsoft.com/office/drawing/2014/main" id="{12B6F26F-487D-15FF-5D32-00E36F7D0C6B}"/>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0ACFD83B-232A-020B-57D8-677488F3C171}"/>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D59B18EC-0C73-49E7-715D-B26D1D86AFF3}"/>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
        <p:nvSpPr>
          <p:cNvPr id="7" name="Freeform: Shape 6">
            <a:extLst>
              <a:ext uri="{FF2B5EF4-FFF2-40B4-BE49-F238E27FC236}">
                <a16:creationId xmlns:a16="http://schemas.microsoft.com/office/drawing/2014/main" id="{FE4EE11D-251D-5417-78D8-1A079E312531}"/>
              </a:ext>
            </a:extLst>
          </p:cNvPr>
          <p:cNvSpPr/>
          <p:nvPr/>
        </p:nvSpPr>
        <p:spPr>
          <a:xfrm>
            <a:off x="4756390" y="3147304"/>
            <a:ext cx="2571534" cy="257153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pic>
        <p:nvPicPr>
          <p:cNvPr id="8" name="Picture 7">
            <a:extLst>
              <a:ext uri="{FF2B5EF4-FFF2-40B4-BE49-F238E27FC236}">
                <a16:creationId xmlns:a16="http://schemas.microsoft.com/office/drawing/2014/main" id="{5C56B6DA-EC78-0DC0-77FB-44A208EB69F6}"/>
              </a:ext>
            </a:extLst>
          </p:cNvPr>
          <p:cNvPicPr>
            <a:picLocks noChangeAspect="1"/>
          </p:cNvPicPr>
          <p:nvPr/>
        </p:nvPicPr>
        <p:blipFill>
          <a:blip r:embed="rId7">
            <a:lum/>
            <a:alphaModFix/>
          </a:blip>
          <a:srcRect/>
          <a:stretch>
            <a:fillRect/>
          </a:stretch>
        </p:blipFill>
        <p:spPr>
          <a:xfrm>
            <a:off x="5588530" y="4054560"/>
            <a:ext cx="833773" cy="1327242"/>
          </a:xfrm>
          <a:prstGeom prst="rect">
            <a:avLst/>
          </a:prstGeom>
          <a:noFill/>
          <a:ln>
            <a:noFill/>
          </a:ln>
        </p:spPr>
      </p:pic>
      <p:sp>
        <p:nvSpPr>
          <p:cNvPr id="9" name="TextBox 8">
            <a:extLst>
              <a:ext uri="{FF2B5EF4-FFF2-40B4-BE49-F238E27FC236}">
                <a16:creationId xmlns:a16="http://schemas.microsoft.com/office/drawing/2014/main" id="{C3B9B573-2551-590D-0553-8E436C5D2E31}"/>
              </a:ext>
            </a:extLst>
          </p:cNvPr>
          <p:cNvSpPr txBox="1"/>
          <p:nvPr/>
        </p:nvSpPr>
        <p:spPr>
          <a:xfrm>
            <a:off x="5206424" y="3164614"/>
            <a:ext cx="1689215" cy="323278"/>
          </a:xfrm>
          <a:prstGeom prst="rect">
            <a:avLst/>
          </a:prstGeom>
          <a:noFill/>
          <a:ln>
            <a:noFill/>
          </a:ln>
        </p:spPr>
        <p:txBody>
          <a:bodyPr vert="horz" wrap="none" lIns="81646" tIns="40823" rIns="81646" bIns="40823" anchorCtr="0" compatLnSpc="0">
            <a:spAutoFit/>
          </a:bodyPr>
          <a:lstStyle/>
          <a:p>
            <a:pPr defTabSz="829544" hangingPunct="0"/>
            <a:r>
              <a:rPr lang="en-US" sz="1633" b="1">
                <a:solidFill>
                  <a:prstClr val="black"/>
                </a:solidFill>
                <a:latin typeface="Arial" pitchFamily="34"/>
                <a:ea typeface="Segoe UI" pitchFamily="2"/>
                <a:cs typeface="Tahoma" pitchFamily="2"/>
              </a:rPr>
              <a:t>Critical Section</a:t>
            </a:r>
          </a:p>
        </p:txBody>
      </p:sp>
      <p:pic>
        <p:nvPicPr>
          <p:cNvPr id="10" name="Picture 9">
            <a:extLst>
              <a:ext uri="{FF2B5EF4-FFF2-40B4-BE49-F238E27FC236}">
                <a16:creationId xmlns:a16="http://schemas.microsoft.com/office/drawing/2014/main" id="{59CC4CCA-CB68-D05C-B914-BE19C6C0081C}"/>
              </a:ext>
            </a:extLst>
          </p:cNvPr>
          <p:cNvPicPr>
            <a:picLocks noChangeAspect="1"/>
          </p:cNvPicPr>
          <p:nvPr/>
        </p:nvPicPr>
        <p:blipFill>
          <a:blip r:embed="rId8">
            <a:lum/>
            <a:alphaModFix/>
          </a:blip>
          <a:srcRect/>
          <a:stretch>
            <a:fillRect/>
          </a:stretch>
        </p:blipFill>
        <p:spPr>
          <a:xfrm>
            <a:off x="2486621" y="3064352"/>
            <a:ext cx="888639" cy="1365780"/>
          </a:xfrm>
          <a:prstGeom prst="rect">
            <a:avLst/>
          </a:prstGeom>
          <a:noFill/>
          <a:ln>
            <a:noFill/>
          </a:ln>
        </p:spPr>
      </p:pic>
      <p:pic>
        <p:nvPicPr>
          <p:cNvPr id="11" name="Picture 10">
            <a:extLst>
              <a:ext uri="{FF2B5EF4-FFF2-40B4-BE49-F238E27FC236}">
                <a16:creationId xmlns:a16="http://schemas.microsoft.com/office/drawing/2014/main" id="{B4453EFF-BD03-C798-5FB8-03445A5AB7FC}"/>
              </a:ext>
            </a:extLst>
          </p:cNvPr>
          <p:cNvPicPr>
            <a:picLocks noChangeAspect="1"/>
          </p:cNvPicPr>
          <p:nvPr/>
        </p:nvPicPr>
        <p:blipFill>
          <a:blip r:embed="rId8">
            <a:lum/>
            <a:alphaModFix/>
          </a:blip>
          <a:srcRect/>
          <a:stretch>
            <a:fillRect/>
          </a:stretch>
        </p:blipFill>
        <p:spPr>
          <a:xfrm>
            <a:off x="2486621" y="4697279"/>
            <a:ext cx="888966" cy="13661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E074-D7FF-371F-B66E-731D8CF378C4}"/>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Synchronization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Critical Section</a:t>
            </a:r>
          </a:p>
        </p:txBody>
      </p:sp>
      <p:sp>
        <p:nvSpPr>
          <p:cNvPr id="3" name="Text Placeholder 2">
            <a:extLst>
              <a:ext uri="{FF2B5EF4-FFF2-40B4-BE49-F238E27FC236}">
                <a16:creationId xmlns:a16="http://schemas.microsoft.com/office/drawing/2014/main" id="{4AB9B38C-4315-7329-1A86-81AC79894AF8}"/>
              </a:ext>
            </a:extLst>
          </p:cNvPr>
          <p:cNvSpPr txBox="1">
            <a:spLocks noGrp="1"/>
          </p:cNvSpPr>
          <p:nvPr>
            <p:ph type="body" idx="4294967295"/>
          </p:nvPr>
        </p:nvSpPr>
        <p:spPr>
          <a:xfrm>
            <a:off x="1980739" y="1327243"/>
            <a:ext cx="8229627" cy="4721446"/>
          </a:xfrm>
        </p:spPr>
        <p:txBody>
          <a:bodyPr/>
          <a:lstStyle/>
          <a:p>
            <a:pPr lvl="0">
              <a:buSzPct val="45000"/>
              <a:buFont typeface="StarSymbol"/>
              <a:buChar char="●"/>
            </a:pPr>
            <a:r>
              <a:rPr lang="en-US" sz="1814"/>
              <a:t>Once the process in the critical section exits, another process is woken up and allowed to enter the critical section. This is done based on the existing scheduling algorithm</a:t>
            </a:r>
          </a:p>
          <a:p>
            <a:pPr lvl="0">
              <a:buSzPct val="45000"/>
              <a:buFont typeface="StarSymbol"/>
              <a:buChar char="●"/>
            </a:pPr>
            <a:r>
              <a:rPr lang="en-US" sz="1814"/>
              <a:t>It is important to keep the code / instructions inside a critical section as small as possible (say similar to ISR) to handle race conditions effectively</a:t>
            </a:r>
          </a:p>
        </p:txBody>
      </p:sp>
      <p:pic>
        <p:nvPicPr>
          <p:cNvPr id="4" name="Picture 3">
            <a:hlinkClick r:id="rId3" action="ppaction://hlinksldjump"/>
            <a:extLst>
              <a:ext uri="{FF2B5EF4-FFF2-40B4-BE49-F238E27FC236}">
                <a16:creationId xmlns:a16="http://schemas.microsoft.com/office/drawing/2014/main" id="{295834F3-7B92-E369-D62F-A8B398E8B65A}"/>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9B171519-963E-D39B-E675-82B7DE9C5E98}"/>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304D8D65-4AD7-7EFB-0440-47EFE4B60A02}"/>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
        <p:nvSpPr>
          <p:cNvPr id="7" name="Freeform: Shape 6">
            <a:extLst>
              <a:ext uri="{FF2B5EF4-FFF2-40B4-BE49-F238E27FC236}">
                <a16:creationId xmlns:a16="http://schemas.microsoft.com/office/drawing/2014/main" id="{46C52C7A-3DC5-063A-99A7-CCB0C99FCBBD}"/>
              </a:ext>
            </a:extLst>
          </p:cNvPr>
          <p:cNvSpPr/>
          <p:nvPr/>
        </p:nvSpPr>
        <p:spPr>
          <a:xfrm>
            <a:off x="4756390" y="3147304"/>
            <a:ext cx="2571534" cy="257153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pic>
        <p:nvPicPr>
          <p:cNvPr id="8" name="Picture 7">
            <a:extLst>
              <a:ext uri="{FF2B5EF4-FFF2-40B4-BE49-F238E27FC236}">
                <a16:creationId xmlns:a16="http://schemas.microsoft.com/office/drawing/2014/main" id="{A85548E0-CCC4-2F8A-AF04-B5AF2F20C5D8}"/>
              </a:ext>
            </a:extLst>
          </p:cNvPr>
          <p:cNvPicPr>
            <a:picLocks noChangeAspect="1"/>
          </p:cNvPicPr>
          <p:nvPr/>
        </p:nvPicPr>
        <p:blipFill>
          <a:blip r:embed="rId7">
            <a:lum/>
            <a:alphaModFix/>
          </a:blip>
          <a:srcRect/>
          <a:stretch>
            <a:fillRect/>
          </a:stretch>
        </p:blipFill>
        <p:spPr>
          <a:xfrm>
            <a:off x="5588530" y="4054560"/>
            <a:ext cx="833773" cy="1327242"/>
          </a:xfrm>
          <a:prstGeom prst="rect">
            <a:avLst/>
          </a:prstGeom>
          <a:noFill/>
          <a:ln>
            <a:noFill/>
          </a:ln>
        </p:spPr>
      </p:pic>
      <p:sp>
        <p:nvSpPr>
          <p:cNvPr id="9" name="TextBox 8">
            <a:extLst>
              <a:ext uri="{FF2B5EF4-FFF2-40B4-BE49-F238E27FC236}">
                <a16:creationId xmlns:a16="http://schemas.microsoft.com/office/drawing/2014/main" id="{CDF81C59-17A4-58A5-6331-82235063ADF3}"/>
              </a:ext>
            </a:extLst>
          </p:cNvPr>
          <p:cNvSpPr txBox="1"/>
          <p:nvPr/>
        </p:nvSpPr>
        <p:spPr>
          <a:xfrm>
            <a:off x="5206424" y="3164614"/>
            <a:ext cx="1689215" cy="323278"/>
          </a:xfrm>
          <a:prstGeom prst="rect">
            <a:avLst/>
          </a:prstGeom>
          <a:noFill/>
          <a:ln>
            <a:noFill/>
          </a:ln>
        </p:spPr>
        <p:txBody>
          <a:bodyPr vert="horz" wrap="none" lIns="81646" tIns="40823" rIns="81646" bIns="40823" anchorCtr="0" compatLnSpc="0">
            <a:spAutoFit/>
          </a:bodyPr>
          <a:lstStyle/>
          <a:p>
            <a:pPr defTabSz="829544" hangingPunct="0"/>
            <a:r>
              <a:rPr lang="en-US" sz="1633" b="1">
                <a:solidFill>
                  <a:prstClr val="black"/>
                </a:solidFill>
                <a:latin typeface="Arial" pitchFamily="34"/>
                <a:ea typeface="Segoe UI" pitchFamily="2"/>
                <a:cs typeface="Tahoma" pitchFamily="2"/>
              </a:rPr>
              <a:t>Critical Section</a:t>
            </a:r>
          </a:p>
        </p:txBody>
      </p:sp>
      <p:pic>
        <p:nvPicPr>
          <p:cNvPr id="10" name="Picture 9">
            <a:extLst>
              <a:ext uri="{FF2B5EF4-FFF2-40B4-BE49-F238E27FC236}">
                <a16:creationId xmlns:a16="http://schemas.microsoft.com/office/drawing/2014/main" id="{BE062638-B88A-A50D-D138-86C36746CCC2}"/>
              </a:ext>
            </a:extLst>
          </p:cNvPr>
          <p:cNvPicPr>
            <a:picLocks noChangeAspect="1"/>
          </p:cNvPicPr>
          <p:nvPr/>
        </p:nvPicPr>
        <p:blipFill>
          <a:blip r:embed="rId7">
            <a:lum/>
            <a:alphaModFix/>
          </a:blip>
          <a:srcRect/>
          <a:stretch>
            <a:fillRect/>
          </a:stretch>
        </p:blipFill>
        <p:spPr>
          <a:xfrm>
            <a:off x="8854710" y="3727974"/>
            <a:ext cx="833773" cy="1327242"/>
          </a:xfrm>
          <a:prstGeom prst="rect">
            <a:avLst/>
          </a:prstGeom>
          <a:noFill/>
          <a:ln>
            <a:noFill/>
          </a:ln>
        </p:spPr>
      </p:pic>
      <p:pic>
        <p:nvPicPr>
          <p:cNvPr id="11" name="Picture 10">
            <a:extLst>
              <a:ext uri="{FF2B5EF4-FFF2-40B4-BE49-F238E27FC236}">
                <a16:creationId xmlns:a16="http://schemas.microsoft.com/office/drawing/2014/main" id="{B2E81BB5-E80E-4A10-F63A-CF5BD05ABD75}"/>
              </a:ext>
            </a:extLst>
          </p:cNvPr>
          <p:cNvPicPr>
            <a:picLocks noChangeAspect="1"/>
          </p:cNvPicPr>
          <p:nvPr/>
        </p:nvPicPr>
        <p:blipFill>
          <a:blip r:embed="rId8">
            <a:lum/>
            <a:alphaModFix/>
          </a:blip>
          <a:srcRect/>
          <a:stretch>
            <a:fillRect/>
          </a:stretch>
        </p:blipFill>
        <p:spPr>
          <a:xfrm>
            <a:off x="2486948" y="3064352"/>
            <a:ext cx="888639" cy="13657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B913AA-B3B0-38A4-538B-39A577AF2A19}"/>
              </a:ext>
            </a:extLst>
          </p:cNvPr>
          <p:cNvPicPr>
            <a:picLocks noChangeAspect="1"/>
          </p:cNvPicPr>
          <p:nvPr/>
        </p:nvPicPr>
        <p:blipFill>
          <a:blip r:embed="rId3"/>
          <a:stretch>
            <a:fillRect/>
          </a:stretch>
        </p:blipFill>
        <p:spPr>
          <a:xfrm>
            <a:off x="1523847" y="109733"/>
            <a:ext cx="482693" cy="850755"/>
          </a:xfrm>
          <a:prstGeom prst="rect">
            <a:avLst/>
          </a:prstGeom>
          <a:noFill/>
          <a:ln>
            <a:noFill/>
          </a:ln>
        </p:spPr>
      </p:pic>
      <p:pic>
        <p:nvPicPr>
          <p:cNvPr id="3" name="Picture 3">
            <a:extLst>
              <a:ext uri="{FF2B5EF4-FFF2-40B4-BE49-F238E27FC236}">
                <a16:creationId xmlns:a16="http://schemas.microsoft.com/office/drawing/2014/main" id="{7E0D4720-79C1-DAF8-C8E2-F1FA00684FAB}"/>
              </a:ext>
            </a:extLst>
          </p:cNvPr>
          <p:cNvPicPr>
            <a:picLocks noChangeAspect="1"/>
          </p:cNvPicPr>
          <p:nvPr/>
        </p:nvPicPr>
        <p:blipFill>
          <a:blip r:embed="rId4"/>
          <a:stretch>
            <a:fillRect/>
          </a:stretch>
        </p:blipFill>
        <p:spPr>
          <a:xfrm>
            <a:off x="1523847" y="6117599"/>
            <a:ext cx="342915" cy="609735"/>
          </a:xfrm>
          <a:prstGeom prst="rect">
            <a:avLst/>
          </a:prstGeom>
          <a:noFill/>
          <a:ln>
            <a:noFill/>
          </a:ln>
        </p:spPr>
      </p:pic>
      <p:sp>
        <p:nvSpPr>
          <p:cNvPr id="4" name="Title 3">
            <a:extLst>
              <a:ext uri="{FF2B5EF4-FFF2-40B4-BE49-F238E27FC236}">
                <a16:creationId xmlns:a16="http://schemas.microsoft.com/office/drawing/2014/main" id="{154D52FE-7A53-B1AD-8BC6-48563B540AA9}"/>
              </a:ext>
            </a:extLst>
          </p:cNvPr>
          <p:cNvSpPr txBox="1">
            <a:spLocks noGrp="1"/>
          </p:cNvSpPr>
          <p:nvPr>
            <p:ph type="title" idx="4294967295"/>
          </p:nvPr>
        </p:nvSpPr>
        <p:spPr>
          <a:xfrm>
            <a:off x="2042465"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Synchronization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Priority Inversion</a:t>
            </a:r>
          </a:p>
        </p:txBody>
      </p:sp>
      <p:sp>
        <p:nvSpPr>
          <p:cNvPr id="5" name="Text Placeholder 4">
            <a:extLst>
              <a:ext uri="{FF2B5EF4-FFF2-40B4-BE49-F238E27FC236}">
                <a16:creationId xmlns:a16="http://schemas.microsoft.com/office/drawing/2014/main" id="{FD42400D-A808-818D-8274-D57AD5B85B40}"/>
              </a:ext>
            </a:extLst>
          </p:cNvPr>
          <p:cNvSpPr txBox="1">
            <a:spLocks noGrp="1"/>
          </p:cNvSpPr>
          <p:nvPr>
            <p:ph type="body" idx="4294967295"/>
          </p:nvPr>
        </p:nvSpPr>
        <p:spPr>
          <a:xfrm>
            <a:off x="1981066" y="1327570"/>
            <a:ext cx="8229627" cy="4721446"/>
          </a:xfrm>
        </p:spPr>
        <p:txBody>
          <a:bodyPr/>
          <a:lstStyle/>
          <a:p>
            <a:pPr lvl="0">
              <a:buSzPct val="45000"/>
              <a:buFont typeface="StarSymbol"/>
              <a:buChar char="●"/>
            </a:pPr>
            <a:r>
              <a:rPr lang="en-US"/>
              <a:t>One of the most important aspect of critical section is to ensure whichever process is inside it, has to complete the activities at one go. They should not be done across multiple context switches. This is called Atomicity</a:t>
            </a:r>
          </a:p>
          <a:p>
            <a:pPr lvl="0">
              <a:buSzPct val="45000"/>
              <a:buFont typeface="StarSymbol"/>
              <a:buChar char="●"/>
            </a:pPr>
            <a:r>
              <a:rPr lang="en-US"/>
              <a:t>Assume a scenario where a lower priority process is inside the critical section and higher priority process tries to enter</a:t>
            </a:r>
          </a:p>
          <a:p>
            <a:pPr lvl="0">
              <a:buSzPct val="45000"/>
              <a:buFont typeface="StarSymbol"/>
              <a:buChar char="●"/>
            </a:pPr>
            <a:r>
              <a:rPr lang="en-US"/>
              <a:t>Considering atomicity the higher priority process will be pushed into blocking state. This creates some issue with regular priority algorithm</a:t>
            </a:r>
          </a:p>
          <a:p>
            <a:pPr lvl="0">
              <a:buSzPct val="45000"/>
              <a:buFont typeface="StarSymbol"/>
              <a:buChar char="●"/>
            </a:pPr>
            <a:r>
              <a:rPr lang="en-US"/>
              <a:t>In this juncture if a medium priority tasks gets scheduled, it will enter into the critical section with higher priority task is made to wait. This scenario is further creating a change in priority algorithm</a:t>
            </a:r>
          </a:p>
          <a:p>
            <a:pPr lvl="0">
              <a:buSzPct val="45000"/>
              <a:buFont typeface="StarSymbol"/>
              <a:buChar char="●"/>
            </a:pPr>
            <a:r>
              <a:rPr lang="en-US"/>
              <a:t>This is called as ‘Priority Inversion’ which alters the priority schema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E51C8B-0584-4608-0298-6B41AFE66A86}"/>
              </a:ext>
            </a:extLst>
          </p:cNvPr>
          <p:cNvPicPr>
            <a:picLocks noChangeAspect="1"/>
          </p:cNvPicPr>
          <p:nvPr/>
        </p:nvPicPr>
        <p:blipFill>
          <a:blip r:embed="rId3"/>
          <a:stretch>
            <a:fillRect/>
          </a:stretch>
        </p:blipFill>
        <p:spPr>
          <a:xfrm>
            <a:off x="1523847" y="109733"/>
            <a:ext cx="482693" cy="850755"/>
          </a:xfrm>
          <a:prstGeom prst="rect">
            <a:avLst/>
          </a:prstGeom>
          <a:noFill/>
          <a:ln>
            <a:noFill/>
          </a:ln>
        </p:spPr>
      </p:pic>
      <p:pic>
        <p:nvPicPr>
          <p:cNvPr id="3" name="Picture 3">
            <a:extLst>
              <a:ext uri="{FF2B5EF4-FFF2-40B4-BE49-F238E27FC236}">
                <a16:creationId xmlns:a16="http://schemas.microsoft.com/office/drawing/2014/main" id="{5B75C1E4-53B0-666F-B2AF-A5A660910EC2}"/>
              </a:ext>
            </a:extLst>
          </p:cNvPr>
          <p:cNvPicPr>
            <a:picLocks noChangeAspect="1"/>
          </p:cNvPicPr>
          <p:nvPr/>
        </p:nvPicPr>
        <p:blipFill>
          <a:blip r:embed="rId4"/>
          <a:stretch>
            <a:fillRect/>
          </a:stretch>
        </p:blipFill>
        <p:spPr>
          <a:xfrm>
            <a:off x="1523847" y="6117599"/>
            <a:ext cx="342915" cy="609735"/>
          </a:xfrm>
          <a:prstGeom prst="rect">
            <a:avLst/>
          </a:prstGeom>
          <a:noFill/>
          <a:ln>
            <a:noFill/>
          </a:ln>
        </p:spPr>
      </p:pic>
      <p:pic>
        <p:nvPicPr>
          <p:cNvPr id="4" name="Picture 2">
            <a:extLst>
              <a:ext uri="{FF2B5EF4-FFF2-40B4-BE49-F238E27FC236}">
                <a16:creationId xmlns:a16="http://schemas.microsoft.com/office/drawing/2014/main" id="{7654B9F2-83F0-E48F-1FF3-D21174DDE1C2}"/>
              </a:ext>
            </a:extLst>
          </p:cNvPr>
          <p:cNvPicPr>
            <a:picLocks noChangeAspect="1"/>
          </p:cNvPicPr>
          <p:nvPr/>
        </p:nvPicPr>
        <p:blipFill>
          <a:blip r:embed="rId5"/>
          <a:stretch>
            <a:fillRect/>
          </a:stretch>
        </p:blipFill>
        <p:spPr>
          <a:xfrm>
            <a:off x="2665916" y="1374925"/>
            <a:ext cx="6289383" cy="4373306"/>
          </a:xfrm>
          <a:prstGeom prst="rect">
            <a:avLst/>
          </a:prstGeom>
          <a:noFill/>
          <a:ln>
            <a:noFill/>
          </a:ln>
        </p:spPr>
      </p:pic>
      <p:sp>
        <p:nvSpPr>
          <p:cNvPr id="5" name="Title 4">
            <a:extLst>
              <a:ext uri="{FF2B5EF4-FFF2-40B4-BE49-F238E27FC236}">
                <a16:creationId xmlns:a16="http://schemas.microsoft.com/office/drawing/2014/main" id="{EAE7D416-967C-DB05-5A70-D18427CF18A5}"/>
              </a:ext>
            </a:extLst>
          </p:cNvPr>
          <p:cNvSpPr txBox="1">
            <a:spLocks noGrp="1"/>
          </p:cNvSpPr>
          <p:nvPr>
            <p:ph type="title" idx="4294967295"/>
          </p:nvPr>
        </p:nvSpPr>
        <p:spPr>
          <a:xfrm>
            <a:off x="2042791"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Synchronization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Priority Inversion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7601B2-FAED-4095-AB7F-8F5CC031D27A}"/>
              </a:ext>
            </a:extLst>
          </p:cNvPr>
          <p:cNvPicPr>
            <a:picLocks noChangeAspect="1"/>
          </p:cNvPicPr>
          <p:nvPr/>
        </p:nvPicPr>
        <p:blipFill>
          <a:blip r:embed="rId3"/>
          <a:stretch>
            <a:fillRect/>
          </a:stretch>
        </p:blipFill>
        <p:spPr>
          <a:xfrm>
            <a:off x="1523847" y="109733"/>
            <a:ext cx="482693" cy="850755"/>
          </a:xfrm>
          <a:prstGeom prst="rect">
            <a:avLst/>
          </a:prstGeom>
          <a:noFill/>
          <a:ln>
            <a:noFill/>
          </a:ln>
        </p:spPr>
      </p:pic>
      <p:pic>
        <p:nvPicPr>
          <p:cNvPr id="3" name="Picture 3">
            <a:extLst>
              <a:ext uri="{FF2B5EF4-FFF2-40B4-BE49-F238E27FC236}">
                <a16:creationId xmlns:a16="http://schemas.microsoft.com/office/drawing/2014/main" id="{E2DFF9FE-322B-9C1B-2128-991E29C10173}"/>
              </a:ext>
            </a:extLst>
          </p:cNvPr>
          <p:cNvPicPr>
            <a:picLocks noChangeAspect="1"/>
          </p:cNvPicPr>
          <p:nvPr/>
        </p:nvPicPr>
        <p:blipFill>
          <a:blip r:embed="rId4"/>
          <a:stretch>
            <a:fillRect/>
          </a:stretch>
        </p:blipFill>
        <p:spPr>
          <a:xfrm>
            <a:off x="1523847" y="6117599"/>
            <a:ext cx="342915" cy="609735"/>
          </a:xfrm>
          <a:prstGeom prst="rect">
            <a:avLst/>
          </a:prstGeom>
          <a:noFill/>
          <a:ln>
            <a:noFill/>
          </a:ln>
        </p:spPr>
      </p:pic>
      <p:pic>
        <p:nvPicPr>
          <p:cNvPr id="4" name="Picture 4">
            <a:extLst>
              <a:ext uri="{FF2B5EF4-FFF2-40B4-BE49-F238E27FC236}">
                <a16:creationId xmlns:a16="http://schemas.microsoft.com/office/drawing/2014/main" id="{15ED596A-7776-3207-68D7-BB7B1D4AF17B}"/>
              </a:ext>
            </a:extLst>
          </p:cNvPr>
          <p:cNvPicPr>
            <a:picLocks noChangeAspect="1"/>
          </p:cNvPicPr>
          <p:nvPr/>
        </p:nvPicPr>
        <p:blipFill>
          <a:blip r:embed="rId5"/>
          <a:stretch>
            <a:fillRect/>
          </a:stretch>
        </p:blipFill>
        <p:spPr>
          <a:xfrm>
            <a:off x="2387012" y="1252128"/>
            <a:ext cx="6761299" cy="4649271"/>
          </a:xfrm>
          <a:prstGeom prst="rect">
            <a:avLst/>
          </a:prstGeom>
          <a:noFill/>
          <a:ln>
            <a:noFill/>
          </a:ln>
        </p:spPr>
      </p:pic>
      <p:sp>
        <p:nvSpPr>
          <p:cNvPr id="5" name="Title 4">
            <a:extLst>
              <a:ext uri="{FF2B5EF4-FFF2-40B4-BE49-F238E27FC236}">
                <a16:creationId xmlns:a16="http://schemas.microsoft.com/office/drawing/2014/main" id="{1233309A-873C-0A95-03CB-BB226EFE23EC}"/>
              </a:ext>
            </a:extLst>
          </p:cNvPr>
          <p:cNvSpPr txBox="1">
            <a:spLocks noGrp="1"/>
          </p:cNvSpPr>
          <p:nvPr>
            <p:ph type="title" idx="4294967295"/>
          </p:nvPr>
        </p:nvSpPr>
        <p:spPr>
          <a:xfrm>
            <a:off x="204311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Synchronization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Priority Inversion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71E5F6-3C3D-9215-43F9-65939D98265A}"/>
              </a:ext>
            </a:extLst>
          </p:cNvPr>
          <p:cNvPicPr>
            <a:picLocks noChangeAspect="1"/>
          </p:cNvPicPr>
          <p:nvPr/>
        </p:nvPicPr>
        <p:blipFill>
          <a:blip r:embed="rId3"/>
          <a:stretch>
            <a:fillRect/>
          </a:stretch>
        </p:blipFill>
        <p:spPr>
          <a:xfrm>
            <a:off x="1523847" y="109733"/>
            <a:ext cx="482693" cy="850755"/>
          </a:xfrm>
          <a:prstGeom prst="rect">
            <a:avLst/>
          </a:prstGeom>
          <a:noFill/>
          <a:ln>
            <a:noFill/>
          </a:ln>
        </p:spPr>
      </p:pic>
      <p:pic>
        <p:nvPicPr>
          <p:cNvPr id="3" name="Picture 3">
            <a:extLst>
              <a:ext uri="{FF2B5EF4-FFF2-40B4-BE49-F238E27FC236}">
                <a16:creationId xmlns:a16="http://schemas.microsoft.com/office/drawing/2014/main" id="{7EB31341-0CCF-B4BF-7E3A-E88C0BD14672}"/>
              </a:ext>
            </a:extLst>
          </p:cNvPr>
          <p:cNvPicPr>
            <a:picLocks noChangeAspect="1"/>
          </p:cNvPicPr>
          <p:nvPr/>
        </p:nvPicPr>
        <p:blipFill>
          <a:blip r:embed="rId4"/>
          <a:stretch>
            <a:fillRect/>
          </a:stretch>
        </p:blipFill>
        <p:spPr>
          <a:xfrm>
            <a:off x="1523847" y="6117599"/>
            <a:ext cx="342915" cy="609735"/>
          </a:xfrm>
          <a:prstGeom prst="rect">
            <a:avLst/>
          </a:prstGeom>
          <a:noFill/>
          <a:ln>
            <a:noFill/>
          </a:ln>
        </p:spPr>
      </p:pic>
      <p:sp>
        <p:nvSpPr>
          <p:cNvPr id="4" name="Text Placeholder 3">
            <a:extLst>
              <a:ext uri="{FF2B5EF4-FFF2-40B4-BE49-F238E27FC236}">
                <a16:creationId xmlns:a16="http://schemas.microsoft.com/office/drawing/2014/main" id="{7961828F-F68C-E169-9933-4D9D3DFC6E1A}"/>
              </a:ext>
            </a:extLst>
          </p:cNvPr>
          <p:cNvSpPr txBox="1">
            <a:spLocks noGrp="1"/>
          </p:cNvSpPr>
          <p:nvPr>
            <p:ph type="body" idx="4294967295"/>
          </p:nvPr>
        </p:nvSpPr>
        <p:spPr>
          <a:xfrm>
            <a:off x="1981392" y="1327897"/>
            <a:ext cx="8229627" cy="4721446"/>
          </a:xfrm>
        </p:spPr>
        <p:txBody>
          <a:bodyPr/>
          <a:lstStyle/>
          <a:p>
            <a:pPr lvl="0">
              <a:buSzPct val="45000"/>
              <a:buFont typeface="StarSymbol"/>
              <a:buChar char="●"/>
            </a:pPr>
            <a:r>
              <a:rPr lang="en-US" sz="2359"/>
              <a:t>Before moving onto exploring various solutions for critical section problem, ensure we understand these terminologies / definitions really well.</a:t>
            </a:r>
          </a:p>
          <a:p>
            <a:pPr lvl="1" hangingPunct="0">
              <a:spcBef>
                <a:spcPts val="0"/>
              </a:spcBef>
              <a:spcAft>
                <a:spcPts val="1286"/>
              </a:spcAft>
              <a:buSzPct val="75000"/>
              <a:buFont typeface="StarSymbol"/>
              <a:buChar char="–"/>
            </a:pPr>
            <a:r>
              <a:rPr lang="en-US">
                <a:solidFill>
                  <a:srgbClr val="993366"/>
                </a:solidFill>
                <a:latin typeface="Trebuchet MS" pitchFamily="34"/>
              </a:rPr>
              <a:t>Difference between scheduling &amp; Synchronization</a:t>
            </a:r>
          </a:p>
          <a:p>
            <a:pPr lvl="1" hangingPunct="0">
              <a:spcBef>
                <a:spcPts val="0"/>
              </a:spcBef>
              <a:spcAft>
                <a:spcPts val="1286"/>
              </a:spcAft>
              <a:buSzPct val="75000"/>
              <a:buFont typeface="StarSymbol"/>
              <a:buChar char="–"/>
            </a:pPr>
            <a:r>
              <a:rPr lang="en-US">
                <a:solidFill>
                  <a:srgbClr val="993366"/>
                </a:solidFill>
                <a:latin typeface="Trebuchet MS" pitchFamily="34"/>
              </a:rPr>
              <a:t>Shared data problem</a:t>
            </a:r>
          </a:p>
          <a:p>
            <a:pPr lvl="1" hangingPunct="0">
              <a:spcBef>
                <a:spcPts val="0"/>
              </a:spcBef>
              <a:spcAft>
                <a:spcPts val="1286"/>
              </a:spcAft>
              <a:buSzPct val="75000"/>
              <a:buFont typeface="StarSymbol"/>
              <a:buChar char="–"/>
            </a:pPr>
            <a:r>
              <a:rPr lang="en-US">
                <a:solidFill>
                  <a:srgbClr val="993366"/>
                </a:solidFill>
                <a:latin typeface="Trebuchet MS" pitchFamily="34"/>
              </a:rPr>
              <a:t>Critical section</a:t>
            </a:r>
          </a:p>
          <a:p>
            <a:pPr lvl="1" hangingPunct="0">
              <a:spcBef>
                <a:spcPts val="0"/>
              </a:spcBef>
              <a:spcAft>
                <a:spcPts val="1286"/>
              </a:spcAft>
              <a:buSzPct val="75000"/>
              <a:buFont typeface="StarSymbol"/>
              <a:buChar char="–"/>
            </a:pPr>
            <a:r>
              <a:rPr lang="en-US">
                <a:solidFill>
                  <a:srgbClr val="993366"/>
                </a:solidFill>
                <a:latin typeface="Trebuchet MS" pitchFamily="34"/>
              </a:rPr>
              <a:t>Race condition</a:t>
            </a:r>
          </a:p>
          <a:p>
            <a:pPr lvl="1" hangingPunct="0">
              <a:spcBef>
                <a:spcPts val="0"/>
              </a:spcBef>
              <a:spcAft>
                <a:spcPts val="1286"/>
              </a:spcAft>
              <a:buSzPct val="75000"/>
              <a:buFont typeface="StarSymbol"/>
              <a:buChar char="–"/>
            </a:pPr>
            <a:r>
              <a:rPr lang="en-US">
                <a:solidFill>
                  <a:srgbClr val="993366"/>
                </a:solidFill>
                <a:latin typeface="Trebuchet MS" pitchFamily="34"/>
              </a:rPr>
              <a:t>Atomicity</a:t>
            </a:r>
          </a:p>
          <a:p>
            <a:pPr lvl="1" hangingPunct="0">
              <a:spcBef>
                <a:spcPts val="0"/>
              </a:spcBef>
              <a:spcAft>
                <a:spcPts val="1286"/>
              </a:spcAft>
              <a:buSzPct val="75000"/>
              <a:buFont typeface="StarSymbol"/>
              <a:buChar char="–"/>
            </a:pPr>
            <a:r>
              <a:rPr lang="en-US">
                <a:solidFill>
                  <a:srgbClr val="993366"/>
                </a:solidFill>
                <a:latin typeface="Trebuchet MS" pitchFamily="34"/>
              </a:rPr>
              <a:t>Priority inversion</a:t>
            </a:r>
          </a:p>
        </p:txBody>
      </p:sp>
      <p:sp>
        <p:nvSpPr>
          <p:cNvPr id="5" name="Title 4">
            <a:extLst>
              <a:ext uri="{FF2B5EF4-FFF2-40B4-BE49-F238E27FC236}">
                <a16:creationId xmlns:a16="http://schemas.microsoft.com/office/drawing/2014/main" id="{9D9DAFCA-23AB-179C-D12E-C30E63A834E4}"/>
              </a:ext>
            </a:extLst>
          </p:cNvPr>
          <p:cNvSpPr txBox="1">
            <a:spLocks noGrp="1"/>
          </p:cNvSpPr>
          <p:nvPr>
            <p:ph type="title" idx="4294967295"/>
          </p:nvPr>
        </p:nvSpPr>
        <p:spPr>
          <a:xfrm>
            <a:off x="2043445" y="332942"/>
            <a:ext cx="8168229" cy="502638"/>
          </a:xfrm>
        </p:spPr>
        <p:txBody>
          <a:bodyPr>
            <a:spAutoFit/>
          </a:bodyPr>
          <a:lstStyle/>
          <a:p>
            <a:pPr lvl="0" hangingPunct="1">
              <a:lnSpc>
                <a:spcPct val="90000"/>
              </a:lnSpc>
            </a:pPr>
            <a:r>
              <a:rPr lang="en-US">
                <a:solidFill>
                  <a:srgbClr val="000000"/>
                </a:solidFill>
                <a:ea typeface="DejaVu Sans" pitchFamily="2"/>
                <a:cs typeface="DejaVu Sans" pitchFamily="2"/>
              </a:rPr>
              <a:t>Quick refresher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F5D94A-F81E-8132-F881-D0B2148CDB9C}"/>
              </a:ext>
            </a:extLst>
          </p:cNvPr>
          <p:cNvPicPr>
            <a:picLocks noChangeAspect="1"/>
          </p:cNvPicPr>
          <p:nvPr/>
        </p:nvPicPr>
        <p:blipFill>
          <a:blip r:embed="rId3"/>
          <a:stretch>
            <a:fillRect/>
          </a:stretch>
        </p:blipFill>
        <p:spPr>
          <a:xfrm>
            <a:off x="1523847" y="109733"/>
            <a:ext cx="482693" cy="850755"/>
          </a:xfrm>
          <a:prstGeom prst="rect">
            <a:avLst/>
          </a:prstGeom>
          <a:noFill/>
          <a:ln>
            <a:noFill/>
          </a:ln>
        </p:spPr>
      </p:pic>
      <p:pic>
        <p:nvPicPr>
          <p:cNvPr id="3" name="Picture 3">
            <a:extLst>
              <a:ext uri="{FF2B5EF4-FFF2-40B4-BE49-F238E27FC236}">
                <a16:creationId xmlns:a16="http://schemas.microsoft.com/office/drawing/2014/main" id="{89768FBC-1742-EE69-FF3A-0C2B875A87BE}"/>
              </a:ext>
            </a:extLst>
          </p:cNvPr>
          <p:cNvPicPr>
            <a:picLocks noChangeAspect="1"/>
          </p:cNvPicPr>
          <p:nvPr/>
        </p:nvPicPr>
        <p:blipFill>
          <a:blip r:embed="rId4"/>
          <a:stretch>
            <a:fillRect/>
          </a:stretch>
        </p:blipFill>
        <p:spPr>
          <a:xfrm>
            <a:off x="1523847" y="6117599"/>
            <a:ext cx="342915" cy="609735"/>
          </a:xfrm>
          <a:prstGeom prst="rect">
            <a:avLst/>
          </a:prstGeom>
          <a:noFill/>
          <a:ln>
            <a:noFill/>
          </a:ln>
        </p:spPr>
      </p:pic>
      <p:sp>
        <p:nvSpPr>
          <p:cNvPr id="4" name="Title 3">
            <a:extLst>
              <a:ext uri="{FF2B5EF4-FFF2-40B4-BE49-F238E27FC236}">
                <a16:creationId xmlns:a16="http://schemas.microsoft.com/office/drawing/2014/main" id="{CAA49659-D3B5-EC2E-31EF-812B7AA5A382}"/>
              </a:ext>
            </a:extLst>
          </p:cNvPr>
          <p:cNvSpPr txBox="1">
            <a:spLocks noGrp="1"/>
          </p:cNvSpPr>
          <p:nvPr>
            <p:ph type="title" idx="4294967295"/>
          </p:nvPr>
        </p:nvSpPr>
        <p:spPr>
          <a:xfrm>
            <a:off x="2043445"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Critical Section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Solutions</a:t>
            </a:r>
          </a:p>
        </p:txBody>
      </p:sp>
      <p:sp>
        <p:nvSpPr>
          <p:cNvPr id="5" name="Text Placeholder 4">
            <a:extLst>
              <a:ext uri="{FF2B5EF4-FFF2-40B4-BE49-F238E27FC236}">
                <a16:creationId xmlns:a16="http://schemas.microsoft.com/office/drawing/2014/main" id="{794138BB-A315-BB8E-A7F5-B22E9072F163}"/>
              </a:ext>
            </a:extLst>
          </p:cNvPr>
          <p:cNvSpPr txBox="1">
            <a:spLocks noGrp="1"/>
          </p:cNvSpPr>
          <p:nvPr>
            <p:ph type="body" idx="4294967295"/>
          </p:nvPr>
        </p:nvSpPr>
        <p:spPr>
          <a:xfrm>
            <a:off x="1981719" y="1328223"/>
            <a:ext cx="8229627" cy="4721446"/>
          </a:xfrm>
        </p:spPr>
        <p:txBody>
          <a:bodyPr/>
          <a:lstStyle/>
          <a:p>
            <a:pPr lvl="0"/>
            <a:r>
              <a:rPr lang="en-US" sz="2177" dirty="0"/>
              <a:t>Solution to critical section should have following three aspects into it:</a:t>
            </a:r>
          </a:p>
          <a:p>
            <a:pPr lvl="0">
              <a:buSzPct val="45000"/>
              <a:buFont typeface="StarSymbol"/>
              <a:buChar char="●"/>
            </a:pPr>
            <a:r>
              <a:rPr lang="en-US" sz="2177" dirty="0">
                <a:solidFill>
                  <a:srgbClr val="993366"/>
                </a:solidFill>
              </a:rPr>
              <a:t>Mutual Exclusion:</a:t>
            </a:r>
            <a:r>
              <a:rPr lang="en-US" sz="2177" dirty="0"/>
              <a:t> If process P is executing in its critical section, then no other processes can be executing in their critical sections</a:t>
            </a:r>
          </a:p>
          <a:p>
            <a:pPr lvl="0">
              <a:buSzPct val="45000"/>
              <a:buFont typeface="StarSymbol"/>
              <a:buChar char="●"/>
            </a:pPr>
            <a:r>
              <a:rPr lang="en-US" sz="2177" dirty="0">
                <a:solidFill>
                  <a:srgbClr val="993366"/>
                </a:solidFill>
              </a:rPr>
              <a:t>Progress: </a:t>
            </a:r>
            <a:r>
              <a:rPr lang="en-US" sz="2177" dirty="0"/>
              <a:t>If no process is executing in its critical section and there exist some processes that wish to enter their critical section, then the selection of the processes that will enter the critical section next cannot be postponed indefinitely</a:t>
            </a:r>
          </a:p>
          <a:p>
            <a:pPr lvl="0">
              <a:buSzPct val="45000"/>
              <a:buFont typeface="StarSymbol"/>
              <a:buChar char="●"/>
            </a:pPr>
            <a:r>
              <a:rPr lang="en-US" sz="2177" dirty="0">
                <a:solidFill>
                  <a:srgbClr val="993366"/>
                </a:solidFill>
              </a:rPr>
              <a:t>Bounded Waiting:</a:t>
            </a:r>
            <a:r>
              <a:rPr lang="en-US" sz="2177" dirty="0"/>
              <a:t> A bound must exist on the number of times that other processes are allowed to enter their critical sections after a process has made a request to enter its critical section and before that request is granted</a:t>
            </a:r>
          </a:p>
          <a:p>
            <a:pPr lvl="0"/>
            <a:endParaRPr lang="en-US" sz="2177" dirty="0"/>
          </a:p>
          <a:p>
            <a:pPr lvl="0"/>
            <a:endParaRPr lang="en-US" sz="2177" dirty="0"/>
          </a:p>
          <a:p>
            <a:pPr lvl="0"/>
            <a:endParaRPr lang="en-US" sz="2177"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DA2FD0-8AB7-AAE1-A750-F13D83748A9F}"/>
              </a:ext>
            </a:extLst>
          </p:cNvPr>
          <p:cNvPicPr>
            <a:picLocks noChangeAspect="1"/>
          </p:cNvPicPr>
          <p:nvPr/>
        </p:nvPicPr>
        <p:blipFill>
          <a:blip r:embed="rId3"/>
          <a:stretch>
            <a:fillRect/>
          </a:stretch>
        </p:blipFill>
        <p:spPr>
          <a:xfrm>
            <a:off x="1523847" y="109733"/>
            <a:ext cx="482693" cy="850755"/>
          </a:xfrm>
          <a:prstGeom prst="rect">
            <a:avLst/>
          </a:prstGeom>
          <a:noFill/>
          <a:ln>
            <a:noFill/>
          </a:ln>
        </p:spPr>
      </p:pic>
      <p:pic>
        <p:nvPicPr>
          <p:cNvPr id="3" name="Picture 3">
            <a:extLst>
              <a:ext uri="{FF2B5EF4-FFF2-40B4-BE49-F238E27FC236}">
                <a16:creationId xmlns:a16="http://schemas.microsoft.com/office/drawing/2014/main" id="{6574E1A1-5293-FF49-496D-E332338F6198}"/>
              </a:ext>
            </a:extLst>
          </p:cNvPr>
          <p:cNvPicPr>
            <a:picLocks noChangeAspect="1"/>
          </p:cNvPicPr>
          <p:nvPr/>
        </p:nvPicPr>
        <p:blipFill>
          <a:blip r:embed="rId4"/>
          <a:stretch>
            <a:fillRect/>
          </a:stretch>
        </p:blipFill>
        <p:spPr>
          <a:xfrm>
            <a:off x="1523847" y="6117599"/>
            <a:ext cx="342915" cy="609735"/>
          </a:xfrm>
          <a:prstGeom prst="rect">
            <a:avLst/>
          </a:prstGeom>
          <a:noFill/>
          <a:ln>
            <a:noFill/>
          </a:ln>
        </p:spPr>
      </p:pic>
      <p:sp>
        <p:nvSpPr>
          <p:cNvPr id="4" name="Title 3">
            <a:extLst>
              <a:ext uri="{FF2B5EF4-FFF2-40B4-BE49-F238E27FC236}">
                <a16:creationId xmlns:a16="http://schemas.microsoft.com/office/drawing/2014/main" id="{3D5D905A-04F7-0268-6FDA-14343A8096EF}"/>
              </a:ext>
            </a:extLst>
          </p:cNvPr>
          <p:cNvSpPr txBox="1">
            <a:spLocks noGrp="1"/>
          </p:cNvSpPr>
          <p:nvPr>
            <p:ph type="title" idx="4294967295"/>
          </p:nvPr>
        </p:nvSpPr>
        <p:spPr>
          <a:xfrm>
            <a:off x="2043445"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Critical Section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Solutions</a:t>
            </a:r>
          </a:p>
        </p:txBody>
      </p:sp>
      <p:sp>
        <p:nvSpPr>
          <p:cNvPr id="5" name="Text Placeholder 4">
            <a:extLst>
              <a:ext uri="{FF2B5EF4-FFF2-40B4-BE49-F238E27FC236}">
                <a16:creationId xmlns:a16="http://schemas.microsoft.com/office/drawing/2014/main" id="{A2028180-0875-D82B-F747-06A4DB8CAE25}"/>
              </a:ext>
            </a:extLst>
          </p:cNvPr>
          <p:cNvSpPr txBox="1">
            <a:spLocks noGrp="1"/>
          </p:cNvSpPr>
          <p:nvPr>
            <p:ph type="body" idx="4294967295"/>
          </p:nvPr>
        </p:nvSpPr>
        <p:spPr>
          <a:xfrm>
            <a:off x="1981719" y="1328223"/>
            <a:ext cx="8229627" cy="4721446"/>
          </a:xfrm>
        </p:spPr>
        <p:txBody>
          <a:bodyPr/>
          <a:lstStyle/>
          <a:p>
            <a:pPr lvl="0">
              <a:buSzPct val="45000"/>
              <a:buFont typeface="StarSymbol"/>
              <a:buChar char="●"/>
            </a:pPr>
            <a:r>
              <a:rPr lang="en-US" sz="1814"/>
              <a:t>There are multiple algorithms (ex: Dekker’s algorithm) to implement solutions that is satisfying all three conditions. From a programmers point of view they are offered as multiple solutions as follows:</a:t>
            </a:r>
          </a:p>
          <a:p>
            <a:pPr lvl="1" hangingPunct="0">
              <a:spcBef>
                <a:spcPts val="0"/>
              </a:spcBef>
              <a:spcAft>
                <a:spcPts val="1286"/>
              </a:spcAft>
              <a:buSzPct val="75000"/>
              <a:buFont typeface="StarSymbol"/>
              <a:buChar char="–"/>
            </a:pPr>
            <a:r>
              <a:rPr lang="en-US" sz="1633">
                <a:latin typeface="Trebuchet MS" pitchFamily="34"/>
              </a:rPr>
              <a:t>Locks / Mutex</a:t>
            </a:r>
          </a:p>
          <a:p>
            <a:pPr lvl="1" hangingPunct="0">
              <a:spcBef>
                <a:spcPts val="0"/>
              </a:spcBef>
              <a:spcAft>
                <a:spcPts val="1286"/>
              </a:spcAft>
              <a:buSzPct val="75000"/>
              <a:buFont typeface="StarSymbol"/>
              <a:buChar char="–"/>
            </a:pPr>
            <a:r>
              <a:rPr lang="en-US" sz="1633">
                <a:latin typeface="Trebuchet MS" pitchFamily="34"/>
              </a:rPr>
              <a:t>Readers–writer locks</a:t>
            </a:r>
          </a:p>
          <a:p>
            <a:pPr lvl="1" hangingPunct="0">
              <a:spcBef>
                <a:spcPts val="0"/>
              </a:spcBef>
              <a:spcAft>
                <a:spcPts val="1286"/>
              </a:spcAft>
              <a:buSzPct val="75000"/>
              <a:buFont typeface="StarSymbol"/>
              <a:buChar char="–"/>
            </a:pPr>
            <a:r>
              <a:rPr lang="en-US" sz="1633">
                <a:latin typeface="Trebuchet MS" pitchFamily="34"/>
              </a:rPr>
              <a:t>Recursive locks</a:t>
            </a:r>
          </a:p>
          <a:p>
            <a:pPr lvl="1" hangingPunct="0">
              <a:spcBef>
                <a:spcPts val="0"/>
              </a:spcBef>
              <a:spcAft>
                <a:spcPts val="1286"/>
              </a:spcAft>
              <a:buSzPct val="75000"/>
              <a:buFont typeface="StarSymbol"/>
              <a:buChar char="–"/>
            </a:pPr>
            <a:r>
              <a:rPr lang="en-US" sz="1633">
                <a:latin typeface="Trebuchet MS" pitchFamily="34"/>
              </a:rPr>
              <a:t>Semaphores</a:t>
            </a:r>
          </a:p>
          <a:p>
            <a:pPr lvl="1" hangingPunct="0">
              <a:spcBef>
                <a:spcPts val="0"/>
              </a:spcBef>
              <a:spcAft>
                <a:spcPts val="1286"/>
              </a:spcAft>
              <a:buSzPct val="75000"/>
              <a:buFont typeface="StarSymbol"/>
              <a:buChar char="–"/>
            </a:pPr>
            <a:r>
              <a:rPr lang="en-US" sz="1633">
                <a:latin typeface="Trebuchet MS" pitchFamily="34"/>
              </a:rPr>
              <a:t>Monitors</a:t>
            </a:r>
          </a:p>
          <a:p>
            <a:pPr lvl="1" hangingPunct="0">
              <a:spcBef>
                <a:spcPts val="0"/>
              </a:spcBef>
              <a:spcAft>
                <a:spcPts val="1286"/>
              </a:spcAft>
              <a:buSzPct val="75000"/>
              <a:buFont typeface="StarSymbol"/>
              <a:buChar char="–"/>
            </a:pPr>
            <a:r>
              <a:rPr lang="en-US" sz="1633">
                <a:latin typeface="Trebuchet MS" pitchFamily="34"/>
              </a:rPr>
              <a:t>Message passing</a:t>
            </a:r>
          </a:p>
          <a:p>
            <a:pPr lvl="1" hangingPunct="0">
              <a:spcBef>
                <a:spcPts val="0"/>
              </a:spcBef>
              <a:spcAft>
                <a:spcPts val="1286"/>
              </a:spcAft>
              <a:buSzPct val="75000"/>
              <a:buFont typeface="StarSymbol"/>
              <a:buChar char="–"/>
            </a:pPr>
            <a:r>
              <a:rPr lang="en-US" sz="1633">
                <a:latin typeface="Trebuchet MS" pitchFamily="34"/>
              </a:rPr>
              <a:t>Tuple space</a:t>
            </a:r>
          </a:p>
          <a:p>
            <a:pPr lvl="0">
              <a:buSzPct val="45000"/>
              <a:buFont typeface="StarSymbol"/>
              <a:buChar char="●"/>
            </a:pPr>
            <a:r>
              <a:rPr lang="en-US" sz="1814"/>
              <a:t>Each of them are quite detailed in nature, in our course two varieties of solutions are covered they are Mutex and Semaphores</a:t>
            </a:r>
          </a:p>
          <a:p>
            <a:pPr lvl="0">
              <a:buSzPct val="45000"/>
              <a:buFont typeface="StarSymbol"/>
              <a:buChar char="●"/>
            </a:pPr>
            <a:r>
              <a:rPr lang="en-US" sz="1814"/>
              <a:t>Let us look into them in detail!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CFAE-B9F5-040C-D965-B1B8E445AB8C}"/>
              </a:ext>
            </a:extLst>
          </p:cNvPr>
          <p:cNvSpPr txBox="1">
            <a:spLocks noGrp="1"/>
          </p:cNvSpPr>
          <p:nvPr>
            <p:ph type="title" idx="4294967295"/>
          </p:nvPr>
        </p:nvSpPr>
        <p:spPr>
          <a:xfrm>
            <a:off x="2042138" y="358110"/>
            <a:ext cx="8168229" cy="452303"/>
          </a:xfrm>
        </p:spPr>
        <p:txBody>
          <a:bodyPr>
            <a:spAutoFit/>
          </a:bodyPr>
          <a:lstStyle/>
          <a:p>
            <a:pPr lvl="0" hangingPunct="1">
              <a:lnSpc>
                <a:spcPct val="90000"/>
              </a:lnSpc>
            </a:pPr>
            <a:r>
              <a:rPr lang="en-US" sz="3266">
                <a:solidFill>
                  <a:srgbClr val="000000"/>
                </a:solidFill>
                <a:ea typeface="DejaVu Sans" pitchFamily="2"/>
                <a:cs typeface="DejaVu Sans" pitchFamily="2"/>
              </a:rPr>
              <a:t>Threads</a:t>
            </a:r>
          </a:p>
        </p:txBody>
      </p:sp>
      <p:sp>
        <p:nvSpPr>
          <p:cNvPr id="3" name="Text Placeholder 2">
            <a:extLst>
              <a:ext uri="{FF2B5EF4-FFF2-40B4-BE49-F238E27FC236}">
                <a16:creationId xmlns:a16="http://schemas.microsoft.com/office/drawing/2014/main" id="{D32D830F-F74B-0EBF-E088-E5CC1AC4E325}"/>
              </a:ext>
            </a:extLst>
          </p:cNvPr>
          <p:cNvSpPr txBox="1">
            <a:spLocks noGrp="1"/>
          </p:cNvSpPr>
          <p:nvPr>
            <p:ph type="body" idx="4294967295"/>
          </p:nvPr>
        </p:nvSpPr>
        <p:spPr>
          <a:xfrm>
            <a:off x="1980739" y="1327243"/>
            <a:ext cx="8229627" cy="4721446"/>
          </a:xfrm>
        </p:spPr>
        <p:txBody>
          <a:bodyPr/>
          <a:lstStyle/>
          <a:p>
            <a:pPr lvl="0" algn="just" hangingPunct="1">
              <a:buSzPct val="45000"/>
              <a:buFont typeface="StarSymbol"/>
              <a:buChar char="●"/>
            </a:pPr>
            <a:r>
              <a:rPr lang="en-US" sz="2177">
                <a:solidFill>
                  <a:srgbClr val="000000"/>
                </a:solidFill>
                <a:ea typeface="DejaVu Sans" pitchFamily="2"/>
                <a:cs typeface="DejaVu Sans" pitchFamily="2"/>
              </a:rPr>
              <a:t>Threads, like processes, are a mechanism to allow a program to do more than one thing at a time</a:t>
            </a:r>
          </a:p>
          <a:p>
            <a:pPr lvl="0" algn="just" hangingPunct="1">
              <a:buSzPct val="45000"/>
              <a:buFont typeface="StarSymbol"/>
              <a:buChar char="●"/>
            </a:pPr>
            <a:r>
              <a:rPr lang="en-US" sz="2177">
                <a:solidFill>
                  <a:srgbClr val="000000"/>
                </a:solidFill>
                <a:ea typeface="DejaVu Sans" pitchFamily="2"/>
                <a:cs typeface="DejaVu Sans" pitchFamily="2"/>
              </a:rPr>
              <a:t>As with processes, threads appear to run concurrently</a:t>
            </a:r>
          </a:p>
          <a:p>
            <a:pPr lvl="0" algn="just" hangingPunct="1">
              <a:buSzPct val="45000"/>
              <a:buFont typeface="StarSymbol"/>
              <a:buChar char="●"/>
            </a:pPr>
            <a:r>
              <a:rPr lang="en-US" sz="2177">
                <a:solidFill>
                  <a:srgbClr val="000000"/>
                </a:solidFill>
                <a:ea typeface="DejaVu Sans" pitchFamily="2"/>
                <a:cs typeface="DejaVu Sans" pitchFamily="2"/>
              </a:rPr>
              <a:t>The Linux kernel schedules them asynchronously, interrupting each thread from time to time to give others a chance to execute</a:t>
            </a:r>
          </a:p>
          <a:p>
            <a:pPr lvl="0" algn="just" hangingPunct="1">
              <a:buSzPct val="45000"/>
              <a:buFont typeface="StarSymbol"/>
              <a:buChar char="●"/>
            </a:pPr>
            <a:r>
              <a:rPr lang="en-US" sz="2177">
                <a:solidFill>
                  <a:srgbClr val="000000"/>
                </a:solidFill>
                <a:ea typeface="DejaVu Sans" pitchFamily="2"/>
                <a:cs typeface="DejaVu Sans" pitchFamily="2"/>
              </a:rPr>
              <a:t>Threads are a finer-grained unit of execution than processes</a:t>
            </a:r>
          </a:p>
          <a:p>
            <a:pPr lvl="0" algn="just" hangingPunct="1">
              <a:buSzPct val="45000"/>
              <a:buFont typeface="StarSymbol"/>
              <a:buChar char="●"/>
            </a:pPr>
            <a:r>
              <a:rPr lang="en-US" sz="2177">
                <a:solidFill>
                  <a:srgbClr val="000000"/>
                </a:solidFill>
                <a:ea typeface="DejaVu Sans" pitchFamily="2"/>
                <a:cs typeface="DejaVu Sans" pitchFamily="2"/>
              </a:rPr>
              <a:t>That thread can create additional threads; all these threads run the same program in the same process</a:t>
            </a:r>
          </a:p>
          <a:p>
            <a:pPr lvl="0" algn="just" hangingPunct="1">
              <a:buSzPct val="45000"/>
              <a:buFont typeface="StarSymbol"/>
              <a:buChar char="●"/>
            </a:pPr>
            <a:r>
              <a:rPr lang="en-US" sz="2177">
                <a:solidFill>
                  <a:srgbClr val="000000"/>
                </a:solidFill>
                <a:ea typeface="DejaVu Sans" pitchFamily="2"/>
                <a:cs typeface="DejaVu Sans" pitchFamily="2"/>
              </a:rPr>
              <a:t>But each thread may be executing a different part of the program at any given time</a:t>
            </a:r>
          </a:p>
        </p:txBody>
      </p:sp>
      <p:pic>
        <p:nvPicPr>
          <p:cNvPr id="4" name="Picture 3">
            <a:hlinkClick r:id="rId3" action="ppaction://hlinksldjump"/>
            <a:extLst>
              <a:ext uri="{FF2B5EF4-FFF2-40B4-BE49-F238E27FC236}">
                <a16:creationId xmlns:a16="http://schemas.microsoft.com/office/drawing/2014/main" id="{FEE063C2-975C-BA70-4EF8-66B3B5CC337E}"/>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EEE6851F-8434-5C95-FAC5-9A232AA8614D}"/>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F981-4936-7CC3-A423-6D4D585FD2B6}"/>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Critical Section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Solutions - Mutual Exclusion</a:t>
            </a:r>
          </a:p>
        </p:txBody>
      </p:sp>
      <p:sp>
        <p:nvSpPr>
          <p:cNvPr id="3" name="Text Placeholder 2">
            <a:extLst>
              <a:ext uri="{FF2B5EF4-FFF2-40B4-BE49-F238E27FC236}">
                <a16:creationId xmlns:a16="http://schemas.microsoft.com/office/drawing/2014/main" id="{78C8EC45-EBCD-EE10-1AD5-4082A039C4C7}"/>
              </a:ext>
            </a:extLst>
          </p:cNvPr>
          <p:cNvSpPr txBox="1">
            <a:spLocks noGrp="1"/>
          </p:cNvSpPr>
          <p:nvPr>
            <p:ph type="body" idx="4294967295"/>
          </p:nvPr>
        </p:nvSpPr>
        <p:spPr>
          <a:xfrm>
            <a:off x="1980739" y="1327243"/>
            <a:ext cx="8229627" cy="4721446"/>
          </a:xfrm>
        </p:spPr>
        <p:txBody>
          <a:bodyPr/>
          <a:lstStyle/>
          <a:p>
            <a:pPr lvl="0">
              <a:buSzPct val="45000"/>
              <a:buFont typeface="StarSymbol"/>
              <a:buChar char="●"/>
            </a:pPr>
            <a:r>
              <a:rPr lang="en-US" sz="2359"/>
              <a:t>A Mutex works in a critical section while granting access  </a:t>
            </a:r>
          </a:p>
          <a:p>
            <a:pPr lvl="0">
              <a:buSzPct val="45000"/>
              <a:buFont typeface="StarSymbol"/>
              <a:buChar char="●"/>
            </a:pPr>
            <a:r>
              <a:rPr lang="en-US" sz="2359"/>
              <a:t>You can think of a Mutex as a token that must be grabbed before execution can continue.</a:t>
            </a:r>
          </a:p>
        </p:txBody>
      </p:sp>
      <p:pic>
        <p:nvPicPr>
          <p:cNvPr id="4" name="Picture 3">
            <a:hlinkClick r:id="rId3" action="ppaction://hlinksldjump"/>
            <a:extLst>
              <a:ext uri="{FF2B5EF4-FFF2-40B4-BE49-F238E27FC236}">
                <a16:creationId xmlns:a16="http://schemas.microsoft.com/office/drawing/2014/main" id="{FDA9C6FF-7CE6-9466-CE65-F7553FD3C502}"/>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01A69987-4215-9310-759F-A7ECD14F907A}"/>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E4869B8E-0514-1EF6-18AD-1233C1F0F888}"/>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pic>
        <p:nvPicPr>
          <p:cNvPr id="7" name="Picture 6">
            <a:extLst>
              <a:ext uri="{FF2B5EF4-FFF2-40B4-BE49-F238E27FC236}">
                <a16:creationId xmlns:a16="http://schemas.microsoft.com/office/drawing/2014/main" id="{628704ED-CFDE-141B-065A-9C8ACCC2BB0E}"/>
              </a:ext>
            </a:extLst>
          </p:cNvPr>
          <p:cNvPicPr>
            <a:picLocks noChangeAspect="1"/>
          </p:cNvPicPr>
          <p:nvPr/>
        </p:nvPicPr>
        <p:blipFill>
          <a:blip r:embed="rId7">
            <a:lum/>
            <a:alphaModFix/>
          </a:blip>
          <a:srcRect/>
          <a:stretch>
            <a:fillRect/>
          </a:stretch>
        </p:blipFill>
        <p:spPr>
          <a:xfrm>
            <a:off x="2410853" y="2737767"/>
            <a:ext cx="833773" cy="1327242"/>
          </a:xfrm>
          <a:prstGeom prst="rect">
            <a:avLst/>
          </a:prstGeom>
          <a:noFill/>
          <a:ln>
            <a:noFill/>
          </a:ln>
        </p:spPr>
      </p:pic>
      <p:sp>
        <p:nvSpPr>
          <p:cNvPr id="8" name="Freeform: Shape 7">
            <a:extLst>
              <a:ext uri="{FF2B5EF4-FFF2-40B4-BE49-F238E27FC236}">
                <a16:creationId xmlns:a16="http://schemas.microsoft.com/office/drawing/2014/main" id="{E71C57AD-5454-9F42-1ED8-5839770628A0}"/>
              </a:ext>
            </a:extLst>
          </p:cNvPr>
          <p:cNvSpPr/>
          <p:nvPr/>
        </p:nvSpPr>
        <p:spPr>
          <a:xfrm>
            <a:off x="4756390" y="2820718"/>
            <a:ext cx="2571534" cy="257153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pic>
        <p:nvPicPr>
          <p:cNvPr id="9" name="Picture 8">
            <a:extLst>
              <a:ext uri="{FF2B5EF4-FFF2-40B4-BE49-F238E27FC236}">
                <a16:creationId xmlns:a16="http://schemas.microsoft.com/office/drawing/2014/main" id="{0EA85A52-5FF4-0A69-0F5B-69E304EDCC14}"/>
              </a:ext>
            </a:extLst>
          </p:cNvPr>
          <p:cNvPicPr>
            <a:picLocks noChangeAspect="1"/>
          </p:cNvPicPr>
          <p:nvPr/>
        </p:nvPicPr>
        <p:blipFill>
          <a:blip r:embed="rId7">
            <a:lum/>
            <a:alphaModFix/>
          </a:blip>
          <a:srcRect/>
          <a:stretch>
            <a:fillRect/>
          </a:stretch>
        </p:blipFill>
        <p:spPr>
          <a:xfrm>
            <a:off x="2411180" y="4370694"/>
            <a:ext cx="833773" cy="1327242"/>
          </a:xfrm>
          <a:prstGeom prst="rect">
            <a:avLst/>
          </a:prstGeom>
          <a:noFill/>
          <a:ln>
            <a:noFill/>
          </a:ln>
        </p:spPr>
      </p:pic>
      <p:pic>
        <p:nvPicPr>
          <p:cNvPr id="10" name="Picture 9">
            <a:extLst>
              <a:ext uri="{FF2B5EF4-FFF2-40B4-BE49-F238E27FC236}">
                <a16:creationId xmlns:a16="http://schemas.microsoft.com/office/drawing/2014/main" id="{2AA094D6-87F3-C7A3-7226-F69702998289}"/>
              </a:ext>
            </a:extLst>
          </p:cNvPr>
          <p:cNvPicPr>
            <a:picLocks noChangeAspect="1"/>
          </p:cNvPicPr>
          <p:nvPr/>
        </p:nvPicPr>
        <p:blipFill>
          <a:blip r:embed="rId7">
            <a:lum/>
            <a:alphaModFix/>
          </a:blip>
          <a:srcRect/>
          <a:stretch>
            <a:fillRect/>
          </a:stretch>
        </p:blipFill>
        <p:spPr>
          <a:xfrm>
            <a:off x="3587214" y="3390938"/>
            <a:ext cx="833773" cy="1327242"/>
          </a:xfrm>
          <a:prstGeom prst="rect">
            <a:avLst/>
          </a:prstGeom>
          <a:noFill/>
          <a:ln>
            <a:noFill/>
          </a:ln>
        </p:spPr>
      </p:pic>
      <p:sp>
        <p:nvSpPr>
          <p:cNvPr id="11" name="TextBox 10">
            <a:extLst>
              <a:ext uri="{FF2B5EF4-FFF2-40B4-BE49-F238E27FC236}">
                <a16:creationId xmlns:a16="http://schemas.microsoft.com/office/drawing/2014/main" id="{3427A4D9-94EE-F5A3-F096-5BB75899B164}"/>
              </a:ext>
            </a:extLst>
          </p:cNvPr>
          <p:cNvSpPr txBox="1"/>
          <p:nvPr/>
        </p:nvSpPr>
        <p:spPr>
          <a:xfrm>
            <a:off x="4712872" y="2838028"/>
            <a:ext cx="769925" cy="323278"/>
          </a:xfrm>
          <a:prstGeom prst="rect">
            <a:avLst/>
          </a:prstGeom>
          <a:noFill/>
          <a:ln>
            <a:noFill/>
          </a:ln>
        </p:spPr>
        <p:txBody>
          <a:bodyPr vert="horz" wrap="none" lIns="81646" tIns="40823" rIns="81646" bIns="40823" anchorCtr="0" compatLnSpc="0">
            <a:spAutoFit/>
          </a:bodyPr>
          <a:lstStyle/>
          <a:p>
            <a:pPr algn="ctr" defTabSz="829544" hangingPunct="0"/>
            <a:r>
              <a:rPr lang="en-US" sz="1633" b="1">
                <a:solidFill>
                  <a:prstClr val="black"/>
                </a:solidFill>
                <a:latin typeface="Arial" pitchFamily="34"/>
                <a:ea typeface="Segoe UI" pitchFamily="2"/>
                <a:cs typeface="Tahoma" pitchFamily="2"/>
              </a:rPr>
              <a:t>Mutex</a:t>
            </a:r>
          </a:p>
        </p:txBody>
      </p:sp>
      <p:sp>
        <p:nvSpPr>
          <p:cNvPr id="12" name="Straight Connector 11">
            <a:extLst>
              <a:ext uri="{FF2B5EF4-FFF2-40B4-BE49-F238E27FC236}">
                <a16:creationId xmlns:a16="http://schemas.microsoft.com/office/drawing/2014/main" id="{1831BB07-2A69-74D6-8C04-900A63FCDD4A}"/>
              </a:ext>
            </a:extLst>
          </p:cNvPr>
          <p:cNvSpPr/>
          <p:nvPr/>
        </p:nvSpPr>
        <p:spPr>
          <a:xfrm>
            <a:off x="4756390" y="3235483"/>
            <a:ext cx="2571534" cy="0"/>
          </a:xfrm>
          <a:prstGeom prst="line">
            <a:avLst/>
          </a:prstGeom>
          <a:noFill/>
          <a:ln w="0">
            <a:solidFill>
              <a:srgbClr val="000000"/>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3" name="TextBox 12">
            <a:extLst>
              <a:ext uri="{FF2B5EF4-FFF2-40B4-BE49-F238E27FC236}">
                <a16:creationId xmlns:a16="http://schemas.microsoft.com/office/drawing/2014/main" id="{3B4B1F35-0229-525C-9C2A-E1E3BD66BD90}"/>
              </a:ext>
            </a:extLst>
          </p:cNvPr>
          <p:cNvSpPr txBox="1"/>
          <p:nvPr/>
        </p:nvSpPr>
        <p:spPr>
          <a:xfrm>
            <a:off x="4705345" y="3262916"/>
            <a:ext cx="2143249" cy="323278"/>
          </a:xfrm>
          <a:prstGeom prst="rect">
            <a:avLst/>
          </a:prstGeom>
          <a:noFill/>
          <a:ln>
            <a:noFill/>
          </a:ln>
        </p:spPr>
        <p:txBody>
          <a:bodyPr vert="horz" wrap="none" lIns="81646" tIns="40823" rIns="81646" bIns="40823" anchorCtr="0" compatLnSpc="0">
            <a:spAutoFit/>
          </a:bodyPr>
          <a:lstStyle/>
          <a:p>
            <a:pPr algn="ctr" defTabSz="829544" hangingPunct="0"/>
            <a:r>
              <a:rPr lang="en-US" sz="1633" b="1">
                <a:solidFill>
                  <a:prstClr val="black"/>
                </a:solidFill>
                <a:latin typeface="Arial" pitchFamily="34"/>
                <a:ea typeface="Segoe UI" pitchFamily="2"/>
                <a:cs typeface="Tahoma" pitchFamily="2"/>
              </a:rPr>
              <a:t>Protected Resource</a:t>
            </a:r>
          </a:p>
        </p:txBody>
      </p:sp>
      <p:pic>
        <p:nvPicPr>
          <p:cNvPr id="14" name="Picture 13">
            <a:extLst>
              <a:ext uri="{FF2B5EF4-FFF2-40B4-BE49-F238E27FC236}">
                <a16:creationId xmlns:a16="http://schemas.microsoft.com/office/drawing/2014/main" id="{8586FEB0-1F30-A749-8923-E125E4AE8178}"/>
              </a:ext>
            </a:extLst>
          </p:cNvPr>
          <p:cNvPicPr>
            <a:picLocks noChangeAspect="1"/>
          </p:cNvPicPr>
          <p:nvPr/>
        </p:nvPicPr>
        <p:blipFill>
          <a:blip r:embed="rId8">
            <a:lum/>
            <a:alphaModFix/>
          </a:blip>
          <a:srcRect/>
          <a:stretch>
            <a:fillRect/>
          </a:stretch>
        </p:blipFill>
        <p:spPr>
          <a:xfrm>
            <a:off x="6793957" y="2853377"/>
            <a:ext cx="339322" cy="372634"/>
          </a:xfrm>
          <a:prstGeom prst="rect">
            <a:avLst/>
          </a:prstGeom>
          <a:noFill/>
          <a:ln>
            <a:noFill/>
          </a:ln>
        </p:spPr>
      </p:pic>
      <p:cxnSp>
        <p:nvCxnSpPr>
          <p:cNvPr id="15" name="Connector: Curved 14">
            <a:extLst>
              <a:ext uri="{FF2B5EF4-FFF2-40B4-BE49-F238E27FC236}">
                <a16:creationId xmlns:a16="http://schemas.microsoft.com/office/drawing/2014/main" id="{3CC74CEF-887E-CF22-671A-D37DC4D1F793}"/>
              </a:ext>
            </a:extLst>
          </p:cNvPr>
          <p:cNvCxnSpPr>
            <a:stCxn id="14" idx="0"/>
          </p:cNvCxnSpPr>
          <p:nvPr/>
        </p:nvCxnSpPr>
        <p:spPr>
          <a:xfrm flipV="1">
            <a:off x="6963454" y="2592436"/>
            <a:ext cx="702159" cy="260941"/>
          </a:xfrm>
          <a:prstGeom prst="curvedConnector3">
            <a:avLst/>
          </a:prstGeom>
          <a:noFill/>
          <a:ln w="0">
            <a:solidFill>
              <a:srgbClr val="000000"/>
            </a:solidFill>
            <a:prstDash val="solid"/>
            <a:tailEnd type="arrow"/>
          </a:ln>
        </p:spPr>
      </p:cxnSp>
      <p:sp>
        <p:nvSpPr>
          <p:cNvPr id="16" name="TextBox 15">
            <a:extLst>
              <a:ext uri="{FF2B5EF4-FFF2-40B4-BE49-F238E27FC236}">
                <a16:creationId xmlns:a16="http://schemas.microsoft.com/office/drawing/2014/main" id="{DBE251DB-94F3-667B-0BB1-65D62F0992DE}"/>
              </a:ext>
            </a:extLst>
          </p:cNvPr>
          <p:cNvSpPr txBox="1"/>
          <p:nvPr/>
        </p:nvSpPr>
        <p:spPr>
          <a:xfrm>
            <a:off x="7719093" y="2446452"/>
            <a:ext cx="665088" cy="323278"/>
          </a:xfrm>
          <a:prstGeom prst="rect">
            <a:avLst/>
          </a:prstGeom>
          <a:noFill/>
          <a:ln>
            <a:noFill/>
          </a:ln>
        </p:spPr>
        <p:txBody>
          <a:bodyPr vert="horz" wrap="none" lIns="81646" tIns="40823" rIns="81646" bIns="40823" anchorCtr="0" compatLnSpc="0">
            <a:spAutoFit/>
          </a:bodyPr>
          <a:lstStyle/>
          <a:p>
            <a:pPr algn="ctr" defTabSz="829544" hangingPunct="0"/>
            <a:r>
              <a:rPr lang="en-US" sz="1633" b="1">
                <a:solidFill>
                  <a:prstClr val="black"/>
                </a:solidFill>
                <a:latin typeface="Arial" pitchFamily="34"/>
                <a:ea typeface="Segoe UI" pitchFamily="2"/>
                <a:cs typeface="Tahoma" pitchFamily="2"/>
              </a:rPr>
              <a:t>open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2276-7211-BC2F-1E70-B78F4CDCA825}"/>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Critical Section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Solutions - Mutual Exclusion</a:t>
            </a:r>
          </a:p>
        </p:txBody>
      </p:sp>
      <p:sp>
        <p:nvSpPr>
          <p:cNvPr id="3" name="Text Placeholder 2">
            <a:extLst>
              <a:ext uri="{FF2B5EF4-FFF2-40B4-BE49-F238E27FC236}">
                <a16:creationId xmlns:a16="http://schemas.microsoft.com/office/drawing/2014/main" id="{7F724D75-8DB2-3A2D-63C0-DE5A718D8A8A}"/>
              </a:ext>
            </a:extLst>
          </p:cNvPr>
          <p:cNvSpPr txBox="1">
            <a:spLocks noGrp="1"/>
          </p:cNvSpPr>
          <p:nvPr>
            <p:ph type="body" idx="4294967295"/>
          </p:nvPr>
        </p:nvSpPr>
        <p:spPr>
          <a:xfrm>
            <a:off x="1980739" y="1327243"/>
            <a:ext cx="8229627" cy="4721446"/>
          </a:xfrm>
        </p:spPr>
        <p:txBody>
          <a:bodyPr/>
          <a:lstStyle/>
          <a:p>
            <a:pPr lvl="0" algn="l">
              <a:buSzPct val="45000"/>
              <a:buFont typeface="StarSymbol"/>
              <a:buChar char="●"/>
            </a:pPr>
            <a:r>
              <a:rPr lang="en-US" sz="1814">
                <a:solidFill>
                  <a:srgbClr val="000000"/>
                </a:solidFill>
                <a:ea typeface="DejaVu Sans" pitchFamily="2"/>
                <a:cs typeface="DejaVu Sans" pitchFamily="2"/>
              </a:rPr>
              <a:t>During the time that a task holds the mutex, all other tasks waiting on the mutex sleep.</a:t>
            </a:r>
          </a:p>
        </p:txBody>
      </p:sp>
      <p:pic>
        <p:nvPicPr>
          <p:cNvPr id="4" name="Picture 3">
            <a:hlinkClick r:id="rId3" action="ppaction://hlinksldjump"/>
            <a:extLst>
              <a:ext uri="{FF2B5EF4-FFF2-40B4-BE49-F238E27FC236}">
                <a16:creationId xmlns:a16="http://schemas.microsoft.com/office/drawing/2014/main" id="{49492B65-F8EA-DEC4-8F1B-2CFD0C34AA9D}"/>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E8F61526-94AC-8D56-3749-E92789392B26}"/>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788F7FD8-378B-5F52-611B-3159B3BDA32F}"/>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
        <p:nvSpPr>
          <p:cNvPr id="7" name="Freeform: Shape 6">
            <a:extLst>
              <a:ext uri="{FF2B5EF4-FFF2-40B4-BE49-F238E27FC236}">
                <a16:creationId xmlns:a16="http://schemas.microsoft.com/office/drawing/2014/main" id="{106AE1F3-C80E-DAA3-5803-9EE19323FAA2}"/>
              </a:ext>
            </a:extLst>
          </p:cNvPr>
          <p:cNvSpPr/>
          <p:nvPr/>
        </p:nvSpPr>
        <p:spPr>
          <a:xfrm>
            <a:off x="4756390" y="2821045"/>
            <a:ext cx="2571534" cy="257153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8" name="TextBox 7">
            <a:extLst>
              <a:ext uri="{FF2B5EF4-FFF2-40B4-BE49-F238E27FC236}">
                <a16:creationId xmlns:a16="http://schemas.microsoft.com/office/drawing/2014/main" id="{7D0843DE-1DEA-7AF4-6C89-48309DBBFE86}"/>
              </a:ext>
            </a:extLst>
          </p:cNvPr>
          <p:cNvSpPr txBox="1"/>
          <p:nvPr/>
        </p:nvSpPr>
        <p:spPr>
          <a:xfrm>
            <a:off x="4712872" y="2838354"/>
            <a:ext cx="769925" cy="323278"/>
          </a:xfrm>
          <a:prstGeom prst="rect">
            <a:avLst/>
          </a:prstGeom>
          <a:noFill/>
          <a:ln>
            <a:noFill/>
          </a:ln>
        </p:spPr>
        <p:txBody>
          <a:bodyPr vert="horz" wrap="none" lIns="81646" tIns="40823" rIns="81646" bIns="40823" anchorCtr="0" compatLnSpc="0">
            <a:spAutoFit/>
          </a:bodyPr>
          <a:lstStyle/>
          <a:p>
            <a:pPr algn="ctr" defTabSz="829544" hangingPunct="0"/>
            <a:r>
              <a:rPr lang="en-US" sz="1633" b="1">
                <a:solidFill>
                  <a:prstClr val="black"/>
                </a:solidFill>
                <a:latin typeface="Arial" pitchFamily="34"/>
                <a:ea typeface="Segoe UI" pitchFamily="2"/>
                <a:cs typeface="Tahoma" pitchFamily="2"/>
              </a:rPr>
              <a:t>Mutex</a:t>
            </a:r>
          </a:p>
        </p:txBody>
      </p:sp>
      <p:sp>
        <p:nvSpPr>
          <p:cNvPr id="9" name="Straight Connector 8">
            <a:extLst>
              <a:ext uri="{FF2B5EF4-FFF2-40B4-BE49-F238E27FC236}">
                <a16:creationId xmlns:a16="http://schemas.microsoft.com/office/drawing/2014/main" id="{8DB65CEF-0D57-0BAC-1838-4191E98F20B0}"/>
              </a:ext>
            </a:extLst>
          </p:cNvPr>
          <p:cNvSpPr/>
          <p:nvPr/>
        </p:nvSpPr>
        <p:spPr>
          <a:xfrm>
            <a:off x="4756390" y="3235809"/>
            <a:ext cx="2571534" cy="0"/>
          </a:xfrm>
          <a:prstGeom prst="line">
            <a:avLst/>
          </a:prstGeom>
          <a:noFill/>
          <a:ln w="0">
            <a:solidFill>
              <a:srgbClr val="000000"/>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0" name="TextBox 9">
            <a:extLst>
              <a:ext uri="{FF2B5EF4-FFF2-40B4-BE49-F238E27FC236}">
                <a16:creationId xmlns:a16="http://schemas.microsoft.com/office/drawing/2014/main" id="{EA97BCF3-7153-FA37-2188-3C3FBBD3FAFD}"/>
              </a:ext>
            </a:extLst>
          </p:cNvPr>
          <p:cNvSpPr txBox="1"/>
          <p:nvPr/>
        </p:nvSpPr>
        <p:spPr>
          <a:xfrm>
            <a:off x="4705345" y="3263242"/>
            <a:ext cx="2143249" cy="323278"/>
          </a:xfrm>
          <a:prstGeom prst="rect">
            <a:avLst/>
          </a:prstGeom>
          <a:noFill/>
          <a:ln>
            <a:noFill/>
          </a:ln>
        </p:spPr>
        <p:txBody>
          <a:bodyPr vert="horz" wrap="none" lIns="81646" tIns="40823" rIns="81646" bIns="40823" anchorCtr="0" compatLnSpc="0">
            <a:spAutoFit/>
          </a:bodyPr>
          <a:lstStyle/>
          <a:p>
            <a:pPr algn="ctr" defTabSz="829544" hangingPunct="0"/>
            <a:r>
              <a:rPr lang="en-US" sz="1633" b="1">
                <a:solidFill>
                  <a:prstClr val="black"/>
                </a:solidFill>
                <a:latin typeface="Arial" pitchFamily="34"/>
                <a:ea typeface="Segoe UI" pitchFamily="2"/>
                <a:cs typeface="Tahoma" pitchFamily="2"/>
              </a:rPr>
              <a:t>Protected Resource</a:t>
            </a:r>
          </a:p>
        </p:txBody>
      </p:sp>
      <p:pic>
        <p:nvPicPr>
          <p:cNvPr id="11" name="Picture 10">
            <a:extLst>
              <a:ext uri="{FF2B5EF4-FFF2-40B4-BE49-F238E27FC236}">
                <a16:creationId xmlns:a16="http://schemas.microsoft.com/office/drawing/2014/main" id="{D7385981-2DC9-FB47-CD4C-608B939AEE57}"/>
              </a:ext>
            </a:extLst>
          </p:cNvPr>
          <p:cNvPicPr>
            <a:picLocks noChangeAspect="1"/>
          </p:cNvPicPr>
          <p:nvPr/>
        </p:nvPicPr>
        <p:blipFill>
          <a:blip r:embed="rId7">
            <a:lum/>
            <a:alphaModFix/>
          </a:blip>
          <a:srcRect/>
          <a:stretch>
            <a:fillRect/>
          </a:stretch>
        </p:blipFill>
        <p:spPr>
          <a:xfrm>
            <a:off x="5588530" y="3728627"/>
            <a:ext cx="833773" cy="1327242"/>
          </a:xfrm>
          <a:prstGeom prst="rect">
            <a:avLst/>
          </a:prstGeom>
          <a:noFill/>
          <a:ln>
            <a:noFill/>
          </a:ln>
        </p:spPr>
      </p:pic>
      <p:pic>
        <p:nvPicPr>
          <p:cNvPr id="12" name="Picture 11">
            <a:extLst>
              <a:ext uri="{FF2B5EF4-FFF2-40B4-BE49-F238E27FC236}">
                <a16:creationId xmlns:a16="http://schemas.microsoft.com/office/drawing/2014/main" id="{E62829BA-4512-5C20-0418-BB78C568130D}"/>
              </a:ext>
            </a:extLst>
          </p:cNvPr>
          <p:cNvPicPr>
            <a:picLocks noChangeAspect="1"/>
          </p:cNvPicPr>
          <p:nvPr/>
        </p:nvPicPr>
        <p:blipFill>
          <a:blip r:embed="rId8">
            <a:lum/>
            <a:alphaModFix/>
          </a:blip>
          <a:srcRect/>
          <a:stretch>
            <a:fillRect/>
          </a:stretch>
        </p:blipFill>
        <p:spPr>
          <a:xfrm>
            <a:off x="2486621" y="2738420"/>
            <a:ext cx="888639" cy="1365780"/>
          </a:xfrm>
          <a:prstGeom prst="rect">
            <a:avLst/>
          </a:prstGeom>
          <a:noFill/>
          <a:ln>
            <a:noFill/>
          </a:ln>
        </p:spPr>
      </p:pic>
      <p:pic>
        <p:nvPicPr>
          <p:cNvPr id="13" name="Picture 12">
            <a:extLst>
              <a:ext uri="{FF2B5EF4-FFF2-40B4-BE49-F238E27FC236}">
                <a16:creationId xmlns:a16="http://schemas.microsoft.com/office/drawing/2014/main" id="{DAA5E3FB-7439-56C2-8855-EFDF10560AC3}"/>
              </a:ext>
            </a:extLst>
          </p:cNvPr>
          <p:cNvPicPr>
            <a:picLocks noChangeAspect="1"/>
          </p:cNvPicPr>
          <p:nvPr/>
        </p:nvPicPr>
        <p:blipFill>
          <a:blip r:embed="rId8">
            <a:lum/>
            <a:alphaModFix/>
          </a:blip>
          <a:srcRect/>
          <a:stretch>
            <a:fillRect/>
          </a:stretch>
        </p:blipFill>
        <p:spPr>
          <a:xfrm>
            <a:off x="2486621" y="4371347"/>
            <a:ext cx="888966" cy="1366107"/>
          </a:xfrm>
          <a:prstGeom prst="rect">
            <a:avLst/>
          </a:prstGeom>
          <a:noFill/>
          <a:ln>
            <a:noFill/>
          </a:ln>
        </p:spPr>
      </p:pic>
      <p:pic>
        <p:nvPicPr>
          <p:cNvPr id="14" name="Picture 13">
            <a:extLst>
              <a:ext uri="{FF2B5EF4-FFF2-40B4-BE49-F238E27FC236}">
                <a16:creationId xmlns:a16="http://schemas.microsoft.com/office/drawing/2014/main" id="{471D56E6-6A2B-49AE-1950-B93794CF9A7A}"/>
              </a:ext>
            </a:extLst>
          </p:cNvPr>
          <p:cNvPicPr>
            <a:picLocks noChangeAspect="1"/>
          </p:cNvPicPr>
          <p:nvPr/>
        </p:nvPicPr>
        <p:blipFill>
          <a:blip r:embed="rId9">
            <a:lum/>
            <a:alphaModFix/>
          </a:blip>
          <a:srcRect/>
          <a:stretch>
            <a:fillRect/>
          </a:stretch>
        </p:blipFill>
        <p:spPr>
          <a:xfrm>
            <a:off x="6794283" y="2864155"/>
            <a:ext cx="339322" cy="372634"/>
          </a:xfrm>
          <a:prstGeom prst="rect">
            <a:avLst/>
          </a:prstGeom>
          <a:noFill/>
          <a:ln>
            <a:noFill/>
          </a:ln>
        </p:spPr>
      </p:pic>
      <p:cxnSp>
        <p:nvCxnSpPr>
          <p:cNvPr id="15" name="Connector: Curved 14">
            <a:extLst>
              <a:ext uri="{FF2B5EF4-FFF2-40B4-BE49-F238E27FC236}">
                <a16:creationId xmlns:a16="http://schemas.microsoft.com/office/drawing/2014/main" id="{94A8EBC5-3A4C-5D83-FE2F-2A4002F5B3FF}"/>
              </a:ext>
            </a:extLst>
          </p:cNvPr>
          <p:cNvCxnSpPr>
            <a:stCxn id="11" idx="3"/>
            <a:endCxn id="14" idx="2"/>
          </p:cNvCxnSpPr>
          <p:nvPr/>
        </p:nvCxnSpPr>
        <p:spPr>
          <a:xfrm flipV="1">
            <a:off x="6422302" y="3236789"/>
            <a:ext cx="541642" cy="1155459"/>
          </a:xfrm>
          <a:prstGeom prst="curvedConnector2">
            <a:avLst/>
          </a:prstGeom>
          <a:noFill/>
          <a:ln w="0">
            <a:solidFill>
              <a:srgbClr val="000000"/>
            </a:solidFill>
            <a:prstDash val="solid"/>
            <a:tailEnd type="arrow"/>
          </a:ln>
        </p:spPr>
      </p:cxnSp>
      <p:sp>
        <p:nvSpPr>
          <p:cNvPr id="16" name="TextBox 15">
            <a:extLst>
              <a:ext uri="{FF2B5EF4-FFF2-40B4-BE49-F238E27FC236}">
                <a16:creationId xmlns:a16="http://schemas.microsoft.com/office/drawing/2014/main" id="{524E3AD9-FEA3-FA5A-8771-DD41A098360A}"/>
              </a:ext>
            </a:extLst>
          </p:cNvPr>
          <p:cNvSpPr txBox="1"/>
          <p:nvPr/>
        </p:nvSpPr>
        <p:spPr>
          <a:xfrm>
            <a:off x="6771792" y="4079706"/>
            <a:ext cx="583849" cy="323278"/>
          </a:xfrm>
          <a:prstGeom prst="rect">
            <a:avLst/>
          </a:prstGeom>
          <a:noFill/>
          <a:ln>
            <a:noFill/>
          </a:ln>
        </p:spPr>
        <p:txBody>
          <a:bodyPr vert="horz" wrap="none" lIns="81646" tIns="40823" rIns="81646" bIns="40823" anchorCtr="0" compatLnSpc="0">
            <a:spAutoFit/>
          </a:bodyPr>
          <a:lstStyle/>
          <a:p>
            <a:pPr algn="ctr" defTabSz="829544" hangingPunct="0"/>
            <a:r>
              <a:rPr lang="en-US" sz="1633" b="1">
                <a:solidFill>
                  <a:prstClr val="black"/>
                </a:solidFill>
                <a:latin typeface="Arial" pitchFamily="34"/>
                <a:ea typeface="Segoe UI" pitchFamily="2"/>
                <a:cs typeface="Tahoma" pitchFamily="2"/>
              </a:rPr>
              <a:t>lock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BC42-A9A4-78DD-3652-15C3C46C4EA1}"/>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Critical Section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Solutions - Mutual Exclusion</a:t>
            </a:r>
          </a:p>
        </p:txBody>
      </p:sp>
      <p:sp>
        <p:nvSpPr>
          <p:cNvPr id="3" name="Text Placeholder 2">
            <a:extLst>
              <a:ext uri="{FF2B5EF4-FFF2-40B4-BE49-F238E27FC236}">
                <a16:creationId xmlns:a16="http://schemas.microsoft.com/office/drawing/2014/main" id="{EF57950A-6312-9DB3-9D63-9F667FD1CDCF}"/>
              </a:ext>
            </a:extLst>
          </p:cNvPr>
          <p:cNvSpPr txBox="1">
            <a:spLocks noGrp="1"/>
          </p:cNvSpPr>
          <p:nvPr>
            <p:ph type="body" idx="4294967295"/>
          </p:nvPr>
        </p:nvSpPr>
        <p:spPr>
          <a:xfrm>
            <a:off x="1980739" y="1327243"/>
            <a:ext cx="8229627" cy="4721446"/>
          </a:xfrm>
        </p:spPr>
        <p:txBody>
          <a:bodyPr/>
          <a:lstStyle/>
          <a:p>
            <a:pPr lvl="0" algn="l">
              <a:buSzPct val="45000"/>
              <a:buFont typeface="StarSymbol"/>
              <a:buChar char="●"/>
            </a:pPr>
            <a:r>
              <a:rPr lang="en-US" sz="1814">
                <a:solidFill>
                  <a:srgbClr val="000000"/>
                </a:solidFill>
                <a:ea typeface="DejaVu Sans" pitchFamily="2"/>
                <a:cs typeface="DejaVu Sans" pitchFamily="2"/>
              </a:rPr>
              <a:t>Once a task has finished using the shared resource, it releases the mutex. Another task can then wake up and grab the mutex.</a:t>
            </a:r>
          </a:p>
        </p:txBody>
      </p:sp>
      <p:pic>
        <p:nvPicPr>
          <p:cNvPr id="4" name="Picture 3">
            <a:hlinkClick r:id="rId3" action="ppaction://hlinksldjump"/>
            <a:extLst>
              <a:ext uri="{FF2B5EF4-FFF2-40B4-BE49-F238E27FC236}">
                <a16:creationId xmlns:a16="http://schemas.microsoft.com/office/drawing/2014/main" id="{C6235D37-5F48-8654-812C-A4731167D1CC}"/>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70E84806-6824-498A-EB5E-54DEC210F51B}"/>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1D33E87F-3C28-4D6A-5DC3-F4C06C53AE54}"/>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pic>
        <p:nvPicPr>
          <p:cNvPr id="7" name="Picture 6">
            <a:extLst>
              <a:ext uri="{FF2B5EF4-FFF2-40B4-BE49-F238E27FC236}">
                <a16:creationId xmlns:a16="http://schemas.microsoft.com/office/drawing/2014/main" id="{E77FD8F0-38E2-B464-8C27-873C4693DE31}"/>
              </a:ext>
            </a:extLst>
          </p:cNvPr>
          <p:cNvPicPr>
            <a:picLocks noChangeAspect="1"/>
          </p:cNvPicPr>
          <p:nvPr/>
        </p:nvPicPr>
        <p:blipFill>
          <a:blip r:embed="rId7">
            <a:lum/>
            <a:alphaModFix/>
          </a:blip>
          <a:srcRect/>
          <a:stretch>
            <a:fillRect/>
          </a:stretch>
        </p:blipFill>
        <p:spPr>
          <a:xfrm>
            <a:off x="2410853" y="2737767"/>
            <a:ext cx="833773" cy="1327242"/>
          </a:xfrm>
          <a:prstGeom prst="rect">
            <a:avLst/>
          </a:prstGeom>
          <a:noFill/>
          <a:ln>
            <a:noFill/>
          </a:ln>
        </p:spPr>
      </p:pic>
      <p:sp>
        <p:nvSpPr>
          <p:cNvPr id="8" name="Freeform: Shape 7">
            <a:extLst>
              <a:ext uri="{FF2B5EF4-FFF2-40B4-BE49-F238E27FC236}">
                <a16:creationId xmlns:a16="http://schemas.microsoft.com/office/drawing/2014/main" id="{DCBAE476-717F-7A02-EAB3-618D9DF132F6}"/>
              </a:ext>
            </a:extLst>
          </p:cNvPr>
          <p:cNvSpPr/>
          <p:nvPr/>
        </p:nvSpPr>
        <p:spPr>
          <a:xfrm>
            <a:off x="4756390" y="2820718"/>
            <a:ext cx="2571534" cy="257153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pic>
        <p:nvPicPr>
          <p:cNvPr id="9" name="Picture 8">
            <a:extLst>
              <a:ext uri="{FF2B5EF4-FFF2-40B4-BE49-F238E27FC236}">
                <a16:creationId xmlns:a16="http://schemas.microsoft.com/office/drawing/2014/main" id="{0ED650FA-C181-257C-7CFD-CFC14C62F19E}"/>
              </a:ext>
            </a:extLst>
          </p:cNvPr>
          <p:cNvPicPr>
            <a:picLocks noChangeAspect="1"/>
          </p:cNvPicPr>
          <p:nvPr/>
        </p:nvPicPr>
        <p:blipFill>
          <a:blip r:embed="rId7">
            <a:lum/>
            <a:alphaModFix/>
          </a:blip>
          <a:srcRect/>
          <a:stretch>
            <a:fillRect/>
          </a:stretch>
        </p:blipFill>
        <p:spPr>
          <a:xfrm>
            <a:off x="2411180" y="4370694"/>
            <a:ext cx="833773" cy="1327242"/>
          </a:xfrm>
          <a:prstGeom prst="rect">
            <a:avLst/>
          </a:prstGeom>
          <a:noFill/>
          <a:ln>
            <a:noFill/>
          </a:ln>
        </p:spPr>
      </p:pic>
      <p:sp>
        <p:nvSpPr>
          <p:cNvPr id="10" name="TextBox 9">
            <a:extLst>
              <a:ext uri="{FF2B5EF4-FFF2-40B4-BE49-F238E27FC236}">
                <a16:creationId xmlns:a16="http://schemas.microsoft.com/office/drawing/2014/main" id="{5F0F3E8A-590B-EA45-E0A9-EC51387D2067}"/>
              </a:ext>
            </a:extLst>
          </p:cNvPr>
          <p:cNvSpPr txBox="1"/>
          <p:nvPr/>
        </p:nvSpPr>
        <p:spPr>
          <a:xfrm>
            <a:off x="4712872" y="2838028"/>
            <a:ext cx="769925" cy="323278"/>
          </a:xfrm>
          <a:prstGeom prst="rect">
            <a:avLst/>
          </a:prstGeom>
          <a:noFill/>
          <a:ln>
            <a:noFill/>
          </a:ln>
        </p:spPr>
        <p:txBody>
          <a:bodyPr vert="horz" wrap="none" lIns="81646" tIns="40823" rIns="81646" bIns="40823" anchorCtr="0" compatLnSpc="0">
            <a:spAutoFit/>
          </a:bodyPr>
          <a:lstStyle/>
          <a:p>
            <a:pPr algn="ctr" defTabSz="829544" hangingPunct="0"/>
            <a:r>
              <a:rPr lang="en-US" sz="1633" b="1">
                <a:solidFill>
                  <a:prstClr val="black"/>
                </a:solidFill>
                <a:latin typeface="Arial" pitchFamily="34"/>
                <a:ea typeface="Segoe UI" pitchFamily="2"/>
                <a:cs typeface="Tahoma" pitchFamily="2"/>
              </a:rPr>
              <a:t>Mutex</a:t>
            </a:r>
          </a:p>
        </p:txBody>
      </p:sp>
      <p:sp>
        <p:nvSpPr>
          <p:cNvPr id="11" name="Straight Connector 10">
            <a:extLst>
              <a:ext uri="{FF2B5EF4-FFF2-40B4-BE49-F238E27FC236}">
                <a16:creationId xmlns:a16="http://schemas.microsoft.com/office/drawing/2014/main" id="{9C303EE3-05C3-18E2-884D-A9B59AFE4934}"/>
              </a:ext>
            </a:extLst>
          </p:cNvPr>
          <p:cNvSpPr/>
          <p:nvPr/>
        </p:nvSpPr>
        <p:spPr>
          <a:xfrm>
            <a:off x="4756390" y="3235483"/>
            <a:ext cx="2571534" cy="0"/>
          </a:xfrm>
          <a:prstGeom prst="line">
            <a:avLst/>
          </a:prstGeom>
          <a:noFill/>
          <a:ln w="0">
            <a:solidFill>
              <a:srgbClr val="000000"/>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2" name="TextBox 11">
            <a:extLst>
              <a:ext uri="{FF2B5EF4-FFF2-40B4-BE49-F238E27FC236}">
                <a16:creationId xmlns:a16="http://schemas.microsoft.com/office/drawing/2014/main" id="{EB54A05A-D598-03E8-C0FA-038EA9E9A1F1}"/>
              </a:ext>
            </a:extLst>
          </p:cNvPr>
          <p:cNvSpPr txBox="1"/>
          <p:nvPr/>
        </p:nvSpPr>
        <p:spPr>
          <a:xfrm>
            <a:off x="4705345" y="3262916"/>
            <a:ext cx="2143249" cy="323278"/>
          </a:xfrm>
          <a:prstGeom prst="rect">
            <a:avLst/>
          </a:prstGeom>
          <a:noFill/>
          <a:ln>
            <a:noFill/>
          </a:ln>
        </p:spPr>
        <p:txBody>
          <a:bodyPr vert="horz" wrap="none" lIns="81646" tIns="40823" rIns="81646" bIns="40823" anchorCtr="0" compatLnSpc="0">
            <a:spAutoFit/>
          </a:bodyPr>
          <a:lstStyle/>
          <a:p>
            <a:pPr algn="ctr" defTabSz="829544" hangingPunct="0"/>
            <a:r>
              <a:rPr lang="en-US" sz="1633" b="1">
                <a:solidFill>
                  <a:prstClr val="black"/>
                </a:solidFill>
                <a:latin typeface="Arial" pitchFamily="34"/>
                <a:ea typeface="Segoe UI" pitchFamily="2"/>
                <a:cs typeface="Tahoma" pitchFamily="2"/>
              </a:rPr>
              <a:t>Protected Resource</a:t>
            </a:r>
          </a:p>
        </p:txBody>
      </p:sp>
      <p:pic>
        <p:nvPicPr>
          <p:cNvPr id="13" name="Picture 12">
            <a:extLst>
              <a:ext uri="{FF2B5EF4-FFF2-40B4-BE49-F238E27FC236}">
                <a16:creationId xmlns:a16="http://schemas.microsoft.com/office/drawing/2014/main" id="{7F77E0D5-8D04-B5D2-4C03-AF9FDD5A1172}"/>
              </a:ext>
            </a:extLst>
          </p:cNvPr>
          <p:cNvPicPr>
            <a:picLocks noChangeAspect="1"/>
          </p:cNvPicPr>
          <p:nvPr/>
        </p:nvPicPr>
        <p:blipFill>
          <a:blip r:embed="rId8">
            <a:lum/>
            <a:alphaModFix/>
          </a:blip>
          <a:srcRect/>
          <a:stretch>
            <a:fillRect/>
          </a:stretch>
        </p:blipFill>
        <p:spPr>
          <a:xfrm>
            <a:off x="6793957" y="2853377"/>
            <a:ext cx="339322" cy="372634"/>
          </a:xfrm>
          <a:prstGeom prst="rect">
            <a:avLst/>
          </a:prstGeom>
          <a:noFill/>
          <a:ln>
            <a:noFill/>
          </a:ln>
        </p:spPr>
      </p:pic>
      <p:pic>
        <p:nvPicPr>
          <p:cNvPr id="14" name="Picture 13">
            <a:extLst>
              <a:ext uri="{FF2B5EF4-FFF2-40B4-BE49-F238E27FC236}">
                <a16:creationId xmlns:a16="http://schemas.microsoft.com/office/drawing/2014/main" id="{C7784112-76AE-196F-BDF7-2263D815B672}"/>
              </a:ext>
            </a:extLst>
          </p:cNvPr>
          <p:cNvPicPr>
            <a:picLocks noChangeAspect="1"/>
          </p:cNvPicPr>
          <p:nvPr/>
        </p:nvPicPr>
        <p:blipFill>
          <a:blip r:embed="rId7">
            <a:lum/>
            <a:alphaModFix/>
          </a:blip>
          <a:srcRect/>
          <a:stretch>
            <a:fillRect/>
          </a:stretch>
        </p:blipFill>
        <p:spPr>
          <a:xfrm>
            <a:off x="8855037" y="3401389"/>
            <a:ext cx="833773" cy="1327242"/>
          </a:xfrm>
          <a:prstGeom prst="rect">
            <a:avLst/>
          </a:prstGeom>
          <a:noFill/>
          <a:ln>
            <a:noFill/>
          </a:ln>
        </p:spPr>
      </p:pic>
      <p:cxnSp>
        <p:nvCxnSpPr>
          <p:cNvPr id="15" name="Connector: Curved 14">
            <a:extLst>
              <a:ext uri="{FF2B5EF4-FFF2-40B4-BE49-F238E27FC236}">
                <a16:creationId xmlns:a16="http://schemas.microsoft.com/office/drawing/2014/main" id="{E223A6EF-238A-BA65-D919-203A09C7B625}"/>
              </a:ext>
            </a:extLst>
          </p:cNvPr>
          <p:cNvCxnSpPr/>
          <p:nvPr/>
        </p:nvCxnSpPr>
        <p:spPr>
          <a:xfrm flipH="1" flipV="1">
            <a:off x="7426226" y="3071210"/>
            <a:ext cx="1342593" cy="531681"/>
          </a:xfrm>
          <a:prstGeom prst="curvedConnector3">
            <a:avLst/>
          </a:prstGeom>
          <a:noFill/>
          <a:ln w="0">
            <a:solidFill>
              <a:srgbClr val="000000"/>
            </a:solidFill>
            <a:prstDash val="solid"/>
            <a:tailEnd type="arrow"/>
          </a:ln>
        </p:spPr>
      </p:cxnSp>
      <p:sp>
        <p:nvSpPr>
          <p:cNvPr id="16" name="TextBox 15">
            <a:extLst>
              <a:ext uri="{FF2B5EF4-FFF2-40B4-BE49-F238E27FC236}">
                <a16:creationId xmlns:a16="http://schemas.microsoft.com/office/drawing/2014/main" id="{792F5CB4-129B-FCDF-7A91-6478E85E720E}"/>
              </a:ext>
            </a:extLst>
          </p:cNvPr>
          <p:cNvSpPr txBox="1"/>
          <p:nvPr/>
        </p:nvSpPr>
        <p:spPr>
          <a:xfrm>
            <a:off x="8042620" y="3066965"/>
            <a:ext cx="886751" cy="323278"/>
          </a:xfrm>
          <a:prstGeom prst="rect">
            <a:avLst/>
          </a:prstGeom>
          <a:noFill/>
          <a:ln>
            <a:noFill/>
          </a:ln>
        </p:spPr>
        <p:txBody>
          <a:bodyPr vert="horz" wrap="none" lIns="81646" tIns="40823" rIns="81646" bIns="40823" anchorCtr="0" compatLnSpc="0">
            <a:spAutoFit/>
          </a:bodyPr>
          <a:lstStyle/>
          <a:p>
            <a:pPr algn="ctr" defTabSz="829544" hangingPunct="0"/>
            <a:r>
              <a:rPr lang="en-US" sz="1633" b="1">
                <a:solidFill>
                  <a:prstClr val="black"/>
                </a:solidFill>
                <a:latin typeface="Arial" pitchFamily="34"/>
                <a:ea typeface="Segoe UI" pitchFamily="2"/>
                <a:cs typeface="Tahoma" pitchFamily="2"/>
              </a:rPr>
              <a:t>release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48EC-E6DE-573B-6D3C-BEB10435E828}"/>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Critical Section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Solutions - Mutual Exclusion – Locking / Blocking</a:t>
            </a:r>
          </a:p>
        </p:txBody>
      </p:sp>
      <p:sp>
        <p:nvSpPr>
          <p:cNvPr id="3" name="Text Placeholder 2">
            <a:extLst>
              <a:ext uri="{FF2B5EF4-FFF2-40B4-BE49-F238E27FC236}">
                <a16:creationId xmlns:a16="http://schemas.microsoft.com/office/drawing/2014/main" id="{813204F5-3550-66B7-8229-868295807BC2}"/>
              </a:ext>
            </a:extLst>
          </p:cNvPr>
          <p:cNvSpPr txBox="1">
            <a:spLocks noGrp="1"/>
          </p:cNvSpPr>
          <p:nvPr>
            <p:ph type="body" idx="4294967295"/>
          </p:nvPr>
        </p:nvSpPr>
        <p:spPr>
          <a:xfrm>
            <a:off x="1980739" y="1327243"/>
            <a:ext cx="8229627" cy="4721446"/>
          </a:xfrm>
        </p:spPr>
        <p:txBody>
          <a:bodyPr/>
          <a:lstStyle/>
          <a:p>
            <a:pPr lvl="0">
              <a:buSzPct val="45000"/>
              <a:buFont typeface="StarSymbol"/>
              <a:buChar char="●"/>
            </a:pPr>
            <a:r>
              <a:rPr lang="en-US" sz="2177"/>
              <a:t>A process may attempt to get a Mutex by calling a </a:t>
            </a:r>
            <a:r>
              <a:rPr lang="en-US" sz="2177" b="1"/>
              <a:t>lock</a:t>
            </a:r>
            <a:r>
              <a:rPr lang="en-US" sz="2177"/>
              <a:t> method. If the Mutex was unlocked (means already available), it becomes locked (unavailable) and the function returns immediately</a:t>
            </a:r>
          </a:p>
          <a:p>
            <a:pPr lvl="0">
              <a:buSzPct val="45000"/>
              <a:buFont typeface="StarSymbol"/>
              <a:buChar char="●"/>
            </a:pPr>
            <a:r>
              <a:rPr lang="en-US" sz="2177"/>
              <a:t>If the Mutex was locked by another process, the locking function </a:t>
            </a:r>
            <a:r>
              <a:rPr lang="en-US" sz="2177" b="1"/>
              <a:t>blocks</a:t>
            </a:r>
            <a:r>
              <a:rPr lang="en-US" sz="2177"/>
              <a:t> execution and returns only eventually when the Mutex is </a:t>
            </a:r>
            <a:r>
              <a:rPr lang="en-US" sz="2177" b="1"/>
              <a:t>unlocked</a:t>
            </a:r>
            <a:r>
              <a:rPr lang="en-US" sz="2177"/>
              <a:t> by the other process</a:t>
            </a:r>
          </a:p>
          <a:p>
            <a:pPr lvl="0">
              <a:buSzPct val="45000"/>
              <a:buFont typeface="StarSymbol"/>
              <a:buChar char="●"/>
            </a:pPr>
            <a:r>
              <a:rPr lang="en-US" sz="2177"/>
              <a:t>More than one process may be blocked on a locked Mutex at one time</a:t>
            </a:r>
          </a:p>
          <a:p>
            <a:pPr lvl="0">
              <a:buSzPct val="45000"/>
              <a:buFont typeface="StarSymbol"/>
              <a:buChar char="●"/>
            </a:pPr>
            <a:r>
              <a:rPr lang="en-US" sz="2177"/>
              <a:t>When the Mutex is unlocked, only one of the blocked process is unblocked and allowed to lock the Mutex. Other tasks stay blocked.</a:t>
            </a:r>
          </a:p>
        </p:txBody>
      </p:sp>
      <p:pic>
        <p:nvPicPr>
          <p:cNvPr id="4" name="Picture 3">
            <a:hlinkClick r:id="rId3" action="ppaction://hlinksldjump"/>
            <a:extLst>
              <a:ext uri="{FF2B5EF4-FFF2-40B4-BE49-F238E27FC236}">
                <a16:creationId xmlns:a16="http://schemas.microsoft.com/office/drawing/2014/main" id="{35E276A0-2257-1C74-61F4-2C75B4AC057F}"/>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54D42FFB-6A17-B191-8DF8-2249E91F13DD}"/>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D4F3AE24-07ED-7878-2AF3-8568702676A9}"/>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752E-A272-B5B4-94A7-F8E653C6CE83}"/>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Critical Section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Semaphores</a:t>
            </a:r>
          </a:p>
        </p:txBody>
      </p:sp>
      <p:sp>
        <p:nvSpPr>
          <p:cNvPr id="3" name="Text Placeholder 2">
            <a:extLst>
              <a:ext uri="{FF2B5EF4-FFF2-40B4-BE49-F238E27FC236}">
                <a16:creationId xmlns:a16="http://schemas.microsoft.com/office/drawing/2014/main" id="{E3499576-14A8-6CAC-6BE1-2141DDC333B4}"/>
              </a:ext>
            </a:extLst>
          </p:cNvPr>
          <p:cNvSpPr txBox="1">
            <a:spLocks noGrp="1"/>
          </p:cNvSpPr>
          <p:nvPr>
            <p:ph type="body" idx="4294967295"/>
          </p:nvPr>
        </p:nvSpPr>
        <p:spPr>
          <a:xfrm>
            <a:off x="1980739" y="1327243"/>
            <a:ext cx="8229627" cy="4721446"/>
          </a:xfrm>
        </p:spPr>
        <p:txBody>
          <a:bodyPr/>
          <a:lstStyle/>
          <a:p>
            <a:pPr lvl="0">
              <a:buSzPct val="45000"/>
              <a:buFont typeface="StarSymbol"/>
              <a:buChar char="●"/>
            </a:pPr>
            <a:r>
              <a:rPr lang="en-US" sz="2177" dirty="0"/>
              <a:t>A semaphore is a counter that can be used to synchronize multiple processes. Typically semaphores are used where multiple units of a particular resources are available</a:t>
            </a:r>
          </a:p>
          <a:p>
            <a:pPr lvl="0">
              <a:buSzPct val="45000"/>
              <a:buFont typeface="StarSymbol"/>
              <a:buChar char="●"/>
            </a:pPr>
            <a:r>
              <a:rPr lang="en-US" sz="2177" dirty="0"/>
              <a:t>Each semaphore has a counter value, which is a non-negative integer. It can take any value depending on number of resources available</a:t>
            </a:r>
          </a:p>
          <a:p>
            <a:pPr lvl="0">
              <a:buSzPct val="45000"/>
              <a:buFont typeface="StarSymbol"/>
              <a:buChar char="●"/>
            </a:pPr>
            <a:r>
              <a:rPr lang="en-US" sz="2177" dirty="0"/>
              <a:t>The ‘lock’ and ‘unlock’ mechanism is implemented via ‘wait’ and ‘post’ functionality in semaphore. Where the wait will decrement the counter and post will increment the counter</a:t>
            </a:r>
          </a:p>
          <a:p>
            <a:pPr lvl="0">
              <a:buSzPct val="45000"/>
              <a:buFont typeface="StarSymbol"/>
              <a:buChar char="●"/>
            </a:pPr>
            <a:r>
              <a:rPr lang="en-US" sz="2177" dirty="0"/>
              <a:t>When the counter value becomes zero that means the resources are no longer available hence remaining processes will get into blocked state</a:t>
            </a:r>
          </a:p>
        </p:txBody>
      </p:sp>
      <p:pic>
        <p:nvPicPr>
          <p:cNvPr id="4" name="Picture 3">
            <a:hlinkClick r:id="rId3" action="ppaction://hlinksldjump"/>
            <a:extLst>
              <a:ext uri="{FF2B5EF4-FFF2-40B4-BE49-F238E27FC236}">
                <a16:creationId xmlns:a16="http://schemas.microsoft.com/office/drawing/2014/main" id="{0CB3F4A8-C6BA-36EA-951D-B7A3084CD7CB}"/>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D94BFAF2-8F2D-B4DD-7706-03550E5E5FA4}"/>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82040DC0-FD53-AD39-B803-FACE35584C62}"/>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1B1AC8-DF1F-F74F-210E-4CA67AE23570}"/>
              </a:ext>
            </a:extLst>
          </p:cNvPr>
          <p:cNvPicPr>
            <a:picLocks noChangeAspect="1"/>
          </p:cNvPicPr>
          <p:nvPr/>
        </p:nvPicPr>
        <p:blipFill>
          <a:blip r:embed="rId3"/>
          <a:stretch>
            <a:fillRect/>
          </a:stretch>
        </p:blipFill>
        <p:spPr>
          <a:xfrm>
            <a:off x="1523847" y="109733"/>
            <a:ext cx="482693" cy="850755"/>
          </a:xfrm>
          <a:prstGeom prst="rect">
            <a:avLst/>
          </a:prstGeom>
          <a:noFill/>
          <a:ln>
            <a:noFill/>
          </a:ln>
        </p:spPr>
      </p:pic>
      <p:pic>
        <p:nvPicPr>
          <p:cNvPr id="3" name="Picture 3">
            <a:extLst>
              <a:ext uri="{FF2B5EF4-FFF2-40B4-BE49-F238E27FC236}">
                <a16:creationId xmlns:a16="http://schemas.microsoft.com/office/drawing/2014/main" id="{99406758-478A-650D-3493-866D3B06B063}"/>
              </a:ext>
            </a:extLst>
          </p:cNvPr>
          <p:cNvPicPr>
            <a:picLocks noChangeAspect="1"/>
          </p:cNvPicPr>
          <p:nvPr/>
        </p:nvPicPr>
        <p:blipFill>
          <a:blip r:embed="rId4"/>
          <a:stretch>
            <a:fillRect/>
          </a:stretch>
        </p:blipFill>
        <p:spPr>
          <a:xfrm>
            <a:off x="1523847" y="6117599"/>
            <a:ext cx="342915" cy="609735"/>
          </a:xfrm>
          <a:prstGeom prst="rect">
            <a:avLst/>
          </a:prstGeom>
          <a:noFill/>
          <a:ln>
            <a:noFill/>
          </a:ln>
        </p:spPr>
      </p:pic>
      <p:sp>
        <p:nvSpPr>
          <p:cNvPr id="4" name="Content Placeholder 2">
            <a:extLst>
              <a:ext uri="{FF2B5EF4-FFF2-40B4-BE49-F238E27FC236}">
                <a16:creationId xmlns:a16="http://schemas.microsoft.com/office/drawing/2014/main" id="{6013C158-DCEE-2750-8A4F-C5EE18B516C2}"/>
              </a:ext>
            </a:extLst>
          </p:cNvPr>
          <p:cNvSpPr txBox="1"/>
          <p:nvPr/>
        </p:nvSpPr>
        <p:spPr>
          <a:xfrm>
            <a:off x="1866762" y="1200529"/>
            <a:ext cx="8420026" cy="557481"/>
          </a:xfrm>
          <a:prstGeom prst="rect">
            <a:avLst/>
          </a:prstGeom>
          <a:noFill/>
          <a:ln>
            <a:noFill/>
          </a:ln>
        </p:spPr>
        <p:txBody>
          <a:bodyPr vert="horz" wrap="square" lIns="91444" tIns="45722" rIns="91444" bIns="45722" anchor="t" anchorCtr="0" compatLnSpc="0">
            <a:noAutofit/>
          </a:bodyPr>
          <a:lstStyle/>
          <a:p>
            <a:pPr algn="ctr" defTabSz="829544">
              <a:spcBef>
                <a:spcPts val="453"/>
              </a:spcBef>
            </a:pPr>
            <a:r>
              <a:rPr lang="en-US" sz="2005">
                <a:solidFill>
                  <a:srgbClr val="000000"/>
                </a:solidFill>
                <a:latin typeface="Trebuchet MS" pitchFamily="34"/>
                <a:ea typeface="DejaVu Sans"/>
                <a:cs typeface="DejaVu Sans"/>
              </a:rPr>
              <a:t>A lazy barber who sleeps and gets up on his own will :)</a:t>
            </a:r>
          </a:p>
        </p:txBody>
      </p:sp>
      <p:pic>
        <p:nvPicPr>
          <p:cNvPr id="5" name="Picture 2">
            <a:extLst>
              <a:ext uri="{FF2B5EF4-FFF2-40B4-BE49-F238E27FC236}">
                <a16:creationId xmlns:a16="http://schemas.microsoft.com/office/drawing/2014/main" id="{A731B25C-AA88-44B6-1152-923976CC1849}"/>
              </a:ext>
            </a:extLst>
          </p:cNvPr>
          <p:cNvPicPr>
            <a:picLocks noChangeAspect="1"/>
          </p:cNvPicPr>
          <p:nvPr/>
        </p:nvPicPr>
        <p:blipFill>
          <a:blip r:embed="rId5"/>
          <a:stretch>
            <a:fillRect/>
          </a:stretch>
        </p:blipFill>
        <p:spPr>
          <a:xfrm>
            <a:off x="3445476" y="1879500"/>
            <a:ext cx="5262925" cy="4542804"/>
          </a:xfrm>
          <a:prstGeom prst="rect">
            <a:avLst/>
          </a:prstGeom>
          <a:noFill/>
          <a:ln>
            <a:noFill/>
          </a:ln>
        </p:spPr>
      </p:pic>
      <p:sp>
        <p:nvSpPr>
          <p:cNvPr id="6" name="Title 5">
            <a:extLst>
              <a:ext uri="{FF2B5EF4-FFF2-40B4-BE49-F238E27FC236}">
                <a16:creationId xmlns:a16="http://schemas.microsoft.com/office/drawing/2014/main" id="{9CDB48D8-FAA2-D51C-BEB5-B22F24D2607E}"/>
              </a:ext>
            </a:extLst>
          </p:cNvPr>
          <p:cNvSpPr txBox="1">
            <a:spLocks noGrp="1"/>
          </p:cNvSpPr>
          <p:nvPr>
            <p:ph type="title" idx="4294967295"/>
          </p:nvPr>
        </p:nvSpPr>
        <p:spPr>
          <a:xfrm>
            <a:off x="2042465"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Critical Section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Semaphores - </a:t>
            </a:r>
            <a:r>
              <a:rPr lang="en-US" sz="2177" kern="0">
                <a:solidFill>
                  <a:srgbClr val="000000"/>
                </a:solidFill>
                <a:ea typeface="DejaVu Sans" pitchFamily="2"/>
                <a:cs typeface="DejaVu Sans" pitchFamily="2"/>
              </a:rPr>
              <a:t>Sleeping barber problem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DB49-AFA9-1392-3954-2385E78A2E6D}"/>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Critical Section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Semaphores – 2 basic operations</a:t>
            </a:r>
          </a:p>
        </p:txBody>
      </p:sp>
      <p:sp>
        <p:nvSpPr>
          <p:cNvPr id="3" name="Text Placeholder 2">
            <a:extLst>
              <a:ext uri="{FF2B5EF4-FFF2-40B4-BE49-F238E27FC236}">
                <a16:creationId xmlns:a16="http://schemas.microsoft.com/office/drawing/2014/main" id="{035BC9AC-B06B-AC8E-DF10-464331E72F5A}"/>
              </a:ext>
            </a:extLst>
          </p:cNvPr>
          <p:cNvSpPr txBox="1">
            <a:spLocks noGrp="1"/>
          </p:cNvSpPr>
          <p:nvPr>
            <p:ph type="body" idx="4294967295"/>
          </p:nvPr>
        </p:nvSpPr>
        <p:spPr>
          <a:xfrm>
            <a:off x="1980739" y="1327243"/>
            <a:ext cx="8229627" cy="4721446"/>
          </a:xfrm>
        </p:spPr>
        <p:txBody>
          <a:bodyPr/>
          <a:lstStyle/>
          <a:p>
            <a:pPr lvl="0" algn="l" hangingPunct="1">
              <a:lnSpc>
                <a:spcPct val="81000"/>
              </a:lnSpc>
              <a:buSzPct val="45000"/>
              <a:buFont typeface="StarSymbol"/>
              <a:buChar char="●"/>
            </a:pPr>
            <a:r>
              <a:rPr lang="en-US" sz="2177">
                <a:solidFill>
                  <a:srgbClr val="660066"/>
                </a:solidFill>
                <a:ea typeface="DejaVu Sans" pitchFamily="2"/>
                <a:cs typeface="DejaVu Sans" pitchFamily="2"/>
              </a:rPr>
              <a:t>Wait operation:</a:t>
            </a:r>
          </a:p>
          <a:p>
            <a:pPr marL="0" lvl="1" indent="0">
              <a:lnSpc>
                <a:spcPct val="81000"/>
              </a:lnSpc>
              <a:spcBef>
                <a:spcPts val="0"/>
              </a:spcBef>
              <a:spcAft>
                <a:spcPts val="1286"/>
              </a:spcAft>
              <a:buSzPct val="75000"/>
              <a:buFont typeface="StarSymbol"/>
              <a:buChar char="–"/>
            </a:pPr>
            <a:r>
              <a:rPr lang="en-US" sz="1814">
                <a:solidFill>
                  <a:srgbClr val="000000"/>
                </a:solidFill>
                <a:latin typeface="Trebuchet MS" pitchFamily="34"/>
                <a:ea typeface="DejaVu Sans" pitchFamily="2"/>
                <a:cs typeface="DejaVu Sans" pitchFamily="2"/>
              </a:rPr>
              <a:t>Decrements the value of the semaphore by 1</a:t>
            </a:r>
          </a:p>
          <a:p>
            <a:pPr marL="0" lvl="1" indent="0">
              <a:lnSpc>
                <a:spcPct val="81000"/>
              </a:lnSpc>
              <a:spcBef>
                <a:spcPts val="0"/>
              </a:spcBef>
              <a:spcAft>
                <a:spcPts val="1286"/>
              </a:spcAft>
              <a:buSzPct val="75000"/>
              <a:buFont typeface="StarSymbol"/>
              <a:buChar char="–"/>
            </a:pPr>
            <a:r>
              <a:rPr lang="en-US" sz="1814">
                <a:solidFill>
                  <a:srgbClr val="000000"/>
                </a:solidFill>
                <a:latin typeface="Trebuchet MS" pitchFamily="34"/>
                <a:ea typeface="DejaVu Sans" pitchFamily="2"/>
                <a:cs typeface="DejaVu Sans" pitchFamily="2"/>
              </a:rPr>
              <a:t>If the value is already zero, the operation blocks until the value of the semaphore becomes positive</a:t>
            </a:r>
          </a:p>
          <a:p>
            <a:pPr marL="0" lvl="1" indent="0">
              <a:lnSpc>
                <a:spcPct val="81000"/>
              </a:lnSpc>
              <a:spcBef>
                <a:spcPts val="0"/>
              </a:spcBef>
              <a:spcAft>
                <a:spcPts val="1286"/>
              </a:spcAft>
              <a:buSzPct val="75000"/>
              <a:buFont typeface="StarSymbol"/>
              <a:buChar char="–"/>
            </a:pPr>
            <a:r>
              <a:rPr lang="en-US" sz="1814">
                <a:solidFill>
                  <a:srgbClr val="000000"/>
                </a:solidFill>
                <a:latin typeface="Trebuchet MS" pitchFamily="34"/>
                <a:ea typeface="DejaVu Sans" pitchFamily="2"/>
                <a:cs typeface="DejaVu Sans" pitchFamily="2"/>
              </a:rPr>
              <a:t>When the semaphore’s value becomes positive, it is decremented by 1 and the wait operation returns</a:t>
            </a:r>
          </a:p>
          <a:p>
            <a:pPr lvl="0" algn="l" hangingPunct="1">
              <a:lnSpc>
                <a:spcPct val="81000"/>
              </a:lnSpc>
              <a:buSzPct val="45000"/>
              <a:buFont typeface="StarSymbol"/>
              <a:buChar char="●"/>
            </a:pPr>
            <a:r>
              <a:rPr lang="en-US" sz="2177">
                <a:solidFill>
                  <a:srgbClr val="660066"/>
                </a:solidFill>
                <a:ea typeface="DejaVu Sans" pitchFamily="2"/>
                <a:cs typeface="DejaVu Sans" pitchFamily="2"/>
              </a:rPr>
              <a:t>Post operation:</a:t>
            </a:r>
          </a:p>
          <a:p>
            <a:pPr marL="0" lvl="1" indent="0">
              <a:lnSpc>
                <a:spcPct val="81000"/>
              </a:lnSpc>
              <a:spcBef>
                <a:spcPts val="0"/>
              </a:spcBef>
              <a:spcAft>
                <a:spcPts val="1286"/>
              </a:spcAft>
              <a:buSzPct val="75000"/>
              <a:buFont typeface="StarSymbol"/>
              <a:buChar char="–"/>
            </a:pPr>
            <a:r>
              <a:rPr lang="en-US" sz="1814">
                <a:solidFill>
                  <a:srgbClr val="000000"/>
                </a:solidFill>
                <a:latin typeface="Trebuchet MS" pitchFamily="34"/>
                <a:ea typeface="DejaVu Sans" pitchFamily="2"/>
                <a:cs typeface="DejaVu Sans" pitchFamily="2"/>
              </a:rPr>
              <a:t>Increments the value of the semaphore by 1</a:t>
            </a:r>
          </a:p>
          <a:p>
            <a:pPr marL="0" lvl="1" indent="0">
              <a:lnSpc>
                <a:spcPct val="81000"/>
              </a:lnSpc>
              <a:spcBef>
                <a:spcPts val="0"/>
              </a:spcBef>
              <a:spcAft>
                <a:spcPts val="1286"/>
              </a:spcAft>
              <a:buSzPct val="75000"/>
              <a:buFont typeface="StarSymbol"/>
              <a:buChar char="–"/>
            </a:pPr>
            <a:r>
              <a:rPr lang="en-US" sz="1814">
                <a:solidFill>
                  <a:srgbClr val="000000"/>
                </a:solidFill>
                <a:latin typeface="Trebuchet MS" pitchFamily="34"/>
                <a:ea typeface="DejaVu Sans" pitchFamily="2"/>
                <a:cs typeface="DejaVu Sans" pitchFamily="2"/>
              </a:rPr>
              <a:t>If the semaphore was previously zero and other threads are blocked in a wait operation on that semaphore</a:t>
            </a:r>
          </a:p>
          <a:p>
            <a:pPr marL="0" lvl="1" indent="0">
              <a:lnSpc>
                <a:spcPct val="81000"/>
              </a:lnSpc>
              <a:spcBef>
                <a:spcPts val="0"/>
              </a:spcBef>
              <a:spcAft>
                <a:spcPts val="1286"/>
              </a:spcAft>
              <a:buSzPct val="75000"/>
              <a:buFont typeface="StarSymbol"/>
              <a:buChar char="–"/>
            </a:pPr>
            <a:r>
              <a:rPr lang="en-US" sz="1814">
                <a:solidFill>
                  <a:srgbClr val="000000"/>
                </a:solidFill>
                <a:latin typeface="Trebuchet MS" pitchFamily="34"/>
                <a:ea typeface="DejaVu Sans" pitchFamily="2"/>
                <a:cs typeface="DejaVu Sans" pitchFamily="2"/>
              </a:rPr>
              <a:t>One of those threads is unblocked and its wait operation completes (which brings the semaphore’s value back to zero)</a:t>
            </a:r>
          </a:p>
        </p:txBody>
      </p:sp>
      <p:pic>
        <p:nvPicPr>
          <p:cNvPr id="4" name="Picture 3">
            <a:hlinkClick r:id="rId3" action="ppaction://hlinksldjump"/>
            <a:extLst>
              <a:ext uri="{FF2B5EF4-FFF2-40B4-BE49-F238E27FC236}">
                <a16:creationId xmlns:a16="http://schemas.microsoft.com/office/drawing/2014/main" id="{34A3C03C-8286-C4A9-D029-5095BE1C01A9}"/>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DD1483B3-BCD9-20E1-CE35-3E8A38BC59EE}"/>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AD04F40E-194A-F539-5D26-3AE9DD0E47FE}"/>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F491-19BB-61C1-13D4-F78F8EE82C19}"/>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Critical Section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Mutex &amp; Semaphores</a:t>
            </a:r>
          </a:p>
        </p:txBody>
      </p:sp>
      <p:sp>
        <p:nvSpPr>
          <p:cNvPr id="3" name="Text Placeholder 2">
            <a:extLst>
              <a:ext uri="{FF2B5EF4-FFF2-40B4-BE49-F238E27FC236}">
                <a16:creationId xmlns:a16="http://schemas.microsoft.com/office/drawing/2014/main" id="{0FD3ADA7-2D7C-3AD7-ABE2-5217A8EA5165}"/>
              </a:ext>
            </a:extLst>
          </p:cNvPr>
          <p:cNvSpPr txBox="1">
            <a:spLocks noGrp="1"/>
          </p:cNvSpPr>
          <p:nvPr>
            <p:ph type="body" idx="4294967295"/>
          </p:nvPr>
        </p:nvSpPr>
        <p:spPr>
          <a:xfrm>
            <a:off x="1980739" y="1327243"/>
            <a:ext cx="8229627" cy="4721446"/>
          </a:xfrm>
        </p:spPr>
        <p:txBody>
          <a:bodyPr/>
          <a:lstStyle/>
          <a:p>
            <a:pPr lvl="0">
              <a:buSzPct val="45000"/>
              <a:buFont typeface="StarSymbol"/>
              <a:buChar char="●"/>
            </a:pPr>
            <a:r>
              <a:rPr lang="en-US"/>
              <a:t>Semaphores which allow an arbitrary resource count (say 25) are called </a:t>
            </a:r>
            <a:r>
              <a:rPr lang="en-US" b="1"/>
              <a:t>counting semaphores</a:t>
            </a:r>
          </a:p>
          <a:p>
            <a:pPr lvl="0">
              <a:buSzPct val="45000"/>
              <a:buFont typeface="StarSymbol"/>
              <a:buChar char="●"/>
            </a:pPr>
            <a:r>
              <a:rPr lang="en-US"/>
              <a:t>Semaphores which are restricted to the values 0 and 1 (or locked/unlocked, unavailable/available) are called</a:t>
            </a:r>
            <a:r>
              <a:rPr lang="en-US" b="1"/>
              <a:t> binary semaphores</a:t>
            </a:r>
          </a:p>
          <a:p>
            <a:pPr lvl="0">
              <a:buSzPct val="45000"/>
              <a:buFont typeface="StarSymbol"/>
              <a:buChar char="●"/>
            </a:pPr>
            <a:r>
              <a:rPr lang="en-US"/>
              <a:t>A Mutex is essentially the same thing as a binary semaphore, however the differences between them are in how they are used</a:t>
            </a:r>
          </a:p>
          <a:p>
            <a:pPr lvl="0">
              <a:buSzPct val="45000"/>
              <a:buFont typeface="StarSymbol"/>
              <a:buChar char="●"/>
            </a:pPr>
            <a:r>
              <a:rPr lang="en-US"/>
              <a:t>While a binary semaphore may be used as a Mutex, a Mutex is a more specific use-case, in that only the process that locked the Mutex is supposed to unlock it</a:t>
            </a:r>
          </a:p>
          <a:p>
            <a:pPr lvl="0">
              <a:buSzPct val="45000"/>
              <a:buFont typeface="StarSymbol"/>
              <a:buChar char="●"/>
            </a:pPr>
            <a:r>
              <a:rPr lang="en-US"/>
              <a:t>This constraint makes it possible to implement some additional features in Mutexes</a:t>
            </a:r>
          </a:p>
        </p:txBody>
      </p:sp>
      <p:pic>
        <p:nvPicPr>
          <p:cNvPr id="4" name="Picture 3">
            <a:hlinkClick r:id="rId3" action="ppaction://hlinksldjump"/>
            <a:extLst>
              <a:ext uri="{FF2B5EF4-FFF2-40B4-BE49-F238E27FC236}">
                <a16:creationId xmlns:a16="http://schemas.microsoft.com/office/drawing/2014/main" id="{C4350B1D-85C0-4408-2A2A-6AA64CEBCF3E}"/>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34DC036C-CCE5-82B8-F3B9-6992AD6B4A50}"/>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94A9A498-B645-C5E2-5E4F-0EA759127CCD}"/>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F243-122E-6F61-C20C-685C4A38536E}"/>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Critical Section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Practical Implementation</a:t>
            </a:r>
          </a:p>
        </p:txBody>
      </p:sp>
      <p:sp>
        <p:nvSpPr>
          <p:cNvPr id="3" name="Text Placeholder 2">
            <a:extLst>
              <a:ext uri="{FF2B5EF4-FFF2-40B4-BE49-F238E27FC236}">
                <a16:creationId xmlns:a16="http://schemas.microsoft.com/office/drawing/2014/main" id="{14976641-FED5-A953-89F7-304C165D7750}"/>
              </a:ext>
            </a:extLst>
          </p:cNvPr>
          <p:cNvSpPr txBox="1">
            <a:spLocks noGrp="1"/>
          </p:cNvSpPr>
          <p:nvPr>
            <p:ph type="body" idx="4294967295"/>
          </p:nvPr>
        </p:nvSpPr>
        <p:spPr>
          <a:xfrm>
            <a:off x="1980739" y="1327243"/>
            <a:ext cx="3856321" cy="4721446"/>
          </a:xfrm>
        </p:spPr>
        <p:txBody>
          <a:bodyPr/>
          <a:lstStyle/>
          <a:p>
            <a:pPr lvl="0">
              <a:buSzPct val="45000"/>
              <a:buFont typeface="StarSymbol"/>
              <a:buChar char="●"/>
            </a:pPr>
            <a:r>
              <a:rPr lang="en-US" sz="1814"/>
              <a:t>The problem is critical section / race condition is common in multi-threading and multi-processing environment. Since both of them offer concurrency &amp; common resource facility, it will raise to race conditions</a:t>
            </a:r>
          </a:p>
          <a:p>
            <a:pPr lvl="0">
              <a:buSzPct val="45000"/>
              <a:buFont typeface="StarSymbol"/>
              <a:buChar char="●"/>
            </a:pPr>
            <a:r>
              <a:rPr lang="en-US" sz="1814"/>
              <a:t>However the common resource can be different. In case of multiple threads a common resource can be a data segment / global variable which is a shared resource between multiple threads</a:t>
            </a:r>
          </a:p>
          <a:p>
            <a:pPr lvl="0">
              <a:buSzPct val="45000"/>
              <a:buFont typeface="StarSymbol"/>
              <a:buChar char="●"/>
            </a:pPr>
            <a:r>
              <a:rPr lang="en-US" sz="1814"/>
              <a:t>In case of multiple processes a common resource can be a shared memory</a:t>
            </a:r>
          </a:p>
        </p:txBody>
      </p:sp>
      <p:pic>
        <p:nvPicPr>
          <p:cNvPr id="4" name="Picture 3">
            <a:hlinkClick r:id="rId3" action="ppaction://hlinksldjump"/>
            <a:extLst>
              <a:ext uri="{FF2B5EF4-FFF2-40B4-BE49-F238E27FC236}">
                <a16:creationId xmlns:a16="http://schemas.microsoft.com/office/drawing/2014/main" id="{DC6EE829-5DB6-6E55-CE5C-4E4FE7400218}"/>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2AB294B9-78D8-4856-BA08-7AB4891130C4}"/>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E41830AF-0C7F-ED92-BCD9-79A8547F57AB}"/>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grpSp>
        <p:nvGrpSpPr>
          <p:cNvPr id="7" name="Group 6">
            <a:extLst>
              <a:ext uri="{FF2B5EF4-FFF2-40B4-BE49-F238E27FC236}">
                <a16:creationId xmlns:a16="http://schemas.microsoft.com/office/drawing/2014/main" id="{2242DC2E-21B2-372C-FBF4-125B84301380}"/>
              </a:ext>
            </a:extLst>
          </p:cNvPr>
          <p:cNvGrpSpPr/>
          <p:nvPr/>
        </p:nvGrpSpPr>
        <p:grpSpPr>
          <a:xfrm>
            <a:off x="6699900" y="1269765"/>
            <a:ext cx="2980092" cy="2297202"/>
            <a:chOff x="5706000" y="1399680"/>
            <a:chExt cx="3285000" cy="2532240"/>
          </a:xfrm>
        </p:grpSpPr>
        <p:grpSp>
          <p:nvGrpSpPr>
            <p:cNvPr id="8" name="Group 7">
              <a:extLst>
                <a:ext uri="{FF2B5EF4-FFF2-40B4-BE49-F238E27FC236}">
                  <a16:creationId xmlns:a16="http://schemas.microsoft.com/office/drawing/2014/main" id="{75C4A043-9C79-1C53-2F4F-0B009CBD6087}"/>
                </a:ext>
              </a:extLst>
            </p:cNvPr>
            <p:cNvGrpSpPr/>
            <p:nvPr/>
          </p:nvGrpSpPr>
          <p:grpSpPr>
            <a:xfrm>
              <a:off x="5706000" y="1399680"/>
              <a:ext cx="3285000" cy="2532240"/>
              <a:chOff x="5706000" y="1399680"/>
              <a:chExt cx="3285000" cy="2532240"/>
            </a:xfrm>
          </p:grpSpPr>
          <p:sp>
            <p:nvSpPr>
              <p:cNvPr id="9" name="Freeform: Shape 8">
                <a:extLst>
                  <a:ext uri="{FF2B5EF4-FFF2-40B4-BE49-F238E27FC236}">
                    <a16:creationId xmlns:a16="http://schemas.microsoft.com/office/drawing/2014/main" id="{F8EC4BC6-4174-1E4C-1EEF-B906086E61C4}"/>
                  </a:ext>
                </a:extLst>
              </p:cNvPr>
              <p:cNvSpPr/>
              <p:nvPr/>
            </p:nvSpPr>
            <p:spPr>
              <a:xfrm>
                <a:off x="5706000" y="1399680"/>
                <a:ext cx="3285000" cy="275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AE8E8"/>
              </a:solidFill>
              <a:ln w="0">
                <a:solidFill>
                  <a:srgbClr val="CCCCCC"/>
                </a:solidFill>
                <a:custDash>
                  <a:ds d="197000" sp="197000"/>
                </a:custDash>
              </a:ln>
            </p:spPr>
            <p:txBody>
              <a:bodyPr vert="horz" wrap="none" lIns="81646" tIns="40823" rIns="81646" bIns="40823" anchor="ctr" anchorCtr="0" compatLnSpc="0">
                <a:noAutofit/>
              </a:bodyPr>
              <a:lstStyle/>
              <a:p>
                <a:pPr algn="ctr" defTabSz="829544" hangingPunct="0"/>
                <a:r>
                  <a:rPr lang="en-US" sz="1452" b="1">
                    <a:solidFill>
                      <a:prstClr val="black"/>
                    </a:solidFill>
                    <a:latin typeface="Trebuchet MS" pitchFamily="34"/>
                    <a:ea typeface="Segoe UI" pitchFamily="2"/>
                    <a:cs typeface="Tahoma" pitchFamily="2"/>
                  </a:rPr>
                  <a:t>Global Variable</a:t>
                </a:r>
              </a:p>
            </p:txBody>
          </p:sp>
          <p:sp>
            <p:nvSpPr>
              <p:cNvPr id="10" name="Freeform: Shape 9">
                <a:extLst>
                  <a:ext uri="{FF2B5EF4-FFF2-40B4-BE49-F238E27FC236}">
                    <a16:creationId xmlns:a16="http://schemas.microsoft.com/office/drawing/2014/main" id="{FF2223B1-3B59-6489-C3C9-BC516206AE57}"/>
                  </a:ext>
                </a:extLst>
              </p:cNvPr>
              <p:cNvSpPr/>
              <p:nvPr/>
            </p:nvSpPr>
            <p:spPr>
              <a:xfrm>
                <a:off x="5706000" y="2584800"/>
                <a:ext cx="3285000" cy="1347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8F8F8"/>
              </a:solidFill>
              <a:ln w="0">
                <a:solidFill>
                  <a:srgbClr val="CCCCCC"/>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1" name="Freeform: Shape 10">
                <a:extLst>
                  <a:ext uri="{FF2B5EF4-FFF2-40B4-BE49-F238E27FC236}">
                    <a16:creationId xmlns:a16="http://schemas.microsoft.com/office/drawing/2014/main" id="{396FF89F-0893-2B90-9F99-54FC0D1F425A}"/>
                  </a:ext>
                </a:extLst>
              </p:cNvPr>
              <p:cNvSpPr/>
              <p:nvPr/>
            </p:nvSpPr>
            <p:spPr>
              <a:xfrm>
                <a:off x="5845680" y="2740680"/>
                <a:ext cx="860399" cy="346320"/>
              </a:xfrm>
              <a:custGeom>
                <a:avLst>
                  <a:gd name="f0" fmla="val 453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CC00"/>
              </a:solidFill>
              <a:ln w="0">
                <a:solidFill>
                  <a:srgbClr val="FF9900"/>
                </a:solidFill>
                <a:prstDash val="solid"/>
              </a:ln>
            </p:spPr>
            <p:txBody>
              <a:bodyPr vert="horz" wrap="none" lIns="81646" tIns="40823" rIns="81646" bIns="40823" anchor="ctr" anchorCtr="0" compatLnSpc="0">
                <a:noAutofit/>
              </a:bodyPr>
              <a:lstStyle/>
              <a:p>
                <a:pPr algn="ctr" defTabSz="829544" hangingPunct="0"/>
                <a:r>
                  <a:rPr lang="en-US" sz="1089" b="1">
                    <a:solidFill>
                      <a:prstClr val="black"/>
                    </a:solidFill>
                    <a:latin typeface="Trebuchet MS" pitchFamily="34"/>
                    <a:ea typeface="Segoe UI" pitchFamily="2"/>
                    <a:cs typeface="Tahoma" pitchFamily="2"/>
                  </a:rPr>
                  <a:t>Thread</a:t>
                </a:r>
              </a:p>
              <a:p>
                <a:pPr algn="ctr" defTabSz="829544" hangingPunct="0"/>
                <a:r>
                  <a:rPr lang="en-US" sz="1089" b="1">
                    <a:solidFill>
                      <a:prstClr val="black"/>
                    </a:solidFill>
                    <a:latin typeface="Trebuchet MS" pitchFamily="34"/>
                    <a:ea typeface="Segoe UI" pitchFamily="2"/>
                    <a:cs typeface="Tahoma" pitchFamily="2"/>
                  </a:rPr>
                  <a:t>stack</a:t>
                </a:r>
              </a:p>
            </p:txBody>
          </p:sp>
          <p:sp>
            <p:nvSpPr>
              <p:cNvPr id="12" name="TextBox 11">
                <a:extLst>
                  <a:ext uri="{FF2B5EF4-FFF2-40B4-BE49-F238E27FC236}">
                    <a16:creationId xmlns:a16="http://schemas.microsoft.com/office/drawing/2014/main" id="{102B859D-4E1A-6D7E-83EC-02EB0583F926}"/>
                  </a:ext>
                </a:extLst>
              </p:cNvPr>
              <p:cNvSpPr txBox="1"/>
              <p:nvPr/>
            </p:nvSpPr>
            <p:spPr>
              <a:xfrm>
                <a:off x="5878884" y="3624840"/>
                <a:ext cx="712993" cy="299316"/>
              </a:xfrm>
              <a:prstGeom prst="rect">
                <a:avLst/>
              </a:prstGeom>
              <a:noFill/>
              <a:ln>
                <a:noFill/>
              </a:ln>
            </p:spPr>
            <p:txBody>
              <a:bodyPr vert="horz" wrap="none" lIns="81646" tIns="40823" rIns="81646" bIns="40823" anchorCtr="0" compatLnSpc="0">
                <a:spAutoFit/>
              </a:bodyPr>
              <a:lstStyle/>
              <a:p>
                <a:pPr algn="ctr" defTabSz="829544" hangingPunct="0"/>
                <a:r>
                  <a:rPr lang="en-US" sz="1270">
                    <a:solidFill>
                      <a:prstClr val="black"/>
                    </a:solidFill>
                    <a:latin typeface="Trebuchet MS" pitchFamily="34"/>
                    <a:ea typeface="Segoe UI" pitchFamily="2"/>
                    <a:cs typeface="Tahoma" pitchFamily="2"/>
                  </a:rPr>
                  <a:t>thread</a:t>
                </a:r>
              </a:p>
            </p:txBody>
          </p:sp>
          <p:sp>
            <p:nvSpPr>
              <p:cNvPr id="13" name="Freeform: Shape 12">
                <a:extLst>
                  <a:ext uri="{FF2B5EF4-FFF2-40B4-BE49-F238E27FC236}">
                    <a16:creationId xmlns:a16="http://schemas.microsoft.com/office/drawing/2014/main" id="{699BCECF-5666-A7BC-E816-1711585A76C9}"/>
                  </a:ext>
                </a:extLst>
              </p:cNvPr>
              <p:cNvSpPr/>
              <p:nvPr/>
            </p:nvSpPr>
            <p:spPr>
              <a:xfrm>
                <a:off x="5706000" y="2170080"/>
                <a:ext cx="3255120" cy="289440"/>
              </a:xfrm>
              <a:custGeom>
                <a:avLst>
                  <a:gd name="f0" fmla="val 453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CC00"/>
              </a:solidFill>
              <a:ln w="0">
                <a:solidFill>
                  <a:srgbClr val="FF9900"/>
                </a:solidFill>
                <a:prstDash val="solid"/>
              </a:ln>
            </p:spPr>
            <p:txBody>
              <a:bodyPr vert="horz" wrap="none" lIns="81646" tIns="40823" rIns="81646" bIns="40823" anchor="ctr" anchorCtr="0" compatLnSpc="0">
                <a:noAutofit/>
              </a:bodyPr>
              <a:lstStyle/>
              <a:p>
                <a:pPr algn="ctr" defTabSz="829544" hangingPunct="0"/>
                <a:r>
                  <a:rPr lang="en-US" sz="1452" b="1">
                    <a:solidFill>
                      <a:prstClr val="black"/>
                    </a:solidFill>
                    <a:latin typeface="Trebuchet MS" pitchFamily="34"/>
                    <a:ea typeface="Segoe UI" pitchFamily="2"/>
                    <a:cs typeface="Tahoma" pitchFamily="2"/>
                  </a:rPr>
                  <a:t>Environmental Strings</a:t>
                </a:r>
              </a:p>
            </p:txBody>
          </p:sp>
          <p:sp>
            <p:nvSpPr>
              <p:cNvPr id="14" name="Freeform: Shape 13">
                <a:extLst>
                  <a:ext uri="{FF2B5EF4-FFF2-40B4-BE49-F238E27FC236}">
                    <a16:creationId xmlns:a16="http://schemas.microsoft.com/office/drawing/2014/main" id="{916BEF90-FDF0-04A7-6830-E6B9F8D86C23}"/>
                  </a:ext>
                </a:extLst>
              </p:cNvPr>
              <p:cNvSpPr/>
              <p:nvPr/>
            </p:nvSpPr>
            <p:spPr>
              <a:xfrm>
                <a:off x="6926399" y="2740680"/>
                <a:ext cx="860399" cy="346320"/>
              </a:xfrm>
              <a:custGeom>
                <a:avLst>
                  <a:gd name="f0" fmla="val 453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CC00"/>
              </a:solidFill>
              <a:ln w="0">
                <a:solidFill>
                  <a:srgbClr val="FF9900"/>
                </a:solidFill>
                <a:prstDash val="solid"/>
              </a:ln>
            </p:spPr>
            <p:txBody>
              <a:bodyPr vert="horz" wrap="none" lIns="81646" tIns="40823" rIns="81646" bIns="40823" anchor="ctr" anchorCtr="0" compatLnSpc="0">
                <a:noAutofit/>
              </a:bodyPr>
              <a:lstStyle/>
              <a:p>
                <a:pPr algn="ctr" defTabSz="829544" hangingPunct="0"/>
                <a:r>
                  <a:rPr lang="en-US" sz="1089" b="1">
                    <a:solidFill>
                      <a:prstClr val="black"/>
                    </a:solidFill>
                    <a:latin typeface="Trebuchet MS" pitchFamily="34"/>
                    <a:ea typeface="Segoe UI" pitchFamily="2"/>
                    <a:cs typeface="Tahoma" pitchFamily="2"/>
                  </a:rPr>
                  <a:t>Thread</a:t>
                </a:r>
              </a:p>
              <a:p>
                <a:pPr algn="ctr" defTabSz="829544" hangingPunct="0"/>
                <a:r>
                  <a:rPr lang="en-US" sz="1089" b="1">
                    <a:solidFill>
                      <a:prstClr val="black"/>
                    </a:solidFill>
                    <a:latin typeface="Trebuchet MS" pitchFamily="34"/>
                    <a:ea typeface="Segoe UI" pitchFamily="2"/>
                    <a:cs typeface="Tahoma" pitchFamily="2"/>
                  </a:rPr>
                  <a:t>stack</a:t>
                </a:r>
              </a:p>
            </p:txBody>
          </p:sp>
          <p:sp>
            <p:nvSpPr>
              <p:cNvPr id="15" name="TextBox 14">
                <a:extLst>
                  <a:ext uri="{FF2B5EF4-FFF2-40B4-BE49-F238E27FC236}">
                    <a16:creationId xmlns:a16="http://schemas.microsoft.com/office/drawing/2014/main" id="{420C455C-17A7-73AF-D529-D0BC8791A052}"/>
                  </a:ext>
                </a:extLst>
              </p:cNvPr>
              <p:cNvSpPr txBox="1"/>
              <p:nvPr/>
            </p:nvSpPr>
            <p:spPr>
              <a:xfrm>
                <a:off x="6958971" y="3624840"/>
                <a:ext cx="807139" cy="299316"/>
              </a:xfrm>
              <a:prstGeom prst="rect">
                <a:avLst/>
              </a:prstGeom>
              <a:noFill/>
              <a:ln>
                <a:noFill/>
              </a:ln>
            </p:spPr>
            <p:txBody>
              <a:bodyPr vert="horz" wrap="none" lIns="81646" tIns="40823" rIns="81646" bIns="40823" anchorCtr="0" compatLnSpc="0">
                <a:spAutoFit/>
              </a:bodyPr>
              <a:lstStyle/>
              <a:p>
                <a:pPr algn="ctr" defTabSz="829544" hangingPunct="0"/>
                <a:r>
                  <a:rPr lang="en-US" sz="1270">
                    <a:solidFill>
                      <a:prstClr val="black"/>
                    </a:solidFill>
                    <a:latin typeface="Trebuchet MS" pitchFamily="34"/>
                    <a:ea typeface="Segoe UI" pitchFamily="2"/>
                    <a:cs typeface="Tahoma" pitchFamily="2"/>
                  </a:rPr>
                  <a:t>thre`ad</a:t>
                </a:r>
              </a:p>
            </p:txBody>
          </p:sp>
          <p:sp>
            <p:nvSpPr>
              <p:cNvPr id="16" name="Freeform: Shape 15">
                <a:extLst>
                  <a:ext uri="{FF2B5EF4-FFF2-40B4-BE49-F238E27FC236}">
                    <a16:creationId xmlns:a16="http://schemas.microsoft.com/office/drawing/2014/main" id="{A99881D1-C8EB-2A37-CCBC-33B77878BEC7}"/>
                  </a:ext>
                </a:extLst>
              </p:cNvPr>
              <p:cNvSpPr/>
              <p:nvPr/>
            </p:nvSpPr>
            <p:spPr>
              <a:xfrm>
                <a:off x="8007119" y="2740680"/>
                <a:ext cx="860399" cy="346320"/>
              </a:xfrm>
              <a:custGeom>
                <a:avLst>
                  <a:gd name="f0" fmla="val 453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CC00"/>
              </a:solidFill>
              <a:ln w="0">
                <a:solidFill>
                  <a:srgbClr val="FF9900"/>
                </a:solidFill>
                <a:prstDash val="solid"/>
              </a:ln>
            </p:spPr>
            <p:txBody>
              <a:bodyPr vert="horz" wrap="none" lIns="81646" tIns="40823" rIns="81646" bIns="40823" anchor="ctr" anchorCtr="0" compatLnSpc="0">
                <a:noAutofit/>
              </a:bodyPr>
              <a:lstStyle/>
              <a:p>
                <a:pPr algn="ctr" defTabSz="829544" hangingPunct="0"/>
                <a:r>
                  <a:rPr lang="en-US" sz="1089" b="1">
                    <a:solidFill>
                      <a:prstClr val="black"/>
                    </a:solidFill>
                    <a:latin typeface="Trebuchet MS" pitchFamily="34"/>
                    <a:ea typeface="Segoe UI" pitchFamily="2"/>
                    <a:cs typeface="Tahoma" pitchFamily="2"/>
                  </a:rPr>
                  <a:t>Thread</a:t>
                </a:r>
              </a:p>
              <a:p>
                <a:pPr algn="ctr" defTabSz="829544" hangingPunct="0"/>
                <a:r>
                  <a:rPr lang="en-US" sz="1089" b="1">
                    <a:solidFill>
                      <a:prstClr val="black"/>
                    </a:solidFill>
                    <a:latin typeface="Trebuchet MS" pitchFamily="34"/>
                    <a:ea typeface="Segoe UI" pitchFamily="2"/>
                    <a:cs typeface="Tahoma" pitchFamily="2"/>
                  </a:rPr>
                  <a:t>stack</a:t>
                </a:r>
              </a:p>
            </p:txBody>
          </p:sp>
          <p:grpSp>
            <p:nvGrpSpPr>
              <p:cNvPr id="17" name="Group 16">
                <a:extLst>
                  <a:ext uri="{FF2B5EF4-FFF2-40B4-BE49-F238E27FC236}">
                    <a16:creationId xmlns:a16="http://schemas.microsoft.com/office/drawing/2014/main" id="{00C06DA9-AF1B-96D2-0938-70B4DC9B3CF5}"/>
                  </a:ext>
                </a:extLst>
              </p:cNvPr>
              <p:cNvGrpSpPr/>
              <p:nvPr/>
            </p:nvGrpSpPr>
            <p:grpSpPr>
              <a:xfrm>
                <a:off x="6149879" y="3178800"/>
                <a:ext cx="2332441" cy="373320"/>
                <a:chOff x="6149879" y="3178800"/>
                <a:chExt cx="2332441" cy="373320"/>
              </a:xfrm>
            </p:grpSpPr>
            <p:pic>
              <p:nvPicPr>
                <p:cNvPr id="18" name="Picture 17">
                  <a:extLst>
                    <a:ext uri="{FF2B5EF4-FFF2-40B4-BE49-F238E27FC236}">
                      <a16:creationId xmlns:a16="http://schemas.microsoft.com/office/drawing/2014/main" id="{EAEA077E-D4A7-D921-BB90-DD86C6CF7371}"/>
                    </a:ext>
                  </a:extLst>
                </p:cNvPr>
                <p:cNvPicPr>
                  <a:picLocks noChangeAspect="1"/>
                </p:cNvPicPr>
                <p:nvPr/>
              </p:nvPicPr>
              <p:blipFill>
                <a:blip>
                  <a:lum/>
                  <a:alphaModFix/>
                </a:blip>
                <a:srcRect/>
                <a:stretch>
                  <a:fillRect/>
                </a:stretch>
              </p:blipFill>
              <p:spPr>
                <a:xfrm>
                  <a:off x="6149879" y="3178800"/>
                  <a:ext cx="171000" cy="373320"/>
                </a:xfrm>
                <a:prstGeom prst="rect">
                  <a:avLst/>
                </a:prstGeom>
                <a:noFill/>
                <a:ln>
                  <a:noFill/>
                </a:ln>
              </p:spPr>
            </p:pic>
            <p:pic>
              <p:nvPicPr>
                <p:cNvPr id="19" name="Picture 18">
                  <a:extLst>
                    <a:ext uri="{FF2B5EF4-FFF2-40B4-BE49-F238E27FC236}">
                      <a16:creationId xmlns:a16="http://schemas.microsoft.com/office/drawing/2014/main" id="{CB876D0D-D6CB-5603-AE38-14D4C37B8C7D}"/>
                    </a:ext>
                  </a:extLst>
                </p:cNvPr>
                <p:cNvPicPr>
                  <a:picLocks noChangeAspect="1"/>
                </p:cNvPicPr>
                <p:nvPr/>
              </p:nvPicPr>
              <p:blipFill>
                <a:blip>
                  <a:lum/>
                  <a:alphaModFix/>
                </a:blip>
                <a:srcRect/>
                <a:stretch>
                  <a:fillRect/>
                </a:stretch>
              </p:blipFill>
              <p:spPr>
                <a:xfrm>
                  <a:off x="7230599" y="3178800"/>
                  <a:ext cx="171000" cy="373320"/>
                </a:xfrm>
                <a:prstGeom prst="rect">
                  <a:avLst/>
                </a:prstGeom>
                <a:noFill/>
                <a:ln>
                  <a:noFill/>
                </a:ln>
              </p:spPr>
            </p:pic>
            <p:pic>
              <p:nvPicPr>
                <p:cNvPr id="20" name="Picture 19">
                  <a:extLst>
                    <a:ext uri="{FF2B5EF4-FFF2-40B4-BE49-F238E27FC236}">
                      <a16:creationId xmlns:a16="http://schemas.microsoft.com/office/drawing/2014/main" id="{E36FC6FE-B4D7-80C5-72BA-4C8602C36333}"/>
                    </a:ext>
                  </a:extLst>
                </p:cNvPr>
                <p:cNvPicPr>
                  <a:picLocks noChangeAspect="1"/>
                </p:cNvPicPr>
                <p:nvPr/>
              </p:nvPicPr>
              <p:blipFill>
                <a:blip>
                  <a:lum/>
                  <a:alphaModFix/>
                </a:blip>
                <a:srcRect/>
                <a:stretch>
                  <a:fillRect/>
                </a:stretch>
              </p:blipFill>
              <p:spPr>
                <a:xfrm>
                  <a:off x="8311320" y="3178800"/>
                  <a:ext cx="171000" cy="373320"/>
                </a:xfrm>
                <a:prstGeom prst="rect">
                  <a:avLst/>
                </a:prstGeom>
                <a:noFill/>
                <a:ln>
                  <a:noFill/>
                </a:ln>
              </p:spPr>
            </p:pic>
          </p:grpSp>
          <p:sp>
            <p:nvSpPr>
              <p:cNvPr id="21" name="TextBox 20">
                <a:extLst>
                  <a:ext uri="{FF2B5EF4-FFF2-40B4-BE49-F238E27FC236}">
                    <a16:creationId xmlns:a16="http://schemas.microsoft.com/office/drawing/2014/main" id="{C0AF1DCD-D7F2-43DC-2523-4C875B7FBD39}"/>
                  </a:ext>
                </a:extLst>
              </p:cNvPr>
              <p:cNvSpPr txBox="1"/>
              <p:nvPr/>
            </p:nvSpPr>
            <p:spPr>
              <a:xfrm>
                <a:off x="8040324" y="3624840"/>
                <a:ext cx="712993" cy="299316"/>
              </a:xfrm>
              <a:prstGeom prst="rect">
                <a:avLst/>
              </a:prstGeom>
              <a:noFill/>
              <a:ln>
                <a:noFill/>
              </a:ln>
            </p:spPr>
            <p:txBody>
              <a:bodyPr vert="horz" wrap="none" lIns="81646" tIns="40823" rIns="81646" bIns="40823" anchorCtr="0" compatLnSpc="0">
                <a:spAutoFit/>
              </a:bodyPr>
              <a:lstStyle/>
              <a:p>
                <a:pPr algn="ctr" defTabSz="829544" hangingPunct="0"/>
                <a:r>
                  <a:rPr lang="en-US" sz="1270">
                    <a:solidFill>
                      <a:prstClr val="black"/>
                    </a:solidFill>
                    <a:latin typeface="Trebuchet MS" pitchFamily="34"/>
                    <a:ea typeface="Segoe UI" pitchFamily="2"/>
                    <a:cs typeface="Tahoma" pitchFamily="2"/>
                  </a:rPr>
                  <a:t>thread</a:t>
                </a:r>
              </a:p>
            </p:txBody>
          </p:sp>
          <p:sp>
            <p:nvSpPr>
              <p:cNvPr id="22" name="Straight Connector 21">
                <a:extLst>
                  <a:ext uri="{FF2B5EF4-FFF2-40B4-BE49-F238E27FC236}">
                    <a16:creationId xmlns:a16="http://schemas.microsoft.com/office/drawing/2014/main" id="{6DBF95D5-FF3D-1984-2BEC-5D70ED53099D}"/>
                  </a:ext>
                </a:extLst>
              </p:cNvPr>
              <p:cNvSpPr/>
              <p:nvPr/>
            </p:nvSpPr>
            <p:spPr>
              <a:xfrm>
                <a:off x="6820920" y="2584800"/>
                <a:ext cx="0" cy="1347120"/>
              </a:xfrm>
              <a:prstGeom prst="line">
                <a:avLst/>
              </a:prstGeom>
              <a:noFill/>
              <a:ln w="0">
                <a:solidFill>
                  <a:srgbClr val="CCCCCC"/>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3" name="Straight Connector 22">
                <a:extLst>
                  <a:ext uri="{FF2B5EF4-FFF2-40B4-BE49-F238E27FC236}">
                    <a16:creationId xmlns:a16="http://schemas.microsoft.com/office/drawing/2014/main" id="{6219B3A5-87B5-0A20-211E-2F45B5F6758F}"/>
                  </a:ext>
                </a:extLst>
              </p:cNvPr>
              <p:cNvSpPr/>
              <p:nvPr/>
            </p:nvSpPr>
            <p:spPr>
              <a:xfrm>
                <a:off x="7900920" y="2584800"/>
                <a:ext cx="0" cy="1347120"/>
              </a:xfrm>
              <a:prstGeom prst="line">
                <a:avLst/>
              </a:prstGeom>
              <a:noFill/>
              <a:ln w="0">
                <a:solidFill>
                  <a:srgbClr val="CCCCCC"/>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4" name="Freeform: Shape 23">
                <a:extLst>
                  <a:ext uri="{FF2B5EF4-FFF2-40B4-BE49-F238E27FC236}">
                    <a16:creationId xmlns:a16="http://schemas.microsoft.com/office/drawing/2014/main" id="{BCE13FE7-7E0A-884F-17E9-F87034ECD56E}"/>
                  </a:ext>
                </a:extLst>
              </p:cNvPr>
              <p:cNvSpPr/>
              <p:nvPr/>
            </p:nvSpPr>
            <p:spPr>
              <a:xfrm>
                <a:off x="5706360" y="1774440"/>
                <a:ext cx="3255120" cy="289440"/>
              </a:xfrm>
              <a:custGeom>
                <a:avLst>
                  <a:gd name="f0" fmla="val 453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CCFF00"/>
                </a:solidFill>
                <a:prstDash val="solid"/>
              </a:ln>
            </p:spPr>
            <p:txBody>
              <a:bodyPr vert="horz" wrap="none" lIns="81646" tIns="40823" rIns="81646" bIns="40823" anchor="ctr" anchorCtr="0" compatLnSpc="0">
                <a:noAutofit/>
              </a:bodyPr>
              <a:lstStyle/>
              <a:p>
                <a:pPr algn="ctr" defTabSz="829544" hangingPunct="0"/>
                <a:r>
                  <a:rPr lang="en-US" sz="1452" b="1">
                    <a:solidFill>
                      <a:prstClr val="black"/>
                    </a:solidFill>
                    <a:latin typeface="Trebuchet MS" pitchFamily="34"/>
                    <a:ea typeface="Segoe UI" pitchFamily="2"/>
                    <a:cs typeface="Tahoma" pitchFamily="2"/>
                  </a:rPr>
                  <a:t>Head Space</a:t>
                </a:r>
              </a:p>
            </p:txBody>
          </p:sp>
        </p:grpSp>
        <p:sp>
          <p:nvSpPr>
            <p:cNvPr id="25" name="Freeform: Shape 24">
              <a:extLst>
                <a:ext uri="{FF2B5EF4-FFF2-40B4-BE49-F238E27FC236}">
                  <a16:creationId xmlns:a16="http://schemas.microsoft.com/office/drawing/2014/main" id="{95785B2F-0B9A-B546-3527-B8470E75E5F0}"/>
                </a:ext>
              </a:extLst>
            </p:cNvPr>
            <p:cNvSpPr/>
            <p:nvPr/>
          </p:nvSpPr>
          <p:spPr>
            <a:xfrm rot="5891400">
              <a:off x="5851635" y="2163790"/>
              <a:ext cx="1485719" cy="141120"/>
            </a:xfrm>
            <a:custGeom>
              <a:avLst/>
              <a:gdLst/>
              <a:ahLst/>
              <a:cxnLst>
                <a:cxn ang="3cd4">
                  <a:pos x="hc" y="t"/>
                </a:cxn>
                <a:cxn ang="cd2">
                  <a:pos x="l" y="vc"/>
                </a:cxn>
                <a:cxn ang="cd4">
                  <a:pos x="hc" y="b"/>
                </a:cxn>
                <a:cxn ang="0">
                  <a:pos x="r" y="vc"/>
                </a:cxn>
              </a:cxnLst>
              <a:rect l="l" t="t" r="r" b="b"/>
              <a:pathLst>
                <a:path w="4128" h="393">
                  <a:moveTo>
                    <a:pt x="0" y="0"/>
                  </a:moveTo>
                  <a:cubicBezTo>
                    <a:pt x="477" y="7"/>
                    <a:pt x="942" y="147"/>
                    <a:pt x="1422" y="165"/>
                  </a:cubicBezTo>
                  <a:cubicBezTo>
                    <a:pt x="1954" y="186"/>
                    <a:pt x="2496" y="-7"/>
                    <a:pt x="3023" y="141"/>
                  </a:cubicBezTo>
                  <a:lnTo>
                    <a:pt x="3484" y="198"/>
                  </a:lnTo>
                  <a:lnTo>
                    <a:pt x="3904" y="261"/>
                  </a:lnTo>
                  <a:lnTo>
                    <a:pt x="4128" y="393"/>
                  </a:lnTo>
                </a:path>
              </a:pathLst>
            </a:custGeom>
            <a:noFill/>
            <a:ln w="36720">
              <a:solidFill>
                <a:srgbClr val="C5000B"/>
              </a:solidFill>
              <a:prstDash val="solid"/>
            </a:ln>
          </p:spPr>
          <p:txBody>
            <a:bodyPr vert="horz" wrap="none" lIns="98302" tIns="57479" rIns="98302" bIns="57479"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6" name="Freeform: Shape 25">
              <a:extLst>
                <a:ext uri="{FF2B5EF4-FFF2-40B4-BE49-F238E27FC236}">
                  <a16:creationId xmlns:a16="http://schemas.microsoft.com/office/drawing/2014/main" id="{D700A7EC-B5C1-5DF5-2CE3-EBCA200F3F03}"/>
                </a:ext>
              </a:extLst>
            </p:cNvPr>
            <p:cNvSpPr/>
            <p:nvPr/>
          </p:nvSpPr>
          <p:spPr>
            <a:xfrm rot="5400000">
              <a:off x="6622920" y="2153159"/>
              <a:ext cx="1406520" cy="207000"/>
            </a:xfrm>
            <a:custGeom>
              <a:avLst/>
              <a:gdLst/>
              <a:ahLst/>
              <a:cxnLst>
                <a:cxn ang="3cd4">
                  <a:pos x="hc" y="t"/>
                </a:cxn>
                <a:cxn ang="cd2">
                  <a:pos x="l" y="vc"/>
                </a:cxn>
                <a:cxn ang="cd4">
                  <a:pos x="hc" y="b"/>
                </a:cxn>
                <a:cxn ang="0">
                  <a:pos x="r" y="vc"/>
                </a:cxn>
              </a:cxnLst>
              <a:rect l="l" t="t" r="r" b="b"/>
              <a:pathLst>
                <a:path w="3908" h="576">
                  <a:moveTo>
                    <a:pt x="0" y="570"/>
                  </a:moveTo>
                  <a:cubicBezTo>
                    <a:pt x="433" y="571"/>
                    <a:pt x="870" y="535"/>
                    <a:pt x="1302" y="570"/>
                  </a:cubicBezTo>
                  <a:cubicBezTo>
                    <a:pt x="1792" y="610"/>
                    <a:pt x="2250" y="452"/>
                    <a:pt x="2727" y="407"/>
                  </a:cubicBezTo>
                  <a:lnTo>
                    <a:pt x="3541" y="204"/>
                  </a:lnTo>
                  <a:lnTo>
                    <a:pt x="3908" y="0"/>
                  </a:lnTo>
                </a:path>
              </a:pathLst>
            </a:custGeom>
            <a:noFill/>
            <a:ln w="36720">
              <a:solidFill>
                <a:srgbClr val="C5000B"/>
              </a:solidFill>
              <a:prstDash val="solid"/>
            </a:ln>
          </p:spPr>
          <p:txBody>
            <a:bodyPr vert="horz" wrap="none" lIns="98302" tIns="57479" rIns="98302" bIns="57479"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7" name="Freeform: Shape 26">
              <a:extLst>
                <a:ext uri="{FF2B5EF4-FFF2-40B4-BE49-F238E27FC236}">
                  <a16:creationId xmlns:a16="http://schemas.microsoft.com/office/drawing/2014/main" id="{A8635660-D5AA-2453-C3D0-61602A978CB1}"/>
                </a:ext>
              </a:extLst>
            </p:cNvPr>
            <p:cNvSpPr/>
            <p:nvPr/>
          </p:nvSpPr>
          <p:spPr>
            <a:xfrm rot="5400000">
              <a:off x="7561801" y="2080800"/>
              <a:ext cx="1494360" cy="439559"/>
            </a:xfrm>
            <a:custGeom>
              <a:avLst/>
              <a:gdLst/>
              <a:ahLst/>
              <a:cxnLst>
                <a:cxn ang="3cd4">
                  <a:pos x="hc" y="t"/>
                </a:cxn>
                <a:cxn ang="cd2">
                  <a:pos x="l" y="vc"/>
                </a:cxn>
                <a:cxn ang="cd4">
                  <a:pos x="hc" y="b"/>
                </a:cxn>
                <a:cxn ang="0">
                  <a:pos x="r" y="vc"/>
                </a:cxn>
              </a:cxnLst>
              <a:rect l="l" t="t" r="r" b="b"/>
              <a:pathLst>
                <a:path w="4152" h="1222">
                  <a:moveTo>
                    <a:pt x="0" y="1222"/>
                  </a:moveTo>
                  <a:cubicBezTo>
                    <a:pt x="469" y="1228"/>
                    <a:pt x="919" y="1132"/>
                    <a:pt x="1384" y="1059"/>
                  </a:cubicBezTo>
                  <a:cubicBezTo>
                    <a:pt x="1816" y="991"/>
                    <a:pt x="2223" y="813"/>
                    <a:pt x="2646" y="692"/>
                  </a:cubicBezTo>
                  <a:cubicBezTo>
                    <a:pt x="3070" y="571"/>
                    <a:pt x="3580" y="748"/>
                    <a:pt x="3867" y="285"/>
                  </a:cubicBezTo>
                  <a:lnTo>
                    <a:pt x="4152" y="0"/>
                  </a:lnTo>
                </a:path>
              </a:pathLst>
            </a:custGeom>
            <a:noFill/>
            <a:ln w="36720">
              <a:solidFill>
                <a:srgbClr val="C5000B"/>
              </a:solidFill>
              <a:prstDash val="solid"/>
            </a:ln>
          </p:spPr>
          <p:txBody>
            <a:bodyPr vert="horz" wrap="none" lIns="98302" tIns="57479" rIns="98302" bIns="57479"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grpSp>
      <p:grpSp>
        <p:nvGrpSpPr>
          <p:cNvPr id="28" name="Group 27">
            <a:extLst>
              <a:ext uri="{FF2B5EF4-FFF2-40B4-BE49-F238E27FC236}">
                <a16:creationId xmlns:a16="http://schemas.microsoft.com/office/drawing/2014/main" id="{C771768E-396F-8B5A-F149-C160943CA298}"/>
              </a:ext>
            </a:extLst>
          </p:cNvPr>
          <p:cNvGrpSpPr/>
          <p:nvPr/>
        </p:nvGrpSpPr>
        <p:grpSpPr>
          <a:xfrm>
            <a:off x="6695981" y="4380492"/>
            <a:ext cx="2957231" cy="1260293"/>
            <a:chOff x="5701680" y="4828680"/>
            <a:chExt cx="3259800" cy="1389240"/>
          </a:xfrm>
        </p:grpSpPr>
        <p:grpSp>
          <p:nvGrpSpPr>
            <p:cNvPr id="29" name="Group 28">
              <a:extLst>
                <a:ext uri="{FF2B5EF4-FFF2-40B4-BE49-F238E27FC236}">
                  <a16:creationId xmlns:a16="http://schemas.microsoft.com/office/drawing/2014/main" id="{E0A5F878-7EA5-949C-6BF0-4243475DB1AE}"/>
                </a:ext>
              </a:extLst>
            </p:cNvPr>
            <p:cNvGrpSpPr/>
            <p:nvPr/>
          </p:nvGrpSpPr>
          <p:grpSpPr>
            <a:xfrm>
              <a:off x="5701680" y="4828680"/>
              <a:ext cx="3259800" cy="1389240"/>
              <a:chOff x="5701680" y="4828680"/>
              <a:chExt cx="3259800" cy="1389240"/>
            </a:xfrm>
          </p:grpSpPr>
          <p:sp>
            <p:nvSpPr>
              <p:cNvPr id="30" name="Freeform: Shape 29">
                <a:extLst>
                  <a:ext uri="{FF2B5EF4-FFF2-40B4-BE49-F238E27FC236}">
                    <a16:creationId xmlns:a16="http://schemas.microsoft.com/office/drawing/2014/main" id="{7957B535-7253-1ABF-5FC1-8104AE1BA88A}"/>
                  </a:ext>
                </a:extLst>
              </p:cNvPr>
              <p:cNvSpPr/>
              <p:nvPr/>
            </p:nvSpPr>
            <p:spPr>
              <a:xfrm>
                <a:off x="5701680" y="4828680"/>
                <a:ext cx="607680" cy="346320"/>
              </a:xfrm>
              <a:custGeom>
                <a:avLst>
                  <a:gd name="f0" fmla="val 453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CC00"/>
              </a:solidFill>
              <a:ln w="0">
                <a:solidFill>
                  <a:srgbClr val="FF99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P1</a:t>
                </a:r>
              </a:p>
            </p:txBody>
          </p:sp>
          <p:sp>
            <p:nvSpPr>
              <p:cNvPr id="31" name="Freeform: Shape 30">
                <a:extLst>
                  <a:ext uri="{FF2B5EF4-FFF2-40B4-BE49-F238E27FC236}">
                    <a16:creationId xmlns:a16="http://schemas.microsoft.com/office/drawing/2014/main" id="{A220B089-4BC6-1697-EAE1-0AE782617D87}"/>
                  </a:ext>
                </a:extLst>
              </p:cNvPr>
              <p:cNvSpPr/>
              <p:nvPr/>
            </p:nvSpPr>
            <p:spPr>
              <a:xfrm>
                <a:off x="5706360" y="5662440"/>
                <a:ext cx="3255120" cy="555480"/>
              </a:xfrm>
              <a:custGeom>
                <a:avLst>
                  <a:gd name="f0" fmla="val 453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CCFF00"/>
                </a:solidFill>
                <a:prstDash val="solid"/>
              </a:ln>
            </p:spPr>
            <p:txBody>
              <a:bodyPr vert="horz" wrap="none" lIns="81646" tIns="40823" rIns="81646" bIns="40823" anchor="ctr" anchorCtr="0" compatLnSpc="0">
                <a:noAutofit/>
              </a:bodyPr>
              <a:lstStyle/>
              <a:p>
                <a:pPr algn="ctr" defTabSz="829544" hangingPunct="0"/>
                <a:r>
                  <a:rPr lang="en-US" sz="1452" b="1">
                    <a:solidFill>
                      <a:prstClr val="black"/>
                    </a:solidFill>
                    <a:latin typeface="Trebuchet MS" pitchFamily="34"/>
                    <a:ea typeface="Segoe UI" pitchFamily="2"/>
                    <a:cs typeface="Tahoma" pitchFamily="2"/>
                  </a:rPr>
                  <a:t>Shared Memory</a:t>
                </a:r>
              </a:p>
            </p:txBody>
          </p:sp>
          <p:sp>
            <p:nvSpPr>
              <p:cNvPr id="32" name="Freeform: Shape 31">
                <a:extLst>
                  <a:ext uri="{FF2B5EF4-FFF2-40B4-BE49-F238E27FC236}">
                    <a16:creationId xmlns:a16="http://schemas.microsoft.com/office/drawing/2014/main" id="{324EEDEE-94F8-4BEE-1D40-C7114D96A5CB}"/>
                  </a:ext>
                </a:extLst>
              </p:cNvPr>
              <p:cNvSpPr/>
              <p:nvPr/>
            </p:nvSpPr>
            <p:spPr>
              <a:xfrm>
                <a:off x="6458040" y="4829040"/>
                <a:ext cx="607680" cy="346320"/>
              </a:xfrm>
              <a:custGeom>
                <a:avLst>
                  <a:gd name="f0" fmla="val 453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CC00"/>
              </a:solidFill>
              <a:ln w="0">
                <a:solidFill>
                  <a:srgbClr val="FF99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P2</a:t>
                </a:r>
              </a:p>
            </p:txBody>
          </p:sp>
          <p:sp>
            <p:nvSpPr>
              <p:cNvPr id="33" name="Freeform: Shape 32">
                <a:extLst>
                  <a:ext uri="{FF2B5EF4-FFF2-40B4-BE49-F238E27FC236}">
                    <a16:creationId xmlns:a16="http://schemas.microsoft.com/office/drawing/2014/main" id="{787C6AF2-B0AE-F0BD-2087-63C03AA345A9}"/>
                  </a:ext>
                </a:extLst>
              </p:cNvPr>
              <p:cNvSpPr/>
              <p:nvPr/>
            </p:nvSpPr>
            <p:spPr>
              <a:xfrm>
                <a:off x="7214400" y="4829400"/>
                <a:ext cx="607680" cy="346320"/>
              </a:xfrm>
              <a:custGeom>
                <a:avLst>
                  <a:gd name="f0" fmla="val 453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CC00"/>
              </a:solidFill>
              <a:ln w="0">
                <a:solidFill>
                  <a:srgbClr val="FF99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P3</a:t>
                </a:r>
              </a:p>
            </p:txBody>
          </p:sp>
          <p:sp>
            <p:nvSpPr>
              <p:cNvPr id="34" name="Freeform: Shape 33">
                <a:extLst>
                  <a:ext uri="{FF2B5EF4-FFF2-40B4-BE49-F238E27FC236}">
                    <a16:creationId xmlns:a16="http://schemas.microsoft.com/office/drawing/2014/main" id="{59ECC397-B3D5-F2E3-8105-B2BB5409D688}"/>
                  </a:ext>
                </a:extLst>
              </p:cNvPr>
              <p:cNvSpPr/>
              <p:nvPr/>
            </p:nvSpPr>
            <p:spPr>
              <a:xfrm>
                <a:off x="8294760" y="4829760"/>
                <a:ext cx="607680" cy="346320"/>
              </a:xfrm>
              <a:custGeom>
                <a:avLst>
                  <a:gd name="f0" fmla="val 453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CC00"/>
              </a:solidFill>
              <a:ln w="0">
                <a:solidFill>
                  <a:srgbClr val="FF99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Pn</a:t>
                </a:r>
              </a:p>
            </p:txBody>
          </p:sp>
          <p:sp>
            <p:nvSpPr>
              <p:cNvPr id="35" name="Straight Connector 34">
                <a:extLst>
                  <a:ext uri="{FF2B5EF4-FFF2-40B4-BE49-F238E27FC236}">
                    <a16:creationId xmlns:a16="http://schemas.microsoft.com/office/drawing/2014/main" id="{6336709B-694E-F148-A491-431684EA23FA}"/>
                  </a:ext>
                </a:extLst>
              </p:cNvPr>
              <p:cNvSpPr/>
              <p:nvPr/>
            </p:nvSpPr>
            <p:spPr>
              <a:xfrm>
                <a:off x="6015600" y="5175000"/>
                <a:ext cx="0" cy="487440"/>
              </a:xfrm>
              <a:prstGeom prst="line">
                <a:avLst/>
              </a:prstGeom>
              <a:noFill/>
              <a:ln w="0">
                <a:solidFill>
                  <a:srgbClr val="000000"/>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36" name="Straight Connector 35">
                <a:extLst>
                  <a:ext uri="{FF2B5EF4-FFF2-40B4-BE49-F238E27FC236}">
                    <a16:creationId xmlns:a16="http://schemas.microsoft.com/office/drawing/2014/main" id="{8543824B-0822-A2E4-15AB-4B653BA44282}"/>
                  </a:ext>
                </a:extLst>
              </p:cNvPr>
              <p:cNvSpPr/>
              <p:nvPr/>
            </p:nvSpPr>
            <p:spPr>
              <a:xfrm>
                <a:off x="6771600" y="5175000"/>
                <a:ext cx="0" cy="487440"/>
              </a:xfrm>
              <a:prstGeom prst="line">
                <a:avLst/>
              </a:prstGeom>
              <a:noFill/>
              <a:ln w="0">
                <a:solidFill>
                  <a:srgbClr val="000000"/>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37" name="Straight Connector 36">
                <a:extLst>
                  <a:ext uri="{FF2B5EF4-FFF2-40B4-BE49-F238E27FC236}">
                    <a16:creationId xmlns:a16="http://schemas.microsoft.com/office/drawing/2014/main" id="{33D71863-79FA-D20B-5228-A843B985CC87}"/>
                  </a:ext>
                </a:extLst>
              </p:cNvPr>
              <p:cNvSpPr/>
              <p:nvPr/>
            </p:nvSpPr>
            <p:spPr>
              <a:xfrm>
                <a:off x="7527600" y="5175000"/>
                <a:ext cx="0" cy="487440"/>
              </a:xfrm>
              <a:prstGeom prst="line">
                <a:avLst/>
              </a:prstGeom>
              <a:noFill/>
              <a:ln w="0">
                <a:solidFill>
                  <a:srgbClr val="000000"/>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38" name="Straight Connector 37">
                <a:extLst>
                  <a:ext uri="{FF2B5EF4-FFF2-40B4-BE49-F238E27FC236}">
                    <a16:creationId xmlns:a16="http://schemas.microsoft.com/office/drawing/2014/main" id="{2F3D887B-3C4C-3C02-0270-0EC85B464211}"/>
                  </a:ext>
                </a:extLst>
              </p:cNvPr>
              <p:cNvSpPr/>
              <p:nvPr/>
            </p:nvSpPr>
            <p:spPr>
              <a:xfrm>
                <a:off x="8607600" y="5175000"/>
                <a:ext cx="0" cy="487440"/>
              </a:xfrm>
              <a:prstGeom prst="line">
                <a:avLst/>
              </a:prstGeom>
              <a:noFill/>
              <a:ln w="0">
                <a:solidFill>
                  <a:srgbClr val="000000"/>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grpSp>
        <p:sp>
          <p:nvSpPr>
            <p:cNvPr id="39" name="Freeform: Shape 38">
              <a:extLst>
                <a:ext uri="{FF2B5EF4-FFF2-40B4-BE49-F238E27FC236}">
                  <a16:creationId xmlns:a16="http://schemas.microsoft.com/office/drawing/2014/main" id="{F5122690-990F-5617-17F9-26F8A3226418}"/>
                </a:ext>
              </a:extLst>
            </p:cNvPr>
            <p:cNvSpPr/>
            <p:nvPr/>
          </p:nvSpPr>
          <p:spPr>
            <a:xfrm rot="2901000">
              <a:off x="5809891" y="5353244"/>
              <a:ext cx="1016640" cy="127800"/>
            </a:xfrm>
            <a:custGeom>
              <a:avLst/>
              <a:gdLst/>
              <a:ahLst/>
              <a:cxnLst>
                <a:cxn ang="3cd4">
                  <a:pos x="hc" y="t"/>
                </a:cxn>
                <a:cxn ang="cd2">
                  <a:pos x="l" y="vc"/>
                </a:cxn>
                <a:cxn ang="cd4">
                  <a:pos x="hc" y="b"/>
                </a:cxn>
                <a:cxn ang="0">
                  <a:pos x="r" y="vc"/>
                </a:cxn>
              </a:cxnLst>
              <a:rect l="l" t="t" r="r" b="b"/>
              <a:pathLst>
                <a:path w="2825" h="356">
                  <a:moveTo>
                    <a:pt x="0" y="5"/>
                  </a:moveTo>
                  <a:cubicBezTo>
                    <a:pt x="328" y="-31"/>
                    <a:pt x="629" y="135"/>
                    <a:pt x="947" y="171"/>
                  </a:cubicBezTo>
                  <a:cubicBezTo>
                    <a:pt x="1244" y="206"/>
                    <a:pt x="1524" y="280"/>
                    <a:pt x="1824" y="308"/>
                  </a:cubicBezTo>
                  <a:cubicBezTo>
                    <a:pt x="2121" y="335"/>
                    <a:pt x="2445" y="419"/>
                    <a:pt x="2725" y="271"/>
                  </a:cubicBezTo>
                  <a:lnTo>
                    <a:pt x="2825" y="231"/>
                  </a:lnTo>
                </a:path>
              </a:pathLst>
            </a:custGeom>
            <a:noFill/>
            <a:ln w="36720">
              <a:solidFill>
                <a:srgbClr val="C90016"/>
              </a:solidFill>
              <a:prstDash val="solid"/>
            </a:ln>
          </p:spPr>
          <p:txBody>
            <a:bodyPr vert="horz" wrap="none" lIns="97976" tIns="57152" rIns="97976" bIns="57152"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40" name="Freeform: Shape 39">
              <a:extLst>
                <a:ext uri="{FF2B5EF4-FFF2-40B4-BE49-F238E27FC236}">
                  <a16:creationId xmlns:a16="http://schemas.microsoft.com/office/drawing/2014/main" id="{026A5150-6262-8C8F-9FD7-E893CE436404}"/>
                </a:ext>
              </a:extLst>
            </p:cNvPr>
            <p:cNvSpPr/>
            <p:nvPr/>
          </p:nvSpPr>
          <p:spPr>
            <a:xfrm rot="5057400">
              <a:off x="6312758" y="5383332"/>
              <a:ext cx="749880" cy="77760"/>
            </a:xfrm>
            <a:custGeom>
              <a:avLst/>
              <a:gdLst/>
              <a:ahLst/>
              <a:cxnLst>
                <a:cxn ang="3cd4">
                  <a:pos x="hc" y="t"/>
                </a:cxn>
                <a:cxn ang="cd2">
                  <a:pos x="l" y="vc"/>
                </a:cxn>
                <a:cxn ang="cd4">
                  <a:pos x="hc" y="b"/>
                </a:cxn>
                <a:cxn ang="0">
                  <a:pos x="r" y="vc"/>
                </a:cxn>
              </a:cxnLst>
              <a:rect l="l" t="t" r="r" b="b"/>
              <a:pathLst>
                <a:path w="2084" h="217">
                  <a:moveTo>
                    <a:pt x="0" y="84"/>
                  </a:moveTo>
                  <a:cubicBezTo>
                    <a:pt x="255" y="111"/>
                    <a:pt x="510" y="151"/>
                    <a:pt x="766" y="161"/>
                  </a:cubicBezTo>
                  <a:cubicBezTo>
                    <a:pt x="1031" y="171"/>
                    <a:pt x="1309" y="293"/>
                    <a:pt x="1565" y="144"/>
                  </a:cubicBezTo>
                  <a:lnTo>
                    <a:pt x="1821" y="0"/>
                  </a:lnTo>
                  <a:lnTo>
                    <a:pt x="2084" y="26"/>
                  </a:lnTo>
                </a:path>
              </a:pathLst>
            </a:custGeom>
            <a:noFill/>
            <a:ln w="36720">
              <a:solidFill>
                <a:srgbClr val="C90016"/>
              </a:solidFill>
              <a:prstDash val="solid"/>
            </a:ln>
          </p:spPr>
          <p:txBody>
            <a:bodyPr vert="horz" wrap="none" lIns="98302" tIns="57479" rIns="98302" bIns="57479"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41" name="Freeform: Shape 40">
              <a:extLst>
                <a:ext uri="{FF2B5EF4-FFF2-40B4-BE49-F238E27FC236}">
                  <a16:creationId xmlns:a16="http://schemas.microsoft.com/office/drawing/2014/main" id="{AA300B79-AFCD-D9E3-444E-4ECE181A0E92}"/>
                </a:ext>
              </a:extLst>
            </p:cNvPr>
            <p:cNvSpPr/>
            <p:nvPr/>
          </p:nvSpPr>
          <p:spPr>
            <a:xfrm rot="5400000">
              <a:off x="6988666" y="5290200"/>
              <a:ext cx="761759" cy="295200"/>
            </a:xfrm>
            <a:custGeom>
              <a:avLst/>
              <a:gdLst/>
              <a:ahLst/>
              <a:cxnLst>
                <a:cxn ang="3cd4">
                  <a:pos x="hc" y="t"/>
                </a:cxn>
                <a:cxn ang="cd2">
                  <a:pos x="l" y="vc"/>
                </a:cxn>
                <a:cxn ang="cd4">
                  <a:pos x="hc" y="b"/>
                </a:cxn>
                <a:cxn ang="0">
                  <a:pos x="r" y="vc"/>
                </a:cxn>
              </a:cxnLst>
              <a:rect l="l" t="t" r="r" b="b"/>
              <a:pathLst>
                <a:path w="2117" h="821">
                  <a:moveTo>
                    <a:pt x="0" y="3"/>
                  </a:moveTo>
                  <a:cubicBezTo>
                    <a:pt x="300" y="-24"/>
                    <a:pt x="571" y="142"/>
                    <a:pt x="866" y="147"/>
                  </a:cubicBezTo>
                  <a:cubicBezTo>
                    <a:pt x="1158" y="151"/>
                    <a:pt x="1371" y="355"/>
                    <a:pt x="1635" y="436"/>
                  </a:cubicBezTo>
                  <a:lnTo>
                    <a:pt x="1876" y="604"/>
                  </a:lnTo>
                  <a:lnTo>
                    <a:pt x="2117" y="821"/>
                  </a:lnTo>
                </a:path>
              </a:pathLst>
            </a:custGeom>
            <a:noFill/>
            <a:ln w="36720">
              <a:solidFill>
                <a:srgbClr val="C90016"/>
              </a:solidFill>
              <a:prstDash val="solid"/>
            </a:ln>
          </p:spPr>
          <p:txBody>
            <a:bodyPr vert="horz" wrap="none" lIns="98302" tIns="57479" rIns="98302" bIns="57479"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42" name="Freeform: Shape 41">
              <a:extLst>
                <a:ext uri="{FF2B5EF4-FFF2-40B4-BE49-F238E27FC236}">
                  <a16:creationId xmlns:a16="http://schemas.microsoft.com/office/drawing/2014/main" id="{88052B2A-8E4A-D8A3-4C68-61808C0EA3F3}"/>
                </a:ext>
              </a:extLst>
            </p:cNvPr>
            <p:cNvSpPr/>
            <p:nvPr/>
          </p:nvSpPr>
          <p:spPr>
            <a:xfrm rot="6831600">
              <a:off x="7647249" y="5321139"/>
              <a:ext cx="959400" cy="285480"/>
            </a:xfrm>
            <a:custGeom>
              <a:avLst/>
              <a:gdLst/>
              <a:ahLst/>
              <a:cxnLst>
                <a:cxn ang="3cd4">
                  <a:pos x="hc" y="t"/>
                </a:cxn>
                <a:cxn ang="cd2">
                  <a:pos x="l" y="vc"/>
                </a:cxn>
                <a:cxn ang="cd4">
                  <a:pos x="hc" y="b"/>
                </a:cxn>
                <a:cxn ang="0">
                  <a:pos x="r" y="vc"/>
                </a:cxn>
              </a:cxnLst>
              <a:rect l="l" t="t" r="r" b="b"/>
              <a:pathLst>
                <a:path w="2666" h="794">
                  <a:moveTo>
                    <a:pt x="0" y="1"/>
                  </a:moveTo>
                  <a:cubicBezTo>
                    <a:pt x="402" y="-10"/>
                    <a:pt x="783" y="143"/>
                    <a:pt x="1162" y="250"/>
                  </a:cubicBezTo>
                  <a:cubicBezTo>
                    <a:pt x="1551" y="359"/>
                    <a:pt x="1907" y="562"/>
                    <a:pt x="2307" y="637"/>
                  </a:cubicBezTo>
                  <a:lnTo>
                    <a:pt x="2581" y="779"/>
                  </a:lnTo>
                  <a:lnTo>
                    <a:pt x="2666" y="794"/>
                  </a:lnTo>
                </a:path>
              </a:pathLst>
            </a:custGeom>
            <a:noFill/>
            <a:ln w="36720">
              <a:solidFill>
                <a:srgbClr val="C90016"/>
              </a:solidFill>
              <a:prstDash val="solid"/>
            </a:ln>
          </p:spPr>
          <p:txBody>
            <a:bodyPr vert="horz" wrap="none" lIns="98302" tIns="57479" rIns="98302" bIns="57479"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F8571-6E4C-86CE-52ED-94ED46FE7A20}"/>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Synchronization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Treads - Mutex</a:t>
            </a:r>
          </a:p>
        </p:txBody>
      </p:sp>
      <p:sp>
        <p:nvSpPr>
          <p:cNvPr id="3" name="Text Placeholder 2">
            <a:extLst>
              <a:ext uri="{FF2B5EF4-FFF2-40B4-BE49-F238E27FC236}">
                <a16:creationId xmlns:a16="http://schemas.microsoft.com/office/drawing/2014/main" id="{E968BCB5-8827-D370-3374-CCF4928DDE2E}"/>
              </a:ext>
            </a:extLst>
          </p:cNvPr>
          <p:cNvSpPr txBox="1">
            <a:spLocks noGrp="1"/>
          </p:cNvSpPr>
          <p:nvPr>
            <p:ph type="body" idx="4294967295"/>
          </p:nvPr>
        </p:nvSpPr>
        <p:spPr>
          <a:xfrm>
            <a:off x="1980739" y="1327243"/>
            <a:ext cx="8229627" cy="4721446"/>
          </a:xfrm>
        </p:spPr>
        <p:txBody>
          <a:bodyPr/>
          <a:lstStyle/>
          <a:p>
            <a:pPr lvl="0" algn="just" hangingPunct="1">
              <a:lnSpc>
                <a:spcPct val="81000"/>
              </a:lnSpc>
              <a:buSzPct val="45000"/>
              <a:buFont typeface="StarSymbol"/>
              <a:buChar char="●"/>
            </a:pPr>
            <a:r>
              <a:rPr lang="en-US" sz="2177">
                <a:solidFill>
                  <a:srgbClr val="000000"/>
                </a:solidFill>
                <a:latin typeface="Arial" pitchFamily="34"/>
                <a:ea typeface="DejaVu Sans" pitchFamily="2"/>
                <a:cs typeface="DejaVu Sans" pitchFamily="2"/>
              </a:rPr>
              <a:t>pthread library offers multiple Mutex related library functions  </a:t>
            </a:r>
          </a:p>
          <a:p>
            <a:pPr lvl="0" algn="just" hangingPunct="1">
              <a:lnSpc>
                <a:spcPct val="81000"/>
              </a:lnSpc>
              <a:buSzPct val="45000"/>
              <a:buFont typeface="StarSymbol"/>
              <a:buChar char="●"/>
            </a:pPr>
            <a:r>
              <a:rPr lang="en-US" sz="2177">
                <a:solidFill>
                  <a:srgbClr val="000000"/>
                </a:solidFill>
                <a:latin typeface="Arial" pitchFamily="34"/>
                <a:ea typeface="DejaVu Sans" pitchFamily="2"/>
                <a:cs typeface="DejaVu Sans" pitchFamily="2"/>
              </a:rPr>
              <a:t>These functions help to synchronize between multiple threads</a:t>
            </a:r>
          </a:p>
        </p:txBody>
      </p:sp>
      <p:pic>
        <p:nvPicPr>
          <p:cNvPr id="4" name="Picture 3">
            <a:hlinkClick r:id="rId3" action="ppaction://hlinksldjump"/>
            <a:extLst>
              <a:ext uri="{FF2B5EF4-FFF2-40B4-BE49-F238E27FC236}">
                <a16:creationId xmlns:a16="http://schemas.microsoft.com/office/drawing/2014/main" id="{E666B903-2FAC-F14D-6570-16F3E63E8A1F}"/>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49E49338-5A1D-9E8F-B6B7-E0F73C589A21}"/>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310C7DE5-519B-2E03-8124-72BB64DFEE95}"/>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graphicFrame>
        <p:nvGraphicFramePr>
          <p:cNvPr id="7" name="Table 6">
            <a:extLst>
              <a:ext uri="{FF2B5EF4-FFF2-40B4-BE49-F238E27FC236}">
                <a16:creationId xmlns:a16="http://schemas.microsoft.com/office/drawing/2014/main" id="{EFEA95F8-585F-0318-941A-586177715B83}"/>
              </a:ext>
            </a:extLst>
          </p:cNvPr>
          <p:cNvGraphicFramePr>
            <a:graphicFrameLocks noGrp="1"/>
          </p:cNvGraphicFramePr>
          <p:nvPr/>
        </p:nvGraphicFramePr>
        <p:xfrm>
          <a:off x="2096678" y="2265851"/>
          <a:ext cx="7764242" cy="3845216"/>
        </p:xfrm>
        <a:graphic>
          <a:graphicData uri="http://schemas.openxmlformats.org/drawingml/2006/table">
            <a:tbl>
              <a:tblPr firstRow="1" bandRow="1"/>
              <a:tblGrid>
                <a:gridCol w="3196291">
                  <a:extLst>
                    <a:ext uri="{9D8B030D-6E8A-4147-A177-3AD203B41FA5}">
                      <a16:colId xmlns:a16="http://schemas.microsoft.com/office/drawing/2014/main" val="1043131627"/>
                    </a:ext>
                  </a:extLst>
                </a:gridCol>
                <a:gridCol w="4567951">
                  <a:extLst>
                    <a:ext uri="{9D8B030D-6E8A-4147-A177-3AD203B41FA5}">
                      <a16:colId xmlns:a16="http://schemas.microsoft.com/office/drawing/2014/main" val="941996875"/>
                    </a:ext>
                  </a:extLst>
                </a:gridCol>
              </a:tblGrid>
              <a:tr h="328545">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Function</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Meaning</a:t>
                      </a:r>
                    </a:p>
                  </a:txBody>
                  <a:tcPr marL="82953" marR="82953" marT="41476" marB="41476"/>
                </a:tc>
                <a:extLst>
                  <a:ext uri="{0D108BD9-81ED-4DB2-BD59-A6C34878D82A}">
                    <a16:rowId xmlns:a16="http://schemas.microsoft.com/office/drawing/2014/main" val="3695904574"/>
                  </a:ext>
                </a:extLst>
              </a:tr>
              <a:tr h="1095367">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int pthread_mutex_init(</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 pthread_mutex_t *mutex</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 const pthread_mutexattr_t *attribute)</a:t>
                      </a: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Initialize mutex variable</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mutex: Actual mutex variable</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attribute: Mutex attributes</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RETUR: Success (0)/Failure (Non zero)</a:t>
                      </a:r>
                    </a:p>
                  </a:txBody>
                  <a:tcPr marL="82953" marR="82953" marT="41476" marB="41476"/>
                </a:tc>
                <a:extLst>
                  <a:ext uri="{0D108BD9-81ED-4DB2-BD59-A6C34878D82A}">
                    <a16:rowId xmlns:a16="http://schemas.microsoft.com/office/drawing/2014/main" val="1932713288"/>
                  </a:ext>
                </a:extLst>
              </a:tr>
              <a:tr h="892558">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int pthread_mutex_lock(</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pthread_mutex_t *mutex)</a:t>
                      </a: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Lock the mutex</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mutex: Mutex variable</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RETURN: Success (0)/Failure (Non-zero)</a:t>
                      </a:r>
                    </a:p>
                  </a:txBody>
                  <a:tcPr marL="82953" marR="82953" marT="41476" marB="41476"/>
                </a:tc>
                <a:extLst>
                  <a:ext uri="{0D108BD9-81ED-4DB2-BD59-A6C34878D82A}">
                    <a16:rowId xmlns:a16="http://schemas.microsoft.com/office/drawing/2014/main" val="3318631809"/>
                  </a:ext>
                </a:extLst>
              </a:tr>
              <a:tr h="807646">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int pthread_mutex_unlock(</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pthread_mutex_t  *mutex)</a:t>
                      </a:r>
                    </a:p>
                    <a:p>
                      <a:pPr marL="0" marR="0" lvl="0" indent="0" algn="l" rtl="0" hangingPunct="1">
                        <a:lnSpc>
                          <a:spcPct val="100000"/>
                        </a:lnSpc>
                        <a:spcBef>
                          <a:spcPts val="0"/>
                        </a:spcBef>
                        <a:spcAft>
                          <a:spcPts val="0"/>
                        </a:spcAft>
                        <a:buNone/>
                        <a:tabLst/>
                      </a:pPr>
                      <a:endParaRPr lang="en-US" sz="1500" b="0" i="0" u="none" strike="noStrike" kern="1200" cap="none" spc="0" baseline="0">
                        <a:ln>
                          <a:noFill/>
                        </a:ln>
                        <a:solidFill>
                          <a:srgbClr val="000000"/>
                        </a:solidFill>
                        <a:latin typeface="Trebuchet MS" pitchFamily="34"/>
                        <a:ea typeface="DejaVu Sans"/>
                        <a:cs typeface="DejaVu Sans"/>
                      </a:endParaRP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Unlock the mutex</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Mutex: Mutex variable</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RETURN: Success (0)/Failure (Non-zero)</a:t>
                      </a:r>
                    </a:p>
                  </a:txBody>
                  <a:tcPr marL="82953" marR="82953" marT="41476" marB="41476"/>
                </a:tc>
                <a:extLst>
                  <a:ext uri="{0D108BD9-81ED-4DB2-BD59-A6C34878D82A}">
                    <a16:rowId xmlns:a16="http://schemas.microsoft.com/office/drawing/2014/main" val="1986634671"/>
                  </a:ext>
                </a:extLst>
              </a:tr>
              <a:tr h="721101">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int  pthread_mutex_destroy(</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pthread_mutex_t *mutex)</a:t>
                      </a: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300" b="0" i="0" u="none" strike="noStrike" kern="1200" cap="none" spc="0" baseline="0">
                          <a:ln>
                            <a:noFill/>
                          </a:ln>
                          <a:solidFill>
                            <a:srgbClr val="000000"/>
                          </a:solidFill>
                          <a:latin typeface="Trebuchet MS" pitchFamily="34"/>
                          <a:ea typeface="DejaVu Sans"/>
                          <a:cs typeface="DejaVu Sans"/>
                        </a:rPr>
                        <a:t>Destroy the mutex variable</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300" b="0" i="0" u="none" strike="noStrike" kern="1200" cap="none" spc="0" baseline="0">
                          <a:ln>
                            <a:noFill/>
                          </a:ln>
                          <a:solidFill>
                            <a:srgbClr val="000000"/>
                          </a:solidFill>
                          <a:latin typeface="Trebuchet MS" pitchFamily="34"/>
                          <a:ea typeface="DejaVu Sans"/>
                          <a:cs typeface="DejaVu Sans"/>
                        </a:rPr>
                        <a:t>Mutex: Mutex variable</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300" b="0" i="0" u="none" strike="noStrike" kern="1200" cap="none" spc="0" baseline="0">
                          <a:ln>
                            <a:noFill/>
                          </a:ln>
                          <a:solidFill>
                            <a:srgbClr val="000000"/>
                          </a:solidFill>
                          <a:latin typeface="Trebuchet MS" pitchFamily="34"/>
                          <a:ea typeface="DejaVu Sans"/>
                          <a:cs typeface="DejaVu Sans"/>
                        </a:rPr>
                        <a:t>RETURN: Success (0)/Failure (Non-zero)</a:t>
                      </a:r>
                    </a:p>
                  </a:txBody>
                  <a:tcPr marL="82953" marR="82953" marT="41476" marB="41476"/>
                </a:tc>
                <a:extLst>
                  <a:ext uri="{0D108BD9-81ED-4DB2-BD59-A6C34878D82A}">
                    <a16:rowId xmlns:a16="http://schemas.microsoft.com/office/drawing/2014/main" val="36249017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C029-B3CF-2AF7-6454-EEA25D23785B}"/>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Threads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Advantages</a:t>
            </a:r>
          </a:p>
        </p:txBody>
      </p:sp>
      <p:sp>
        <p:nvSpPr>
          <p:cNvPr id="3" name="Text Placeholder 2">
            <a:extLst>
              <a:ext uri="{FF2B5EF4-FFF2-40B4-BE49-F238E27FC236}">
                <a16:creationId xmlns:a16="http://schemas.microsoft.com/office/drawing/2014/main" id="{A28322BE-4665-2D12-33BD-CE7D9EA07A30}"/>
              </a:ext>
            </a:extLst>
          </p:cNvPr>
          <p:cNvSpPr txBox="1">
            <a:spLocks noGrp="1"/>
          </p:cNvSpPr>
          <p:nvPr>
            <p:ph type="body" idx="4294967295"/>
          </p:nvPr>
        </p:nvSpPr>
        <p:spPr>
          <a:xfrm>
            <a:off x="1980739" y="1327243"/>
            <a:ext cx="8229627" cy="4721446"/>
          </a:xfrm>
        </p:spPr>
        <p:txBody>
          <a:bodyPr/>
          <a:lstStyle/>
          <a:p>
            <a:pPr lvl="0" algn="l" hangingPunct="1">
              <a:lnSpc>
                <a:spcPct val="91000"/>
              </a:lnSpc>
              <a:buSzPct val="45000"/>
              <a:buFont typeface="StarSymbol"/>
              <a:buChar char="●"/>
            </a:pPr>
            <a:r>
              <a:rPr lang="en-US" sz="2359">
                <a:solidFill>
                  <a:srgbClr val="000000"/>
                </a:solidFill>
                <a:ea typeface="DejaVu Sans" pitchFamily="2"/>
                <a:cs typeface="DejaVu Sans" pitchFamily="2"/>
              </a:rPr>
              <a:t>Takes less time to create a new thread in an existing process than to create a brand new process</a:t>
            </a:r>
          </a:p>
          <a:p>
            <a:pPr lvl="0" algn="l" hangingPunct="1">
              <a:lnSpc>
                <a:spcPct val="91000"/>
              </a:lnSpc>
              <a:buSzPct val="45000"/>
              <a:buFont typeface="StarSymbol"/>
              <a:buChar char="●"/>
            </a:pPr>
            <a:r>
              <a:rPr lang="en-US" sz="2359">
                <a:solidFill>
                  <a:srgbClr val="000000"/>
                </a:solidFill>
                <a:ea typeface="DejaVu Sans" pitchFamily="2"/>
                <a:cs typeface="DejaVu Sans" pitchFamily="2"/>
              </a:rPr>
              <a:t>Switching between threads is faster than a normal context switch</a:t>
            </a:r>
          </a:p>
          <a:p>
            <a:pPr lvl="0" algn="l" hangingPunct="1">
              <a:lnSpc>
                <a:spcPct val="91000"/>
              </a:lnSpc>
              <a:buSzPct val="45000"/>
              <a:buFont typeface="StarSymbol"/>
              <a:buChar char="●"/>
            </a:pPr>
            <a:r>
              <a:rPr lang="en-US" sz="2359">
                <a:solidFill>
                  <a:srgbClr val="000000"/>
                </a:solidFill>
                <a:ea typeface="DejaVu Sans" pitchFamily="2"/>
                <a:cs typeface="DejaVu Sans" pitchFamily="2"/>
              </a:rPr>
              <a:t>Threads enhance efficiency in communication between different executing programs</a:t>
            </a:r>
          </a:p>
          <a:p>
            <a:pPr lvl="0" algn="l" hangingPunct="1">
              <a:lnSpc>
                <a:spcPct val="91000"/>
              </a:lnSpc>
              <a:buSzPct val="45000"/>
              <a:buFont typeface="StarSymbol"/>
              <a:buChar char="●"/>
            </a:pPr>
            <a:r>
              <a:rPr lang="en-US" sz="2359">
                <a:solidFill>
                  <a:srgbClr val="000000"/>
                </a:solidFill>
                <a:ea typeface="DejaVu Sans" pitchFamily="2"/>
                <a:cs typeface="DejaVu Sans" pitchFamily="2"/>
              </a:rPr>
              <a:t>No kernel involved</a:t>
            </a:r>
          </a:p>
        </p:txBody>
      </p:sp>
      <p:pic>
        <p:nvPicPr>
          <p:cNvPr id="4" name="Picture 3">
            <a:hlinkClick r:id="rId3" action="ppaction://hlinksldjump"/>
            <a:extLst>
              <a:ext uri="{FF2B5EF4-FFF2-40B4-BE49-F238E27FC236}">
                <a16:creationId xmlns:a16="http://schemas.microsoft.com/office/drawing/2014/main" id="{C8621EFF-B7A5-3AC6-9B85-AB66C5AA0142}"/>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1B4500C9-2826-3B3F-7702-4217DAB64477}"/>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37E91F2B-C3CA-C0E2-F246-98CD888388F7}"/>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6FF-4234-AF64-C4AF-C788FF3C535B}"/>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Synchronization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Treads – Semaphores – 2 basic operations</a:t>
            </a:r>
          </a:p>
        </p:txBody>
      </p:sp>
      <p:sp>
        <p:nvSpPr>
          <p:cNvPr id="3" name="Text Placeholder 2">
            <a:extLst>
              <a:ext uri="{FF2B5EF4-FFF2-40B4-BE49-F238E27FC236}">
                <a16:creationId xmlns:a16="http://schemas.microsoft.com/office/drawing/2014/main" id="{6E481CD7-1ABC-7970-DD3E-C9EBC30B0BA3}"/>
              </a:ext>
            </a:extLst>
          </p:cNvPr>
          <p:cNvSpPr txBox="1">
            <a:spLocks noGrp="1"/>
          </p:cNvSpPr>
          <p:nvPr>
            <p:ph type="body" idx="4294967295"/>
          </p:nvPr>
        </p:nvSpPr>
        <p:spPr>
          <a:xfrm>
            <a:off x="1980739" y="1327243"/>
            <a:ext cx="8229627" cy="4721446"/>
          </a:xfrm>
        </p:spPr>
        <p:txBody>
          <a:bodyPr/>
          <a:lstStyle/>
          <a:p>
            <a:pPr lvl="0" algn="l" hangingPunct="1">
              <a:lnSpc>
                <a:spcPct val="81000"/>
              </a:lnSpc>
              <a:buSzPct val="45000"/>
              <a:buFont typeface="StarSymbol"/>
              <a:buChar char="●"/>
            </a:pPr>
            <a:r>
              <a:rPr lang="en-US" sz="2177">
                <a:solidFill>
                  <a:srgbClr val="660066"/>
                </a:solidFill>
                <a:ea typeface="DejaVu Sans" pitchFamily="2"/>
                <a:cs typeface="DejaVu Sans" pitchFamily="2"/>
              </a:rPr>
              <a:t>Wait operation:</a:t>
            </a:r>
          </a:p>
          <a:p>
            <a:pPr marL="0" lvl="1" indent="0">
              <a:lnSpc>
                <a:spcPct val="81000"/>
              </a:lnSpc>
              <a:spcBef>
                <a:spcPts val="0"/>
              </a:spcBef>
              <a:spcAft>
                <a:spcPts val="1286"/>
              </a:spcAft>
              <a:buSzPct val="75000"/>
              <a:buFont typeface="StarSymbol"/>
              <a:buChar char="–"/>
            </a:pPr>
            <a:r>
              <a:rPr lang="en-US" sz="1814">
                <a:solidFill>
                  <a:srgbClr val="000000"/>
                </a:solidFill>
                <a:latin typeface="Trebuchet MS" pitchFamily="34"/>
                <a:ea typeface="DejaVu Sans" pitchFamily="2"/>
                <a:cs typeface="DejaVu Sans" pitchFamily="2"/>
              </a:rPr>
              <a:t>Decrements the value of the semaphore by 1</a:t>
            </a:r>
          </a:p>
          <a:p>
            <a:pPr marL="0" lvl="1" indent="0">
              <a:lnSpc>
                <a:spcPct val="81000"/>
              </a:lnSpc>
              <a:spcBef>
                <a:spcPts val="0"/>
              </a:spcBef>
              <a:spcAft>
                <a:spcPts val="1286"/>
              </a:spcAft>
              <a:buSzPct val="75000"/>
              <a:buFont typeface="StarSymbol"/>
              <a:buChar char="–"/>
            </a:pPr>
            <a:r>
              <a:rPr lang="en-US" sz="1814">
                <a:solidFill>
                  <a:srgbClr val="000000"/>
                </a:solidFill>
                <a:latin typeface="Trebuchet MS" pitchFamily="34"/>
                <a:ea typeface="DejaVu Sans" pitchFamily="2"/>
                <a:cs typeface="DejaVu Sans" pitchFamily="2"/>
              </a:rPr>
              <a:t>If the value is already zero, the operation blocks until the value of the semaphore becomes positive</a:t>
            </a:r>
          </a:p>
          <a:p>
            <a:pPr marL="0" lvl="1" indent="0">
              <a:lnSpc>
                <a:spcPct val="81000"/>
              </a:lnSpc>
              <a:spcBef>
                <a:spcPts val="0"/>
              </a:spcBef>
              <a:spcAft>
                <a:spcPts val="1286"/>
              </a:spcAft>
              <a:buSzPct val="75000"/>
              <a:buFont typeface="StarSymbol"/>
              <a:buChar char="–"/>
            </a:pPr>
            <a:r>
              <a:rPr lang="en-US" sz="1814">
                <a:solidFill>
                  <a:srgbClr val="000000"/>
                </a:solidFill>
                <a:latin typeface="Trebuchet MS" pitchFamily="34"/>
                <a:ea typeface="DejaVu Sans" pitchFamily="2"/>
                <a:cs typeface="DejaVu Sans" pitchFamily="2"/>
              </a:rPr>
              <a:t>When the semaphore’s value becomes positive, it is decremented by 1 and the wait operation returns</a:t>
            </a:r>
          </a:p>
          <a:p>
            <a:pPr lvl="0" algn="l" hangingPunct="1">
              <a:lnSpc>
                <a:spcPct val="81000"/>
              </a:lnSpc>
              <a:buSzPct val="45000"/>
              <a:buFont typeface="StarSymbol"/>
              <a:buChar char="●"/>
            </a:pPr>
            <a:r>
              <a:rPr lang="en-US" sz="2177">
                <a:solidFill>
                  <a:srgbClr val="660066"/>
                </a:solidFill>
                <a:ea typeface="DejaVu Sans" pitchFamily="2"/>
                <a:cs typeface="DejaVu Sans" pitchFamily="2"/>
              </a:rPr>
              <a:t>Post operation:</a:t>
            </a:r>
          </a:p>
          <a:p>
            <a:pPr marL="0" lvl="1" indent="0">
              <a:lnSpc>
                <a:spcPct val="81000"/>
              </a:lnSpc>
              <a:spcBef>
                <a:spcPts val="0"/>
              </a:spcBef>
              <a:spcAft>
                <a:spcPts val="1286"/>
              </a:spcAft>
              <a:buSzPct val="75000"/>
              <a:buFont typeface="StarSymbol"/>
              <a:buChar char="–"/>
            </a:pPr>
            <a:r>
              <a:rPr lang="en-US" sz="1814">
                <a:solidFill>
                  <a:srgbClr val="000000"/>
                </a:solidFill>
                <a:latin typeface="Trebuchet MS" pitchFamily="34"/>
                <a:ea typeface="DejaVu Sans" pitchFamily="2"/>
                <a:cs typeface="DejaVu Sans" pitchFamily="2"/>
              </a:rPr>
              <a:t>Increments the value of the semaphore by 1</a:t>
            </a:r>
          </a:p>
          <a:p>
            <a:pPr marL="0" lvl="1" indent="0">
              <a:lnSpc>
                <a:spcPct val="81000"/>
              </a:lnSpc>
              <a:spcBef>
                <a:spcPts val="0"/>
              </a:spcBef>
              <a:spcAft>
                <a:spcPts val="1286"/>
              </a:spcAft>
              <a:buSzPct val="75000"/>
              <a:buFont typeface="StarSymbol"/>
              <a:buChar char="–"/>
            </a:pPr>
            <a:r>
              <a:rPr lang="en-US" sz="1814">
                <a:solidFill>
                  <a:srgbClr val="000000"/>
                </a:solidFill>
                <a:latin typeface="Trebuchet MS" pitchFamily="34"/>
                <a:ea typeface="DejaVu Sans" pitchFamily="2"/>
                <a:cs typeface="DejaVu Sans" pitchFamily="2"/>
              </a:rPr>
              <a:t>If the semaphore was previously zero and other threads are blocked in a wait operation on that semaphore</a:t>
            </a:r>
          </a:p>
          <a:p>
            <a:pPr marL="0" lvl="1" indent="0">
              <a:lnSpc>
                <a:spcPct val="81000"/>
              </a:lnSpc>
              <a:spcBef>
                <a:spcPts val="0"/>
              </a:spcBef>
              <a:spcAft>
                <a:spcPts val="1286"/>
              </a:spcAft>
              <a:buSzPct val="75000"/>
              <a:buFont typeface="StarSymbol"/>
              <a:buChar char="–"/>
            </a:pPr>
            <a:r>
              <a:rPr lang="en-US" sz="1814">
                <a:solidFill>
                  <a:srgbClr val="000000"/>
                </a:solidFill>
                <a:latin typeface="Trebuchet MS" pitchFamily="34"/>
                <a:ea typeface="DejaVu Sans" pitchFamily="2"/>
                <a:cs typeface="DejaVu Sans" pitchFamily="2"/>
              </a:rPr>
              <a:t>One of those threads is unblocked and its wait operation completes (which brings the semaphore’s value back to zero)</a:t>
            </a:r>
          </a:p>
        </p:txBody>
      </p:sp>
      <p:pic>
        <p:nvPicPr>
          <p:cNvPr id="4" name="Picture 3">
            <a:hlinkClick r:id="rId3" action="ppaction://hlinksldjump"/>
            <a:extLst>
              <a:ext uri="{FF2B5EF4-FFF2-40B4-BE49-F238E27FC236}">
                <a16:creationId xmlns:a16="http://schemas.microsoft.com/office/drawing/2014/main" id="{357E81EB-0248-4964-DB99-54B8D5966785}"/>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B10B0D76-01B6-9127-185B-B523905CC0C8}"/>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2F0B11A2-3230-E7D1-4C99-EA5739782DA1}"/>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CEEF-3ED9-4BF7-7102-20A4A02CC605}"/>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Synchronization</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Treads - Semaphores</a:t>
            </a:r>
          </a:p>
        </p:txBody>
      </p:sp>
      <p:sp>
        <p:nvSpPr>
          <p:cNvPr id="3" name="Text Placeholder 2">
            <a:extLst>
              <a:ext uri="{FF2B5EF4-FFF2-40B4-BE49-F238E27FC236}">
                <a16:creationId xmlns:a16="http://schemas.microsoft.com/office/drawing/2014/main" id="{98A50C9A-4264-11EA-46F6-39218C6D549E}"/>
              </a:ext>
            </a:extLst>
          </p:cNvPr>
          <p:cNvSpPr txBox="1">
            <a:spLocks noGrp="1"/>
          </p:cNvSpPr>
          <p:nvPr>
            <p:ph type="body" idx="4294967295"/>
          </p:nvPr>
        </p:nvSpPr>
        <p:spPr>
          <a:xfrm>
            <a:off x="1980739" y="1163951"/>
            <a:ext cx="8229627" cy="743962"/>
          </a:xfrm>
        </p:spPr>
        <p:txBody>
          <a:bodyPr/>
          <a:lstStyle/>
          <a:p>
            <a:pPr lvl="0" algn="just" hangingPunct="1">
              <a:lnSpc>
                <a:spcPct val="81000"/>
              </a:lnSpc>
              <a:buSzPct val="45000"/>
              <a:buFont typeface="StarSymbol"/>
              <a:buChar char="●"/>
            </a:pPr>
            <a:r>
              <a:rPr lang="en-US" sz="1814">
                <a:solidFill>
                  <a:srgbClr val="000000"/>
                </a:solidFill>
                <a:ea typeface="DejaVu Sans" pitchFamily="2"/>
                <a:cs typeface="DejaVu Sans" pitchFamily="2"/>
              </a:rPr>
              <a:t>pthread library offers multiple Semaphore related library functions  </a:t>
            </a:r>
          </a:p>
          <a:p>
            <a:pPr lvl="0" algn="just" hangingPunct="1">
              <a:lnSpc>
                <a:spcPct val="81000"/>
              </a:lnSpc>
              <a:buSzPct val="45000"/>
              <a:buFont typeface="StarSymbol"/>
              <a:buChar char="●"/>
            </a:pPr>
            <a:r>
              <a:rPr lang="en-US" sz="1814">
                <a:solidFill>
                  <a:srgbClr val="000000"/>
                </a:solidFill>
                <a:ea typeface="DejaVu Sans" pitchFamily="2"/>
                <a:cs typeface="DejaVu Sans" pitchFamily="2"/>
              </a:rPr>
              <a:t>These functions help to synchronize between multiple threads</a:t>
            </a:r>
          </a:p>
        </p:txBody>
      </p:sp>
      <p:pic>
        <p:nvPicPr>
          <p:cNvPr id="4" name="Picture 3">
            <a:hlinkClick r:id="rId3" action="ppaction://hlinksldjump"/>
            <a:extLst>
              <a:ext uri="{FF2B5EF4-FFF2-40B4-BE49-F238E27FC236}">
                <a16:creationId xmlns:a16="http://schemas.microsoft.com/office/drawing/2014/main" id="{098D0DC2-0C6C-B70E-401C-FEEB6BE4F0E9}"/>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graphicFrame>
        <p:nvGraphicFramePr>
          <p:cNvPr id="5" name="Table 4">
            <a:extLst>
              <a:ext uri="{FF2B5EF4-FFF2-40B4-BE49-F238E27FC236}">
                <a16:creationId xmlns:a16="http://schemas.microsoft.com/office/drawing/2014/main" id="{93C4E4BB-9FBA-82BA-7342-4B952C9A2C10}"/>
              </a:ext>
            </a:extLst>
          </p:cNvPr>
          <p:cNvGraphicFramePr>
            <a:graphicFrameLocks noGrp="1"/>
          </p:cNvGraphicFramePr>
          <p:nvPr/>
        </p:nvGraphicFramePr>
        <p:xfrm>
          <a:off x="2197593" y="1931754"/>
          <a:ext cx="7764242" cy="4098317"/>
        </p:xfrm>
        <a:graphic>
          <a:graphicData uri="http://schemas.openxmlformats.org/drawingml/2006/table">
            <a:tbl>
              <a:tblPr firstRow="1" bandRow="1"/>
              <a:tblGrid>
                <a:gridCol w="3196291">
                  <a:extLst>
                    <a:ext uri="{9D8B030D-6E8A-4147-A177-3AD203B41FA5}">
                      <a16:colId xmlns:a16="http://schemas.microsoft.com/office/drawing/2014/main" val="259769033"/>
                    </a:ext>
                  </a:extLst>
                </a:gridCol>
                <a:gridCol w="4567951">
                  <a:extLst>
                    <a:ext uri="{9D8B030D-6E8A-4147-A177-3AD203B41FA5}">
                      <a16:colId xmlns:a16="http://schemas.microsoft.com/office/drawing/2014/main" val="3602841966"/>
                    </a:ext>
                  </a:extLst>
                </a:gridCol>
              </a:tblGrid>
              <a:tr h="314828">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Function</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Meaning</a:t>
                      </a:r>
                    </a:p>
                  </a:txBody>
                  <a:tcPr marL="82953" marR="82953" marT="41476" marB="41476"/>
                </a:tc>
                <a:extLst>
                  <a:ext uri="{0D108BD9-81ED-4DB2-BD59-A6C34878D82A}">
                    <a16:rowId xmlns:a16="http://schemas.microsoft.com/office/drawing/2014/main" val="3039682185"/>
                  </a:ext>
                </a:extLst>
              </a:tr>
              <a:tr h="1003597">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int sem_init (</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sem_t *sem,</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int pshared,</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unsigned int value)</a:t>
                      </a: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sem: Points to a semaphore object</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pshared: Flag, make it zero for threads</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value: Initial value to set the semaphore</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RETURN: Success (0)/Failure (Non zero)</a:t>
                      </a:r>
                    </a:p>
                  </a:txBody>
                  <a:tcPr marL="82953" marR="82953" marT="41476" marB="41476"/>
                </a:tc>
                <a:extLst>
                  <a:ext uri="{0D108BD9-81ED-4DB2-BD59-A6C34878D82A}">
                    <a16:rowId xmlns:a16="http://schemas.microsoft.com/office/drawing/2014/main" val="2048003448"/>
                  </a:ext>
                </a:extLst>
              </a:tr>
              <a:tr h="927828">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int sem_wait(sem_t *sem)</a:t>
                      </a: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Wait on the semaphore </a:t>
                      </a:r>
                      <a:r>
                        <a:rPr lang="en-US" sz="1500" b="1" i="0" u="none" strike="noStrike" kern="1200" cap="none" spc="0" baseline="0">
                          <a:ln>
                            <a:noFill/>
                          </a:ln>
                          <a:solidFill>
                            <a:srgbClr val="000000"/>
                          </a:solidFill>
                          <a:latin typeface="Trebuchet MS" pitchFamily="34"/>
                          <a:ea typeface="DejaVu Sans"/>
                          <a:cs typeface="DejaVu Sans"/>
                        </a:rPr>
                        <a:t>(Decrements count)</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sem: Semaphore variable</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RETURN: Success (0)/Failure (Non-zero)</a:t>
                      </a:r>
                    </a:p>
                  </a:txBody>
                  <a:tcPr marL="82953" marR="82953" marT="41476" marB="41476"/>
                </a:tc>
                <a:extLst>
                  <a:ext uri="{0D108BD9-81ED-4DB2-BD59-A6C34878D82A}">
                    <a16:rowId xmlns:a16="http://schemas.microsoft.com/office/drawing/2014/main" val="2555955050"/>
                  </a:ext>
                </a:extLst>
              </a:tr>
              <a:tr h="927828">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int sem_post(sem_t *sem)</a:t>
                      </a: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Post on the semaphore </a:t>
                      </a:r>
                      <a:r>
                        <a:rPr lang="en-US" sz="1500" b="1" i="0" u="none" strike="noStrike" kern="1200" cap="none" spc="0" baseline="0">
                          <a:ln>
                            <a:noFill/>
                          </a:ln>
                          <a:solidFill>
                            <a:srgbClr val="000000"/>
                          </a:solidFill>
                          <a:latin typeface="Trebuchet MS" pitchFamily="34"/>
                          <a:ea typeface="DejaVu Sans"/>
                          <a:cs typeface="DejaVu Sans"/>
                        </a:rPr>
                        <a:t>(Increments count)</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sem: Semaphore variable</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RETURN: Success (0)/Failure (Non-zero)</a:t>
                      </a:r>
                    </a:p>
                  </a:txBody>
                  <a:tcPr marL="82953" marR="82953" marT="41476" marB="41476"/>
                </a:tc>
                <a:extLst>
                  <a:ext uri="{0D108BD9-81ED-4DB2-BD59-A6C34878D82A}">
                    <a16:rowId xmlns:a16="http://schemas.microsoft.com/office/drawing/2014/main" val="1846374630"/>
                  </a:ext>
                </a:extLst>
              </a:tr>
              <a:tr h="924236">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int sem_destroy(sem_t *sem)</a:t>
                      </a: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Destroy the semaphore</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No thread should be waiting on this semaphore</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RETURN: Success (0)/Failure (Non-zero)</a:t>
                      </a:r>
                    </a:p>
                  </a:txBody>
                  <a:tcPr marL="82953" marR="82953" marT="41476" marB="41476"/>
                </a:tc>
                <a:extLst>
                  <a:ext uri="{0D108BD9-81ED-4DB2-BD59-A6C34878D82A}">
                    <a16:rowId xmlns:a16="http://schemas.microsoft.com/office/drawing/2014/main" val="2371393893"/>
                  </a:ext>
                </a:extLst>
              </a:tr>
            </a:tbl>
          </a:graphicData>
        </a:graphic>
      </p:graphicFrame>
      <p:pic>
        <p:nvPicPr>
          <p:cNvPr id="6" name="Picture 5">
            <a:hlinkClick r:id="" action="ppaction://hlinkshowjump?jump=previousslide"/>
            <a:extLst>
              <a:ext uri="{FF2B5EF4-FFF2-40B4-BE49-F238E27FC236}">
                <a16:creationId xmlns:a16="http://schemas.microsoft.com/office/drawing/2014/main" id="{04DD26DE-572C-362E-B066-DB74BD588026}"/>
              </a:ext>
            </a:extLst>
          </p:cNvPr>
          <p:cNvPicPr>
            <a:picLocks noChangeAspect="1"/>
          </p:cNvPicPr>
          <p:nvPr/>
        </p:nvPicPr>
        <p:blipFill>
          <a:blip r:embed="rId5">
            <a:lum/>
            <a:alphaModFix/>
          </a:blip>
          <a:srcRect/>
          <a:stretch>
            <a:fillRect/>
          </a:stretch>
        </p:blipFill>
        <p:spPr>
          <a:xfrm>
            <a:off x="2412160" y="6423610"/>
            <a:ext cx="326585" cy="32658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3C89-E453-58ED-3A74-22AFBBFCEE36}"/>
              </a:ext>
            </a:extLst>
          </p:cNvPr>
          <p:cNvSpPr txBox="1">
            <a:spLocks noGrp="1"/>
          </p:cNvSpPr>
          <p:nvPr>
            <p:ph type="title" idx="4294967295"/>
          </p:nvPr>
        </p:nvSpPr>
        <p:spPr>
          <a:xfrm>
            <a:off x="609561" y="3053396"/>
            <a:ext cx="10971684" cy="614335"/>
          </a:xfrm>
        </p:spPr>
        <p:txBody>
          <a:bodyPr>
            <a:spAutoFit/>
          </a:bodyPr>
          <a:lstStyle/>
          <a:p>
            <a:pPr lvl="0"/>
            <a:r>
              <a:rPr lang="en-US"/>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F9F6-19FB-768E-2D87-CC3C35EF7637}"/>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Threads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Compilation</a:t>
            </a:r>
          </a:p>
        </p:txBody>
      </p:sp>
      <p:sp>
        <p:nvSpPr>
          <p:cNvPr id="3" name="Text Placeholder 2">
            <a:extLst>
              <a:ext uri="{FF2B5EF4-FFF2-40B4-BE49-F238E27FC236}">
                <a16:creationId xmlns:a16="http://schemas.microsoft.com/office/drawing/2014/main" id="{5A1497F7-4113-8DB1-0474-B56BEF5C7AEC}"/>
              </a:ext>
            </a:extLst>
          </p:cNvPr>
          <p:cNvSpPr txBox="1">
            <a:spLocks noGrp="1"/>
          </p:cNvSpPr>
          <p:nvPr>
            <p:ph type="body" idx="4294967295"/>
          </p:nvPr>
        </p:nvSpPr>
        <p:spPr>
          <a:xfrm>
            <a:off x="1980739" y="1327243"/>
            <a:ext cx="8229627" cy="4721446"/>
          </a:xfrm>
        </p:spPr>
        <p:txBody>
          <a:bodyPr/>
          <a:lstStyle/>
          <a:p>
            <a:pPr lvl="0" algn="l" hangingPunct="1">
              <a:lnSpc>
                <a:spcPct val="91000"/>
              </a:lnSpc>
              <a:buSzPct val="45000"/>
              <a:buFont typeface="StarSymbol"/>
              <a:buChar char="●"/>
            </a:pPr>
            <a:r>
              <a:rPr lang="en-US" sz="2359">
                <a:solidFill>
                  <a:srgbClr val="000000"/>
                </a:solidFill>
                <a:ea typeface="DejaVu Sans" pitchFamily="2"/>
                <a:cs typeface="DejaVu Sans" pitchFamily="2"/>
              </a:rPr>
              <a:t>Use the following command to compile the programs using thread libraries</a:t>
            </a:r>
          </a:p>
          <a:p>
            <a:pPr lvl="0" algn="l" hangingPunct="1">
              <a:lnSpc>
                <a:spcPct val="91000"/>
              </a:lnSpc>
              <a:buSzPct val="45000"/>
              <a:buFont typeface="StarSymbol"/>
              <a:buChar char="●"/>
            </a:pPr>
            <a:r>
              <a:rPr lang="en-US" sz="2177" b="1">
                <a:solidFill>
                  <a:srgbClr val="7030A0"/>
                </a:solidFill>
                <a:latin typeface="Courier New" pitchFamily="49"/>
                <a:ea typeface="DejaVu Sans" pitchFamily="2"/>
                <a:cs typeface="DejaVu Sans" pitchFamily="2"/>
              </a:rPr>
              <a:t>$ gcc -o &lt;output_file&gt; &lt;input_file.c&gt; -lpthread</a:t>
            </a:r>
          </a:p>
        </p:txBody>
      </p:sp>
      <p:pic>
        <p:nvPicPr>
          <p:cNvPr id="4" name="Picture 3">
            <a:hlinkClick r:id="rId3" action="ppaction://hlinksldjump"/>
            <a:extLst>
              <a:ext uri="{FF2B5EF4-FFF2-40B4-BE49-F238E27FC236}">
                <a16:creationId xmlns:a16="http://schemas.microsoft.com/office/drawing/2014/main" id="{70242992-3030-2716-1F71-730D5E1F2FB4}"/>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018EDD51-CEF2-427A-0430-A5D37FDDDB98}"/>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C2179549-AFAD-D6E9-91A2-FBF157204627}"/>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E206-5A47-DC5D-FA0A-01A6EE90D838}"/>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Threads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Creation</a:t>
            </a:r>
          </a:p>
        </p:txBody>
      </p:sp>
      <p:sp>
        <p:nvSpPr>
          <p:cNvPr id="3" name="Text Placeholder 2">
            <a:extLst>
              <a:ext uri="{FF2B5EF4-FFF2-40B4-BE49-F238E27FC236}">
                <a16:creationId xmlns:a16="http://schemas.microsoft.com/office/drawing/2014/main" id="{4E436B10-4AD0-75C0-ADBA-B58461F26A6B}"/>
              </a:ext>
            </a:extLst>
          </p:cNvPr>
          <p:cNvSpPr txBox="1">
            <a:spLocks noGrp="1"/>
          </p:cNvSpPr>
          <p:nvPr>
            <p:ph type="body" idx="4294967295"/>
          </p:nvPr>
        </p:nvSpPr>
        <p:spPr>
          <a:xfrm>
            <a:off x="1980739" y="1327243"/>
            <a:ext cx="8229627" cy="374267"/>
          </a:xfrm>
        </p:spPr>
        <p:txBody>
          <a:bodyPr/>
          <a:lstStyle/>
          <a:p>
            <a:pPr algn="l" hangingPunct="1">
              <a:lnSpc>
                <a:spcPct val="71000"/>
              </a:lnSpc>
              <a:buSzPct val="45000"/>
              <a:buFont typeface="StarSymbol"/>
              <a:buChar char="●"/>
              <a:tabLst>
                <a:tab pos="0" algn="l"/>
              </a:tabLst>
            </a:pPr>
            <a:r>
              <a:rPr lang="en-US" sz="2177">
                <a:solidFill>
                  <a:srgbClr val="000000"/>
                </a:solidFill>
                <a:ea typeface="DejaVu Sans" pitchFamily="2"/>
                <a:cs typeface="DejaVu Sans" pitchFamily="2"/>
              </a:rPr>
              <a:t>The </a:t>
            </a:r>
            <a:r>
              <a:rPr lang="en-US" sz="2177" b="1">
                <a:solidFill>
                  <a:srgbClr val="000000"/>
                </a:solidFill>
                <a:ea typeface="DejaVu Sans" pitchFamily="2"/>
                <a:cs typeface="DejaVu Sans" pitchFamily="2"/>
              </a:rPr>
              <a:t>pthread_create</a:t>
            </a:r>
            <a:r>
              <a:rPr lang="en-US" sz="2177">
                <a:solidFill>
                  <a:srgbClr val="000000"/>
                </a:solidFill>
                <a:ea typeface="DejaVu Sans" pitchFamily="2"/>
                <a:cs typeface="DejaVu Sans" pitchFamily="2"/>
              </a:rPr>
              <a:t> function creates a new thread</a:t>
            </a:r>
          </a:p>
        </p:txBody>
      </p:sp>
      <p:pic>
        <p:nvPicPr>
          <p:cNvPr id="4" name="Picture 3">
            <a:hlinkClick r:id="rId3" action="ppaction://hlinksldjump"/>
            <a:extLst>
              <a:ext uri="{FF2B5EF4-FFF2-40B4-BE49-F238E27FC236}">
                <a16:creationId xmlns:a16="http://schemas.microsoft.com/office/drawing/2014/main" id="{816936B6-5120-BA09-72E5-227799A2E278}"/>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500C2003-133F-66A2-055E-C2FEF8080F6C}"/>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graphicFrame>
        <p:nvGraphicFramePr>
          <p:cNvPr id="6" name="Table 5">
            <a:extLst>
              <a:ext uri="{FF2B5EF4-FFF2-40B4-BE49-F238E27FC236}">
                <a16:creationId xmlns:a16="http://schemas.microsoft.com/office/drawing/2014/main" id="{B9F6382B-922D-F9A6-9A26-C0FEE2484D0B}"/>
              </a:ext>
            </a:extLst>
          </p:cNvPr>
          <p:cNvGraphicFramePr>
            <a:graphicFrameLocks noGrp="1"/>
          </p:cNvGraphicFramePr>
          <p:nvPr/>
        </p:nvGraphicFramePr>
        <p:xfrm>
          <a:off x="2055202" y="2249521"/>
          <a:ext cx="8002649" cy="3793617"/>
        </p:xfrm>
        <a:graphic>
          <a:graphicData uri="http://schemas.openxmlformats.org/drawingml/2006/table">
            <a:tbl>
              <a:tblPr/>
              <a:tblGrid>
                <a:gridCol w="3114971">
                  <a:extLst>
                    <a:ext uri="{9D8B030D-6E8A-4147-A177-3AD203B41FA5}">
                      <a16:colId xmlns:a16="http://schemas.microsoft.com/office/drawing/2014/main" val="273564606"/>
                    </a:ext>
                  </a:extLst>
                </a:gridCol>
                <a:gridCol w="4887678">
                  <a:extLst>
                    <a:ext uri="{9D8B030D-6E8A-4147-A177-3AD203B41FA5}">
                      <a16:colId xmlns:a16="http://schemas.microsoft.com/office/drawing/2014/main" val="1208249285"/>
                    </a:ext>
                  </a:extLst>
                </a:gridCol>
              </a:tblGrid>
              <a:tr h="314828">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Function</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Meaning</a:t>
                      </a:r>
                    </a:p>
                  </a:txBody>
                  <a:tcPr marL="82953" marR="82953" marT="41476" marB="41476"/>
                </a:tc>
                <a:extLst>
                  <a:ext uri="{0D108BD9-81ED-4DB2-BD59-A6C34878D82A}">
                    <a16:rowId xmlns:a16="http://schemas.microsoft.com/office/drawing/2014/main" val="2421316380"/>
                  </a:ext>
                </a:extLst>
              </a:tr>
              <a:tr h="3478788">
                <a:tc>
                  <a:txBody>
                    <a:bodyPr/>
                    <a:lstStyle/>
                    <a:p>
                      <a:pPr marL="0" marR="0" lvl="0" indent="0" algn="l" rtl="0" hangingPunct="1">
                        <a:lnSpc>
                          <a:spcPct val="100000"/>
                        </a:lnSpc>
                        <a:spcBef>
                          <a:spcPts val="0"/>
                        </a:spcBef>
                        <a:spcAft>
                          <a:spcPts val="0"/>
                        </a:spcAft>
                        <a:buNone/>
                        <a:tabLst/>
                      </a:pPr>
                      <a:r>
                        <a:rPr lang="en-US" sz="1600" b="0" i="0" u="none" strike="noStrike" kern="1200" cap="none" spc="0" baseline="0">
                          <a:ln>
                            <a:noFill/>
                          </a:ln>
                          <a:solidFill>
                            <a:srgbClr val="000000"/>
                          </a:solidFill>
                          <a:latin typeface="Trebuchet MS" pitchFamily="34"/>
                          <a:ea typeface="DejaVu Sans"/>
                          <a:cs typeface="DejaVu Sans"/>
                        </a:rPr>
                        <a:t>int pthread_create(</a:t>
                      </a:r>
                    </a:p>
                    <a:p>
                      <a:pPr marL="0" marR="0" lvl="0" indent="0" algn="l" rtl="0" hangingPunct="1">
                        <a:lnSpc>
                          <a:spcPct val="100000"/>
                        </a:lnSpc>
                        <a:spcBef>
                          <a:spcPts val="0"/>
                        </a:spcBef>
                        <a:spcAft>
                          <a:spcPts val="0"/>
                        </a:spcAft>
                        <a:buNone/>
                        <a:tabLst/>
                      </a:pPr>
                      <a:r>
                        <a:rPr lang="en-US" sz="1600" b="0" i="0" u="none" strike="noStrike" kern="1200" cap="none" spc="0" baseline="0">
                          <a:ln>
                            <a:noFill/>
                          </a:ln>
                          <a:solidFill>
                            <a:srgbClr val="000000"/>
                          </a:solidFill>
                          <a:latin typeface="Trebuchet MS" pitchFamily="34"/>
                          <a:ea typeface="DejaVu Sans"/>
                          <a:cs typeface="DejaVu Sans"/>
                        </a:rPr>
                        <a:t>pthread_t *thread,</a:t>
                      </a:r>
                    </a:p>
                    <a:p>
                      <a:pPr marL="0" marR="0" lvl="0" indent="0" algn="l" rtl="0" hangingPunct="1">
                        <a:lnSpc>
                          <a:spcPct val="100000"/>
                        </a:lnSpc>
                        <a:spcBef>
                          <a:spcPts val="0"/>
                        </a:spcBef>
                        <a:spcAft>
                          <a:spcPts val="0"/>
                        </a:spcAft>
                        <a:buNone/>
                        <a:tabLst/>
                      </a:pPr>
                      <a:r>
                        <a:rPr lang="en-US" sz="1600" b="0" i="0" u="none" strike="noStrike" kern="1200" cap="none" spc="0" baseline="0">
                          <a:ln>
                            <a:noFill/>
                          </a:ln>
                          <a:solidFill>
                            <a:srgbClr val="000000"/>
                          </a:solidFill>
                          <a:latin typeface="Trebuchet MS" pitchFamily="34"/>
                          <a:ea typeface="DejaVu Sans"/>
                          <a:cs typeface="DejaVu Sans"/>
                        </a:rPr>
                        <a:t>const pthread_attr_t *attr,</a:t>
                      </a:r>
                    </a:p>
                    <a:p>
                      <a:pPr marL="0" marR="0" lvl="0" indent="0" algn="l" rtl="0" hangingPunct="1">
                        <a:lnSpc>
                          <a:spcPct val="100000"/>
                        </a:lnSpc>
                        <a:spcBef>
                          <a:spcPts val="0"/>
                        </a:spcBef>
                        <a:spcAft>
                          <a:spcPts val="0"/>
                        </a:spcAft>
                        <a:buNone/>
                        <a:tabLst/>
                      </a:pPr>
                      <a:r>
                        <a:rPr lang="en-US" sz="1600" b="0" i="0" u="none" strike="noStrike" kern="1200" cap="none" spc="0" baseline="0">
                          <a:ln>
                            <a:noFill/>
                          </a:ln>
                          <a:solidFill>
                            <a:srgbClr val="000000"/>
                          </a:solidFill>
                          <a:latin typeface="Trebuchet MS" pitchFamily="34"/>
                          <a:ea typeface="DejaVu Sans"/>
                          <a:cs typeface="DejaVu Sans"/>
                        </a:rPr>
                        <a:t>void *(*start_routine) (void *),</a:t>
                      </a:r>
                    </a:p>
                    <a:p>
                      <a:pPr marL="0" marR="0" lvl="0" indent="0" algn="l" rtl="0" hangingPunct="1">
                        <a:lnSpc>
                          <a:spcPct val="100000"/>
                        </a:lnSpc>
                        <a:spcBef>
                          <a:spcPts val="0"/>
                        </a:spcBef>
                        <a:spcAft>
                          <a:spcPts val="0"/>
                        </a:spcAft>
                        <a:buNone/>
                        <a:tabLst/>
                      </a:pPr>
                      <a:r>
                        <a:rPr lang="en-US" sz="1600" b="0" i="0" u="none" strike="noStrike" kern="1200" cap="none" spc="0" baseline="0">
                          <a:ln>
                            <a:noFill/>
                          </a:ln>
                          <a:solidFill>
                            <a:srgbClr val="000000"/>
                          </a:solidFill>
                          <a:latin typeface="Trebuchet MS" pitchFamily="34"/>
                          <a:ea typeface="DejaVu Sans"/>
                          <a:cs typeface="DejaVu Sans"/>
                        </a:rPr>
                        <a:t>void *arg)</a:t>
                      </a: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600" b="0" i="0" u="none" strike="noStrike" kern="1200" cap="none" spc="0" baseline="0">
                          <a:ln>
                            <a:noFill/>
                          </a:ln>
                          <a:solidFill>
                            <a:srgbClr val="000000"/>
                          </a:solidFill>
                          <a:latin typeface="Trebuchet MS" pitchFamily="34"/>
                          <a:ea typeface="DejaVu Sans"/>
                          <a:cs typeface="DejaVu Sans"/>
                        </a:rPr>
                        <a:t>A pointer to a pthread_t variable, in which the thread ID of the new thread is stored</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600" b="0" i="0" u="none" strike="noStrike" kern="1200" cap="none" spc="0" baseline="0">
                          <a:ln>
                            <a:noFill/>
                          </a:ln>
                          <a:solidFill>
                            <a:srgbClr val="000000"/>
                          </a:solidFill>
                          <a:latin typeface="Trebuchet MS" pitchFamily="34"/>
                          <a:ea typeface="DejaVu Sans"/>
                          <a:cs typeface="DejaVu Sans"/>
                        </a:rPr>
                        <a:t>A pointer to a thread attribute object. If you pass NULL as the thread attribute, a thread will be created with the default thread attributes</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600" b="0" i="0" u="none" strike="noStrike" kern="1200" cap="none" spc="0" baseline="0">
                          <a:ln>
                            <a:noFill/>
                          </a:ln>
                          <a:solidFill>
                            <a:srgbClr val="000000"/>
                          </a:solidFill>
                          <a:latin typeface="Trebuchet MS" pitchFamily="34"/>
                          <a:ea typeface="DejaVu Sans"/>
                          <a:cs typeface="DejaVu Sans"/>
                        </a:rPr>
                        <a:t>A pointer to the thread function. This is an ordinary function pointer, of this type: void* (*) (void*)</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600" b="0" i="0" u="none" strike="noStrike" kern="1200" cap="none" spc="0" baseline="0">
                          <a:ln>
                            <a:noFill/>
                          </a:ln>
                          <a:solidFill>
                            <a:srgbClr val="000000"/>
                          </a:solidFill>
                          <a:latin typeface="Trebuchet MS" pitchFamily="34"/>
                          <a:ea typeface="DejaVu Sans"/>
                          <a:cs typeface="DejaVu Sans"/>
                        </a:rPr>
                        <a:t>A thread argument value of type void *. Whatever you pass is simply passed as the argument to the thread function when thread begins executing</a:t>
                      </a:r>
                    </a:p>
                  </a:txBody>
                  <a:tcPr marL="82953" marR="82953" marT="41476" marB="41476"/>
                </a:tc>
                <a:extLst>
                  <a:ext uri="{0D108BD9-81ED-4DB2-BD59-A6C34878D82A}">
                    <a16:rowId xmlns:a16="http://schemas.microsoft.com/office/drawing/2014/main" val="31766441"/>
                  </a:ext>
                </a:extLst>
              </a:tr>
            </a:tbl>
          </a:graphicData>
        </a:graphic>
      </p:graphicFrame>
      <p:pic>
        <p:nvPicPr>
          <p:cNvPr id="7" name="Picture 6">
            <a:hlinkClick r:id="" action="ppaction://hlinkshowjump?jump=previousslide"/>
            <a:extLst>
              <a:ext uri="{FF2B5EF4-FFF2-40B4-BE49-F238E27FC236}">
                <a16:creationId xmlns:a16="http://schemas.microsoft.com/office/drawing/2014/main" id="{590E2266-B604-7FBD-C872-0FB219B9BD49}"/>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5A50-E9F3-23C1-F0A6-D95E3EA10999}"/>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Threads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Creation</a:t>
            </a:r>
          </a:p>
        </p:txBody>
      </p:sp>
      <p:sp>
        <p:nvSpPr>
          <p:cNvPr id="3" name="Text Placeholder 2">
            <a:extLst>
              <a:ext uri="{FF2B5EF4-FFF2-40B4-BE49-F238E27FC236}">
                <a16:creationId xmlns:a16="http://schemas.microsoft.com/office/drawing/2014/main" id="{4CAF0908-35CC-9967-0E33-EADE4EFE4C21}"/>
              </a:ext>
            </a:extLst>
          </p:cNvPr>
          <p:cNvSpPr txBox="1">
            <a:spLocks noGrp="1"/>
          </p:cNvSpPr>
          <p:nvPr>
            <p:ph type="body" idx="4294967295"/>
          </p:nvPr>
        </p:nvSpPr>
        <p:spPr>
          <a:xfrm>
            <a:off x="1980739" y="1327243"/>
            <a:ext cx="8229627" cy="4721446"/>
          </a:xfrm>
        </p:spPr>
        <p:txBody>
          <a:bodyPr/>
          <a:lstStyle/>
          <a:p>
            <a:pPr lvl="0" algn="just" hangingPunct="1">
              <a:lnSpc>
                <a:spcPct val="91000"/>
              </a:lnSpc>
              <a:buSzPct val="45000"/>
              <a:buFont typeface="StarSymbol"/>
              <a:buChar char="●"/>
            </a:pPr>
            <a:r>
              <a:rPr lang="en-US" sz="2359">
                <a:solidFill>
                  <a:srgbClr val="000000"/>
                </a:solidFill>
                <a:ea typeface="DejaVu Sans" pitchFamily="2"/>
                <a:cs typeface="DejaVu Sans" pitchFamily="2"/>
              </a:rPr>
              <a:t>A call to </a:t>
            </a:r>
            <a:r>
              <a:rPr lang="en-US" sz="2359" b="1">
                <a:solidFill>
                  <a:srgbClr val="000000"/>
                </a:solidFill>
                <a:ea typeface="DejaVu Sans" pitchFamily="2"/>
                <a:cs typeface="DejaVu Sans" pitchFamily="2"/>
              </a:rPr>
              <a:t>pthread_create</a:t>
            </a:r>
            <a:r>
              <a:rPr lang="en-US" sz="2359">
                <a:solidFill>
                  <a:srgbClr val="000000"/>
                </a:solidFill>
                <a:ea typeface="DejaVu Sans" pitchFamily="2"/>
                <a:cs typeface="DejaVu Sans" pitchFamily="2"/>
              </a:rPr>
              <a:t> returns immediately, and the original thread continues executing the instructions following the call</a:t>
            </a:r>
          </a:p>
          <a:p>
            <a:pPr lvl="0" algn="just" hangingPunct="1">
              <a:lnSpc>
                <a:spcPct val="91000"/>
              </a:lnSpc>
              <a:buSzPct val="45000"/>
              <a:buFont typeface="StarSymbol"/>
              <a:buChar char="●"/>
            </a:pPr>
            <a:r>
              <a:rPr lang="en-US" sz="2359">
                <a:solidFill>
                  <a:srgbClr val="000000"/>
                </a:solidFill>
                <a:ea typeface="DejaVu Sans" pitchFamily="2"/>
                <a:cs typeface="DejaVu Sans" pitchFamily="2"/>
              </a:rPr>
              <a:t>Meanwhile, the new thread begins executing the thread function</a:t>
            </a:r>
          </a:p>
          <a:p>
            <a:pPr lvl="0" algn="just" hangingPunct="1">
              <a:lnSpc>
                <a:spcPct val="91000"/>
              </a:lnSpc>
              <a:buSzPct val="45000"/>
              <a:buFont typeface="StarSymbol"/>
              <a:buChar char="●"/>
            </a:pPr>
            <a:r>
              <a:rPr lang="en-US" sz="2359">
                <a:solidFill>
                  <a:srgbClr val="000000"/>
                </a:solidFill>
                <a:ea typeface="DejaVu Sans" pitchFamily="2"/>
                <a:cs typeface="DejaVu Sans" pitchFamily="2"/>
              </a:rPr>
              <a:t>Linux schedules both threads asynchronously</a:t>
            </a:r>
          </a:p>
          <a:p>
            <a:pPr lvl="0" algn="just" hangingPunct="1">
              <a:lnSpc>
                <a:spcPct val="91000"/>
              </a:lnSpc>
              <a:buSzPct val="45000"/>
              <a:buFont typeface="StarSymbol"/>
              <a:buChar char="●"/>
            </a:pPr>
            <a:r>
              <a:rPr lang="en-US" sz="2359">
                <a:solidFill>
                  <a:srgbClr val="000000"/>
                </a:solidFill>
                <a:ea typeface="DejaVu Sans" pitchFamily="2"/>
                <a:cs typeface="DejaVu Sans" pitchFamily="2"/>
              </a:rPr>
              <a:t>Programs must not rely on the relative order in which instructions are executed in the two threads</a:t>
            </a:r>
          </a:p>
        </p:txBody>
      </p:sp>
      <p:pic>
        <p:nvPicPr>
          <p:cNvPr id="4" name="Picture 3">
            <a:hlinkClick r:id="rId3" action="ppaction://hlinksldjump"/>
            <a:extLst>
              <a:ext uri="{FF2B5EF4-FFF2-40B4-BE49-F238E27FC236}">
                <a16:creationId xmlns:a16="http://schemas.microsoft.com/office/drawing/2014/main" id="{67F43594-4A19-685E-F050-243DBE418BD0}"/>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9F629BA5-12EE-74AE-ED63-B4DF6CAF8B0B}"/>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EC505AA9-2095-9C9C-D301-439CC6AB24C1}"/>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5240-4E55-2C2E-A967-56F4A4CE3234}"/>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Threads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Joining</a:t>
            </a:r>
          </a:p>
        </p:txBody>
      </p:sp>
      <p:sp>
        <p:nvSpPr>
          <p:cNvPr id="3" name="Text Placeholder 2">
            <a:extLst>
              <a:ext uri="{FF2B5EF4-FFF2-40B4-BE49-F238E27FC236}">
                <a16:creationId xmlns:a16="http://schemas.microsoft.com/office/drawing/2014/main" id="{AC27CB78-D17F-400B-DE30-A9C6FCF24FB7}"/>
              </a:ext>
            </a:extLst>
          </p:cNvPr>
          <p:cNvSpPr txBox="1">
            <a:spLocks noGrp="1"/>
          </p:cNvSpPr>
          <p:nvPr>
            <p:ph type="body" idx="4294967295"/>
          </p:nvPr>
        </p:nvSpPr>
        <p:spPr>
          <a:xfrm>
            <a:off x="1980739" y="1327243"/>
            <a:ext cx="8229627" cy="4721446"/>
          </a:xfrm>
        </p:spPr>
        <p:txBody>
          <a:bodyPr/>
          <a:lstStyle/>
          <a:p>
            <a:pPr lvl="0" algn="just" hangingPunct="1">
              <a:lnSpc>
                <a:spcPct val="91000"/>
              </a:lnSpc>
              <a:buSzPct val="45000"/>
              <a:buFont typeface="StarSymbol"/>
              <a:buChar char="●"/>
            </a:pPr>
            <a:r>
              <a:rPr lang="en-US" sz="2177">
                <a:solidFill>
                  <a:srgbClr val="000000"/>
                </a:solidFill>
                <a:ea typeface="DejaVu Sans" pitchFamily="2"/>
                <a:cs typeface="DejaVu Sans" pitchFamily="2"/>
              </a:rPr>
              <a:t>It is quite possible that output created by a thread needs to be integrated for creating final result</a:t>
            </a:r>
          </a:p>
          <a:p>
            <a:pPr lvl="0" algn="just" hangingPunct="1">
              <a:lnSpc>
                <a:spcPct val="91000"/>
              </a:lnSpc>
              <a:buSzPct val="45000"/>
              <a:buFont typeface="StarSymbol"/>
              <a:buChar char="●"/>
            </a:pPr>
            <a:r>
              <a:rPr lang="en-US" sz="2177">
                <a:solidFill>
                  <a:srgbClr val="000000"/>
                </a:solidFill>
                <a:ea typeface="DejaVu Sans" pitchFamily="2"/>
                <a:cs typeface="DejaVu Sans" pitchFamily="2"/>
              </a:rPr>
              <a:t>So the main program may need to wait for threads to complete actions</a:t>
            </a:r>
          </a:p>
          <a:p>
            <a:pPr lvl="0" algn="just" hangingPunct="1">
              <a:lnSpc>
                <a:spcPct val="91000"/>
              </a:lnSpc>
              <a:buSzPct val="45000"/>
              <a:buFont typeface="StarSymbol"/>
              <a:buChar char="●"/>
            </a:pPr>
            <a:r>
              <a:rPr lang="en-US" sz="2177">
                <a:solidFill>
                  <a:srgbClr val="000000"/>
                </a:solidFill>
                <a:ea typeface="DejaVu Sans" pitchFamily="2"/>
                <a:cs typeface="DejaVu Sans" pitchFamily="2"/>
              </a:rPr>
              <a:t>The pthread_join() function helps to achieve this purpose</a:t>
            </a:r>
          </a:p>
        </p:txBody>
      </p:sp>
      <p:pic>
        <p:nvPicPr>
          <p:cNvPr id="4" name="Picture 3">
            <a:hlinkClick r:id="rId3" action="ppaction://hlinksldjump"/>
            <a:extLst>
              <a:ext uri="{FF2B5EF4-FFF2-40B4-BE49-F238E27FC236}">
                <a16:creationId xmlns:a16="http://schemas.microsoft.com/office/drawing/2014/main" id="{FE5CF3EC-E387-C74D-06C3-3897CEEBD75A}"/>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E4575544-56A7-83C7-3D03-DA2090B553FF}"/>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0BBC0194-ACAB-18B2-CDEC-208ABC65EC0C}"/>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graphicFrame>
        <p:nvGraphicFramePr>
          <p:cNvPr id="7" name="Table 6">
            <a:extLst>
              <a:ext uri="{FF2B5EF4-FFF2-40B4-BE49-F238E27FC236}">
                <a16:creationId xmlns:a16="http://schemas.microsoft.com/office/drawing/2014/main" id="{4E5F0FB5-3052-B5D9-16BC-5022B12988AB}"/>
              </a:ext>
            </a:extLst>
          </p:cNvPr>
          <p:cNvGraphicFramePr>
            <a:graphicFrameLocks noGrp="1"/>
          </p:cNvGraphicFramePr>
          <p:nvPr/>
        </p:nvGraphicFramePr>
        <p:xfrm>
          <a:off x="2238089" y="3646654"/>
          <a:ext cx="7799514" cy="1847167"/>
        </p:xfrm>
        <a:graphic>
          <a:graphicData uri="http://schemas.openxmlformats.org/drawingml/2006/table">
            <a:tbl>
              <a:tblPr/>
              <a:tblGrid>
                <a:gridCol w="3291002">
                  <a:extLst>
                    <a:ext uri="{9D8B030D-6E8A-4147-A177-3AD203B41FA5}">
                      <a16:colId xmlns:a16="http://schemas.microsoft.com/office/drawing/2014/main" val="16411445"/>
                    </a:ext>
                  </a:extLst>
                </a:gridCol>
                <a:gridCol w="4508512">
                  <a:extLst>
                    <a:ext uri="{9D8B030D-6E8A-4147-A177-3AD203B41FA5}">
                      <a16:colId xmlns:a16="http://schemas.microsoft.com/office/drawing/2014/main" val="86944131"/>
                    </a:ext>
                  </a:extLst>
                </a:gridCol>
              </a:tblGrid>
              <a:tr h="314828">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Function</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Meaning</a:t>
                      </a:r>
                    </a:p>
                  </a:txBody>
                  <a:tcPr marL="82953" marR="82953" marT="41476" marB="41476"/>
                </a:tc>
                <a:extLst>
                  <a:ext uri="{0D108BD9-81ED-4DB2-BD59-A6C34878D82A}">
                    <a16:rowId xmlns:a16="http://schemas.microsoft.com/office/drawing/2014/main" val="3405738201"/>
                  </a:ext>
                </a:extLst>
              </a:tr>
              <a:tr h="1532338">
                <a:tc>
                  <a:txBody>
                    <a:bodyPr/>
                    <a:lstStyle/>
                    <a:p>
                      <a:pPr marL="0" marR="0" lvl="0" indent="0" algn="l" rtl="0" hangingPunct="1">
                        <a:lnSpc>
                          <a:spcPct val="100000"/>
                        </a:lnSpc>
                        <a:spcBef>
                          <a:spcPts val="0"/>
                        </a:spcBef>
                        <a:spcAft>
                          <a:spcPts val="0"/>
                        </a:spcAft>
                        <a:buNone/>
                        <a:tabLst/>
                      </a:pPr>
                      <a:r>
                        <a:rPr lang="en-US" sz="1600" b="0" i="0" u="none" strike="noStrike" kern="1200" cap="none" spc="0" baseline="0">
                          <a:ln>
                            <a:noFill/>
                          </a:ln>
                          <a:solidFill>
                            <a:srgbClr val="000000"/>
                          </a:solidFill>
                          <a:latin typeface="Trebuchet MS" pitchFamily="34"/>
                          <a:ea typeface="DejaVu Sans"/>
                          <a:cs typeface="DejaVu Sans"/>
                        </a:rPr>
                        <a:t>int pthread_join(</a:t>
                      </a:r>
                    </a:p>
                    <a:p>
                      <a:pPr marL="0" marR="0" lvl="0" indent="0" algn="l" rtl="0" hangingPunct="1">
                        <a:lnSpc>
                          <a:spcPct val="100000"/>
                        </a:lnSpc>
                        <a:spcBef>
                          <a:spcPts val="0"/>
                        </a:spcBef>
                        <a:spcAft>
                          <a:spcPts val="0"/>
                        </a:spcAft>
                        <a:buNone/>
                        <a:tabLst/>
                      </a:pPr>
                      <a:r>
                        <a:rPr lang="en-US" sz="1600" b="0" i="0" u="none" strike="noStrike" kern="1200" cap="none" spc="0" baseline="0">
                          <a:ln>
                            <a:noFill/>
                          </a:ln>
                          <a:solidFill>
                            <a:srgbClr val="000000"/>
                          </a:solidFill>
                          <a:latin typeface="Trebuchet MS" pitchFamily="34"/>
                          <a:ea typeface="DejaVu Sans"/>
                          <a:cs typeface="DejaVu Sans"/>
                        </a:rPr>
                        <a:t>pthread_t thread,</a:t>
                      </a:r>
                    </a:p>
                    <a:p>
                      <a:pPr marL="0" marR="0" lvl="0" indent="0" algn="l" rtl="0" hangingPunct="1">
                        <a:lnSpc>
                          <a:spcPct val="100000"/>
                        </a:lnSpc>
                        <a:spcBef>
                          <a:spcPts val="0"/>
                        </a:spcBef>
                        <a:spcAft>
                          <a:spcPts val="0"/>
                        </a:spcAft>
                        <a:buNone/>
                        <a:tabLst/>
                      </a:pPr>
                      <a:r>
                        <a:rPr lang="en-US" sz="1600" b="0" i="0" u="none" strike="noStrike" kern="1200" cap="none" spc="0" baseline="0">
                          <a:ln>
                            <a:noFill/>
                          </a:ln>
                          <a:solidFill>
                            <a:srgbClr val="000000"/>
                          </a:solidFill>
                          <a:latin typeface="Trebuchet MS" pitchFamily="34"/>
                          <a:ea typeface="DejaVu Sans"/>
                          <a:cs typeface="DejaVu Sans"/>
                        </a:rPr>
                        <a:t>void **value_ptr)</a:t>
                      </a: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600" b="0" i="0" u="none" strike="noStrike" kern="1200" cap="none" spc="0" baseline="0">
                          <a:ln>
                            <a:noFill/>
                          </a:ln>
                          <a:solidFill>
                            <a:srgbClr val="000000"/>
                          </a:solidFill>
                          <a:latin typeface="Trebuchet MS" pitchFamily="34"/>
                          <a:ea typeface="DejaVu Sans"/>
                          <a:cs typeface="DejaVu Sans"/>
                        </a:rPr>
                        <a:t>Thread ID of the thread to wait</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600" b="0" i="0" u="none" strike="noStrike" kern="1200" cap="none" spc="0" baseline="0">
                          <a:ln>
                            <a:noFill/>
                          </a:ln>
                          <a:solidFill>
                            <a:srgbClr val="000000"/>
                          </a:solidFill>
                          <a:latin typeface="Trebuchet MS" pitchFamily="34"/>
                          <a:ea typeface="DejaVu Sans"/>
                          <a:cs typeface="DejaVu Sans"/>
                        </a:rPr>
                        <a:t>Pointer to a void* variable that will receive thread finished value</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600" b="0" i="0" u="none" strike="noStrike" kern="1200" cap="none" spc="0" baseline="0">
                          <a:ln>
                            <a:noFill/>
                          </a:ln>
                          <a:solidFill>
                            <a:srgbClr val="000000"/>
                          </a:solidFill>
                          <a:latin typeface="Trebuchet MS" pitchFamily="34"/>
                          <a:ea typeface="DejaVu Sans"/>
                          <a:cs typeface="DejaVu Sans"/>
                        </a:rPr>
                        <a:t>If you don’t care about the thread return value, pass NULL as the second argument.</a:t>
                      </a:r>
                    </a:p>
                  </a:txBody>
                  <a:tcPr marL="82953" marR="82953" marT="41476" marB="41476"/>
                </a:tc>
                <a:extLst>
                  <a:ext uri="{0D108BD9-81ED-4DB2-BD59-A6C34878D82A}">
                    <a16:rowId xmlns:a16="http://schemas.microsoft.com/office/drawing/2014/main" val="316846506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1249-FC12-81FC-E942-25FAB9284A63}"/>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Threads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Passing Data</a:t>
            </a:r>
          </a:p>
        </p:txBody>
      </p:sp>
      <p:sp>
        <p:nvSpPr>
          <p:cNvPr id="3" name="Text Placeholder 2">
            <a:extLst>
              <a:ext uri="{FF2B5EF4-FFF2-40B4-BE49-F238E27FC236}">
                <a16:creationId xmlns:a16="http://schemas.microsoft.com/office/drawing/2014/main" id="{ABB84917-E8D1-D9FE-2298-01B87262C006}"/>
              </a:ext>
            </a:extLst>
          </p:cNvPr>
          <p:cNvSpPr txBox="1">
            <a:spLocks noGrp="1"/>
          </p:cNvSpPr>
          <p:nvPr>
            <p:ph type="body" idx="4294967295"/>
          </p:nvPr>
        </p:nvSpPr>
        <p:spPr>
          <a:xfrm>
            <a:off x="1980739" y="1327243"/>
            <a:ext cx="8229627" cy="4721446"/>
          </a:xfrm>
        </p:spPr>
        <p:txBody>
          <a:bodyPr/>
          <a:lstStyle/>
          <a:p>
            <a:pPr lvl="0" algn="just" hangingPunct="1">
              <a:lnSpc>
                <a:spcPct val="91000"/>
              </a:lnSpc>
              <a:buSzPct val="45000"/>
              <a:buFont typeface="StarSymbol"/>
              <a:buChar char="●"/>
            </a:pPr>
            <a:r>
              <a:rPr lang="en-US" sz="2540">
                <a:solidFill>
                  <a:srgbClr val="000000"/>
                </a:solidFill>
                <a:ea typeface="DejaVu Sans" pitchFamily="2"/>
                <a:cs typeface="DejaVu Sans" pitchFamily="2"/>
              </a:rPr>
              <a:t>The thread argument provides a convenient method of passing data to threads</a:t>
            </a:r>
          </a:p>
          <a:p>
            <a:pPr lvl="0" algn="just" hangingPunct="1">
              <a:lnSpc>
                <a:spcPct val="91000"/>
              </a:lnSpc>
              <a:buSzPct val="45000"/>
              <a:buFont typeface="StarSymbol"/>
              <a:buChar char="●"/>
            </a:pPr>
            <a:r>
              <a:rPr lang="en-US" sz="2540">
                <a:solidFill>
                  <a:srgbClr val="000000"/>
                </a:solidFill>
                <a:ea typeface="DejaVu Sans" pitchFamily="2"/>
                <a:cs typeface="DejaVu Sans" pitchFamily="2"/>
              </a:rPr>
              <a:t>Because the type of the argument is </a:t>
            </a:r>
            <a:r>
              <a:rPr lang="en-US" sz="2540" b="1">
                <a:solidFill>
                  <a:srgbClr val="000000"/>
                </a:solidFill>
                <a:ea typeface="DejaVu Sans" pitchFamily="2"/>
                <a:cs typeface="DejaVu Sans" pitchFamily="2"/>
              </a:rPr>
              <a:t>void*</a:t>
            </a:r>
            <a:r>
              <a:rPr lang="en-US" sz="2540">
                <a:solidFill>
                  <a:srgbClr val="000000"/>
                </a:solidFill>
                <a:ea typeface="DejaVu Sans" pitchFamily="2"/>
                <a:cs typeface="DejaVu Sans" pitchFamily="2"/>
              </a:rPr>
              <a:t>, though, you can’t pass a lot of data directly via the argument</a:t>
            </a:r>
          </a:p>
          <a:p>
            <a:pPr lvl="0" algn="just" hangingPunct="1">
              <a:lnSpc>
                <a:spcPct val="91000"/>
              </a:lnSpc>
              <a:buSzPct val="45000"/>
              <a:buFont typeface="StarSymbol"/>
              <a:buChar char="●"/>
            </a:pPr>
            <a:r>
              <a:rPr lang="en-US" sz="2540">
                <a:solidFill>
                  <a:srgbClr val="000000"/>
                </a:solidFill>
                <a:ea typeface="DejaVu Sans" pitchFamily="2"/>
                <a:cs typeface="DejaVu Sans" pitchFamily="2"/>
              </a:rPr>
              <a:t>Instead, use the thread argument to pass a pointer to some structure or array of data</a:t>
            </a:r>
          </a:p>
          <a:p>
            <a:pPr lvl="0" algn="just" hangingPunct="1">
              <a:lnSpc>
                <a:spcPct val="91000"/>
              </a:lnSpc>
              <a:buSzPct val="45000"/>
              <a:buFont typeface="StarSymbol"/>
              <a:buChar char="●"/>
            </a:pPr>
            <a:r>
              <a:rPr lang="en-US" sz="2540">
                <a:solidFill>
                  <a:srgbClr val="000000"/>
                </a:solidFill>
                <a:ea typeface="DejaVu Sans" pitchFamily="2"/>
                <a:cs typeface="DejaVu Sans" pitchFamily="2"/>
              </a:rPr>
              <a:t>Define a structure for each thread function, which contains the “parameters” that the thread function expects</a:t>
            </a:r>
          </a:p>
          <a:p>
            <a:pPr lvl="0" algn="just" hangingPunct="1">
              <a:lnSpc>
                <a:spcPct val="91000"/>
              </a:lnSpc>
              <a:buSzPct val="45000"/>
              <a:buFont typeface="StarSymbol"/>
              <a:buChar char="●"/>
            </a:pPr>
            <a:r>
              <a:rPr lang="en-US" sz="2540">
                <a:solidFill>
                  <a:srgbClr val="000000"/>
                </a:solidFill>
                <a:ea typeface="DejaVu Sans" pitchFamily="2"/>
                <a:cs typeface="DejaVu Sans" pitchFamily="2"/>
              </a:rPr>
              <a:t>Using the thread argument, it’s easy to reuse the same thread function for many threads. All these threads execute the same code, but on different data</a:t>
            </a:r>
          </a:p>
        </p:txBody>
      </p:sp>
      <p:pic>
        <p:nvPicPr>
          <p:cNvPr id="4" name="Picture 3">
            <a:hlinkClick r:id="rId3" action="ppaction://hlinksldjump"/>
            <a:extLst>
              <a:ext uri="{FF2B5EF4-FFF2-40B4-BE49-F238E27FC236}">
                <a16:creationId xmlns:a16="http://schemas.microsoft.com/office/drawing/2014/main" id="{8DE981E6-180B-A1FB-D527-C0B02ACA775B}"/>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AB9BB3E5-85D6-0371-F1A1-EF7263C73C71}"/>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3AA55E12-199A-5E84-18B2-76B1BDCDB3A9}"/>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theme/theme1.xml><?xml version="1.0" encoding="utf-8"?>
<a:theme xmlns:a="http://schemas.openxmlformats.org/drawingml/2006/main" name="emertxe1">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emertxe2">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emertx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Defaul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3263</Words>
  <Application>Microsoft Office PowerPoint</Application>
  <PresentationFormat>Widescreen</PresentationFormat>
  <Paragraphs>354</Paragraphs>
  <Slides>42</Slides>
  <Notes>42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42</vt:i4>
      </vt:variant>
    </vt:vector>
  </HeadingPairs>
  <TitlesOfParts>
    <vt:vector size="56" baseType="lpstr">
      <vt:lpstr>Aptos</vt:lpstr>
      <vt:lpstr>Arial</vt:lpstr>
      <vt:lpstr>Courier New</vt:lpstr>
      <vt:lpstr>DejaVu Sans</vt:lpstr>
      <vt:lpstr>Liberation Sans</vt:lpstr>
      <vt:lpstr>Liberation Serif</vt:lpstr>
      <vt:lpstr>StarSymbol</vt:lpstr>
      <vt:lpstr>Trebuchet</vt:lpstr>
      <vt:lpstr>Trebuchet MS</vt:lpstr>
      <vt:lpstr>Wingdings</vt:lpstr>
      <vt:lpstr>emertxe1</vt:lpstr>
      <vt:lpstr>emertxe2</vt:lpstr>
      <vt:lpstr>emertxe</vt:lpstr>
      <vt:lpstr>Default</vt:lpstr>
      <vt:lpstr>Linux Internals &amp; Networking System programming using Kernel interfaces</vt:lpstr>
      <vt:lpstr>Threads</vt:lpstr>
      <vt:lpstr>Threads</vt:lpstr>
      <vt:lpstr>Threads Advantages</vt:lpstr>
      <vt:lpstr>Threads Compilation</vt:lpstr>
      <vt:lpstr>Threads Creation</vt:lpstr>
      <vt:lpstr>Threads Creation</vt:lpstr>
      <vt:lpstr>Threads Joining</vt:lpstr>
      <vt:lpstr>Threads Passing Data</vt:lpstr>
      <vt:lpstr>Threads Return Values</vt:lpstr>
      <vt:lpstr>Threads Attributes</vt:lpstr>
      <vt:lpstr>Threads Attributes</vt:lpstr>
      <vt:lpstr>Threads Joinable and Detached</vt:lpstr>
      <vt:lpstr>Threads Creating a Detached Thread</vt:lpstr>
      <vt:lpstr>Threads ID</vt:lpstr>
      <vt:lpstr>Synchronization - Concepts</vt:lpstr>
      <vt:lpstr>Synchronization why?</vt:lpstr>
      <vt:lpstr>Synchronization why?</vt:lpstr>
      <vt:lpstr>Synchronization why?</vt:lpstr>
      <vt:lpstr>Synchronization Race Condition in Embedded Systems</vt:lpstr>
      <vt:lpstr>Synchronization Critical Section</vt:lpstr>
      <vt:lpstr>Synchronization Critical Section</vt:lpstr>
      <vt:lpstr>Synchronization Critical Section</vt:lpstr>
      <vt:lpstr>Synchronization Priority Inversion</vt:lpstr>
      <vt:lpstr>Synchronization Priority Inversion</vt:lpstr>
      <vt:lpstr>Synchronization Priority Inversion</vt:lpstr>
      <vt:lpstr>Quick refresher</vt:lpstr>
      <vt:lpstr>Critical Section Solutions</vt:lpstr>
      <vt:lpstr>Critical Section Solutions</vt:lpstr>
      <vt:lpstr>Critical Section Solutions - Mutual Exclusion</vt:lpstr>
      <vt:lpstr>Critical Section Solutions - Mutual Exclusion</vt:lpstr>
      <vt:lpstr>Critical Section Solutions - Mutual Exclusion</vt:lpstr>
      <vt:lpstr>Critical Section Solutions - Mutual Exclusion – Locking / Blocking</vt:lpstr>
      <vt:lpstr>Critical Section Semaphores</vt:lpstr>
      <vt:lpstr>Critical Section Semaphores - Sleeping barber problem</vt:lpstr>
      <vt:lpstr>Critical Section Semaphores – 2 basic operations</vt:lpstr>
      <vt:lpstr>Critical Section Mutex &amp; Semaphores</vt:lpstr>
      <vt:lpstr>Critical Section Practical Implementation</vt:lpstr>
      <vt:lpstr>Synchronization Treads - Mutex</vt:lpstr>
      <vt:lpstr>Synchronization Treads – Semaphores – 2 basic operations</vt:lpstr>
      <vt:lpstr>Synchronization Treads - Semaphores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biju mk</dc:creator>
  <cp:lastModifiedBy>biju mk</cp:lastModifiedBy>
  <cp:revision>1</cp:revision>
  <dcterms:created xsi:type="dcterms:W3CDTF">2025-01-03T05:14:52Z</dcterms:created>
  <dcterms:modified xsi:type="dcterms:W3CDTF">2025-01-03T05:15:25Z</dcterms:modified>
</cp:coreProperties>
</file>