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0"/>
  </p:notesMasterIdLst>
  <p:sldIdLst>
    <p:sldId id="3825" r:id="rId5"/>
    <p:sldId id="3827" r:id="rId6"/>
    <p:sldId id="3794" r:id="rId7"/>
    <p:sldId id="3838" r:id="rId8"/>
    <p:sldId id="3839" r:id="rId9"/>
    <p:sldId id="3841" r:id="rId10"/>
    <p:sldId id="3847" r:id="rId11"/>
    <p:sldId id="3844" r:id="rId12"/>
    <p:sldId id="3846" r:id="rId13"/>
    <p:sldId id="3848" r:id="rId14"/>
    <p:sldId id="3834" r:id="rId15"/>
    <p:sldId id="3842" r:id="rId16"/>
    <p:sldId id="3836" r:id="rId17"/>
    <p:sldId id="3791" r:id="rId18"/>
    <p:sldId id="384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ymo\Downloads\performance_data%20-%20Copy%20(3)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ymo\Downloads\performance_data%20-%20Copy%20(3)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ymo\Downloads\performance_data%20-%20Copy%20(3)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ymo\Downloads\performance_data%20-%20Copy%20(3)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ymo\Downloads\performance_data%20-%20Copy%20(3)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ymo\Downloads\performance_data%20-%20Copy%20(3)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Performance</a:t>
            </a:r>
            <a:r>
              <a:rPr lang="en-CA" baseline="0"/>
              <a:t> After Treatment A adminsitered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chemeClr val="accent4"/>
            </a:solidFill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25-4537-943E-6295808716DA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25-4537-943E-6295808716DA}"/>
              </c:ext>
            </c:extLst>
          </c:dPt>
          <c:cat>
            <c:strRef>
              <c:f>'performance_data - Copy (3)(1)'!$N$10:$O$10</c:f>
              <c:strCache>
                <c:ptCount val="2"/>
                <c:pt idx="0">
                  <c:v>Better Preformance</c:v>
                </c:pt>
                <c:pt idx="1">
                  <c:v>Worse Preformance</c:v>
                </c:pt>
              </c:strCache>
            </c:strRef>
          </c:cat>
          <c:val>
            <c:numRef>
              <c:f>'performance_data - Copy (3)(1)'!$N$11:$O$11</c:f>
              <c:numCache>
                <c:formatCode>General</c:formatCode>
                <c:ptCount val="2"/>
                <c:pt idx="0">
                  <c:v>13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25-4537-943E-629580871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'performance_data - Copy (3)(2)'!$F$1</c:f>
              <c:strCache>
                <c:ptCount val="1"/>
                <c:pt idx="0">
                  <c:v>worker3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'performance_data - Copy (3)(2)'!$A$2:$A$101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'performance_data - Copy (3)(2)'!$F$2:$F$101</c:f>
              <c:numCache>
                <c:formatCode>General</c:formatCode>
                <c:ptCount val="100"/>
                <c:pt idx="0">
                  <c:v>0.64279850199999999</c:v>
                </c:pt>
                <c:pt idx="1">
                  <c:v>0.36605352899999999</c:v>
                </c:pt>
                <c:pt idx="2">
                  <c:v>0.55328072900000003</c:v>
                </c:pt>
                <c:pt idx="3">
                  <c:v>1.30599818</c:v>
                </c:pt>
                <c:pt idx="4">
                  <c:v>-5.8028949999999998E-3</c:v>
                </c:pt>
                <c:pt idx="5">
                  <c:v>-0.44155534699999999</c:v>
                </c:pt>
                <c:pt idx="6">
                  <c:v>0.468200807</c:v>
                </c:pt>
                <c:pt idx="7">
                  <c:v>1.7205319E-2</c:v>
                </c:pt>
                <c:pt idx="8">
                  <c:v>1.3115780829999999</c:v>
                </c:pt>
                <c:pt idx="9">
                  <c:v>0.38212620000000003</c:v>
                </c:pt>
                <c:pt idx="10">
                  <c:v>0.73442589800000002</c:v>
                </c:pt>
                <c:pt idx="11">
                  <c:v>-0.99568596700000001</c:v>
                </c:pt>
                <c:pt idx="12">
                  <c:v>-0.51682047799999997</c:v>
                </c:pt>
                <c:pt idx="13">
                  <c:v>-1.172174987</c:v>
                </c:pt>
                <c:pt idx="14">
                  <c:v>-2.4692776420000002</c:v>
                </c:pt>
                <c:pt idx="15">
                  <c:v>0</c:v>
                </c:pt>
                <c:pt idx="16">
                  <c:v>-1.5272996599999999</c:v>
                </c:pt>
                <c:pt idx="17">
                  <c:v>3.0054424E-2</c:v>
                </c:pt>
                <c:pt idx="18">
                  <c:v>-1.3071958420000001</c:v>
                </c:pt>
                <c:pt idx="19">
                  <c:v>-0.28137727600000001</c:v>
                </c:pt>
                <c:pt idx="20">
                  <c:v>-1.997399E-2</c:v>
                </c:pt>
                <c:pt idx="21">
                  <c:v>0.68634477800000004</c:v>
                </c:pt>
                <c:pt idx="22">
                  <c:v>-0.71518770499999995</c:v>
                </c:pt>
                <c:pt idx="23">
                  <c:v>-1.205499463</c:v>
                </c:pt>
                <c:pt idx="24">
                  <c:v>-0.88644098500000001</c:v>
                </c:pt>
                <c:pt idx="25">
                  <c:v>-1.9596560730000001</c:v>
                </c:pt>
                <c:pt idx="26">
                  <c:v>0.24077690900000001</c:v>
                </c:pt>
                <c:pt idx="27">
                  <c:v>0.87028132800000002</c:v>
                </c:pt>
                <c:pt idx="28">
                  <c:v>-1.4950403889999999</c:v>
                </c:pt>
                <c:pt idx="29">
                  <c:v>0.39082505699999998</c:v>
                </c:pt>
                <c:pt idx="30">
                  <c:v>-1.4888978660000001</c:v>
                </c:pt>
                <c:pt idx="31">
                  <c:v>-0.29162158100000002</c:v>
                </c:pt>
                <c:pt idx="32">
                  <c:v>-3.8454389999999998E-2</c:v>
                </c:pt>
                <c:pt idx="33">
                  <c:v>0.90389090400000005</c:v>
                </c:pt>
                <c:pt idx="34">
                  <c:v>0.657014557</c:v>
                </c:pt>
                <c:pt idx="35">
                  <c:v>0.72039415600000001</c:v>
                </c:pt>
                <c:pt idx="36">
                  <c:v>-0.53973100299999999</c:v>
                </c:pt>
                <c:pt idx="37">
                  <c:v>1.5030970969999999</c:v>
                </c:pt>
                <c:pt idx="38">
                  <c:v>1.3609273150000001</c:v>
                </c:pt>
                <c:pt idx="39">
                  <c:v>0.21497152899999999</c:v>
                </c:pt>
                <c:pt idx="40">
                  <c:v>-0.68251718299999997</c:v>
                </c:pt>
                <c:pt idx="41">
                  <c:v>-1.3118237829999999</c:v>
                </c:pt>
                <c:pt idx="42">
                  <c:v>-2.3001130789999999</c:v>
                </c:pt>
                <c:pt idx="43">
                  <c:v>-0.286075044</c:v>
                </c:pt>
                <c:pt idx="44">
                  <c:v>2.1810868000000001E-2</c:v>
                </c:pt>
                <c:pt idx="45">
                  <c:v>0.805683551</c:v>
                </c:pt>
                <c:pt idx="46">
                  <c:v>-0.95643115400000001</c:v>
                </c:pt>
                <c:pt idx="47">
                  <c:v>2.2198756789999998</c:v>
                </c:pt>
                <c:pt idx="48">
                  <c:v>-0.93061010499999997</c:v>
                </c:pt>
                <c:pt idx="49">
                  <c:v>-0.80590698100000002</c:v>
                </c:pt>
                <c:pt idx="50">
                  <c:v>-2.2416880479999999</c:v>
                </c:pt>
                <c:pt idx="51">
                  <c:v>0.75762521000000005</c:v>
                </c:pt>
                <c:pt idx="52">
                  <c:v>-0.44364642300000001</c:v>
                </c:pt>
                <c:pt idx="53">
                  <c:v>0.93943307899999995</c:v>
                </c:pt>
                <c:pt idx="54">
                  <c:v>0.75234230499999999</c:v>
                </c:pt>
                <c:pt idx="55">
                  <c:v>1.922046876</c:v>
                </c:pt>
                <c:pt idx="56">
                  <c:v>2.2279727999999999E-2</c:v>
                </c:pt>
                <c:pt idx="57">
                  <c:v>-1.1040780219999999</c:v>
                </c:pt>
                <c:pt idx="58">
                  <c:v>-1.74581341</c:v>
                </c:pt>
                <c:pt idx="59">
                  <c:v>-0.88998103799999995</c:v>
                </c:pt>
                <c:pt idx="60">
                  <c:v>-0.69880576500000002</c:v>
                </c:pt>
                <c:pt idx="61">
                  <c:v>2.3323868000000001E-2</c:v>
                </c:pt>
                <c:pt idx="62">
                  <c:v>-1.01112409</c:v>
                </c:pt>
                <c:pt idx="63">
                  <c:v>1.4687789959999999</c:v>
                </c:pt>
                <c:pt idx="64">
                  <c:v>9.0841490999999996E-2</c:v>
                </c:pt>
                <c:pt idx="65">
                  <c:v>-1.0923345870000001</c:v>
                </c:pt>
                <c:pt idx="66">
                  <c:v>-0.249041448</c:v>
                </c:pt>
                <c:pt idx="67">
                  <c:v>0.51656791300000005</c:v>
                </c:pt>
                <c:pt idx="68">
                  <c:v>1.047987644</c:v>
                </c:pt>
                <c:pt idx="69">
                  <c:v>0.23594811700000001</c:v>
                </c:pt>
                <c:pt idx="70">
                  <c:v>0.93499208300000003</c:v>
                </c:pt>
                <c:pt idx="71">
                  <c:v>-0.93610791500000001</c:v>
                </c:pt>
                <c:pt idx="72">
                  <c:v>9.0307904999999994E-2</c:v>
                </c:pt>
                <c:pt idx="73">
                  <c:v>-0.58033854900000004</c:v>
                </c:pt>
                <c:pt idx="74">
                  <c:v>1.1954653239999999</c:v>
                </c:pt>
                <c:pt idx="75">
                  <c:v>0.101764312</c:v>
                </c:pt>
                <c:pt idx="76">
                  <c:v>0.92154722700000002</c:v>
                </c:pt>
                <c:pt idx="77">
                  <c:v>9.4769120999999998E-2</c:v>
                </c:pt>
                <c:pt idx="78">
                  <c:v>-6.5529117999999997E-2</c:v>
                </c:pt>
                <c:pt idx="79">
                  <c:v>-0.288653204</c:v>
                </c:pt>
                <c:pt idx="80">
                  <c:v>-0.71369730200000003</c:v>
                </c:pt>
                <c:pt idx="81">
                  <c:v>0.58712904700000002</c:v>
                </c:pt>
                <c:pt idx="82">
                  <c:v>-0.217335682</c:v>
                </c:pt>
                <c:pt idx="83">
                  <c:v>-0.64190409299999995</c:v>
                </c:pt>
                <c:pt idx="84">
                  <c:v>-1.871696598</c:v>
                </c:pt>
                <c:pt idx="85">
                  <c:v>-0.69620298700000005</c:v>
                </c:pt>
                <c:pt idx="86">
                  <c:v>1.3887092590000001</c:v>
                </c:pt>
                <c:pt idx="87">
                  <c:v>0.33229474199999998</c:v>
                </c:pt>
                <c:pt idx="88">
                  <c:v>-1.4227294779999999</c:v>
                </c:pt>
                <c:pt idx="89">
                  <c:v>-1.437220019</c:v>
                </c:pt>
                <c:pt idx="90">
                  <c:v>0.25995626799999999</c:v>
                </c:pt>
                <c:pt idx="91">
                  <c:v>-1.507767028</c:v>
                </c:pt>
                <c:pt idx="92">
                  <c:v>0.37296760099999998</c:v>
                </c:pt>
                <c:pt idx="93">
                  <c:v>-0.38943968299999998</c:v>
                </c:pt>
                <c:pt idx="94">
                  <c:v>-0.53296886300000001</c:v>
                </c:pt>
                <c:pt idx="95">
                  <c:v>0.75990454699999999</c:v>
                </c:pt>
                <c:pt idx="96">
                  <c:v>9.9920440000000003E-3</c:v>
                </c:pt>
                <c:pt idx="97">
                  <c:v>1.10551456</c:v>
                </c:pt>
                <c:pt idx="98">
                  <c:v>0.86471212200000003</c:v>
                </c:pt>
                <c:pt idx="99">
                  <c:v>1.4239480799999999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29-4994-8EA6-FC9904A001D2}"/>
            </c:ext>
          </c:extLst>
        </c:ser>
        <c:ser>
          <c:idx val="4"/>
          <c:order val="4"/>
          <c:tx>
            <c:v>B Treatment</c:v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val>
            <c:numRef>
              <c:f>'performance_data - Copy (3)(2)'!$I$2:$I$101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</c:v>
                </c:pt>
                <c:pt idx="15">
                  <c:v>0</c:v>
                </c:pt>
                <c:pt idx="16">
                  <c:v>3</c:v>
                </c:pt>
                <c:pt idx="17">
                  <c:v>0</c:v>
                </c:pt>
                <c:pt idx="18">
                  <c:v>3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3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0</c:v>
                </c:pt>
                <c:pt idx="30">
                  <c:v>3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3</c:v>
                </c:pt>
                <c:pt idx="51">
                  <c:v>3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3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3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3</c:v>
                </c:pt>
                <c:pt idx="89">
                  <c:v>0</c:v>
                </c:pt>
                <c:pt idx="90">
                  <c:v>0</c:v>
                </c:pt>
                <c:pt idx="91">
                  <c:v>3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29-4994-8EA6-FC9904A00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2759999"/>
        <c:axId val="152756671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'performance_data - Copy (3)(2)'!$D$1</c15:sqref>
                        </c15:formulaRef>
                      </c:ext>
                    </c:extLst>
                    <c:strCache>
                      <c:ptCount val="1"/>
                      <c:pt idx="0">
                        <c:v>worker2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'performance_data - Copy (3)(2)'!$D$2:$D$101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0.63854657599999998</c:v>
                      </c:pt>
                      <c:pt idx="1">
                        <c:v>-6.6419765000000006E-2</c:v>
                      </c:pt>
                      <c:pt idx="2">
                        <c:v>2.4467506999999999E-2</c:v>
                      </c:pt>
                      <c:pt idx="3">
                        <c:v>-0.835858608</c:v>
                      </c:pt>
                      <c:pt idx="4">
                        <c:v>-4.2335029999999996E-3</c:v>
                      </c:pt>
                      <c:pt idx="5">
                        <c:v>-1.158510709</c:v>
                      </c:pt>
                      <c:pt idx="6">
                        <c:v>-0.29730642200000001</c:v>
                      </c:pt>
                      <c:pt idx="7">
                        <c:v>-1.0771955740000001</c:v>
                      </c:pt>
                      <c:pt idx="8">
                        <c:v>-0.39587110599999997</c:v>
                      </c:pt>
                      <c:pt idx="9">
                        <c:v>3.4284724799999999</c:v>
                      </c:pt>
                      <c:pt idx="10">
                        <c:v>0.82581518200000004</c:v>
                      </c:pt>
                      <c:pt idx="11">
                        <c:v>-0.50913383499999998</c:v>
                      </c:pt>
                      <c:pt idx="12">
                        <c:v>-0.83511057</c:v>
                      </c:pt>
                      <c:pt idx="13">
                        <c:v>1.0861081939999999</c:v>
                      </c:pt>
                      <c:pt idx="14">
                        <c:v>0.99656334400000002</c:v>
                      </c:pt>
                      <c:pt idx="15">
                        <c:v>0.31252178200000003</c:v>
                      </c:pt>
                      <c:pt idx="16">
                        <c:v>-0.44597727399999998</c:v>
                      </c:pt>
                      <c:pt idx="17">
                        <c:v>-1.270342933</c:v>
                      </c:pt>
                      <c:pt idx="18">
                        <c:v>-9.5440657999999998E-2</c:v>
                      </c:pt>
                      <c:pt idx="19">
                        <c:v>2.076243437</c:v>
                      </c:pt>
                      <c:pt idx="20">
                        <c:v>-0.27667330800000001</c:v>
                      </c:pt>
                      <c:pt idx="21">
                        <c:v>1.553730482</c:v>
                      </c:pt>
                      <c:pt idx="22">
                        <c:v>-1.6504654299999999</c:v>
                      </c:pt>
                      <c:pt idx="23">
                        <c:v>-0.74651757900000004</c:v>
                      </c:pt>
                      <c:pt idx="24">
                        <c:v>0.82717208499999995</c:v>
                      </c:pt>
                      <c:pt idx="25">
                        <c:v>1.0001560519999999</c:v>
                      </c:pt>
                      <c:pt idx="26">
                        <c:v>1.4421618460000001</c:v>
                      </c:pt>
                      <c:pt idx="27">
                        <c:v>0.137005038</c:v>
                      </c:pt>
                      <c:pt idx="28">
                        <c:v>-1.8318017470000001</c:v>
                      </c:pt>
                      <c:pt idx="29">
                        <c:v>-1.7710880250000001</c:v>
                      </c:pt>
                      <c:pt idx="30">
                        <c:v>-2.2750792070000001</c:v>
                      </c:pt>
                      <c:pt idx="31">
                        <c:v>0.84733853800000003</c:v>
                      </c:pt>
                      <c:pt idx="32">
                        <c:v>-0.61109662899999995</c:v>
                      </c:pt>
                      <c:pt idx="33">
                        <c:v>-1.4793600170000001</c:v>
                      </c:pt>
                      <c:pt idx="34">
                        <c:v>3.9008889999999998E-3</c:v>
                      </c:pt>
                      <c:pt idx="35">
                        <c:v>-3.0695586530000001</c:v>
                      </c:pt>
                      <c:pt idx="36">
                        <c:v>-2.048350304</c:v>
                      </c:pt>
                      <c:pt idx="37">
                        <c:v>-0.71305448999999999</c:v>
                      </c:pt>
                      <c:pt idx="38">
                        <c:v>2.0202924449999999</c:v>
                      </c:pt>
                      <c:pt idx="39">
                        <c:v>1.6348529009999999</c:v>
                      </c:pt>
                      <c:pt idx="40">
                        <c:v>0.59670862000000002</c:v>
                      </c:pt>
                      <c:pt idx="41">
                        <c:v>1.455503598</c:v>
                      </c:pt>
                      <c:pt idx="42">
                        <c:v>-0.77540899699999999</c:v>
                      </c:pt>
                      <c:pt idx="43">
                        <c:v>-1.6278341140000001</c:v>
                      </c:pt>
                      <c:pt idx="44">
                        <c:v>-0.69055981</c:v>
                      </c:pt>
                      <c:pt idx="45">
                        <c:v>0.47711286800000002</c:v>
                      </c:pt>
                      <c:pt idx="46">
                        <c:v>0.157424911</c:v>
                      </c:pt>
                      <c:pt idx="47">
                        <c:v>1.390433614</c:v>
                      </c:pt>
                      <c:pt idx="48">
                        <c:v>0.13549098500000001</c:v>
                      </c:pt>
                      <c:pt idx="49">
                        <c:v>0.79149698599999996</c:v>
                      </c:pt>
                      <c:pt idx="50">
                        <c:v>7.148301E-2</c:v>
                      </c:pt>
                      <c:pt idx="51">
                        <c:v>-1.388972211</c:v>
                      </c:pt>
                      <c:pt idx="52">
                        <c:v>-0.35769224100000002</c:v>
                      </c:pt>
                      <c:pt idx="53">
                        <c:v>-0.78065314799999996</c:v>
                      </c:pt>
                      <c:pt idx="54">
                        <c:v>-1.340850417</c:v>
                      </c:pt>
                      <c:pt idx="55">
                        <c:v>1.232830165</c:v>
                      </c:pt>
                      <c:pt idx="56">
                        <c:v>-0.70969072099999997</c:v>
                      </c:pt>
                      <c:pt idx="57">
                        <c:v>-1.045725706</c:v>
                      </c:pt>
                      <c:pt idx="58">
                        <c:v>-0.102830806</c:v>
                      </c:pt>
                      <c:pt idx="59">
                        <c:v>1.1300738939999999</c:v>
                      </c:pt>
                      <c:pt idx="60">
                        <c:v>-1.0585340860000001</c:v>
                      </c:pt>
                      <c:pt idx="61">
                        <c:v>4.3751671999999998E-2</c:v>
                      </c:pt>
                      <c:pt idx="62">
                        <c:v>-0.787198336</c:v>
                      </c:pt>
                      <c:pt idx="63">
                        <c:v>-0.72365681400000004</c:v>
                      </c:pt>
                      <c:pt idx="64">
                        <c:v>-0.99095957300000004</c:v>
                      </c:pt>
                      <c:pt idx="65">
                        <c:v>0.49490909500000002</c:v>
                      </c:pt>
                      <c:pt idx="66">
                        <c:v>1.172510113</c:v>
                      </c:pt>
                      <c:pt idx="67">
                        <c:v>-2.2813779709999999</c:v>
                      </c:pt>
                      <c:pt idx="68">
                        <c:v>-6.8940738000000001E-2</c:v>
                      </c:pt>
                      <c:pt idx="69">
                        <c:v>1.4631400320000001</c:v>
                      </c:pt>
                      <c:pt idx="70">
                        <c:v>-0.46671702900000001</c:v>
                      </c:pt>
                      <c:pt idx="71">
                        <c:v>1.2350350480000001</c:v>
                      </c:pt>
                      <c:pt idx="72">
                        <c:v>-0.85723965499999999</c:v>
                      </c:pt>
                      <c:pt idx="73">
                        <c:v>3.0172377E-2</c:v>
                      </c:pt>
                      <c:pt idx="74">
                        <c:v>9.5668620999999995E-2</c:v>
                      </c:pt>
                      <c:pt idx="75">
                        <c:v>-8.1821242000000002E-2</c:v>
                      </c:pt>
                      <c:pt idx="76">
                        <c:v>-1.8340828899999999</c:v>
                      </c:pt>
                      <c:pt idx="77">
                        <c:v>1.1741186210000001</c:v>
                      </c:pt>
                      <c:pt idx="78">
                        <c:v>-0.233651371</c:v>
                      </c:pt>
                      <c:pt idx="79">
                        <c:v>1.342410235</c:v>
                      </c:pt>
                      <c:pt idx="80">
                        <c:v>1.184647443</c:v>
                      </c:pt>
                      <c:pt idx="81">
                        <c:v>-0.80278265000000004</c:v>
                      </c:pt>
                      <c:pt idx="82">
                        <c:v>1.0883769480000001</c:v>
                      </c:pt>
                      <c:pt idx="83">
                        <c:v>0.38082417200000002</c:v>
                      </c:pt>
                      <c:pt idx="84">
                        <c:v>-0.69283406999999997</c:v>
                      </c:pt>
                      <c:pt idx="85">
                        <c:v>-0.18080565900000001</c:v>
                      </c:pt>
                      <c:pt idx="86">
                        <c:v>0.67296404799999998</c:v>
                      </c:pt>
                      <c:pt idx="87">
                        <c:v>-5.9584298000000001E-2</c:v>
                      </c:pt>
                      <c:pt idx="88">
                        <c:v>0.57455917499999998</c:v>
                      </c:pt>
                      <c:pt idx="89">
                        <c:v>1.392853326</c:v>
                      </c:pt>
                      <c:pt idx="90">
                        <c:v>0.79959098699999998</c:v>
                      </c:pt>
                      <c:pt idx="91">
                        <c:v>2.0550428780000001</c:v>
                      </c:pt>
                      <c:pt idx="92">
                        <c:v>0.58111423399999995</c:v>
                      </c:pt>
                      <c:pt idx="93">
                        <c:v>0.57795069600000004</c:v>
                      </c:pt>
                      <c:pt idx="94">
                        <c:v>-0.43993347599999999</c:v>
                      </c:pt>
                      <c:pt idx="95">
                        <c:v>1.4604719880000001</c:v>
                      </c:pt>
                      <c:pt idx="96">
                        <c:v>0.83982327300000004</c:v>
                      </c:pt>
                      <c:pt idx="97">
                        <c:v>1.1329208079999999</c:v>
                      </c:pt>
                      <c:pt idx="98">
                        <c:v>0.495064795</c:v>
                      </c:pt>
                      <c:pt idx="99">
                        <c:v>0.52332434500000002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BE29-4994-8EA6-FC9904A001D2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v>A Treatment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'performance_data - Copy (3)(2)'!$H$2:$H$101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3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3</c:v>
                      </c:pt>
                      <c:pt idx="20">
                        <c:v>0</c:v>
                      </c:pt>
                      <c:pt idx="21">
                        <c:v>3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3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3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3</c:v>
                      </c:pt>
                      <c:pt idx="48">
                        <c:v>3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3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3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3</c:v>
                      </c:pt>
                      <c:pt idx="90">
                        <c:v>0</c:v>
                      </c:pt>
                      <c:pt idx="91">
                        <c:v>3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3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E29-4994-8EA6-FC9904A001D2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759999"/>
        <c:axId val="152756671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'performance_data - Copy (3)(2)'!$B$1</c15:sqref>
                        </c15:formulaRef>
                      </c:ext>
                    </c:extLst>
                    <c:strCache>
                      <c:ptCount val="1"/>
                      <c:pt idx="0">
                        <c:v>worker1</c:v>
                      </c:pt>
                    </c:strCache>
                  </c:strRef>
                </c:tx>
                <c:spPr>
                  <a:ln w="63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'performance_data - Copy (3)(2)'!$B$2:$B$101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-1.2849391029999999</c:v>
                      </c:pt>
                      <c:pt idx="1">
                        <c:v>1.4106987440000001</c:v>
                      </c:pt>
                      <c:pt idx="2">
                        <c:v>0.35311353000000001</c:v>
                      </c:pt>
                      <c:pt idx="3">
                        <c:v>0.36048257099999997</c:v>
                      </c:pt>
                      <c:pt idx="4">
                        <c:v>-0.65018545800000005</c:v>
                      </c:pt>
                      <c:pt idx="5">
                        <c:v>1.7144269599999999</c:v>
                      </c:pt>
                      <c:pt idx="6">
                        <c:v>-0.32582347900000003</c:v>
                      </c:pt>
                      <c:pt idx="7">
                        <c:v>1.1772428999999999E-2</c:v>
                      </c:pt>
                      <c:pt idx="8">
                        <c:v>0.24812426600000001</c:v>
                      </c:pt>
                      <c:pt idx="9">
                        <c:v>0.22431979599999999</c:v>
                      </c:pt>
                      <c:pt idx="10">
                        <c:v>0.95730259500000003</c:v>
                      </c:pt>
                      <c:pt idx="11">
                        <c:v>2.206242633</c:v>
                      </c:pt>
                      <c:pt idx="12">
                        <c:v>0.31927070800000001</c:v>
                      </c:pt>
                      <c:pt idx="13">
                        <c:v>0.76374459100000003</c:v>
                      </c:pt>
                      <c:pt idx="14">
                        <c:v>-1.256495302</c:v>
                      </c:pt>
                      <c:pt idx="15">
                        <c:v>0.33853700199999998</c:v>
                      </c:pt>
                      <c:pt idx="16">
                        <c:v>0.72677016900000002</c:v>
                      </c:pt>
                      <c:pt idx="17">
                        <c:v>-0.124665055</c:v>
                      </c:pt>
                      <c:pt idx="18">
                        <c:v>0.40697409099999998</c:v>
                      </c:pt>
                      <c:pt idx="19">
                        <c:v>-0.246766757</c:v>
                      </c:pt>
                      <c:pt idx="20">
                        <c:v>0.103533692</c:v>
                      </c:pt>
                      <c:pt idx="21">
                        <c:v>0.48133585400000001</c:v>
                      </c:pt>
                      <c:pt idx="22">
                        <c:v>0.54385061000000001</c:v>
                      </c:pt>
                      <c:pt idx="23">
                        <c:v>-0.78615001399999995</c:v>
                      </c:pt>
                      <c:pt idx="24">
                        <c:v>-0.24814130700000001</c:v>
                      </c:pt>
                      <c:pt idx="25">
                        <c:v>-0.86406627300000005</c:v>
                      </c:pt>
                      <c:pt idx="26">
                        <c:v>-0.122981004</c:v>
                      </c:pt>
                      <c:pt idx="27">
                        <c:v>1.104733534</c:v>
                      </c:pt>
                      <c:pt idx="28">
                        <c:v>1.214496322</c:v>
                      </c:pt>
                      <c:pt idx="29">
                        <c:v>-1.609049516</c:v>
                      </c:pt>
                      <c:pt idx="30">
                        <c:v>1.334585471</c:v>
                      </c:pt>
                      <c:pt idx="31">
                        <c:v>-0.13798803600000001</c:v>
                      </c:pt>
                      <c:pt idx="32">
                        <c:v>0.96758767199999995</c:v>
                      </c:pt>
                      <c:pt idx="33">
                        <c:v>0.91125861900000005</c:v>
                      </c:pt>
                      <c:pt idx="34">
                        <c:v>1.3930524E-2</c:v>
                      </c:pt>
                      <c:pt idx="35">
                        <c:v>3.2515500159999999</c:v>
                      </c:pt>
                      <c:pt idx="36">
                        <c:v>-0.57828550899999998</c:v>
                      </c:pt>
                      <c:pt idx="37">
                        <c:v>0.66361665599999997</c:v>
                      </c:pt>
                      <c:pt idx="38">
                        <c:v>0.55483136700000002</c:v>
                      </c:pt>
                      <c:pt idx="39">
                        <c:v>-0.55531287500000004</c:v>
                      </c:pt>
                      <c:pt idx="40">
                        <c:v>-0.225435728</c:v>
                      </c:pt>
                      <c:pt idx="41">
                        <c:v>-0.21221664900000001</c:v>
                      </c:pt>
                      <c:pt idx="42">
                        <c:v>-1.1196228079999999</c:v>
                      </c:pt>
                      <c:pt idx="43">
                        <c:v>0.94427629199999996</c:v>
                      </c:pt>
                      <c:pt idx="44">
                        <c:v>-1.0141268729999999</c:v>
                      </c:pt>
                      <c:pt idx="45">
                        <c:v>0.45153217099999998</c:v>
                      </c:pt>
                      <c:pt idx="46">
                        <c:v>-0.52356362000000001</c:v>
                      </c:pt>
                      <c:pt idx="47">
                        <c:v>0.139689648</c:v>
                      </c:pt>
                      <c:pt idx="48">
                        <c:v>0.36000823199999998</c:v>
                      </c:pt>
                      <c:pt idx="49">
                        <c:v>2.8400445E-2</c:v>
                      </c:pt>
                      <c:pt idx="50">
                        <c:v>0.29270738299999999</c:v>
                      </c:pt>
                      <c:pt idx="51">
                        <c:v>-0.19948158299999999</c:v>
                      </c:pt>
                      <c:pt idx="52">
                        <c:v>1.2057482209999999</c:v>
                      </c:pt>
                      <c:pt idx="53">
                        <c:v>5.9453939999999997E-3</c:v>
                      </c:pt>
                      <c:pt idx="54">
                        <c:v>-2.343256878</c:v>
                      </c:pt>
                      <c:pt idx="55">
                        <c:v>0.74281432199999997</c:v>
                      </c:pt>
                      <c:pt idx="56">
                        <c:v>0.25554801199999999</c:v>
                      </c:pt>
                      <c:pt idx="57">
                        <c:v>0.70309532900000005</c:v>
                      </c:pt>
                      <c:pt idx="58">
                        <c:v>-2.9099437309999998</c:v>
                      </c:pt>
                      <c:pt idx="59">
                        <c:v>-1.3046048640000001</c:v>
                      </c:pt>
                      <c:pt idx="60">
                        <c:v>-1.2575854099999999</c:v>
                      </c:pt>
                      <c:pt idx="61">
                        <c:v>0.31807347600000002</c:v>
                      </c:pt>
                      <c:pt idx="62">
                        <c:v>-0.51798419699999998</c:v>
                      </c:pt>
                      <c:pt idx="63">
                        <c:v>-1.358021312</c:v>
                      </c:pt>
                      <c:pt idx="64">
                        <c:v>-1.4368129519999999</c:v>
                      </c:pt>
                      <c:pt idx="65">
                        <c:v>-0.760492324</c:v>
                      </c:pt>
                      <c:pt idx="66">
                        <c:v>1.2454267240000001</c:v>
                      </c:pt>
                      <c:pt idx="67">
                        <c:v>0.29136812000000001</c:v>
                      </c:pt>
                      <c:pt idx="68">
                        <c:v>0.68094677199999998</c:v>
                      </c:pt>
                      <c:pt idx="69">
                        <c:v>-1.8823562330000001</c:v>
                      </c:pt>
                      <c:pt idx="70">
                        <c:v>0.74494413699999995</c:v>
                      </c:pt>
                      <c:pt idx="71">
                        <c:v>-0.70023394299999997</c:v>
                      </c:pt>
                      <c:pt idx="72">
                        <c:v>-0.62196479199999999</c:v>
                      </c:pt>
                      <c:pt idx="73">
                        <c:v>-1.1883025389999999</c:v>
                      </c:pt>
                      <c:pt idx="74">
                        <c:v>0.58618728600000003</c:v>
                      </c:pt>
                      <c:pt idx="75">
                        <c:v>-1.5479163229999999</c:v>
                      </c:pt>
                      <c:pt idx="76">
                        <c:v>9.3341812999999996E-2</c:v>
                      </c:pt>
                      <c:pt idx="77">
                        <c:v>-0.403168209</c:v>
                      </c:pt>
                      <c:pt idx="78">
                        <c:v>-0.53809815500000002</c:v>
                      </c:pt>
                      <c:pt idx="79">
                        <c:v>-0.78919428199999997</c:v>
                      </c:pt>
                      <c:pt idx="80">
                        <c:v>0.67145938800000005</c:v>
                      </c:pt>
                      <c:pt idx="81">
                        <c:v>-1.852089278</c:v>
                      </c:pt>
                      <c:pt idx="82">
                        <c:v>1.418764473</c:v>
                      </c:pt>
                      <c:pt idx="83">
                        <c:v>-0.293989469</c:v>
                      </c:pt>
                      <c:pt idx="84">
                        <c:v>-1.2760278780000001</c:v>
                      </c:pt>
                      <c:pt idx="85">
                        <c:v>-0.45883800600000002</c:v>
                      </c:pt>
                      <c:pt idx="86">
                        <c:v>0.296733407</c:v>
                      </c:pt>
                      <c:pt idx="87">
                        <c:v>-1.4883328709999999</c:v>
                      </c:pt>
                      <c:pt idx="88">
                        <c:v>-1.081256097</c:v>
                      </c:pt>
                      <c:pt idx="89">
                        <c:v>1.772736866</c:v>
                      </c:pt>
                      <c:pt idx="90">
                        <c:v>-0.94865579499999997</c:v>
                      </c:pt>
                      <c:pt idx="91">
                        <c:v>0.42230363300000001</c:v>
                      </c:pt>
                      <c:pt idx="92">
                        <c:v>-1.6963676599999999</c:v>
                      </c:pt>
                      <c:pt idx="93">
                        <c:v>1.4955506350000001</c:v>
                      </c:pt>
                      <c:pt idx="94">
                        <c:v>-0.334185654</c:v>
                      </c:pt>
                      <c:pt idx="95">
                        <c:v>-2.2200489399999999</c:v>
                      </c:pt>
                      <c:pt idx="96">
                        <c:v>-1.049225845</c:v>
                      </c:pt>
                      <c:pt idx="97">
                        <c:v>-4.4255193999999998E-2</c:v>
                      </c:pt>
                      <c:pt idx="98">
                        <c:v>0.94576856300000001</c:v>
                      </c:pt>
                      <c:pt idx="99">
                        <c:v>0.87389478499999995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E29-4994-8EA6-FC9904A001D2}"/>
                  </c:ext>
                </c:extLst>
              </c15:ser>
            </c15:filteredLineSeries>
          </c:ext>
        </c:extLst>
      </c:lineChart>
      <c:catAx>
        <c:axId val="152759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56671"/>
        <c:crosses val="autoZero"/>
        <c:auto val="1"/>
        <c:lblAlgn val="ctr"/>
        <c:lblOffset val="100"/>
        <c:noMultiLvlLbl val="0"/>
      </c:catAx>
      <c:valAx>
        <c:axId val="152756671"/>
        <c:scaling>
          <c:orientation val="minMax"/>
          <c:max val="2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5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'performance_data - Copy (3)(2)'!$B$1</c:f>
              <c:strCache>
                <c:ptCount val="1"/>
                <c:pt idx="0">
                  <c:v>worker1</c:v>
                </c:pt>
              </c:strCache>
              <c:extLst xmlns:c15="http://schemas.microsoft.com/office/drawing/2012/chart"/>
            </c:strRef>
          </c:tx>
          <c:spPr>
            <a:solidFill>
              <a:schemeClr val="accent2"/>
            </a:solidFill>
            <a:ln w="6350">
              <a:noFill/>
            </a:ln>
            <a:effectLst/>
          </c:spPr>
          <c:invertIfNegative val="0"/>
          <c:val>
            <c:numRef>
              <c:f>'performance_data - Copy (3)(2)'!$B$2:$B$101</c:f>
              <c:numCache>
                <c:formatCode>General</c:formatCode>
                <c:ptCount val="100"/>
                <c:pt idx="0">
                  <c:v>-1.2849391029999999</c:v>
                </c:pt>
                <c:pt idx="1">
                  <c:v>1.4106987440000001</c:v>
                </c:pt>
                <c:pt idx="2">
                  <c:v>0.35311353000000001</c:v>
                </c:pt>
                <c:pt idx="3">
                  <c:v>0.36048257099999997</c:v>
                </c:pt>
                <c:pt idx="4">
                  <c:v>-0.65018545800000005</c:v>
                </c:pt>
                <c:pt idx="5">
                  <c:v>1.7144269599999999</c:v>
                </c:pt>
                <c:pt idx="6">
                  <c:v>-0.32582347900000003</c:v>
                </c:pt>
                <c:pt idx="7">
                  <c:v>1.1772428999999999E-2</c:v>
                </c:pt>
                <c:pt idx="8">
                  <c:v>0.24812426600000001</c:v>
                </c:pt>
                <c:pt idx="9">
                  <c:v>0.22431979599999999</c:v>
                </c:pt>
                <c:pt idx="10">
                  <c:v>0.95730259500000003</c:v>
                </c:pt>
                <c:pt idx="11">
                  <c:v>2.206242633</c:v>
                </c:pt>
                <c:pt idx="12">
                  <c:v>0.31927070800000001</c:v>
                </c:pt>
                <c:pt idx="13">
                  <c:v>0.76374459100000003</c:v>
                </c:pt>
                <c:pt idx="14">
                  <c:v>-1.256495302</c:v>
                </c:pt>
                <c:pt idx="15">
                  <c:v>0.33853700199999998</c:v>
                </c:pt>
                <c:pt idx="16">
                  <c:v>0.72677016900000002</c:v>
                </c:pt>
                <c:pt idx="17">
                  <c:v>-0.124665055</c:v>
                </c:pt>
                <c:pt idx="18">
                  <c:v>0.40697409099999998</c:v>
                </c:pt>
                <c:pt idx="19">
                  <c:v>-0.246766757</c:v>
                </c:pt>
                <c:pt idx="20">
                  <c:v>0.103533692</c:v>
                </c:pt>
                <c:pt idx="21">
                  <c:v>0.48133585400000001</c:v>
                </c:pt>
                <c:pt idx="22">
                  <c:v>0.54385061000000001</c:v>
                </c:pt>
                <c:pt idx="23">
                  <c:v>-0.78615001399999995</c:v>
                </c:pt>
                <c:pt idx="24">
                  <c:v>-0.24814130700000001</c:v>
                </c:pt>
                <c:pt idx="25">
                  <c:v>-0.86406627300000005</c:v>
                </c:pt>
                <c:pt idx="26">
                  <c:v>-0.122981004</c:v>
                </c:pt>
                <c:pt idx="27">
                  <c:v>1.104733534</c:v>
                </c:pt>
                <c:pt idx="28">
                  <c:v>1.214496322</c:v>
                </c:pt>
                <c:pt idx="29">
                  <c:v>-1.609049516</c:v>
                </c:pt>
                <c:pt idx="30">
                  <c:v>1.334585471</c:v>
                </c:pt>
                <c:pt idx="31">
                  <c:v>-0.13798803600000001</c:v>
                </c:pt>
                <c:pt idx="32">
                  <c:v>0.96758767199999995</c:v>
                </c:pt>
                <c:pt idx="33">
                  <c:v>0.91125861900000005</c:v>
                </c:pt>
                <c:pt idx="34">
                  <c:v>1.3930524E-2</c:v>
                </c:pt>
                <c:pt idx="35">
                  <c:v>3.2515500159999999</c:v>
                </c:pt>
                <c:pt idx="36">
                  <c:v>-0.57828550899999998</c:v>
                </c:pt>
                <c:pt idx="37">
                  <c:v>0.66361665599999997</c:v>
                </c:pt>
                <c:pt idx="38">
                  <c:v>0.55483136700000002</c:v>
                </c:pt>
                <c:pt idx="39">
                  <c:v>-0.55531287500000004</c:v>
                </c:pt>
                <c:pt idx="40">
                  <c:v>-0.225435728</c:v>
                </c:pt>
                <c:pt idx="41">
                  <c:v>-0.21221664900000001</c:v>
                </c:pt>
                <c:pt idx="42">
                  <c:v>-1.1196228079999999</c:v>
                </c:pt>
                <c:pt idx="43">
                  <c:v>0.94427629199999996</c:v>
                </c:pt>
                <c:pt idx="44">
                  <c:v>-1.0141268729999999</c:v>
                </c:pt>
                <c:pt idx="45">
                  <c:v>0.45153217099999998</c:v>
                </c:pt>
                <c:pt idx="46">
                  <c:v>-0.52356362000000001</c:v>
                </c:pt>
                <c:pt idx="47">
                  <c:v>0.139689648</c:v>
                </c:pt>
                <c:pt idx="48">
                  <c:v>0.36000823199999998</c:v>
                </c:pt>
                <c:pt idx="49">
                  <c:v>2.8400445E-2</c:v>
                </c:pt>
                <c:pt idx="50">
                  <c:v>0.29270738299999999</c:v>
                </c:pt>
                <c:pt idx="51">
                  <c:v>-0.19948158299999999</c:v>
                </c:pt>
                <c:pt idx="52">
                  <c:v>1.2057482209999999</c:v>
                </c:pt>
                <c:pt idx="53">
                  <c:v>5.9453939999999997E-3</c:v>
                </c:pt>
                <c:pt idx="54">
                  <c:v>-2.343256878</c:v>
                </c:pt>
                <c:pt idx="55">
                  <c:v>0.74281432199999997</c:v>
                </c:pt>
                <c:pt idx="56">
                  <c:v>0.25554801199999999</c:v>
                </c:pt>
                <c:pt idx="57">
                  <c:v>0.70309532900000005</c:v>
                </c:pt>
                <c:pt idx="58">
                  <c:v>-2.9099437309999998</c:v>
                </c:pt>
                <c:pt idx="59">
                  <c:v>-1.3046048640000001</c:v>
                </c:pt>
                <c:pt idx="60">
                  <c:v>-1.2575854099999999</c:v>
                </c:pt>
                <c:pt idx="61">
                  <c:v>0.31807347600000002</c:v>
                </c:pt>
                <c:pt idx="62">
                  <c:v>-0.51798419699999998</c:v>
                </c:pt>
                <c:pt idx="63">
                  <c:v>-1.358021312</c:v>
                </c:pt>
                <c:pt idx="64">
                  <c:v>-1.4368129519999999</c:v>
                </c:pt>
                <c:pt idx="65">
                  <c:v>-0.760492324</c:v>
                </c:pt>
                <c:pt idx="66">
                  <c:v>1.2454267240000001</c:v>
                </c:pt>
                <c:pt idx="67">
                  <c:v>0.29136812000000001</c:v>
                </c:pt>
                <c:pt idx="68">
                  <c:v>0.68094677199999998</c:v>
                </c:pt>
                <c:pt idx="69">
                  <c:v>-1.8823562330000001</c:v>
                </c:pt>
                <c:pt idx="70">
                  <c:v>0.74494413699999995</c:v>
                </c:pt>
                <c:pt idx="71">
                  <c:v>-0.70023394299999997</c:v>
                </c:pt>
                <c:pt idx="72">
                  <c:v>-0.62196479199999999</c:v>
                </c:pt>
                <c:pt idx="73">
                  <c:v>-1.1883025389999999</c:v>
                </c:pt>
                <c:pt idx="74">
                  <c:v>0.58618728600000003</c:v>
                </c:pt>
                <c:pt idx="75">
                  <c:v>-1.5479163229999999</c:v>
                </c:pt>
                <c:pt idx="76">
                  <c:v>9.3341812999999996E-2</c:v>
                </c:pt>
                <c:pt idx="77">
                  <c:v>-0.403168209</c:v>
                </c:pt>
                <c:pt idx="78">
                  <c:v>-0.53809815500000002</c:v>
                </c:pt>
                <c:pt idx="79">
                  <c:v>-0.78919428199999997</c:v>
                </c:pt>
                <c:pt idx="80">
                  <c:v>0.67145938800000005</c:v>
                </c:pt>
                <c:pt idx="81">
                  <c:v>-1.852089278</c:v>
                </c:pt>
                <c:pt idx="82">
                  <c:v>1.418764473</c:v>
                </c:pt>
                <c:pt idx="83">
                  <c:v>-0.293989469</c:v>
                </c:pt>
                <c:pt idx="84">
                  <c:v>-1.2760278780000001</c:v>
                </c:pt>
                <c:pt idx="85">
                  <c:v>-0.45883800600000002</c:v>
                </c:pt>
                <c:pt idx="86">
                  <c:v>0.296733407</c:v>
                </c:pt>
                <c:pt idx="87">
                  <c:v>-1.4883328709999999</c:v>
                </c:pt>
                <c:pt idx="88">
                  <c:v>-1.081256097</c:v>
                </c:pt>
                <c:pt idx="89">
                  <c:v>1.772736866</c:v>
                </c:pt>
                <c:pt idx="90">
                  <c:v>-0.94865579499999997</c:v>
                </c:pt>
                <c:pt idx="91">
                  <c:v>0.42230363300000001</c:v>
                </c:pt>
                <c:pt idx="92">
                  <c:v>-1.6963676599999999</c:v>
                </c:pt>
                <c:pt idx="93">
                  <c:v>1.4955506350000001</c:v>
                </c:pt>
                <c:pt idx="94">
                  <c:v>-0.334185654</c:v>
                </c:pt>
                <c:pt idx="95">
                  <c:v>-2.2200489399999999</c:v>
                </c:pt>
                <c:pt idx="96">
                  <c:v>-1.049225845</c:v>
                </c:pt>
                <c:pt idx="97">
                  <c:v>-4.4255193999999998E-2</c:v>
                </c:pt>
                <c:pt idx="98">
                  <c:v>0.94576856300000001</c:v>
                </c:pt>
                <c:pt idx="99">
                  <c:v>0.87389478499999995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2-6CEE-4D22-B170-CBB46BE22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2759999"/>
        <c:axId val="15275667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'performance_data - Copy (3)(2)'!$F$1</c15:sqref>
                        </c15:formulaRef>
                      </c:ext>
                    </c:extLst>
                    <c:strCache>
                      <c:ptCount val="1"/>
                      <c:pt idx="0">
                        <c:v>worker3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'performance_data - Copy (3)(2)'!$A$2:$A$101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'performance_data - Copy (3)(2)'!$F$2:$F$101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0.64279850199999999</c:v>
                      </c:pt>
                      <c:pt idx="1">
                        <c:v>0.36605352899999999</c:v>
                      </c:pt>
                      <c:pt idx="2">
                        <c:v>0.55328072900000003</c:v>
                      </c:pt>
                      <c:pt idx="3">
                        <c:v>1.30599818</c:v>
                      </c:pt>
                      <c:pt idx="4">
                        <c:v>-5.8028949999999998E-3</c:v>
                      </c:pt>
                      <c:pt idx="5">
                        <c:v>-0.44155534699999999</c:v>
                      </c:pt>
                      <c:pt idx="6">
                        <c:v>0.468200807</c:v>
                      </c:pt>
                      <c:pt idx="7">
                        <c:v>1.7205319E-2</c:v>
                      </c:pt>
                      <c:pt idx="8">
                        <c:v>1.3115780829999999</c:v>
                      </c:pt>
                      <c:pt idx="9">
                        <c:v>0.38212620000000003</c:v>
                      </c:pt>
                      <c:pt idx="10">
                        <c:v>0.73442589800000002</c:v>
                      </c:pt>
                      <c:pt idx="11">
                        <c:v>-0.99568596700000001</c:v>
                      </c:pt>
                      <c:pt idx="12">
                        <c:v>-0.51682047799999997</c:v>
                      </c:pt>
                      <c:pt idx="13">
                        <c:v>-1.172174987</c:v>
                      </c:pt>
                      <c:pt idx="14">
                        <c:v>-2.4692776420000002</c:v>
                      </c:pt>
                      <c:pt idx="15">
                        <c:v>0</c:v>
                      </c:pt>
                      <c:pt idx="16">
                        <c:v>-1.5272996599999999</c:v>
                      </c:pt>
                      <c:pt idx="17">
                        <c:v>3.0054424E-2</c:v>
                      </c:pt>
                      <c:pt idx="18">
                        <c:v>-1.3071958420000001</c:v>
                      </c:pt>
                      <c:pt idx="19">
                        <c:v>-0.28137727600000001</c:v>
                      </c:pt>
                      <c:pt idx="20">
                        <c:v>-1.997399E-2</c:v>
                      </c:pt>
                      <c:pt idx="21">
                        <c:v>0.68634477800000004</c:v>
                      </c:pt>
                      <c:pt idx="22">
                        <c:v>-0.71518770499999995</c:v>
                      </c:pt>
                      <c:pt idx="23">
                        <c:v>-1.205499463</c:v>
                      </c:pt>
                      <c:pt idx="24">
                        <c:v>-0.88644098500000001</c:v>
                      </c:pt>
                      <c:pt idx="25">
                        <c:v>-1.9596560730000001</c:v>
                      </c:pt>
                      <c:pt idx="26">
                        <c:v>0.24077690900000001</c:v>
                      </c:pt>
                      <c:pt idx="27">
                        <c:v>0.87028132800000002</c:v>
                      </c:pt>
                      <c:pt idx="28">
                        <c:v>-1.4950403889999999</c:v>
                      </c:pt>
                      <c:pt idx="29">
                        <c:v>0.39082505699999998</c:v>
                      </c:pt>
                      <c:pt idx="30">
                        <c:v>-1.4888978660000001</c:v>
                      </c:pt>
                      <c:pt idx="31">
                        <c:v>-0.29162158100000002</c:v>
                      </c:pt>
                      <c:pt idx="32">
                        <c:v>-3.8454389999999998E-2</c:v>
                      </c:pt>
                      <c:pt idx="33">
                        <c:v>0.90389090400000005</c:v>
                      </c:pt>
                      <c:pt idx="34">
                        <c:v>0.657014557</c:v>
                      </c:pt>
                      <c:pt idx="35">
                        <c:v>0.72039415600000001</c:v>
                      </c:pt>
                      <c:pt idx="36">
                        <c:v>-0.53973100299999999</c:v>
                      </c:pt>
                      <c:pt idx="37">
                        <c:v>1.5030970969999999</c:v>
                      </c:pt>
                      <c:pt idx="38">
                        <c:v>1.3609273150000001</c:v>
                      </c:pt>
                      <c:pt idx="39">
                        <c:v>0.21497152899999999</c:v>
                      </c:pt>
                      <c:pt idx="40">
                        <c:v>-0.68251718299999997</c:v>
                      </c:pt>
                      <c:pt idx="41">
                        <c:v>-1.3118237829999999</c:v>
                      </c:pt>
                      <c:pt idx="42">
                        <c:v>-2.3001130789999999</c:v>
                      </c:pt>
                      <c:pt idx="43">
                        <c:v>-0.286075044</c:v>
                      </c:pt>
                      <c:pt idx="44">
                        <c:v>2.1810868000000001E-2</c:v>
                      </c:pt>
                      <c:pt idx="45">
                        <c:v>0.805683551</c:v>
                      </c:pt>
                      <c:pt idx="46">
                        <c:v>-0.95643115400000001</c:v>
                      </c:pt>
                      <c:pt idx="47">
                        <c:v>2.2198756789999998</c:v>
                      </c:pt>
                      <c:pt idx="48">
                        <c:v>-0.93061010499999997</c:v>
                      </c:pt>
                      <c:pt idx="49">
                        <c:v>-0.80590698100000002</c:v>
                      </c:pt>
                      <c:pt idx="50">
                        <c:v>-2.2416880479999999</c:v>
                      </c:pt>
                      <c:pt idx="51">
                        <c:v>0.75762521000000005</c:v>
                      </c:pt>
                      <c:pt idx="52">
                        <c:v>-0.44364642300000001</c:v>
                      </c:pt>
                      <c:pt idx="53">
                        <c:v>0.93943307899999995</c:v>
                      </c:pt>
                      <c:pt idx="54">
                        <c:v>0.75234230499999999</c:v>
                      </c:pt>
                      <c:pt idx="55">
                        <c:v>1.922046876</c:v>
                      </c:pt>
                      <c:pt idx="56">
                        <c:v>2.2279727999999999E-2</c:v>
                      </c:pt>
                      <c:pt idx="57">
                        <c:v>-1.1040780219999999</c:v>
                      </c:pt>
                      <c:pt idx="58">
                        <c:v>-1.74581341</c:v>
                      </c:pt>
                      <c:pt idx="59">
                        <c:v>-0.88998103799999995</c:v>
                      </c:pt>
                      <c:pt idx="60">
                        <c:v>-0.69880576500000002</c:v>
                      </c:pt>
                      <c:pt idx="61">
                        <c:v>2.3323868000000001E-2</c:v>
                      </c:pt>
                      <c:pt idx="62">
                        <c:v>-1.01112409</c:v>
                      </c:pt>
                      <c:pt idx="63">
                        <c:v>1.4687789959999999</c:v>
                      </c:pt>
                      <c:pt idx="64">
                        <c:v>9.0841490999999996E-2</c:v>
                      </c:pt>
                      <c:pt idx="65">
                        <c:v>-1.0923345870000001</c:v>
                      </c:pt>
                      <c:pt idx="66">
                        <c:v>-0.249041448</c:v>
                      </c:pt>
                      <c:pt idx="67">
                        <c:v>0.51656791300000005</c:v>
                      </c:pt>
                      <c:pt idx="68">
                        <c:v>1.047987644</c:v>
                      </c:pt>
                      <c:pt idx="69">
                        <c:v>0.23594811700000001</c:v>
                      </c:pt>
                      <c:pt idx="70">
                        <c:v>0.93499208300000003</c:v>
                      </c:pt>
                      <c:pt idx="71">
                        <c:v>-0.93610791500000001</c:v>
                      </c:pt>
                      <c:pt idx="72">
                        <c:v>9.0307904999999994E-2</c:v>
                      </c:pt>
                      <c:pt idx="73">
                        <c:v>-0.58033854900000004</c:v>
                      </c:pt>
                      <c:pt idx="74">
                        <c:v>1.1954653239999999</c:v>
                      </c:pt>
                      <c:pt idx="75">
                        <c:v>0.101764312</c:v>
                      </c:pt>
                      <c:pt idx="76">
                        <c:v>0.92154722700000002</c:v>
                      </c:pt>
                      <c:pt idx="77">
                        <c:v>9.4769120999999998E-2</c:v>
                      </c:pt>
                      <c:pt idx="78">
                        <c:v>-6.5529117999999997E-2</c:v>
                      </c:pt>
                      <c:pt idx="79">
                        <c:v>-0.288653204</c:v>
                      </c:pt>
                      <c:pt idx="80">
                        <c:v>-0.71369730200000003</c:v>
                      </c:pt>
                      <c:pt idx="81">
                        <c:v>0.58712904700000002</c:v>
                      </c:pt>
                      <c:pt idx="82">
                        <c:v>-0.217335682</c:v>
                      </c:pt>
                      <c:pt idx="83">
                        <c:v>-0.64190409299999995</c:v>
                      </c:pt>
                      <c:pt idx="84">
                        <c:v>-1.871696598</c:v>
                      </c:pt>
                      <c:pt idx="85">
                        <c:v>-0.69620298700000005</c:v>
                      </c:pt>
                      <c:pt idx="86">
                        <c:v>1.3887092590000001</c:v>
                      </c:pt>
                      <c:pt idx="87">
                        <c:v>0.33229474199999998</c:v>
                      </c:pt>
                      <c:pt idx="88">
                        <c:v>-1.4227294779999999</c:v>
                      </c:pt>
                      <c:pt idx="89">
                        <c:v>-1.437220019</c:v>
                      </c:pt>
                      <c:pt idx="90">
                        <c:v>0.25995626799999999</c:v>
                      </c:pt>
                      <c:pt idx="91">
                        <c:v>-1.507767028</c:v>
                      </c:pt>
                      <c:pt idx="92">
                        <c:v>0.37296760099999998</c:v>
                      </c:pt>
                      <c:pt idx="93">
                        <c:v>-0.38943968299999998</c:v>
                      </c:pt>
                      <c:pt idx="94">
                        <c:v>-0.53296886300000001</c:v>
                      </c:pt>
                      <c:pt idx="95">
                        <c:v>0.75990454699999999</c:v>
                      </c:pt>
                      <c:pt idx="96">
                        <c:v>9.9920440000000003E-3</c:v>
                      </c:pt>
                      <c:pt idx="97">
                        <c:v>1.10551456</c:v>
                      </c:pt>
                      <c:pt idx="98">
                        <c:v>0.86471212200000003</c:v>
                      </c:pt>
                      <c:pt idx="99">
                        <c:v>1.4239480799999999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6CEE-4D22-B170-CBB46BE2223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'performance_data - Copy (3)(2)'!$D$1</c15:sqref>
                        </c15:formulaRef>
                      </c:ext>
                    </c:extLst>
                    <c:strCache>
                      <c:ptCount val="1"/>
                      <c:pt idx="0">
                        <c:v>worker2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'performance_data - Copy (3)(2)'!$D$2:$D$101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0.63854657599999998</c:v>
                      </c:pt>
                      <c:pt idx="1">
                        <c:v>-6.6419765000000006E-2</c:v>
                      </c:pt>
                      <c:pt idx="2">
                        <c:v>2.4467506999999999E-2</c:v>
                      </c:pt>
                      <c:pt idx="3">
                        <c:v>-0.835858608</c:v>
                      </c:pt>
                      <c:pt idx="4">
                        <c:v>-4.2335029999999996E-3</c:v>
                      </c:pt>
                      <c:pt idx="5">
                        <c:v>-1.158510709</c:v>
                      </c:pt>
                      <c:pt idx="6">
                        <c:v>-0.29730642200000001</c:v>
                      </c:pt>
                      <c:pt idx="7">
                        <c:v>-1.0771955740000001</c:v>
                      </c:pt>
                      <c:pt idx="8">
                        <c:v>-0.39587110599999997</c:v>
                      </c:pt>
                      <c:pt idx="9">
                        <c:v>3.4284724799999999</c:v>
                      </c:pt>
                      <c:pt idx="10">
                        <c:v>0.82581518200000004</c:v>
                      </c:pt>
                      <c:pt idx="11">
                        <c:v>-0.50913383499999998</c:v>
                      </c:pt>
                      <c:pt idx="12">
                        <c:v>-0.83511057</c:v>
                      </c:pt>
                      <c:pt idx="13">
                        <c:v>1.0861081939999999</c:v>
                      </c:pt>
                      <c:pt idx="14">
                        <c:v>0.99656334400000002</c:v>
                      </c:pt>
                      <c:pt idx="15">
                        <c:v>0.31252178200000003</c:v>
                      </c:pt>
                      <c:pt idx="16">
                        <c:v>-0.44597727399999998</c:v>
                      </c:pt>
                      <c:pt idx="17">
                        <c:v>-1.270342933</c:v>
                      </c:pt>
                      <c:pt idx="18">
                        <c:v>-9.5440657999999998E-2</c:v>
                      </c:pt>
                      <c:pt idx="19">
                        <c:v>2.076243437</c:v>
                      </c:pt>
                      <c:pt idx="20">
                        <c:v>-0.27667330800000001</c:v>
                      </c:pt>
                      <c:pt idx="21">
                        <c:v>1.553730482</c:v>
                      </c:pt>
                      <c:pt idx="22">
                        <c:v>-1.6504654299999999</c:v>
                      </c:pt>
                      <c:pt idx="23">
                        <c:v>-0.74651757900000004</c:v>
                      </c:pt>
                      <c:pt idx="24">
                        <c:v>0.82717208499999995</c:v>
                      </c:pt>
                      <c:pt idx="25">
                        <c:v>1.0001560519999999</c:v>
                      </c:pt>
                      <c:pt idx="26">
                        <c:v>1.4421618460000001</c:v>
                      </c:pt>
                      <c:pt idx="27">
                        <c:v>0.137005038</c:v>
                      </c:pt>
                      <c:pt idx="28">
                        <c:v>-1.8318017470000001</c:v>
                      </c:pt>
                      <c:pt idx="29">
                        <c:v>-1.7710880250000001</c:v>
                      </c:pt>
                      <c:pt idx="30">
                        <c:v>-2.2750792070000001</c:v>
                      </c:pt>
                      <c:pt idx="31">
                        <c:v>0.84733853800000003</c:v>
                      </c:pt>
                      <c:pt idx="32">
                        <c:v>-0.61109662899999995</c:v>
                      </c:pt>
                      <c:pt idx="33">
                        <c:v>-1.4793600170000001</c:v>
                      </c:pt>
                      <c:pt idx="34">
                        <c:v>3.9008889999999998E-3</c:v>
                      </c:pt>
                      <c:pt idx="35">
                        <c:v>-3.0695586530000001</c:v>
                      </c:pt>
                      <c:pt idx="36">
                        <c:v>-2.048350304</c:v>
                      </c:pt>
                      <c:pt idx="37">
                        <c:v>-0.71305448999999999</c:v>
                      </c:pt>
                      <c:pt idx="38">
                        <c:v>2.0202924449999999</c:v>
                      </c:pt>
                      <c:pt idx="39">
                        <c:v>1.6348529009999999</c:v>
                      </c:pt>
                      <c:pt idx="40">
                        <c:v>0.59670862000000002</c:v>
                      </c:pt>
                      <c:pt idx="41">
                        <c:v>1.455503598</c:v>
                      </c:pt>
                      <c:pt idx="42">
                        <c:v>-0.77540899699999999</c:v>
                      </c:pt>
                      <c:pt idx="43">
                        <c:v>-1.6278341140000001</c:v>
                      </c:pt>
                      <c:pt idx="44">
                        <c:v>-0.69055981</c:v>
                      </c:pt>
                      <c:pt idx="45">
                        <c:v>0.47711286800000002</c:v>
                      </c:pt>
                      <c:pt idx="46">
                        <c:v>0.157424911</c:v>
                      </c:pt>
                      <c:pt idx="47">
                        <c:v>1.390433614</c:v>
                      </c:pt>
                      <c:pt idx="48">
                        <c:v>0.13549098500000001</c:v>
                      </c:pt>
                      <c:pt idx="49">
                        <c:v>0.79149698599999996</c:v>
                      </c:pt>
                      <c:pt idx="50">
                        <c:v>7.148301E-2</c:v>
                      </c:pt>
                      <c:pt idx="51">
                        <c:v>-1.388972211</c:v>
                      </c:pt>
                      <c:pt idx="52">
                        <c:v>-0.35769224100000002</c:v>
                      </c:pt>
                      <c:pt idx="53">
                        <c:v>-0.78065314799999996</c:v>
                      </c:pt>
                      <c:pt idx="54">
                        <c:v>-1.340850417</c:v>
                      </c:pt>
                      <c:pt idx="55">
                        <c:v>1.232830165</c:v>
                      </c:pt>
                      <c:pt idx="56">
                        <c:v>-0.70969072099999997</c:v>
                      </c:pt>
                      <c:pt idx="57">
                        <c:v>-1.045725706</c:v>
                      </c:pt>
                      <c:pt idx="58">
                        <c:v>-0.102830806</c:v>
                      </c:pt>
                      <c:pt idx="59">
                        <c:v>1.1300738939999999</c:v>
                      </c:pt>
                      <c:pt idx="60">
                        <c:v>-1.0585340860000001</c:v>
                      </c:pt>
                      <c:pt idx="61">
                        <c:v>4.3751671999999998E-2</c:v>
                      </c:pt>
                      <c:pt idx="62">
                        <c:v>-0.787198336</c:v>
                      </c:pt>
                      <c:pt idx="63">
                        <c:v>-0.72365681400000004</c:v>
                      </c:pt>
                      <c:pt idx="64">
                        <c:v>-0.99095957300000004</c:v>
                      </c:pt>
                      <c:pt idx="65">
                        <c:v>0.49490909500000002</c:v>
                      </c:pt>
                      <c:pt idx="66">
                        <c:v>1.172510113</c:v>
                      </c:pt>
                      <c:pt idx="67">
                        <c:v>-2.2813779709999999</c:v>
                      </c:pt>
                      <c:pt idx="68">
                        <c:v>-6.8940738000000001E-2</c:v>
                      </c:pt>
                      <c:pt idx="69">
                        <c:v>1.4631400320000001</c:v>
                      </c:pt>
                      <c:pt idx="70">
                        <c:v>-0.46671702900000001</c:v>
                      </c:pt>
                      <c:pt idx="71">
                        <c:v>1.2350350480000001</c:v>
                      </c:pt>
                      <c:pt idx="72">
                        <c:v>-0.85723965499999999</c:v>
                      </c:pt>
                      <c:pt idx="73">
                        <c:v>3.0172377E-2</c:v>
                      </c:pt>
                      <c:pt idx="74">
                        <c:v>9.5668620999999995E-2</c:v>
                      </c:pt>
                      <c:pt idx="75">
                        <c:v>-8.1821242000000002E-2</c:v>
                      </c:pt>
                      <c:pt idx="76">
                        <c:v>-1.8340828899999999</c:v>
                      </c:pt>
                      <c:pt idx="77">
                        <c:v>1.1741186210000001</c:v>
                      </c:pt>
                      <c:pt idx="78">
                        <c:v>-0.233651371</c:v>
                      </c:pt>
                      <c:pt idx="79">
                        <c:v>1.342410235</c:v>
                      </c:pt>
                      <c:pt idx="80">
                        <c:v>1.184647443</c:v>
                      </c:pt>
                      <c:pt idx="81">
                        <c:v>-0.80278265000000004</c:v>
                      </c:pt>
                      <c:pt idx="82">
                        <c:v>1.0883769480000001</c:v>
                      </c:pt>
                      <c:pt idx="83">
                        <c:v>0.38082417200000002</c:v>
                      </c:pt>
                      <c:pt idx="84">
                        <c:v>-0.69283406999999997</c:v>
                      </c:pt>
                      <c:pt idx="85">
                        <c:v>-0.18080565900000001</c:v>
                      </c:pt>
                      <c:pt idx="86">
                        <c:v>0.67296404799999998</c:v>
                      </c:pt>
                      <c:pt idx="87">
                        <c:v>-5.9584298000000001E-2</c:v>
                      </c:pt>
                      <c:pt idx="88">
                        <c:v>0.57455917499999998</c:v>
                      </c:pt>
                      <c:pt idx="89">
                        <c:v>1.392853326</c:v>
                      </c:pt>
                      <c:pt idx="90">
                        <c:v>0.79959098699999998</c:v>
                      </c:pt>
                      <c:pt idx="91">
                        <c:v>2.0550428780000001</c:v>
                      </c:pt>
                      <c:pt idx="92">
                        <c:v>0.58111423399999995</c:v>
                      </c:pt>
                      <c:pt idx="93">
                        <c:v>0.57795069600000004</c:v>
                      </c:pt>
                      <c:pt idx="94">
                        <c:v>-0.43993347599999999</c:v>
                      </c:pt>
                      <c:pt idx="95">
                        <c:v>1.4604719880000001</c:v>
                      </c:pt>
                      <c:pt idx="96">
                        <c:v>0.83982327300000004</c:v>
                      </c:pt>
                      <c:pt idx="97">
                        <c:v>1.1329208079999999</c:v>
                      </c:pt>
                      <c:pt idx="98">
                        <c:v>0.495064795</c:v>
                      </c:pt>
                      <c:pt idx="99">
                        <c:v>0.52332434500000002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6CEE-4D22-B170-CBB46BE22230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v>A Treatment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'performance_data - Copy (3)(2)'!$H$2:$H$101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3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3</c:v>
                      </c:pt>
                      <c:pt idx="20">
                        <c:v>0</c:v>
                      </c:pt>
                      <c:pt idx="21">
                        <c:v>3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3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3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3</c:v>
                      </c:pt>
                      <c:pt idx="48">
                        <c:v>3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3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3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3</c:v>
                      </c:pt>
                      <c:pt idx="90">
                        <c:v>0</c:v>
                      </c:pt>
                      <c:pt idx="91">
                        <c:v>3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3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6CEE-4D22-B170-CBB46BE22230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v>B Treatment</c:v>
                </c:tx>
                <c:spPr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  <a:effectLst/>
                </c:spPr>
                <c:invertIfNegative val="0"/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'performance_data - Copy (3)(2)'!$I$2:$I$101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3</c:v>
                      </c:pt>
                      <c:pt idx="15">
                        <c:v>0</c:v>
                      </c:pt>
                      <c:pt idx="16">
                        <c:v>3</c:v>
                      </c:pt>
                      <c:pt idx="17">
                        <c:v>0</c:v>
                      </c:pt>
                      <c:pt idx="18">
                        <c:v>3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3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3</c:v>
                      </c:pt>
                      <c:pt idx="29">
                        <c:v>0</c:v>
                      </c:pt>
                      <c:pt idx="30">
                        <c:v>3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3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3</c:v>
                      </c:pt>
                      <c:pt idx="51">
                        <c:v>3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3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3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3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3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6CEE-4D22-B170-CBB46BE22230}"/>
                  </c:ext>
                </c:extLst>
              </c15:ser>
            </c15:filteredBarSeries>
          </c:ext>
        </c:extLst>
      </c:barChart>
      <c:catAx>
        <c:axId val="152759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56671"/>
        <c:crosses val="autoZero"/>
        <c:auto val="1"/>
        <c:lblAlgn val="ctr"/>
        <c:lblOffset val="100"/>
        <c:noMultiLvlLbl val="0"/>
      </c:catAx>
      <c:valAx>
        <c:axId val="152756671"/>
        <c:scaling>
          <c:orientation val="minMax"/>
          <c:max val="2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5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Start at age 25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Sheet1!$B$2:$B$42</c:f>
              <c:numCache>
                <c:formatCode>"$"#,##0_);\("$"#,##0\)</c:formatCode>
                <c:ptCount val="41"/>
                <c:pt idx="0">
                  <c:v>5000</c:v>
                </c:pt>
                <c:pt idx="1">
                  <c:v>10400</c:v>
                </c:pt>
                <c:pt idx="2">
                  <c:v>16232</c:v>
                </c:pt>
                <c:pt idx="3">
                  <c:v>22530.560000000001</c:v>
                </c:pt>
                <c:pt idx="4">
                  <c:v>29333.004800000002</c:v>
                </c:pt>
                <c:pt idx="5">
                  <c:v>36679.645184000008</c:v>
                </c:pt>
                <c:pt idx="6">
                  <c:v>44614.016798720011</c:v>
                </c:pt>
                <c:pt idx="7">
                  <c:v>53183.138142617616</c:v>
                </c:pt>
                <c:pt idx="8">
                  <c:v>62437.789194027027</c:v>
                </c:pt>
                <c:pt idx="9">
                  <c:v>72432.812329549197</c:v>
                </c:pt>
                <c:pt idx="10">
                  <c:v>83227.437315913136</c:v>
                </c:pt>
                <c:pt idx="11">
                  <c:v>94885.632301186197</c:v>
                </c:pt>
                <c:pt idx="12">
                  <c:v>107476.4828852811</c:v>
                </c:pt>
                <c:pt idx="13">
                  <c:v>121074.6015161036</c:v>
                </c:pt>
                <c:pt idx="14">
                  <c:v>135760.56963739189</c:v>
                </c:pt>
                <c:pt idx="15">
                  <c:v>151621.41520838326</c:v>
                </c:pt>
                <c:pt idx="16">
                  <c:v>168751.12842505393</c:v>
                </c:pt>
                <c:pt idx="17">
                  <c:v>187251.21869905826</c:v>
                </c:pt>
                <c:pt idx="18">
                  <c:v>207231.31619498294</c:v>
                </c:pt>
                <c:pt idx="19">
                  <c:v>228809.82149058158</c:v>
                </c:pt>
                <c:pt idx="20">
                  <c:v>252114.60720982813</c:v>
                </c:pt>
                <c:pt idx="21">
                  <c:v>277283.77578661439</c:v>
                </c:pt>
                <c:pt idx="22">
                  <c:v>304466.47784954356</c:v>
                </c:pt>
                <c:pt idx="23">
                  <c:v>333823.79607750708</c:v>
                </c:pt>
                <c:pt idx="24">
                  <c:v>365529.6997637077</c:v>
                </c:pt>
                <c:pt idx="25">
                  <c:v>399772.07574480434</c:v>
                </c:pt>
                <c:pt idx="26">
                  <c:v>436753.84180438874</c:v>
                </c:pt>
                <c:pt idx="27">
                  <c:v>476694.14914873987</c:v>
                </c:pt>
                <c:pt idx="28">
                  <c:v>519829.68108063907</c:v>
                </c:pt>
                <c:pt idx="29">
                  <c:v>566416.05556709028</c:v>
                </c:pt>
                <c:pt idx="30">
                  <c:v>616729.34001245757</c:v>
                </c:pt>
                <c:pt idx="31">
                  <c:v>671067.68721345416</c:v>
                </c:pt>
                <c:pt idx="32">
                  <c:v>729753.10219053051</c:v>
                </c:pt>
                <c:pt idx="33">
                  <c:v>793133.35036577296</c:v>
                </c:pt>
                <c:pt idx="34">
                  <c:v>861584.01839503483</c:v>
                </c:pt>
                <c:pt idx="35">
                  <c:v>935510.73986663762</c:v>
                </c:pt>
                <c:pt idx="36">
                  <c:v>1015351.5990559687</c:v>
                </c:pt>
                <c:pt idx="37">
                  <c:v>1101579.7269804464</c:v>
                </c:pt>
                <c:pt idx="38">
                  <c:v>1194706.1051388821</c:v>
                </c:pt>
                <c:pt idx="39">
                  <c:v>1295282.5935499927</c:v>
                </c:pt>
                <c:pt idx="40">
                  <c:v>1403905.2010339922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1-4C3E-9517-01DEC930FAFA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Start at age 35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10" formatCode="&quot;$&quot;#,##0_);\(&quot;$&quot;#,##0\)">
                  <c:v>1200</c:v>
                </c:pt>
                <c:pt idx="11" formatCode="&quot;$&quot;#,##0_);\(&quot;$&quot;#,##0\)">
                  <c:v>6296</c:v>
                </c:pt>
                <c:pt idx="12" formatCode="&quot;$&quot;#,##0_);\(&quot;$&quot;#,##0\)">
                  <c:v>11799.68</c:v>
                </c:pt>
                <c:pt idx="13" formatCode="&quot;$&quot;#,##0_);\(&quot;$&quot;#,##0\)">
                  <c:v>17743.654399999999</c:v>
                </c:pt>
                <c:pt idx="14" formatCode="&quot;$&quot;#,##0_);\(&quot;$&quot;#,##0\)">
                  <c:v>24163.146752000001</c:v>
                </c:pt>
                <c:pt idx="15" formatCode="&quot;$&quot;#,##0_);\(&quot;$&quot;#,##0\)">
                  <c:v>31096.198492160001</c:v>
                </c:pt>
                <c:pt idx="16" formatCode="&quot;$&quot;#,##0_);\(&quot;$&quot;#,##0\)">
                  <c:v>38583.894371532806</c:v>
                </c:pt>
                <c:pt idx="17" formatCode="&quot;$&quot;#,##0_);\(&quot;$&quot;#,##0\)">
                  <c:v>46670.605921255432</c:v>
                </c:pt>
                <c:pt idx="18" formatCode="&quot;$&quot;#,##0_);\(&quot;$&quot;#,##0\)">
                  <c:v>55404.254394955868</c:v>
                </c:pt>
                <c:pt idx="19" formatCode="&quot;$&quot;#,##0_);\(&quot;$&quot;#,##0\)">
                  <c:v>64836.594746552342</c:v>
                </c:pt>
                <c:pt idx="20" formatCode="&quot;$&quot;#,##0_);\(&quot;$&quot;#,##0\)">
                  <c:v>75023.522326276536</c:v>
                </c:pt>
                <c:pt idx="21" formatCode="&quot;$&quot;#,##0_);\(&quot;$&quot;#,##0\)">
                  <c:v>86025.404112378659</c:v>
                </c:pt>
                <c:pt idx="22" formatCode="&quot;$&quot;#,##0_);\(&quot;$&quot;#,##0\)">
                  <c:v>97907.436441368962</c:v>
                </c:pt>
                <c:pt idx="23" formatCode="&quot;$&quot;#,##0_);\(&quot;$&quot;#,##0\)">
                  <c:v>110740.03135667849</c:v>
                </c:pt>
                <c:pt idx="24" formatCode="&quot;$&quot;#,##0_);\(&quot;$&quot;#,##0\)">
                  <c:v>124599.23386521278</c:v>
                </c:pt>
                <c:pt idx="25" formatCode="&quot;$&quot;#,##0_);\(&quot;$&quot;#,##0\)">
                  <c:v>139567.1725744298</c:v>
                </c:pt>
                <c:pt idx="26" formatCode="&quot;$&quot;#,##0_);\(&quot;$&quot;#,##0\)">
                  <c:v>155732.54638038418</c:v>
                </c:pt>
                <c:pt idx="27" formatCode="&quot;$&quot;#,##0_);\(&quot;$&quot;#,##0\)">
                  <c:v>173191.15009081492</c:v>
                </c:pt>
                <c:pt idx="28" formatCode="&quot;$&quot;#,##0_);\(&quot;$&quot;#,##0\)">
                  <c:v>192046.44209808012</c:v>
                </c:pt>
                <c:pt idx="29" formatCode="&quot;$&quot;#,##0_);\(&quot;$&quot;#,##0\)">
                  <c:v>212410.15746592655</c:v>
                </c:pt>
                <c:pt idx="30" formatCode="&quot;$&quot;#,##0_);\(&quot;$&quot;#,##0\)">
                  <c:v>234402.97006320069</c:v>
                </c:pt>
                <c:pt idx="31" formatCode="&quot;$&quot;#,##0_);\(&quot;$&quot;#,##0\)">
                  <c:v>258155.20766825677</c:v>
                </c:pt>
                <c:pt idx="32" formatCode="&quot;$&quot;#,##0_);\(&quot;$&quot;#,##0\)">
                  <c:v>283807.62428171735</c:v>
                </c:pt>
                <c:pt idx="33" formatCode="&quot;$&quot;#,##0_);\(&quot;$&quot;#,##0\)">
                  <c:v>311512.23422425473</c:v>
                </c:pt>
                <c:pt idx="34" formatCode="&quot;$&quot;#,##0_);\(&quot;$&quot;#,##0\)">
                  <c:v>341433.21296219516</c:v>
                </c:pt>
                <c:pt idx="35" formatCode="&quot;$&quot;#,##0_);\(&quot;$&quot;#,##0\)">
                  <c:v>373747.86999917077</c:v>
                </c:pt>
                <c:pt idx="36" formatCode="&quot;$&quot;#,##0_);\(&quot;$&quot;#,##0\)">
                  <c:v>408647.69959910447</c:v>
                </c:pt>
                <c:pt idx="37" formatCode="&quot;$&quot;#,##0_);\(&quot;$&quot;#,##0\)">
                  <c:v>446339.51556703285</c:v>
                </c:pt>
                <c:pt idx="38" formatCode="&quot;$&quot;#,##0_);\(&quot;$&quot;#,##0\)">
                  <c:v>487046.67681239551</c:v>
                </c:pt>
                <c:pt idx="39" formatCode="&quot;$&quot;#,##0_);\(&quot;$&quot;#,##0\)">
                  <c:v>531010.41095738718</c:v>
                </c:pt>
                <c:pt idx="40" formatCode="&quot;$&quot;#,##0_);\(&quot;$&quot;#,##0\)">
                  <c:v>578491.24383397819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1-4C3E-9517-01DEC930F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6585216"/>
        <c:axId val="1326583552"/>
      </c:barChart>
      <c:catAx>
        <c:axId val="132658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583552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32658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58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'performance_data - Copy (3)(1)'!$D$1</c:f>
              <c:strCache>
                <c:ptCount val="1"/>
                <c:pt idx="0">
                  <c:v>worker2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'performance_data - Copy (3)(1)'!$D$2:$D$101</c:f>
              <c:numCache>
                <c:formatCode>General</c:formatCode>
                <c:ptCount val="100"/>
                <c:pt idx="0">
                  <c:v>0.99656334400000002</c:v>
                </c:pt>
                <c:pt idx="1">
                  <c:v>-0.77540899699999999</c:v>
                </c:pt>
                <c:pt idx="2">
                  <c:v>7.148301E-2</c:v>
                </c:pt>
                <c:pt idx="3">
                  <c:v>1.0001560519999999</c:v>
                </c:pt>
                <c:pt idx="4">
                  <c:v>-0.69283406999999997</c:v>
                </c:pt>
                <c:pt idx="5">
                  <c:v>-0.102830806</c:v>
                </c:pt>
                <c:pt idx="6">
                  <c:v>-0.44597727399999998</c:v>
                </c:pt>
                <c:pt idx="7">
                  <c:v>2.0550428780000001</c:v>
                </c:pt>
                <c:pt idx="8">
                  <c:v>-1.8318017470000001</c:v>
                </c:pt>
                <c:pt idx="9">
                  <c:v>-2.2750792070000001</c:v>
                </c:pt>
                <c:pt idx="10">
                  <c:v>1.392853326</c:v>
                </c:pt>
                <c:pt idx="11">
                  <c:v>0.57455917499999998</c:v>
                </c:pt>
                <c:pt idx="12">
                  <c:v>1.455503598</c:v>
                </c:pt>
                <c:pt idx="13">
                  <c:v>-9.5440657999999998E-2</c:v>
                </c:pt>
                <c:pt idx="14">
                  <c:v>-0.74651757900000004</c:v>
                </c:pt>
                <c:pt idx="15">
                  <c:v>1.0861081939999999</c:v>
                </c:pt>
                <c:pt idx="16">
                  <c:v>-1.045725706</c:v>
                </c:pt>
                <c:pt idx="17">
                  <c:v>0.49490909500000002</c:v>
                </c:pt>
                <c:pt idx="18">
                  <c:v>-0.787198336</c:v>
                </c:pt>
                <c:pt idx="19">
                  <c:v>-0.50913383499999998</c:v>
                </c:pt>
                <c:pt idx="20">
                  <c:v>0.157424911</c:v>
                </c:pt>
                <c:pt idx="21">
                  <c:v>1.2350350480000001</c:v>
                </c:pt>
                <c:pt idx="22">
                  <c:v>0.13549098500000001</c:v>
                </c:pt>
                <c:pt idx="23">
                  <c:v>1.1300738939999999</c:v>
                </c:pt>
                <c:pt idx="24">
                  <c:v>0.82717208499999995</c:v>
                </c:pt>
                <c:pt idx="25">
                  <c:v>0.79149698599999996</c:v>
                </c:pt>
                <c:pt idx="26">
                  <c:v>-1.6504654299999999</c:v>
                </c:pt>
                <c:pt idx="27">
                  <c:v>1.184647443</c:v>
                </c:pt>
                <c:pt idx="28">
                  <c:v>-1.0585340860000001</c:v>
                </c:pt>
                <c:pt idx="29">
                  <c:v>-0.18080565900000001</c:v>
                </c:pt>
                <c:pt idx="30">
                  <c:v>0.59670862000000002</c:v>
                </c:pt>
                <c:pt idx="31">
                  <c:v>0.38082417200000002</c:v>
                </c:pt>
                <c:pt idx="32">
                  <c:v>3.0172377E-2</c:v>
                </c:pt>
                <c:pt idx="33">
                  <c:v>-2.048350304</c:v>
                </c:pt>
                <c:pt idx="34">
                  <c:v>-0.43993347599999999</c:v>
                </c:pt>
                <c:pt idx="35">
                  <c:v>-0.83511057</c:v>
                </c:pt>
                <c:pt idx="36">
                  <c:v>-0.35769224100000002</c:v>
                </c:pt>
                <c:pt idx="37">
                  <c:v>-1.158510709</c:v>
                </c:pt>
                <c:pt idx="38">
                  <c:v>0.57795069600000004</c:v>
                </c:pt>
                <c:pt idx="39">
                  <c:v>0.84733853800000003</c:v>
                </c:pt>
                <c:pt idx="40">
                  <c:v>1.342410235</c:v>
                </c:pt>
                <c:pt idx="41">
                  <c:v>-1.6278341140000001</c:v>
                </c:pt>
                <c:pt idx="42">
                  <c:v>2.076243437</c:v>
                </c:pt>
                <c:pt idx="43">
                  <c:v>1.172510113</c:v>
                </c:pt>
                <c:pt idx="44">
                  <c:v>1.0883769480000001</c:v>
                </c:pt>
                <c:pt idx="45">
                  <c:v>-0.233651371</c:v>
                </c:pt>
                <c:pt idx="46">
                  <c:v>-0.61109662899999995</c:v>
                </c:pt>
                <c:pt idx="47">
                  <c:v>-0.27667330800000001</c:v>
                </c:pt>
                <c:pt idx="48">
                  <c:v>-4.2335029999999996E-3</c:v>
                </c:pt>
                <c:pt idx="49">
                  <c:v>0.31252178200000003</c:v>
                </c:pt>
                <c:pt idx="50">
                  <c:v>0.83982327300000004</c:v>
                </c:pt>
                <c:pt idx="51">
                  <c:v>-1.0771955740000001</c:v>
                </c:pt>
                <c:pt idx="52">
                  <c:v>-0.69055981</c:v>
                </c:pt>
                <c:pt idx="53">
                  <c:v>-0.70969072099999997</c:v>
                </c:pt>
                <c:pt idx="54">
                  <c:v>4.3751671999999998E-2</c:v>
                </c:pt>
                <c:pt idx="55">
                  <c:v>-1.270342933</c:v>
                </c:pt>
                <c:pt idx="56">
                  <c:v>-0.85723965499999999</c:v>
                </c:pt>
                <c:pt idx="57">
                  <c:v>-0.99095957300000004</c:v>
                </c:pt>
                <c:pt idx="58">
                  <c:v>1.1741186210000001</c:v>
                </c:pt>
                <c:pt idx="59">
                  <c:v>-8.1821242000000002E-2</c:v>
                </c:pt>
                <c:pt idx="60">
                  <c:v>1.6348529009999999</c:v>
                </c:pt>
                <c:pt idx="61">
                  <c:v>1.4631400320000001</c:v>
                </c:pt>
                <c:pt idx="62">
                  <c:v>1.4421618460000001</c:v>
                </c:pt>
                <c:pt idx="63">
                  <c:v>0.79959098699999998</c:v>
                </c:pt>
                <c:pt idx="64">
                  <c:v>-5.9584298000000001E-2</c:v>
                </c:pt>
                <c:pt idx="65">
                  <c:v>-6.6419765000000006E-2</c:v>
                </c:pt>
                <c:pt idx="66">
                  <c:v>0.58111423399999995</c:v>
                </c:pt>
                <c:pt idx="67">
                  <c:v>3.4284724799999999</c:v>
                </c:pt>
                <c:pt idx="68">
                  <c:v>-1.7710880250000001</c:v>
                </c:pt>
                <c:pt idx="69">
                  <c:v>-0.29730642200000001</c:v>
                </c:pt>
                <c:pt idx="70">
                  <c:v>-2.2813779709999999</c:v>
                </c:pt>
                <c:pt idx="71">
                  <c:v>2.4467506999999999E-2</c:v>
                </c:pt>
                <c:pt idx="72">
                  <c:v>-0.80278265000000004</c:v>
                </c:pt>
                <c:pt idx="73">
                  <c:v>0.63854657599999998</c:v>
                </c:pt>
                <c:pt idx="74">
                  <c:v>3.9008889999999998E-3</c:v>
                </c:pt>
                <c:pt idx="75">
                  <c:v>1.553730482</c:v>
                </c:pt>
                <c:pt idx="76">
                  <c:v>-3.0695586530000001</c:v>
                </c:pt>
                <c:pt idx="77">
                  <c:v>0.82581518200000004</c:v>
                </c:pt>
                <c:pt idx="78">
                  <c:v>-1.340850417</c:v>
                </c:pt>
                <c:pt idx="79">
                  <c:v>-1.388972211</c:v>
                </c:pt>
                <c:pt idx="80">
                  <c:v>1.4604719880000001</c:v>
                </c:pt>
                <c:pt idx="81">
                  <c:v>0.47711286800000002</c:v>
                </c:pt>
                <c:pt idx="82">
                  <c:v>0.495064795</c:v>
                </c:pt>
                <c:pt idx="83">
                  <c:v>0.137005038</c:v>
                </c:pt>
                <c:pt idx="84">
                  <c:v>-1.4793600170000001</c:v>
                </c:pt>
                <c:pt idx="85">
                  <c:v>-1.8340828899999999</c:v>
                </c:pt>
                <c:pt idx="86">
                  <c:v>-0.46671702900000001</c:v>
                </c:pt>
                <c:pt idx="87">
                  <c:v>-0.78065314799999996</c:v>
                </c:pt>
                <c:pt idx="88">
                  <c:v>-6.8940738000000001E-2</c:v>
                </c:pt>
                <c:pt idx="89">
                  <c:v>1.1329208079999999</c:v>
                </c:pt>
                <c:pt idx="90">
                  <c:v>9.5668620999999995E-2</c:v>
                </c:pt>
                <c:pt idx="91">
                  <c:v>-0.835858608</c:v>
                </c:pt>
                <c:pt idx="92">
                  <c:v>-0.39587110599999997</c:v>
                </c:pt>
                <c:pt idx="93">
                  <c:v>2.0202924449999999</c:v>
                </c:pt>
                <c:pt idx="94">
                  <c:v>0.67296404799999998</c:v>
                </c:pt>
                <c:pt idx="95">
                  <c:v>0.52332434500000002</c:v>
                </c:pt>
                <c:pt idx="96">
                  <c:v>-0.72365681400000004</c:v>
                </c:pt>
                <c:pt idx="97">
                  <c:v>-0.71305448999999999</c:v>
                </c:pt>
                <c:pt idx="98">
                  <c:v>1.232830165</c:v>
                </c:pt>
                <c:pt idx="99">
                  <c:v>1.390433614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97-478D-8FFE-49D00D125C4E}"/>
            </c:ext>
          </c:extLst>
        </c:ser>
        <c:ser>
          <c:idx val="3"/>
          <c:order val="3"/>
          <c:tx>
            <c:v>A Treatment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'performance_data - Copy (3)(1)'!$H$2:$H$101</c:f>
              <c:numCache>
                <c:formatCode>General</c:formatCode>
                <c:ptCount val="100"/>
                <c:pt idx="0">
                  <c:v>1.0861081939999999</c:v>
                </c:pt>
                <c:pt idx="1">
                  <c:v>1.455503598</c:v>
                </c:pt>
                <c:pt idx="2">
                  <c:v>0.79149698599999996</c:v>
                </c:pt>
                <c:pt idx="3">
                  <c:v>0.82717208499999995</c:v>
                </c:pt>
                <c:pt idx="4">
                  <c:v>0.38082417200000002</c:v>
                </c:pt>
                <c:pt idx="5">
                  <c:v>-1.045725706</c:v>
                </c:pt>
                <c:pt idx="6">
                  <c:v>0.31252178200000003</c:v>
                </c:pt>
                <c:pt idx="7">
                  <c:v>0.79959098699999998</c:v>
                </c:pt>
                <c:pt idx="8">
                  <c:v>0.137005038</c:v>
                </c:pt>
                <c:pt idx="9">
                  <c:v>-1.7710880250000001</c:v>
                </c:pt>
                <c:pt idx="10">
                  <c:v>0.57455917499999998</c:v>
                </c:pt>
                <c:pt idx="11">
                  <c:v>-5.9584298000000001E-2</c:v>
                </c:pt>
                <c:pt idx="12">
                  <c:v>0.59670862000000002</c:v>
                </c:pt>
                <c:pt idx="13">
                  <c:v>-1.270342933</c:v>
                </c:pt>
                <c:pt idx="14">
                  <c:v>-1.6504654299999999</c:v>
                </c:pt>
                <c:pt idx="15">
                  <c:v>-0.83511057</c:v>
                </c:pt>
                <c:pt idx="16">
                  <c:v>-0.70969072099999997</c:v>
                </c:pt>
                <c:pt idx="17">
                  <c:v>-0.99095957300000004</c:v>
                </c:pt>
                <c:pt idx="18">
                  <c:v>4.3751671999999998E-2</c:v>
                </c:pt>
                <c:pt idx="19">
                  <c:v>0.82581518200000004</c:v>
                </c:pt>
                <c:pt idx="20">
                  <c:v>0.47711286800000002</c:v>
                </c:pt>
                <c:pt idx="21">
                  <c:v>-0.46671702900000001</c:v>
                </c:pt>
                <c:pt idx="22">
                  <c:v>1.390433614</c:v>
                </c:pt>
                <c:pt idx="23">
                  <c:v>-0.102830806</c:v>
                </c:pt>
                <c:pt idx="24">
                  <c:v>-0.74651757900000004</c:v>
                </c:pt>
                <c:pt idx="25">
                  <c:v>0.13549098500000001</c:v>
                </c:pt>
                <c:pt idx="26">
                  <c:v>1.553730482</c:v>
                </c:pt>
                <c:pt idx="27">
                  <c:v>1.342410235</c:v>
                </c:pt>
                <c:pt idx="28">
                  <c:v>1.1300738939999999</c:v>
                </c:pt>
                <c:pt idx="29">
                  <c:v>-0.69283406999999997</c:v>
                </c:pt>
                <c:pt idx="30">
                  <c:v>1.6348529009999999</c:v>
                </c:pt>
                <c:pt idx="31">
                  <c:v>1.0883769480000001</c:v>
                </c:pt>
                <c:pt idx="32">
                  <c:v>-0.85723965499999999</c:v>
                </c:pt>
                <c:pt idx="33">
                  <c:v>-3.0695586530000001</c:v>
                </c:pt>
                <c:pt idx="34">
                  <c:v>0.57795069600000004</c:v>
                </c:pt>
                <c:pt idx="35">
                  <c:v>-0.50913383499999998</c:v>
                </c:pt>
                <c:pt idx="36">
                  <c:v>-1.388972211</c:v>
                </c:pt>
                <c:pt idx="37">
                  <c:v>-4.2335029999999996E-3</c:v>
                </c:pt>
                <c:pt idx="38">
                  <c:v>0.58111423399999995</c:v>
                </c:pt>
                <c:pt idx="39">
                  <c:v>-2.2750792070000001</c:v>
                </c:pt>
                <c:pt idx="40">
                  <c:v>-0.233651371</c:v>
                </c:pt>
                <c:pt idx="41">
                  <c:v>-0.77540899699999999</c:v>
                </c:pt>
                <c:pt idx="42">
                  <c:v>-9.5440657999999998E-2</c:v>
                </c:pt>
                <c:pt idx="43">
                  <c:v>0.49490909500000002</c:v>
                </c:pt>
                <c:pt idx="44">
                  <c:v>-0.80278265000000004</c:v>
                </c:pt>
                <c:pt idx="45">
                  <c:v>1.1741186210000001</c:v>
                </c:pt>
                <c:pt idx="46">
                  <c:v>0.84733853800000003</c:v>
                </c:pt>
                <c:pt idx="47">
                  <c:v>2.076243437</c:v>
                </c:pt>
                <c:pt idx="48">
                  <c:v>-0.835858608</c:v>
                </c:pt>
                <c:pt idx="49">
                  <c:v>0.99656334400000002</c:v>
                </c:pt>
                <c:pt idx="50">
                  <c:v>1.4604719880000001</c:v>
                </c:pt>
                <c:pt idx="51">
                  <c:v>-0.29730642200000001</c:v>
                </c:pt>
                <c:pt idx="52">
                  <c:v>-1.6278341140000001</c:v>
                </c:pt>
                <c:pt idx="53">
                  <c:v>1.232830165</c:v>
                </c:pt>
                <c:pt idx="54">
                  <c:v>-1.0585340860000001</c:v>
                </c:pt>
                <c:pt idx="55">
                  <c:v>-0.44597727399999998</c:v>
                </c:pt>
                <c:pt idx="56">
                  <c:v>1.2350350480000001</c:v>
                </c:pt>
                <c:pt idx="57">
                  <c:v>-0.72365681400000004</c:v>
                </c:pt>
                <c:pt idx="58">
                  <c:v>-1.8340828899999999</c:v>
                </c:pt>
                <c:pt idx="59">
                  <c:v>9.5668620999999995E-2</c:v>
                </c:pt>
                <c:pt idx="60">
                  <c:v>2.0202924449999999</c:v>
                </c:pt>
                <c:pt idx="61">
                  <c:v>-6.8940738000000001E-2</c:v>
                </c:pt>
                <c:pt idx="62">
                  <c:v>1.0001560519999999</c:v>
                </c:pt>
                <c:pt idx="63">
                  <c:v>1.392853326</c:v>
                </c:pt>
                <c:pt idx="64">
                  <c:v>0.67296404799999998</c:v>
                </c:pt>
                <c:pt idx="65">
                  <c:v>0.63854657599999998</c:v>
                </c:pt>
                <c:pt idx="66">
                  <c:v>2.0550428780000001</c:v>
                </c:pt>
                <c:pt idx="67">
                  <c:v>-0.39587110599999997</c:v>
                </c:pt>
                <c:pt idx="68">
                  <c:v>-1.8318017470000001</c:v>
                </c:pt>
                <c:pt idx="69">
                  <c:v>-1.158510709</c:v>
                </c:pt>
                <c:pt idx="70">
                  <c:v>1.172510113</c:v>
                </c:pt>
                <c:pt idx="71">
                  <c:v>-6.6419765000000006E-2</c:v>
                </c:pt>
                <c:pt idx="72">
                  <c:v>1.184647443</c:v>
                </c:pt>
                <c:pt idx="73">
                  <c:v>0</c:v>
                </c:pt>
                <c:pt idx="74">
                  <c:v>-1.4793600170000001</c:v>
                </c:pt>
                <c:pt idx="75">
                  <c:v>-0.27667330800000001</c:v>
                </c:pt>
                <c:pt idx="76">
                  <c:v>3.9008889999999998E-3</c:v>
                </c:pt>
                <c:pt idx="77">
                  <c:v>3.4284724799999999</c:v>
                </c:pt>
                <c:pt idx="78">
                  <c:v>-0.78065314799999996</c:v>
                </c:pt>
                <c:pt idx="79">
                  <c:v>7.148301E-2</c:v>
                </c:pt>
                <c:pt idx="80">
                  <c:v>-0.43993347599999999</c:v>
                </c:pt>
                <c:pt idx="81">
                  <c:v>-0.69055981</c:v>
                </c:pt>
                <c:pt idx="82">
                  <c:v>1.1329208079999999</c:v>
                </c:pt>
                <c:pt idx="83">
                  <c:v>1.4421618460000001</c:v>
                </c:pt>
                <c:pt idx="84">
                  <c:v>-0.61109662899999995</c:v>
                </c:pt>
                <c:pt idx="85">
                  <c:v>-8.1821242000000002E-2</c:v>
                </c:pt>
                <c:pt idx="86">
                  <c:v>1.4631400320000001</c:v>
                </c:pt>
                <c:pt idx="87">
                  <c:v>-0.35769224100000002</c:v>
                </c:pt>
                <c:pt idx="88">
                  <c:v>-2.2813779709999999</c:v>
                </c:pt>
                <c:pt idx="89">
                  <c:v>0.83982327300000004</c:v>
                </c:pt>
                <c:pt idx="90">
                  <c:v>3.0172377E-2</c:v>
                </c:pt>
                <c:pt idx="91">
                  <c:v>2.4467506999999999E-2</c:v>
                </c:pt>
                <c:pt idx="92">
                  <c:v>-1.0771955740000001</c:v>
                </c:pt>
                <c:pt idx="93">
                  <c:v>-0.71305448999999999</c:v>
                </c:pt>
                <c:pt idx="94">
                  <c:v>-0.18080565900000001</c:v>
                </c:pt>
                <c:pt idx="95">
                  <c:v>0.495064795</c:v>
                </c:pt>
                <c:pt idx="96">
                  <c:v>-0.787198336</c:v>
                </c:pt>
                <c:pt idx="97">
                  <c:v>-2.048350304</c:v>
                </c:pt>
                <c:pt idx="98">
                  <c:v>-1.340850417</c:v>
                </c:pt>
                <c:pt idx="99">
                  <c:v>0.157424911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97-478D-8FFE-49D00D125C4E}"/>
            </c:ext>
          </c:extLst>
        </c:ser>
        <c:ser>
          <c:idx val="4"/>
          <c:order val="4"/>
          <c:tx>
            <c:v>B Treatment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'performance_data - Copy (3)(1)'!$I$2</c:f>
              <c:numCache>
                <c:formatCode>General</c:formatCode>
                <c:ptCount val="1"/>
                <c:pt idx="0">
                  <c:v>-1.172174987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7-478D-8FFE-49D00D125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759999"/>
        <c:axId val="15275667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'performance_data - Copy (3)(1)'!$F$1</c15:sqref>
                        </c15:formulaRef>
                      </c:ext>
                    </c:extLst>
                    <c:strCache>
                      <c:ptCount val="1"/>
                      <c:pt idx="0">
                        <c:v>worker3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'performance_data - Copy (3)(1)'!$A$2:$A$101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15</c:v>
                      </c:pt>
                      <c:pt idx="1">
                        <c:v>43</c:v>
                      </c:pt>
                      <c:pt idx="2">
                        <c:v>51</c:v>
                      </c:pt>
                      <c:pt idx="3">
                        <c:v>26</c:v>
                      </c:pt>
                      <c:pt idx="4">
                        <c:v>85</c:v>
                      </c:pt>
                      <c:pt idx="5">
                        <c:v>59</c:v>
                      </c:pt>
                      <c:pt idx="6">
                        <c:v>17</c:v>
                      </c:pt>
                      <c:pt idx="7">
                        <c:v>92</c:v>
                      </c:pt>
                      <c:pt idx="8">
                        <c:v>29</c:v>
                      </c:pt>
                      <c:pt idx="9">
                        <c:v>31</c:v>
                      </c:pt>
                      <c:pt idx="10">
                        <c:v>90</c:v>
                      </c:pt>
                      <c:pt idx="11">
                        <c:v>89</c:v>
                      </c:pt>
                      <c:pt idx="12">
                        <c:v>42</c:v>
                      </c:pt>
                      <c:pt idx="13">
                        <c:v>19</c:v>
                      </c:pt>
                      <c:pt idx="14">
                        <c:v>24</c:v>
                      </c:pt>
                      <c:pt idx="15">
                        <c:v>14</c:v>
                      </c:pt>
                      <c:pt idx="16">
                        <c:v>58</c:v>
                      </c:pt>
                      <c:pt idx="17">
                        <c:v>66</c:v>
                      </c:pt>
                      <c:pt idx="18">
                        <c:v>63</c:v>
                      </c:pt>
                      <c:pt idx="19">
                        <c:v>12</c:v>
                      </c:pt>
                      <c:pt idx="20">
                        <c:v>47</c:v>
                      </c:pt>
                      <c:pt idx="21">
                        <c:v>72</c:v>
                      </c:pt>
                      <c:pt idx="22">
                        <c:v>49</c:v>
                      </c:pt>
                      <c:pt idx="23">
                        <c:v>60</c:v>
                      </c:pt>
                      <c:pt idx="24">
                        <c:v>25</c:v>
                      </c:pt>
                      <c:pt idx="25">
                        <c:v>50</c:v>
                      </c:pt>
                      <c:pt idx="26">
                        <c:v>23</c:v>
                      </c:pt>
                      <c:pt idx="27">
                        <c:v>81</c:v>
                      </c:pt>
                      <c:pt idx="28">
                        <c:v>61</c:v>
                      </c:pt>
                      <c:pt idx="29">
                        <c:v>86</c:v>
                      </c:pt>
                      <c:pt idx="30">
                        <c:v>41</c:v>
                      </c:pt>
                      <c:pt idx="31">
                        <c:v>84</c:v>
                      </c:pt>
                      <c:pt idx="32">
                        <c:v>74</c:v>
                      </c:pt>
                      <c:pt idx="33">
                        <c:v>37</c:v>
                      </c:pt>
                      <c:pt idx="34">
                        <c:v>95</c:v>
                      </c:pt>
                      <c:pt idx="35">
                        <c:v>13</c:v>
                      </c:pt>
                      <c:pt idx="36">
                        <c:v>53</c:v>
                      </c:pt>
                      <c:pt idx="37">
                        <c:v>6</c:v>
                      </c:pt>
                      <c:pt idx="38">
                        <c:v>94</c:v>
                      </c:pt>
                      <c:pt idx="39">
                        <c:v>32</c:v>
                      </c:pt>
                      <c:pt idx="40">
                        <c:v>80</c:v>
                      </c:pt>
                      <c:pt idx="41">
                        <c:v>44</c:v>
                      </c:pt>
                      <c:pt idx="42">
                        <c:v>20</c:v>
                      </c:pt>
                      <c:pt idx="43">
                        <c:v>67</c:v>
                      </c:pt>
                      <c:pt idx="44">
                        <c:v>83</c:v>
                      </c:pt>
                      <c:pt idx="45">
                        <c:v>79</c:v>
                      </c:pt>
                      <c:pt idx="46">
                        <c:v>33</c:v>
                      </c:pt>
                      <c:pt idx="47">
                        <c:v>21</c:v>
                      </c:pt>
                      <c:pt idx="48">
                        <c:v>5</c:v>
                      </c:pt>
                      <c:pt idx="49">
                        <c:v>16</c:v>
                      </c:pt>
                      <c:pt idx="50">
                        <c:v>97</c:v>
                      </c:pt>
                      <c:pt idx="51">
                        <c:v>8</c:v>
                      </c:pt>
                      <c:pt idx="52">
                        <c:v>45</c:v>
                      </c:pt>
                      <c:pt idx="53">
                        <c:v>57</c:v>
                      </c:pt>
                      <c:pt idx="54">
                        <c:v>62</c:v>
                      </c:pt>
                      <c:pt idx="55">
                        <c:v>18</c:v>
                      </c:pt>
                      <c:pt idx="56">
                        <c:v>73</c:v>
                      </c:pt>
                      <c:pt idx="57">
                        <c:v>65</c:v>
                      </c:pt>
                      <c:pt idx="58">
                        <c:v>78</c:v>
                      </c:pt>
                      <c:pt idx="59">
                        <c:v>76</c:v>
                      </c:pt>
                      <c:pt idx="60">
                        <c:v>40</c:v>
                      </c:pt>
                      <c:pt idx="61">
                        <c:v>70</c:v>
                      </c:pt>
                      <c:pt idx="62">
                        <c:v>27</c:v>
                      </c:pt>
                      <c:pt idx="63">
                        <c:v>91</c:v>
                      </c:pt>
                      <c:pt idx="64">
                        <c:v>88</c:v>
                      </c:pt>
                      <c:pt idx="65">
                        <c:v>2</c:v>
                      </c:pt>
                      <c:pt idx="66">
                        <c:v>93</c:v>
                      </c:pt>
                      <c:pt idx="67">
                        <c:v>10</c:v>
                      </c:pt>
                      <c:pt idx="68">
                        <c:v>30</c:v>
                      </c:pt>
                      <c:pt idx="69">
                        <c:v>7</c:v>
                      </c:pt>
                      <c:pt idx="70">
                        <c:v>68</c:v>
                      </c:pt>
                      <c:pt idx="71">
                        <c:v>3</c:v>
                      </c:pt>
                      <c:pt idx="72">
                        <c:v>82</c:v>
                      </c:pt>
                      <c:pt idx="73">
                        <c:v>1</c:v>
                      </c:pt>
                      <c:pt idx="74">
                        <c:v>35</c:v>
                      </c:pt>
                      <c:pt idx="75">
                        <c:v>22</c:v>
                      </c:pt>
                      <c:pt idx="76">
                        <c:v>36</c:v>
                      </c:pt>
                      <c:pt idx="77">
                        <c:v>11</c:v>
                      </c:pt>
                      <c:pt idx="78">
                        <c:v>55</c:v>
                      </c:pt>
                      <c:pt idx="79">
                        <c:v>52</c:v>
                      </c:pt>
                      <c:pt idx="80">
                        <c:v>96</c:v>
                      </c:pt>
                      <c:pt idx="81">
                        <c:v>46</c:v>
                      </c:pt>
                      <c:pt idx="82">
                        <c:v>99</c:v>
                      </c:pt>
                      <c:pt idx="83">
                        <c:v>28</c:v>
                      </c:pt>
                      <c:pt idx="84">
                        <c:v>34</c:v>
                      </c:pt>
                      <c:pt idx="85">
                        <c:v>77</c:v>
                      </c:pt>
                      <c:pt idx="86">
                        <c:v>71</c:v>
                      </c:pt>
                      <c:pt idx="87">
                        <c:v>54</c:v>
                      </c:pt>
                      <c:pt idx="88">
                        <c:v>69</c:v>
                      </c:pt>
                      <c:pt idx="89">
                        <c:v>98</c:v>
                      </c:pt>
                      <c:pt idx="90">
                        <c:v>75</c:v>
                      </c:pt>
                      <c:pt idx="91">
                        <c:v>4</c:v>
                      </c:pt>
                      <c:pt idx="92">
                        <c:v>9</c:v>
                      </c:pt>
                      <c:pt idx="93">
                        <c:v>39</c:v>
                      </c:pt>
                      <c:pt idx="94">
                        <c:v>87</c:v>
                      </c:pt>
                      <c:pt idx="95">
                        <c:v>100</c:v>
                      </c:pt>
                      <c:pt idx="96">
                        <c:v>64</c:v>
                      </c:pt>
                      <c:pt idx="97">
                        <c:v>38</c:v>
                      </c:pt>
                      <c:pt idx="98">
                        <c:v>56</c:v>
                      </c:pt>
                      <c:pt idx="99">
                        <c:v>48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'performance_data - Copy (3)(1)'!$F$2:$F$101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-2.4692776420000002</c:v>
                      </c:pt>
                      <c:pt idx="1">
                        <c:v>-2.3001130789999999</c:v>
                      </c:pt>
                      <c:pt idx="2">
                        <c:v>-2.2416880479999999</c:v>
                      </c:pt>
                      <c:pt idx="3">
                        <c:v>-1.9596560730000001</c:v>
                      </c:pt>
                      <c:pt idx="4">
                        <c:v>-1.871696598</c:v>
                      </c:pt>
                      <c:pt idx="5">
                        <c:v>-1.74581341</c:v>
                      </c:pt>
                      <c:pt idx="6">
                        <c:v>-1.5272996599999999</c:v>
                      </c:pt>
                      <c:pt idx="7">
                        <c:v>-1.507767028</c:v>
                      </c:pt>
                      <c:pt idx="8">
                        <c:v>-1.4950403889999999</c:v>
                      </c:pt>
                      <c:pt idx="9">
                        <c:v>-1.4888978660000001</c:v>
                      </c:pt>
                      <c:pt idx="10">
                        <c:v>-1.437220019</c:v>
                      </c:pt>
                      <c:pt idx="11">
                        <c:v>-1.4227294779999999</c:v>
                      </c:pt>
                      <c:pt idx="12">
                        <c:v>-1.3118237829999999</c:v>
                      </c:pt>
                      <c:pt idx="13">
                        <c:v>-1.3071958420000001</c:v>
                      </c:pt>
                      <c:pt idx="14">
                        <c:v>-1.205499463</c:v>
                      </c:pt>
                      <c:pt idx="15">
                        <c:v>-1.172174987</c:v>
                      </c:pt>
                      <c:pt idx="16">
                        <c:v>-1.1040780219999999</c:v>
                      </c:pt>
                      <c:pt idx="17">
                        <c:v>-1.0923345870000001</c:v>
                      </c:pt>
                      <c:pt idx="18">
                        <c:v>-1.01112409</c:v>
                      </c:pt>
                      <c:pt idx="19">
                        <c:v>-0.99568596700000001</c:v>
                      </c:pt>
                      <c:pt idx="20">
                        <c:v>-0.95643115400000001</c:v>
                      </c:pt>
                      <c:pt idx="21">
                        <c:v>-0.93610791500000001</c:v>
                      </c:pt>
                      <c:pt idx="22">
                        <c:v>-0.93061010499999997</c:v>
                      </c:pt>
                      <c:pt idx="23">
                        <c:v>-0.88998103799999995</c:v>
                      </c:pt>
                      <c:pt idx="24">
                        <c:v>-0.88644098500000001</c:v>
                      </c:pt>
                      <c:pt idx="25">
                        <c:v>-0.80590698100000002</c:v>
                      </c:pt>
                      <c:pt idx="26">
                        <c:v>-0.71518770499999995</c:v>
                      </c:pt>
                      <c:pt idx="27">
                        <c:v>-0.71369730200000003</c:v>
                      </c:pt>
                      <c:pt idx="28">
                        <c:v>-0.69880576500000002</c:v>
                      </c:pt>
                      <c:pt idx="29">
                        <c:v>-0.69620298700000005</c:v>
                      </c:pt>
                      <c:pt idx="30">
                        <c:v>-0.68251718299999997</c:v>
                      </c:pt>
                      <c:pt idx="31">
                        <c:v>-0.64190409299999995</c:v>
                      </c:pt>
                      <c:pt idx="32">
                        <c:v>-0.58033854900000004</c:v>
                      </c:pt>
                      <c:pt idx="33">
                        <c:v>-0.53973100299999999</c:v>
                      </c:pt>
                      <c:pt idx="34">
                        <c:v>-0.53296886300000001</c:v>
                      </c:pt>
                      <c:pt idx="35">
                        <c:v>-0.51682047799999997</c:v>
                      </c:pt>
                      <c:pt idx="36">
                        <c:v>-0.44364642300000001</c:v>
                      </c:pt>
                      <c:pt idx="37">
                        <c:v>-0.44155534699999999</c:v>
                      </c:pt>
                      <c:pt idx="38">
                        <c:v>-0.38943968299999998</c:v>
                      </c:pt>
                      <c:pt idx="39">
                        <c:v>-0.29162158100000002</c:v>
                      </c:pt>
                      <c:pt idx="40">
                        <c:v>-0.288653204</c:v>
                      </c:pt>
                      <c:pt idx="41">
                        <c:v>-0.286075044</c:v>
                      </c:pt>
                      <c:pt idx="42">
                        <c:v>-0.28137727600000001</c:v>
                      </c:pt>
                      <c:pt idx="43">
                        <c:v>-0.249041448</c:v>
                      </c:pt>
                      <c:pt idx="44">
                        <c:v>-0.217335682</c:v>
                      </c:pt>
                      <c:pt idx="45">
                        <c:v>-6.5529117999999997E-2</c:v>
                      </c:pt>
                      <c:pt idx="46">
                        <c:v>-3.8454389999999998E-2</c:v>
                      </c:pt>
                      <c:pt idx="47">
                        <c:v>-1.997399E-2</c:v>
                      </c:pt>
                      <c:pt idx="48">
                        <c:v>-5.8028949999999998E-3</c:v>
                      </c:pt>
                      <c:pt idx="49">
                        <c:v>0</c:v>
                      </c:pt>
                      <c:pt idx="50">
                        <c:v>9.9920440000000003E-3</c:v>
                      </c:pt>
                      <c:pt idx="51">
                        <c:v>1.7205319E-2</c:v>
                      </c:pt>
                      <c:pt idx="52">
                        <c:v>2.1810868000000001E-2</c:v>
                      </c:pt>
                      <c:pt idx="53">
                        <c:v>2.2279727999999999E-2</c:v>
                      </c:pt>
                      <c:pt idx="54">
                        <c:v>2.3323868000000001E-2</c:v>
                      </c:pt>
                      <c:pt idx="55">
                        <c:v>3.0054424E-2</c:v>
                      </c:pt>
                      <c:pt idx="56">
                        <c:v>9.0307904999999994E-2</c:v>
                      </c:pt>
                      <c:pt idx="57">
                        <c:v>9.0841490999999996E-2</c:v>
                      </c:pt>
                      <c:pt idx="58">
                        <c:v>9.4769120999999998E-2</c:v>
                      </c:pt>
                      <c:pt idx="59">
                        <c:v>0.101764312</c:v>
                      </c:pt>
                      <c:pt idx="60">
                        <c:v>0.21497152899999999</c:v>
                      </c:pt>
                      <c:pt idx="61">
                        <c:v>0.23594811700000001</c:v>
                      </c:pt>
                      <c:pt idx="62">
                        <c:v>0.24077690900000001</c:v>
                      </c:pt>
                      <c:pt idx="63">
                        <c:v>0.25995626799999999</c:v>
                      </c:pt>
                      <c:pt idx="64">
                        <c:v>0.33229474199999998</c:v>
                      </c:pt>
                      <c:pt idx="65">
                        <c:v>0.36605352899999999</c:v>
                      </c:pt>
                      <c:pt idx="66">
                        <c:v>0.37296760099999998</c:v>
                      </c:pt>
                      <c:pt idx="67">
                        <c:v>0.38212620000000003</c:v>
                      </c:pt>
                      <c:pt idx="68">
                        <c:v>0.39082505699999998</c:v>
                      </c:pt>
                      <c:pt idx="69">
                        <c:v>0.468200807</c:v>
                      </c:pt>
                      <c:pt idx="70">
                        <c:v>0.51656791300000005</c:v>
                      </c:pt>
                      <c:pt idx="71">
                        <c:v>0.55328072900000003</c:v>
                      </c:pt>
                      <c:pt idx="72">
                        <c:v>0.58712904700000002</c:v>
                      </c:pt>
                      <c:pt idx="73">
                        <c:v>0.64279850199999999</c:v>
                      </c:pt>
                      <c:pt idx="74">
                        <c:v>0.657014557</c:v>
                      </c:pt>
                      <c:pt idx="75">
                        <c:v>0.68634477800000004</c:v>
                      </c:pt>
                      <c:pt idx="76">
                        <c:v>0.72039415600000001</c:v>
                      </c:pt>
                      <c:pt idx="77">
                        <c:v>0.73442589800000002</c:v>
                      </c:pt>
                      <c:pt idx="78">
                        <c:v>0.75234230499999999</c:v>
                      </c:pt>
                      <c:pt idx="79">
                        <c:v>0.75762521000000005</c:v>
                      </c:pt>
                      <c:pt idx="80">
                        <c:v>0.75990454699999999</c:v>
                      </c:pt>
                      <c:pt idx="81">
                        <c:v>0.805683551</c:v>
                      </c:pt>
                      <c:pt idx="82">
                        <c:v>0.86471212200000003</c:v>
                      </c:pt>
                      <c:pt idx="83">
                        <c:v>0.87028132800000002</c:v>
                      </c:pt>
                      <c:pt idx="84">
                        <c:v>0.90389090400000005</c:v>
                      </c:pt>
                      <c:pt idx="85">
                        <c:v>0.92154722700000002</c:v>
                      </c:pt>
                      <c:pt idx="86">
                        <c:v>0.93499208300000003</c:v>
                      </c:pt>
                      <c:pt idx="87">
                        <c:v>0.93943307899999995</c:v>
                      </c:pt>
                      <c:pt idx="88">
                        <c:v>1.047987644</c:v>
                      </c:pt>
                      <c:pt idx="89">
                        <c:v>1.10551456</c:v>
                      </c:pt>
                      <c:pt idx="90">
                        <c:v>1.1954653239999999</c:v>
                      </c:pt>
                      <c:pt idx="91">
                        <c:v>1.30599818</c:v>
                      </c:pt>
                      <c:pt idx="92">
                        <c:v>1.3115780829999999</c:v>
                      </c:pt>
                      <c:pt idx="93">
                        <c:v>1.3609273150000001</c:v>
                      </c:pt>
                      <c:pt idx="94">
                        <c:v>1.3887092590000001</c:v>
                      </c:pt>
                      <c:pt idx="95">
                        <c:v>1.4239480799999999</c:v>
                      </c:pt>
                      <c:pt idx="96">
                        <c:v>1.4687789959999999</c:v>
                      </c:pt>
                      <c:pt idx="97">
                        <c:v>1.5030970969999999</c:v>
                      </c:pt>
                      <c:pt idx="98">
                        <c:v>1.922046876</c:v>
                      </c:pt>
                      <c:pt idx="99">
                        <c:v>2.2198756789999998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FF97-478D-8FFE-49D00D125C4E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'performance_data - Copy (3)(1)'!$B$1</c15:sqref>
                        </c15:formulaRef>
                      </c:ext>
                    </c:extLst>
                    <c:strCache>
                      <c:ptCount val="1"/>
                      <c:pt idx="0">
                        <c:v>worker1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'performance_data - Copy (3)(1)'!$B$2:$B$101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-1.256495302</c:v>
                      </c:pt>
                      <c:pt idx="1">
                        <c:v>-1.1196228079999999</c:v>
                      </c:pt>
                      <c:pt idx="2">
                        <c:v>0.29270738299999999</c:v>
                      </c:pt>
                      <c:pt idx="3">
                        <c:v>-0.86406627300000005</c:v>
                      </c:pt>
                      <c:pt idx="4">
                        <c:v>-1.2760278780000001</c:v>
                      </c:pt>
                      <c:pt idx="5">
                        <c:v>-2.9099437309999998</c:v>
                      </c:pt>
                      <c:pt idx="6">
                        <c:v>0.72677016900000002</c:v>
                      </c:pt>
                      <c:pt idx="7">
                        <c:v>0.42230363300000001</c:v>
                      </c:pt>
                      <c:pt idx="8">
                        <c:v>1.214496322</c:v>
                      </c:pt>
                      <c:pt idx="9">
                        <c:v>1.334585471</c:v>
                      </c:pt>
                      <c:pt idx="10">
                        <c:v>1.772736866</c:v>
                      </c:pt>
                      <c:pt idx="11">
                        <c:v>-1.081256097</c:v>
                      </c:pt>
                      <c:pt idx="12">
                        <c:v>-0.21221664900000001</c:v>
                      </c:pt>
                      <c:pt idx="13">
                        <c:v>0.40697409099999998</c:v>
                      </c:pt>
                      <c:pt idx="14">
                        <c:v>-0.78615001399999995</c:v>
                      </c:pt>
                      <c:pt idx="15">
                        <c:v>0.76374459100000003</c:v>
                      </c:pt>
                      <c:pt idx="16">
                        <c:v>0.70309532900000005</c:v>
                      </c:pt>
                      <c:pt idx="17">
                        <c:v>-0.760492324</c:v>
                      </c:pt>
                      <c:pt idx="18">
                        <c:v>-0.51798419699999998</c:v>
                      </c:pt>
                      <c:pt idx="19">
                        <c:v>2.206242633</c:v>
                      </c:pt>
                      <c:pt idx="20">
                        <c:v>-0.52356362000000001</c:v>
                      </c:pt>
                      <c:pt idx="21">
                        <c:v>-0.70023394299999997</c:v>
                      </c:pt>
                      <c:pt idx="22">
                        <c:v>0.36000823199999998</c:v>
                      </c:pt>
                      <c:pt idx="23">
                        <c:v>-1.3046048640000001</c:v>
                      </c:pt>
                      <c:pt idx="24">
                        <c:v>-0.24814130700000001</c:v>
                      </c:pt>
                      <c:pt idx="25">
                        <c:v>2.8400445E-2</c:v>
                      </c:pt>
                      <c:pt idx="26">
                        <c:v>0.54385061000000001</c:v>
                      </c:pt>
                      <c:pt idx="27">
                        <c:v>0.67145938800000005</c:v>
                      </c:pt>
                      <c:pt idx="28">
                        <c:v>-1.2575854099999999</c:v>
                      </c:pt>
                      <c:pt idx="29">
                        <c:v>-0.45883800600000002</c:v>
                      </c:pt>
                      <c:pt idx="30">
                        <c:v>-0.225435728</c:v>
                      </c:pt>
                      <c:pt idx="31">
                        <c:v>-0.293989469</c:v>
                      </c:pt>
                      <c:pt idx="32">
                        <c:v>-1.1883025389999999</c:v>
                      </c:pt>
                      <c:pt idx="33">
                        <c:v>-0.57828550899999998</c:v>
                      </c:pt>
                      <c:pt idx="34">
                        <c:v>-0.334185654</c:v>
                      </c:pt>
                      <c:pt idx="35">
                        <c:v>0.31927070800000001</c:v>
                      </c:pt>
                      <c:pt idx="36">
                        <c:v>1.2057482209999999</c:v>
                      </c:pt>
                      <c:pt idx="37">
                        <c:v>1.7144269599999999</c:v>
                      </c:pt>
                      <c:pt idx="38">
                        <c:v>1.4955506350000001</c:v>
                      </c:pt>
                      <c:pt idx="39">
                        <c:v>-0.13798803600000001</c:v>
                      </c:pt>
                      <c:pt idx="40">
                        <c:v>-0.78919428199999997</c:v>
                      </c:pt>
                      <c:pt idx="41">
                        <c:v>0.94427629199999996</c:v>
                      </c:pt>
                      <c:pt idx="42">
                        <c:v>-0.246766757</c:v>
                      </c:pt>
                      <c:pt idx="43">
                        <c:v>1.2454267240000001</c:v>
                      </c:pt>
                      <c:pt idx="44">
                        <c:v>1.418764473</c:v>
                      </c:pt>
                      <c:pt idx="45">
                        <c:v>-0.53809815500000002</c:v>
                      </c:pt>
                      <c:pt idx="46">
                        <c:v>0.96758767199999995</c:v>
                      </c:pt>
                      <c:pt idx="47">
                        <c:v>0.103533692</c:v>
                      </c:pt>
                      <c:pt idx="48">
                        <c:v>-0.65018545800000005</c:v>
                      </c:pt>
                      <c:pt idx="49">
                        <c:v>0.33853700199999998</c:v>
                      </c:pt>
                      <c:pt idx="50">
                        <c:v>-1.049225845</c:v>
                      </c:pt>
                      <c:pt idx="51">
                        <c:v>1.1772428999999999E-2</c:v>
                      </c:pt>
                      <c:pt idx="52">
                        <c:v>-1.0141268729999999</c:v>
                      </c:pt>
                      <c:pt idx="53">
                        <c:v>0.25554801199999999</c:v>
                      </c:pt>
                      <c:pt idx="54">
                        <c:v>0.31807347600000002</c:v>
                      </c:pt>
                      <c:pt idx="55">
                        <c:v>-0.124665055</c:v>
                      </c:pt>
                      <c:pt idx="56">
                        <c:v>-0.62196479199999999</c:v>
                      </c:pt>
                      <c:pt idx="57">
                        <c:v>-1.4368129519999999</c:v>
                      </c:pt>
                      <c:pt idx="58">
                        <c:v>-0.403168209</c:v>
                      </c:pt>
                      <c:pt idx="59">
                        <c:v>-1.5479163229999999</c:v>
                      </c:pt>
                      <c:pt idx="60">
                        <c:v>-0.55531287500000004</c:v>
                      </c:pt>
                      <c:pt idx="61">
                        <c:v>-1.8823562330000001</c:v>
                      </c:pt>
                      <c:pt idx="62">
                        <c:v>-0.122981004</c:v>
                      </c:pt>
                      <c:pt idx="63">
                        <c:v>-0.94865579499999997</c:v>
                      </c:pt>
                      <c:pt idx="64">
                        <c:v>-1.4883328709999999</c:v>
                      </c:pt>
                      <c:pt idx="65">
                        <c:v>1.4106987440000001</c:v>
                      </c:pt>
                      <c:pt idx="66">
                        <c:v>-1.6963676599999999</c:v>
                      </c:pt>
                      <c:pt idx="67">
                        <c:v>0.22431979599999999</c:v>
                      </c:pt>
                      <c:pt idx="68">
                        <c:v>-1.609049516</c:v>
                      </c:pt>
                      <c:pt idx="69">
                        <c:v>-0.32582347900000003</c:v>
                      </c:pt>
                      <c:pt idx="70">
                        <c:v>0.29136812000000001</c:v>
                      </c:pt>
                      <c:pt idx="71">
                        <c:v>0.35311353000000001</c:v>
                      </c:pt>
                      <c:pt idx="72">
                        <c:v>-1.852089278</c:v>
                      </c:pt>
                      <c:pt idx="73">
                        <c:v>-1.2849391029999999</c:v>
                      </c:pt>
                      <c:pt idx="74">
                        <c:v>1.3930524E-2</c:v>
                      </c:pt>
                      <c:pt idx="75">
                        <c:v>0.48133585400000001</c:v>
                      </c:pt>
                      <c:pt idx="76">
                        <c:v>3.2515500159999999</c:v>
                      </c:pt>
                      <c:pt idx="77">
                        <c:v>0.95730259500000003</c:v>
                      </c:pt>
                      <c:pt idx="78">
                        <c:v>-2.343256878</c:v>
                      </c:pt>
                      <c:pt idx="79">
                        <c:v>-0.19948158299999999</c:v>
                      </c:pt>
                      <c:pt idx="80">
                        <c:v>-2.2200489399999999</c:v>
                      </c:pt>
                      <c:pt idx="81">
                        <c:v>0.45153217099999998</c:v>
                      </c:pt>
                      <c:pt idx="82">
                        <c:v>0.94576856300000001</c:v>
                      </c:pt>
                      <c:pt idx="83">
                        <c:v>1.104733534</c:v>
                      </c:pt>
                      <c:pt idx="84">
                        <c:v>0.91125861900000005</c:v>
                      </c:pt>
                      <c:pt idx="85">
                        <c:v>9.3341812999999996E-2</c:v>
                      </c:pt>
                      <c:pt idx="86">
                        <c:v>0.74494413699999995</c:v>
                      </c:pt>
                      <c:pt idx="87">
                        <c:v>5.9453939999999997E-3</c:v>
                      </c:pt>
                      <c:pt idx="88">
                        <c:v>0.68094677199999998</c:v>
                      </c:pt>
                      <c:pt idx="89">
                        <c:v>-4.4255193999999998E-2</c:v>
                      </c:pt>
                      <c:pt idx="90">
                        <c:v>0.58618728600000003</c:v>
                      </c:pt>
                      <c:pt idx="91">
                        <c:v>0.36048257099999997</c:v>
                      </c:pt>
                      <c:pt idx="92">
                        <c:v>0.24812426600000001</c:v>
                      </c:pt>
                      <c:pt idx="93">
                        <c:v>0.55483136700000002</c:v>
                      </c:pt>
                      <c:pt idx="94">
                        <c:v>0.296733407</c:v>
                      </c:pt>
                      <c:pt idx="95">
                        <c:v>0.87389478499999995</c:v>
                      </c:pt>
                      <c:pt idx="96">
                        <c:v>-1.358021312</c:v>
                      </c:pt>
                      <c:pt idx="97">
                        <c:v>0.66361665599999997</c:v>
                      </c:pt>
                      <c:pt idx="98">
                        <c:v>0.74281432199999997</c:v>
                      </c:pt>
                      <c:pt idx="99">
                        <c:v>0.139689648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FF97-478D-8FFE-49D00D125C4E}"/>
                  </c:ext>
                </c:extLst>
              </c15:ser>
            </c15:filteredBarSeries>
          </c:ext>
        </c:extLst>
      </c:barChart>
      <c:catAx>
        <c:axId val="152759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56671"/>
        <c:crosses val="autoZero"/>
        <c:auto val="1"/>
        <c:lblAlgn val="ctr"/>
        <c:lblOffset val="100"/>
        <c:noMultiLvlLbl val="0"/>
      </c:catAx>
      <c:valAx>
        <c:axId val="152756671"/>
        <c:scaling>
          <c:orientation val="minMax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5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'performance_data - Copy (3)(1)'!$F$1</c:f>
              <c:strCache>
                <c:ptCount val="1"/>
                <c:pt idx="0">
                  <c:v>worker3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'performance_data - Copy (3)(1)'!$A$2:$A$101</c:f>
              <c:numCache>
                <c:formatCode>General</c:formatCode>
                <c:ptCount val="100"/>
                <c:pt idx="0">
                  <c:v>15</c:v>
                </c:pt>
                <c:pt idx="1">
                  <c:v>43</c:v>
                </c:pt>
                <c:pt idx="2">
                  <c:v>51</c:v>
                </c:pt>
                <c:pt idx="3">
                  <c:v>26</c:v>
                </c:pt>
                <c:pt idx="4">
                  <c:v>85</c:v>
                </c:pt>
                <c:pt idx="5">
                  <c:v>59</c:v>
                </c:pt>
                <c:pt idx="6">
                  <c:v>17</c:v>
                </c:pt>
                <c:pt idx="7">
                  <c:v>92</c:v>
                </c:pt>
                <c:pt idx="8">
                  <c:v>29</c:v>
                </c:pt>
                <c:pt idx="9">
                  <c:v>31</c:v>
                </c:pt>
                <c:pt idx="10">
                  <c:v>90</c:v>
                </c:pt>
                <c:pt idx="11">
                  <c:v>89</c:v>
                </c:pt>
                <c:pt idx="12">
                  <c:v>42</c:v>
                </c:pt>
                <c:pt idx="13">
                  <c:v>19</c:v>
                </c:pt>
                <c:pt idx="14">
                  <c:v>24</c:v>
                </c:pt>
                <c:pt idx="15">
                  <c:v>14</c:v>
                </c:pt>
                <c:pt idx="16">
                  <c:v>58</c:v>
                </c:pt>
                <c:pt idx="17">
                  <c:v>66</c:v>
                </c:pt>
                <c:pt idx="18">
                  <c:v>63</c:v>
                </c:pt>
                <c:pt idx="19">
                  <c:v>12</c:v>
                </c:pt>
                <c:pt idx="20">
                  <c:v>47</c:v>
                </c:pt>
                <c:pt idx="21">
                  <c:v>72</c:v>
                </c:pt>
                <c:pt idx="22">
                  <c:v>49</c:v>
                </c:pt>
                <c:pt idx="23">
                  <c:v>60</c:v>
                </c:pt>
                <c:pt idx="24">
                  <c:v>25</c:v>
                </c:pt>
                <c:pt idx="25">
                  <c:v>50</c:v>
                </c:pt>
                <c:pt idx="26">
                  <c:v>23</c:v>
                </c:pt>
                <c:pt idx="27">
                  <c:v>81</c:v>
                </c:pt>
                <c:pt idx="28">
                  <c:v>61</c:v>
                </c:pt>
                <c:pt idx="29">
                  <c:v>86</c:v>
                </c:pt>
                <c:pt idx="30">
                  <c:v>41</c:v>
                </c:pt>
                <c:pt idx="31">
                  <c:v>84</c:v>
                </c:pt>
                <c:pt idx="32">
                  <c:v>74</c:v>
                </c:pt>
                <c:pt idx="33">
                  <c:v>37</c:v>
                </c:pt>
                <c:pt idx="34">
                  <c:v>95</c:v>
                </c:pt>
                <c:pt idx="35">
                  <c:v>13</c:v>
                </c:pt>
                <c:pt idx="36">
                  <c:v>53</c:v>
                </c:pt>
                <c:pt idx="37">
                  <c:v>6</c:v>
                </c:pt>
                <c:pt idx="38">
                  <c:v>94</c:v>
                </c:pt>
                <c:pt idx="39">
                  <c:v>32</c:v>
                </c:pt>
                <c:pt idx="40">
                  <c:v>80</c:v>
                </c:pt>
                <c:pt idx="41">
                  <c:v>44</c:v>
                </c:pt>
                <c:pt idx="42">
                  <c:v>20</c:v>
                </c:pt>
                <c:pt idx="43">
                  <c:v>67</c:v>
                </c:pt>
                <c:pt idx="44">
                  <c:v>83</c:v>
                </c:pt>
                <c:pt idx="45">
                  <c:v>79</c:v>
                </c:pt>
                <c:pt idx="46">
                  <c:v>33</c:v>
                </c:pt>
                <c:pt idx="47">
                  <c:v>21</c:v>
                </c:pt>
                <c:pt idx="48">
                  <c:v>5</c:v>
                </c:pt>
                <c:pt idx="49">
                  <c:v>16</c:v>
                </c:pt>
                <c:pt idx="50">
                  <c:v>97</c:v>
                </c:pt>
                <c:pt idx="51">
                  <c:v>8</c:v>
                </c:pt>
                <c:pt idx="52">
                  <c:v>45</c:v>
                </c:pt>
                <c:pt idx="53">
                  <c:v>57</c:v>
                </c:pt>
                <c:pt idx="54">
                  <c:v>62</c:v>
                </c:pt>
                <c:pt idx="55">
                  <c:v>18</c:v>
                </c:pt>
                <c:pt idx="56">
                  <c:v>73</c:v>
                </c:pt>
                <c:pt idx="57">
                  <c:v>65</c:v>
                </c:pt>
                <c:pt idx="58">
                  <c:v>78</c:v>
                </c:pt>
                <c:pt idx="59">
                  <c:v>76</c:v>
                </c:pt>
                <c:pt idx="60">
                  <c:v>40</c:v>
                </c:pt>
                <c:pt idx="61">
                  <c:v>70</c:v>
                </c:pt>
                <c:pt idx="62">
                  <c:v>27</c:v>
                </c:pt>
                <c:pt idx="63">
                  <c:v>91</c:v>
                </c:pt>
                <c:pt idx="64">
                  <c:v>88</c:v>
                </c:pt>
                <c:pt idx="65">
                  <c:v>2</c:v>
                </c:pt>
                <c:pt idx="66">
                  <c:v>93</c:v>
                </c:pt>
                <c:pt idx="67">
                  <c:v>10</c:v>
                </c:pt>
                <c:pt idx="68">
                  <c:v>30</c:v>
                </c:pt>
                <c:pt idx="69">
                  <c:v>7</c:v>
                </c:pt>
                <c:pt idx="70">
                  <c:v>68</c:v>
                </c:pt>
                <c:pt idx="71">
                  <c:v>3</c:v>
                </c:pt>
                <c:pt idx="72">
                  <c:v>82</c:v>
                </c:pt>
                <c:pt idx="73">
                  <c:v>1</c:v>
                </c:pt>
                <c:pt idx="74">
                  <c:v>35</c:v>
                </c:pt>
                <c:pt idx="75">
                  <c:v>22</c:v>
                </c:pt>
                <c:pt idx="76">
                  <c:v>36</c:v>
                </c:pt>
                <c:pt idx="77">
                  <c:v>11</c:v>
                </c:pt>
                <c:pt idx="78">
                  <c:v>55</c:v>
                </c:pt>
                <c:pt idx="79">
                  <c:v>52</c:v>
                </c:pt>
                <c:pt idx="80">
                  <c:v>96</c:v>
                </c:pt>
                <c:pt idx="81">
                  <c:v>46</c:v>
                </c:pt>
                <c:pt idx="82">
                  <c:v>99</c:v>
                </c:pt>
                <c:pt idx="83">
                  <c:v>28</c:v>
                </c:pt>
                <c:pt idx="84">
                  <c:v>34</c:v>
                </c:pt>
                <c:pt idx="85">
                  <c:v>77</c:v>
                </c:pt>
                <c:pt idx="86">
                  <c:v>71</c:v>
                </c:pt>
                <c:pt idx="87">
                  <c:v>54</c:v>
                </c:pt>
                <c:pt idx="88">
                  <c:v>69</c:v>
                </c:pt>
                <c:pt idx="89">
                  <c:v>98</c:v>
                </c:pt>
                <c:pt idx="90">
                  <c:v>75</c:v>
                </c:pt>
                <c:pt idx="91">
                  <c:v>4</c:v>
                </c:pt>
                <c:pt idx="92">
                  <c:v>9</c:v>
                </c:pt>
                <c:pt idx="93">
                  <c:v>39</c:v>
                </c:pt>
                <c:pt idx="94">
                  <c:v>87</c:v>
                </c:pt>
                <c:pt idx="95">
                  <c:v>100</c:v>
                </c:pt>
                <c:pt idx="96">
                  <c:v>64</c:v>
                </c:pt>
                <c:pt idx="97">
                  <c:v>38</c:v>
                </c:pt>
                <c:pt idx="98">
                  <c:v>56</c:v>
                </c:pt>
                <c:pt idx="99">
                  <c:v>48</c:v>
                </c:pt>
              </c:numCache>
            </c:numRef>
          </c:cat>
          <c:val>
            <c:numRef>
              <c:f>'performance_data - Copy (3)(1)'!$F$2:$F$101</c:f>
              <c:numCache>
                <c:formatCode>General</c:formatCode>
                <c:ptCount val="100"/>
                <c:pt idx="0">
                  <c:v>-2.4692776420000002</c:v>
                </c:pt>
                <c:pt idx="1">
                  <c:v>-2.3001130789999999</c:v>
                </c:pt>
                <c:pt idx="2">
                  <c:v>-2.2416880479999999</c:v>
                </c:pt>
                <c:pt idx="3">
                  <c:v>-1.9596560730000001</c:v>
                </c:pt>
                <c:pt idx="4">
                  <c:v>-1.871696598</c:v>
                </c:pt>
                <c:pt idx="5">
                  <c:v>-1.74581341</c:v>
                </c:pt>
                <c:pt idx="6">
                  <c:v>-1.5272996599999999</c:v>
                </c:pt>
                <c:pt idx="7">
                  <c:v>-1.507767028</c:v>
                </c:pt>
                <c:pt idx="8">
                  <c:v>-1.4950403889999999</c:v>
                </c:pt>
                <c:pt idx="9">
                  <c:v>-1.4888978660000001</c:v>
                </c:pt>
                <c:pt idx="10">
                  <c:v>-1.437220019</c:v>
                </c:pt>
                <c:pt idx="11">
                  <c:v>-1.4227294779999999</c:v>
                </c:pt>
                <c:pt idx="12">
                  <c:v>-1.3118237829999999</c:v>
                </c:pt>
                <c:pt idx="13">
                  <c:v>-1.3071958420000001</c:v>
                </c:pt>
                <c:pt idx="14">
                  <c:v>-1.205499463</c:v>
                </c:pt>
                <c:pt idx="15">
                  <c:v>-1.172174987</c:v>
                </c:pt>
                <c:pt idx="16">
                  <c:v>-1.1040780219999999</c:v>
                </c:pt>
                <c:pt idx="17">
                  <c:v>-1.0923345870000001</c:v>
                </c:pt>
                <c:pt idx="18">
                  <c:v>-1.01112409</c:v>
                </c:pt>
                <c:pt idx="19">
                  <c:v>-0.99568596700000001</c:v>
                </c:pt>
                <c:pt idx="20">
                  <c:v>-0.95643115400000001</c:v>
                </c:pt>
                <c:pt idx="21">
                  <c:v>-0.93610791500000001</c:v>
                </c:pt>
                <c:pt idx="22">
                  <c:v>-0.93061010499999997</c:v>
                </c:pt>
                <c:pt idx="23">
                  <c:v>-0.88998103799999995</c:v>
                </c:pt>
                <c:pt idx="24">
                  <c:v>-0.88644098500000001</c:v>
                </c:pt>
                <c:pt idx="25">
                  <c:v>-0.80590698100000002</c:v>
                </c:pt>
                <c:pt idx="26">
                  <c:v>-0.71518770499999995</c:v>
                </c:pt>
                <c:pt idx="27">
                  <c:v>-0.71369730200000003</c:v>
                </c:pt>
                <c:pt idx="28">
                  <c:v>-0.69880576500000002</c:v>
                </c:pt>
                <c:pt idx="29">
                  <c:v>-0.69620298700000005</c:v>
                </c:pt>
                <c:pt idx="30">
                  <c:v>-0.68251718299999997</c:v>
                </c:pt>
                <c:pt idx="31">
                  <c:v>-0.64190409299999995</c:v>
                </c:pt>
                <c:pt idx="32">
                  <c:v>-0.58033854900000004</c:v>
                </c:pt>
                <c:pt idx="33">
                  <c:v>-0.53973100299999999</c:v>
                </c:pt>
                <c:pt idx="34">
                  <c:v>-0.53296886300000001</c:v>
                </c:pt>
                <c:pt idx="35">
                  <c:v>-0.51682047799999997</c:v>
                </c:pt>
                <c:pt idx="36">
                  <c:v>-0.44364642300000001</c:v>
                </c:pt>
                <c:pt idx="37">
                  <c:v>-0.44155534699999999</c:v>
                </c:pt>
                <c:pt idx="38">
                  <c:v>-0.38943968299999998</c:v>
                </c:pt>
                <c:pt idx="39">
                  <c:v>-0.29162158100000002</c:v>
                </c:pt>
                <c:pt idx="40">
                  <c:v>-0.288653204</c:v>
                </c:pt>
                <c:pt idx="41">
                  <c:v>-0.286075044</c:v>
                </c:pt>
                <c:pt idx="42">
                  <c:v>-0.28137727600000001</c:v>
                </c:pt>
                <c:pt idx="43">
                  <c:v>-0.249041448</c:v>
                </c:pt>
                <c:pt idx="44">
                  <c:v>-0.217335682</c:v>
                </c:pt>
                <c:pt idx="45">
                  <c:v>-6.5529117999999997E-2</c:v>
                </c:pt>
                <c:pt idx="46">
                  <c:v>-3.8454389999999998E-2</c:v>
                </c:pt>
                <c:pt idx="47">
                  <c:v>-1.997399E-2</c:v>
                </c:pt>
                <c:pt idx="48">
                  <c:v>-5.8028949999999998E-3</c:v>
                </c:pt>
                <c:pt idx="49">
                  <c:v>0</c:v>
                </c:pt>
                <c:pt idx="50">
                  <c:v>9.9920440000000003E-3</c:v>
                </c:pt>
                <c:pt idx="51">
                  <c:v>1.7205319E-2</c:v>
                </c:pt>
                <c:pt idx="52">
                  <c:v>2.1810868000000001E-2</c:v>
                </c:pt>
                <c:pt idx="53">
                  <c:v>2.2279727999999999E-2</c:v>
                </c:pt>
                <c:pt idx="54">
                  <c:v>2.3323868000000001E-2</c:v>
                </c:pt>
                <c:pt idx="55">
                  <c:v>3.0054424E-2</c:v>
                </c:pt>
                <c:pt idx="56">
                  <c:v>9.0307904999999994E-2</c:v>
                </c:pt>
                <c:pt idx="57">
                  <c:v>9.0841490999999996E-2</c:v>
                </c:pt>
                <c:pt idx="58">
                  <c:v>9.4769120999999998E-2</c:v>
                </c:pt>
                <c:pt idx="59">
                  <c:v>0.101764312</c:v>
                </c:pt>
                <c:pt idx="60">
                  <c:v>0.21497152899999999</c:v>
                </c:pt>
                <c:pt idx="61">
                  <c:v>0.23594811700000001</c:v>
                </c:pt>
                <c:pt idx="62">
                  <c:v>0.24077690900000001</c:v>
                </c:pt>
                <c:pt idx="63">
                  <c:v>0.25995626799999999</c:v>
                </c:pt>
                <c:pt idx="64">
                  <c:v>0.33229474199999998</c:v>
                </c:pt>
                <c:pt idx="65">
                  <c:v>0.36605352899999999</c:v>
                </c:pt>
                <c:pt idx="66">
                  <c:v>0.37296760099999998</c:v>
                </c:pt>
                <c:pt idx="67">
                  <c:v>0.38212620000000003</c:v>
                </c:pt>
                <c:pt idx="68">
                  <c:v>0.39082505699999998</c:v>
                </c:pt>
                <c:pt idx="69">
                  <c:v>0.468200807</c:v>
                </c:pt>
                <c:pt idx="70">
                  <c:v>0.51656791300000005</c:v>
                </c:pt>
                <c:pt idx="71">
                  <c:v>0.55328072900000003</c:v>
                </c:pt>
                <c:pt idx="72">
                  <c:v>0.58712904700000002</c:v>
                </c:pt>
                <c:pt idx="73">
                  <c:v>0.64279850199999999</c:v>
                </c:pt>
                <c:pt idx="74">
                  <c:v>0.657014557</c:v>
                </c:pt>
                <c:pt idx="75">
                  <c:v>0.68634477800000004</c:v>
                </c:pt>
                <c:pt idx="76">
                  <c:v>0.72039415600000001</c:v>
                </c:pt>
                <c:pt idx="77">
                  <c:v>0.73442589800000002</c:v>
                </c:pt>
                <c:pt idx="78">
                  <c:v>0.75234230499999999</c:v>
                </c:pt>
                <c:pt idx="79">
                  <c:v>0.75762521000000005</c:v>
                </c:pt>
                <c:pt idx="80">
                  <c:v>0.75990454699999999</c:v>
                </c:pt>
                <c:pt idx="81">
                  <c:v>0.805683551</c:v>
                </c:pt>
                <c:pt idx="82">
                  <c:v>0.86471212200000003</c:v>
                </c:pt>
                <c:pt idx="83">
                  <c:v>0.87028132800000002</c:v>
                </c:pt>
                <c:pt idx="84">
                  <c:v>0.90389090400000005</c:v>
                </c:pt>
                <c:pt idx="85">
                  <c:v>0.92154722700000002</c:v>
                </c:pt>
                <c:pt idx="86">
                  <c:v>0.93499208300000003</c:v>
                </c:pt>
                <c:pt idx="87">
                  <c:v>0.93943307899999995</c:v>
                </c:pt>
                <c:pt idx="88">
                  <c:v>1.047987644</c:v>
                </c:pt>
                <c:pt idx="89">
                  <c:v>1.10551456</c:v>
                </c:pt>
                <c:pt idx="90">
                  <c:v>1.1954653239999999</c:v>
                </c:pt>
                <c:pt idx="91">
                  <c:v>1.30599818</c:v>
                </c:pt>
                <c:pt idx="92">
                  <c:v>1.3115780829999999</c:v>
                </c:pt>
                <c:pt idx="93">
                  <c:v>1.3609273150000001</c:v>
                </c:pt>
                <c:pt idx="94">
                  <c:v>1.3887092590000001</c:v>
                </c:pt>
                <c:pt idx="95">
                  <c:v>1.4239480799999999</c:v>
                </c:pt>
                <c:pt idx="96">
                  <c:v>1.4687789959999999</c:v>
                </c:pt>
                <c:pt idx="97">
                  <c:v>1.5030970969999999</c:v>
                </c:pt>
                <c:pt idx="98">
                  <c:v>1.922046876</c:v>
                </c:pt>
                <c:pt idx="99">
                  <c:v>2.2198756789999998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53-4BB6-A604-21DFFAC255F5}"/>
            </c:ext>
          </c:extLst>
        </c:ser>
        <c:ser>
          <c:idx val="4"/>
          <c:order val="4"/>
          <c:tx>
            <c:v>B Treatment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'performance_data - Copy (3)(1)'!$I$2:$I$101</c:f>
              <c:numCache>
                <c:formatCode>General</c:formatCode>
                <c:ptCount val="100"/>
                <c:pt idx="0">
                  <c:v>-1.172174987</c:v>
                </c:pt>
                <c:pt idx="1">
                  <c:v>-1.3118237829999999</c:v>
                </c:pt>
                <c:pt idx="2">
                  <c:v>-0.80590698100000002</c:v>
                </c:pt>
                <c:pt idx="3">
                  <c:v>-0.88644098500000001</c:v>
                </c:pt>
                <c:pt idx="4">
                  <c:v>-0.64190409299999995</c:v>
                </c:pt>
                <c:pt idx="5">
                  <c:v>-1.1040780219999999</c:v>
                </c:pt>
                <c:pt idx="6">
                  <c:v>0.36605352899999999</c:v>
                </c:pt>
                <c:pt idx="7">
                  <c:v>0.25995626799999999</c:v>
                </c:pt>
                <c:pt idx="8">
                  <c:v>0.87028132800000002</c:v>
                </c:pt>
                <c:pt idx="9">
                  <c:v>0.39082505699999998</c:v>
                </c:pt>
                <c:pt idx="10">
                  <c:v>-1.4227294779999999</c:v>
                </c:pt>
                <c:pt idx="11">
                  <c:v>0.33229474199999998</c:v>
                </c:pt>
                <c:pt idx="12">
                  <c:v>-0.68251718299999997</c:v>
                </c:pt>
                <c:pt idx="13">
                  <c:v>3.0054424E-2</c:v>
                </c:pt>
                <c:pt idx="14">
                  <c:v>-0.71518770499999995</c:v>
                </c:pt>
                <c:pt idx="15">
                  <c:v>-0.51682047799999997</c:v>
                </c:pt>
                <c:pt idx="16">
                  <c:v>2.2279727999999999E-2</c:v>
                </c:pt>
                <c:pt idx="17">
                  <c:v>9.0841490999999996E-2</c:v>
                </c:pt>
                <c:pt idx="18">
                  <c:v>2.3323868000000001E-2</c:v>
                </c:pt>
                <c:pt idx="19">
                  <c:v>0.73442589800000002</c:v>
                </c:pt>
                <c:pt idx="20">
                  <c:v>0.805683551</c:v>
                </c:pt>
                <c:pt idx="21">
                  <c:v>0.93499208300000003</c:v>
                </c:pt>
                <c:pt idx="22">
                  <c:v>2.2198756789999998</c:v>
                </c:pt>
                <c:pt idx="23">
                  <c:v>-1.74581341</c:v>
                </c:pt>
                <c:pt idx="24">
                  <c:v>-1.205499463</c:v>
                </c:pt>
                <c:pt idx="25">
                  <c:v>-0.93061010499999997</c:v>
                </c:pt>
                <c:pt idx="26">
                  <c:v>0.68634477800000004</c:v>
                </c:pt>
                <c:pt idx="27">
                  <c:v>-0.288653204</c:v>
                </c:pt>
                <c:pt idx="28">
                  <c:v>-0.88998103799999995</c:v>
                </c:pt>
                <c:pt idx="29">
                  <c:v>-1.871696598</c:v>
                </c:pt>
                <c:pt idx="30">
                  <c:v>0.21497152899999999</c:v>
                </c:pt>
                <c:pt idx="31">
                  <c:v>-0.217335682</c:v>
                </c:pt>
                <c:pt idx="32">
                  <c:v>9.0307904999999994E-2</c:v>
                </c:pt>
                <c:pt idx="33">
                  <c:v>0.72039415600000001</c:v>
                </c:pt>
                <c:pt idx="34">
                  <c:v>-0.38943968299999998</c:v>
                </c:pt>
                <c:pt idx="35">
                  <c:v>-0.99568596700000001</c:v>
                </c:pt>
                <c:pt idx="36">
                  <c:v>0.75762521000000005</c:v>
                </c:pt>
                <c:pt idx="37">
                  <c:v>-5.8028949999999998E-3</c:v>
                </c:pt>
                <c:pt idx="38">
                  <c:v>0.37296760099999998</c:v>
                </c:pt>
                <c:pt idx="39">
                  <c:v>-1.4888978660000001</c:v>
                </c:pt>
                <c:pt idx="40">
                  <c:v>-6.5529117999999997E-2</c:v>
                </c:pt>
                <c:pt idx="41">
                  <c:v>-2.3001130789999999</c:v>
                </c:pt>
                <c:pt idx="42">
                  <c:v>-1.3071958420000001</c:v>
                </c:pt>
                <c:pt idx="43">
                  <c:v>-1.0923345870000001</c:v>
                </c:pt>
                <c:pt idx="44">
                  <c:v>0.58712904700000002</c:v>
                </c:pt>
                <c:pt idx="45">
                  <c:v>9.4769120999999998E-2</c:v>
                </c:pt>
                <c:pt idx="46">
                  <c:v>-0.29162158100000002</c:v>
                </c:pt>
                <c:pt idx="47">
                  <c:v>-0.28137727600000001</c:v>
                </c:pt>
                <c:pt idx="48">
                  <c:v>1.30599818</c:v>
                </c:pt>
                <c:pt idx="49">
                  <c:v>-2.4692776420000002</c:v>
                </c:pt>
                <c:pt idx="50">
                  <c:v>0.75990454699999999</c:v>
                </c:pt>
                <c:pt idx="51">
                  <c:v>0.468200807</c:v>
                </c:pt>
                <c:pt idx="52">
                  <c:v>-0.286075044</c:v>
                </c:pt>
                <c:pt idx="53">
                  <c:v>1.922046876</c:v>
                </c:pt>
                <c:pt idx="54">
                  <c:v>-0.69880576500000002</c:v>
                </c:pt>
                <c:pt idx="55">
                  <c:v>-1.5272996599999999</c:v>
                </c:pt>
                <c:pt idx="56">
                  <c:v>-0.93610791500000001</c:v>
                </c:pt>
                <c:pt idx="57">
                  <c:v>1.4687789959999999</c:v>
                </c:pt>
                <c:pt idx="58">
                  <c:v>0.92154722700000002</c:v>
                </c:pt>
                <c:pt idx="59">
                  <c:v>1.1954653239999999</c:v>
                </c:pt>
                <c:pt idx="60">
                  <c:v>1.3609273150000001</c:v>
                </c:pt>
                <c:pt idx="61">
                  <c:v>1.047987644</c:v>
                </c:pt>
                <c:pt idx="62">
                  <c:v>-1.9596560730000001</c:v>
                </c:pt>
                <c:pt idx="63">
                  <c:v>-1.437220019</c:v>
                </c:pt>
                <c:pt idx="64">
                  <c:v>1.3887092590000001</c:v>
                </c:pt>
                <c:pt idx="65">
                  <c:v>0.64279850199999999</c:v>
                </c:pt>
                <c:pt idx="66">
                  <c:v>-1.507767028</c:v>
                </c:pt>
                <c:pt idx="67">
                  <c:v>1.3115780829999999</c:v>
                </c:pt>
                <c:pt idx="68">
                  <c:v>-1.4950403889999999</c:v>
                </c:pt>
                <c:pt idx="69">
                  <c:v>-0.44155534699999999</c:v>
                </c:pt>
                <c:pt idx="70">
                  <c:v>-0.249041448</c:v>
                </c:pt>
                <c:pt idx="71">
                  <c:v>0.36605352899999999</c:v>
                </c:pt>
                <c:pt idx="72">
                  <c:v>-0.71369730200000003</c:v>
                </c:pt>
                <c:pt idx="73">
                  <c:v>0</c:v>
                </c:pt>
                <c:pt idx="74">
                  <c:v>0.90389090400000005</c:v>
                </c:pt>
                <c:pt idx="75">
                  <c:v>-1.997399E-2</c:v>
                </c:pt>
                <c:pt idx="76">
                  <c:v>0.657014557</c:v>
                </c:pt>
                <c:pt idx="77">
                  <c:v>0.38212620000000003</c:v>
                </c:pt>
                <c:pt idx="78">
                  <c:v>0.93943307899999995</c:v>
                </c:pt>
                <c:pt idx="79">
                  <c:v>-2.2416880479999999</c:v>
                </c:pt>
                <c:pt idx="80">
                  <c:v>-0.53296886300000001</c:v>
                </c:pt>
                <c:pt idx="81">
                  <c:v>2.1810868000000001E-2</c:v>
                </c:pt>
                <c:pt idx="82">
                  <c:v>1.10551456</c:v>
                </c:pt>
                <c:pt idx="83">
                  <c:v>0.24077690900000001</c:v>
                </c:pt>
                <c:pt idx="84">
                  <c:v>-3.8454389999999998E-2</c:v>
                </c:pt>
                <c:pt idx="85">
                  <c:v>0.101764312</c:v>
                </c:pt>
                <c:pt idx="86">
                  <c:v>0.23594811700000001</c:v>
                </c:pt>
                <c:pt idx="87">
                  <c:v>-0.44364642300000001</c:v>
                </c:pt>
                <c:pt idx="88">
                  <c:v>0.51656791300000005</c:v>
                </c:pt>
                <c:pt idx="89">
                  <c:v>9.9920440000000003E-3</c:v>
                </c:pt>
                <c:pt idx="90">
                  <c:v>-0.58033854900000004</c:v>
                </c:pt>
                <c:pt idx="91">
                  <c:v>0.55328072900000003</c:v>
                </c:pt>
                <c:pt idx="92">
                  <c:v>1.7205319E-2</c:v>
                </c:pt>
                <c:pt idx="93">
                  <c:v>1.5030970969999999</c:v>
                </c:pt>
                <c:pt idx="94">
                  <c:v>-0.69620298700000005</c:v>
                </c:pt>
                <c:pt idx="95">
                  <c:v>0.86471212200000003</c:v>
                </c:pt>
                <c:pt idx="96">
                  <c:v>-1.01112409</c:v>
                </c:pt>
                <c:pt idx="97">
                  <c:v>-0.53973100299999999</c:v>
                </c:pt>
                <c:pt idx="98">
                  <c:v>0.75234230499999999</c:v>
                </c:pt>
                <c:pt idx="99">
                  <c:v>-0.95643115400000001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53-4BB6-A604-21DFFAC25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759999"/>
        <c:axId val="15275667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'performance_data - Copy (3)(1)'!$B$1</c15:sqref>
                        </c15:formulaRef>
                      </c:ext>
                    </c:extLst>
                    <c:strCache>
                      <c:ptCount val="1"/>
                      <c:pt idx="0">
                        <c:v>worker1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'performance_data - Copy (3)(1)'!$B$2:$B$101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-1.256495302</c:v>
                      </c:pt>
                      <c:pt idx="1">
                        <c:v>-1.1196228079999999</c:v>
                      </c:pt>
                      <c:pt idx="2">
                        <c:v>0.29270738299999999</c:v>
                      </c:pt>
                      <c:pt idx="3">
                        <c:v>-0.86406627300000005</c:v>
                      </c:pt>
                      <c:pt idx="4">
                        <c:v>-1.2760278780000001</c:v>
                      </c:pt>
                      <c:pt idx="5">
                        <c:v>-2.9099437309999998</c:v>
                      </c:pt>
                      <c:pt idx="6">
                        <c:v>0.72677016900000002</c:v>
                      </c:pt>
                      <c:pt idx="7">
                        <c:v>0.42230363300000001</c:v>
                      </c:pt>
                      <c:pt idx="8">
                        <c:v>1.214496322</c:v>
                      </c:pt>
                      <c:pt idx="9">
                        <c:v>1.334585471</c:v>
                      </c:pt>
                      <c:pt idx="10">
                        <c:v>1.772736866</c:v>
                      </c:pt>
                      <c:pt idx="11">
                        <c:v>-1.081256097</c:v>
                      </c:pt>
                      <c:pt idx="12">
                        <c:v>-0.21221664900000001</c:v>
                      </c:pt>
                      <c:pt idx="13">
                        <c:v>0.40697409099999998</c:v>
                      </c:pt>
                      <c:pt idx="14">
                        <c:v>-0.78615001399999995</c:v>
                      </c:pt>
                      <c:pt idx="15">
                        <c:v>0.76374459100000003</c:v>
                      </c:pt>
                      <c:pt idx="16">
                        <c:v>0.70309532900000005</c:v>
                      </c:pt>
                      <c:pt idx="17">
                        <c:v>-0.760492324</c:v>
                      </c:pt>
                      <c:pt idx="18">
                        <c:v>-0.51798419699999998</c:v>
                      </c:pt>
                      <c:pt idx="19">
                        <c:v>2.206242633</c:v>
                      </c:pt>
                      <c:pt idx="20">
                        <c:v>-0.52356362000000001</c:v>
                      </c:pt>
                      <c:pt idx="21">
                        <c:v>-0.70023394299999997</c:v>
                      </c:pt>
                      <c:pt idx="22">
                        <c:v>0.36000823199999998</c:v>
                      </c:pt>
                      <c:pt idx="23">
                        <c:v>-1.3046048640000001</c:v>
                      </c:pt>
                      <c:pt idx="24">
                        <c:v>-0.24814130700000001</c:v>
                      </c:pt>
                      <c:pt idx="25">
                        <c:v>2.8400445E-2</c:v>
                      </c:pt>
                      <c:pt idx="26">
                        <c:v>0.54385061000000001</c:v>
                      </c:pt>
                      <c:pt idx="27">
                        <c:v>0.67145938800000005</c:v>
                      </c:pt>
                      <c:pt idx="28">
                        <c:v>-1.2575854099999999</c:v>
                      </c:pt>
                      <c:pt idx="29">
                        <c:v>-0.45883800600000002</c:v>
                      </c:pt>
                      <c:pt idx="30">
                        <c:v>-0.225435728</c:v>
                      </c:pt>
                      <c:pt idx="31">
                        <c:v>-0.293989469</c:v>
                      </c:pt>
                      <c:pt idx="32">
                        <c:v>-1.1883025389999999</c:v>
                      </c:pt>
                      <c:pt idx="33">
                        <c:v>-0.57828550899999998</c:v>
                      </c:pt>
                      <c:pt idx="34">
                        <c:v>-0.334185654</c:v>
                      </c:pt>
                      <c:pt idx="35">
                        <c:v>0.31927070800000001</c:v>
                      </c:pt>
                      <c:pt idx="36">
                        <c:v>1.2057482209999999</c:v>
                      </c:pt>
                      <c:pt idx="37">
                        <c:v>1.7144269599999999</c:v>
                      </c:pt>
                      <c:pt idx="38">
                        <c:v>1.4955506350000001</c:v>
                      </c:pt>
                      <c:pt idx="39">
                        <c:v>-0.13798803600000001</c:v>
                      </c:pt>
                      <c:pt idx="40">
                        <c:v>-0.78919428199999997</c:v>
                      </c:pt>
                      <c:pt idx="41">
                        <c:v>0.94427629199999996</c:v>
                      </c:pt>
                      <c:pt idx="42">
                        <c:v>-0.246766757</c:v>
                      </c:pt>
                      <c:pt idx="43">
                        <c:v>1.2454267240000001</c:v>
                      </c:pt>
                      <c:pt idx="44">
                        <c:v>1.418764473</c:v>
                      </c:pt>
                      <c:pt idx="45">
                        <c:v>-0.53809815500000002</c:v>
                      </c:pt>
                      <c:pt idx="46">
                        <c:v>0.96758767199999995</c:v>
                      </c:pt>
                      <c:pt idx="47">
                        <c:v>0.103533692</c:v>
                      </c:pt>
                      <c:pt idx="48">
                        <c:v>-0.65018545800000005</c:v>
                      </c:pt>
                      <c:pt idx="49">
                        <c:v>0.33853700199999998</c:v>
                      </c:pt>
                      <c:pt idx="50">
                        <c:v>-1.049225845</c:v>
                      </c:pt>
                      <c:pt idx="51">
                        <c:v>1.1772428999999999E-2</c:v>
                      </c:pt>
                      <c:pt idx="52">
                        <c:v>-1.0141268729999999</c:v>
                      </c:pt>
                      <c:pt idx="53">
                        <c:v>0.25554801199999999</c:v>
                      </c:pt>
                      <c:pt idx="54">
                        <c:v>0.31807347600000002</c:v>
                      </c:pt>
                      <c:pt idx="55">
                        <c:v>-0.124665055</c:v>
                      </c:pt>
                      <c:pt idx="56">
                        <c:v>-0.62196479199999999</c:v>
                      </c:pt>
                      <c:pt idx="57">
                        <c:v>-1.4368129519999999</c:v>
                      </c:pt>
                      <c:pt idx="58">
                        <c:v>-0.403168209</c:v>
                      </c:pt>
                      <c:pt idx="59">
                        <c:v>-1.5479163229999999</c:v>
                      </c:pt>
                      <c:pt idx="60">
                        <c:v>-0.55531287500000004</c:v>
                      </c:pt>
                      <c:pt idx="61">
                        <c:v>-1.8823562330000001</c:v>
                      </c:pt>
                      <c:pt idx="62">
                        <c:v>-0.122981004</c:v>
                      </c:pt>
                      <c:pt idx="63">
                        <c:v>-0.94865579499999997</c:v>
                      </c:pt>
                      <c:pt idx="64">
                        <c:v>-1.4883328709999999</c:v>
                      </c:pt>
                      <c:pt idx="65">
                        <c:v>1.4106987440000001</c:v>
                      </c:pt>
                      <c:pt idx="66">
                        <c:v>-1.6963676599999999</c:v>
                      </c:pt>
                      <c:pt idx="67">
                        <c:v>0.22431979599999999</c:v>
                      </c:pt>
                      <c:pt idx="68">
                        <c:v>-1.609049516</c:v>
                      </c:pt>
                      <c:pt idx="69">
                        <c:v>-0.32582347900000003</c:v>
                      </c:pt>
                      <c:pt idx="70">
                        <c:v>0.29136812000000001</c:v>
                      </c:pt>
                      <c:pt idx="71">
                        <c:v>0.35311353000000001</c:v>
                      </c:pt>
                      <c:pt idx="72">
                        <c:v>-1.852089278</c:v>
                      </c:pt>
                      <c:pt idx="73">
                        <c:v>-1.2849391029999999</c:v>
                      </c:pt>
                      <c:pt idx="74">
                        <c:v>1.3930524E-2</c:v>
                      </c:pt>
                      <c:pt idx="75">
                        <c:v>0.48133585400000001</c:v>
                      </c:pt>
                      <c:pt idx="76">
                        <c:v>3.2515500159999999</c:v>
                      </c:pt>
                      <c:pt idx="77">
                        <c:v>0.95730259500000003</c:v>
                      </c:pt>
                      <c:pt idx="78">
                        <c:v>-2.343256878</c:v>
                      </c:pt>
                      <c:pt idx="79">
                        <c:v>-0.19948158299999999</c:v>
                      </c:pt>
                      <c:pt idx="80">
                        <c:v>-2.2200489399999999</c:v>
                      </c:pt>
                      <c:pt idx="81">
                        <c:v>0.45153217099999998</c:v>
                      </c:pt>
                      <c:pt idx="82">
                        <c:v>0.94576856300000001</c:v>
                      </c:pt>
                      <c:pt idx="83">
                        <c:v>1.104733534</c:v>
                      </c:pt>
                      <c:pt idx="84">
                        <c:v>0.91125861900000005</c:v>
                      </c:pt>
                      <c:pt idx="85">
                        <c:v>9.3341812999999996E-2</c:v>
                      </c:pt>
                      <c:pt idx="86">
                        <c:v>0.74494413699999995</c:v>
                      </c:pt>
                      <c:pt idx="87">
                        <c:v>5.9453939999999997E-3</c:v>
                      </c:pt>
                      <c:pt idx="88">
                        <c:v>0.68094677199999998</c:v>
                      </c:pt>
                      <c:pt idx="89">
                        <c:v>-4.4255193999999998E-2</c:v>
                      </c:pt>
                      <c:pt idx="90">
                        <c:v>0.58618728600000003</c:v>
                      </c:pt>
                      <c:pt idx="91">
                        <c:v>0.36048257099999997</c:v>
                      </c:pt>
                      <c:pt idx="92">
                        <c:v>0.24812426600000001</c:v>
                      </c:pt>
                      <c:pt idx="93">
                        <c:v>0.55483136700000002</c:v>
                      </c:pt>
                      <c:pt idx="94">
                        <c:v>0.296733407</c:v>
                      </c:pt>
                      <c:pt idx="95">
                        <c:v>0.87389478499999995</c:v>
                      </c:pt>
                      <c:pt idx="96">
                        <c:v>-1.358021312</c:v>
                      </c:pt>
                      <c:pt idx="97">
                        <c:v>0.66361665599999997</c:v>
                      </c:pt>
                      <c:pt idx="98">
                        <c:v>0.74281432199999997</c:v>
                      </c:pt>
                      <c:pt idx="99">
                        <c:v>0.139689648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1853-4BB6-A604-21DFFAC255F5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'performance_data - Copy (3)(1)'!$D$1</c15:sqref>
                        </c15:formulaRef>
                      </c:ext>
                    </c:extLst>
                    <c:strCache>
                      <c:ptCount val="1"/>
                      <c:pt idx="0">
                        <c:v>worker2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'performance_data - Copy (3)(1)'!$D$2:$D$101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0.99656334400000002</c:v>
                      </c:pt>
                      <c:pt idx="1">
                        <c:v>-0.77540899699999999</c:v>
                      </c:pt>
                      <c:pt idx="2">
                        <c:v>7.148301E-2</c:v>
                      </c:pt>
                      <c:pt idx="3">
                        <c:v>1.0001560519999999</c:v>
                      </c:pt>
                      <c:pt idx="4">
                        <c:v>-0.69283406999999997</c:v>
                      </c:pt>
                      <c:pt idx="5">
                        <c:v>-0.102830806</c:v>
                      </c:pt>
                      <c:pt idx="6">
                        <c:v>-0.44597727399999998</c:v>
                      </c:pt>
                      <c:pt idx="7">
                        <c:v>2.0550428780000001</c:v>
                      </c:pt>
                      <c:pt idx="8">
                        <c:v>-1.8318017470000001</c:v>
                      </c:pt>
                      <c:pt idx="9">
                        <c:v>-2.2750792070000001</c:v>
                      </c:pt>
                      <c:pt idx="10">
                        <c:v>1.392853326</c:v>
                      </c:pt>
                      <c:pt idx="11">
                        <c:v>0.57455917499999998</c:v>
                      </c:pt>
                      <c:pt idx="12">
                        <c:v>1.455503598</c:v>
                      </c:pt>
                      <c:pt idx="13">
                        <c:v>-9.5440657999999998E-2</c:v>
                      </c:pt>
                      <c:pt idx="14">
                        <c:v>-0.74651757900000004</c:v>
                      </c:pt>
                      <c:pt idx="15">
                        <c:v>1.0861081939999999</c:v>
                      </c:pt>
                      <c:pt idx="16">
                        <c:v>-1.045725706</c:v>
                      </c:pt>
                      <c:pt idx="17">
                        <c:v>0.49490909500000002</c:v>
                      </c:pt>
                      <c:pt idx="18">
                        <c:v>-0.787198336</c:v>
                      </c:pt>
                      <c:pt idx="19">
                        <c:v>-0.50913383499999998</c:v>
                      </c:pt>
                      <c:pt idx="20">
                        <c:v>0.157424911</c:v>
                      </c:pt>
                      <c:pt idx="21">
                        <c:v>1.2350350480000001</c:v>
                      </c:pt>
                      <c:pt idx="22">
                        <c:v>0.13549098500000001</c:v>
                      </c:pt>
                      <c:pt idx="23">
                        <c:v>1.1300738939999999</c:v>
                      </c:pt>
                      <c:pt idx="24">
                        <c:v>0.82717208499999995</c:v>
                      </c:pt>
                      <c:pt idx="25">
                        <c:v>0.79149698599999996</c:v>
                      </c:pt>
                      <c:pt idx="26">
                        <c:v>-1.6504654299999999</c:v>
                      </c:pt>
                      <c:pt idx="27">
                        <c:v>1.184647443</c:v>
                      </c:pt>
                      <c:pt idx="28">
                        <c:v>-1.0585340860000001</c:v>
                      </c:pt>
                      <c:pt idx="29">
                        <c:v>-0.18080565900000001</c:v>
                      </c:pt>
                      <c:pt idx="30">
                        <c:v>0.59670862000000002</c:v>
                      </c:pt>
                      <c:pt idx="31">
                        <c:v>0.38082417200000002</c:v>
                      </c:pt>
                      <c:pt idx="32">
                        <c:v>3.0172377E-2</c:v>
                      </c:pt>
                      <c:pt idx="33">
                        <c:v>-2.048350304</c:v>
                      </c:pt>
                      <c:pt idx="34">
                        <c:v>-0.43993347599999999</c:v>
                      </c:pt>
                      <c:pt idx="35">
                        <c:v>-0.83511057</c:v>
                      </c:pt>
                      <c:pt idx="36">
                        <c:v>-0.35769224100000002</c:v>
                      </c:pt>
                      <c:pt idx="37">
                        <c:v>-1.158510709</c:v>
                      </c:pt>
                      <c:pt idx="38">
                        <c:v>0.57795069600000004</c:v>
                      </c:pt>
                      <c:pt idx="39">
                        <c:v>0.84733853800000003</c:v>
                      </c:pt>
                      <c:pt idx="40">
                        <c:v>1.342410235</c:v>
                      </c:pt>
                      <c:pt idx="41">
                        <c:v>-1.6278341140000001</c:v>
                      </c:pt>
                      <c:pt idx="42">
                        <c:v>2.076243437</c:v>
                      </c:pt>
                      <c:pt idx="43">
                        <c:v>1.172510113</c:v>
                      </c:pt>
                      <c:pt idx="44">
                        <c:v>1.0883769480000001</c:v>
                      </c:pt>
                      <c:pt idx="45">
                        <c:v>-0.233651371</c:v>
                      </c:pt>
                      <c:pt idx="46">
                        <c:v>-0.61109662899999995</c:v>
                      </c:pt>
                      <c:pt idx="47">
                        <c:v>-0.27667330800000001</c:v>
                      </c:pt>
                      <c:pt idx="48">
                        <c:v>-4.2335029999999996E-3</c:v>
                      </c:pt>
                      <c:pt idx="49">
                        <c:v>0.31252178200000003</c:v>
                      </c:pt>
                      <c:pt idx="50">
                        <c:v>0.83982327300000004</c:v>
                      </c:pt>
                      <c:pt idx="51">
                        <c:v>-1.0771955740000001</c:v>
                      </c:pt>
                      <c:pt idx="52">
                        <c:v>-0.69055981</c:v>
                      </c:pt>
                      <c:pt idx="53">
                        <c:v>-0.70969072099999997</c:v>
                      </c:pt>
                      <c:pt idx="54">
                        <c:v>4.3751671999999998E-2</c:v>
                      </c:pt>
                      <c:pt idx="55">
                        <c:v>-1.270342933</c:v>
                      </c:pt>
                      <c:pt idx="56">
                        <c:v>-0.85723965499999999</c:v>
                      </c:pt>
                      <c:pt idx="57">
                        <c:v>-0.99095957300000004</c:v>
                      </c:pt>
                      <c:pt idx="58">
                        <c:v>1.1741186210000001</c:v>
                      </c:pt>
                      <c:pt idx="59">
                        <c:v>-8.1821242000000002E-2</c:v>
                      </c:pt>
                      <c:pt idx="60">
                        <c:v>1.6348529009999999</c:v>
                      </c:pt>
                      <c:pt idx="61">
                        <c:v>1.4631400320000001</c:v>
                      </c:pt>
                      <c:pt idx="62">
                        <c:v>1.4421618460000001</c:v>
                      </c:pt>
                      <c:pt idx="63">
                        <c:v>0.79959098699999998</c:v>
                      </c:pt>
                      <c:pt idx="64">
                        <c:v>-5.9584298000000001E-2</c:v>
                      </c:pt>
                      <c:pt idx="65">
                        <c:v>-6.6419765000000006E-2</c:v>
                      </c:pt>
                      <c:pt idx="66">
                        <c:v>0.58111423399999995</c:v>
                      </c:pt>
                      <c:pt idx="67">
                        <c:v>3.4284724799999999</c:v>
                      </c:pt>
                      <c:pt idx="68">
                        <c:v>-1.7710880250000001</c:v>
                      </c:pt>
                      <c:pt idx="69">
                        <c:v>-0.29730642200000001</c:v>
                      </c:pt>
                      <c:pt idx="70">
                        <c:v>-2.2813779709999999</c:v>
                      </c:pt>
                      <c:pt idx="71">
                        <c:v>2.4467506999999999E-2</c:v>
                      </c:pt>
                      <c:pt idx="72">
                        <c:v>-0.80278265000000004</c:v>
                      </c:pt>
                      <c:pt idx="73">
                        <c:v>0.63854657599999998</c:v>
                      </c:pt>
                      <c:pt idx="74">
                        <c:v>3.9008889999999998E-3</c:v>
                      </c:pt>
                      <c:pt idx="75">
                        <c:v>1.553730482</c:v>
                      </c:pt>
                      <c:pt idx="76">
                        <c:v>-3.0695586530000001</c:v>
                      </c:pt>
                      <c:pt idx="77">
                        <c:v>0.82581518200000004</c:v>
                      </c:pt>
                      <c:pt idx="78">
                        <c:v>-1.340850417</c:v>
                      </c:pt>
                      <c:pt idx="79">
                        <c:v>-1.388972211</c:v>
                      </c:pt>
                      <c:pt idx="80">
                        <c:v>1.4604719880000001</c:v>
                      </c:pt>
                      <c:pt idx="81">
                        <c:v>0.47711286800000002</c:v>
                      </c:pt>
                      <c:pt idx="82">
                        <c:v>0.495064795</c:v>
                      </c:pt>
                      <c:pt idx="83">
                        <c:v>0.137005038</c:v>
                      </c:pt>
                      <c:pt idx="84">
                        <c:v>-1.4793600170000001</c:v>
                      </c:pt>
                      <c:pt idx="85">
                        <c:v>-1.8340828899999999</c:v>
                      </c:pt>
                      <c:pt idx="86">
                        <c:v>-0.46671702900000001</c:v>
                      </c:pt>
                      <c:pt idx="87">
                        <c:v>-0.78065314799999996</c:v>
                      </c:pt>
                      <c:pt idx="88">
                        <c:v>-6.8940738000000001E-2</c:v>
                      </c:pt>
                      <c:pt idx="89">
                        <c:v>1.1329208079999999</c:v>
                      </c:pt>
                      <c:pt idx="90">
                        <c:v>9.5668620999999995E-2</c:v>
                      </c:pt>
                      <c:pt idx="91">
                        <c:v>-0.835858608</c:v>
                      </c:pt>
                      <c:pt idx="92">
                        <c:v>-0.39587110599999997</c:v>
                      </c:pt>
                      <c:pt idx="93">
                        <c:v>2.0202924449999999</c:v>
                      </c:pt>
                      <c:pt idx="94">
                        <c:v>0.67296404799999998</c:v>
                      </c:pt>
                      <c:pt idx="95">
                        <c:v>0.52332434500000002</c:v>
                      </c:pt>
                      <c:pt idx="96">
                        <c:v>-0.72365681400000004</c:v>
                      </c:pt>
                      <c:pt idx="97">
                        <c:v>-0.71305448999999999</c:v>
                      </c:pt>
                      <c:pt idx="98">
                        <c:v>1.232830165</c:v>
                      </c:pt>
                      <c:pt idx="99">
                        <c:v>1.390433614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853-4BB6-A604-21DFFAC255F5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v>A Treatment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'performance_data - Copy (3)(1)'!$H$2:$H$101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1.0861081939999999</c:v>
                      </c:pt>
                      <c:pt idx="1">
                        <c:v>1.455503598</c:v>
                      </c:pt>
                      <c:pt idx="2">
                        <c:v>0.79149698599999996</c:v>
                      </c:pt>
                      <c:pt idx="3">
                        <c:v>0.82717208499999995</c:v>
                      </c:pt>
                      <c:pt idx="4">
                        <c:v>0.38082417200000002</c:v>
                      </c:pt>
                      <c:pt idx="5">
                        <c:v>-1.045725706</c:v>
                      </c:pt>
                      <c:pt idx="6">
                        <c:v>0.31252178200000003</c:v>
                      </c:pt>
                      <c:pt idx="7">
                        <c:v>0.79959098699999998</c:v>
                      </c:pt>
                      <c:pt idx="8">
                        <c:v>0.137005038</c:v>
                      </c:pt>
                      <c:pt idx="9">
                        <c:v>-1.7710880250000001</c:v>
                      </c:pt>
                      <c:pt idx="10">
                        <c:v>0.57455917499999998</c:v>
                      </c:pt>
                      <c:pt idx="11">
                        <c:v>-5.9584298000000001E-2</c:v>
                      </c:pt>
                      <c:pt idx="12">
                        <c:v>0.59670862000000002</c:v>
                      </c:pt>
                      <c:pt idx="13">
                        <c:v>-1.270342933</c:v>
                      </c:pt>
                      <c:pt idx="14">
                        <c:v>-1.6504654299999999</c:v>
                      </c:pt>
                      <c:pt idx="15">
                        <c:v>-0.83511057</c:v>
                      </c:pt>
                      <c:pt idx="16">
                        <c:v>-0.70969072099999997</c:v>
                      </c:pt>
                      <c:pt idx="17">
                        <c:v>-0.99095957300000004</c:v>
                      </c:pt>
                      <c:pt idx="18">
                        <c:v>4.3751671999999998E-2</c:v>
                      </c:pt>
                      <c:pt idx="19">
                        <c:v>0.82581518200000004</c:v>
                      </c:pt>
                      <c:pt idx="20">
                        <c:v>0.47711286800000002</c:v>
                      </c:pt>
                      <c:pt idx="21">
                        <c:v>-0.46671702900000001</c:v>
                      </c:pt>
                      <c:pt idx="22">
                        <c:v>1.390433614</c:v>
                      </c:pt>
                      <c:pt idx="23">
                        <c:v>-0.102830806</c:v>
                      </c:pt>
                      <c:pt idx="24">
                        <c:v>-0.74651757900000004</c:v>
                      </c:pt>
                      <c:pt idx="25">
                        <c:v>0.13549098500000001</c:v>
                      </c:pt>
                      <c:pt idx="26">
                        <c:v>1.553730482</c:v>
                      </c:pt>
                      <c:pt idx="27">
                        <c:v>1.342410235</c:v>
                      </c:pt>
                      <c:pt idx="28">
                        <c:v>1.1300738939999999</c:v>
                      </c:pt>
                      <c:pt idx="29">
                        <c:v>-0.69283406999999997</c:v>
                      </c:pt>
                      <c:pt idx="30">
                        <c:v>1.6348529009999999</c:v>
                      </c:pt>
                      <c:pt idx="31">
                        <c:v>1.0883769480000001</c:v>
                      </c:pt>
                      <c:pt idx="32">
                        <c:v>-0.85723965499999999</c:v>
                      </c:pt>
                      <c:pt idx="33">
                        <c:v>-3.0695586530000001</c:v>
                      </c:pt>
                      <c:pt idx="34">
                        <c:v>0.57795069600000004</c:v>
                      </c:pt>
                      <c:pt idx="35">
                        <c:v>-0.50913383499999998</c:v>
                      </c:pt>
                      <c:pt idx="36">
                        <c:v>-1.388972211</c:v>
                      </c:pt>
                      <c:pt idx="37">
                        <c:v>-4.2335029999999996E-3</c:v>
                      </c:pt>
                      <c:pt idx="38">
                        <c:v>0.58111423399999995</c:v>
                      </c:pt>
                      <c:pt idx="39">
                        <c:v>-2.2750792070000001</c:v>
                      </c:pt>
                      <c:pt idx="40">
                        <c:v>-0.233651371</c:v>
                      </c:pt>
                      <c:pt idx="41">
                        <c:v>-0.77540899699999999</c:v>
                      </c:pt>
                      <c:pt idx="42">
                        <c:v>-9.5440657999999998E-2</c:v>
                      </c:pt>
                      <c:pt idx="43">
                        <c:v>0.49490909500000002</c:v>
                      </c:pt>
                      <c:pt idx="44">
                        <c:v>-0.80278265000000004</c:v>
                      </c:pt>
                      <c:pt idx="45">
                        <c:v>1.1741186210000001</c:v>
                      </c:pt>
                      <c:pt idx="46">
                        <c:v>0.84733853800000003</c:v>
                      </c:pt>
                      <c:pt idx="47">
                        <c:v>2.076243437</c:v>
                      </c:pt>
                      <c:pt idx="48">
                        <c:v>-0.835858608</c:v>
                      </c:pt>
                      <c:pt idx="49">
                        <c:v>0.99656334400000002</c:v>
                      </c:pt>
                      <c:pt idx="50">
                        <c:v>1.4604719880000001</c:v>
                      </c:pt>
                      <c:pt idx="51">
                        <c:v>-0.29730642200000001</c:v>
                      </c:pt>
                      <c:pt idx="52">
                        <c:v>-1.6278341140000001</c:v>
                      </c:pt>
                      <c:pt idx="53">
                        <c:v>1.232830165</c:v>
                      </c:pt>
                      <c:pt idx="54">
                        <c:v>-1.0585340860000001</c:v>
                      </c:pt>
                      <c:pt idx="55">
                        <c:v>-0.44597727399999998</c:v>
                      </c:pt>
                      <c:pt idx="56">
                        <c:v>1.2350350480000001</c:v>
                      </c:pt>
                      <c:pt idx="57">
                        <c:v>-0.72365681400000004</c:v>
                      </c:pt>
                      <c:pt idx="58">
                        <c:v>-1.8340828899999999</c:v>
                      </c:pt>
                      <c:pt idx="59">
                        <c:v>9.5668620999999995E-2</c:v>
                      </c:pt>
                      <c:pt idx="60">
                        <c:v>2.0202924449999999</c:v>
                      </c:pt>
                      <c:pt idx="61">
                        <c:v>-6.8940738000000001E-2</c:v>
                      </c:pt>
                      <c:pt idx="62">
                        <c:v>1.0001560519999999</c:v>
                      </c:pt>
                      <c:pt idx="63">
                        <c:v>1.392853326</c:v>
                      </c:pt>
                      <c:pt idx="64">
                        <c:v>0.67296404799999998</c:v>
                      </c:pt>
                      <c:pt idx="65">
                        <c:v>0.63854657599999998</c:v>
                      </c:pt>
                      <c:pt idx="66">
                        <c:v>2.0550428780000001</c:v>
                      </c:pt>
                      <c:pt idx="67">
                        <c:v>-0.39587110599999997</c:v>
                      </c:pt>
                      <c:pt idx="68">
                        <c:v>-1.8318017470000001</c:v>
                      </c:pt>
                      <c:pt idx="69">
                        <c:v>-1.158510709</c:v>
                      </c:pt>
                      <c:pt idx="70">
                        <c:v>1.172510113</c:v>
                      </c:pt>
                      <c:pt idx="71">
                        <c:v>-6.6419765000000006E-2</c:v>
                      </c:pt>
                      <c:pt idx="72">
                        <c:v>1.184647443</c:v>
                      </c:pt>
                      <c:pt idx="73">
                        <c:v>0</c:v>
                      </c:pt>
                      <c:pt idx="74">
                        <c:v>-1.4793600170000001</c:v>
                      </c:pt>
                      <c:pt idx="75">
                        <c:v>-0.27667330800000001</c:v>
                      </c:pt>
                      <c:pt idx="76">
                        <c:v>3.9008889999999998E-3</c:v>
                      </c:pt>
                      <c:pt idx="77">
                        <c:v>3.4284724799999999</c:v>
                      </c:pt>
                      <c:pt idx="78">
                        <c:v>-0.78065314799999996</c:v>
                      </c:pt>
                      <c:pt idx="79">
                        <c:v>7.148301E-2</c:v>
                      </c:pt>
                      <c:pt idx="80">
                        <c:v>-0.43993347599999999</c:v>
                      </c:pt>
                      <c:pt idx="81">
                        <c:v>-0.69055981</c:v>
                      </c:pt>
                      <c:pt idx="82">
                        <c:v>1.1329208079999999</c:v>
                      </c:pt>
                      <c:pt idx="83">
                        <c:v>1.4421618460000001</c:v>
                      </c:pt>
                      <c:pt idx="84">
                        <c:v>-0.61109662899999995</c:v>
                      </c:pt>
                      <c:pt idx="85">
                        <c:v>-8.1821242000000002E-2</c:v>
                      </c:pt>
                      <c:pt idx="86">
                        <c:v>1.4631400320000001</c:v>
                      </c:pt>
                      <c:pt idx="87">
                        <c:v>-0.35769224100000002</c:v>
                      </c:pt>
                      <c:pt idx="88">
                        <c:v>-2.2813779709999999</c:v>
                      </c:pt>
                      <c:pt idx="89">
                        <c:v>0.83982327300000004</c:v>
                      </c:pt>
                      <c:pt idx="90">
                        <c:v>3.0172377E-2</c:v>
                      </c:pt>
                      <c:pt idx="91">
                        <c:v>2.4467506999999999E-2</c:v>
                      </c:pt>
                      <c:pt idx="92">
                        <c:v>-1.0771955740000001</c:v>
                      </c:pt>
                      <c:pt idx="93">
                        <c:v>-0.71305448999999999</c:v>
                      </c:pt>
                      <c:pt idx="94">
                        <c:v>-0.18080565900000001</c:v>
                      </c:pt>
                      <c:pt idx="95">
                        <c:v>0.495064795</c:v>
                      </c:pt>
                      <c:pt idx="96">
                        <c:v>-0.787198336</c:v>
                      </c:pt>
                      <c:pt idx="97">
                        <c:v>-2.048350304</c:v>
                      </c:pt>
                      <c:pt idx="98">
                        <c:v>-1.340850417</c:v>
                      </c:pt>
                      <c:pt idx="99">
                        <c:v>0.157424911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853-4BB6-A604-21DFFAC255F5}"/>
                  </c:ext>
                </c:extLst>
              </c15:ser>
            </c15:filteredBarSeries>
          </c:ext>
        </c:extLst>
      </c:barChart>
      <c:catAx>
        <c:axId val="152759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56671"/>
        <c:crosses val="autoZero"/>
        <c:auto val="1"/>
        <c:lblAlgn val="ctr"/>
        <c:lblOffset val="100"/>
        <c:noMultiLvlLbl val="0"/>
      </c:catAx>
      <c:valAx>
        <c:axId val="152756671"/>
        <c:scaling>
          <c:orientation val="minMax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5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'performance_data - Copy (3)(1)'!$B$1</c:f>
              <c:strCache>
                <c:ptCount val="1"/>
                <c:pt idx="0">
                  <c:v>worker1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'performance_data - Copy (3)(1)'!$B$2:$B$101</c:f>
              <c:numCache>
                <c:formatCode>General</c:formatCode>
                <c:ptCount val="100"/>
                <c:pt idx="0">
                  <c:v>-1.256495302</c:v>
                </c:pt>
                <c:pt idx="1">
                  <c:v>-1.1196228079999999</c:v>
                </c:pt>
                <c:pt idx="2">
                  <c:v>0.29270738299999999</c:v>
                </c:pt>
                <c:pt idx="3">
                  <c:v>-0.86406627300000005</c:v>
                </c:pt>
                <c:pt idx="4">
                  <c:v>-1.2760278780000001</c:v>
                </c:pt>
                <c:pt idx="5">
                  <c:v>-2.9099437309999998</c:v>
                </c:pt>
                <c:pt idx="6">
                  <c:v>0.72677016900000002</c:v>
                </c:pt>
                <c:pt idx="7">
                  <c:v>0.42230363300000001</c:v>
                </c:pt>
                <c:pt idx="8">
                  <c:v>1.214496322</c:v>
                </c:pt>
                <c:pt idx="9">
                  <c:v>1.334585471</c:v>
                </c:pt>
                <c:pt idx="10">
                  <c:v>1.772736866</c:v>
                </c:pt>
                <c:pt idx="11">
                  <c:v>-1.081256097</c:v>
                </c:pt>
                <c:pt idx="12">
                  <c:v>-0.21221664900000001</c:v>
                </c:pt>
                <c:pt idx="13">
                  <c:v>0.40697409099999998</c:v>
                </c:pt>
                <c:pt idx="14">
                  <c:v>-0.78615001399999995</c:v>
                </c:pt>
                <c:pt idx="15">
                  <c:v>0.76374459100000003</c:v>
                </c:pt>
                <c:pt idx="16">
                  <c:v>0.70309532900000005</c:v>
                </c:pt>
                <c:pt idx="17">
                  <c:v>-0.760492324</c:v>
                </c:pt>
                <c:pt idx="18">
                  <c:v>-0.51798419699999998</c:v>
                </c:pt>
                <c:pt idx="19">
                  <c:v>2.206242633</c:v>
                </c:pt>
                <c:pt idx="20">
                  <c:v>-0.52356362000000001</c:v>
                </c:pt>
                <c:pt idx="21">
                  <c:v>-0.70023394299999997</c:v>
                </c:pt>
                <c:pt idx="22">
                  <c:v>0.36000823199999998</c:v>
                </c:pt>
                <c:pt idx="23">
                  <c:v>-1.3046048640000001</c:v>
                </c:pt>
                <c:pt idx="24">
                  <c:v>-0.24814130700000001</c:v>
                </c:pt>
                <c:pt idx="25">
                  <c:v>2.8400445E-2</c:v>
                </c:pt>
                <c:pt idx="26">
                  <c:v>0.54385061000000001</c:v>
                </c:pt>
                <c:pt idx="27">
                  <c:v>0.67145938800000005</c:v>
                </c:pt>
                <c:pt idx="28">
                  <c:v>-1.2575854099999999</c:v>
                </c:pt>
                <c:pt idx="29">
                  <c:v>-0.45883800600000002</c:v>
                </c:pt>
                <c:pt idx="30">
                  <c:v>-0.225435728</c:v>
                </c:pt>
                <c:pt idx="31">
                  <c:v>-0.293989469</c:v>
                </c:pt>
                <c:pt idx="32">
                  <c:v>-1.1883025389999999</c:v>
                </c:pt>
                <c:pt idx="33">
                  <c:v>-0.57828550899999998</c:v>
                </c:pt>
                <c:pt idx="34">
                  <c:v>-0.334185654</c:v>
                </c:pt>
                <c:pt idx="35">
                  <c:v>0.31927070800000001</c:v>
                </c:pt>
                <c:pt idx="36">
                  <c:v>1.2057482209999999</c:v>
                </c:pt>
                <c:pt idx="37">
                  <c:v>1.7144269599999999</c:v>
                </c:pt>
                <c:pt idx="38">
                  <c:v>1.4955506350000001</c:v>
                </c:pt>
                <c:pt idx="39">
                  <c:v>-0.13798803600000001</c:v>
                </c:pt>
                <c:pt idx="40">
                  <c:v>-0.78919428199999997</c:v>
                </c:pt>
                <c:pt idx="41">
                  <c:v>0.94427629199999996</c:v>
                </c:pt>
                <c:pt idx="42">
                  <c:v>-0.246766757</c:v>
                </c:pt>
                <c:pt idx="43">
                  <c:v>1.2454267240000001</c:v>
                </c:pt>
                <c:pt idx="44">
                  <c:v>1.418764473</c:v>
                </c:pt>
                <c:pt idx="45">
                  <c:v>-0.53809815500000002</c:v>
                </c:pt>
                <c:pt idx="46">
                  <c:v>0.96758767199999995</c:v>
                </c:pt>
                <c:pt idx="47">
                  <c:v>0.103533692</c:v>
                </c:pt>
                <c:pt idx="48">
                  <c:v>-0.65018545800000005</c:v>
                </c:pt>
                <c:pt idx="49">
                  <c:v>0.33853700199999998</c:v>
                </c:pt>
                <c:pt idx="50">
                  <c:v>-1.049225845</c:v>
                </c:pt>
                <c:pt idx="51">
                  <c:v>1.1772428999999999E-2</c:v>
                </c:pt>
                <c:pt idx="52">
                  <c:v>-1.0141268729999999</c:v>
                </c:pt>
                <c:pt idx="53">
                  <c:v>0.25554801199999999</c:v>
                </c:pt>
                <c:pt idx="54">
                  <c:v>0.31807347600000002</c:v>
                </c:pt>
                <c:pt idx="55">
                  <c:v>-0.124665055</c:v>
                </c:pt>
                <c:pt idx="56">
                  <c:v>-0.62196479199999999</c:v>
                </c:pt>
                <c:pt idx="57">
                  <c:v>-1.4368129519999999</c:v>
                </c:pt>
                <c:pt idx="58">
                  <c:v>-0.403168209</c:v>
                </c:pt>
                <c:pt idx="59">
                  <c:v>-1.5479163229999999</c:v>
                </c:pt>
                <c:pt idx="60">
                  <c:v>-0.55531287500000004</c:v>
                </c:pt>
                <c:pt idx="61">
                  <c:v>-1.8823562330000001</c:v>
                </c:pt>
                <c:pt idx="62">
                  <c:v>-0.122981004</c:v>
                </c:pt>
                <c:pt idx="63">
                  <c:v>-0.94865579499999997</c:v>
                </c:pt>
                <c:pt idx="64">
                  <c:v>-1.4883328709999999</c:v>
                </c:pt>
                <c:pt idx="65">
                  <c:v>1.4106987440000001</c:v>
                </c:pt>
                <c:pt idx="66">
                  <c:v>-1.6963676599999999</c:v>
                </c:pt>
                <c:pt idx="67">
                  <c:v>0.22431979599999999</c:v>
                </c:pt>
                <c:pt idx="68">
                  <c:v>-1.609049516</c:v>
                </c:pt>
                <c:pt idx="69">
                  <c:v>-0.32582347900000003</c:v>
                </c:pt>
                <c:pt idx="70">
                  <c:v>0.29136812000000001</c:v>
                </c:pt>
                <c:pt idx="71">
                  <c:v>0.35311353000000001</c:v>
                </c:pt>
                <c:pt idx="72">
                  <c:v>-1.852089278</c:v>
                </c:pt>
                <c:pt idx="73">
                  <c:v>-1.2849391029999999</c:v>
                </c:pt>
                <c:pt idx="74">
                  <c:v>1.3930524E-2</c:v>
                </c:pt>
                <c:pt idx="75">
                  <c:v>0.48133585400000001</c:v>
                </c:pt>
                <c:pt idx="76">
                  <c:v>3.2515500159999999</c:v>
                </c:pt>
                <c:pt idx="77">
                  <c:v>0.95730259500000003</c:v>
                </c:pt>
                <c:pt idx="78">
                  <c:v>-2.343256878</c:v>
                </c:pt>
                <c:pt idx="79">
                  <c:v>-0.19948158299999999</c:v>
                </c:pt>
                <c:pt idx="80">
                  <c:v>-2.2200489399999999</c:v>
                </c:pt>
                <c:pt idx="81">
                  <c:v>0.45153217099999998</c:v>
                </c:pt>
                <c:pt idx="82">
                  <c:v>0.94576856300000001</c:v>
                </c:pt>
                <c:pt idx="83">
                  <c:v>1.104733534</c:v>
                </c:pt>
                <c:pt idx="84">
                  <c:v>0.91125861900000005</c:v>
                </c:pt>
                <c:pt idx="85">
                  <c:v>9.3341812999999996E-2</c:v>
                </c:pt>
                <c:pt idx="86">
                  <c:v>0.74494413699999995</c:v>
                </c:pt>
                <c:pt idx="87">
                  <c:v>5.9453939999999997E-3</c:v>
                </c:pt>
                <c:pt idx="88">
                  <c:v>0.68094677199999998</c:v>
                </c:pt>
                <c:pt idx="89">
                  <c:v>-4.4255193999999998E-2</c:v>
                </c:pt>
                <c:pt idx="90">
                  <c:v>0.58618728600000003</c:v>
                </c:pt>
                <c:pt idx="91">
                  <c:v>0.36048257099999997</c:v>
                </c:pt>
                <c:pt idx="92">
                  <c:v>0.24812426600000001</c:v>
                </c:pt>
                <c:pt idx="93">
                  <c:v>0.55483136700000002</c:v>
                </c:pt>
                <c:pt idx="94">
                  <c:v>0.296733407</c:v>
                </c:pt>
                <c:pt idx="95">
                  <c:v>0.87389478499999995</c:v>
                </c:pt>
                <c:pt idx="96">
                  <c:v>-1.358021312</c:v>
                </c:pt>
                <c:pt idx="97">
                  <c:v>0.66361665599999997</c:v>
                </c:pt>
                <c:pt idx="98">
                  <c:v>0.74281432199999997</c:v>
                </c:pt>
                <c:pt idx="99">
                  <c:v>0.139689648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DB-4AE1-81A3-E1992A516E86}"/>
            </c:ext>
          </c:extLst>
        </c:ser>
        <c:ser>
          <c:idx val="4"/>
          <c:order val="4"/>
          <c:tx>
            <c:v>B Treatment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'performance_data - Copy (3)(1)'!$I$2</c:f>
              <c:numCache>
                <c:formatCode>General</c:formatCode>
                <c:ptCount val="1"/>
                <c:pt idx="0">
                  <c:v>-1.172174987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DB-4AE1-81A3-E1992A516E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759999"/>
        <c:axId val="15275667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'performance_data - Copy (3)(1)'!$F$1</c15:sqref>
                        </c15:formulaRef>
                      </c:ext>
                    </c:extLst>
                    <c:strCache>
                      <c:ptCount val="1"/>
                      <c:pt idx="0">
                        <c:v>worker3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'performance_data - Copy (3)(1)'!$A$2:$A$101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15</c:v>
                      </c:pt>
                      <c:pt idx="1">
                        <c:v>43</c:v>
                      </c:pt>
                      <c:pt idx="2">
                        <c:v>51</c:v>
                      </c:pt>
                      <c:pt idx="3">
                        <c:v>26</c:v>
                      </c:pt>
                      <c:pt idx="4">
                        <c:v>85</c:v>
                      </c:pt>
                      <c:pt idx="5">
                        <c:v>59</c:v>
                      </c:pt>
                      <c:pt idx="6">
                        <c:v>17</c:v>
                      </c:pt>
                      <c:pt idx="7">
                        <c:v>92</c:v>
                      </c:pt>
                      <c:pt idx="8">
                        <c:v>29</c:v>
                      </c:pt>
                      <c:pt idx="9">
                        <c:v>31</c:v>
                      </c:pt>
                      <c:pt idx="10">
                        <c:v>90</c:v>
                      </c:pt>
                      <c:pt idx="11">
                        <c:v>89</c:v>
                      </c:pt>
                      <c:pt idx="12">
                        <c:v>42</c:v>
                      </c:pt>
                      <c:pt idx="13">
                        <c:v>19</c:v>
                      </c:pt>
                      <c:pt idx="14">
                        <c:v>24</c:v>
                      </c:pt>
                      <c:pt idx="15">
                        <c:v>14</c:v>
                      </c:pt>
                      <c:pt idx="16">
                        <c:v>58</c:v>
                      </c:pt>
                      <c:pt idx="17">
                        <c:v>66</c:v>
                      </c:pt>
                      <c:pt idx="18">
                        <c:v>63</c:v>
                      </c:pt>
                      <c:pt idx="19">
                        <c:v>12</c:v>
                      </c:pt>
                      <c:pt idx="20">
                        <c:v>47</c:v>
                      </c:pt>
                      <c:pt idx="21">
                        <c:v>72</c:v>
                      </c:pt>
                      <c:pt idx="22">
                        <c:v>49</c:v>
                      </c:pt>
                      <c:pt idx="23">
                        <c:v>60</c:v>
                      </c:pt>
                      <c:pt idx="24">
                        <c:v>25</c:v>
                      </c:pt>
                      <c:pt idx="25">
                        <c:v>50</c:v>
                      </c:pt>
                      <c:pt idx="26">
                        <c:v>23</c:v>
                      </c:pt>
                      <c:pt idx="27">
                        <c:v>81</c:v>
                      </c:pt>
                      <c:pt idx="28">
                        <c:v>61</c:v>
                      </c:pt>
                      <c:pt idx="29">
                        <c:v>86</c:v>
                      </c:pt>
                      <c:pt idx="30">
                        <c:v>41</c:v>
                      </c:pt>
                      <c:pt idx="31">
                        <c:v>84</c:v>
                      </c:pt>
                      <c:pt idx="32">
                        <c:v>74</c:v>
                      </c:pt>
                      <c:pt idx="33">
                        <c:v>37</c:v>
                      </c:pt>
                      <c:pt idx="34">
                        <c:v>95</c:v>
                      </c:pt>
                      <c:pt idx="35">
                        <c:v>13</c:v>
                      </c:pt>
                      <c:pt idx="36">
                        <c:v>53</c:v>
                      </c:pt>
                      <c:pt idx="37">
                        <c:v>6</c:v>
                      </c:pt>
                      <c:pt idx="38">
                        <c:v>94</c:v>
                      </c:pt>
                      <c:pt idx="39">
                        <c:v>32</c:v>
                      </c:pt>
                      <c:pt idx="40">
                        <c:v>80</c:v>
                      </c:pt>
                      <c:pt idx="41">
                        <c:v>44</c:v>
                      </c:pt>
                      <c:pt idx="42">
                        <c:v>20</c:v>
                      </c:pt>
                      <c:pt idx="43">
                        <c:v>67</c:v>
                      </c:pt>
                      <c:pt idx="44">
                        <c:v>83</c:v>
                      </c:pt>
                      <c:pt idx="45">
                        <c:v>79</c:v>
                      </c:pt>
                      <c:pt idx="46">
                        <c:v>33</c:v>
                      </c:pt>
                      <c:pt idx="47">
                        <c:v>21</c:v>
                      </c:pt>
                      <c:pt idx="48">
                        <c:v>5</c:v>
                      </c:pt>
                      <c:pt idx="49">
                        <c:v>16</c:v>
                      </c:pt>
                      <c:pt idx="50">
                        <c:v>97</c:v>
                      </c:pt>
                      <c:pt idx="51">
                        <c:v>8</c:v>
                      </c:pt>
                      <c:pt idx="52">
                        <c:v>45</c:v>
                      </c:pt>
                      <c:pt idx="53">
                        <c:v>57</c:v>
                      </c:pt>
                      <c:pt idx="54">
                        <c:v>62</c:v>
                      </c:pt>
                      <c:pt idx="55">
                        <c:v>18</c:v>
                      </c:pt>
                      <c:pt idx="56">
                        <c:v>73</c:v>
                      </c:pt>
                      <c:pt idx="57">
                        <c:v>65</c:v>
                      </c:pt>
                      <c:pt idx="58">
                        <c:v>78</c:v>
                      </c:pt>
                      <c:pt idx="59">
                        <c:v>76</c:v>
                      </c:pt>
                      <c:pt idx="60">
                        <c:v>40</c:v>
                      </c:pt>
                      <c:pt idx="61">
                        <c:v>70</c:v>
                      </c:pt>
                      <c:pt idx="62">
                        <c:v>27</c:v>
                      </c:pt>
                      <c:pt idx="63">
                        <c:v>91</c:v>
                      </c:pt>
                      <c:pt idx="64">
                        <c:v>88</c:v>
                      </c:pt>
                      <c:pt idx="65">
                        <c:v>2</c:v>
                      </c:pt>
                      <c:pt idx="66">
                        <c:v>93</c:v>
                      </c:pt>
                      <c:pt idx="67">
                        <c:v>10</c:v>
                      </c:pt>
                      <c:pt idx="68">
                        <c:v>30</c:v>
                      </c:pt>
                      <c:pt idx="69">
                        <c:v>7</c:v>
                      </c:pt>
                      <c:pt idx="70">
                        <c:v>68</c:v>
                      </c:pt>
                      <c:pt idx="71">
                        <c:v>3</c:v>
                      </c:pt>
                      <c:pt idx="72">
                        <c:v>82</c:v>
                      </c:pt>
                      <c:pt idx="73">
                        <c:v>1</c:v>
                      </c:pt>
                      <c:pt idx="74">
                        <c:v>35</c:v>
                      </c:pt>
                      <c:pt idx="75">
                        <c:v>22</c:v>
                      </c:pt>
                      <c:pt idx="76">
                        <c:v>36</c:v>
                      </c:pt>
                      <c:pt idx="77">
                        <c:v>11</c:v>
                      </c:pt>
                      <c:pt idx="78">
                        <c:v>55</c:v>
                      </c:pt>
                      <c:pt idx="79">
                        <c:v>52</c:v>
                      </c:pt>
                      <c:pt idx="80">
                        <c:v>96</c:v>
                      </c:pt>
                      <c:pt idx="81">
                        <c:v>46</c:v>
                      </c:pt>
                      <c:pt idx="82">
                        <c:v>99</c:v>
                      </c:pt>
                      <c:pt idx="83">
                        <c:v>28</c:v>
                      </c:pt>
                      <c:pt idx="84">
                        <c:v>34</c:v>
                      </c:pt>
                      <c:pt idx="85">
                        <c:v>77</c:v>
                      </c:pt>
                      <c:pt idx="86">
                        <c:v>71</c:v>
                      </c:pt>
                      <c:pt idx="87">
                        <c:v>54</c:v>
                      </c:pt>
                      <c:pt idx="88">
                        <c:v>69</c:v>
                      </c:pt>
                      <c:pt idx="89">
                        <c:v>98</c:v>
                      </c:pt>
                      <c:pt idx="90">
                        <c:v>75</c:v>
                      </c:pt>
                      <c:pt idx="91">
                        <c:v>4</c:v>
                      </c:pt>
                      <c:pt idx="92">
                        <c:v>9</c:v>
                      </c:pt>
                      <c:pt idx="93">
                        <c:v>39</c:v>
                      </c:pt>
                      <c:pt idx="94">
                        <c:v>87</c:v>
                      </c:pt>
                      <c:pt idx="95">
                        <c:v>100</c:v>
                      </c:pt>
                      <c:pt idx="96">
                        <c:v>64</c:v>
                      </c:pt>
                      <c:pt idx="97">
                        <c:v>38</c:v>
                      </c:pt>
                      <c:pt idx="98">
                        <c:v>56</c:v>
                      </c:pt>
                      <c:pt idx="99">
                        <c:v>48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'performance_data - Copy (3)(1)'!$F$2:$F$101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-2.4692776420000002</c:v>
                      </c:pt>
                      <c:pt idx="1">
                        <c:v>-2.3001130789999999</c:v>
                      </c:pt>
                      <c:pt idx="2">
                        <c:v>-2.2416880479999999</c:v>
                      </c:pt>
                      <c:pt idx="3">
                        <c:v>-1.9596560730000001</c:v>
                      </c:pt>
                      <c:pt idx="4">
                        <c:v>-1.871696598</c:v>
                      </c:pt>
                      <c:pt idx="5">
                        <c:v>-1.74581341</c:v>
                      </c:pt>
                      <c:pt idx="6">
                        <c:v>-1.5272996599999999</c:v>
                      </c:pt>
                      <c:pt idx="7">
                        <c:v>-1.507767028</c:v>
                      </c:pt>
                      <c:pt idx="8">
                        <c:v>-1.4950403889999999</c:v>
                      </c:pt>
                      <c:pt idx="9">
                        <c:v>-1.4888978660000001</c:v>
                      </c:pt>
                      <c:pt idx="10">
                        <c:v>-1.437220019</c:v>
                      </c:pt>
                      <c:pt idx="11">
                        <c:v>-1.4227294779999999</c:v>
                      </c:pt>
                      <c:pt idx="12">
                        <c:v>-1.3118237829999999</c:v>
                      </c:pt>
                      <c:pt idx="13">
                        <c:v>-1.3071958420000001</c:v>
                      </c:pt>
                      <c:pt idx="14">
                        <c:v>-1.205499463</c:v>
                      </c:pt>
                      <c:pt idx="15">
                        <c:v>-1.172174987</c:v>
                      </c:pt>
                      <c:pt idx="16">
                        <c:v>-1.1040780219999999</c:v>
                      </c:pt>
                      <c:pt idx="17">
                        <c:v>-1.0923345870000001</c:v>
                      </c:pt>
                      <c:pt idx="18">
                        <c:v>-1.01112409</c:v>
                      </c:pt>
                      <c:pt idx="19">
                        <c:v>-0.99568596700000001</c:v>
                      </c:pt>
                      <c:pt idx="20">
                        <c:v>-0.95643115400000001</c:v>
                      </c:pt>
                      <c:pt idx="21">
                        <c:v>-0.93610791500000001</c:v>
                      </c:pt>
                      <c:pt idx="22">
                        <c:v>-0.93061010499999997</c:v>
                      </c:pt>
                      <c:pt idx="23">
                        <c:v>-0.88998103799999995</c:v>
                      </c:pt>
                      <c:pt idx="24">
                        <c:v>-0.88644098500000001</c:v>
                      </c:pt>
                      <c:pt idx="25">
                        <c:v>-0.80590698100000002</c:v>
                      </c:pt>
                      <c:pt idx="26">
                        <c:v>-0.71518770499999995</c:v>
                      </c:pt>
                      <c:pt idx="27">
                        <c:v>-0.71369730200000003</c:v>
                      </c:pt>
                      <c:pt idx="28">
                        <c:v>-0.69880576500000002</c:v>
                      </c:pt>
                      <c:pt idx="29">
                        <c:v>-0.69620298700000005</c:v>
                      </c:pt>
                      <c:pt idx="30">
                        <c:v>-0.68251718299999997</c:v>
                      </c:pt>
                      <c:pt idx="31">
                        <c:v>-0.64190409299999995</c:v>
                      </c:pt>
                      <c:pt idx="32">
                        <c:v>-0.58033854900000004</c:v>
                      </c:pt>
                      <c:pt idx="33">
                        <c:v>-0.53973100299999999</c:v>
                      </c:pt>
                      <c:pt idx="34">
                        <c:v>-0.53296886300000001</c:v>
                      </c:pt>
                      <c:pt idx="35">
                        <c:v>-0.51682047799999997</c:v>
                      </c:pt>
                      <c:pt idx="36">
                        <c:v>-0.44364642300000001</c:v>
                      </c:pt>
                      <c:pt idx="37">
                        <c:v>-0.44155534699999999</c:v>
                      </c:pt>
                      <c:pt idx="38">
                        <c:v>-0.38943968299999998</c:v>
                      </c:pt>
                      <c:pt idx="39">
                        <c:v>-0.29162158100000002</c:v>
                      </c:pt>
                      <c:pt idx="40">
                        <c:v>-0.288653204</c:v>
                      </c:pt>
                      <c:pt idx="41">
                        <c:v>-0.286075044</c:v>
                      </c:pt>
                      <c:pt idx="42">
                        <c:v>-0.28137727600000001</c:v>
                      </c:pt>
                      <c:pt idx="43">
                        <c:v>-0.249041448</c:v>
                      </c:pt>
                      <c:pt idx="44">
                        <c:v>-0.217335682</c:v>
                      </c:pt>
                      <c:pt idx="45">
                        <c:v>-6.5529117999999997E-2</c:v>
                      </c:pt>
                      <c:pt idx="46">
                        <c:v>-3.8454389999999998E-2</c:v>
                      </c:pt>
                      <c:pt idx="47">
                        <c:v>-1.997399E-2</c:v>
                      </c:pt>
                      <c:pt idx="48">
                        <c:v>-5.8028949999999998E-3</c:v>
                      </c:pt>
                      <c:pt idx="49">
                        <c:v>0</c:v>
                      </c:pt>
                      <c:pt idx="50">
                        <c:v>9.9920440000000003E-3</c:v>
                      </c:pt>
                      <c:pt idx="51">
                        <c:v>1.7205319E-2</c:v>
                      </c:pt>
                      <c:pt idx="52">
                        <c:v>2.1810868000000001E-2</c:v>
                      </c:pt>
                      <c:pt idx="53">
                        <c:v>2.2279727999999999E-2</c:v>
                      </c:pt>
                      <c:pt idx="54">
                        <c:v>2.3323868000000001E-2</c:v>
                      </c:pt>
                      <c:pt idx="55">
                        <c:v>3.0054424E-2</c:v>
                      </c:pt>
                      <c:pt idx="56">
                        <c:v>9.0307904999999994E-2</c:v>
                      </c:pt>
                      <c:pt idx="57">
                        <c:v>9.0841490999999996E-2</c:v>
                      </c:pt>
                      <c:pt idx="58">
                        <c:v>9.4769120999999998E-2</c:v>
                      </c:pt>
                      <c:pt idx="59">
                        <c:v>0.101764312</c:v>
                      </c:pt>
                      <c:pt idx="60">
                        <c:v>0.21497152899999999</c:v>
                      </c:pt>
                      <c:pt idx="61">
                        <c:v>0.23594811700000001</c:v>
                      </c:pt>
                      <c:pt idx="62">
                        <c:v>0.24077690900000001</c:v>
                      </c:pt>
                      <c:pt idx="63">
                        <c:v>0.25995626799999999</c:v>
                      </c:pt>
                      <c:pt idx="64">
                        <c:v>0.33229474199999998</c:v>
                      </c:pt>
                      <c:pt idx="65">
                        <c:v>0.36605352899999999</c:v>
                      </c:pt>
                      <c:pt idx="66">
                        <c:v>0.37296760099999998</c:v>
                      </c:pt>
                      <c:pt idx="67">
                        <c:v>0.38212620000000003</c:v>
                      </c:pt>
                      <c:pt idx="68">
                        <c:v>0.39082505699999998</c:v>
                      </c:pt>
                      <c:pt idx="69">
                        <c:v>0.468200807</c:v>
                      </c:pt>
                      <c:pt idx="70">
                        <c:v>0.51656791300000005</c:v>
                      </c:pt>
                      <c:pt idx="71">
                        <c:v>0.55328072900000003</c:v>
                      </c:pt>
                      <c:pt idx="72">
                        <c:v>0.58712904700000002</c:v>
                      </c:pt>
                      <c:pt idx="73">
                        <c:v>0.64279850199999999</c:v>
                      </c:pt>
                      <c:pt idx="74">
                        <c:v>0.657014557</c:v>
                      </c:pt>
                      <c:pt idx="75">
                        <c:v>0.68634477800000004</c:v>
                      </c:pt>
                      <c:pt idx="76">
                        <c:v>0.72039415600000001</c:v>
                      </c:pt>
                      <c:pt idx="77">
                        <c:v>0.73442589800000002</c:v>
                      </c:pt>
                      <c:pt idx="78">
                        <c:v>0.75234230499999999</c:v>
                      </c:pt>
                      <c:pt idx="79">
                        <c:v>0.75762521000000005</c:v>
                      </c:pt>
                      <c:pt idx="80">
                        <c:v>0.75990454699999999</c:v>
                      </c:pt>
                      <c:pt idx="81">
                        <c:v>0.805683551</c:v>
                      </c:pt>
                      <c:pt idx="82">
                        <c:v>0.86471212200000003</c:v>
                      </c:pt>
                      <c:pt idx="83">
                        <c:v>0.87028132800000002</c:v>
                      </c:pt>
                      <c:pt idx="84">
                        <c:v>0.90389090400000005</c:v>
                      </c:pt>
                      <c:pt idx="85">
                        <c:v>0.92154722700000002</c:v>
                      </c:pt>
                      <c:pt idx="86">
                        <c:v>0.93499208300000003</c:v>
                      </c:pt>
                      <c:pt idx="87">
                        <c:v>0.93943307899999995</c:v>
                      </c:pt>
                      <c:pt idx="88">
                        <c:v>1.047987644</c:v>
                      </c:pt>
                      <c:pt idx="89">
                        <c:v>1.10551456</c:v>
                      </c:pt>
                      <c:pt idx="90">
                        <c:v>1.1954653239999999</c:v>
                      </c:pt>
                      <c:pt idx="91">
                        <c:v>1.30599818</c:v>
                      </c:pt>
                      <c:pt idx="92">
                        <c:v>1.3115780829999999</c:v>
                      </c:pt>
                      <c:pt idx="93">
                        <c:v>1.3609273150000001</c:v>
                      </c:pt>
                      <c:pt idx="94">
                        <c:v>1.3887092590000001</c:v>
                      </c:pt>
                      <c:pt idx="95">
                        <c:v>1.4239480799999999</c:v>
                      </c:pt>
                      <c:pt idx="96">
                        <c:v>1.4687789959999999</c:v>
                      </c:pt>
                      <c:pt idx="97">
                        <c:v>1.5030970969999999</c:v>
                      </c:pt>
                      <c:pt idx="98">
                        <c:v>1.922046876</c:v>
                      </c:pt>
                      <c:pt idx="99">
                        <c:v>2.2198756789999998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30DB-4AE1-81A3-E1992A516E86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'performance_data - Copy (3)(1)'!$D$1</c15:sqref>
                        </c15:formulaRef>
                      </c:ext>
                    </c:extLst>
                    <c:strCache>
                      <c:ptCount val="1"/>
                      <c:pt idx="0">
                        <c:v>worker2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'performance_data - Copy (3)(1)'!$D$2:$D$101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0.99656334400000002</c:v>
                      </c:pt>
                      <c:pt idx="1">
                        <c:v>-0.77540899699999999</c:v>
                      </c:pt>
                      <c:pt idx="2">
                        <c:v>7.148301E-2</c:v>
                      </c:pt>
                      <c:pt idx="3">
                        <c:v>1.0001560519999999</c:v>
                      </c:pt>
                      <c:pt idx="4">
                        <c:v>-0.69283406999999997</c:v>
                      </c:pt>
                      <c:pt idx="5">
                        <c:v>-0.102830806</c:v>
                      </c:pt>
                      <c:pt idx="6">
                        <c:v>-0.44597727399999998</c:v>
                      </c:pt>
                      <c:pt idx="7">
                        <c:v>2.0550428780000001</c:v>
                      </c:pt>
                      <c:pt idx="8">
                        <c:v>-1.8318017470000001</c:v>
                      </c:pt>
                      <c:pt idx="9">
                        <c:v>-2.2750792070000001</c:v>
                      </c:pt>
                      <c:pt idx="10">
                        <c:v>1.392853326</c:v>
                      </c:pt>
                      <c:pt idx="11">
                        <c:v>0.57455917499999998</c:v>
                      </c:pt>
                      <c:pt idx="12">
                        <c:v>1.455503598</c:v>
                      </c:pt>
                      <c:pt idx="13">
                        <c:v>-9.5440657999999998E-2</c:v>
                      </c:pt>
                      <c:pt idx="14">
                        <c:v>-0.74651757900000004</c:v>
                      </c:pt>
                      <c:pt idx="15">
                        <c:v>1.0861081939999999</c:v>
                      </c:pt>
                      <c:pt idx="16">
                        <c:v>-1.045725706</c:v>
                      </c:pt>
                      <c:pt idx="17">
                        <c:v>0.49490909500000002</c:v>
                      </c:pt>
                      <c:pt idx="18">
                        <c:v>-0.787198336</c:v>
                      </c:pt>
                      <c:pt idx="19">
                        <c:v>-0.50913383499999998</c:v>
                      </c:pt>
                      <c:pt idx="20">
                        <c:v>0.157424911</c:v>
                      </c:pt>
                      <c:pt idx="21">
                        <c:v>1.2350350480000001</c:v>
                      </c:pt>
                      <c:pt idx="22">
                        <c:v>0.13549098500000001</c:v>
                      </c:pt>
                      <c:pt idx="23">
                        <c:v>1.1300738939999999</c:v>
                      </c:pt>
                      <c:pt idx="24">
                        <c:v>0.82717208499999995</c:v>
                      </c:pt>
                      <c:pt idx="25">
                        <c:v>0.79149698599999996</c:v>
                      </c:pt>
                      <c:pt idx="26">
                        <c:v>-1.6504654299999999</c:v>
                      </c:pt>
                      <c:pt idx="27">
                        <c:v>1.184647443</c:v>
                      </c:pt>
                      <c:pt idx="28">
                        <c:v>-1.0585340860000001</c:v>
                      </c:pt>
                      <c:pt idx="29">
                        <c:v>-0.18080565900000001</c:v>
                      </c:pt>
                      <c:pt idx="30">
                        <c:v>0.59670862000000002</c:v>
                      </c:pt>
                      <c:pt idx="31">
                        <c:v>0.38082417200000002</c:v>
                      </c:pt>
                      <c:pt idx="32">
                        <c:v>3.0172377E-2</c:v>
                      </c:pt>
                      <c:pt idx="33">
                        <c:v>-2.048350304</c:v>
                      </c:pt>
                      <c:pt idx="34">
                        <c:v>-0.43993347599999999</c:v>
                      </c:pt>
                      <c:pt idx="35">
                        <c:v>-0.83511057</c:v>
                      </c:pt>
                      <c:pt idx="36">
                        <c:v>-0.35769224100000002</c:v>
                      </c:pt>
                      <c:pt idx="37">
                        <c:v>-1.158510709</c:v>
                      </c:pt>
                      <c:pt idx="38">
                        <c:v>0.57795069600000004</c:v>
                      </c:pt>
                      <c:pt idx="39">
                        <c:v>0.84733853800000003</c:v>
                      </c:pt>
                      <c:pt idx="40">
                        <c:v>1.342410235</c:v>
                      </c:pt>
                      <c:pt idx="41">
                        <c:v>-1.6278341140000001</c:v>
                      </c:pt>
                      <c:pt idx="42">
                        <c:v>2.076243437</c:v>
                      </c:pt>
                      <c:pt idx="43">
                        <c:v>1.172510113</c:v>
                      </c:pt>
                      <c:pt idx="44">
                        <c:v>1.0883769480000001</c:v>
                      </c:pt>
                      <c:pt idx="45">
                        <c:v>-0.233651371</c:v>
                      </c:pt>
                      <c:pt idx="46">
                        <c:v>-0.61109662899999995</c:v>
                      </c:pt>
                      <c:pt idx="47">
                        <c:v>-0.27667330800000001</c:v>
                      </c:pt>
                      <c:pt idx="48">
                        <c:v>-4.2335029999999996E-3</c:v>
                      </c:pt>
                      <c:pt idx="49">
                        <c:v>0.31252178200000003</c:v>
                      </c:pt>
                      <c:pt idx="50">
                        <c:v>0.83982327300000004</c:v>
                      </c:pt>
                      <c:pt idx="51">
                        <c:v>-1.0771955740000001</c:v>
                      </c:pt>
                      <c:pt idx="52">
                        <c:v>-0.69055981</c:v>
                      </c:pt>
                      <c:pt idx="53">
                        <c:v>-0.70969072099999997</c:v>
                      </c:pt>
                      <c:pt idx="54">
                        <c:v>4.3751671999999998E-2</c:v>
                      </c:pt>
                      <c:pt idx="55">
                        <c:v>-1.270342933</c:v>
                      </c:pt>
                      <c:pt idx="56">
                        <c:v>-0.85723965499999999</c:v>
                      </c:pt>
                      <c:pt idx="57">
                        <c:v>-0.99095957300000004</c:v>
                      </c:pt>
                      <c:pt idx="58">
                        <c:v>1.1741186210000001</c:v>
                      </c:pt>
                      <c:pt idx="59">
                        <c:v>-8.1821242000000002E-2</c:v>
                      </c:pt>
                      <c:pt idx="60">
                        <c:v>1.6348529009999999</c:v>
                      </c:pt>
                      <c:pt idx="61">
                        <c:v>1.4631400320000001</c:v>
                      </c:pt>
                      <c:pt idx="62">
                        <c:v>1.4421618460000001</c:v>
                      </c:pt>
                      <c:pt idx="63">
                        <c:v>0.79959098699999998</c:v>
                      </c:pt>
                      <c:pt idx="64">
                        <c:v>-5.9584298000000001E-2</c:v>
                      </c:pt>
                      <c:pt idx="65">
                        <c:v>-6.6419765000000006E-2</c:v>
                      </c:pt>
                      <c:pt idx="66">
                        <c:v>0.58111423399999995</c:v>
                      </c:pt>
                      <c:pt idx="67">
                        <c:v>3.4284724799999999</c:v>
                      </c:pt>
                      <c:pt idx="68">
                        <c:v>-1.7710880250000001</c:v>
                      </c:pt>
                      <c:pt idx="69">
                        <c:v>-0.29730642200000001</c:v>
                      </c:pt>
                      <c:pt idx="70">
                        <c:v>-2.2813779709999999</c:v>
                      </c:pt>
                      <c:pt idx="71">
                        <c:v>2.4467506999999999E-2</c:v>
                      </c:pt>
                      <c:pt idx="72">
                        <c:v>-0.80278265000000004</c:v>
                      </c:pt>
                      <c:pt idx="73">
                        <c:v>0.63854657599999998</c:v>
                      </c:pt>
                      <c:pt idx="74">
                        <c:v>3.9008889999999998E-3</c:v>
                      </c:pt>
                      <c:pt idx="75">
                        <c:v>1.553730482</c:v>
                      </c:pt>
                      <c:pt idx="76">
                        <c:v>-3.0695586530000001</c:v>
                      </c:pt>
                      <c:pt idx="77">
                        <c:v>0.82581518200000004</c:v>
                      </c:pt>
                      <c:pt idx="78">
                        <c:v>-1.340850417</c:v>
                      </c:pt>
                      <c:pt idx="79">
                        <c:v>-1.388972211</c:v>
                      </c:pt>
                      <c:pt idx="80">
                        <c:v>1.4604719880000001</c:v>
                      </c:pt>
                      <c:pt idx="81">
                        <c:v>0.47711286800000002</c:v>
                      </c:pt>
                      <c:pt idx="82">
                        <c:v>0.495064795</c:v>
                      </c:pt>
                      <c:pt idx="83">
                        <c:v>0.137005038</c:v>
                      </c:pt>
                      <c:pt idx="84">
                        <c:v>-1.4793600170000001</c:v>
                      </c:pt>
                      <c:pt idx="85">
                        <c:v>-1.8340828899999999</c:v>
                      </c:pt>
                      <c:pt idx="86">
                        <c:v>-0.46671702900000001</c:v>
                      </c:pt>
                      <c:pt idx="87">
                        <c:v>-0.78065314799999996</c:v>
                      </c:pt>
                      <c:pt idx="88">
                        <c:v>-6.8940738000000001E-2</c:v>
                      </c:pt>
                      <c:pt idx="89">
                        <c:v>1.1329208079999999</c:v>
                      </c:pt>
                      <c:pt idx="90">
                        <c:v>9.5668620999999995E-2</c:v>
                      </c:pt>
                      <c:pt idx="91">
                        <c:v>-0.835858608</c:v>
                      </c:pt>
                      <c:pt idx="92">
                        <c:v>-0.39587110599999997</c:v>
                      </c:pt>
                      <c:pt idx="93">
                        <c:v>2.0202924449999999</c:v>
                      </c:pt>
                      <c:pt idx="94">
                        <c:v>0.67296404799999998</c:v>
                      </c:pt>
                      <c:pt idx="95">
                        <c:v>0.52332434500000002</c:v>
                      </c:pt>
                      <c:pt idx="96">
                        <c:v>-0.72365681400000004</c:v>
                      </c:pt>
                      <c:pt idx="97">
                        <c:v>-0.71305448999999999</c:v>
                      </c:pt>
                      <c:pt idx="98">
                        <c:v>1.232830165</c:v>
                      </c:pt>
                      <c:pt idx="99">
                        <c:v>1.390433614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30DB-4AE1-81A3-E1992A516E86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v>A Treatment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'performance_data - Copy (3)(1)'!$H$2:$H$101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1.0861081939999999</c:v>
                      </c:pt>
                      <c:pt idx="1">
                        <c:v>1.455503598</c:v>
                      </c:pt>
                      <c:pt idx="2">
                        <c:v>0.79149698599999996</c:v>
                      </c:pt>
                      <c:pt idx="3">
                        <c:v>0.82717208499999995</c:v>
                      </c:pt>
                      <c:pt idx="4">
                        <c:v>0.38082417200000002</c:v>
                      </c:pt>
                      <c:pt idx="5">
                        <c:v>-1.045725706</c:v>
                      </c:pt>
                      <c:pt idx="6">
                        <c:v>0.31252178200000003</c:v>
                      </c:pt>
                      <c:pt idx="7">
                        <c:v>0.79959098699999998</c:v>
                      </c:pt>
                      <c:pt idx="8">
                        <c:v>0.137005038</c:v>
                      </c:pt>
                      <c:pt idx="9">
                        <c:v>-1.7710880250000001</c:v>
                      </c:pt>
                      <c:pt idx="10">
                        <c:v>0.57455917499999998</c:v>
                      </c:pt>
                      <c:pt idx="11">
                        <c:v>-5.9584298000000001E-2</c:v>
                      </c:pt>
                      <c:pt idx="12">
                        <c:v>0.59670862000000002</c:v>
                      </c:pt>
                      <c:pt idx="13">
                        <c:v>-1.270342933</c:v>
                      </c:pt>
                      <c:pt idx="14">
                        <c:v>-1.6504654299999999</c:v>
                      </c:pt>
                      <c:pt idx="15">
                        <c:v>-0.83511057</c:v>
                      </c:pt>
                      <c:pt idx="16">
                        <c:v>-0.70969072099999997</c:v>
                      </c:pt>
                      <c:pt idx="17">
                        <c:v>-0.99095957300000004</c:v>
                      </c:pt>
                      <c:pt idx="18">
                        <c:v>4.3751671999999998E-2</c:v>
                      </c:pt>
                      <c:pt idx="19">
                        <c:v>0.82581518200000004</c:v>
                      </c:pt>
                      <c:pt idx="20">
                        <c:v>0.47711286800000002</c:v>
                      </c:pt>
                      <c:pt idx="21">
                        <c:v>-0.46671702900000001</c:v>
                      </c:pt>
                      <c:pt idx="22">
                        <c:v>1.390433614</c:v>
                      </c:pt>
                      <c:pt idx="23">
                        <c:v>-0.102830806</c:v>
                      </c:pt>
                      <c:pt idx="24">
                        <c:v>-0.74651757900000004</c:v>
                      </c:pt>
                      <c:pt idx="25">
                        <c:v>0.13549098500000001</c:v>
                      </c:pt>
                      <c:pt idx="26">
                        <c:v>1.553730482</c:v>
                      </c:pt>
                      <c:pt idx="27">
                        <c:v>1.342410235</c:v>
                      </c:pt>
                      <c:pt idx="28">
                        <c:v>1.1300738939999999</c:v>
                      </c:pt>
                      <c:pt idx="29">
                        <c:v>-0.69283406999999997</c:v>
                      </c:pt>
                      <c:pt idx="30">
                        <c:v>1.6348529009999999</c:v>
                      </c:pt>
                      <c:pt idx="31">
                        <c:v>1.0883769480000001</c:v>
                      </c:pt>
                      <c:pt idx="32">
                        <c:v>-0.85723965499999999</c:v>
                      </c:pt>
                      <c:pt idx="33">
                        <c:v>-3.0695586530000001</c:v>
                      </c:pt>
                      <c:pt idx="34">
                        <c:v>0.57795069600000004</c:v>
                      </c:pt>
                      <c:pt idx="35">
                        <c:v>-0.50913383499999998</c:v>
                      </c:pt>
                      <c:pt idx="36">
                        <c:v>-1.388972211</c:v>
                      </c:pt>
                      <c:pt idx="37">
                        <c:v>-4.2335029999999996E-3</c:v>
                      </c:pt>
                      <c:pt idx="38">
                        <c:v>0.58111423399999995</c:v>
                      </c:pt>
                      <c:pt idx="39">
                        <c:v>-2.2750792070000001</c:v>
                      </c:pt>
                      <c:pt idx="40">
                        <c:v>-0.233651371</c:v>
                      </c:pt>
                      <c:pt idx="41">
                        <c:v>-0.77540899699999999</c:v>
                      </c:pt>
                      <c:pt idx="42">
                        <c:v>-9.5440657999999998E-2</c:v>
                      </c:pt>
                      <c:pt idx="43">
                        <c:v>0.49490909500000002</c:v>
                      </c:pt>
                      <c:pt idx="44">
                        <c:v>-0.80278265000000004</c:v>
                      </c:pt>
                      <c:pt idx="45">
                        <c:v>1.1741186210000001</c:v>
                      </c:pt>
                      <c:pt idx="46">
                        <c:v>0.84733853800000003</c:v>
                      </c:pt>
                      <c:pt idx="47">
                        <c:v>2.076243437</c:v>
                      </c:pt>
                      <c:pt idx="48">
                        <c:v>-0.835858608</c:v>
                      </c:pt>
                      <c:pt idx="49">
                        <c:v>0.99656334400000002</c:v>
                      </c:pt>
                      <c:pt idx="50">
                        <c:v>1.4604719880000001</c:v>
                      </c:pt>
                      <c:pt idx="51">
                        <c:v>-0.29730642200000001</c:v>
                      </c:pt>
                      <c:pt idx="52">
                        <c:v>-1.6278341140000001</c:v>
                      </c:pt>
                      <c:pt idx="53">
                        <c:v>1.232830165</c:v>
                      </c:pt>
                      <c:pt idx="54">
                        <c:v>-1.0585340860000001</c:v>
                      </c:pt>
                      <c:pt idx="55">
                        <c:v>-0.44597727399999998</c:v>
                      </c:pt>
                      <c:pt idx="56">
                        <c:v>1.2350350480000001</c:v>
                      </c:pt>
                      <c:pt idx="57">
                        <c:v>-0.72365681400000004</c:v>
                      </c:pt>
                      <c:pt idx="58">
                        <c:v>-1.8340828899999999</c:v>
                      </c:pt>
                      <c:pt idx="59">
                        <c:v>9.5668620999999995E-2</c:v>
                      </c:pt>
                      <c:pt idx="60">
                        <c:v>2.0202924449999999</c:v>
                      </c:pt>
                      <c:pt idx="61">
                        <c:v>-6.8940738000000001E-2</c:v>
                      </c:pt>
                      <c:pt idx="62">
                        <c:v>1.0001560519999999</c:v>
                      </c:pt>
                      <c:pt idx="63">
                        <c:v>1.392853326</c:v>
                      </c:pt>
                      <c:pt idx="64">
                        <c:v>0.67296404799999998</c:v>
                      </c:pt>
                      <c:pt idx="65">
                        <c:v>0.63854657599999998</c:v>
                      </c:pt>
                      <c:pt idx="66">
                        <c:v>2.0550428780000001</c:v>
                      </c:pt>
                      <c:pt idx="67">
                        <c:v>-0.39587110599999997</c:v>
                      </c:pt>
                      <c:pt idx="68">
                        <c:v>-1.8318017470000001</c:v>
                      </c:pt>
                      <c:pt idx="69">
                        <c:v>-1.158510709</c:v>
                      </c:pt>
                      <c:pt idx="70">
                        <c:v>1.172510113</c:v>
                      </c:pt>
                      <c:pt idx="71">
                        <c:v>-6.6419765000000006E-2</c:v>
                      </c:pt>
                      <c:pt idx="72">
                        <c:v>1.184647443</c:v>
                      </c:pt>
                      <c:pt idx="73">
                        <c:v>0</c:v>
                      </c:pt>
                      <c:pt idx="74">
                        <c:v>-1.4793600170000001</c:v>
                      </c:pt>
                      <c:pt idx="75">
                        <c:v>-0.27667330800000001</c:v>
                      </c:pt>
                      <c:pt idx="76">
                        <c:v>3.9008889999999998E-3</c:v>
                      </c:pt>
                      <c:pt idx="77">
                        <c:v>3.4284724799999999</c:v>
                      </c:pt>
                      <c:pt idx="78">
                        <c:v>-0.78065314799999996</c:v>
                      </c:pt>
                      <c:pt idx="79">
                        <c:v>7.148301E-2</c:v>
                      </c:pt>
                      <c:pt idx="80">
                        <c:v>-0.43993347599999999</c:v>
                      </c:pt>
                      <c:pt idx="81">
                        <c:v>-0.69055981</c:v>
                      </c:pt>
                      <c:pt idx="82">
                        <c:v>1.1329208079999999</c:v>
                      </c:pt>
                      <c:pt idx="83">
                        <c:v>1.4421618460000001</c:v>
                      </c:pt>
                      <c:pt idx="84">
                        <c:v>-0.61109662899999995</c:v>
                      </c:pt>
                      <c:pt idx="85">
                        <c:v>-8.1821242000000002E-2</c:v>
                      </c:pt>
                      <c:pt idx="86">
                        <c:v>1.4631400320000001</c:v>
                      </c:pt>
                      <c:pt idx="87">
                        <c:v>-0.35769224100000002</c:v>
                      </c:pt>
                      <c:pt idx="88">
                        <c:v>-2.2813779709999999</c:v>
                      </c:pt>
                      <c:pt idx="89">
                        <c:v>0.83982327300000004</c:v>
                      </c:pt>
                      <c:pt idx="90">
                        <c:v>3.0172377E-2</c:v>
                      </c:pt>
                      <c:pt idx="91">
                        <c:v>2.4467506999999999E-2</c:v>
                      </c:pt>
                      <c:pt idx="92">
                        <c:v>-1.0771955740000001</c:v>
                      </c:pt>
                      <c:pt idx="93">
                        <c:v>-0.71305448999999999</c:v>
                      </c:pt>
                      <c:pt idx="94">
                        <c:v>-0.18080565900000001</c:v>
                      </c:pt>
                      <c:pt idx="95">
                        <c:v>0.495064795</c:v>
                      </c:pt>
                      <c:pt idx="96">
                        <c:v>-0.787198336</c:v>
                      </c:pt>
                      <c:pt idx="97">
                        <c:v>-2.048350304</c:v>
                      </c:pt>
                      <c:pt idx="98">
                        <c:v>-1.340850417</c:v>
                      </c:pt>
                      <c:pt idx="99">
                        <c:v>0.157424911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30DB-4AE1-81A3-E1992A516E86}"/>
                  </c:ext>
                </c:extLst>
              </c15:ser>
            </c15:filteredBarSeries>
          </c:ext>
        </c:extLst>
      </c:barChart>
      <c:catAx>
        <c:axId val="152759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56671"/>
        <c:crosses val="autoZero"/>
        <c:auto val="1"/>
        <c:lblAlgn val="ctr"/>
        <c:lblOffset val="100"/>
        <c:noMultiLvlLbl val="0"/>
      </c:catAx>
      <c:valAx>
        <c:axId val="152756671"/>
        <c:scaling>
          <c:orientation val="minMax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75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C1E44C-60CB-6606-14E9-0334084DC715}"/>
              </a:ext>
            </a:extLst>
          </p:cNvPr>
          <p:cNvSpPr/>
          <p:nvPr userDrawn="1"/>
        </p:nvSpPr>
        <p:spPr>
          <a:xfrm rot="19666149">
            <a:off x="11573165" y="64446"/>
            <a:ext cx="849745" cy="13255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57BE373F-397E-2153-3BCF-9A395AB3C393}"/>
              </a:ext>
            </a:extLst>
          </p:cNvPr>
          <p:cNvSpPr/>
          <p:nvPr userDrawn="1"/>
        </p:nvSpPr>
        <p:spPr>
          <a:xfrm>
            <a:off x="-624405" y="4352926"/>
            <a:ext cx="1248809" cy="2505074"/>
          </a:xfrm>
          <a:prstGeom prst="flowChartDecision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717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9" r:id="rId11"/>
    <p:sldLayoutId id="2147483786" r:id="rId12"/>
    <p:sldLayoutId id="2147483787" r:id="rId13"/>
    <p:sldLayoutId id="2147483775" r:id="rId14"/>
    <p:sldLayoutId id="2147483788" r:id="rId15"/>
    <p:sldLayoutId id="2147483776" r:id="rId16"/>
    <p:sldLayoutId id="2147483777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Google Study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401(k) contribution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Jan 17</a:t>
            </a:r>
            <a:r>
              <a:rPr lang="en-US" sz="1600" baseline="30000" dirty="0">
                <a:solidFill>
                  <a:srgbClr val="FFFFFF"/>
                </a:solidFill>
              </a:rPr>
              <a:t>th</a:t>
            </a:r>
            <a:r>
              <a:rPr lang="en-US" sz="1600" dirty="0">
                <a:solidFill>
                  <a:srgbClr val="FFFFFF"/>
                </a:solidFill>
              </a:rPr>
              <a:t>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972B5-4118-16CE-9D7F-FC6A4F2F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7F873-872F-AF1C-9319-1B5025B307A3}"/>
              </a:ext>
            </a:extLst>
          </p:cNvPr>
          <p:cNvSpPr/>
          <p:nvPr/>
        </p:nvSpPr>
        <p:spPr>
          <a:xfrm>
            <a:off x="-1" y="3283789"/>
            <a:ext cx="1616015" cy="3072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0B3CCC-B2FF-E276-84DD-D16705D96694}"/>
              </a:ext>
            </a:extLst>
          </p:cNvPr>
          <p:cNvSpPr/>
          <p:nvPr/>
        </p:nvSpPr>
        <p:spPr>
          <a:xfrm>
            <a:off x="10155140" y="1"/>
            <a:ext cx="1616015" cy="365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7B6838D-B256-088E-50DC-92CCFAF3434D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expert’s opinion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88BC6-4041-74C0-EAC8-D353EBCD1433}"/>
              </a:ext>
            </a:extLst>
          </p:cNvPr>
          <p:cNvSpPr txBox="1"/>
          <p:nvPr/>
        </p:nvSpPr>
        <p:spPr>
          <a:xfrm>
            <a:off x="970417" y="4336329"/>
            <a:ext cx="306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understand the experts opinion on the data 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95AD8-40E7-7FB9-EC0D-FFFCE8512066}"/>
              </a:ext>
            </a:extLst>
          </p:cNvPr>
          <p:cNvSpPr txBox="1"/>
          <p:nvPr/>
        </p:nvSpPr>
        <p:spPr>
          <a:xfrm>
            <a:off x="4640112" y="4300443"/>
            <a:ext cx="320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this may not capture longer term benefits 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8E325-0694-7AA4-57DE-E0623E9B9633}"/>
              </a:ext>
            </a:extLst>
          </p:cNvPr>
          <p:cNvSpPr txBox="1"/>
          <p:nvPr/>
        </p:nvSpPr>
        <p:spPr>
          <a:xfrm>
            <a:off x="8450349" y="4254636"/>
            <a:ext cx="3063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about giving employees the afternoon off, while fewer productive hours may be better for the long term </a:t>
            </a:r>
            <a:endParaRPr lang="en-CA" dirty="0"/>
          </a:p>
        </p:txBody>
      </p:sp>
      <p:pic>
        <p:nvPicPr>
          <p:cNvPr id="11" name="Graphic 10" descr="Statistics with solid fill">
            <a:extLst>
              <a:ext uri="{FF2B5EF4-FFF2-40B4-BE49-F238E27FC236}">
                <a16:creationId xmlns:a16="http://schemas.microsoft.com/office/drawing/2014/main" id="{597917B2-600E-650A-3488-CD5802015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1415" y="2312942"/>
            <a:ext cx="1941694" cy="1941694"/>
          </a:xfrm>
          <a:prstGeom prst="rect">
            <a:avLst/>
          </a:prstGeom>
        </p:spPr>
      </p:pic>
      <p:pic>
        <p:nvPicPr>
          <p:cNvPr id="13" name="Graphic 12" descr="Hourglass Finished with solid fill">
            <a:extLst>
              <a:ext uri="{FF2B5EF4-FFF2-40B4-BE49-F238E27FC236}">
                <a16:creationId xmlns:a16="http://schemas.microsoft.com/office/drawing/2014/main" id="{C32C736E-0DA6-1D3C-336F-68CB7F422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0296" y="2503505"/>
            <a:ext cx="1443365" cy="1443365"/>
          </a:xfrm>
          <a:prstGeom prst="rect">
            <a:avLst/>
          </a:prstGeom>
        </p:spPr>
      </p:pic>
      <p:pic>
        <p:nvPicPr>
          <p:cNvPr id="16" name="Graphic 15" descr="Chinese Teapot And Cup with solid fill">
            <a:extLst>
              <a:ext uri="{FF2B5EF4-FFF2-40B4-BE49-F238E27FC236}">
                <a16:creationId xmlns:a16="http://schemas.microsoft.com/office/drawing/2014/main" id="{99344C2E-BABC-7064-B3E7-1A013698E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5358" y="2446772"/>
            <a:ext cx="1674034" cy="167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9A44-1E94-C225-C07A-015DDA4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for implementation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AFA6-EA8C-E319-47AE-8D7D5E5D5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082506"/>
            <a:ext cx="9962072" cy="724620"/>
          </a:xfrm>
        </p:spPr>
        <p:txBody>
          <a:bodyPr/>
          <a:lstStyle/>
          <a:p>
            <a:r>
              <a:rPr lang="en-US" dirty="0"/>
              <a:t>Having a more ‘ aggressive’  savings plan has benefits…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A6A64-5D29-F46B-9601-32833829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FCF73-E374-527E-EE16-90906FD9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6A78A-9A70-9E09-A3B4-E9A3BB0B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4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2D7B-EFC8-DCBA-ECAD-2562927D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1DA7-66C7-014C-1025-CBBB2C3E4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87563"/>
            <a:ext cx="3291840" cy="823912"/>
          </a:xfrm>
        </p:spPr>
        <p:txBody>
          <a:bodyPr/>
          <a:lstStyle/>
          <a:p>
            <a:r>
              <a:rPr lang="en-US" dirty="0"/>
              <a:t>Ease retirement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D56B-2038-DCDA-D5E1-0A385C101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706813"/>
            <a:ext cx="3291840" cy="2605954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Helps transition older employees to retirement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Younger employees may be more cost effective</a:t>
            </a:r>
          </a:p>
          <a:p>
            <a:pPr lvl="1"/>
            <a:r>
              <a:rPr lang="en-US" dirty="0"/>
              <a:t>Better technical knowledge</a:t>
            </a:r>
          </a:p>
          <a:p>
            <a:pPr lvl="1"/>
            <a:r>
              <a:rPr lang="en-US" dirty="0"/>
              <a:t>Fresh perspective</a:t>
            </a:r>
          </a:p>
          <a:p>
            <a:pPr lvl="1"/>
            <a:r>
              <a:rPr lang="en-US" dirty="0"/>
              <a:t>Lower wages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3BEEB-80A4-CBD7-AEED-949FFFF15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1540" y="2087563"/>
            <a:ext cx="3291840" cy="823912"/>
          </a:xfrm>
        </p:spPr>
        <p:txBody>
          <a:bodyPr/>
          <a:lstStyle/>
          <a:p>
            <a:r>
              <a:rPr lang="en-US" dirty="0"/>
              <a:t>Peace of mind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EA6EA-C980-87EE-AF0D-AFE2F3CE4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1540" y="3706813"/>
            <a:ext cx="3291840" cy="2605954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Removes some of the financial burden for future planning</a:t>
            </a:r>
          </a:p>
          <a:p>
            <a:endParaRPr lang="en-US" sz="1800" dirty="0"/>
          </a:p>
          <a:p>
            <a:r>
              <a:rPr lang="en-US" sz="1800" dirty="0"/>
              <a:t>Builds trust and </a:t>
            </a:r>
            <a:endParaRPr lang="en-CA" sz="1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359B2-CBC5-BCDA-C48D-27B5DBC3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FAA6B-6820-0973-B962-BBDEE7BE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46B80-F12F-504E-6B7E-CEC8EB24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E7101F-BAF2-09B1-020D-C831CE0DA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3420" y="2087563"/>
            <a:ext cx="3291840" cy="823912"/>
          </a:xfrm>
        </p:spPr>
        <p:txBody>
          <a:bodyPr/>
          <a:lstStyle/>
          <a:p>
            <a:r>
              <a:rPr lang="en-US" dirty="0"/>
              <a:t>Future focus</a:t>
            </a:r>
            <a:endParaRPr lang="en-CA" dirty="0"/>
          </a:p>
        </p:txBody>
      </p:sp>
      <p:pic>
        <p:nvPicPr>
          <p:cNvPr id="13" name="Content Placeholder 12" descr="Shape&#10;&#10;Description automatically generated with low confidence">
            <a:extLst>
              <a:ext uri="{FF2B5EF4-FFF2-40B4-BE49-F238E27FC236}">
                <a16:creationId xmlns:a16="http://schemas.microsoft.com/office/drawing/2014/main" id="{AADBFE84-6F07-12FE-BE1D-0668713F08A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49157" y="1819493"/>
            <a:ext cx="685800" cy="685800"/>
          </a:xfr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56873DA5-1302-A12E-31A1-D55F2E5689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31966" y="1819493"/>
            <a:ext cx="685800" cy="685800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D8D246C5-3EE8-B4AB-418C-65F053EA75C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4775" y="1819493"/>
            <a:ext cx="685800" cy="685800"/>
          </a:xfrm>
          <a:prstGeom prst="rect">
            <a:avLst/>
          </a:prstGeom>
        </p:spPr>
      </p:pic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F230490F-23FA-20AB-D92B-1E67F877463B}"/>
              </a:ext>
            </a:extLst>
          </p:cNvPr>
          <p:cNvSpPr txBox="1">
            <a:spLocks/>
          </p:cNvSpPr>
          <p:nvPr/>
        </p:nvSpPr>
        <p:spPr>
          <a:xfrm>
            <a:off x="8061960" y="3706813"/>
            <a:ext cx="3291840" cy="260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Inspires employees to think in the long term</a:t>
            </a:r>
          </a:p>
          <a:p>
            <a:endParaRPr lang="en-US" sz="1800" dirty="0"/>
          </a:p>
          <a:p>
            <a:r>
              <a:rPr lang="en-US" sz="1800" dirty="0"/>
              <a:t>Aligns with Google’s business model and objectives.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56891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r>
              <a:rPr lang="en-US" dirty="0"/>
              <a:t>Chart- Early </a:t>
            </a:r>
            <a:r>
              <a:rPr lang="en-US" dirty="0" err="1"/>
              <a:t>retirment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DF0DC34-8286-9E43-EEC1-48FFA876C9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070206"/>
              </p:ext>
            </p:extLst>
          </p:nvPr>
        </p:nvGraphicFramePr>
        <p:xfrm>
          <a:off x="1181101" y="1826704"/>
          <a:ext cx="7307118" cy="3859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C31E9AE-7C5F-365E-5EC7-9864E2679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777"/>
              </p:ext>
            </p:extLst>
          </p:nvPr>
        </p:nvGraphicFramePr>
        <p:xfrm>
          <a:off x="8610600" y="2915205"/>
          <a:ext cx="3461328" cy="1682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776">
                  <a:extLst>
                    <a:ext uri="{9D8B030D-6E8A-4147-A177-3AD203B41FA5}">
                      <a16:colId xmlns:a16="http://schemas.microsoft.com/office/drawing/2014/main" val="1875906369"/>
                    </a:ext>
                  </a:extLst>
                </a:gridCol>
                <a:gridCol w="1153776">
                  <a:extLst>
                    <a:ext uri="{9D8B030D-6E8A-4147-A177-3AD203B41FA5}">
                      <a16:colId xmlns:a16="http://schemas.microsoft.com/office/drawing/2014/main" val="1274503246"/>
                    </a:ext>
                  </a:extLst>
                </a:gridCol>
                <a:gridCol w="1153776">
                  <a:extLst>
                    <a:ext uri="{9D8B030D-6E8A-4147-A177-3AD203B41FA5}">
                      <a16:colId xmlns:a16="http://schemas.microsoft.com/office/drawing/2014/main" val="3703116357"/>
                    </a:ext>
                  </a:extLst>
                </a:gridCol>
              </a:tblGrid>
              <a:tr h="178297">
                <a:tc>
                  <a:txBody>
                    <a:bodyPr/>
                    <a:lstStyle/>
                    <a:p>
                      <a:r>
                        <a:rPr lang="en-US" sz="1200" dirty="0"/>
                        <a:t>Contribution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$5k/ </a:t>
                      </a:r>
                      <a:r>
                        <a:rPr lang="en-US" sz="1200" dirty="0" err="1"/>
                        <a:t>yr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$5k/ </a:t>
                      </a:r>
                      <a:r>
                        <a:rPr lang="en-US" sz="1200" dirty="0" err="1"/>
                        <a:t>yr</a:t>
                      </a:r>
                      <a:endParaRPr lang="en-CA" sz="1200" dirty="0"/>
                    </a:p>
                    <a:p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2181385"/>
                  </a:ext>
                </a:extLst>
              </a:tr>
              <a:tr h="384170">
                <a:tc>
                  <a:txBody>
                    <a:bodyPr/>
                    <a:lstStyle/>
                    <a:p>
                      <a:r>
                        <a:rPr lang="en-US" sz="1200" dirty="0"/>
                        <a:t>Contribution time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 years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 years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7488406"/>
                  </a:ext>
                </a:extLst>
              </a:tr>
              <a:tr h="384170">
                <a:tc>
                  <a:txBody>
                    <a:bodyPr/>
                    <a:lstStyle/>
                    <a:p>
                      <a:r>
                        <a:rPr lang="en-US" sz="1200" dirty="0"/>
                        <a:t>Rate of return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8%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8%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0631168"/>
                  </a:ext>
                </a:extLst>
              </a:tr>
              <a:tr h="384170">
                <a:tc>
                  <a:txBody>
                    <a:bodyPr/>
                    <a:lstStyle/>
                    <a:p>
                      <a:r>
                        <a:rPr lang="en-US" sz="1200" dirty="0"/>
                        <a:t>Total amount </a:t>
                      </a:r>
                      <a:endParaRPr lang="en-CA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$1.4 M</a:t>
                      </a:r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$600K</a:t>
                      </a:r>
                      <a:endParaRPr lang="en-CA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9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0975D-C51E-2DC9-E78D-5B63D196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72D93-FDC1-2326-9582-8578D1F3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972B5-4118-16CE-9D7F-FC6A4F2F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7F873-872F-AF1C-9319-1B5025B307A3}"/>
              </a:ext>
            </a:extLst>
          </p:cNvPr>
          <p:cNvSpPr/>
          <p:nvPr/>
        </p:nvSpPr>
        <p:spPr>
          <a:xfrm>
            <a:off x="-1" y="3283789"/>
            <a:ext cx="1616015" cy="3072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125F3A-A954-EEE8-4C13-971DC5A978D7}"/>
              </a:ext>
            </a:extLst>
          </p:cNvPr>
          <p:cNvSpPr/>
          <p:nvPr/>
        </p:nvSpPr>
        <p:spPr>
          <a:xfrm>
            <a:off x="10115605" y="0"/>
            <a:ext cx="1616015" cy="477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A61874C-C6BE-128A-04FD-FA4CB1A529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305565"/>
              </p:ext>
            </p:extLst>
          </p:nvPr>
        </p:nvGraphicFramePr>
        <p:xfrm>
          <a:off x="-1" y="1146234"/>
          <a:ext cx="5216106" cy="283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F9D48F9-FFA1-1316-F0F9-1CC9921EF7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435506"/>
              </p:ext>
            </p:extLst>
          </p:nvPr>
        </p:nvGraphicFramePr>
        <p:xfrm>
          <a:off x="6872374" y="1133295"/>
          <a:ext cx="5152845" cy="2831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50E908E-31D8-EBA9-9F87-F862FE7D98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601281"/>
              </p:ext>
            </p:extLst>
          </p:nvPr>
        </p:nvGraphicFramePr>
        <p:xfrm>
          <a:off x="3152955" y="4295955"/>
          <a:ext cx="5886090" cy="2153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EF263F-96A3-85F9-0F0A-1871BD9BBD6C}"/>
              </a:ext>
            </a:extLst>
          </p:cNvPr>
          <p:cNvSpPr txBox="1"/>
          <p:nvPr/>
        </p:nvSpPr>
        <p:spPr>
          <a:xfrm>
            <a:off x="5637526" y="400609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Baseline</a:t>
            </a:r>
            <a:endParaRPr lang="en-CA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EA73D-51A2-B1B8-0E51-32A505EC5561}"/>
              </a:ext>
            </a:extLst>
          </p:cNvPr>
          <p:cNvSpPr txBox="1"/>
          <p:nvPr/>
        </p:nvSpPr>
        <p:spPr>
          <a:xfrm>
            <a:off x="1616012" y="914758"/>
            <a:ext cx="15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Treatment A</a:t>
            </a:r>
            <a:endParaRPr lang="en-CA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D3CE7-D675-B33F-EA0B-2814BF324C4E}"/>
              </a:ext>
            </a:extLst>
          </p:cNvPr>
          <p:cNvSpPr txBox="1"/>
          <p:nvPr/>
        </p:nvSpPr>
        <p:spPr>
          <a:xfrm>
            <a:off x="9092240" y="914758"/>
            <a:ext cx="152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Treatment B</a:t>
            </a:r>
            <a:endParaRPr lang="en-CA" b="1" u="sng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1D0B048-1C3F-2E04-3974-DCF4A9058C02}"/>
              </a:ext>
            </a:extLst>
          </p:cNvPr>
          <p:cNvSpPr txBox="1">
            <a:spLocks/>
          </p:cNvSpPr>
          <p:nvPr/>
        </p:nvSpPr>
        <p:spPr>
          <a:xfrm>
            <a:off x="89142" y="-1999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Use the data from the challenge (on </a:t>
            </a:r>
            <a:r>
              <a:rPr lang="en-CA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myCourses</a:t>
            </a: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to make your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own conclusion about which tactic helps employee performance.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194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Background- 401(k)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401(k) plan is a retirement savings plan offered by many US employers. </a:t>
            </a:r>
          </a:p>
          <a:p>
            <a:endParaRPr lang="en-US" dirty="0"/>
          </a:p>
          <a:p>
            <a:r>
              <a:rPr lang="en-US" dirty="0"/>
              <a:t>Employers may match contributions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Placeholder 8" descr="A piggy bank with coins&#10;&#10;Description automatically generated with medium confidence">
            <a:extLst>
              <a:ext uri="{FF2B5EF4-FFF2-40B4-BE49-F238E27FC236}">
                <a16:creationId xmlns:a16="http://schemas.microsoft.com/office/drawing/2014/main" id="{91A03C5A-434A-60B7-9726-E8EC45FEB7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201" t="569" r="29317" b="-569"/>
          <a:stretch/>
        </p:blipFill>
        <p:spPr>
          <a:xfrm>
            <a:off x="7473202" y="1462324"/>
            <a:ext cx="1795777" cy="1793443"/>
          </a:xfrm>
        </p:spPr>
      </p:pic>
      <p:pic>
        <p:nvPicPr>
          <p:cNvPr id="18" name="Picture Placeholder 17" descr="A picture containing text, person, indoor, hand&#10;&#10;Description automatically generated">
            <a:extLst>
              <a:ext uri="{FF2B5EF4-FFF2-40B4-BE49-F238E27FC236}">
                <a16:creationId xmlns:a16="http://schemas.microsoft.com/office/drawing/2014/main" id="{8025086B-311E-6FE9-020A-35C4FA1FD2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350" t="5948" r="-350" b="37786"/>
          <a:stretch/>
        </p:blipFill>
        <p:spPr>
          <a:xfrm>
            <a:off x="8903855" y="3038906"/>
            <a:ext cx="2637584" cy="2637584"/>
          </a:xfrm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275420" cy="823912"/>
          </a:xfrm>
        </p:spPr>
        <p:txBody>
          <a:bodyPr/>
          <a:lstStyle/>
          <a:p>
            <a:r>
              <a:rPr lang="en-US" dirty="0"/>
              <a:t>Status Quo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80145"/>
            <a:ext cx="3804639" cy="3409517"/>
          </a:xfrm>
        </p:spPr>
        <p:txBody>
          <a:bodyPr>
            <a:normAutofit/>
          </a:bodyPr>
          <a:lstStyle/>
          <a:p>
            <a:r>
              <a:rPr lang="en-US" sz="1800" dirty="0"/>
              <a:t>Employer suggest small contribution</a:t>
            </a:r>
          </a:p>
          <a:p>
            <a:pPr marL="0" indent="0">
              <a:buNone/>
            </a:pPr>
            <a:r>
              <a:rPr lang="en-US" sz="1800" dirty="0"/>
              <a:t> e.g. </a:t>
            </a:r>
            <a:r>
              <a:rPr lang="en-US" sz="1800" b="1" u="sng" dirty="0"/>
              <a:t>$2,000</a:t>
            </a:r>
          </a:p>
          <a:p>
            <a:endParaRPr lang="en-US" sz="1800" dirty="0"/>
          </a:p>
          <a:p>
            <a:r>
              <a:rPr lang="en-US" sz="1800" dirty="0"/>
              <a:t>Employee contributes small portion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6848" y="1681163"/>
            <a:ext cx="4438540" cy="823912"/>
          </a:xfrm>
        </p:spPr>
        <p:txBody>
          <a:bodyPr/>
          <a:lstStyle/>
          <a:p>
            <a:r>
              <a:rPr lang="en-US" dirty="0"/>
              <a:t>Aggressive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6848" y="2780145"/>
            <a:ext cx="4275420" cy="3409517"/>
          </a:xfrm>
        </p:spPr>
        <p:txBody>
          <a:bodyPr>
            <a:normAutofit/>
          </a:bodyPr>
          <a:lstStyle/>
          <a:p>
            <a:r>
              <a:rPr lang="en-US" sz="1800" dirty="0"/>
              <a:t>Employer suggest “aggressive” contribution </a:t>
            </a:r>
          </a:p>
          <a:p>
            <a:pPr marL="0" indent="0">
              <a:buNone/>
            </a:pPr>
            <a:r>
              <a:rPr lang="en-US" sz="1800" dirty="0"/>
              <a:t>e.g. </a:t>
            </a:r>
            <a:r>
              <a:rPr lang="en-US" sz="1800" b="1" u="sng" dirty="0"/>
              <a:t>$8,000</a:t>
            </a:r>
          </a:p>
          <a:p>
            <a:endParaRPr lang="en-US" sz="1800" dirty="0"/>
          </a:p>
          <a:p>
            <a:r>
              <a:rPr lang="en-US" sz="1800" dirty="0"/>
              <a:t>Employee contribution &gt; $2,000 target</a:t>
            </a:r>
          </a:p>
          <a:p>
            <a:pPr lvl="1"/>
            <a:r>
              <a:rPr lang="en-US" sz="1400" dirty="0"/>
              <a:t>Even if employee cannot afford large amount will save more than with status quo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060F637-2309-626A-8FE6-CB782564626E}"/>
              </a:ext>
            </a:extLst>
          </p:cNvPr>
          <p:cNvSpPr txBox="1">
            <a:spLocks/>
          </p:cNvSpPr>
          <p:nvPr/>
        </p:nvSpPr>
        <p:spPr>
          <a:xfrm>
            <a:off x="5364566" y="3429000"/>
            <a:ext cx="592888" cy="572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76C0-40C0-FFD1-A201-C6D892A0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39955-2261-E4AC-2506-F204AE65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3B0D796B-D746-BD68-9391-E245AA023D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75BEC6-20B5-56D4-BDFD-42C2FE5A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221" y="1788957"/>
            <a:ext cx="5278358" cy="35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2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F5C8578-3DDC-94FE-1421-93728879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Experimental Design</a:t>
            </a:r>
            <a:endParaRPr lang="en-CA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84DFD19F-1C81-2BA7-4A2B-07B19DD5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id="{3E9A82FE-E5F8-3015-8CE1-21EA3F56A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7F7D2BC-982C-C270-E39E-988EA5E98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39571"/>
              </p:ext>
            </p:extLst>
          </p:nvPr>
        </p:nvGraphicFramePr>
        <p:xfrm>
          <a:off x="3030106" y="1851184"/>
          <a:ext cx="54186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322407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86956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30016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06037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O</a:t>
                      </a:r>
                      <a:r>
                        <a:rPr lang="en-US" baseline="-25000" dirty="0"/>
                        <a:t>1</a:t>
                      </a:r>
                      <a:endParaRPr lang="en-CA" baseline="-25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2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46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CA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en-US" baseline="-25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CA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en-US" baseline="-25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9620643"/>
                  </a:ext>
                </a:extLst>
              </a:tr>
            </a:tbl>
          </a:graphicData>
        </a:graphic>
      </p:graphicFrame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4EBFE3E-DF50-132D-911A-645ADAC94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3448" y="3799840"/>
            <a:ext cx="9051985" cy="238982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 randomly selected subgroup of employees can receive the ‘ aggressive’  401K recommendation which can be compared to their previous saving behavior or the aggregate savings behavior</a:t>
            </a:r>
          </a:p>
        </p:txBody>
      </p:sp>
    </p:spTree>
    <p:extLst>
      <p:ext uri="{BB962C8B-B14F-4D97-AF65-F5344CB8AC3E}">
        <p14:creationId xmlns:p14="http://schemas.microsoft.com/office/powerpoint/2010/main" val="54826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5ED0-2CD0-1374-DEDC-58AA97D3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Design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63EC9-B0E8-D495-BB5C-D858C9762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Demographic Distribution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CAADD-E14E-1312-BA6A-59BB9594C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1735"/>
            <a:ext cx="5157787" cy="3227927"/>
          </a:xfrm>
        </p:spPr>
        <p:txBody>
          <a:bodyPr>
            <a:normAutofit/>
          </a:bodyPr>
          <a:lstStyle/>
          <a:p>
            <a:r>
              <a:rPr lang="en-US" sz="2200" dirty="0"/>
              <a:t>Salary distribution may not be normally distrusted </a:t>
            </a:r>
          </a:p>
          <a:p>
            <a:pPr lvl="1"/>
            <a:r>
              <a:rPr lang="en-US" dirty="0"/>
              <a:t>Outliers (C-suite) </a:t>
            </a:r>
          </a:p>
          <a:p>
            <a:endParaRPr lang="en-US" sz="1200" dirty="0"/>
          </a:p>
          <a:p>
            <a:r>
              <a:rPr lang="en-US" sz="2200" dirty="0"/>
              <a:t>Age distribution may not be </a:t>
            </a:r>
            <a:r>
              <a:rPr lang="en-US" sz="2200"/>
              <a:t>normally distributed</a:t>
            </a:r>
            <a:endParaRPr lang="en-US" sz="2200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717E7-2A49-D1FA-626F-C2723A094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Authority Problem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C35C8-6323-F119-CA89-5C91DE667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1735"/>
            <a:ext cx="5183188" cy="3227928"/>
          </a:xfrm>
        </p:spPr>
        <p:txBody>
          <a:bodyPr>
            <a:normAutofit/>
          </a:bodyPr>
          <a:lstStyle/>
          <a:p>
            <a:r>
              <a:rPr lang="en-US" sz="2200" dirty="0"/>
              <a:t>People may not consent to their data being shared.</a:t>
            </a:r>
          </a:p>
          <a:p>
            <a:endParaRPr lang="en-US" sz="1200" dirty="0"/>
          </a:p>
          <a:p>
            <a:r>
              <a:rPr lang="en-US" sz="2200" dirty="0"/>
              <a:t>People may also feel like their savings are being dictated to.</a:t>
            </a:r>
          </a:p>
          <a:p>
            <a:pPr lvl="1"/>
            <a:r>
              <a:rPr lang="en-US" dirty="0"/>
              <a:t>Saving &gt; Afford to save</a:t>
            </a:r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541DF-B9E0-FCA1-9848-00CCC2A3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7FC0C-1357-2FF7-39D6-BBBB1E3A8567}"/>
              </a:ext>
            </a:extLst>
          </p:cNvPr>
          <p:cNvSpPr txBox="1"/>
          <p:nvPr/>
        </p:nvSpPr>
        <p:spPr>
          <a:xfrm>
            <a:off x="916125" y="5626675"/>
            <a:ext cx="44271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Sample size=population of google employees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009D0-2728-6373-4493-994B291959AC}"/>
              </a:ext>
            </a:extLst>
          </p:cNvPr>
          <p:cNvSpPr txBox="1"/>
          <p:nvPr/>
        </p:nvSpPr>
        <p:spPr>
          <a:xfrm>
            <a:off x="6194427" y="5626675"/>
            <a:ext cx="44271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Savings brackets &amp; Opt-out </a:t>
            </a:r>
          </a:p>
        </p:txBody>
      </p:sp>
    </p:spTree>
    <p:extLst>
      <p:ext uri="{BB962C8B-B14F-4D97-AF65-F5344CB8AC3E}">
        <p14:creationId xmlns:p14="http://schemas.microsoft.com/office/powerpoint/2010/main" val="387805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5ED0-2CD0-1374-DEDC-58AA97D3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Design - II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63EC9-B0E8-D495-BB5C-D858C9762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Equity Threat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CAADD-E14E-1312-BA6A-59BB9594C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1735"/>
            <a:ext cx="5157787" cy="3227927"/>
          </a:xfrm>
        </p:spPr>
        <p:txBody>
          <a:bodyPr>
            <a:normAutofit/>
          </a:bodyPr>
          <a:lstStyle/>
          <a:p>
            <a:r>
              <a:rPr lang="en-US" sz="2200" dirty="0"/>
              <a:t>Some may benefit more than others which may create animosity </a:t>
            </a:r>
            <a:endParaRPr lang="en-CA" sz="2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717E7-2A49-D1FA-626F-C2723A094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Cross Contamination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C35C8-6323-F119-CA89-5C91DE667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1735"/>
            <a:ext cx="5183188" cy="3227928"/>
          </a:xfrm>
        </p:spPr>
        <p:txBody>
          <a:bodyPr/>
          <a:lstStyle/>
          <a:p>
            <a:r>
              <a:rPr lang="en-CA" sz="2200" dirty="0"/>
              <a:t>Employees influenced by others </a:t>
            </a:r>
          </a:p>
          <a:p>
            <a:pPr lvl="1"/>
            <a:r>
              <a:rPr lang="en-CA" dirty="0"/>
              <a:t>Aggressive vs. non-aggressive prompting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541DF-B9E0-FCA1-9848-00CCC2A3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65AFE-C0E2-1951-DBC6-DEE146239743}"/>
              </a:ext>
            </a:extLst>
          </p:cNvPr>
          <p:cNvSpPr txBox="1"/>
          <p:nvPr/>
        </p:nvSpPr>
        <p:spPr>
          <a:xfrm>
            <a:off x="6550218" y="5779075"/>
            <a:ext cx="44271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Financial advice disclaimer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09513-8742-A82C-E36D-24783A0099CF}"/>
              </a:ext>
            </a:extLst>
          </p:cNvPr>
          <p:cNvSpPr txBox="1"/>
          <p:nvPr/>
        </p:nvSpPr>
        <p:spPr>
          <a:xfrm>
            <a:off x="1068525" y="5779075"/>
            <a:ext cx="44271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Limit trial time frame</a:t>
            </a:r>
          </a:p>
        </p:txBody>
      </p:sp>
    </p:spTree>
    <p:extLst>
      <p:ext uri="{BB962C8B-B14F-4D97-AF65-F5344CB8AC3E}">
        <p14:creationId xmlns:p14="http://schemas.microsoft.com/office/powerpoint/2010/main" val="26997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972B5-4118-16CE-9D7F-FC6A4F2F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7F873-872F-AF1C-9319-1B5025B307A3}"/>
              </a:ext>
            </a:extLst>
          </p:cNvPr>
          <p:cNvSpPr/>
          <p:nvPr/>
        </p:nvSpPr>
        <p:spPr>
          <a:xfrm>
            <a:off x="-1" y="3283789"/>
            <a:ext cx="1616015" cy="3072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125F3A-A954-EEE8-4C13-971DC5A978D7}"/>
              </a:ext>
            </a:extLst>
          </p:cNvPr>
          <p:cNvSpPr/>
          <p:nvPr/>
        </p:nvSpPr>
        <p:spPr>
          <a:xfrm>
            <a:off x="10055523" y="0"/>
            <a:ext cx="1616015" cy="3072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221B1-8F97-890B-017C-58D28599A4BC}"/>
              </a:ext>
            </a:extLst>
          </p:cNvPr>
          <p:cNvSpPr txBox="1"/>
          <p:nvPr/>
        </p:nvSpPr>
        <p:spPr>
          <a:xfrm>
            <a:off x="460077" y="422698"/>
            <a:ext cx="952212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Managerial practices challenge</a:t>
            </a:r>
          </a:p>
          <a:p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Manager’s motivation tactics </a:t>
            </a:r>
            <a:r>
              <a:rPr lang="en-US" dirty="0">
                <a:effectLst/>
                <a:latin typeface="Courier New" panose="02070309020205020404" pitchFamily="49" charset="0"/>
              </a:rPr>
              <a:t>→ </a:t>
            </a:r>
            <a:r>
              <a:rPr lang="en-US" dirty="0">
                <a:effectLst/>
                <a:latin typeface="Arial" panose="020B0604020202020204" pitchFamily="34" charset="0"/>
              </a:rPr>
              <a:t>Employee Perf.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Motivation Tactic A      9% (Motivates)</a:t>
            </a:r>
            <a:r>
              <a:rPr lang="en-US" dirty="0">
                <a:effectLst/>
                <a:latin typeface="Courier New" panose="02070309020205020404" pitchFamily="49" charset="0"/>
              </a:rPr>
              <a:t>    </a:t>
            </a:r>
            <a:r>
              <a:rPr lang="en-US" dirty="0">
                <a:effectLst/>
                <a:latin typeface="Arial" panose="020B0604020202020204" pitchFamily="34" charset="0"/>
              </a:rPr>
              <a:t>91%  (Demotivates)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Motivation Tactic B    91% (Motivates)</a:t>
            </a:r>
            <a:r>
              <a:rPr lang="en-US" dirty="0">
                <a:effectLst/>
                <a:latin typeface="Courier New" panose="02070309020205020404" pitchFamily="49" charset="0"/>
              </a:rPr>
              <a:t>     </a:t>
            </a:r>
            <a:r>
              <a:rPr lang="en-US" dirty="0">
                <a:effectLst/>
                <a:latin typeface="Arial" panose="020B0604020202020204" pitchFamily="34" charset="0"/>
              </a:rPr>
              <a:t>9% (Demotivates)</a:t>
            </a:r>
            <a:br>
              <a:rPr lang="en-US" dirty="0"/>
            </a:br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“Expert” says Tactic A HELPS employee performance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and Tactic B HARMS employee performance</a:t>
            </a:r>
            <a:br>
              <a:rPr lang="en-US" dirty="0"/>
            </a:br>
            <a:endParaRPr lang="en-US" dirty="0"/>
          </a:p>
          <a:p>
            <a:pPr algn="ctr"/>
            <a:r>
              <a:rPr lang="en-US" sz="3600" b="1" u="sng" dirty="0">
                <a:effectLst/>
                <a:latin typeface="Arial" panose="020B0604020202020204" pitchFamily="34" charset="0"/>
              </a:rPr>
              <a:t>How to figure out who is right?</a:t>
            </a:r>
            <a:endParaRPr lang="en-CA" sz="3600" b="1" u="sng" dirty="0"/>
          </a:p>
        </p:txBody>
      </p:sp>
    </p:spTree>
    <p:extLst>
      <p:ext uri="{BB962C8B-B14F-4D97-AF65-F5344CB8AC3E}">
        <p14:creationId xmlns:p14="http://schemas.microsoft.com/office/powerpoint/2010/main" val="44420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972B5-4118-16CE-9D7F-FC6A4F2F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7F873-872F-AF1C-9319-1B5025B307A3}"/>
              </a:ext>
            </a:extLst>
          </p:cNvPr>
          <p:cNvSpPr/>
          <p:nvPr/>
        </p:nvSpPr>
        <p:spPr>
          <a:xfrm>
            <a:off x="-1" y="3283789"/>
            <a:ext cx="1616015" cy="3072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0B3CCC-B2FF-E276-84DD-D16705D96694}"/>
              </a:ext>
            </a:extLst>
          </p:cNvPr>
          <p:cNvSpPr/>
          <p:nvPr/>
        </p:nvSpPr>
        <p:spPr>
          <a:xfrm>
            <a:off x="10155140" y="1"/>
            <a:ext cx="1616015" cy="365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7B6838D-B256-088E-50DC-92CCFAF3434D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thoughts on tactics</a:t>
            </a:r>
            <a:endParaRPr lang="en-CA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711BDBB-B731-4A45-1466-25E56B92C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559242"/>
              </p:ext>
            </p:extLst>
          </p:nvPr>
        </p:nvGraphicFramePr>
        <p:xfrm>
          <a:off x="1019092" y="1275550"/>
          <a:ext cx="4499113" cy="3767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008682B-F6B8-CCFB-A2A6-1398CEC67C26}"/>
              </a:ext>
            </a:extLst>
          </p:cNvPr>
          <p:cNvSpPr txBox="1"/>
          <p:nvPr/>
        </p:nvSpPr>
        <p:spPr>
          <a:xfrm>
            <a:off x="1814623" y="5536286"/>
            <a:ext cx="35843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Treatment A: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Better performance than pervious day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33CDC62-03BA-4078-8D1D-6AD2B3764C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122450"/>
              </p:ext>
            </p:extLst>
          </p:nvPr>
        </p:nvGraphicFramePr>
        <p:xfrm>
          <a:off x="7362825" y="1275550"/>
          <a:ext cx="4086226" cy="2042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BB2785AA-B7ED-806F-007A-0397CD5A87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345082"/>
              </p:ext>
            </p:extLst>
          </p:nvPr>
        </p:nvGraphicFramePr>
        <p:xfrm>
          <a:off x="7362825" y="3317852"/>
          <a:ext cx="4086226" cy="2042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D39BAD8-56B4-0CC7-E35A-A01CBFCE66C8}"/>
              </a:ext>
            </a:extLst>
          </p:cNvPr>
          <p:cNvSpPr txBox="1"/>
          <p:nvPr/>
        </p:nvSpPr>
        <p:spPr>
          <a:xfrm>
            <a:off x="7468791" y="5536285"/>
            <a:ext cx="35843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Treatment B: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May have long term effects</a:t>
            </a:r>
          </a:p>
        </p:txBody>
      </p:sp>
    </p:spTree>
    <p:extLst>
      <p:ext uri="{BB962C8B-B14F-4D97-AF65-F5344CB8AC3E}">
        <p14:creationId xmlns:p14="http://schemas.microsoft.com/office/powerpoint/2010/main" val="287065893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Custom 24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000000"/>
      </a:accent1>
      <a:accent2>
        <a:srgbClr val="4285F4"/>
      </a:accent2>
      <a:accent3>
        <a:srgbClr val="F4B400"/>
      </a:accent3>
      <a:accent4>
        <a:srgbClr val="0F9D58"/>
      </a:accent4>
      <a:accent5>
        <a:srgbClr val="DB4437"/>
      </a:accent5>
      <a:accent6>
        <a:srgbClr val="F4B400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{94EE352D-6B63-4CE7-8C34-942E1E647223}tf78504181_win32</Template>
  <TotalTime>187</TotalTime>
  <Words>517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Courier New</vt:lpstr>
      <vt:lpstr>Tw Cen MT</vt:lpstr>
      <vt:lpstr>ShapesVTI</vt:lpstr>
      <vt:lpstr>Google Study</vt:lpstr>
      <vt:lpstr>Background- 401(k)</vt:lpstr>
      <vt:lpstr>Findings</vt:lpstr>
      <vt:lpstr>Experimental Design</vt:lpstr>
      <vt:lpstr>Experimental Design</vt:lpstr>
      <vt:lpstr>Threats to Design</vt:lpstr>
      <vt:lpstr>Threats to Design - II</vt:lpstr>
      <vt:lpstr>PowerPoint Presentation</vt:lpstr>
      <vt:lpstr>PowerPoint Presentation</vt:lpstr>
      <vt:lpstr>PowerPoint Presentation</vt:lpstr>
      <vt:lpstr>Thank you</vt:lpstr>
      <vt:lpstr>Rational for implementation </vt:lpstr>
      <vt:lpstr>Analysis</vt:lpstr>
      <vt:lpstr>Chart- Early retirment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Emery Dittmer</dc:creator>
  <cp:lastModifiedBy>Emery Dittmer</cp:lastModifiedBy>
  <cp:revision>16</cp:revision>
  <dcterms:created xsi:type="dcterms:W3CDTF">2023-01-15T18:51:21Z</dcterms:created>
  <dcterms:modified xsi:type="dcterms:W3CDTF">2023-01-21T16:17:44Z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