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29"/>
  </p:notesMasterIdLst>
  <p:handoutMasterIdLst>
    <p:handoutMasterId r:id="rId30"/>
  </p:handoutMasterIdLst>
  <p:sldIdLst>
    <p:sldId id="334" r:id="rId6"/>
    <p:sldId id="299" r:id="rId7"/>
    <p:sldId id="345" r:id="rId8"/>
    <p:sldId id="346" r:id="rId9"/>
    <p:sldId id="369" r:id="rId10"/>
    <p:sldId id="372" r:id="rId11"/>
    <p:sldId id="371" r:id="rId12"/>
    <p:sldId id="377" r:id="rId13"/>
    <p:sldId id="378" r:id="rId14"/>
    <p:sldId id="329" r:id="rId15"/>
    <p:sldId id="347" r:id="rId16"/>
    <p:sldId id="379" r:id="rId17"/>
    <p:sldId id="380" r:id="rId18"/>
    <p:sldId id="384" r:id="rId19"/>
    <p:sldId id="375" r:id="rId20"/>
    <p:sldId id="376" r:id="rId21"/>
    <p:sldId id="383" r:id="rId22"/>
    <p:sldId id="382" r:id="rId23"/>
    <p:sldId id="373" r:id="rId24"/>
    <p:sldId id="374" r:id="rId25"/>
    <p:sldId id="363" r:id="rId26"/>
    <p:sldId id="362" r:id="rId27"/>
    <p:sldId id="364" r:id="rId28"/>
  </p:sldIdLst>
  <p:sldSz cx="9144000" cy="5143500" type="screen16x9"/>
  <p:notesSz cx="6797675" cy="9926638"/>
  <p:defaultText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2913">
          <p15:clr>
            <a:srgbClr val="A4A3A4"/>
          </p15:clr>
        </p15:guide>
        <p15:guide id="3" orient="horz" pos="701">
          <p15:clr>
            <a:srgbClr val="A4A3A4"/>
          </p15:clr>
        </p15:guide>
        <p15:guide id="4" orient="horz" pos="3143">
          <p15:clr>
            <a:srgbClr val="A4A3A4"/>
          </p15:clr>
        </p15:guide>
        <p15:guide id="5" orient="horz" pos="1801">
          <p15:clr>
            <a:srgbClr val="A4A3A4"/>
          </p15:clr>
        </p15:guide>
        <p15:guide id="6" orient="horz" pos="214">
          <p15:clr>
            <a:srgbClr val="A4A3A4"/>
          </p15:clr>
        </p15:guide>
        <p15:guide id="7" orient="horz" pos="2831">
          <p15:clr>
            <a:srgbClr val="A4A3A4"/>
          </p15:clr>
        </p15:guide>
        <p15:guide id="8" pos="2880">
          <p15:clr>
            <a:srgbClr val="A4A3A4"/>
          </p15:clr>
        </p15:guide>
        <p15:guide id="9" pos="5511">
          <p15:clr>
            <a:srgbClr val="A4A3A4"/>
          </p15:clr>
        </p15:guide>
        <p15:guide id="10" pos="249">
          <p15:clr>
            <a:srgbClr val="A4A3A4"/>
          </p15:clr>
        </p15:guide>
        <p15:guide id="11" pos="2018">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LLANT Damien" initials="VD" lastIdx="1" clrIdx="0">
    <p:extLst>
      <p:ext uri="{19B8F6BF-5375-455C-9EA6-DF929625EA0E}">
        <p15:presenceInfo xmlns:p15="http://schemas.microsoft.com/office/powerpoint/2012/main" userId="S-1-5-21-1248577188-10479689-3873521419-466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AA0A"/>
    <a:srgbClr val="F07D00"/>
    <a:srgbClr val="000000"/>
    <a:srgbClr val="F2F2F2"/>
    <a:srgbClr val="2DAA64"/>
    <a:srgbClr val="A6A6A6"/>
    <a:srgbClr val="4D0B39"/>
    <a:srgbClr val="D99782"/>
    <a:srgbClr val="88A72E"/>
    <a:srgbClr val="4D68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388" autoAdjust="0"/>
    <p:restoredTop sz="91892" autoAdjust="0"/>
  </p:normalViewPr>
  <p:slideViewPr>
    <p:cSldViewPr showGuides="1">
      <p:cViewPr varScale="1">
        <p:scale>
          <a:sx n="125" d="100"/>
          <a:sy n="125" d="100"/>
        </p:scale>
        <p:origin x="96" y="468"/>
      </p:cViewPr>
      <p:guideLst>
        <p:guide orient="horz" pos="1620"/>
        <p:guide orient="horz" pos="2913"/>
        <p:guide orient="horz" pos="701"/>
        <p:guide orient="horz" pos="3143"/>
        <p:guide orient="horz" pos="1801"/>
        <p:guide orient="horz" pos="214"/>
        <p:guide orient="horz" pos="2831"/>
        <p:guide pos="2880"/>
        <p:guide pos="5511"/>
        <p:guide pos="249"/>
        <p:guide pos="2018"/>
      </p:guideLst>
    </p:cSldViewPr>
  </p:slideViewPr>
  <p:notesTextViewPr>
    <p:cViewPr>
      <p:scale>
        <a:sx n="100" d="100"/>
        <a:sy n="100" d="100"/>
      </p:scale>
      <p:origin x="0" y="0"/>
    </p:cViewPr>
  </p:notesTextViewPr>
  <p:sorterViewPr>
    <p:cViewPr>
      <p:scale>
        <a:sx n="57" d="100"/>
        <a:sy n="57" d="100"/>
      </p:scale>
      <p:origin x="0" y="0"/>
    </p:cViewPr>
  </p:sorterViewPr>
  <p:notesViewPr>
    <p:cSldViewPr showGuides="1">
      <p:cViewPr varScale="1">
        <p:scale>
          <a:sx n="50" d="100"/>
          <a:sy n="50" d="100"/>
        </p:scale>
        <p:origin x="-2946"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9-03T23:12:19.266" idx="1">
    <p:pos x="10" y="10"/>
    <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9858376"/>
            <a:ext cx="6797675" cy="682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Espace réservé de la date 2"/>
          <p:cNvSpPr>
            <a:spLocks noGrp="1"/>
          </p:cNvSpPr>
          <p:nvPr>
            <p:ph type="dt" sz="quarter" idx="1"/>
          </p:nvPr>
        </p:nvSpPr>
        <p:spPr>
          <a:xfrm>
            <a:off x="0" y="0"/>
            <a:ext cx="2945659" cy="273048"/>
          </a:xfrm>
          <a:prstGeom prst="rect">
            <a:avLst/>
          </a:prstGeom>
        </p:spPr>
        <p:txBody>
          <a:bodyPr vert="horz" lIns="91440" tIns="45720" rIns="91440" bIns="45720" rtlCol="0"/>
          <a:lstStyle>
            <a:lvl1pPr algn="r">
              <a:defRPr sz="1200"/>
            </a:lvl1pPr>
          </a:lstStyle>
          <a:p>
            <a:pPr algn="l"/>
            <a:fld id="{87731427-D242-475D-9180-8940013A50B8}" type="datetimeFigureOut">
              <a:rPr lang="en-GB" smtClean="0"/>
              <a:pPr algn="l"/>
              <a:t>04/09/2017</a:t>
            </a:fld>
            <a:endParaRPr lang="en-GB" dirty="0"/>
          </a:p>
        </p:txBody>
      </p:sp>
      <p:sp>
        <p:nvSpPr>
          <p:cNvPr id="4" name="Espace réservé du pied de page 3"/>
          <p:cNvSpPr>
            <a:spLocks noGrp="1"/>
          </p:cNvSpPr>
          <p:nvPr>
            <p:ph type="ftr" sz="quarter" idx="2"/>
          </p:nvPr>
        </p:nvSpPr>
        <p:spPr>
          <a:xfrm>
            <a:off x="543853" y="9485352"/>
            <a:ext cx="5663296" cy="277524"/>
          </a:xfrm>
          <a:prstGeom prst="rect">
            <a:avLst/>
          </a:prstGeom>
        </p:spPr>
        <p:txBody>
          <a:bodyPr vert="horz" lIns="91440" tIns="45720" rIns="91440" bIns="45720" rtlCol="0" anchor="ctr"/>
          <a:lstStyle>
            <a:lvl1pPr algn="l">
              <a:defRPr sz="1200"/>
            </a:lvl1pPr>
          </a:lstStyle>
          <a:p>
            <a:r>
              <a:rPr lang="fr-FR" sz="1100" smtClean="0"/>
              <a:t>Titre de la présentation</a:t>
            </a:r>
            <a:endParaRPr lang="fr-FR" sz="1100" dirty="0"/>
          </a:p>
        </p:txBody>
      </p:sp>
      <p:sp>
        <p:nvSpPr>
          <p:cNvPr id="5" name="Espace réservé du numéro de diapositive 4"/>
          <p:cNvSpPr>
            <a:spLocks noGrp="1"/>
          </p:cNvSpPr>
          <p:nvPr>
            <p:ph type="sldNum" sz="quarter" idx="3"/>
          </p:nvPr>
        </p:nvSpPr>
        <p:spPr>
          <a:xfrm>
            <a:off x="1" y="9485352"/>
            <a:ext cx="543854" cy="277524"/>
          </a:xfrm>
          <a:prstGeom prst="rect">
            <a:avLst/>
          </a:prstGeom>
        </p:spPr>
        <p:txBody>
          <a:bodyPr vert="horz" lIns="91440" tIns="45720" rIns="91440" bIns="45720" rtlCol="0" anchor="ctr"/>
          <a:lstStyle>
            <a:lvl1pPr algn="r">
              <a:defRPr sz="1200"/>
            </a:lvl1pPr>
          </a:lstStyle>
          <a:p>
            <a:fld id="{305287CA-3E72-4A91-B59B-B69F40801570}" type="slidenum">
              <a:rPr lang="en-GB" sz="1100" smtClean="0"/>
              <a:pPr/>
              <a:t>‹N°›</a:t>
            </a:fld>
            <a:endParaRPr lang="en-GB" sz="1100" dirty="0"/>
          </a:p>
        </p:txBody>
      </p:sp>
      <p:cxnSp>
        <p:nvCxnSpPr>
          <p:cNvPr id="8" name="Connecteur droit 7"/>
          <p:cNvCxnSpPr/>
          <p:nvPr/>
        </p:nvCxnSpPr>
        <p:spPr>
          <a:xfrm>
            <a:off x="526791" y="9584396"/>
            <a:ext cx="0" cy="107206"/>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0" name="Imag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6373390" y="9524515"/>
            <a:ext cx="298235" cy="218209"/>
          </a:xfrm>
          <a:prstGeom prst="rect">
            <a:avLst/>
          </a:prstGeom>
        </p:spPr>
      </p:pic>
    </p:spTree>
    <p:extLst>
      <p:ext uri="{BB962C8B-B14F-4D97-AF65-F5344CB8AC3E}">
        <p14:creationId xmlns:p14="http://schemas.microsoft.com/office/powerpoint/2010/main" val="41870095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idx="1"/>
          </p:nvPr>
        </p:nvSpPr>
        <p:spPr>
          <a:xfrm>
            <a:off x="1" y="0"/>
            <a:ext cx="3256087" cy="496332"/>
          </a:xfrm>
          <a:prstGeom prst="rect">
            <a:avLst/>
          </a:prstGeom>
        </p:spPr>
        <p:txBody>
          <a:bodyPr vert="horz" lIns="91440" tIns="45720" rIns="91440" bIns="45720" rtlCol="0"/>
          <a:lstStyle>
            <a:lvl1pPr algn="l">
              <a:defRPr sz="1200"/>
            </a:lvl1pPr>
          </a:lstStyle>
          <a:p>
            <a:fld id="{BA521D56-F1F4-41A0-82EB-989F4F6F400D}" type="datetimeFigureOut">
              <a:rPr lang="fr-FR" smtClean="0"/>
              <a:pPr/>
              <a:t>04/09/2017</a:t>
            </a:fld>
            <a:endParaRPr lang="fr-FR"/>
          </a:p>
        </p:txBody>
      </p:sp>
      <p:sp>
        <p:nvSpPr>
          <p:cNvPr id="4" name="Espace réservé de l'image des diapositives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878557" y="4715153"/>
            <a:ext cx="5040560" cy="4466987"/>
          </a:xfrm>
          <a:prstGeom prst="rect">
            <a:avLst/>
          </a:prstGeom>
        </p:spPr>
        <p:txBody>
          <a:bodyPr vert="horz" lIns="91440" tIns="45720" rIns="91440" bIns="45720" rtlCol="0"/>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Rectangle 9"/>
          <p:cNvSpPr/>
          <p:nvPr/>
        </p:nvSpPr>
        <p:spPr>
          <a:xfrm>
            <a:off x="0" y="9858376"/>
            <a:ext cx="6797675" cy="682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Espace réservé du pied de page 3"/>
          <p:cNvSpPr>
            <a:spLocks noGrp="1"/>
          </p:cNvSpPr>
          <p:nvPr>
            <p:ph type="ftr" sz="quarter" idx="4"/>
          </p:nvPr>
        </p:nvSpPr>
        <p:spPr>
          <a:xfrm>
            <a:off x="543853" y="9485352"/>
            <a:ext cx="5750267" cy="277524"/>
          </a:xfrm>
          <a:prstGeom prst="rect">
            <a:avLst/>
          </a:prstGeom>
        </p:spPr>
        <p:txBody>
          <a:bodyPr vert="horz" lIns="91440" tIns="45720" rIns="91440" bIns="45720" rtlCol="0" anchor="ctr"/>
          <a:lstStyle>
            <a:lvl1pPr algn="l">
              <a:defRPr sz="1100"/>
            </a:lvl1pPr>
          </a:lstStyle>
          <a:p>
            <a:r>
              <a:rPr lang="fr-FR" smtClean="0"/>
              <a:t>Titre de la présentation</a:t>
            </a:r>
            <a:endParaRPr lang="fr-FR" dirty="0"/>
          </a:p>
        </p:txBody>
      </p:sp>
      <p:sp>
        <p:nvSpPr>
          <p:cNvPr id="15" name="Espace réservé du numéro de diapositive 4"/>
          <p:cNvSpPr>
            <a:spLocks noGrp="1"/>
          </p:cNvSpPr>
          <p:nvPr>
            <p:ph type="sldNum" sz="quarter" idx="5"/>
          </p:nvPr>
        </p:nvSpPr>
        <p:spPr>
          <a:xfrm>
            <a:off x="1" y="9485352"/>
            <a:ext cx="543854" cy="277524"/>
          </a:xfrm>
          <a:prstGeom prst="rect">
            <a:avLst/>
          </a:prstGeom>
        </p:spPr>
        <p:txBody>
          <a:bodyPr vert="horz" lIns="91440" tIns="45720" rIns="91440" bIns="45720" rtlCol="0" anchor="ctr"/>
          <a:lstStyle>
            <a:lvl1pPr algn="r">
              <a:defRPr sz="1200"/>
            </a:lvl1pPr>
          </a:lstStyle>
          <a:p>
            <a:fld id="{305287CA-3E72-4A91-B59B-B69F40801570}" type="slidenum">
              <a:rPr lang="en-GB" sz="1100" smtClean="0"/>
              <a:pPr/>
              <a:t>‹N°›</a:t>
            </a:fld>
            <a:endParaRPr lang="en-GB" sz="1100" dirty="0"/>
          </a:p>
        </p:txBody>
      </p:sp>
      <p:cxnSp>
        <p:nvCxnSpPr>
          <p:cNvPr id="18" name="Connecteur droit 17"/>
          <p:cNvCxnSpPr/>
          <p:nvPr/>
        </p:nvCxnSpPr>
        <p:spPr>
          <a:xfrm>
            <a:off x="526791" y="9584396"/>
            <a:ext cx="0" cy="107206"/>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6373390" y="9524515"/>
            <a:ext cx="298235" cy="218209"/>
          </a:xfrm>
          <a:prstGeom prst="rect">
            <a:avLst/>
          </a:prstGeom>
        </p:spPr>
      </p:pic>
    </p:spTree>
    <p:extLst>
      <p:ext uri="{BB962C8B-B14F-4D97-AF65-F5344CB8AC3E}">
        <p14:creationId xmlns:p14="http://schemas.microsoft.com/office/powerpoint/2010/main" val="3374493096"/>
      </p:ext>
    </p:extLst>
  </p:cSld>
  <p:clrMap bg1="lt1" tx1="dk1" bg2="lt2" tx2="dk2" accent1="accent1" accent2="accent2" accent3="accent3" accent4="accent4" accent5="accent5" accent6="accent6" hlink="hlink" folHlink="folHlink"/>
  <p:hf hdr="0"/>
  <p:notesStyle>
    <a:lvl1pPr marL="88900" indent="-88900" algn="l" defTabSz="626913" rtl="0" eaLnBrk="1" latinLnBrk="0" hangingPunct="1">
      <a:buClr>
        <a:schemeClr val="accent1"/>
      </a:buClr>
      <a:buFont typeface="Arial" panose="020B0604020202020204" pitchFamily="34" charset="0"/>
      <a:buChar char="•"/>
      <a:defRPr sz="800" kern="1200">
        <a:solidFill>
          <a:schemeClr val="tx1"/>
        </a:solidFill>
        <a:latin typeface="+mn-lt"/>
        <a:ea typeface="+mn-ea"/>
        <a:cs typeface="+mn-cs"/>
      </a:defRPr>
    </a:lvl1pPr>
    <a:lvl2pPr marL="177800" indent="-80963" algn="l" defTabSz="626913" rtl="0" eaLnBrk="1" latinLnBrk="0" hangingPunct="1">
      <a:buFont typeface="Arial" panose="020B0604020202020204" pitchFamily="34" charset="0"/>
      <a:buChar char="•"/>
      <a:defRPr sz="800" kern="1200">
        <a:solidFill>
          <a:schemeClr val="tx1"/>
        </a:solidFill>
        <a:latin typeface="+mn-lt"/>
        <a:ea typeface="+mn-ea"/>
        <a:cs typeface="+mn-cs"/>
      </a:defRPr>
    </a:lvl2pPr>
    <a:lvl3pPr marL="260350" indent="-85725"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3pPr>
    <a:lvl4pPr marL="349250" indent="-82550"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4pPr>
    <a:lvl5pPr marL="444500" indent="-80963"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5pPr>
    <a:lvl6pPr marL="1567282" algn="l" defTabSz="626913" rtl="0" eaLnBrk="1" latinLnBrk="0" hangingPunct="1">
      <a:defRPr sz="800" kern="1200">
        <a:solidFill>
          <a:schemeClr val="tx1"/>
        </a:solidFill>
        <a:latin typeface="+mn-lt"/>
        <a:ea typeface="+mn-ea"/>
        <a:cs typeface="+mn-cs"/>
      </a:defRPr>
    </a:lvl6pPr>
    <a:lvl7pPr marL="1880738" algn="l" defTabSz="626913" rtl="0" eaLnBrk="1" latinLnBrk="0" hangingPunct="1">
      <a:defRPr sz="800" kern="1200">
        <a:solidFill>
          <a:schemeClr val="tx1"/>
        </a:solidFill>
        <a:latin typeface="+mn-lt"/>
        <a:ea typeface="+mn-ea"/>
        <a:cs typeface="+mn-cs"/>
      </a:defRPr>
    </a:lvl7pPr>
    <a:lvl8pPr marL="2194194" algn="l" defTabSz="626913" rtl="0" eaLnBrk="1" latinLnBrk="0" hangingPunct="1">
      <a:defRPr sz="800" kern="1200">
        <a:solidFill>
          <a:schemeClr val="tx1"/>
        </a:solidFill>
        <a:latin typeface="+mn-lt"/>
        <a:ea typeface="+mn-ea"/>
        <a:cs typeface="+mn-cs"/>
      </a:defRPr>
    </a:lvl8pPr>
    <a:lvl9pPr marL="2507651" algn="l" defTabSz="626913"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488" y="744538"/>
            <a:ext cx="6616700" cy="3722687"/>
          </a:xfrm>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p:txBody>
          <a:bodyPr/>
          <a:lstStyle/>
          <a:p>
            <a:fld id="{D65F4D9B-E6FB-4845-AD19-EA727F73BC18}" type="datetime1">
              <a:rPr lang="fr-FR" smtClean="0"/>
              <a:t>04/09/2017</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1</a:t>
            </a:fld>
            <a:endParaRPr lang="en-GB" sz="1100" dirty="0"/>
          </a:p>
        </p:txBody>
      </p:sp>
      <p:sp>
        <p:nvSpPr>
          <p:cNvPr id="7" name="Espace réservé du pied de page 6"/>
          <p:cNvSpPr>
            <a:spLocks noGrp="1"/>
          </p:cNvSpPr>
          <p:nvPr>
            <p:ph type="ftr" sz="quarter" idx="13"/>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2491582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488" y="744538"/>
            <a:ext cx="6616700" cy="3722687"/>
          </a:xfrm>
        </p:spPr>
      </p:sp>
      <p:sp>
        <p:nvSpPr>
          <p:cNvPr id="3" name="Espace réservé des commentaires 2"/>
          <p:cNvSpPr>
            <a:spLocks noGrp="1"/>
          </p:cNvSpPr>
          <p:nvPr>
            <p:ph type="body" idx="1"/>
          </p:nvPr>
        </p:nvSpPr>
        <p:spPr/>
        <p:txBody>
          <a:bodyPr/>
          <a:lstStyle/>
          <a:p>
            <a:endParaRPr lang="fr-FR" dirty="0"/>
          </a:p>
        </p:txBody>
      </p:sp>
      <p:sp>
        <p:nvSpPr>
          <p:cNvPr id="4" name="Espace réservé de la date 3"/>
          <p:cNvSpPr>
            <a:spLocks noGrp="1"/>
          </p:cNvSpPr>
          <p:nvPr>
            <p:ph type="dt" idx="10"/>
          </p:nvPr>
        </p:nvSpPr>
        <p:spPr/>
        <p:txBody>
          <a:bodyPr/>
          <a:lstStyle/>
          <a:p>
            <a:fld id="{7A961BB1-2BC2-4825-95B6-2CF76C211C6C}" type="datetime1">
              <a:rPr lang="fr-FR" smtClean="0"/>
              <a:t>04/09/2017</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10</a:t>
            </a:fld>
            <a:endParaRPr lang="en-GB" sz="1100" dirty="0"/>
          </a:p>
        </p:txBody>
      </p:sp>
      <p:sp>
        <p:nvSpPr>
          <p:cNvPr id="7" name="Espace réservé du pied de page 6"/>
          <p:cNvSpPr>
            <a:spLocks noGrp="1"/>
          </p:cNvSpPr>
          <p:nvPr>
            <p:ph type="ftr" sz="quarter" idx="13"/>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1354417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0488" y="744538"/>
            <a:ext cx="6616700" cy="3722687"/>
          </a:xfrm>
        </p:spPr>
      </p:sp>
      <p:sp>
        <p:nvSpPr>
          <p:cNvPr id="11" name="Espace réservé des commentaires 10"/>
          <p:cNvSpPr>
            <a:spLocks noGrp="1"/>
          </p:cNvSpPr>
          <p:nvPr>
            <p:ph type="body" idx="1"/>
          </p:nvPr>
        </p:nvSpPr>
        <p:spPr/>
        <p:txBody>
          <a:bodyPr/>
          <a:lstStyle/>
          <a:p>
            <a:endParaRPr lang="fr-FR"/>
          </a:p>
        </p:txBody>
      </p:sp>
      <p:sp>
        <p:nvSpPr>
          <p:cNvPr id="15" name="Espace réservé du numéro de diapositive 14"/>
          <p:cNvSpPr>
            <a:spLocks noGrp="1"/>
          </p:cNvSpPr>
          <p:nvPr>
            <p:ph type="sldNum" sz="quarter" idx="13"/>
          </p:nvPr>
        </p:nvSpPr>
        <p:spPr/>
        <p:txBody>
          <a:bodyPr/>
          <a:lstStyle/>
          <a:p>
            <a:fld id="{305287CA-3E72-4A91-B59B-B69F40801570}" type="slidenum">
              <a:rPr lang="en-GB" sz="1100" smtClean="0"/>
              <a:pPr/>
              <a:t>11</a:t>
            </a:fld>
            <a:endParaRPr lang="en-GB" sz="1100" dirty="0"/>
          </a:p>
        </p:txBody>
      </p:sp>
      <p:sp>
        <p:nvSpPr>
          <p:cNvPr id="2" name="Espace réservé de la date 1"/>
          <p:cNvSpPr>
            <a:spLocks noGrp="1"/>
          </p:cNvSpPr>
          <p:nvPr>
            <p:ph type="dt" idx="14"/>
          </p:nvPr>
        </p:nvSpPr>
        <p:spPr/>
        <p:txBody>
          <a:bodyPr/>
          <a:lstStyle/>
          <a:p>
            <a:fld id="{CEEEE294-B79F-4A25-95D8-F3C9F64C4822}" type="datetime1">
              <a:rPr lang="fr-FR" smtClean="0"/>
              <a:pPr/>
              <a:t>04/09/2017</a:t>
            </a:fld>
            <a:endParaRPr lang="fr-FR"/>
          </a:p>
        </p:txBody>
      </p:sp>
      <p:sp>
        <p:nvSpPr>
          <p:cNvPr id="3" name="Espace réservé du pied de page 2"/>
          <p:cNvSpPr>
            <a:spLocks noGrp="1"/>
          </p:cNvSpPr>
          <p:nvPr>
            <p:ph type="ftr" sz="quarter" idx="15"/>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1845087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0488" y="744538"/>
            <a:ext cx="6616700" cy="3722687"/>
          </a:xfrm>
        </p:spPr>
      </p:sp>
      <p:sp>
        <p:nvSpPr>
          <p:cNvPr id="11" name="Espace réservé des commentaires 10"/>
          <p:cNvSpPr>
            <a:spLocks noGrp="1"/>
          </p:cNvSpPr>
          <p:nvPr>
            <p:ph type="body" idx="1"/>
          </p:nvPr>
        </p:nvSpPr>
        <p:spPr/>
        <p:txBody>
          <a:bodyPr/>
          <a:lstStyle/>
          <a:p>
            <a:endParaRPr lang="fr-FR"/>
          </a:p>
        </p:txBody>
      </p:sp>
      <p:sp>
        <p:nvSpPr>
          <p:cNvPr id="15" name="Espace réservé du numéro de diapositive 14"/>
          <p:cNvSpPr>
            <a:spLocks noGrp="1"/>
          </p:cNvSpPr>
          <p:nvPr>
            <p:ph type="sldNum" sz="quarter" idx="13"/>
          </p:nvPr>
        </p:nvSpPr>
        <p:spPr/>
        <p:txBody>
          <a:bodyPr/>
          <a:lstStyle/>
          <a:p>
            <a:fld id="{305287CA-3E72-4A91-B59B-B69F40801570}" type="slidenum">
              <a:rPr lang="en-GB" sz="1100" smtClean="0"/>
              <a:pPr/>
              <a:t>13</a:t>
            </a:fld>
            <a:endParaRPr lang="en-GB" sz="1100" dirty="0"/>
          </a:p>
        </p:txBody>
      </p:sp>
      <p:sp>
        <p:nvSpPr>
          <p:cNvPr id="2" name="Espace réservé de la date 1"/>
          <p:cNvSpPr>
            <a:spLocks noGrp="1"/>
          </p:cNvSpPr>
          <p:nvPr>
            <p:ph type="dt" idx="14"/>
          </p:nvPr>
        </p:nvSpPr>
        <p:spPr/>
        <p:txBody>
          <a:bodyPr/>
          <a:lstStyle/>
          <a:p>
            <a:fld id="{CEEEE294-B79F-4A25-95D8-F3C9F64C4822}" type="datetime1">
              <a:rPr lang="fr-FR" smtClean="0"/>
              <a:pPr/>
              <a:t>04/09/2017</a:t>
            </a:fld>
            <a:endParaRPr lang="fr-FR"/>
          </a:p>
        </p:txBody>
      </p:sp>
      <p:sp>
        <p:nvSpPr>
          <p:cNvPr id="3" name="Espace réservé du pied de page 2"/>
          <p:cNvSpPr>
            <a:spLocks noGrp="1"/>
          </p:cNvSpPr>
          <p:nvPr>
            <p:ph type="ftr" sz="quarter" idx="15"/>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3640802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0488" y="744538"/>
            <a:ext cx="6616700" cy="3722687"/>
          </a:xfrm>
        </p:spPr>
      </p:sp>
      <p:sp>
        <p:nvSpPr>
          <p:cNvPr id="11" name="Espace réservé des commentaires 10"/>
          <p:cNvSpPr>
            <a:spLocks noGrp="1"/>
          </p:cNvSpPr>
          <p:nvPr>
            <p:ph type="body" idx="1"/>
          </p:nvPr>
        </p:nvSpPr>
        <p:spPr/>
        <p:txBody>
          <a:bodyPr/>
          <a:lstStyle/>
          <a:p>
            <a:endParaRPr lang="fr-FR"/>
          </a:p>
        </p:txBody>
      </p:sp>
      <p:sp>
        <p:nvSpPr>
          <p:cNvPr id="15" name="Espace réservé du numéro de diapositive 14"/>
          <p:cNvSpPr>
            <a:spLocks noGrp="1"/>
          </p:cNvSpPr>
          <p:nvPr>
            <p:ph type="sldNum" sz="quarter" idx="13"/>
          </p:nvPr>
        </p:nvSpPr>
        <p:spPr/>
        <p:txBody>
          <a:bodyPr/>
          <a:lstStyle/>
          <a:p>
            <a:fld id="{305287CA-3E72-4A91-B59B-B69F40801570}" type="slidenum">
              <a:rPr lang="en-GB" sz="1100" smtClean="0"/>
              <a:pPr/>
              <a:t>14</a:t>
            </a:fld>
            <a:endParaRPr lang="en-GB" sz="1100" dirty="0"/>
          </a:p>
        </p:txBody>
      </p:sp>
      <p:sp>
        <p:nvSpPr>
          <p:cNvPr id="2" name="Espace réservé de la date 1"/>
          <p:cNvSpPr>
            <a:spLocks noGrp="1"/>
          </p:cNvSpPr>
          <p:nvPr>
            <p:ph type="dt" idx="14"/>
          </p:nvPr>
        </p:nvSpPr>
        <p:spPr/>
        <p:txBody>
          <a:bodyPr/>
          <a:lstStyle/>
          <a:p>
            <a:fld id="{CEEEE294-B79F-4A25-95D8-F3C9F64C4822}" type="datetime1">
              <a:rPr lang="fr-FR" smtClean="0"/>
              <a:pPr/>
              <a:t>04/09/2017</a:t>
            </a:fld>
            <a:endParaRPr lang="fr-FR"/>
          </a:p>
        </p:txBody>
      </p:sp>
      <p:sp>
        <p:nvSpPr>
          <p:cNvPr id="3" name="Espace réservé du pied de page 2"/>
          <p:cNvSpPr>
            <a:spLocks noGrp="1"/>
          </p:cNvSpPr>
          <p:nvPr>
            <p:ph type="ftr" sz="quarter" idx="15"/>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1876034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0488" y="744538"/>
            <a:ext cx="6616700" cy="3722687"/>
          </a:xfrm>
        </p:spPr>
      </p:sp>
      <p:sp>
        <p:nvSpPr>
          <p:cNvPr id="11" name="Espace réservé des commentaires 10"/>
          <p:cNvSpPr>
            <a:spLocks noGrp="1"/>
          </p:cNvSpPr>
          <p:nvPr>
            <p:ph type="body" idx="1"/>
          </p:nvPr>
        </p:nvSpPr>
        <p:spPr/>
        <p:txBody>
          <a:bodyPr/>
          <a:lstStyle/>
          <a:p>
            <a:endParaRPr lang="fr-FR"/>
          </a:p>
        </p:txBody>
      </p:sp>
      <p:sp>
        <p:nvSpPr>
          <p:cNvPr id="15" name="Espace réservé du numéro de diapositive 14"/>
          <p:cNvSpPr>
            <a:spLocks noGrp="1"/>
          </p:cNvSpPr>
          <p:nvPr>
            <p:ph type="sldNum" sz="quarter" idx="13"/>
          </p:nvPr>
        </p:nvSpPr>
        <p:spPr/>
        <p:txBody>
          <a:bodyPr/>
          <a:lstStyle/>
          <a:p>
            <a:fld id="{305287CA-3E72-4A91-B59B-B69F40801570}" type="slidenum">
              <a:rPr lang="en-GB" sz="1100" smtClean="0"/>
              <a:pPr/>
              <a:t>16</a:t>
            </a:fld>
            <a:endParaRPr lang="en-GB" sz="1100" dirty="0"/>
          </a:p>
        </p:txBody>
      </p:sp>
      <p:sp>
        <p:nvSpPr>
          <p:cNvPr id="2" name="Espace réservé de la date 1"/>
          <p:cNvSpPr>
            <a:spLocks noGrp="1"/>
          </p:cNvSpPr>
          <p:nvPr>
            <p:ph type="dt" idx="14"/>
          </p:nvPr>
        </p:nvSpPr>
        <p:spPr/>
        <p:txBody>
          <a:bodyPr/>
          <a:lstStyle/>
          <a:p>
            <a:fld id="{CEEEE294-B79F-4A25-95D8-F3C9F64C4822}" type="datetime1">
              <a:rPr lang="fr-FR" smtClean="0"/>
              <a:pPr/>
              <a:t>04/09/2017</a:t>
            </a:fld>
            <a:endParaRPr lang="fr-FR"/>
          </a:p>
        </p:txBody>
      </p:sp>
      <p:sp>
        <p:nvSpPr>
          <p:cNvPr id="3" name="Espace réservé du pied de page 2"/>
          <p:cNvSpPr>
            <a:spLocks noGrp="1"/>
          </p:cNvSpPr>
          <p:nvPr>
            <p:ph type="ftr" sz="quarter" idx="15"/>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1277842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0488" y="744538"/>
            <a:ext cx="6616700" cy="3722687"/>
          </a:xfrm>
        </p:spPr>
      </p:sp>
      <p:sp>
        <p:nvSpPr>
          <p:cNvPr id="11" name="Espace réservé des commentaires 10"/>
          <p:cNvSpPr>
            <a:spLocks noGrp="1"/>
          </p:cNvSpPr>
          <p:nvPr>
            <p:ph type="body" idx="1"/>
          </p:nvPr>
        </p:nvSpPr>
        <p:spPr/>
        <p:txBody>
          <a:bodyPr/>
          <a:lstStyle/>
          <a:p>
            <a:endParaRPr lang="fr-FR"/>
          </a:p>
        </p:txBody>
      </p:sp>
      <p:sp>
        <p:nvSpPr>
          <p:cNvPr id="15" name="Espace réservé du numéro de diapositive 14"/>
          <p:cNvSpPr>
            <a:spLocks noGrp="1"/>
          </p:cNvSpPr>
          <p:nvPr>
            <p:ph type="sldNum" sz="quarter" idx="13"/>
          </p:nvPr>
        </p:nvSpPr>
        <p:spPr/>
        <p:txBody>
          <a:bodyPr/>
          <a:lstStyle/>
          <a:p>
            <a:fld id="{305287CA-3E72-4A91-B59B-B69F40801570}" type="slidenum">
              <a:rPr lang="en-GB" sz="1100" smtClean="0"/>
              <a:pPr/>
              <a:t>17</a:t>
            </a:fld>
            <a:endParaRPr lang="en-GB" sz="1100" dirty="0"/>
          </a:p>
        </p:txBody>
      </p:sp>
      <p:sp>
        <p:nvSpPr>
          <p:cNvPr id="2" name="Espace réservé de la date 1"/>
          <p:cNvSpPr>
            <a:spLocks noGrp="1"/>
          </p:cNvSpPr>
          <p:nvPr>
            <p:ph type="dt" idx="14"/>
          </p:nvPr>
        </p:nvSpPr>
        <p:spPr/>
        <p:txBody>
          <a:bodyPr/>
          <a:lstStyle/>
          <a:p>
            <a:fld id="{CEEEE294-B79F-4A25-95D8-F3C9F64C4822}" type="datetime1">
              <a:rPr lang="fr-FR" smtClean="0"/>
              <a:pPr/>
              <a:t>04/09/2017</a:t>
            </a:fld>
            <a:endParaRPr lang="fr-FR"/>
          </a:p>
        </p:txBody>
      </p:sp>
      <p:sp>
        <p:nvSpPr>
          <p:cNvPr id="3" name="Espace réservé du pied de page 2"/>
          <p:cNvSpPr>
            <a:spLocks noGrp="1"/>
          </p:cNvSpPr>
          <p:nvPr>
            <p:ph type="ftr" sz="quarter" idx="15"/>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3569754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0488" y="744538"/>
            <a:ext cx="6616700" cy="3722687"/>
          </a:xfrm>
        </p:spPr>
      </p:sp>
      <p:sp>
        <p:nvSpPr>
          <p:cNvPr id="11" name="Espace réservé des commentaires 10"/>
          <p:cNvSpPr>
            <a:spLocks noGrp="1"/>
          </p:cNvSpPr>
          <p:nvPr>
            <p:ph type="body" idx="1"/>
          </p:nvPr>
        </p:nvSpPr>
        <p:spPr/>
        <p:txBody>
          <a:bodyPr/>
          <a:lstStyle/>
          <a:p>
            <a:endParaRPr lang="fr-FR"/>
          </a:p>
        </p:txBody>
      </p:sp>
      <p:sp>
        <p:nvSpPr>
          <p:cNvPr id="15" name="Espace réservé du numéro de diapositive 14"/>
          <p:cNvSpPr>
            <a:spLocks noGrp="1"/>
          </p:cNvSpPr>
          <p:nvPr>
            <p:ph type="sldNum" sz="quarter" idx="13"/>
          </p:nvPr>
        </p:nvSpPr>
        <p:spPr/>
        <p:txBody>
          <a:bodyPr/>
          <a:lstStyle/>
          <a:p>
            <a:fld id="{305287CA-3E72-4A91-B59B-B69F40801570}" type="slidenum">
              <a:rPr lang="en-GB" sz="1100" smtClean="0"/>
              <a:pPr/>
              <a:t>18</a:t>
            </a:fld>
            <a:endParaRPr lang="en-GB" sz="1100" dirty="0"/>
          </a:p>
        </p:txBody>
      </p:sp>
      <p:sp>
        <p:nvSpPr>
          <p:cNvPr id="2" name="Espace réservé de la date 1"/>
          <p:cNvSpPr>
            <a:spLocks noGrp="1"/>
          </p:cNvSpPr>
          <p:nvPr>
            <p:ph type="dt" idx="14"/>
          </p:nvPr>
        </p:nvSpPr>
        <p:spPr/>
        <p:txBody>
          <a:bodyPr/>
          <a:lstStyle/>
          <a:p>
            <a:fld id="{CEEEE294-B79F-4A25-95D8-F3C9F64C4822}" type="datetime1">
              <a:rPr lang="fr-FR" smtClean="0"/>
              <a:pPr/>
              <a:t>04/09/2017</a:t>
            </a:fld>
            <a:endParaRPr lang="fr-FR"/>
          </a:p>
        </p:txBody>
      </p:sp>
      <p:sp>
        <p:nvSpPr>
          <p:cNvPr id="3" name="Espace réservé du pied de page 2"/>
          <p:cNvSpPr>
            <a:spLocks noGrp="1"/>
          </p:cNvSpPr>
          <p:nvPr>
            <p:ph type="ftr" sz="quarter" idx="15"/>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529898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488" y="744538"/>
            <a:ext cx="6616700" cy="3722687"/>
          </a:xfrm>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p:txBody>
          <a:bodyPr/>
          <a:lstStyle/>
          <a:p>
            <a:fld id="{248663D3-6CFF-4A8E-B864-3F39A317218A}" type="datetime1">
              <a:rPr lang="fr-FR" smtClean="0"/>
              <a:t>04/09/2017</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19</a:t>
            </a:fld>
            <a:endParaRPr lang="en-GB" sz="1100" dirty="0"/>
          </a:p>
        </p:txBody>
      </p:sp>
      <p:sp>
        <p:nvSpPr>
          <p:cNvPr id="7" name="Espace réservé du pied de page 6"/>
          <p:cNvSpPr>
            <a:spLocks noGrp="1"/>
          </p:cNvSpPr>
          <p:nvPr>
            <p:ph type="ftr" sz="quarter" idx="13"/>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3172452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0488" y="744538"/>
            <a:ext cx="6616700" cy="3722687"/>
          </a:xfrm>
        </p:spPr>
      </p:sp>
      <p:sp>
        <p:nvSpPr>
          <p:cNvPr id="11" name="Espace réservé des commentaires 10"/>
          <p:cNvSpPr>
            <a:spLocks noGrp="1"/>
          </p:cNvSpPr>
          <p:nvPr>
            <p:ph type="body" idx="1"/>
          </p:nvPr>
        </p:nvSpPr>
        <p:spPr/>
        <p:txBody>
          <a:bodyPr/>
          <a:lstStyle/>
          <a:p>
            <a:endParaRPr lang="fr-FR"/>
          </a:p>
        </p:txBody>
      </p:sp>
      <p:sp>
        <p:nvSpPr>
          <p:cNvPr id="15" name="Espace réservé du numéro de diapositive 14"/>
          <p:cNvSpPr>
            <a:spLocks noGrp="1"/>
          </p:cNvSpPr>
          <p:nvPr>
            <p:ph type="sldNum" sz="quarter" idx="13"/>
          </p:nvPr>
        </p:nvSpPr>
        <p:spPr/>
        <p:txBody>
          <a:bodyPr/>
          <a:lstStyle/>
          <a:p>
            <a:fld id="{305287CA-3E72-4A91-B59B-B69F40801570}" type="slidenum">
              <a:rPr lang="en-GB" sz="1100" smtClean="0"/>
              <a:pPr/>
              <a:t>20</a:t>
            </a:fld>
            <a:endParaRPr lang="en-GB" sz="1100" dirty="0"/>
          </a:p>
        </p:txBody>
      </p:sp>
      <p:sp>
        <p:nvSpPr>
          <p:cNvPr id="2" name="Espace réservé de la date 1"/>
          <p:cNvSpPr>
            <a:spLocks noGrp="1"/>
          </p:cNvSpPr>
          <p:nvPr>
            <p:ph type="dt" idx="14"/>
          </p:nvPr>
        </p:nvSpPr>
        <p:spPr/>
        <p:txBody>
          <a:bodyPr/>
          <a:lstStyle/>
          <a:p>
            <a:fld id="{CEEEE294-B79F-4A25-95D8-F3C9F64C4822}" type="datetime1">
              <a:rPr lang="fr-FR" smtClean="0"/>
              <a:pPr/>
              <a:t>04/09/2017</a:t>
            </a:fld>
            <a:endParaRPr lang="fr-FR"/>
          </a:p>
        </p:txBody>
      </p:sp>
      <p:sp>
        <p:nvSpPr>
          <p:cNvPr id="3" name="Espace réservé du pied de page 2"/>
          <p:cNvSpPr>
            <a:spLocks noGrp="1"/>
          </p:cNvSpPr>
          <p:nvPr>
            <p:ph type="ftr" sz="quarter" idx="15"/>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3739958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0488" y="744538"/>
            <a:ext cx="6616700" cy="3722687"/>
          </a:xfrm>
        </p:spPr>
      </p:sp>
      <p:sp>
        <p:nvSpPr>
          <p:cNvPr id="11" name="Espace réservé des commentaires 10"/>
          <p:cNvSpPr>
            <a:spLocks noGrp="1"/>
          </p:cNvSpPr>
          <p:nvPr>
            <p:ph type="body" idx="1"/>
          </p:nvPr>
        </p:nvSpPr>
        <p:spPr/>
        <p:txBody>
          <a:bodyPr/>
          <a:lstStyle/>
          <a:p>
            <a:endParaRPr lang="fr-FR"/>
          </a:p>
        </p:txBody>
      </p:sp>
      <p:sp>
        <p:nvSpPr>
          <p:cNvPr id="15" name="Espace réservé du numéro de diapositive 14"/>
          <p:cNvSpPr>
            <a:spLocks noGrp="1"/>
          </p:cNvSpPr>
          <p:nvPr>
            <p:ph type="sldNum" sz="quarter" idx="13"/>
          </p:nvPr>
        </p:nvSpPr>
        <p:spPr/>
        <p:txBody>
          <a:bodyPr/>
          <a:lstStyle/>
          <a:p>
            <a:fld id="{305287CA-3E72-4A91-B59B-B69F40801570}" type="slidenum">
              <a:rPr lang="en-GB" sz="1100" smtClean="0"/>
              <a:pPr/>
              <a:t>22</a:t>
            </a:fld>
            <a:endParaRPr lang="en-GB" sz="1100" dirty="0"/>
          </a:p>
        </p:txBody>
      </p:sp>
      <p:sp>
        <p:nvSpPr>
          <p:cNvPr id="2" name="Espace réservé de la date 1"/>
          <p:cNvSpPr>
            <a:spLocks noGrp="1"/>
          </p:cNvSpPr>
          <p:nvPr>
            <p:ph type="dt" idx="14"/>
          </p:nvPr>
        </p:nvSpPr>
        <p:spPr/>
        <p:txBody>
          <a:bodyPr/>
          <a:lstStyle/>
          <a:p>
            <a:fld id="{CEEEE294-B79F-4A25-95D8-F3C9F64C4822}" type="datetime1">
              <a:rPr lang="fr-FR" smtClean="0"/>
              <a:pPr/>
              <a:t>04/09/2017</a:t>
            </a:fld>
            <a:endParaRPr lang="fr-FR"/>
          </a:p>
        </p:txBody>
      </p:sp>
      <p:sp>
        <p:nvSpPr>
          <p:cNvPr id="3" name="Espace réservé du pied de page 2"/>
          <p:cNvSpPr>
            <a:spLocks noGrp="1"/>
          </p:cNvSpPr>
          <p:nvPr>
            <p:ph type="ftr" sz="quarter" idx="15"/>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1105755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a:xfrm>
            <a:off x="90488" y="744538"/>
            <a:ext cx="6616700" cy="3722687"/>
          </a:xfrm>
        </p:spPr>
      </p:sp>
      <p:sp>
        <p:nvSpPr>
          <p:cNvPr id="11" name="Espace réservé des commentaires 10"/>
          <p:cNvSpPr>
            <a:spLocks noGrp="1"/>
          </p:cNvSpPr>
          <p:nvPr>
            <p:ph type="body" idx="1"/>
          </p:nvPr>
        </p:nvSpPr>
        <p:spPr/>
        <p:txBody>
          <a:bodyPr/>
          <a:lstStyle/>
          <a:p>
            <a:endParaRPr lang="fr-FR"/>
          </a:p>
        </p:txBody>
      </p:sp>
      <p:sp>
        <p:nvSpPr>
          <p:cNvPr id="15" name="Espace réservé du numéro de diapositive 14"/>
          <p:cNvSpPr>
            <a:spLocks noGrp="1"/>
          </p:cNvSpPr>
          <p:nvPr>
            <p:ph type="sldNum" sz="quarter" idx="13"/>
          </p:nvPr>
        </p:nvSpPr>
        <p:spPr/>
        <p:txBody>
          <a:bodyPr/>
          <a:lstStyle/>
          <a:p>
            <a:fld id="{305287CA-3E72-4A91-B59B-B69F40801570}" type="slidenum">
              <a:rPr lang="en-GB" sz="1100" smtClean="0"/>
              <a:pPr/>
              <a:t>2</a:t>
            </a:fld>
            <a:endParaRPr lang="en-GB" sz="1100" dirty="0"/>
          </a:p>
        </p:txBody>
      </p:sp>
      <p:sp>
        <p:nvSpPr>
          <p:cNvPr id="2" name="Espace réservé de la date 1"/>
          <p:cNvSpPr>
            <a:spLocks noGrp="1"/>
          </p:cNvSpPr>
          <p:nvPr>
            <p:ph type="dt" idx="14"/>
          </p:nvPr>
        </p:nvSpPr>
        <p:spPr/>
        <p:txBody>
          <a:bodyPr/>
          <a:lstStyle/>
          <a:p>
            <a:fld id="{86513FE7-E2C2-45DC-8589-FA9886992B96}" type="datetime1">
              <a:rPr lang="fr-FR" smtClean="0"/>
              <a:pPr/>
              <a:t>04/09/2017</a:t>
            </a:fld>
            <a:endParaRPr lang="fr-FR"/>
          </a:p>
        </p:txBody>
      </p:sp>
      <p:sp>
        <p:nvSpPr>
          <p:cNvPr id="3" name="Espace réservé du pied de page 2"/>
          <p:cNvSpPr>
            <a:spLocks noGrp="1"/>
          </p:cNvSpPr>
          <p:nvPr>
            <p:ph type="ftr" sz="quarter" idx="15"/>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764005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488" y="744538"/>
            <a:ext cx="6616700" cy="3722687"/>
          </a:xfrm>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p:txBody>
          <a:bodyPr/>
          <a:lstStyle/>
          <a:p>
            <a:fld id="{C22E12B5-BE02-4AAA-A4FB-6DA9EE63DC47}" type="datetime1">
              <a:rPr lang="fr-FR" smtClean="0"/>
              <a:t>04/09/2017</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23</a:t>
            </a:fld>
            <a:endParaRPr lang="en-GB" sz="1100" dirty="0"/>
          </a:p>
        </p:txBody>
      </p:sp>
      <p:sp>
        <p:nvSpPr>
          <p:cNvPr id="7" name="Espace réservé du pied de page 6"/>
          <p:cNvSpPr>
            <a:spLocks noGrp="1"/>
          </p:cNvSpPr>
          <p:nvPr>
            <p:ph type="ftr" sz="quarter" idx="13"/>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3476421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488" y="744538"/>
            <a:ext cx="6616700" cy="3722687"/>
          </a:xfrm>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p:txBody>
          <a:bodyPr/>
          <a:lstStyle/>
          <a:p>
            <a:fld id="{248663D3-6CFF-4A8E-B864-3F39A317218A}" type="datetime1">
              <a:rPr lang="fr-FR" smtClean="0"/>
              <a:t>04/09/2017</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3</a:t>
            </a:fld>
            <a:endParaRPr lang="en-GB" sz="1100" dirty="0"/>
          </a:p>
        </p:txBody>
      </p:sp>
      <p:sp>
        <p:nvSpPr>
          <p:cNvPr id="7" name="Espace réservé du pied de page 6"/>
          <p:cNvSpPr>
            <a:spLocks noGrp="1"/>
          </p:cNvSpPr>
          <p:nvPr>
            <p:ph type="ftr" sz="quarter" idx="13"/>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2600934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488" y="744538"/>
            <a:ext cx="6616700" cy="3722687"/>
          </a:xfrm>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p:txBody>
          <a:bodyPr/>
          <a:lstStyle/>
          <a:p>
            <a:fld id="{3F569C8A-88E8-4F3D-B83E-B122312B8865}" type="datetime1">
              <a:rPr lang="fr-FR" smtClean="0"/>
              <a:t>04/09/2017</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4</a:t>
            </a:fld>
            <a:endParaRPr lang="en-GB" sz="1100" dirty="0"/>
          </a:p>
        </p:txBody>
      </p:sp>
      <p:sp>
        <p:nvSpPr>
          <p:cNvPr id="7" name="Espace réservé du pied de page 6"/>
          <p:cNvSpPr>
            <a:spLocks noGrp="1"/>
          </p:cNvSpPr>
          <p:nvPr>
            <p:ph type="ftr" sz="quarter" idx="13"/>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3851255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488" y="744538"/>
            <a:ext cx="6616700" cy="3722687"/>
          </a:xfrm>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p:txBody>
          <a:bodyPr/>
          <a:lstStyle/>
          <a:p>
            <a:fld id="{3F569C8A-88E8-4F3D-B83E-B122312B8865}" type="datetime1">
              <a:rPr lang="fr-FR" smtClean="0"/>
              <a:t>04/09/2017</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5</a:t>
            </a:fld>
            <a:endParaRPr lang="en-GB" sz="1100" dirty="0"/>
          </a:p>
        </p:txBody>
      </p:sp>
      <p:sp>
        <p:nvSpPr>
          <p:cNvPr id="7" name="Espace réservé du pied de page 6"/>
          <p:cNvSpPr>
            <a:spLocks noGrp="1"/>
          </p:cNvSpPr>
          <p:nvPr>
            <p:ph type="ftr" sz="quarter" idx="13"/>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4204262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488" y="744538"/>
            <a:ext cx="6616700" cy="3722687"/>
          </a:xfrm>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p:txBody>
          <a:bodyPr/>
          <a:lstStyle/>
          <a:p>
            <a:fld id="{248663D3-6CFF-4A8E-B864-3F39A317218A}" type="datetime1">
              <a:rPr lang="fr-FR" smtClean="0"/>
              <a:t>04/09/2017</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6</a:t>
            </a:fld>
            <a:endParaRPr lang="en-GB" sz="1100" dirty="0"/>
          </a:p>
        </p:txBody>
      </p:sp>
      <p:sp>
        <p:nvSpPr>
          <p:cNvPr id="7" name="Espace réservé du pied de page 6"/>
          <p:cNvSpPr>
            <a:spLocks noGrp="1"/>
          </p:cNvSpPr>
          <p:nvPr>
            <p:ph type="ftr" sz="quarter" idx="13"/>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4230120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488" y="744538"/>
            <a:ext cx="6616700" cy="3722687"/>
          </a:xfrm>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p:txBody>
          <a:bodyPr/>
          <a:lstStyle/>
          <a:p>
            <a:fld id="{3F569C8A-88E8-4F3D-B83E-B122312B8865}" type="datetime1">
              <a:rPr lang="fr-FR" smtClean="0"/>
              <a:t>04/09/2017</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7</a:t>
            </a:fld>
            <a:endParaRPr lang="en-GB" sz="1100" dirty="0"/>
          </a:p>
        </p:txBody>
      </p:sp>
      <p:sp>
        <p:nvSpPr>
          <p:cNvPr id="7" name="Espace réservé du pied de page 6"/>
          <p:cNvSpPr>
            <a:spLocks noGrp="1"/>
          </p:cNvSpPr>
          <p:nvPr>
            <p:ph type="ftr" sz="quarter" idx="13"/>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1618266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488" y="744538"/>
            <a:ext cx="6616700" cy="3722687"/>
          </a:xfrm>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p:txBody>
          <a:bodyPr/>
          <a:lstStyle/>
          <a:p>
            <a:fld id="{3F569C8A-88E8-4F3D-B83E-B122312B8865}" type="datetime1">
              <a:rPr lang="fr-FR" smtClean="0"/>
              <a:t>04/09/2017</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8</a:t>
            </a:fld>
            <a:endParaRPr lang="en-GB" sz="1100" dirty="0"/>
          </a:p>
        </p:txBody>
      </p:sp>
      <p:sp>
        <p:nvSpPr>
          <p:cNvPr id="7" name="Espace réservé du pied de page 6"/>
          <p:cNvSpPr>
            <a:spLocks noGrp="1"/>
          </p:cNvSpPr>
          <p:nvPr>
            <p:ph type="ftr" sz="quarter" idx="13"/>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3437340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488" y="744538"/>
            <a:ext cx="6616700" cy="3722687"/>
          </a:xfrm>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p:txBody>
          <a:bodyPr/>
          <a:lstStyle/>
          <a:p>
            <a:fld id="{3F569C8A-88E8-4F3D-B83E-B122312B8865}" type="datetime1">
              <a:rPr lang="fr-FR" smtClean="0"/>
              <a:t>04/09/2017</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9</a:t>
            </a:fld>
            <a:endParaRPr lang="en-GB" sz="1100" dirty="0"/>
          </a:p>
        </p:txBody>
      </p:sp>
      <p:sp>
        <p:nvSpPr>
          <p:cNvPr id="7" name="Espace réservé du pied de page 6"/>
          <p:cNvSpPr>
            <a:spLocks noGrp="1"/>
          </p:cNvSpPr>
          <p:nvPr>
            <p:ph type="ftr" sz="quarter" idx="13"/>
          </p:nvPr>
        </p:nvSpPr>
        <p:spPr/>
        <p:txBody>
          <a:bodyPr/>
          <a:lstStyle/>
          <a:p>
            <a:r>
              <a:rPr lang="fr-FR" smtClean="0"/>
              <a:t>Titre de la présentation</a:t>
            </a:r>
            <a:endParaRPr lang="fr-FR" dirty="0"/>
          </a:p>
        </p:txBody>
      </p:sp>
    </p:spTree>
    <p:extLst>
      <p:ext uri="{BB962C8B-B14F-4D97-AF65-F5344CB8AC3E}">
        <p14:creationId xmlns:p14="http://schemas.microsoft.com/office/powerpoint/2010/main" val="2905831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opra Steria">
    <p:spTree>
      <p:nvGrpSpPr>
        <p:cNvPr id="1" name=""/>
        <p:cNvGrpSpPr/>
        <p:nvPr/>
      </p:nvGrpSpPr>
      <p:grpSpPr>
        <a:xfrm>
          <a:off x="0" y="0"/>
          <a:ext cx="0" cy="0"/>
          <a:chOff x="0" y="0"/>
          <a:chExt cx="0" cy="0"/>
        </a:xfrm>
      </p:grpSpPr>
      <p:sp>
        <p:nvSpPr>
          <p:cNvPr id="2" name="Titre 1"/>
          <p:cNvSpPr>
            <a:spLocks noGrp="1"/>
          </p:cNvSpPr>
          <p:nvPr>
            <p:ph type="ctrTitle"/>
          </p:nvPr>
        </p:nvSpPr>
        <p:spPr bwMode="gray">
          <a:xfrm>
            <a:off x="395288" y="3112084"/>
            <a:ext cx="6451431" cy="369312"/>
          </a:xfrm>
        </p:spPr>
        <p:txBody>
          <a:bodyPr wrap="square" anchor="b">
            <a:spAutoFit/>
          </a:bodyPr>
          <a:lstStyle>
            <a:lvl1pPr algn="l">
              <a:defRPr sz="2000" cap="all" baseline="0">
                <a:solidFill>
                  <a:schemeClr val="tx1"/>
                </a:solidFill>
              </a:defRPr>
            </a:lvl1pPr>
          </a:lstStyle>
          <a:p>
            <a:r>
              <a:rPr lang="fr-FR" dirty="0" smtClean="0"/>
              <a:t>Modifiez le style du titre</a:t>
            </a:r>
            <a:endParaRPr lang="fr-FR" dirty="0"/>
          </a:p>
        </p:txBody>
      </p:sp>
      <p:sp>
        <p:nvSpPr>
          <p:cNvPr id="12" name="Sous-titre 2"/>
          <p:cNvSpPr>
            <a:spLocks noGrp="1"/>
          </p:cNvSpPr>
          <p:nvPr>
            <p:ph type="subTitle" idx="1"/>
          </p:nvPr>
        </p:nvSpPr>
        <p:spPr bwMode="gray">
          <a:xfrm>
            <a:off x="395288" y="3489858"/>
            <a:ext cx="6457215" cy="246221"/>
          </a:xfrm>
          <a:prstGeom prst="rect">
            <a:avLst/>
          </a:prstGeom>
        </p:spPr>
        <p:txBody>
          <a:bodyPr wrap="square" tIns="0" bIns="0">
            <a:spAutoFit/>
          </a:bodyPr>
          <a:lstStyle>
            <a:lvl1pPr marL="0" indent="0" algn="l">
              <a:spcBef>
                <a:spcPts val="411"/>
              </a:spcBef>
              <a:buNone/>
              <a:defRPr sz="16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dirty="0" smtClean="0"/>
              <a:t>Modifiez le style des sous-titres du masque</a:t>
            </a:r>
            <a:endParaRPr lang="fr-FR" dirty="0"/>
          </a:p>
        </p:txBody>
      </p:sp>
      <p:sp>
        <p:nvSpPr>
          <p:cNvPr id="5" name="Espace réservé du pied de page 4"/>
          <p:cNvSpPr>
            <a:spLocks noGrp="1"/>
          </p:cNvSpPr>
          <p:nvPr>
            <p:ph type="ftr" sz="quarter" idx="11"/>
          </p:nvPr>
        </p:nvSpPr>
        <p:spPr/>
        <p:txBody>
          <a:bodyPr/>
          <a:lstStyle/>
          <a:p>
            <a:r>
              <a:rPr lang="fr-FR" smtClean="0"/>
              <a:t>Nom de la présentation</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grpSp>
        <p:nvGrpSpPr>
          <p:cNvPr id="25" name="Groupe 24"/>
          <p:cNvGrpSpPr/>
          <p:nvPr userDrawn="1"/>
        </p:nvGrpSpPr>
        <p:grpSpPr bwMode="gray">
          <a:xfrm>
            <a:off x="0" y="868362"/>
            <a:ext cx="9145587" cy="1773238"/>
            <a:chOff x="0" y="1958231"/>
            <a:chExt cx="9145587" cy="1773238"/>
          </a:xfrm>
          <a:solidFill>
            <a:schemeClr val="accent4"/>
          </a:solidFill>
        </p:grpSpPr>
        <p:sp>
          <p:nvSpPr>
            <p:cNvPr id="26"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9" name="Rectangle 2"/>
          <p:cNvSpPr/>
          <p:nvPr userDrawn="1"/>
        </p:nvSpPr>
        <p:spPr>
          <a:xfrm>
            <a:off x="0" y="0"/>
            <a:ext cx="9145588" cy="2571750"/>
          </a:xfrm>
          <a:custGeom>
            <a:avLst/>
            <a:gdLst/>
            <a:ahLst/>
            <a:cxnLst/>
            <a:rect l="l" t="t" r="r" b="b"/>
            <a:pathLst>
              <a:path w="9145588" h="2571750">
                <a:moveTo>
                  <a:pt x="0" y="0"/>
                </a:moveTo>
                <a:lnTo>
                  <a:pt x="9144000" y="0"/>
                </a:lnTo>
                <a:lnTo>
                  <a:pt x="9144000" y="876299"/>
                </a:lnTo>
                <a:lnTo>
                  <a:pt x="9145588" y="876299"/>
                </a:lnTo>
                <a:cubicBezTo>
                  <a:pt x="9145588" y="876327"/>
                  <a:pt x="9145588" y="879493"/>
                  <a:pt x="9145588" y="1242530"/>
                </a:cubicBezTo>
                <a:cubicBezTo>
                  <a:pt x="7419759" y="2182630"/>
                  <a:pt x="5262472" y="2498177"/>
                  <a:pt x="3474539" y="2571750"/>
                </a:cubicBezTo>
                <a:cubicBezTo>
                  <a:pt x="1433421" y="2557037"/>
                  <a:pt x="186" y="2208835"/>
                  <a:pt x="0" y="2208790"/>
                </a:cubicBezTo>
                <a:cubicBezTo>
                  <a:pt x="0" y="2208777"/>
                  <a:pt x="0" y="2205040"/>
                  <a:pt x="0" y="1114995"/>
                </a:cubicBezTo>
                <a:cubicBezTo>
                  <a:pt x="0" y="1113616"/>
                  <a:pt x="0" y="1112234"/>
                  <a:pt x="0" y="1110851"/>
                </a:cubicBezTo>
                <a:lnTo>
                  <a:pt x="0" y="997357"/>
                </a:lnTo>
                <a:lnTo>
                  <a:pt x="0" y="876299"/>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pic>
        <p:nvPicPr>
          <p:cNvPr id="32" name="Image 3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gray">
          <a:xfrm>
            <a:off x="6290764" y="4622156"/>
            <a:ext cx="2768601" cy="526594"/>
          </a:xfrm>
          <a:prstGeom prst="rect">
            <a:avLst/>
          </a:prstGeom>
        </p:spPr>
      </p:pic>
    </p:spTree>
    <p:extLst>
      <p:ext uri="{BB962C8B-B14F-4D97-AF65-F5344CB8AC3E}">
        <p14:creationId xmlns:p14="http://schemas.microsoft.com/office/powerpoint/2010/main" val="9715988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4" name="Rectangle 3"/>
          <p:cNvSpPr/>
          <p:nvPr userDrawn="1"/>
        </p:nvSpPr>
        <p:spPr bwMode="gray">
          <a:xfrm>
            <a:off x="2" y="1106098"/>
            <a:ext cx="4556345" cy="1735931"/>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6" name="Rectangle 15"/>
          <p:cNvSpPr/>
          <p:nvPr userDrawn="1"/>
        </p:nvSpPr>
        <p:spPr bwMode="gray">
          <a:xfrm>
            <a:off x="4584705" y="1106098"/>
            <a:ext cx="4559301" cy="1735931"/>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9" name="Rectangle 18"/>
          <p:cNvSpPr/>
          <p:nvPr userDrawn="1"/>
        </p:nvSpPr>
        <p:spPr bwMode="gray">
          <a:xfrm>
            <a:off x="2" y="2868223"/>
            <a:ext cx="4556345" cy="1751171"/>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20" name="Rectangle 19"/>
          <p:cNvSpPr/>
          <p:nvPr userDrawn="1"/>
        </p:nvSpPr>
        <p:spPr bwMode="gray">
          <a:xfrm>
            <a:off x="4584705" y="2868223"/>
            <a:ext cx="4559301" cy="1751171"/>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395289" y="1106098"/>
            <a:ext cx="4161060" cy="1735931"/>
          </a:xfrm>
          <a:prstGeom prst="rect">
            <a:avLst/>
          </a:prstGeom>
          <a:noFill/>
          <a:ln w="38100">
            <a:noFill/>
          </a:ln>
        </p:spPr>
        <p:txBody>
          <a:bodyPr lIns="0" rIns="0"/>
          <a:lstStyle>
            <a:lvl1pPr>
              <a:defRPr sz="1600"/>
            </a:lvl1pPr>
            <a:lvl2pPr>
              <a:defRPr sz="1400"/>
            </a:lvl2pPr>
            <a:lvl3pPr>
              <a:defRPr sz="1400"/>
            </a:lvl3pPr>
            <a:lvl4pPr>
              <a:defRPr sz="1100"/>
            </a:lvl4pPr>
            <a:lvl5pPr>
              <a:defRPr sz="1100"/>
            </a:lvl5pPr>
          </a:lstStyle>
          <a:p>
            <a:pPr lvl="0"/>
            <a:r>
              <a:rPr lang="fr-FR" dirty="0" smtClean="0"/>
              <a:t>Modifiez les styles du texte du masque</a:t>
            </a:r>
          </a:p>
          <a:p>
            <a:pPr lvl="1"/>
            <a:r>
              <a:rPr lang="fr-FR" dirty="0" smtClean="0"/>
              <a:t>Deuxième niveau</a:t>
            </a:r>
          </a:p>
        </p:txBody>
      </p:sp>
      <p:sp>
        <p:nvSpPr>
          <p:cNvPr id="8" name="Titre 7"/>
          <p:cNvSpPr>
            <a:spLocks noGrp="1"/>
          </p:cNvSpPr>
          <p:nvPr>
            <p:ph type="title"/>
          </p:nvPr>
        </p:nvSpPr>
        <p:spPr bwMode="gray"/>
        <p:txBody>
          <a:bodyPr/>
          <a:lstStyle/>
          <a:p>
            <a:r>
              <a:rPr lang="fr-FR" dirty="0" smtClean="0"/>
              <a:t>Modifiez le style du titre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smtClean="0"/>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21" name="Espace réservé du contenu 2"/>
          <p:cNvSpPr>
            <a:spLocks noGrp="1"/>
          </p:cNvSpPr>
          <p:nvPr>
            <p:ph idx="13"/>
          </p:nvPr>
        </p:nvSpPr>
        <p:spPr bwMode="gray">
          <a:xfrm>
            <a:off x="4706951" y="1106098"/>
            <a:ext cx="4161600" cy="1735931"/>
          </a:xfrm>
          <a:prstGeom prst="rect">
            <a:avLst/>
          </a:prstGeom>
          <a:noFill/>
          <a:ln w="38100">
            <a:noFill/>
          </a:ln>
        </p:spPr>
        <p:txBody>
          <a:bodyPr lIns="0" rIns="0"/>
          <a:lstStyle>
            <a:lvl1pPr>
              <a:defRPr sz="1600"/>
            </a:lvl1pPr>
            <a:lvl2pPr>
              <a:defRPr sz="1400"/>
            </a:lvl2pPr>
            <a:lvl3pPr>
              <a:defRPr sz="1400"/>
            </a:lvl3pPr>
            <a:lvl4pPr>
              <a:defRPr sz="1100"/>
            </a:lvl4pPr>
            <a:lvl5pPr>
              <a:defRPr sz="1100"/>
            </a:lvl5pPr>
          </a:lstStyle>
          <a:p>
            <a:pPr lvl="0"/>
            <a:r>
              <a:rPr lang="fr-FR" dirty="0" smtClean="0"/>
              <a:t>Modifiez les styles du texte du masque</a:t>
            </a:r>
          </a:p>
          <a:p>
            <a:pPr lvl="1"/>
            <a:r>
              <a:rPr lang="fr-FR" dirty="0" smtClean="0"/>
              <a:t>Deuxième niveau</a:t>
            </a:r>
          </a:p>
        </p:txBody>
      </p:sp>
      <p:sp>
        <p:nvSpPr>
          <p:cNvPr id="22" name="Espace réservé du contenu 2"/>
          <p:cNvSpPr>
            <a:spLocks noGrp="1"/>
          </p:cNvSpPr>
          <p:nvPr>
            <p:ph idx="14"/>
          </p:nvPr>
        </p:nvSpPr>
        <p:spPr bwMode="gray">
          <a:xfrm>
            <a:off x="4706951" y="2883463"/>
            <a:ext cx="4161600" cy="1735931"/>
          </a:xfrm>
          <a:prstGeom prst="rect">
            <a:avLst/>
          </a:prstGeom>
          <a:noFill/>
          <a:ln w="38100">
            <a:noFill/>
          </a:ln>
        </p:spPr>
        <p:txBody>
          <a:bodyPr lIns="0" rIns="0"/>
          <a:lstStyle>
            <a:lvl1pPr>
              <a:defRPr sz="1600"/>
            </a:lvl1pPr>
            <a:lvl2pPr>
              <a:defRPr sz="1400"/>
            </a:lvl2pPr>
            <a:lvl3pPr>
              <a:defRPr sz="1400"/>
            </a:lvl3pPr>
            <a:lvl4pPr>
              <a:defRPr sz="1100"/>
            </a:lvl4pPr>
            <a:lvl5pPr>
              <a:defRPr sz="1100"/>
            </a:lvl5pPr>
          </a:lstStyle>
          <a:p>
            <a:pPr lvl="0"/>
            <a:r>
              <a:rPr lang="fr-FR" dirty="0" smtClean="0"/>
              <a:t>Modifiez les styles du texte du masque</a:t>
            </a:r>
          </a:p>
          <a:p>
            <a:pPr lvl="1"/>
            <a:r>
              <a:rPr lang="fr-FR" dirty="0" smtClean="0"/>
              <a:t>Deuxième niveau</a:t>
            </a:r>
          </a:p>
        </p:txBody>
      </p:sp>
      <p:sp>
        <p:nvSpPr>
          <p:cNvPr id="23" name="Espace réservé du contenu 2"/>
          <p:cNvSpPr>
            <a:spLocks noGrp="1"/>
          </p:cNvSpPr>
          <p:nvPr>
            <p:ph idx="15"/>
          </p:nvPr>
        </p:nvSpPr>
        <p:spPr bwMode="gray">
          <a:xfrm>
            <a:off x="395289" y="2883463"/>
            <a:ext cx="4161060" cy="1735931"/>
          </a:xfrm>
          <a:prstGeom prst="rect">
            <a:avLst/>
          </a:prstGeom>
          <a:noFill/>
          <a:ln w="38100">
            <a:noFill/>
          </a:ln>
        </p:spPr>
        <p:txBody>
          <a:bodyPr lIns="0" rIns="0"/>
          <a:lstStyle>
            <a:lvl1pPr>
              <a:defRPr sz="1600"/>
            </a:lvl1pPr>
            <a:lvl2pPr>
              <a:defRPr sz="1400"/>
            </a:lvl2pPr>
            <a:lvl3pPr>
              <a:defRPr sz="1400"/>
            </a:lvl3pPr>
            <a:lvl4pPr>
              <a:defRPr sz="1100"/>
            </a:lvl4pPr>
            <a:lvl5pPr>
              <a:defRPr sz="1100"/>
            </a:lvl5pPr>
          </a:lstStyle>
          <a:p>
            <a:pPr lvl="0"/>
            <a:r>
              <a:rPr lang="fr-FR" dirty="0" smtClean="0"/>
              <a:t>Modifiez les styles du texte du masque</a:t>
            </a:r>
          </a:p>
          <a:p>
            <a:pPr lvl="1"/>
            <a:r>
              <a:rPr lang="fr-FR" dirty="0" smtClean="0"/>
              <a:t>Deuxième niveau</a:t>
            </a:r>
          </a:p>
        </p:txBody>
      </p:sp>
    </p:spTree>
    <p:extLst>
      <p:ext uri="{BB962C8B-B14F-4D97-AF65-F5344CB8AC3E}">
        <p14:creationId xmlns:p14="http://schemas.microsoft.com/office/powerpoint/2010/main" val="139664166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ntents">
    <p:spTree>
      <p:nvGrpSpPr>
        <p:cNvPr id="1" name=""/>
        <p:cNvGrpSpPr/>
        <p:nvPr/>
      </p:nvGrpSpPr>
      <p:grpSpPr>
        <a:xfrm>
          <a:off x="0" y="0"/>
          <a:ext cx="0" cy="0"/>
          <a:chOff x="0" y="0"/>
          <a:chExt cx="0" cy="0"/>
        </a:xfrm>
      </p:grpSpPr>
      <p:sp>
        <p:nvSpPr>
          <p:cNvPr id="4" name="Rectangle 3"/>
          <p:cNvSpPr/>
          <p:nvPr userDrawn="1"/>
        </p:nvSpPr>
        <p:spPr bwMode="gray">
          <a:xfrm>
            <a:off x="1" y="1106097"/>
            <a:ext cx="4891138" cy="3518297"/>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6" name="Rectangle 15"/>
          <p:cNvSpPr/>
          <p:nvPr userDrawn="1"/>
        </p:nvSpPr>
        <p:spPr bwMode="gray">
          <a:xfrm>
            <a:off x="4932040" y="1106098"/>
            <a:ext cx="4211960" cy="1735931"/>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20" name="Rectangle 19"/>
          <p:cNvSpPr/>
          <p:nvPr userDrawn="1"/>
        </p:nvSpPr>
        <p:spPr bwMode="gray">
          <a:xfrm>
            <a:off x="4932040" y="2868223"/>
            <a:ext cx="4211960" cy="1751171"/>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1" y="1106097"/>
            <a:ext cx="4891138" cy="3518297"/>
          </a:xfrm>
          <a:prstGeom prst="rect">
            <a:avLst/>
          </a:prstGeom>
          <a:noFill/>
          <a:ln w="38100">
            <a:noFill/>
          </a:ln>
        </p:spPr>
        <p:txBody>
          <a:bodyPr lIns="504000" rIns="108000"/>
          <a:lstStyle>
            <a:lvl1pPr>
              <a:defRPr sz="1600"/>
            </a:lvl1pPr>
            <a:lvl2pPr>
              <a:defRPr sz="1200"/>
            </a:lvl2pPr>
            <a:lvl3pPr>
              <a:defRPr sz="1100"/>
            </a:lvl3pPr>
            <a:lvl4pPr>
              <a:defRPr sz="1100"/>
            </a:lvl4pPr>
            <a:lvl5pPr>
              <a:defRPr sz="1100"/>
            </a:lvl5pPr>
          </a:lstStyle>
          <a:p>
            <a:pPr lvl="0"/>
            <a:r>
              <a:rPr lang="fr-FR" dirty="0" smtClean="0"/>
              <a:t>Modifiez les styles du texte du masque</a:t>
            </a:r>
          </a:p>
          <a:p>
            <a:pPr lvl="1"/>
            <a:r>
              <a:rPr lang="fr-FR" dirty="0" smtClean="0"/>
              <a:t>Deuxième niveau</a:t>
            </a:r>
          </a:p>
          <a:p>
            <a:pPr lvl="2"/>
            <a:r>
              <a:rPr lang="fr-FR" dirty="0" smtClean="0"/>
              <a:t>Troisième niveau</a:t>
            </a:r>
          </a:p>
        </p:txBody>
      </p:sp>
      <p:sp>
        <p:nvSpPr>
          <p:cNvPr id="8" name="Titre 7"/>
          <p:cNvSpPr>
            <a:spLocks noGrp="1"/>
          </p:cNvSpPr>
          <p:nvPr>
            <p:ph type="title"/>
          </p:nvPr>
        </p:nvSpPr>
        <p:spPr bwMode="gray"/>
        <p:txBody>
          <a:bodyPr/>
          <a:lstStyle/>
          <a:p>
            <a:r>
              <a:rPr lang="fr-FR" dirty="0" smtClean="0"/>
              <a:t>Modifiez le style du titre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smtClean="0"/>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21" name="Espace réservé du contenu 2"/>
          <p:cNvSpPr>
            <a:spLocks noGrp="1"/>
          </p:cNvSpPr>
          <p:nvPr>
            <p:ph idx="13"/>
          </p:nvPr>
        </p:nvSpPr>
        <p:spPr bwMode="gray">
          <a:xfrm>
            <a:off x="5206300" y="1106098"/>
            <a:ext cx="3663440" cy="1735931"/>
          </a:xfrm>
          <a:prstGeom prst="rect">
            <a:avLst/>
          </a:prstGeom>
          <a:noFill/>
          <a:ln w="38100">
            <a:noFill/>
          </a:ln>
        </p:spPr>
        <p:txBody>
          <a:bodyPr lIns="108000" rIns="108000"/>
          <a:lstStyle>
            <a:lvl1pPr>
              <a:defRPr sz="1600"/>
            </a:lvl1pPr>
            <a:lvl2pPr>
              <a:defRPr sz="1200"/>
            </a:lvl2pPr>
            <a:lvl3pPr>
              <a:defRPr sz="1100"/>
            </a:lvl3pPr>
            <a:lvl4pPr>
              <a:defRPr sz="1050"/>
            </a:lvl4pPr>
            <a:lvl5pPr>
              <a:defRPr sz="1100"/>
            </a:lvl5pPr>
          </a:lstStyle>
          <a:p>
            <a:pPr lvl="0"/>
            <a:r>
              <a:rPr lang="fr-FR" dirty="0" smtClean="0"/>
              <a:t>Modifiez les styles du texte du masque</a:t>
            </a:r>
          </a:p>
          <a:p>
            <a:pPr lvl="1"/>
            <a:r>
              <a:rPr lang="fr-FR" dirty="0" smtClean="0"/>
              <a:t>Deuxième niveau</a:t>
            </a:r>
          </a:p>
          <a:p>
            <a:pPr lvl="2"/>
            <a:r>
              <a:rPr lang="fr-FR" dirty="0" smtClean="0"/>
              <a:t>Troisième niveau</a:t>
            </a:r>
          </a:p>
        </p:txBody>
      </p:sp>
      <p:sp>
        <p:nvSpPr>
          <p:cNvPr id="22" name="Espace réservé du contenu 2"/>
          <p:cNvSpPr>
            <a:spLocks noGrp="1"/>
          </p:cNvSpPr>
          <p:nvPr>
            <p:ph idx="14"/>
          </p:nvPr>
        </p:nvSpPr>
        <p:spPr bwMode="gray">
          <a:xfrm>
            <a:off x="5206300" y="2883463"/>
            <a:ext cx="3663440" cy="1735931"/>
          </a:xfrm>
          <a:prstGeom prst="rect">
            <a:avLst/>
          </a:prstGeom>
          <a:noFill/>
          <a:ln w="38100">
            <a:noFill/>
          </a:ln>
        </p:spPr>
        <p:txBody>
          <a:bodyPr lIns="108000" rIns="108000"/>
          <a:lstStyle>
            <a:lvl1pPr>
              <a:defRPr sz="1600"/>
            </a:lvl1pPr>
            <a:lvl2pPr>
              <a:defRPr sz="1200"/>
            </a:lvl2pPr>
            <a:lvl3pPr>
              <a:defRPr sz="1100"/>
            </a:lvl3pPr>
            <a:lvl4pPr>
              <a:defRPr sz="1100"/>
            </a:lvl4pPr>
            <a:lvl5pPr>
              <a:defRPr sz="1100"/>
            </a:lvl5pPr>
          </a:lstStyle>
          <a:p>
            <a:pPr lvl="0"/>
            <a:r>
              <a:rPr lang="fr-FR" dirty="0" smtClean="0"/>
              <a:t>Modifiez les styles du texte du masque</a:t>
            </a:r>
          </a:p>
          <a:p>
            <a:pPr lvl="1"/>
            <a:r>
              <a:rPr lang="fr-FR" dirty="0" smtClean="0"/>
              <a:t>Deuxième niveau</a:t>
            </a:r>
          </a:p>
          <a:p>
            <a:pPr lvl="2"/>
            <a:r>
              <a:rPr lang="fr-FR" dirty="0" smtClean="0"/>
              <a:t>Troisième niveau</a:t>
            </a:r>
          </a:p>
        </p:txBody>
      </p:sp>
    </p:spTree>
    <p:extLst>
      <p:ext uri="{BB962C8B-B14F-4D97-AF65-F5344CB8AC3E}">
        <p14:creationId xmlns:p14="http://schemas.microsoft.com/office/powerpoint/2010/main" val="12802411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text columns">
    <p:spTree>
      <p:nvGrpSpPr>
        <p:cNvPr id="1" name=""/>
        <p:cNvGrpSpPr/>
        <p:nvPr/>
      </p:nvGrpSpPr>
      <p:grpSpPr>
        <a:xfrm>
          <a:off x="0" y="0"/>
          <a:ext cx="0" cy="0"/>
          <a:chOff x="0" y="0"/>
          <a:chExt cx="0" cy="0"/>
        </a:xfrm>
      </p:grpSpPr>
      <p:sp>
        <p:nvSpPr>
          <p:cNvPr id="4" name="Rectangle 3"/>
          <p:cNvSpPr/>
          <p:nvPr userDrawn="1"/>
        </p:nvSpPr>
        <p:spPr bwMode="gray">
          <a:xfrm>
            <a:off x="0" y="1106097"/>
            <a:ext cx="3019301" cy="3518297"/>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395287" y="1106097"/>
            <a:ext cx="2499174" cy="3518297"/>
          </a:xfrm>
          <a:prstGeom prst="rect">
            <a:avLst/>
          </a:prstGeom>
          <a:noFill/>
          <a:ln w="38100">
            <a:noFill/>
          </a:ln>
        </p:spPr>
        <p:txBody>
          <a:bodyPr lIns="0" rIns="0"/>
          <a:lstStyle>
            <a:lvl1pPr>
              <a:defRPr sz="1600"/>
            </a:lvl1pPr>
            <a:lvl2pPr>
              <a:defRPr sz="1400"/>
            </a:lvl2pPr>
            <a:lvl3pPr>
              <a:defRPr sz="1400"/>
            </a:lvl3pPr>
            <a:lvl4pPr>
              <a:defRPr sz="1100"/>
            </a:lvl4pPr>
            <a:lvl5pPr>
              <a:defRPr sz="1100"/>
            </a:lvl5pPr>
          </a:lstStyle>
          <a:p>
            <a:pPr lvl="0"/>
            <a:r>
              <a:rPr lang="fr-FR" dirty="0" smtClean="0"/>
              <a:t>Modifiez les styles du texte du masque</a:t>
            </a:r>
          </a:p>
          <a:p>
            <a:pPr lvl="1"/>
            <a:r>
              <a:rPr lang="fr-FR" dirty="0" smtClean="0"/>
              <a:t>Deuxième niveau</a:t>
            </a:r>
          </a:p>
        </p:txBody>
      </p:sp>
      <p:sp>
        <p:nvSpPr>
          <p:cNvPr id="8" name="Titre 7"/>
          <p:cNvSpPr>
            <a:spLocks noGrp="1"/>
          </p:cNvSpPr>
          <p:nvPr>
            <p:ph type="title"/>
          </p:nvPr>
        </p:nvSpPr>
        <p:spPr bwMode="gray">
          <a:xfrm>
            <a:off x="395287" y="195486"/>
            <a:ext cx="8353426" cy="679771"/>
          </a:xfrm>
        </p:spPr>
        <p:txBody>
          <a:bodyPr/>
          <a:lstStyle/>
          <a:p>
            <a:r>
              <a:rPr lang="fr-FR" dirty="0" smtClean="0"/>
              <a:t>Modifiez le style du titre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smtClean="0"/>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12" name="Rectangle 11"/>
          <p:cNvSpPr/>
          <p:nvPr userDrawn="1"/>
        </p:nvSpPr>
        <p:spPr bwMode="gray">
          <a:xfrm>
            <a:off x="3057154" y="1106097"/>
            <a:ext cx="3024000" cy="3518297"/>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3" name="Rectangle 12"/>
          <p:cNvSpPr/>
          <p:nvPr userDrawn="1"/>
        </p:nvSpPr>
        <p:spPr bwMode="gray">
          <a:xfrm>
            <a:off x="6119008" y="1106097"/>
            <a:ext cx="3024000" cy="3518297"/>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4" name="Espace réservé du contenu 2"/>
          <p:cNvSpPr>
            <a:spLocks noGrp="1"/>
          </p:cNvSpPr>
          <p:nvPr>
            <p:ph idx="13"/>
          </p:nvPr>
        </p:nvSpPr>
        <p:spPr bwMode="gray">
          <a:xfrm>
            <a:off x="3319954" y="1106097"/>
            <a:ext cx="2498400" cy="3518297"/>
          </a:xfrm>
          <a:prstGeom prst="rect">
            <a:avLst/>
          </a:prstGeom>
          <a:noFill/>
          <a:ln w="38100">
            <a:noFill/>
          </a:ln>
        </p:spPr>
        <p:txBody>
          <a:bodyPr lIns="0" rIns="0"/>
          <a:lstStyle>
            <a:lvl1pPr>
              <a:defRPr sz="1600"/>
            </a:lvl1pPr>
            <a:lvl2pPr>
              <a:defRPr sz="1400"/>
            </a:lvl2pPr>
            <a:lvl3pPr>
              <a:defRPr sz="1400"/>
            </a:lvl3pPr>
            <a:lvl4pPr>
              <a:defRPr sz="1100"/>
            </a:lvl4pPr>
            <a:lvl5pPr>
              <a:defRPr sz="1100"/>
            </a:lvl5pPr>
          </a:lstStyle>
          <a:p>
            <a:pPr lvl="0"/>
            <a:r>
              <a:rPr lang="fr-FR" dirty="0" smtClean="0"/>
              <a:t>Modifiez les styles du texte du masque</a:t>
            </a:r>
          </a:p>
          <a:p>
            <a:pPr lvl="1"/>
            <a:r>
              <a:rPr lang="fr-FR" dirty="0" smtClean="0"/>
              <a:t>Deuxième niveau</a:t>
            </a:r>
          </a:p>
        </p:txBody>
      </p:sp>
      <p:sp>
        <p:nvSpPr>
          <p:cNvPr id="15" name="Espace réservé du contenu 2"/>
          <p:cNvSpPr>
            <a:spLocks noGrp="1"/>
          </p:cNvSpPr>
          <p:nvPr>
            <p:ph idx="14"/>
          </p:nvPr>
        </p:nvSpPr>
        <p:spPr bwMode="gray">
          <a:xfrm>
            <a:off x="6381808" y="1106097"/>
            <a:ext cx="2498400" cy="3518297"/>
          </a:xfrm>
          <a:prstGeom prst="rect">
            <a:avLst/>
          </a:prstGeom>
          <a:noFill/>
          <a:ln w="38100">
            <a:noFill/>
          </a:ln>
        </p:spPr>
        <p:txBody>
          <a:bodyPr lIns="0" rIns="0"/>
          <a:lstStyle>
            <a:lvl1pPr>
              <a:defRPr sz="1600"/>
            </a:lvl1pPr>
            <a:lvl2pPr>
              <a:defRPr sz="1400"/>
            </a:lvl2pPr>
            <a:lvl3pPr>
              <a:defRPr sz="1400"/>
            </a:lvl3pPr>
            <a:lvl4pPr>
              <a:defRPr sz="1100"/>
            </a:lvl4pPr>
            <a:lvl5pPr>
              <a:defRPr sz="1100"/>
            </a:lvl5pPr>
          </a:lstStyle>
          <a:p>
            <a:pPr lvl="0"/>
            <a:r>
              <a:rPr lang="fr-FR" dirty="0" smtClean="0"/>
              <a:t>Modifiez les styles du texte du masque</a:t>
            </a:r>
          </a:p>
          <a:p>
            <a:pPr lvl="1"/>
            <a:r>
              <a:rPr lang="fr-FR" dirty="0" smtClean="0"/>
              <a:t>Deuxième niveau</a:t>
            </a:r>
          </a:p>
        </p:txBody>
      </p:sp>
    </p:spTree>
    <p:extLst>
      <p:ext uri="{BB962C8B-B14F-4D97-AF65-F5344CB8AC3E}">
        <p14:creationId xmlns:p14="http://schemas.microsoft.com/office/powerpoint/2010/main" val="287016920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re 1"/>
          <p:cNvSpPr>
            <a:spLocks noGrp="1"/>
          </p:cNvSpPr>
          <p:nvPr>
            <p:ph type="title"/>
          </p:nvPr>
        </p:nvSpPr>
        <p:spPr bwMode="gray"/>
        <p:txBody>
          <a:bodyPr/>
          <a:lstStyle/>
          <a:p>
            <a:r>
              <a:rPr lang="fr-FR" dirty="0" smtClean="0"/>
              <a:t>Modifiez le style du titre</a:t>
            </a:r>
            <a:endParaRPr lang="fr-FR" dirty="0"/>
          </a:p>
        </p:txBody>
      </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smtClean="0"/>
              <a:t>Nom de la présentation</a:t>
            </a:r>
            <a:endParaRPr lang="fr-F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Tree>
    <p:extLst>
      <p:ext uri="{BB962C8B-B14F-4D97-AF65-F5344CB8AC3E}">
        <p14:creationId xmlns:p14="http://schemas.microsoft.com/office/powerpoint/2010/main" val="398317297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bwMode="gray"/>
        <p:txBody>
          <a:bodyPr/>
          <a:lstStyle/>
          <a:p>
            <a:endParaRPr lang="fr-FR"/>
          </a:p>
        </p:txBody>
      </p:sp>
      <p:sp>
        <p:nvSpPr>
          <p:cNvPr id="3" name="Espace réservé du pied de page 2"/>
          <p:cNvSpPr>
            <a:spLocks noGrp="1"/>
          </p:cNvSpPr>
          <p:nvPr>
            <p:ph type="ftr" sz="quarter" idx="11"/>
          </p:nvPr>
        </p:nvSpPr>
        <p:spPr bwMode="gray">
          <a:xfrm>
            <a:off x="395287" y="4876656"/>
            <a:ext cx="4544590" cy="121614"/>
          </a:xfrm>
        </p:spPr>
        <p:txBody>
          <a:bodyPr/>
          <a:lstStyle/>
          <a:p>
            <a:r>
              <a:rPr lang="fr-FR" smtClean="0"/>
              <a:t>Nom de la présentation</a:t>
            </a:r>
            <a:endParaRPr lang="fr-FR"/>
          </a:p>
        </p:txBody>
      </p:sp>
      <p:sp>
        <p:nvSpPr>
          <p:cNvPr id="4" name="Espace réservé du numéro de diapositive 3"/>
          <p:cNvSpPr>
            <a:spLocks noGrp="1"/>
          </p:cNvSpPr>
          <p:nvPr>
            <p:ph type="sldNum" sz="quarter" idx="12"/>
          </p:nvPr>
        </p:nvSpPr>
        <p:spPr bwMode="gray"/>
        <p:txBody>
          <a:bodyPr/>
          <a:lstStyle/>
          <a:p>
            <a:fld id="{AF43E6FD-AB27-4108-A2FC-346BB5F75E3F}" type="slidenum">
              <a:rPr lang="fr-FR" smtClean="0"/>
              <a:pPr/>
              <a:t>‹N°›</a:t>
            </a:fld>
            <a:endParaRPr lang="fr-FR"/>
          </a:p>
        </p:txBody>
      </p:sp>
      <p:cxnSp>
        <p:nvCxnSpPr>
          <p:cNvPr id="12" name="Connecteur droit 11"/>
          <p:cNvCxnSpPr/>
          <p:nvPr userDrawn="1"/>
        </p:nvCxnSpPr>
        <p:spPr bwMode="gray">
          <a:xfrm>
            <a:off x="395287" y="4903711"/>
            <a:ext cx="0" cy="74066"/>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bwMode="gray">
          <a:xfrm>
            <a:off x="0" y="1"/>
            <a:ext cx="9143728" cy="80319"/>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Image 1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gray">
          <a:xfrm>
            <a:off x="8374038" y="4710111"/>
            <a:ext cx="425591" cy="311391"/>
          </a:xfrm>
          <a:prstGeom prst="rect">
            <a:avLst/>
          </a:prstGeom>
        </p:spPr>
      </p:pic>
    </p:spTree>
    <p:extLst>
      <p:ext uri="{BB962C8B-B14F-4D97-AF65-F5344CB8AC3E}">
        <p14:creationId xmlns:p14="http://schemas.microsoft.com/office/powerpoint/2010/main" val="86796366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grpSp>
        <p:nvGrpSpPr>
          <p:cNvPr id="10" name="Groupe 9"/>
          <p:cNvGrpSpPr/>
          <p:nvPr userDrawn="1"/>
        </p:nvGrpSpPr>
        <p:grpSpPr>
          <a:xfrm>
            <a:off x="0" y="-49209"/>
            <a:ext cx="9145587" cy="1342955"/>
            <a:chOff x="0" y="-49209"/>
            <a:chExt cx="9145587" cy="1342955"/>
          </a:xfrm>
        </p:grpSpPr>
        <p:sp>
          <p:nvSpPr>
            <p:cNvPr id="11" name="Freeform 20"/>
            <p:cNvSpPr>
              <a:spLocks/>
            </p:cNvSpPr>
            <p:nvPr userDrawn="1"/>
          </p:nvSpPr>
          <p:spPr bwMode="gray">
            <a:xfrm>
              <a:off x="3374982" y="1"/>
              <a:ext cx="5770605" cy="1284517"/>
            </a:xfrm>
            <a:custGeom>
              <a:avLst/>
              <a:gdLst/>
              <a:ahLst/>
              <a:cxnLst/>
              <a:rect l="l" t="t" r="r" b="b"/>
              <a:pathLst>
                <a:path w="5770605" h="1284517">
                  <a:moveTo>
                    <a:pt x="5674681" y="0"/>
                  </a:moveTo>
                  <a:lnTo>
                    <a:pt x="5770605" y="0"/>
                  </a:lnTo>
                  <a:lnTo>
                    <a:pt x="5770605" y="321661"/>
                  </a:lnTo>
                  <a:cubicBezTo>
                    <a:pt x="3772848" y="1089664"/>
                    <a:pt x="1637979" y="1295465"/>
                    <a:pt x="0" y="1284076"/>
                  </a:cubicBezTo>
                  <a:cubicBezTo>
                    <a:pt x="1752676" y="1211862"/>
                    <a:pt x="3963502" y="901911"/>
                    <a:pt x="5674681"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 name="Freeform 22"/>
            <p:cNvSpPr>
              <a:spLocks/>
            </p:cNvSpPr>
            <p:nvPr userDrawn="1"/>
          </p:nvSpPr>
          <p:spPr bwMode="gray">
            <a:xfrm>
              <a:off x="0" y="-49209"/>
              <a:ext cx="3479800" cy="1342955"/>
            </a:xfrm>
            <a:custGeom>
              <a:avLst/>
              <a:gdLst/>
              <a:ahLst/>
              <a:cxnLst/>
              <a:rect l="l" t="t" r="r" b="b"/>
              <a:pathLst>
                <a:path w="3479800" h="1342955">
                  <a:moveTo>
                    <a:pt x="3745" y="0"/>
                  </a:moveTo>
                  <a:lnTo>
                    <a:pt x="4901" y="0"/>
                  </a:lnTo>
                  <a:lnTo>
                    <a:pt x="4901" y="962445"/>
                  </a:lnTo>
                  <a:cubicBezTo>
                    <a:pt x="4901" y="962445"/>
                    <a:pt x="1437664" y="1310235"/>
                    <a:pt x="3479800" y="1324930"/>
                  </a:cubicBezTo>
                  <a:cubicBezTo>
                    <a:pt x="1514516" y="1404935"/>
                    <a:pt x="104" y="1192687"/>
                    <a:pt x="0" y="1192672"/>
                  </a:cubicBezTo>
                  <a:cubicBezTo>
                    <a:pt x="0" y="1192672"/>
                    <a:pt x="0" y="1192672"/>
                    <a:pt x="3745"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 name="Rectangle 2"/>
            <p:cNvSpPr/>
            <p:nvPr userDrawn="1"/>
          </p:nvSpPr>
          <p:spPr>
            <a:xfrm>
              <a:off x="0" y="0"/>
              <a:ext cx="9061374" cy="1285878"/>
            </a:xfrm>
            <a:custGeom>
              <a:avLst/>
              <a:gdLst/>
              <a:ahLst/>
              <a:cxnLst/>
              <a:rect l="l" t="t" r="r" b="b"/>
              <a:pathLst>
                <a:path w="9061374" h="1285878">
                  <a:moveTo>
                    <a:pt x="0" y="0"/>
                  </a:moveTo>
                  <a:lnTo>
                    <a:pt x="9061374" y="0"/>
                  </a:lnTo>
                  <a:cubicBezTo>
                    <a:pt x="7350591" y="906827"/>
                    <a:pt x="5233770" y="1213486"/>
                    <a:pt x="3474539" y="1285878"/>
                  </a:cubicBezTo>
                  <a:cubicBezTo>
                    <a:pt x="1433421" y="1271165"/>
                    <a:pt x="186" y="922963"/>
                    <a:pt x="0" y="922918"/>
                  </a:cubicBezTo>
                  <a:cubicBezTo>
                    <a:pt x="0" y="922892"/>
                    <a:pt x="0" y="918086"/>
                    <a:pt x="0" y="0"/>
                  </a:cubicBez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grpSp>
      <p:sp>
        <p:nvSpPr>
          <p:cNvPr id="14" name="ZoneTexte 13"/>
          <p:cNvSpPr txBox="1"/>
          <p:nvPr userDrawn="1"/>
        </p:nvSpPr>
        <p:spPr bwMode="gray">
          <a:xfrm>
            <a:off x="285428" y="483518"/>
            <a:ext cx="2382376" cy="461665"/>
          </a:xfrm>
          <a:prstGeom prst="rect">
            <a:avLst/>
          </a:prstGeom>
          <a:noFill/>
        </p:spPr>
        <p:txBody>
          <a:bodyPr wrap="square" rtlCol="0">
            <a:spAutoFit/>
          </a:bodyPr>
          <a:lstStyle/>
          <a:p>
            <a:r>
              <a:rPr lang="it-IT" sz="2400" b="0" dirty="0" smtClean="0">
                <a:solidFill>
                  <a:schemeClr val="bg1"/>
                </a:solidFill>
                <a:latin typeface="+mn-lt"/>
              </a:rPr>
              <a:t>CONTACTS</a:t>
            </a:r>
            <a:endParaRPr lang="it-IT" sz="2400" b="0" dirty="0">
              <a:solidFill>
                <a:schemeClr val="bg1"/>
              </a:solidFill>
              <a:latin typeface="+mn-lt"/>
            </a:endParaRPr>
          </a:p>
        </p:txBody>
      </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smtClean="0"/>
              <a:t>Nom de la présentation</a:t>
            </a:r>
            <a:endParaRPr lang="fr-F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Tree>
    <p:extLst>
      <p:ext uri="{BB962C8B-B14F-4D97-AF65-F5344CB8AC3E}">
        <p14:creationId xmlns:p14="http://schemas.microsoft.com/office/powerpoint/2010/main" val="20964060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grpSp>
        <p:nvGrpSpPr>
          <p:cNvPr id="9" name="Groupe 8"/>
          <p:cNvGrpSpPr/>
          <p:nvPr userDrawn="1"/>
        </p:nvGrpSpPr>
        <p:grpSpPr>
          <a:xfrm>
            <a:off x="0" y="-49209"/>
            <a:ext cx="9145587" cy="1342955"/>
            <a:chOff x="0" y="-49209"/>
            <a:chExt cx="9145587" cy="1342955"/>
          </a:xfrm>
        </p:grpSpPr>
        <p:sp>
          <p:nvSpPr>
            <p:cNvPr id="10" name="Freeform 20"/>
            <p:cNvSpPr>
              <a:spLocks/>
            </p:cNvSpPr>
            <p:nvPr userDrawn="1"/>
          </p:nvSpPr>
          <p:spPr bwMode="gray">
            <a:xfrm>
              <a:off x="3374982" y="1"/>
              <a:ext cx="5770605" cy="1284517"/>
            </a:xfrm>
            <a:custGeom>
              <a:avLst/>
              <a:gdLst/>
              <a:ahLst/>
              <a:cxnLst/>
              <a:rect l="l" t="t" r="r" b="b"/>
              <a:pathLst>
                <a:path w="5770605" h="1284517">
                  <a:moveTo>
                    <a:pt x="5674681" y="0"/>
                  </a:moveTo>
                  <a:lnTo>
                    <a:pt x="5770605" y="0"/>
                  </a:lnTo>
                  <a:lnTo>
                    <a:pt x="5770605" y="321661"/>
                  </a:lnTo>
                  <a:cubicBezTo>
                    <a:pt x="3772848" y="1089664"/>
                    <a:pt x="1637979" y="1295465"/>
                    <a:pt x="0" y="1284076"/>
                  </a:cubicBezTo>
                  <a:cubicBezTo>
                    <a:pt x="1752676" y="1211862"/>
                    <a:pt x="3963502" y="901911"/>
                    <a:pt x="5674681"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 name="Freeform 22"/>
            <p:cNvSpPr>
              <a:spLocks/>
            </p:cNvSpPr>
            <p:nvPr userDrawn="1"/>
          </p:nvSpPr>
          <p:spPr bwMode="gray">
            <a:xfrm>
              <a:off x="0" y="-49209"/>
              <a:ext cx="3479800" cy="1342955"/>
            </a:xfrm>
            <a:custGeom>
              <a:avLst/>
              <a:gdLst/>
              <a:ahLst/>
              <a:cxnLst/>
              <a:rect l="l" t="t" r="r" b="b"/>
              <a:pathLst>
                <a:path w="3479800" h="1342955">
                  <a:moveTo>
                    <a:pt x="3745" y="0"/>
                  </a:moveTo>
                  <a:lnTo>
                    <a:pt x="4901" y="0"/>
                  </a:lnTo>
                  <a:lnTo>
                    <a:pt x="4901" y="962445"/>
                  </a:lnTo>
                  <a:cubicBezTo>
                    <a:pt x="4901" y="962445"/>
                    <a:pt x="1437664" y="1310235"/>
                    <a:pt x="3479800" y="1324930"/>
                  </a:cubicBezTo>
                  <a:cubicBezTo>
                    <a:pt x="1514516" y="1404935"/>
                    <a:pt x="104" y="1192687"/>
                    <a:pt x="0" y="1192672"/>
                  </a:cubicBezTo>
                  <a:cubicBezTo>
                    <a:pt x="0" y="1192672"/>
                    <a:pt x="0" y="1192672"/>
                    <a:pt x="3745"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 name="Rectangle 2"/>
            <p:cNvSpPr/>
            <p:nvPr userDrawn="1"/>
          </p:nvSpPr>
          <p:spPr>
            <a:xfrm>
              <a:off x="0" y="0"/>
              <a:ext cx="9061374" cy="1285878"/>
            </a:xfrm>
            <a:custGeom>
              <a:avLst/>
              <a:gdLst/>
              <a:ahLst/>
              <a:cxnLst/>
              <a:rect l="l" t="t" r="r" b="b"/>
              <a:pathLst>
                <a:path w="9061374" h="1285878">
                  <a:moveTo>
                    <a:pt x="0" y="0"/>
                  </a:moveTo>
                  <a:lnTo>
                    <a:pt x="9061374" y="0"/>
                  </a:lnTo>
                  <a:cubicBezTo>
                    <a:pt x="7350591" y="906827"/>
                    <a:pt x="5233770" y="1213486"/>
                    <a:pt x="3474539" y="1285878"/>
                  </a:cubicBezTo>
                  <a:cubicBezTo>
                    <a:pt x="1433421" y="1271165"/>
                    <a:pt x="186" y="922963"/>
                    <a:pt x="0" y="922918"/>
                  </a:cubicBezTo>
                  <a:cubicBezTo>
                    <a:pt x="0" y="922892"/>
                    <a:pt x="0" y="918086"/>
                    <a:pt x="0" y="0"/>
                  </a:cubicBez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gr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smtClean="0"/>
              <a:t>Nom de la présentation</a:t>
            </a:r>
            <a:endParaRPr lang="fr-F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Tree>
    <p:extLst>
      <p:ext uri="{BB962C8B-B14F-4D97-AF65-F5344CB8AC3E}">
        <p14:creationId xmlns:p14="http://schemas.microsoft.com/office/powerpoint/2010/main" val="19142697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Sopra Steria Consulting">
    <p:spTree>
      <p:nvGrpSpPr>
        <p:cNvPr id="1" name=""/>
        <p:cNvGrpSpPr/>
        <p:nvPr/>
      </p:nvGrpSpPr>
      <p:grpSpPr>
        <a:xfrm>
          <a:off x="0" y="0"/>
          <a:ext cx="0" cy="0"/>
          <a:chOff x="0" y="0"/>
          <a:chExt cx="0" cy="0"/>
        </a:xfrm>
      </p:grpSpPr>
      <p:sp>
        <p:nvSpPr>
          <p:cNvPr id="2" name="Titre 1"/>
          <p:cNvSpPr>
            <a:spLocks noGrp="1"/>
          </p:cNvSpPr>
          <p:nvPr>
            <p:ph type="ctrTitle"/>
          </p:nvPr>
        </p:nvSpPr>
        <p:spPr bwMode="gray">
          <a:xfrm>
            <a:off x="395536" y="3112084"/>
            <a:ext cx="6451431" cy="369312"/>
          </a:xfrm>
        </p:spPr>
        <p:txBody>
          <a:bodyPr wrap="square" anchor="b">
            <a:spAutoFit/>
          </a:bodyPr>
          <a:lstStyle>
            <a:lvl1pPr algn="l">
              <a:defRPr sz="2000" cap="all" baseline="0">
                <a:solidFill>
                  <a:schemeClr val="tx1"/>
                </a:solidFill>
              </a:defRPr>
            </a:lvl1pPr>
          </a:lstStyle>
          <a:p>
            <a:r>
              <a:rPr lang="fr-FR" dirty="0" smtClean="0"/>
              <a:t>Modifiez le style du titre</a:t>
            </a:r>
            <a:endParaRPr lang="fr-FR" dirty="0"/>
          </a:p>
        </p:txBody>
      </p:sp>
      <p:sp>
        <p:nvSpPr>
          <p:cNvPr id="12" name="Sous-titre 2"/>
          <p:cNvSpPr>
            <a:spLocks noGrp="1"/>
          </p:cNvSpPr>
          <p:nvPr>
            <p:ph type="subTitle" idx="1"/>
          </p:nvPr>
        </p:nvSpPr>
        <p:spPr bwMode="gray">
          <a:xfrm>
            <a:off x="395536" y="3489858"/>
            <a:ext cx="6457215" cy="246221"/>
          </a:xfrm>
          <a:prstGeom prst="rect">
            <a:avLst/>
          </a:prstGeom>
        </p:spPr>
        <p:txBody>
          <a:bodyPr wrap="square" tIns="0" bIns="0">
            <a:spAutoFit/>
          </a:bodyPr>
          <a:lstStyle>
            <a:lvl1pPr marL="0" indent="0" algn="l">
              <a:spcBef>
                <a:spcPts val="411"/>
              </a:spcBef>
              <a:buNone/>
              <a:defRPr sz="16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dirty="0" smtClean="0"/>
              <a:t>Modifiez le style des sous-titres du masque</a:t>
            </a:r>
            <a:endParaRPr lang="fr-FR" dirty="0"/>
          </a:p>
        </p:txBody>
      </p:sp>
      <p:sp>
        <p:nvSpPr>
          <p:cNvPr id="5" name="Espace réservé du pied de page 4"/>
          <p:cNvSpPr>
            <a:spLocks noGrp="1"/>
          </p:cNvSpPr>
          <p:nvPr>
            <p:ph type="ftr" sz="quarter" idx="11"/>
          </p:nvPr>
        </p:nvSpPr>
        <p:spPr/>
        <p:txBody>
          <a:bodyPr/>
          <a:lstStyle/>
          <a:p>
            <a:r>
              <a:rPr lang="fr-FR" smtClean="0"/>
              <a:t>Nom de la présentation</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grpSp>
        <p:nvGrpSpPr>
          <p:cNvPr id="11" name="Groupe 10"/>
          <p:cNvGrpSpPr/>
          <p:nvPr userDrawn="1"/>
        </p:nvGrpSpPr>
        <p:grpSpPr bwMode="gray">
          <a:xfrm>
            <a:off x="0" y="868362"/>
            <a:ext cx="9145587" cy="1773238"/>
            <a:chOff x="0" y="1958231"/>
            <a:chExt cx="9145587" cy="1773238"/>
          </a:xfrm>
          <a:solidFill>
            <a:schemeClr val="accent4"/>
          </a:solidFill>
        </p:grpSpPr>
        <p:sp>
          <p:nvSpPr>
            <p:cNvPr id="1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6" name="Rectangle 2"/>
          <p:cNvSpPr/>
          <p:nvPr userDrawn="1"/>
        </p:nvSpPr>
        <p:spPr>
          <a:xfrm>
            <a:off x="0" y="0"/>
            <a:ext cx="9145588" cy="2571750"/>
          </a:xfrm>
          <a:custGeom>
            <a:avLst/>
            <a:gdLst/>
            <a:ahLst/>
            <a:cxnLst/>
            <a:rect l="l" t="t" r="r" b="b"/>
            <a:pathLst>
              <a:path w="9145588" h="2571750">
                <a:moveTo>
                  <a:pt x="0" y="0"/>
                </a:moveTo>
                <a:lnTo>
                  <a:pt x="9144000" y="0"/>
                </a:lnTo>
                <a:lnTo>
                  <a:pt x="9144000" y="876299"/>
                </a:lnTo>
                <a:lnTo>
                  <a:pt x="9145588" y="876299"/>
                </a:lnTo>
                <a:cubicBezTo>
                  <a:pt x="9145588" y="876327"/>
                  <a:pt x="9145588" y="879493"/>
                  <a:pt x="9145588" y="1242530"/>
                </a:cubicBezTo>
                <a:cubicBezTo>
                  <a:pt x="7419759" y="2182630"/>
                  <a:pt x="5262472" y="2498177"/>
                  <a:pt x="3474539" y="2571750"/>
                </a:cubicBezTo>
                <a:cubicBezTo>
                  <a:pt x="1433421" y="2557037"/>
                  <a:pt x="186" y="2208835"/>
                  <a:pt x="0" y="2208790"/>
                </a:cubicBezTo>
                <a:cubicBezTo>
                  <a:pt x="0" y="2208777"/>
                  <a:pt x="0" y="2205040"/>
                  <a:pt x="0" y="1114995"/>
                </a:cubicBezTo>
                <a:cubicBezTo>
                  <a:pt x="0" y="1113616"/>
                  <a:pt x="0" y="1112234"/>
                  <a:pt x="0" y="1110851"/>
                </a:cubicBezTo>
                <a:lnTo>
                  <a:pt x="0" y="997357"/>
                </a:lnTo>
                <a:lnTo>
                  <a:pt x="0" y="876299"/>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pic>
        <p:nvPicPr>
          <p:cNvPr id="22" name="Picture 2" descr="Z:\Sopra group - Evolution du masque Sopra Steria\2. Recu\Logo\SOPRASTERIA_soprasteriaconsulting_RVB.png"/>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6164982" y="4431258"/>
            <a:ext cx="3028950" cy="633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4990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Sopra HR Software">
    <p:spTree>
      <p:nvGrpSpPr>
        <p:cNvPr id="1" name=""/>
        <p:cNvGrpSpPr/>
        <p:nvPr/>
      </p:nvGrpSpPr>
      <p:grpSpPr>
        <a:xfrm>
          <a:off x="0" y="0"/>
          <a:ext cx="0" cy="0"/>
          <a:chOff x="0" y="0"/>
          <a:chExt cx="0" cy="0"/>
        </a:xfrm>
      </p:grpSpPr>
      <p:sp>
        <p:nvSpPr>
          <p:cNvPr id="2" name="Titre 1"/>
          <p:cNvSpPr>
            <a:spLocks noGrp="1"/>
          </p:cNvSpPr>
          <p:nvPr>
            <p:ph type="ctrTitle"/>
          </p:nvPr>
        </p:nvSpPr>
        <p:spPr bwMode="gray">
          <a:xfrm>
            <a:off x="395536" y="3112084"/>
            <a:ext cx="6451431" cy="369312"/>
          </a:xfrm>
        </p:spPr>
        <p:txBody>
          <a:bodyPr wrap="square" anchor="b">
            <a:spAutoFit/>
          </a:bodyPr>
          <a:lstStyle>
            <a:lvl1pPr algn="l">
              <a:defRPr sz="2000" cap="all" baseline="0">
                <a:solidFill>
                  <a:schemeClr val="tx1"/>
                </a:solidFill>
              </a:defRPr>
            </a:lvl1pPr>
          </a:lstStyle>
          <a:p>
            <a:r>
              <a:rPr lang="fr-FR" dirty="0" smtClean="0"/>
              <a:t>Modifiez le style du titre</a:t>
            </a:r>
            <a:endParaRPr lang="fr-FR" dirty="0"/>
          </a:p>
        </p:txBody>
      </p:sp>
      <p:sp>
        <p:nvSpPr>
          <p:cNvPr id="12" name="Sous-titre 2"/>
          <p:cNvSpPr>
            <a:spLocks noGrp="1"/>
          </p:cNvSpPr>
          <p:nvPr>
            <p:ph type="subTitle" idx="1"/>
          </p:nvPr>
        </p:nvSpPr>
        <p:spPr bwMode="gray">
          <a:xfrm>
            <a:off x="395536" y="3489858"/>
            <a:ext cx="6457215" cy="246221"/>
          </a:xfrm>
          <a:prstGeom prst="rect">
            <a:avLst/>
          </a:prstGeom>
        </p:spPr>
        <p:txBody>
          <a:bodyPr wrap="square" tIns="0" bIns="0">
            <a:spAutoFit/>
          </a:bodyPr>
          <a:lstStyle>
            <a:lvl1pPr marL="0" indent="0" algn="l">
              <a:spcBef>
                <a:spcPts val="411"/>
              </a:spcBef>
              <a:buNone/>
              <a:defRPr sz="16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dirty="0" smtClean="0"/>
              <a:t>Modifiez le style des sous-titres du masque</a:t>
            </a:r>
            <a:endParaRPr lang="fr-FR" dirty="0"/>
          </a:p>
        </p:txBody>
      </p:sp>
      <p:sp>
        <p:nvSpPr>
          <p:cNvPr id="5" name="Espace réservé du pied de page 4"/>
          <p:cNvSpPr>
            <a:spLocks noGrp="1"/>
          </p:cNvSpPr>
          <p:nvPr>
            <p:ph type="ftr" sz="quarter" idx="11"/>
          </p:nvPr>
        </p:nvSpPr>
        <p:spPr/>
        <p:txBody>
          <a:bodyPr/>
          <a:lstStyle/>
          <a:p>
            <a:r>
              <a:rPr lang="fr-FR" smtClean="0"/>
              <a:t>Nom de la présentation</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grpSp>
        <p:nvGrpSpPr>
          <p:cNvPr id="11" name="Groupe 10"/>
          <p:cNvGrpSpPr/>
          <p:nvPr userDrawn="1"/>
        </p:nvGrpSpPr>
        <p:grpSpPr bwMode="gray">
          <a:xfrm>
            <a:off x="0" y="868362"/>
            <a:ext cx="9145587" cy="1773238"/>
            <a:chOff x="0" y="1958231"/>
            <a:chExt cx="9145587" cy="1773238"/>
          </a:xfrm>
          <a:solidFill>
            <a:schemeClr val="accent4"/>
          </a:solidFill>
        </p:grpSpPr>
        <p:sp>
          <p:nvSpPr>
            <p:cNvPr id="1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5" name="Rectangle 2"/>
          <p:cNvSpPr/>
          <p:nvPr userDrawn="1"/>
        </p:nvSpPr>
        <p:spPr>
          <a:xfrm>
            <a:off x="0" y="0"/>
            <a:ext cx="9145588" cy="2571750"/>
          </a:xfrm>
          <a:custGeom>
            <a:avLst/>
            <a:gdLst/>
            <a:ahLst/>
            <a:cxnLst/>
            <a:rect l="l" t="t" r="r" b="b"/>
            <a:pathLst>
              <a:path w="9145588" h="2571750">
                <a:moveTo>
                  <a:pt x="0" y="0"/>
                </a:moveTo>
                <a:lnTo>
                  <a:pt x="9144000" y="0"/>
                </a:lnTo>
                <a:lnTo>
                  <a:pt x="9144000" y="876299"/>
                </a:lnTo>
                <a:lnTo>
                  <a:pt x="9145588" y="876299"/>
                </a:lnTo>
                <a:cubicBezTo>
                  <a:pt x="9145588" y="876327"/>
                  <a:pt x="9145588" y="879493"/>
                  <a:pt x="9145588" y="1242530"/>
                </a:cubicBezTo>
                <a:cubicBezTo>
                  <a:pt x="7419759" y="2182630"/>
                  <a:pt x="5262472" y="2498177"/>
                  <a:pt x="3474539" y="2571750"/>
                </a:cubicBezTo>
                <a:cubicBezTo>
                  <a:pt x="1433421" y="2557037"/>
                  <a:pt x="186" y="2208835"/>
                  <a:pt x="0" y="2208790"/>
                </a:cubicBezTo>
                <a:cubicBezTo>
                  <a:pt x="0" y="2208777"/>
                  <a:pt x="0" y="2205040"/>
                  <a:pt x="0" y="1114995"/>
                </a:cubicBezTo>
                <a:cubicBezTo>
                  <a:pt x="0" y="1113616"/>
                  <a:pt x="0" y="1112234"/>
                  <a:pt x="0" y="1110851"/>
                </a:cubicBezTo>
                <a:lnTo>
                  <a:pt x="0" y="997357"/>
                </a:lnTo>
                <a:lnTo>
                  <a:pt x="0" y="876299"/>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pic>
        <p:nvPicPr>
          <p:cNvPr id="18" name="Picture 2"/>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6591816" y="4494308"/>
            <a:ext cx="2598688" cy="57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5936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8" name="Titre 7"/>
          <p:cNvSpPr>
            <a:spLocks noGrp="1"/>
          </p:cNvSpPr>
          <p:nvPr>
            <p:ph type="title"/>
          </p:nvPr>
        </p:nvSpPr>
        <p:spPr bwMode="gray">
          <a:xfrm>
            <a:off x="395287" y="195486"/>
            <a:ext cx="8353426" cy="679771"/>
          </a:xfrm>
        </p:spPr>
        <p:txBody>
          <a:bodyPr/>
          <a:lstStyle/>
          <a:p>
            <a:r>
              <a:rPr lang="fr-FR" dirty="0" smtClean="0"/>
              <a:t>Modifiez le style du titre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smtClean="0"/>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12" name="Espace réservé du contenu 11"/>
          <p:cNvSpPr>
            <a:spLocks noGrp="1"/>
          </p:cNvSpPr>
          <p:nvPr>
            <p:ph sz="quarter" idx="13"/>
          </p:nvPr>
        </p:nvSpPr>
        <p:spPr bwMode="gray">
          <a:xfrm>
            <a:off x="395287" y="1113242"/>
            <a:ext cx="8353426" cy="3511146"/>
          </a:xfrm>
        </p:spPr>
        <p:txBody>
          <a:bodyPr/>
          <a:lstStyle/>
          <a:p>
            <a:pPr lvl="0"/>
            <a:r>
              <a:rPr lang="fr-FR" dirty="0" smtClean="0"/>
              <a:t>Modifiez les styles du texte du masque</a:t>
            </a:r>
          </a:p>
          <a:p>
            <a:pPr lvl="1"/>
            <a:r>
              <a:rPr lang="fr-FR" dirty="0" smtClean="0"/>
              <a:t>Deuxième niveau</a:t>
            </a:r>
          </a:p>
          <a:p>
            <a:pPr lvl="2"/>
            <a:r>
              <a:rPr lang="fr-FR" dirty="0" smtClean="0"/>
              <a:t>Troisième niveau</a:t>
            </a:r>
          </a:p>
        </p:txBody>
      </p:sp>
    </p:spTree>
    <p:extLst>
      <p:ext uri="{BB962C8B-B14F-4D97-AF65-F5344CB8AC3E}">
        <p14:creationId xmlns:p14="http://schemas.microsoft.com/office/powerpoint/2010/main" val="11471722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20" name="Groupe 19"/>
          <p:cNvGrpSpPr/>
          <p:nvPr userDrawn="1"/>
        </p:nvGrpSpPr>
        <p:grpSpPr>
          <a:xfrm>
            <a:off x="0" y="-49209"/>
            <a:ext cx="9145587" cy="1342955"/>
            <a:chOff x="0" y="-49209"/>
            <a:chExt cx="9145587" cy="1342955"/>
          </a:xfrm>
        </p:grpSpPr>
        <p:sp>
          <p:nvSpPr>
            <p:cNvPr id="16" name="Freeform 20"/>
            <p:cNvSpPr>
              <a:spLocks/>
            </p:cNvSpPr>
            <p:nvPr userDrawn="1"/>
          </p:nvSpPr>
          <p:spPr bwMode="gray">
            <a:xfrm>
              <a:off x="3374982" y="1"/>
              <a:ext cx="5770605" cy="1284517"/>
            </a:xfrm>
            <a:custGeom>
              <a:avLst/>
              <a:gdLst/>
              <a:ahLst/>
              <a:cxnLst/>
              <a:rect l="l" t="t" r="r" b="b"/>
              <a:pathLst>
                <a:path w="5770605" h="1284517">
                  <a:moveTo>
                    <a:pt x="5674681" y="0"/>
                  </a:moveTo>
                  <a:lnTo>
                    <a:pt x="5770605" y="0"/>
                  </a:lnTo>
                  <a:lnTo>
                    <a:pt x="5770605" y="321661"/>
                  </a:lnTo>
                  <a:cubicBezTo>
                    <a:pt x="3772848" y="1089664"/>
                    <a:pt x="1637979" y="1295465"/>
                    <a:pt x="0" y="1284076"/>
                  </a:cubicBezTo>
                  <a:cubicBezTo>
                    <a:pt x="1752676" y="1211862"/>
                    <a:pt x="3963502" y="901911"/>
                    <a:pt x="5674681"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 name="Freeform 22"/>
            <p:cNvSpPr>
              <a:spLocks/>
            </p:cNvSpPr>
            <p:nvPr userDrawn="1"/>
          </p:nvSpPr>
          <p:spPr bwMode="gray">
            <a:xfrm>
              <a:off x="0" y="-49209"/>
              <a:ext cx="3479800" cy="1342955"/>
            </a:xfrm>
            <a:custGeom>
              <a:avLst/>
              <a:gdLst/>
              <a:ahLst/>
              <a:cxnLst/>
              <a:rect l="l" t="t" r="r" b="b"/>
              <a:pathLst>
                <a:path w="3479800" h="1342955">
                  <a:moveTo>
                    <a:pt x="3745" y="0"/>
                  </a:moveTo>
                  <a:lnTo>
                    <a:pt x="4901" y="0"/>
                  </a:lnTo>
                  <a:lnTo>
                    <a:pt x="4901" y="962445"/>
                  </a:lnTo>
                  <a:cubicBezTo>
                    <a:pt x="4901" y="962445"/>
                    <a:pt x="1437664" y="1310235"/>
                    <a:pt x="3479800" y="1324930"/>
                  </a:cubicBezTo>
                  <a:cubicBezTo>
                    <a:pt x="1514516" y="1404935"/>
                    <a:pt x="104" y="1192687"/>
                    <a:pt x="0" y="1192672"/>
                  </a:cubicBezTo>
                  <a:cubicBezTo>
                    <a:pt x="0" y="1192672"/>
                    <a:pt x="0" y="1192672"/>
                    <a:pt x="3745"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 name="Rectangle 2"/>
            <p:cNvSpPr/>
            <p:nvPr userDrawn="1"/>
          </p:nvSpPr>
          <p:spPr>
            <a:xfrm>
              <a:off x="0" y="0"/>
              <a:ext cx="9061374" cy="1285878"/>
            </a:xfrm>
            <a:custGeom>
              <a:avLst/>
              <a:gdLst/>
              <a:ahLst/>
              <a:cxnLst/>
              <a:rect l="l" t="t" r="r" b="b"/>
              <a:pathLst>
                <a:path w="9061374" h="1285878">
                  <a:moveTo>
                    <a:pt x="0" y="0"/>
                  </a:moveTo>
                  <a:lnTo>
                    <a:pt x="9061374" y="0"/>
                  </a:lnTo>
                  <a:cubicBezTo>
                    <a:pt x="7350591" y="906827"/>
                    <a:pt x="5233770" y="1213486"/>
                    <a:pt x="3474539" y="1285878"/>
                  </a:cubicBezTo>
                  <a:cubicBezTo>
                    <a:pt x="1433421" y="1271165"/>
                    <a:pt x="186" y="922963"/>
                    <a:pt x="0" y="922918"/>
                  </a:cubicBezTo>
                  <a:cubicBezTo>
                    <a:pt x="0" y="922892"/>
                    <a:pt x="0" y="918086"/>
                    <a:pt x="0" y="0"/>
                  </a:cubicBez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grpSp>
      <p:sp>
        <p:nvSpPr>
          <p:cNvPr id="9" name="Espace réservé du texte 8"/>
          <p:cNvSpPr>
            <a:spLocks noGrp="1"/>
          </p:cNvSpPr>
          <p:nvPr userDrawn="1">
            <p:ph type="body" sz="quarter" idx="13"/>
          </p:nvPr>
        </p:nvSpPr>
        <p:spPr bwMode="gray">
          <a:xfrm>
            <a:off x="395288" y="1739496"/>
            <a:ext cx="8353425" cy="2884891"/>
          </a:xfrm>
          <a:prstGeom prst="rect">
            <a:avLst/>
          </a:prstGeom>
        </p:spPr>
        <p:txBody>
          <a:bodyPr/>
          <a:lstStyle>
            <a:lvl1pPr marL="0" indent="0">
              <a:spcBef>
                <a:spcPts val="800"/>
              </a:spcBef>
              <a:buFont typeface="Arial" panose="020B0604020202020204" pitchFamily="34" charset="0"/>
              <a:buNone/>
              <a:defRPr sz="2000" b="0"/>
            </a:lvl1pPr>
            <a:lvl2pPr marL="0" indent="0">
              <a:spcBef>
                <a:spcPts val="800"/>
              </a:spcBef>
              <a:buFont typeface="Arial" panose="020B0604020202020204" pitchFamily="34" charset="0"/>
              <a:buNone/>
              <a:defRPr sz="24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dirty="0" smtClean="0"/>
              <a:t>Modifiez les styles du texte du masque</a:t>
            </a:r>
          </a:p>
          <a:p>
            <a:pPr lvl="1"/>
            <a:r>
              <a:rPr lang="fr-FR" dirty="0" smtClean="0"/>
              <a:t>Deuxième niveau</a:t>
            </a:r>
          </a:p>
        </p:txBody>
      </p:sp>
      <p:sp>
        <p:nvSpPr>
          <p:cNvPr id="3" name="Espace réservé de la date 2"/>
          <p:cNvSpPr>
            <a:spLocks noGrp="1"/>
          </p:cNvSpPr>
          <p:nvPr userDrawn="1">
            <p:ph type="dt" sz="half" idx="10"/>
          </p:nvPr>
        </p:nvSpPr>
        <p:spPr bwMode="gray"/>
        <p:txBody>
          <a:bodyPr/>
          <a:lstStyle/>
          <a:p>
            <a:endParaRPr lang="fr-FR"/>
          </a:p>
        </p:txBody>
      </p:sp>
      <p:sp>
        <p:nvSpPr>
          <p:cNvPr id="4" name="Espace réservé du pied de page 3"/>
          <p:cNvSpPr>
            <a:spLocks noGrp="1"/>
          </p:cNvSpPr>
          <p:nvPr userDrawn="1">
            <p:ph type="ftr" sz="quarter" idx="11"/>
          </p:nvPr>
        </p:nvSpPr>
        <p:spPr bwMode="gray"/>
        <p:txBody>
          <a:bodyPr/>
          <a:lstStyle/>
          <a:p>
            <a:r>
              <a:rPr lang="fr-FR" smtClean="0"/>
              <a:t>Nom de la présentation</a:t>
            </a:r>
            <a:endParaRPr lang="fr-FR"/>
          </a:p>
        </p:txBody>
      </p:sp>
      <p:sp>
        <p:nvSpPr>
          <p:cNvPr id="5" name="Espace réservé du numéro de diapositive 4"/>
          <p:cNvSpPr>
            <a:spLocks noGrp="1"/>
          </p:cNvSpPr>
          <p:nvPr userDrawn="1">
            <p:ph type="sldNum" sz="quarter" idx="12"/>
          </p:nvPr>
        </p:nvSpPr>
        <p:spPr bwMode="gray"/>
        <p:txBody>
          <a:bodyPr/>
          <a:lstStyle/>
          <a:p>
            <a:fld id="{AF43E6FD-AB27-4108-A2FC-346BB5F75E3F}" type="slidenum">
              <a:rPr lang="fr-FR" smtClean="0"/>
              <a:pPr/>
              <a:t>‹N°›</a:t>
            </a:fld>
            <a:endParaRPr lang="fr-FR"/>
          </a:p>
        </p:txBody>
      </p:sp>
      <p:sp>
        <p:nvSpPr>
          <p:cNvPr id="10" name="ZoneTexte 9"/>
          <p:cNvSpPr txBox="1"/>
          <p:nvPr userDrawn="1"/>
        </p:nvSpPr>
        <p:spPr bwMode="gray">
          <a:xfrm>
            <a:off x="300668" y="483518"/>
            <a:ext cx="2382376" cy="461665"/>
          </a:xfrm>
          <a:prstGeom prst="rect">
            <a:avLst/>
          </a:prstGeom>
          <a:noFill/>
        </p:spPr>
        <p:txBody>
          <a:bodyPr wrap="square" rtlCol="0">
            <a:spAutoFit/>
          </a:bodyPr>
          <a:lstStyle/>
          <a:p>
            <a:r>
              <a:rPr lang="it-IT" sz="2400" b="0" dirty="0" smtClean="0">
                <a:solidFill>
                  <a:schemeClr val="bg1"/>
                </a:solidFill>
                <a:latin typeface="+mn-lt"/>
              </a:rPr>
              <a:t>AGENDA</a:t>
            </a:r>
            <a:endParaRPr lang="it-IT" sz="2400" b="0" dirty="0">
              <a:solidFill>
                <a:schemeClr val="bg1"/>
              </a:solidFill>
              <a:latin typeface="+mn-lt"/>
            </a:endParaRPr>
          </a:p>
        </p:txBody>
      </p:sp>
    </p:spTree>
    <p:extLst>
      <p:ext uri="{BB962C8B-B14F-4D97-AF65-F5344CB8AC3E}">
        <p14:creationId xmlns:p14="http://schemas.microsoft.com/office/powerpoint/2010/main" val="3236977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
    <p:spTree>
      <p:nvGrpSpPr>
        <p:cNvPr id="1" name=""/>
        <p:cNvGrpSpPr/>
        <p:nvPr/>
      </p:nvGrpSpPr>
      <p:grpSpPr>
        <a:xfrm>
          <a:off x="0" y="0"/>
          <a:ext cx="0" cy="0"/>
          <a:chOff x="0" y="0"/>
          <a:chExt cx="0" cy="0"/>
        </a:xfrm>
      </p:grpSpPr>
      <p:sp>
        <p:nvSpPr>
          <p:cNvPr id="3" name="Espace réservé pour une image  2"/>
          <p:cNvSpPr>
            <a:spLocks noGrp="1"/>
          </p:cNvSpPr>
          <p:nvPr>
            <p:ph type="pic" sz="quarter" idx="15"/>
          </p:nvPr>
        </p:nvSpPr>
        <p:spPr bwMode="gray">
          <a:xfrm>
            <a:off x="-5490" y="-2152"/>
            <a:ext cx="9150401" cy="2568696"/>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3719 w 10000"/>
              <a:gd name="connsiteY3" fmla="*/ 9987 h 10000"/>
              <a:gd name="connsiteX4" fmla="*/ 0 w 10000"/>
              <a:gd name="connsiteY4" fmla="*/ 10000 h 10000"/>
              <a:gd name="connsiteX5" fmla="*/ 0 w 10000"/>
              <a:gd name="connsiteY5" fmla="*/ 0 h 10000"/>
              <a:gd name="connsiteX0" fmla="*/ 0 w 10007"/>
              <a:gd name="connsiteY0" fmla="*/ 0 h 10000"/>
              <a:gd name="connsiteX1" fmla="*/ 10000 w 10007"/>
              <a:gd name="connsiteY1" fmla="*/ 0 h 10000"/>
              <a:gd name="connsiteX2" fmla="*/ 10007 w 10007"/>
              <a:gd name="connsiteY2" fmla="*/ 6381 h 10000"/>
              <a:gd name="connsiteX3" fmla="*/ 3719 w 10007"/>
              <a:gd name="connsiteY3" fmla="*/ 9987 h 10000"/>
              <a:gd name="connsiteX4" fmla="*/ 0 w 10007"/>
              <a:gd name="connsiteY4" fmla="*/ 10000 h 10000"/>
              <a:gd name="connsiteX5" fmla="*/ 0 w 10007"/>
              <a:gd name="connsiteY5" fmla="*/ 0 h 10000"/>
              <a:gd name="connsiteX0" fmla="*/ 0 w 10007"/>
              <a:gd name="connsiteY0" fmla="*/ 0 h 9987"/>
              <a:gd name="connsiteX1" fmla="*/ 10000 w 10007"/>
              <a:gd name="connsiteY1" fmla="*/ 0 h 9987"/>
              <a:gd name="connsiteX2" fmla="*/ 10007 w 10007"/>
              <a:gd name="connsiteY2" fmla="*/ 6381 h 9987"/>
              <a:gd name="connsiteX3" fmla="*/ 3719 w 10007"/>
              <a:gd name="connsiteY3" fmla="*/ 9987 h 9987"/>
              <a:gd name="connsiteX4" fmla="*/ 0 w 10007"/>
              <a:gd name="connsiteY4" fmla="*/ 9013 h 9987"/>
              <a:gd name="connsiteX5" fmla="*/ 0 w 10007"/>
              <a:gd name="connsiteY5" fmla="*/ 0 h 9987"/>
              <a:gd name="connsiteX0" fmla="*/ 0 w 10000"/>
              <a:gd name="connsiteY0" fmla="*/ 0 h 9025"/>
              <a:gd name="connsiteX1" fmla="*/ 9993 w 10000"/>
              <a:gd name="connsiteY1" fmla="*/ 0 h 9025"/>
              <a:gd name="connsiteX2" fmla="*/ 10000 w 10000"/>
              <a:gd name="connsiteY2" fmla="*/ 6389 h 9025"/>
              <a:gd name="connsiteX3" fmla="*/ 0 w 10000"/>
              <a:gd name="connsiteY3" fmla="*/ 9025 h 9025"/>
              <a:gd name="connsiteX4" fmla="*/ 0 w 10000"/>
              <a:gd name="connsiteY4" fmla="*/ 0 h 9025"/>
              <a:gd name="connsiteX0" fmla="*/ 0 w 10000"/>
              <a:gd name="connsiteY0" fmla="*/ 0 h 10472"/>
              <a:gd name="connsiteX1" fmla="*/ 9993 w 10000"/>
              <a:gd name="connsiteY1" fmla="*/ 0 h 10472"/>
              <a:gd name="connsiteX2" fmla="*/ 10000 w 10000"/>
              <a:gd name="connsiteY2" fmla="*/ 7079 h 10472"/>
              <a:gd name="connsiteX3" fmla="*/ 0 w 10000"/>
              <a:gd name="connsiteY3" fmla="*/ 10000 h 10472"/>
              <a:gd name="connsiteX4" fmla="*/ 0 w 10000"/>
              <a:gd name="connsiteY4" fmla="*/ 0 h 10472"/>
              <a:gd name="connsiteX0" fmla="*/ 0 w 10000"/>
              <a:gd name="connsiteY0" fmla="*/ 0 h 11183"/>
              <a:gd name="connsiteX1" fmla="*/ 9993 w 10000"/>
              <a:gd name="connsiteY1" fmla="*/ 0 h 11183"/>
              <a:gd name="connsiteX2" fmla="*/ 10000 w 10000"/>
              <a:gd name="connsiteY2" fmla="*/ 7079 h 11183"/>
              <a:gd name="connsiteX3" fmla="*/ 0 w 10000"/>
              <a:gd name="connsiteY3" fmla="*/ 10000 h 11183"/>
              <a:gd name="connsiteX4" fmla="*/ 0 w 10000"/>
              <a:gd name="connsiteY4" fmla="*/ 0 h 11183"/>
              <a:gd name="connsiteX0" fmla="*/ 0 w 10000"/>
              <a:gd name="connsiteY0" fmla="*/ 0 h 10948"/>
              <a:gd name="connsiteX1" fmla="*/ 9993 w 10000"/>
              <a:gd name="connsiteY1" fmla="*/ 0 h 10948"/>
              <a:gd name="connsiteX2" fmla="*/ 10000 w 10000"/>
              <a:gd name="connsiteY2" fmla="*/ 7079 h 10948"/>
              <a:gd name="connsiteX3" fmla="*/ 0 w 10000"/>
              <a:gd name="connsiteY3" fmla="*/ 10000 h 10948"/>
              <a:gd name="connsiteX4" fmla="*/ 0 w 10000"/>
              <a:gd name="connsiteY4" fmla="*/ 0 h 10948"/>
              <a:gd name="connsiteX0" fmla="*/ 0 w 10000"/>
              <a:gd name="connsiteY0" fmla="*/ 0 h 11076"/>
              <a:gd name="connsiteX1" fmla="*/ 9993 w 10000"/>
              <a:gd name="connsiteY1" fmla="*/ 0 h 11076"/>
              <a:gd name="connsiteX2" fmla="*/ 10000 w 10000"/>
              <a:gd name="connsiteY2" fmla="*/ 7079 h 11076"/>
              <a:gd name="connsiteX3" fmla="*/ 0 w 10000"/>
              <a:gd name="connsiteY3" fmla="*/ 10000 h 11076"/>
              <a:gd name="connsiteX4" fmla="*/ 0 w 10000"/>
              <a:gd name="connsiteY4" fmla="*/ 0 h 11076"/>
              <a:gd name="connsiteX0" fmla="*/ 0 w 10000"/>
              <a:gd name="connsiteY0" fmla="*/ 0 h 10908"/>
              <a:gd name="connsiteX1" fmla="*/ 9993 w 10000"/>
              <a:gd name="connsiteY1" fmla="*/ 0 h 10908"/>
              <a:gd name="connsiteX2" fmla="*/ 10000 w 10000"/>
              <a:gd name="connsiteY2" fmla="*/ 7079 h 10908"/>
              <a:gd name="connsiteX3" fmla="*/ 0 w 10000"/>
              <a:gd name="connsiteY3" fmla="*/ 10000 h 10908"/>
              <a:gd name="connsiteX4" fmla="*/ 0 w 10000"/>
              <a:gd name="connsiteY4" fmla="*/ 0 h 10908"/>
              <a:gd name="connsiteX0" fmla="*/ 0 w 10000"/>
              <a:gd name="connsiteY0" fmla="*/ 0 h 10903"/>
              <a:gd name="connsiteX1" fmla="*/ 9993 w 10000"/>
              <a:gd name="connsiteY1" fmla="*/ 0 h 10903"/>
              <a:gd name="connsiteX2" fmla="*/ 10000 w 10000"/>
              <a:gd name="connsiteY2" fmla="*/ 7079 h 10903"/>
              <a:gd name="connsiteX3" fmla="*/ 0 w 10000"/>
              <a:gd name="connsiteY3" fmla="*/ 10000 h 10903"/>
              <a:gd name="connsiteX4" fmla="*/ 0 w 10000"/>
              <a:gd name="connsiteY4" fmla="*/ 0 h 10903"/>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171"/>
              <a:gd name="connsiteX1" fmla="*/ 9993 w 10000"/>
              <a:gd name="connsiteY1" fmla="*/ 0 h 11171"/>
              <a:gd name="connsiteX2" fmla="*/ 10000 w 10000"/>
              <a:gd name="connsiteY2" fmla="*/ 7079 h 11171"/>
              <a:gd name="connsiteX3" fmla="*/ 4032 w 10000"/>
              <a:gd name="connsiteY3" fmla="*/ 11028 h 11171"/>
              <a:gd name="connsiteX4" fmla="*/ 0 w 10000"/>
              <a:gd name="connsiteY4" fmla="*/ 10000 h 11171"/>
              <a:gd name="connsiteX5" fmla="*/ 0 w 10000"/>
              <a:gd name="connsiteY5" fmla="*/ 0 h 11171"/>
              <a:gd name="connsiteX0" fmla="*/ 0 w 10000"/>
              <a:gd name="connsiteY0" fmla="*/ 0 h 11031"/>
              <a:gd name="connsiteX1" fmla="*/ 9993 w 10000"/>
              <a:gd name="connsiteY1" fmla="*/ 0 h 11031"/>
              <a:gd name="connsiteX2" fmla="*/ 10000 w 10000"/>
              <a:gd name="connsiteY2" fmla="*/ 7079 h 11031"/>
              <a:gd name="connsiteX3" fmla="*/ 4032 w 10000"/>
              <a:gd name="connsiteY3" fmla="*/ 11028 h 11031"/>
              <a:gd name="connsiteX4" fmla="*/ 0 w 10000"/>
              <a:gd name="connsiteY4" fmla="*/ 10000 h 11031"/>
              <a:gd name="connsiteX5" fmla="*/ 0 w 10000"/>
              <a:gd name="connsiteY5" fmla="*/ 0 h 11031"/>
              <a:gd name="connsiteX0" fmla="*/ 0 w 10000"/>
              <a:gd name="connsiteY0" fmla="*/ 0 h 11048"/>
              <a:gd name="connsiteX1" fmla="*/ 9993 w 10000"/>
              <a:gd name="connsiteY1" fmla="*/ 0 h 11048"/>
              <a:gd name="connsiteX2" fmla="*/ 10000 w 10000"/>
              <a:gd name="connsiteY2" fmla="*/ 7079 h 11048"/>
              <a:gd name="connsiteX3" fmla="*/ 4032 w 10000"/>
              <a:gd name="connsiteY3" fmla="*/ 11028 h 11048"/>
              <a:gd name="connsiteX4" fmla="*/ 0 w 10000"/>
              <a:gd name="connsiteY4" fmla="*/ 10000 h 11048"/>
              <a:gd name="connsiteX5" fmla="*/ 0 w 10000"/>
              <a:gd name="connsiteY5" fmla="*/ 0 h 11048"/>
              <a:gd name="connsiteX0" fmla="*/ 0 w 10010"/>
              <a:gd name="connsiteY0" fmla="*/ 663 h 11048"/>
              <a:gd name="connsiteX1" fmla="*/ 10003 w 10010"/>
              <a:gd name="connsiteY1" fmla="*/ 0 h 11048"/>
              <a:gd name="connsiteX2" fmla="*/ 10010 w 10010"/>
              <a:gd name="connsiteY2" fmla="*/ 7079 h 11048"/>
              <a:gd name="connsiteX3" fmla="*/ 4042 w 10010"/>
              <a:gd name="connsiteY3" fmla="*/ 11028 h 11048"/>
              <a:gd name="connsiteX4" fmla="*/ 10 w 10010"/>
              <a:gd name="connsiteY4" fmla="*/ 10000 h 11048"/>
              <a:gd name="connsiteX5" fmla="*/ 0 w 10010"/>
              <a:gd name="connsiteY5" fmla="*/ 663 h 11048"/>
              <a:gd name="connsiteX0" fmla="*/ 0 w 10010"/>
              <a:gd name="connsiteY0" fmla="*/ 0 h 10385"/>
              <a:gd name="connsiteX1" fmla="*/ 10003 w 10010"/>
              <a:gd name="connsiteY1" fmla="*/ 0 h 10385"/>
              <a:gd name="connsiteX2" fmla="*/ 10010 w 10010"/>
              <a:gd name="connsiteY2" fmla="*/ 6416 h 10385"/>
              <a:gd name="connsiteX3" fmla="*/ 4042 w 10010"/>
              <a:gd name="connsiteY3" fmla="*/ 10365 h 10385"/>
              <a:gd name="connsiteX4" fmla="*/ 10 w 10010"/>
              <a:gd name="connsiteY4" fmla="*/ 9337 h 10385"/>
              <a:gd name="connsiteX5" fmla="*/ 0 w 10010"/>
              <a:gd name="connsiteY5" fmla="*/ 0 h 10385"/>
              <a:gd name="connsiteX0" fmla="*/ 0 w 10003"/>
              <a:gd name="connsiteY0" fmla="*/ 0 h 10404"/>
              <a:gd name="connsiteX1" fmla="*/ 9996 w 10003"/>
              <a:gd name="connsiteY1" fmla="*/ 19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8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1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6"/>
              <a:gd name="connsiteY0" fmla="*/ 0 h 10382"/>
              <a:gd name="connsiteX1" fmla="*/ 10006 w 10006"/>
              <a:gd name="connsiteY1" fmla="*/ 9 h 10382"/>
              <a:gd name="connsiteX2" fmla="*/ 10006 w 10006"/>
              <a:gd name="connsiteY2" fmla="*/ 6413 h 10382"/>
              <a:gd name="connsiteX3" fmla="*/ 4038 w 10006"/>
              <a:gd name="connsiteY3" fmla="*/ 10362 h 10382"/>
              <a:gd name="connsiteX4" fmla="*/ 6 w 10006"/>
              <a:gd name="connsiteY4" fmla="*/ 9334 h 10382"/>
              <a:gd name="connsiteX5" fmla="*/ 0 w 10006"/>
              <a:gd name="connsiteY5" fmla="*/ 0 h 10382"/>
              <a:gd name="connsiteX0" fmla="*/ 0 w 10006"/>
              <a:gd name="connsiteY0" fmla="*/ 0 h 10382"/>
              <a:gd name="connsiteX1" fmla="*/ 10006 w 10006"/>
              <a:gd name="connsiteY1" fmla="*/ 9 h 10382"/>
              <a:gd name="connsiteX2" fmla="*/ 10006 w 10006"/>
              <a:gd name="connsiteY2" fmla="*/ 5049 h 10382"/>
              <a:gd name="connsiteX3" fmla="*/ 4038 w 10006"/>
              <a:gd name="connsiteY3" fmla="*/ 10362 h 10382"/>
              <a:gd name="connsiteX4" fmla="*/ 6 w 10006"/>
              <a:gd name="connsiteY4" fmla="*/ 9334 h 10382"/>
              <a:gd name="connsiteX5" fmla="*/ 0 w 10006"/>
              <a:gd name="connsiteY5" fmla="*/ 0 h 10382"/>
              <a:gd name="connsiteX0" fmla="*/ 0 w 10006"/>
              <a:gd name="connsiteY0" fmla="*/ 0 h 10382"/>
              <a:gd name="connsiteX1" fmla="*/ 10006 w 10006"/>
              <a:gd name="connsiteY1" fmla="*/ 9 h 10382"/>
              <a:gd name="connsiteX2" fmla="*/ 10006 w 10006"/>
              <a:gd name="connsiteY2" fmla="*/ 5049 h 10382"/>
              <a:gd name="connsiteX3" fmla="*/ 4038 w 10006"/>
              <a:gd name="connsiteY3" fmla="*/ 10362 h 10382"/>
              <a:gd name="connsiteX4" fmla="*/ 6 w 10006"/>
              <a:gd name="connsiteY4" fmla="*/ 9334 h 10382"/>
              <a:gd name="connsiteX5" fmla="*/ 0 w 10006"/>
              <a:gd name="connsiteY5" fmla="*/ 0 h 10382"/>
              <a:gd name="connsiteX0" fmla="*/ 0 w 10006"/>
              <a:gd name="connsiteY0" fmla="*/ 0 h 10365"/>
              <a:gd name="connsiteX1" fmla="*/ 10006 w 10006"/>
              <a:gd name="connsiteY1" fmla="*/ 9 h 10365"/>
              <a:gd name="connsiteX2" fmla="*/ 10006 w 10006"/>
              <a:gd name="connsiteY2" fmla="*/ 5049 h 10365"/>
              <a:gd name="connsiteX3" fmla="*/ 4043 w 10006"/>
              <a:gd name="connsiteY3" fmla="*/ 10343 h 10365"/>
              <a:gd name="connsiteX4" fmla="*/ 6 w 10006"/>
              <a:gd name="connsiteY4" fmla="*/ 9334 h 10365"/>
              <a:gd name="connsiteX5" fmla="*/ 0 w 10006"/>
              <a:gd name="connsiteY5" fmla="*/ 0 h 10365"/>
              <a:gd name="connsiteX0" fmla="*/ 0 w 10006"/>
              <a:gd name="connsiteY0" fmla="*/ 0 h 10346"/>
              <a:gd name="connsiteX1" fmla="*/ 10006 w 10006"/>
              <a:gd name="connsiteY1" fmla="*/ 9 h 10346"/>
              <a:gd name="connsiteX2" fmla="*/ 10006 w 10006"/>
              <a:gd name="connsiteY2" fmla="*/ 5049 h 10346"/>
              <a:gd name="connsiteX3" fmla="*/ 4043 w 10006"/>
              <a:gd name="connsiteY3" fmla="*/ 10343 h 10346"/>
              <a:gd name="connsiteX4" fmla="*/ 6 w 10006"/>
              <a:gd name="connsiteY4" fmla="*/ 8873 h 10346"/>
              <a:gd name="connsiteX5" fmla="*/ 0 w 10006"/>
              <a:gd name="connsiteY5" fmla="*/ 0 h 10346"/>
              <a:gd name="connsiteX0" fmla="*/ 0 w 10006"/>
              <a:gd name="connsiteY0" fmla="*/ 0 h 10361"/>
              <a:gd name="connsiteX1" fmla="*/ 10006 w 10006"/>
              <a:gd name="connsiteY1" fmla="*/ 9 h 10361"/>
              <a:gd name="connsiteX2" fmla="*/ 10006 w 10006"/>
              <a:gd name="connsiteY2" fmla="*/ 5049 h 10361"/>
              <a:gd name="connsiteX3" fmla="*/ 4043 w 10006"/>
              <a:gd name="connsiteY3" fmla="*/ 10343 h 10361"/>
              <a:gd name="connsiteX4" fmla="*/ 6 w 10006"/>
              <a:gd name="connsiteY4" fmla="*/ 8873 h 10361"/>
              <a:gd name="connsiteX5" fmla="*/ 0 w 10006"/>
              <a:gd name="connsiteY5" fmla="*/ 0 h 10361"/>
              <a:gd name="connsiteX0" fmla="*/ 0 w 10006"/>
              <a:gd name="connsiteY0" fmla="*/ 0 h 10361"/>
              <a:gd name="connsiteX1" fmla="*/ 10006 w 10006"/>
              <a:gd name="connsiteY1" fmla="*/ 9 h 10361"/>
              <a:gd name="connsiteX2" fmla="*/ 10006 w 10006"/>
              <a:gd name="connsiteY2" fmla="*/ 5049 h 10361"/>
              <a:gd name="connsiteX3" fmla="*/ 4043 w 10006"/>
              <a:gd name="connsiteY3" fmla="*/ 10343 h 10361"/>
              <a:gd name="connsiteX4" fmla="*/ 6 w 10006"/>
              <a:gd name="connsiteY4" fmla="*/ 8873 h 10361"/>
              <a:gd name="connsiteX5" fmla="*/ 0 w 10006"/>
              <a:gd name="connsiteY5" fmla="*/ 0 h 10361"/>
              <a:gd name="connsiteX0" fmla="*/ 0 w 10006"/>
              <a:gd name="connsiteY0" fmla="*/ 0 h 10361"/>
              <a:gd name="connsiteX1" fmla="*/ 10006 w 10006"/>
              <a:gd name="connsiteY1" fmla="*/ 9 h 10361"/>
              <a:gd name="connsiteX2" fmla="*/ 10006 w 10006"/>
              <a:gd name="connsiteY2" fmla="*/ 5049 h 10361"/>
              <a:gd name="connsiteX3" fmla="*/ 4043 w 10006"/>
              <a:gd name="connsiteY3" fmla="*/ 10343 h 10361"/>
              <a:gd name="connsiteX4" fmla="*/ 1 w 10006"/>
              <a:gd name="connsiteY4" fmla="*/ 8873 h 10361"/>
              <a:gd name="connsiteX5" fmla="*/ 0 w 10006"/>
              <a:gd name="connsiteY5" fmla="*/ 0 h 10361"/>
              <a:gd name="connsiteX0" fmla="*/ 0 w 10006"/>
              <a:gd name="connsiteY0" fmla="*/ 0 h 10361"/>
              <a:gd name="connsiteX1" fmla="*/ 10006 w 10006"/>
              <a:gd name="connsiteY1" fmla="*/ 9 h 10361"/>
              <a:gd name="connsiteX2" fmla="*/ 10006 w 10006"/>
              <a:gd name="connsiteY2" fmla="*/ 5049 h 10361"/>
              <a:gd name="connsiteX3" fmla="*/ 4043 w 10006"/>
              <a:gd name="connsiteY3" fmla="*/ 10343 h 10361"/>
              <a:gd name="connsiteX4" fmla="*/ 1 w 10006"/>
              <a:gd name="connsiteY4" fmla="*/ 8873 h 10361"/>
              <a:gd name="connsiteX5" fmla="*/ 0 w 10006"/>
              <a:gd name="connsiteY5" fmla="*/ 0 h 10361"/>
              <a:gd name="connsiteX0" fmla="*/ 0 w 10006"/>
              <a:gd name="connsiteY0" fmla="*/ 0 h 10361"/>
              <a:gd name="connsiteX1" fmla="*/ 10006 w 10006"/>
              <a:gd name="connsiteY1" fmla="*/ 9 h 10361"/>
              <a:gd name="connsiteX2" fmla="*/ 9998 w 10006"/>
              <a:gd name="connsiteY2" fmla="*/ 5049 h 10361"/>
              <a:gd name="connsiteX3" fmla="*/ 4043 w 10006"/>
              <a:gd name="connsiteY3" fmla="*/ 10343 h 10361"/>
              <a:gd name="connsiteX4" fmla="*/ 1 w 10006"/>
              <a:gd name="connsiteY4" fmla="*/ 8873 h 10361"/>
              <a:gd name="connsiteX5" fmla="*/ 0 w 10006"/>
              <a:gd name="connsiteY5" fmla="*/ 0 h 10361"/>
              <a:gd name="connsiteX0" fmla="*/ 0 w 10003"/>
              <a:gd name="connsiteY0" fmla="*/ 1 h 10362"/>
              <a:gd name="connsiteX1" fmla="*/ 10003 w 10003"/>
              <a:gd name="connsiteY1" fmla="*/ 0 h 10362"/>
              <a:gd name="connsiteX2" fmla="*/ 9998 w 10003"/>
              <a:gd name="connsiteY2" fmla="*/ 5050 h 10362"/>
              <a:gd name="connsiteX3" fmla="*/ 4043 w 10003"/>
              <a:gd name="connsiteY3" fmla="*/ 10344 h 10362"/>
              <a:gd name="connsiteX4" fmla="*/ 1 w 10003"/>
              <a:gd name="connsiteY4" fmla="*/ 8874 h 10362"/>
              <a:gd name="connsiteX5" fmla="*/ 0 w 10003"/>
              <a:gd name="connsiteY5" fmla="*/ 1 h 10362"/>
              <a:gd name="connsiteX0" fmla="*/ 0 w 10000"/>
              <a:gd name="connsiteY0" fmla="*/ 1 h 10362"/>
              <a:gd name="connsiteX1" fmla="*/ 10000 w 10000"/>
              <a:gd name="connsiteY1" fmla="*/ 0 h 10362"/>
              <a:gd name="connsiteX2" fmla="*/ 9998 w 10000"/>
              <a:gd name="connsiteY2" fmla="*/ 5050 h 10362"/>
              <a:gd name="connsiteX3" fmla="*/ 4043 w 10000"/>
              <a:gd name="connsiteY3" fmla="*/ 10344 h 10362"/>
              <a:gd name="connsiteX4" fmla="*/ 1 w 10000"/>
              <a:gd name="connsiteY4" fmla="*/ 8874 h 10362"/>
              <a:gd name="connsiteX5" fmla="*/ 0 w 10000"/>
              <a:gd name="connsiteY5" fmla="*/ 1 h 10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362">
                <a:moveTo>
                  <a:pt x="0" y="1"/>
                </a:moveTo>
                <a:lnTo>
                  <a:pt x="10000" y="0"/>
                </a:lnTo>
                <a:cubicBezTo>
                  <a:pt x="10002" y="2360"/>
                  <a:pt x="9996" y="2691"/>
                  <a:pt x="9998" y="5050"/>
                </a:cubicBezTo>
                <a:cubicBezTo>
                  <a:pt x="7551" y="9862"/>
                  <a:pt x="4072" y="10376"/>
                  <a:pt x="4043" y="10344"/>
                </a:cubicBezTo>
                <a:cubicBezTo>
                  <a:pt x="4007" y="10389"/>
                  <a:pt x="1958" y="10477"/>
                  <a:pt x="1" y="8874"/>
                </a:cubicBezTo>
                <a:cubicBezTo>
                  <a:pt x="-2" y="5762"/>
                  <a:pt x="3" y="3113"/>
                  <a:pt x="0" y="1"/>
                </a:cubicBezTo>
                <a:close/>
              </a:path>
            </a:pathLst>
          </a:custGeom>
        </p:spPr>
        <p:txBody>
          <a:bodyPr/>
          <a:lstStyle>
            <a:lvl1pPr marL="271463" marR="0" indent="-271463" algn="l" defTabSz="914199" rtl="0" eaLnBrk="1" fontAlgn="auto" latinLnBrk="0" hangingPunct="1">
              <a:lnSpc>
                <a:spcPct val="100000"/>
              </a:lnSpc>
              <a:spcBef>
                <a:spcPts val="1800"/>
              </a:spcBef>
              <a:spcAft>
                <a:spcPts val="0"/>
              </a:spcAft>
              <a:buClr>
                <a:srgbClr val="CF022B"/>
              </a:buClr>
              <a:buSzPct val="90000"/>
              <a:buFontTx/>
              <a:buBlip>
                <a:blip r:embed="rId2"/>
              </a:buBlip>
              <a:tabLst/>
              <a:defRPr/>
            </a:lvl1pPr>
          </a:lstStyle>
          <a:p>
            <a:r>
              <a:rPr lang="fr-FR" dirty="0" smtClean="0"/>
              <a:t>Cliquez sur l'icône pour ajouter une image</a:t>
            </a:r>
          </a:p>
          <a:p>
            <a:endParaRPr lang="fr-FR" dirty="0"/>
          </a:p>
        </p:txBody>
      </p:sp>
      <p:sp>
        <p:nvSpPr>
          <p:cNvPr id="15" name="Espace réservé de la date 14"/>
          <p:cNvSpPr>
            <a:spLocks noGrp="1"/>
          </p:cNvSpPr>
          <p:nvPr>
            <p:ph type="dt" sz="half" idx="12"/>
          </p:nvPr>
        </p:nvSpPr>
        <p:spPr bwMode="gray"/>
        <p:txBody>
          <a:bodyPr/>
          <a:lstStyle/>
          <a:p>
            <a:endParaRPr lang="fr-FR" dirty="0"/>
          </a:p>
        </p:txBody>
      </p:sp>
      <p:sp>
        <p:nvSpPr>
          <p:cNvPr id="16" name="Espace réservé du pied de page 15"/>
          <p:cNvSpPr>
            <a:spLocks noGrp="1"/>
          </p:cNvSpPr>
          <p:nvPr>
            <p:ph type="ftr" sz="quarter" idx="13"/>
          </p:nvPr>
        </p:nvSpPr>
        <p:spPr bwMode="gray"/>
        <p:txBody>
          <a:bodyPr/>
          <a:lstStyle/>
          <a:p>
            <a:r>
              <a:rPr lang="fr-FR" smtClean="0"/>
              <a:t>Nom de la présentation</a:t>
            </a:r>
            <a:endParaRPr lang="fr-FR" dirty="0"/>
          </a:p>
        </p:txBody>
      </p:sp>
      <p:sp>
        <p:nvSpPr>
          <p:cNvPr id="17" name="Espace réservé du numéro de diapositive 16"/>
          <p:cNvSpPr>
            <a:spLocks noGrp="1"/>
          </p:cNvSpPr>
          <p:nvPr>
            <p:ph type="sldNum" sz="quarter" idx="14"/>
          </p:nvPr>
        </p:nvSpPr>
        <p:spPr bwMode="gray"/>
        <p:txBody>
          <a:bodyPr/>
          <a:lstStyle/>
          <a:p>
            <a:fld id="{AF43E6FD-AB27-4108-A2FC-346BB5F75E3F}" type="slidenum">
              <a:rPr lang="fr-FR" smtClean="0"/>
              <a:pPr/>
              <a:t>‹N°›</a:t>
            </a:fld>
            <a:endParaRPr lang="fr-FR" dirty="0"/>
          </a:p>
        </p:txBody>
      </p:sp>
      <p:cxnSp>
        <p:nvCxnSpPr>
          <p:cNvPr id="18" name="Connecteur droit 17"/>
          <p:cNvCxnSpPr/>
          <p:nvPr userDrawn="1"/>
        </p:nvCxnSpPr>
        <p:spPr bwMode="gray">
          <a:xfrm>
            <a:off x="395536" y="4903711"/>
            <a:ext cx="0" cy="74066"/>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sp>
        <p:nvSpPr>
          <p:cNvPr id="24" name="Titre 1"/>
          <p:cNvSpPr>
            <a:spLocks noGrp="1"/>
          </p:cNvSpPr>
          <p:nvPr>
            <p:ph type="ctrTitle"/>
          </p:nvPr>
        </p:nvSpPr>
        <p:spPr bwMode="gray">
          <a:xfrm>
            <a:off x="395536" y="3113147"/>
            <a:ext cx="6451431" cy="369312"/>
          </a:xfrm>
        </p:spPr>
        <p:txBody>
          <a:bodyPr wrap="square" anchor="b">
            <a:spAutoFit/>
          </a:bodyPr>
          <a:lstStyle>
            <a:lvl1pPr algn="l">
              <a:defRPr sz="2000" cap="all" baseline="0">
                <a:solidFill>
                  <a:schemeClr val="tx1"/>
                </a:solidFill>
              </a:defRPr>
            </a:lvl1pPr>
          </a:lstStyle>
          <a:p>
            <a:r>
              <a:rPr lang="fr-FR" dirty="0" smtClean="0"/>
              <a:t>Modifiez le style du titre</a:t>
            </a:r>
            <a:endParaRPr lang="fr-FR" dirty="0"/>
          </a:p>
        </p:txBody>
      </p:sp>
      <p:sp>
        <p:nvSpPr>
          <p:cNvPr id="25" name="Sous-titre 2"/>
          <p:cNvSpPr>
            <a:spLocks noGrp="1"/>
          </p:cNvSpPr>
          <p:nvPr>
            <p:ph type="subTitle" idx="1"/>
          </p:nvPr>
        </p:nvSpPr>
        <p:spPr bwMode="gray">
          <a:xfrm>
            <a:off x="395536" y="3490921"/>
            <a:ext cx="6457215" cy="246221"/>
          </a:xfrm>
          <a:prstGeom prst="rect">
            <a:avLst/>
          </a:prstGeom>
        </p:spPr>
        <p:txBody>
          <a:bodyPr wrap="square" tIns="0" bIns="0">
            <a:spAutoFit/>
          </a:bodyPr>
          <a:lstStyle>
            <a:lvl1pPr marL="0" indent="0" algn="l">
              <a:spcBef>
                <a:spcPts val="411"/>
              </a:spcBef>
              <a:buFont typeface="Arial" panose="020B0604020202020204" pitchFamily="34" charset="0"/>
              <a:buNone/>
              <a:defRPr sz="16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dirty="0" smtClean="0"/>
              <a:t>Modifiez le style des sous-titres du masque</a:t>
            </a:r>
            <a:endParaRPr lang="fr-FR" dirty="0"/>
          </a:p>
        </p:txBody>
      </p:sp>
      <p:grpSp>
        <p:nvGrpSpPr>
          <p:cNvPr id="4" name="Groupe 3"/>
          <p:cNvGrpSpPr/>
          <p:nvPr userDrawn="1"/>
        </p:nvGrpSpPr>
        <p:grpSpPr>
          <a:xfrm>
            <a:off x="0" y="1236662"/>
            <a:ext cx="9145587" cy="1342956"/>
            <a:chOff x="0" y="1236662"/>
            <a:chExt cx="9145587" cy="1342956"/>
          </a:xfrm>
          <a:solidFill>
            <a:schemeClr val="tx1">
              <a:lumMod val="10000"/>
              <a:lumOff val="90000"/>
            </a:schemeClr>
          </a:solidFill>
        </p:grpSpPr>
        <p:sp>
          <p:nvSpPr>
            <p:cNvPr id="28" name="Freeform 20"/>
            <p:cNvSpPr>
              <a:spLocks/>
            </p:cNvSpPr>
            <p:nvPr userDrawn="1"/>
          </p:nvSpPr>
          <p:spPr bwMode="gray">
            <a:xfrm>
              <a:off x="3374982" y="1236662"/>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22"/>
            <p:cNvSpPr>
              <a:spLocks/>
            </p:cNvSpPr>
            <p:nvPr userDrawn="1"/>
          </p:nvSpPr>
          <p:spPr bwMode="gray">
            <a:xfrm>
              <a:off x="0" y="2196471"/>
              <a:ext cx="3479800" cy="383147"/>
            </a:xfrm>
            <a:custGeom>
              <a:avLst/>
              <a:gdLst/>
              <a:ahLst/>
              <a:cxnLst/>
              <a:rect l="l" t="t" r="r" b="b"/>
              <a:pathLst>
                <a:path w="3479800" h="383147">
                  <a:moveTo>
                    <a:pt x="731" y="0"/>
                  </a:moveTo>
                  <a:lnTo>
                    <a:pt x="4901" y="0"/>
                  </a:lnTo>
                  <a:lnTo>
                    <a:pt x="4901" y="2637"/>
                  </a:lnTo>
                  <a:cubicBezTo>
                    <a:pt x="4901" y="2637"/>
                    <a:pt x="1437664" y="350427"/>
                    <a:pt x="3479800" y="365122"/>
                  </a:cubicBezTo>
                  <a:cubicBezTo>
                    <a:pt x="1514512" y="445128"/>
                    <a:pt x="99" y="232878"/>
                    <a:pt x="0" y="232864"/>
                  </a:cubicBezTo>
                  <a:cubicBezTo>
                    <a:pt x="0" y="232864"/>
                    <a:pt x="0" y="232864"/>
                    <a:pt x="7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32" name="Image 3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gray">
          <a:xfrm>
            <a:off x="8374038" y="4710111"/>
            <a:ext cx="425591" cy="311391"/>
          </a:xfrm>
          <a:prstGeom prst="rect">
            <a:avLst/>
          </a:prstGeom>
        </p:spPr>
      </p:pic>
    </p:spTree>
    <p:extLst>
      <p:ext uri="{BB962C8B-B14F-4D97-AF65-F5344CB8AC3E}">
        <p14:creationId xmlns:p14="http://schemas.microsoft.com/office/powerpoint/2010/main" val="22136484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395536" y="1113240"/>
            <a:ext cx="8353177" cy="3511148"/>
          </a:xfrm>
          <a:prstGeom prst="rect">
            <a:avLst/>
          </a:prstGeom>
        </p:spPr>
        <p:txBody>
          <a:bodyPr/>
          <a:lstStyle/>
          <a:p>
            <a:pPr lvl="0"/>
            <a:r>
              <a:rPr lang="fr-FR" dirty="0" smtClean="0"/>
              <a:t>Modifiez les styles du texte du masque</a:t>
            </a:r>
          </a:p>
          <a:p>
            <a:pPr lvl="1"/>
            <a:r>
              <a:rPr lang="fr-FR" dirty="0" smtClean="0"/>
              <a:t>Deuxième niveau</a:t>
            </a:r>
          </a:p>
          <a:p>
            <a:pPr lvl="2"/>
            <a:r>
              <a:rPr lang="fr-FR" dirty="0" smtClean="0"/>
              <a:t>Troisième niveau</a:t>
            </a:r>
          </a:p>
        </p:txBody>
      </p:sp>
      <p:sp>
        <p:nvSpPr>
          <p:cNvPr id="8" name="Titre 7"/>
          <p:cNvSpPr>
            <a:spLocks noGrp="1"/>
          </p:cNvSpPr>
          <p:nvPr>
            <p:ph type="title"/>
          </p:nvPr>
        </p:nvSpPr>
        <p:spPr bwMode="gray">
          <a:xfrm>
            <a:off x="395536" y="252376"/>
            <a:ext cx="8353098" cy="249410"/>
          </a:xfrm>
        </p:spPr>
        <p:txBody>
          <a:bodyPr anchor="ctr"/>
          <a:lstStyle/>
          <a:p>
            <a:r>
              <a:rPr lang="fr-FR" dirty="0" smtClean="0"/>
              <a:t>Modifiez le style du titre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smtClean="0"/>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4" name="Espace réservé du texte 3"/>
          <p:cNvSpPr>
            <a:spLocks noGrp="1"/>
          </p:cNvSpPr>
          <p:nvPr>
            <p:ph type="body" sz="quarter" idx="13"/>
          </p:nvPr>
        </p:nvSpPr>
        <p:spPr bwMode="gray">
          <a:xfrm>
            <a:off x="395535" y="558549"/>
            <a:ext cx="8353177" cy="222647"/>
          </a:xfrm>
          <a:prstGeom prst="rect">
            <a:avLst/>
          </a:prstGeom>
        </p:spPr>
        <p:txBody>
          <a:bodyPr vert="horz" lIns="0" tIns="45710" rIns="0" bIns="45710" rtlCol="0" anchor="ctr">
            <a:noAutofit/>
          </a:bodyPr>
          <a:lstStyle>
            <a:lvl1pPr marL="0" indent="0">
              <a:lnSpc>
                <a:spcPct val="90000"/>
              </a:lnSpc>
              <a:spcBef>
                <a:spcPct val="0"/>
              </a:spcBef>
              <a:buFont typeface="Arial" panose="020B0604020202020204" pitchFamily="34" charset="0"/>
              <a:buNone/>
              <a:defRPr lang="fr-FR" sz="1600" cap="all" smtClean="0">
                <a:solidFill>
                  <a:srgbClr val="CF022B"/>
                </a:solidFill>
                <a:latin typeface="+mj-lt"/>
                <a:ea typeface="+mj-ea"/>
                <a:cs typeface="+mj-cs"/>
              </a:defRPr>
            </a:lvl1pPr>
            <a:lvl2pPr>
              <a:defRPr lang="fr-FR" smtClean="0"/>
            </a:lvl2pPr>
            <a:lvl3pPr>
              <a:defRPr lang="fr-FR" smtClean="0"/>
            </a:lvl3pPr>
            <a:lvl4pPr>
              <a:defRPr lang="fr-FR" smtClean="0"/>
            </a:lvl4pPr>
            <a:lvl5pPr>
              <a:defRPr lang="en-GB"/>
            </a:lvl5pPr>
          </a:lstStyle>
          <a:p>
            <a:pPr marL="0" lvl="0">
              <a:lnSpc>
                <a:spcPct val="90000"/>
              </a:lnSpc>
              <a:spcBef>
                <a:spcPct val="0"/>
              </a:spcBef>
            </a:pPr>
            <a:r>
              <a:rPr lang="fr-FR" dirty="0" smtClean="0"/>
              <a:t>Modifiez les styles du texte du masque</a:t>
            </a:r>
          </a:p>
        </p:txBody>
      </p:sp>
    </p:spTree>
    <p:extLst>
      <p:ext uri="{BB962C8B-B14F-4D97-AF65-F5344CB8AC3E}">
        <p14:creationId xmlns:p14="http://schemas.microsoft.com/office/powerpoint/2010/main" val="14361754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5" name="Espace réservé du contenu 4"/>
          <p:cNvSpPr>
            <a:spLocks noGrp="1"/>
          </p:cNvSpPr>
          <p:nvPr>
            <p:ph sz="quarter" idx="14"/>
          </p:nvPr>
        </p:nvSpPr>
        <p:spPr bwMode="gray">
          <a:xfrm>
            <a:off x="4693155" y="1113242"/>
            <a:ext cx="4032697" cy="3511508"/>
          </a:xfrm>
          <a:prstGeom prst="rect">
            <a:avLst/>
          </a:prstGeom>
        </p:spPr>
        <p:txBody>
          <a:bodyPr/>
          <a:lstStyle>
            <a:lvl1pPr>
              <a:defRPr sz="1600"/>
            </a:lvl1pPr>
            <a:lvl2pPr>
              <a:defRPr sz="1400"/>
            </a:lvl2pPr>
            <a:lvl3pPr>
              <a:defRPr sz="1200"/>
            </a:lvl3pPr>
            <a:lvl4pPr>
              <a:defRPr sz="1600"/>
            </a:lvl4pPr>
            <a:lvl5pPr>
              <a:defRPr sz="1600"/>
            </a:lvl5pPr>
          </a:lstStyle>
          <a:p>
            <a:pPr lvl="0"/>
            <a:r>
              <a:rPr lang="fr-FR" dirty="0" smtClean="0"/>
              <a:t>Modifiez les styles du texte du masque</a:t>
            </a:r>
          </a:p>
          <a:p>
            <a:pPr lvl="1"/>
            <a:r>
              <a:rPr lang="fr-FR" dirty="0" smtClean="0"/>
              <a:t>Deuxième niveau</a:t>
            </a:r>
          </a:p>
          <a:p>
            <a:pPr lvl="2"/>
            <a:r>
              <a:rPr lang="fr-FR" dirty="0" smtClean="0"/>
              <a:t>Troisième niveau</a:t>
            </a:r>
          </a:p>
        </p:txBody>
      </p:sp>
      <p:sp>
        <p:nvSpPr>
          <p:cNvPr id="3" name="Espace réservé du contenu 2"/>
          <p:cNvSpPr>
            <a:spLocks noGrp="1"/>
          </p:cNvSpPr>
          <p:nvPr>
            <p:ph idx="1"/>
          </p:nvPr>
        </p:nvSpPr>
        <p:spPr bwMode="gray">
          <a:xfrm>
            <a:off x="395287" y="1113236"/>
            <a:ext cx="4057394" cy="3511152"/>
          </a:xfrm>
          <a:prstGeom prst="rect">
            <a:avLst/>
          </a:prstGeom>
        </p:spPr>
        <p:txBody>
          <a:bodyPr/>
          <a:lstStyle>
            <a:lvl1pPr>
              <a:defRPr sz="1600"/>
            </a:lvl1pPr>
            <a:lvl2pPr>
              <a:defRPr sz="1400"/>
            </a:lvl2pPr>
            <a:lvl3pPr>
              <a:defRPr sz="1200"/>
            </a:lvl3pPr>
          </a:lstStyle>
          <a:p>
            <a:pPr lvl="0"/>
            <a:r>
              <a:rPr lang="fr-FR" dirty="0" smtClean="0"/>
              <a:t>Modifiez les styles du texte du masque</a:t>
            </a:r>
          </a:p>
          <a:p>
            <a:pPr lvl="1"/>
            <a:r>
              <a:rPr lang="fr-FR" dirty="0" smtClean="0"/>
              <a:t>Deuxième niveau</a:t>
            </a:r>
          </a:p>
          <a:p>
            <a:pPr lvl="2"/>
            <a:r>
              <a:rPr lang="fr-FR" dirty="0" smtClean="0"/>
              <a:t>Troisième niveau</a:t>
            </a:r>
          </a:p>
        </p:txBody>
      </p:sp>
      <p:sp>
        <p:nvSpPr>
          <p:cNvPr id="8" name="Titre 7"/>
          <p:cNvSpPr>
            <a:spLocks noGrp="1"/>
          </p:cNvSpPr>
          <p:nvPr>
            <p:ph type="title"/>
          </p:nvPr>
        </p:nvSpPr>
        <p:spPr bwMode="gray">
          <a:xfrm>
            <a:off x="395287" y="195486"/>
            <a:ext cx="8353426" cy="679771"/>
          </a:xfrm>
        </p:spPr>
        <p:txBody>
          <a:bodyPr/>
          <a:lstStyle/>
          <a:p>
            <a:r>
              <a:rPr lang="fr-FR" dirty="0" smtClean="0"/>
              <a:t>Modifiez le style du titre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smtClean="0"/>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Tree>
    <p:extLst>
      <p:ext uri="{BB962C8B-B14F-4D97-AF65-F5344CB8AC3E}">
        <p14:creationId xmlns:p14="http://schemas.microsoft.com/office/powerpoint/2010/main" val="22107817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rectangular picture">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395287" y="1113241"/>
            <a:ext cx="4176713" cy="3511146"/>
          </a:xfrm>
          <a:prstGeom prst="rect">
            <a:avLst/>
          </a:prstGeom>
        </p:spPr>
        <p:txBody>
          <a:bodyPr/>
          <a:lstStyle>
            <a:lvl1pPr>
              <a:defRPr sz="1600"/>
            </a:lvl1pPr>
            <a:lvl2pPr>
              <a:defRPr sz="1400"/>
            </a:lvl2pPr>
            <a:lvl3pPr>
              <a:defRPr sz="1200"/>
            </a:lvl3pPr>
          </a:lstStyle>
          <a:p>
            <a:pPr lvl="0"/>
            <a:r>
              <a:rPr lang="fr-FR" dirty="0" smtClean="0"/>
              <a:t>Modifiez les styles du texte du masque</a:t>
            </a:r>
          </a:p>
          <a:p>
            <a:pPr lvl="1"/>
            <a:r>
              <a:rPr lang="fr-FR" dirty="0" smtClean="0"/>
              <a:t>Deuxième niveau</a:t>
            </a:r>
          </a:p>
          <a:p>
            <a:pPr lvl="2"/>
            <a:r>
              <a:rPr lang="fr-FR" dirty="0" smtClean="0"/>
              <a:t>Troisième niveau</a:t>
            </a:r>
          </a:p>
        </p:txBody>
      </p:sp>
      <p:sp>
        <p:nvSpPr>
          <p:cNvPr id="8" name="Titre 7"/>
          <p:cNvSpPr>
            <a:spLocks noGrp="1"/>
          </p:cNvSpPr>
          <p:nvPr>
            <p:ph type="title"/>
          </p:nvPr>
        </p:nvSpPr>
        <p:spPr bwMode="gray">
          <a:xfrm>
            <a:off x="395287" y="195486"/>
            <a:ext cx="8353426" cy="679771"/>
          </a:xfrm>
        </p:spPr>
        <p:txBody>
          <a:bodyPr/>
          <a:lstStyle/>
          <a:p>
            <a:r>
              <a:rPr lang="fr-FR" dirty="0" smtClean="0"/>
              <a:t>Modifiez le style du titre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smtClean="0"/>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4" name="Espace réservé pour une image  3"/>
          <p:cNvSpPr>
            <a:spLocks noGrp="1"/>
          </p:cNvSpPr>
          <p:nvPr>
            <p:ph type="pic" sz="quarter" idx="13"/>
          </p:nvPr>
        </p:nvSpPr>
        <p:spPr bwMode="gray">
          <a:xfrm>
            <a:off x="4788037" y="1106098"/>
            <a:ext cx="4355975" cy="3518290"/>
          </a:xfrm>
          <a:prstGeom prst="rect">
            <a:avLst/>
          </a:prstGeom>
        </p:spPr>
        <p:txBody>
          <a:bodyPr/>
          <a:lstStyle/>
          <a:p>
            <a:r>
              <a:rPr lang="fr-FR" dirty="0" smtClean="0"/>
              <a:t>Cliquez sur l'icône pour ajouter une image</a:t>
            </a:r>
          </a:p>
        </p:txBody>
      </p:sp>
    </p:spTree>
    <p:extLst>
      <p:ext uri="{BB962C8B-B14F-4D97-AF65-F5344CB8AC3E}">
        <p14:creationId xmlns:p14="http://schemas.microsoft.com/office/powerpoint/2010/main" val="9820295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95287" y="195486"/>
            <a:ext cx="8353426" cy="679771"/>
          </a:xfrm>
          <a:prstGeom prst="rect">
            <a:avLst/>
          </a:prstGeom>
        </p:spPr>
        <p:txBody>
          <a:bodyPr vert="horz" lIns="0" tIns="45710" rIns="0" bIns="45710" rtlCol="0" anchor="b">
            <a:noAutofit/>
          </a:bodyPr>
          <a:lstStyle/>
          <a:p>
            <a:r>
              <a:rPr lang="fr-FR" dirty="0" smtClean="0"/>
              <a:t>Modifiez le style du titre</a:t>
            </a:r>
            <a:endParaRPr lang="fr-FR" dirty="0"/>
          </a:p>
        </p:txBody>
      </p:sp>
      <p:sp>
        <p:nvSpPr>
          <p:cNvPr id="4" name="Espace réservé de la date 3"/>
          <p:cNvSpPr>
            <a:spLocks noGrp="1"/>
          </p:cNvSpPr>
          <p:nvPr>
            <p:ph type="dt" sz="half" idx="2"/>
          </p:nvPr>
        </p:nvSpPr>
        <p:spPr bwMode="gray">
          <a:xfrm>
            <a:off x="5142034" y="4851340"/>
            <a:ext cx="1086163" cy="154578"/>
          </a:xfrm>
          <a:prstGeom prst="rect">
            <a:avLst/>
          </a:prstGeom>
        </p:spPr>
        <p:txBody>
          <a:bodyPr vert="horz" lIns="91420" tIns="45710" rIns="91420" bIns="45710" rtlCol="0" anchor="ctr"/>
          <a:lstStyle>
            <a:lvl1pPr algn="l">
              <a:defRPr sz="900">
                <a:solidFill>
                  <a:srgbClr val="464646"/>
                </a:solidFill>
              </a:defRPr>
            </a:lvl1pPr>
          </a:lstStyle>
          <a:p>
            <a:endParaRPr lang="fr-FR" dirty="0"/>
          </a:p>
        </p:txBody>
      </p:sp>
      <p:sp>
        <p:nvSpPr>
          <p:cNvPr id="5" name="Espace réservé du pied de page 4"/>
          <p:cNvSpPr>
            <a:spLocks noGrp="1"/>
          </p:cNvSpPr>
          <p:nvPr>
            <p:ph type="ftr" sz="quarter" idx="3"/>
          </p:nvPr>
        </p:nvSpPr>
        <p:spPr bwMode="gray">
          <a:xfrm>
            <a:off x="395287" y="4876656"/>
            <a:ext cx="4544590" cy="121614"/>
          </a:xfrm>
          <a:prstGeom prst="rect">
            <a:avLst/>
          </a:prstGeom>
        </p:spPr>
        <p:txBody>
          <a:bodyPr vert="horz" lIns="91420" tIns="45710" rIns="91420" bIns="45710" rtlCol="0" anchor="ctr"/>
          <a:lstStyle>
            <a:lvl1pPr algn="l">
              <a:defRPr sz="900">
                <a:solidFill>
                  <a:srgbClr val="464646"/>
                </a:solidFill>
              </a:defRPr>
            </a:lvl1pPr>
          </a:lstStyle>
          <a:p>
            <a:r>
              <a:rPr lang="fr-FR" smtClean="0"/>
              <a:t>Nom de la présentation</a:t>
            </a:r>
            <a:endParaRPr lang="fr-FR" dirty="0"/>
          </a:p>
        </p:txBody>
      </p:sp>
      <p:sp>
        <p:nvSpPr>
          <p:cNvPr id="6" name="Espace réservé du numéro de diapositive 5"/>
          <p:cNvSpPr>
            <a:spLocks noGrp="1"/>
          </p:cNvSpPr>
          <p:nvPr>
            <p:ph type="sldNum" sz="quarter" idx="4"/>
          </p:nvPr>
        </p:nvSpPr>
        <p:spPr bwMode="gray">
          <a:xfrm>
            <a:off x="26348" y="4876656"/>
            <a:ext cx="296226" cy="121614"/>
          </a:xfrm>
          <a:prstGeom prst="rect">
            <a:avLst/>
          </a:prstGeom>
        </p:spPr>
        <p:txBody>
          <a:bodyPr vert="horz" lIns="0" tIns="45710" rIns="0" bIns="45710" rtlCol="0" anchor="ctr"/>
          <a:lstStyle>
            <a:lvl1pPr algn="r">
              <a:defRPr sz="900">
                <a:solidFill>
                  <a:srgbClr val="464646"/>
                </a:solidFill>
              </a:defRPr>
            </a:lvl1pPr>
          </a:lstStyle>
          <a:p>
            <a:fld id="{AF43E6FD-AB27-4108-A2FC-346BB5F75E3F}" type="slidenum">
              <a:rPr lang="fr-FR" smtClean="0"/>
              <a:pPr/>
              <a:t>‹N°›</a:t>
            </a:fld>
            <a:endParaRPr lang="fr-FR" dirty="0"/>
          </a:p>
        </p:txBody>
      </p:sp>
      <p:cxnSp>
        <p:nvCxnSpPr>
          <p:cNvPr id="11" name="Connecteur droit 10"/>
          <p:cNvCxnSpPr/>
          <p:nvPr/>
        </p:nvCxnSpPr>
        <p:spPr bwMode="gray">
          <a:xfrm>
            <a:off x="395287" y="4903711"/>
            <a:ext cx="0" cy="74066"/>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gray">
          <a:xfrm>
            <a:off x="395287" y="930336"/>
            <a:ext cx="641823" cy="0"/>
          </a:xfrm>
          <a:prstGeom prst="line">
            <a:avLst/>
          </a:prstGeom>
          <a:ln w="12700">
            <a:solidFill>
              <a:srgbClr val="CF022B"/>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0" y="1"/>
            <a:ext cx="9143728" cy="80319"/>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Espace réservé du texte 6"/>
          <p:cNvSpPr>
            <a:spLocks noGrp="1"/>
          </p:cNvSpPr>
          <p:nvPr>
            <p:ph type="body" idx="1"/>
          </p:nvPr>
        </p:nvSpPr>
        <p:spPr bwMode="gray">
          <a:xfrm>
            <a:off x="395287" y="1113236"/>
            <a:ext cx="8353425" cy="3511152"/>
          </a:xfrm>
          <a:prstGeom prst="rect">
            <a:avLst/>
          </a:prstGeom>
        </p:spPr>
        <p:txBody>
          <a:bodyPr vert="horz" lIns="0" tIns="0" rIns="0" bIns="0" rtlCol="0">
            <a:noAutofit/>
          </a:bodyPr>
          <a:lstStyle/>
          <a:p>
            <a:pPr lvl="0"/>
            <a:r>
              <a:rPr lang="fr-FR" dirty="0" smtClean="0"/>
              <a:t>Modifiez les styles du texte du masque</a:t>
            </a:r>
          </a:p>
          <a:p>
            <a:pPr lvl="1"/>
            <a:r>
              <a:rPr lang="fr-FR" dirty="0" smtClean="0"/>
              <a:t>Deuxième niveau</a:t>
            </a:r>
          </a:p>
          <a:p>
            <a:pPr lvl="2"/>
            <a:r>
              <a:rPr lang="fr-FR" dirty="0" smtClean="0"/>
              <a:t>Troisième niveau</a:t>
            </a:r>
          </a:p>
        </p:txBody>
      </p:sp>
      <p:pic>
        <p:nvPicPr>
          <p:cNvPr id="17" name="Image 16"/>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bwMode="gray">
          <a:xfrm>
            <a:off x="8374038" y="4710111"/>
            <a:ext cx="425591" cy="311391"/>
          </a:xfrm>
          <a:prstGeom prst="rect">
            <a:avLst/>
          </a:prstGeom>
        </p:spPr>
      </p:pic>
    </p:spTree>
    <p:extLst>
      <p:ext uri="{BB962C8B-B14F-4D97-AF65-F5344CB8AC3E}">
        <p14:creationId xmlns:p14="http://schemas.microsoft.com/office/powerpoint/2010/main" val="838069321"/>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70" r:id="rId3"/>
    <p:sldLayoutId id="2147483650" r:id="rId4"/>
    <p:sldLayoutId id="2147483662" r:id="rId5"/>
    <p:sldLayoutId id="2147483656" r:id="rId6"/>
    <p:sldLayoutId id="2147483663" r:id="rId7"/>
    <p:sldLayoutId id="2147483664" r:id="rId8"/>
    <p:sldLayoutId id="2147483660" r:id="rId9"/>
    <p:sldLayoutId id="2147483657" r:id="rId10"/>
    <p:sldLayoutId id="2147483658" r:id="rId11"/>
    <p:sldLayoutId id="2147483659" r:id="rId12"/>
    <p:sldLayoutId id="2147483654" r:id="rId13"/>
    <p:sldLayoutId id="2147483655" r:id="rId14"/>
    <p:sldLayoutId id="2147483667" r:id="rId15"/>
    <p:sldLayoutId id="2147483672" r:id="rId16"/>
  </p:sldLayoutIdLst>
  <p:timing>
    <p:tnLst>
      <p:par>
        <p:cTn id="1" dur="indefinite" restart="never" nodeType="tmRoot"/>
      </p:par>
    </p:tnLst>
  </p:timing>
  <p:hf hdr="0" dt="0"/>
  <p:txStyles>
    <p:titleStyle>
      <a:lvl1pPr algn="l" defTabSz="914199" rtl="0" eaLnBrk="1" latinLnBrk="0" hangingPunct="1">
        <a:lnSpc>
          <a:spcPct val="90000"/>
        </a:lnSpc>
        <a:spcBef>
          <a:spcPct val="0"/>
        </a:spcBef>
        <a:buNone/>
        <a:defRPr sz="2000" kern="1200" cap="all" baseline="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71463" indent="-271463" algn="l" defTabSz="914199" rtl="0" eaLnBrk="1" latinLnBrk="0" hangingPunct="1">
        <a:spcBef>
          <a:spcPts val="600"/>
        </a:spcBef>
        <a:buClr>
          <a:srgbClr val="CF022B"/>
        </a:buClr>
        <a:buSzPct val="90000"/>
        <a:buFontTx/>
        <a:buBlip>
          <a:blip r:embed="rId19"/>
        </a:buBlip>
        <a:tabLst/>
        <a:defRPr sz="1600" kern="1200" normalizeH="0" baseline="0">
          <a:solidFill>
            <a:schemeClr val="tx1"/>
          </a:solidFill>
          <a:latin typeface="+mn-lt"/>
          <a:ea typeface="+mn-ea"/>
          <a:cs typeface="+mn-cs"/>
        </a:defRPr>
      </a:lvl1pPr>
      <a:lvl2pPr marL="715963" indent="-242888" algn="l" defTabSz="914199" rtl="0" eaLnBrk="1" latinLnBrk="0" hangingPunct="1">
        <a:spcBef>
          <a:spcPts val="411"/>
        </a:spcBef>
        <a:buClr>
          <a:schemeClr val="accent4"/>
        </a:buClr>
        <a:buSzPct val="100000"/>
        <a:buFont typeface="Wingdings" panose="05000000000000000000" pitchFamily="2" charset="2"/>
        <a:buChar char=""/>
        <a:tabLst/>
        <a:defRPr sz="1400" kern="120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200" i="0" kern="1200" baseline="0" dirty="0" smtClean="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mailto:tma.UCC.Fonctionnels@soprasteria.com"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hyperlink" Target="mailto:tma.UCC@soprasteria.com" TargetMode="External"/><Relationship Id="rId4" Type="http://schemas.openxmlformats.org/officeDocument/2006/relationships/hyperlink" Target="mailto:tma.UCC.Techniques@soprasteria.co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mailto:moe.groupgescomsiucc@orange.com" TargetMode="External"/><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comments" Target="../comments/comment1.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ctrTitle"/>
          </p:nvPr>
        </p:nvSpPr>
        <p:spPr/>
        <p:txBody>
          <a:bodyPr/>
          <a:lstStyle/>
          <a:p>
            <a:r>
              <a:rPr lang="fr-FR" dirty="0" smtClean="0"/>
              <a:t>Présentation PROJET UCC</a:t>
            </a:r>
            <a:endParaRPr lang="fr-FR" dirty="0"/>
          </a:p>
        </p:txBody>
      </p:sp>
      <p:sp>
        <p:nvSpPr>
          <p:cNvPr id="12" name="Sous-titre 11"/>
          <p:cNvSpPr>
            <a:spLocks noGrp="1"/>
          </p:cNvSpPr>
          <p:nvPr>
            <p:ph type="subTitle" idx="1"/>
          </p:nvPr>
        </p:nvSpPr>
        <p:spPr/>
        <p:txBody>
          <a:bodyPr/>
          <a:lstStyle/>
          <a:p>
            <a:r>
              <a:rPr lang="fr-FR" dirty="0" smtClean="0"/>
              <a:t>Septembre 2017</a:t>
            </a:r>
            <a:endParaRPr lang="fr-FR" dirty="0"/>
          </a:p>
        </p:txBody>
      </p:sp>
      <p:sp>
        <p:nvSpPr>
          <p:cNvPr id="9" name="Rectangle 8"/>
          <p:cNvSpPr/>
          <p:nvPr/>
        </p:nvSpPr>
        <p:spPr>
          <a:xfrm>
            <a:off x="-6679332" y="4744959"/>
            <a:ext cx="45719" cy="457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Si besoin, </a:t>
            </a:r>
            <a:r>
              <a:rPr lang="fr-FR" sz="1400" dirty="0" smtClean="0"/>
              <a:t>logo </a:t>
            </a:r>
            <a:r>
              <a:rPr lang="fr-FR" sz="1400" dirty="0"/>
              <a:t>du </a:t>
            </a:r>
            <a:r>
              <a:rPr lang="fr-FR" sz="1400" dirty="0" smtClean="0"/>
              <a:t>client/partenaire </a:t>
            </a:r>
            <a:endParaRPr lang="fr-FR" sz="1400" dirty="0"/>
          </a:p>
        </p:txBody>
      </p:sp>
      <p:pic>
        <p:nvPicPr>
          <p:cNvPr id="1026" name="Picture 2" descr="https://upload.wikimedia.org/wikipedia/commons/thumb/c/c8/Orange_logo.svg/1024px-Orange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299942"/>
            <a:ext cx="576064" cy="57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603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pour une image  12"/>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301" b="301"/>
          <a:stretch>
            <a:fillRect/>
          </a:stretch>
        </p:blipFill>
        <p:spPr/>
      </p:pic>
      <p:sp>
        <p:nvSpPr>
          <p:cNvPr id="2" name="Espace réservé du pied de page 1"/>
          <p:cNvSpPr>
            <a:spLocks noGrp="1"/>
          </p:cNvSpPr>
          <p:nvPr>
            <p:ph type="ftr" sz="quarter" idx="13"/>
          </p:nvPr>
        </p:nvSpPr>
        <p:spPr/>
        <p:txBody>
          <a:bodyPr/>
          <a:lstStyle/>
          <a:p>
            <a:r>
              <a:rPr lang="fr-FR" dirty="0"/>
              <a:t>Présentation </a:t>
            </a:r>
            <a:r>
              <a:rPr lang="fr-FR" dirty="0" smtClean="0"/>
              <a:t>projet UCC</a:t>
            </a:r>
            <a:endParaRPr lang="fr-FR" dirty="0"/>
          </a:p>
        </p:txBody>
      </p:sp>
      <p:sp>
        <p:nvSpPr>
          <p:cNvPr id="4" name="Espace réservé du numéro de diapositive 3"/>
          <p:cNvSpPr>
            <a:spLocks noGrp="1"/>
          </p:cNvSpPr>
          <p:nvPr>
            <p:ph type="sldNum" sz="quarter" idx="14"/>
          </p:nvPr>
        </p:nvSpPr>
        <p:spPr/>
        <p:txBody>
          <a:bodyPr/>
          <a:lstStyle/>
          <a:p>
            <a:fld id="{AF43E6FD-AB27-4108-A2FC-346BB5F75E3F}" type="slidenum">
              <a:rPr lang="fr-FR" smtClean="0"/>
              <a:pPr/>
              <a:t>10</a:t>
            </a:fld>
            <a:endParaRPr lang="fr-FR" dirty="0"/>
          </a:p>
        </p:txBody>
      </p:sp>
      <p:sp>
        <p:nvSpPr>
          <p:cNvPr id="5" name="Titre 4"/>
          <p:cNvSpPr>
            <a:spLocks noGrp="1"/>
          </p:cNvSpPr>
          <p:nvPr>
            <p:ph type="ctrTitle"/>
          </p:nvPr>
        </p:nvSpPr>
        <p:spPr/>
        <p:txBody>
          <a:bodyPr/>
          <a:lstStyle/>
          <a:p>
            <a:r>
              <a:rPr lang="fr-FR" dirty="0" smtClean="0"/>
              <a:t>Les applications</a:t>
            </a:r>
            <a:endParaRPr lang="fr-FR" dirty="0"/>
          </a:p>
        </p:txBody>
      </p:sp>
    </p:spTree>
    <p:extLst>
      <p:ext uri="{BB962C8B-B14F-4D97-AF65-F5344CB8AC3E}">
        <p14:creationId xmlns:p14="http://schemas.microsoft.com/office/powerpoint/2010/main" val="725989068"/>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LES APPLICATIONS</a:t>
            </a:r>
            <a:endParaRPr lang="en-GB" dirty="0"/>
          </a:p>
        </p:txBody>
      </p:sp>
      <p:sp>
        <p:nvSpPr>
          <p:cNvPr id="2" name="Espace réservé du pied de page 1"/>
          <p:cNvSpPr>
            <a:spLocks noGrp="1"/>
          </p:cNvSpPr>
          <p:nvPr>
            <p:ph type="ftr" sz="quarter" idx="11"/>
          </p:nvPr>
        </p:nvSpPr>
        <p:spPr/>
        <p:txBody>
          <a:bodyPr/>
          <a:lstStyle/>
          <a:p>
            <a:r>
              <a:rPr lang="fr-FR" dirty="0"/>
              <a:t>Présentation </a:t>
            </a:r>
            <a:r>
              <a:rPr lang="fr-FR" dirty="0" smtClean="0"/>
              <a:t>projet UCC</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11</a:t>
            </a:fld>
            <a:endParaRPr lang="fr-FR" dirty="0"/>
          </a:p>
        </p:txBody>
      </p:sp>
      <p:sp>
        <p:nvSpPr>
          <p:cNvPr id="37" name="Espace réservé du contenu 12"/>
          <p:cNvSpPr>
            <a:spLocks noGrp="1"/>
          </p:cNvSpPr>
          <p:nvPr>
            <p:ph idx="1"/>
          </p:nvPr>
        </p:nvSpPr>
        <p:spPr>
          <a:xfrm>
            <a:off x="395287" y="1113240"/>
            <a:ext cx="8425185" cy="3618749"/>
          </a:xfrm>
        </p:spPr>
        <p:txBody>
          <a:bodyPr/>
          <a:lstStyle/>
          <a:p>
            <a:r>
              <a:rPr lang="fr-FR" dirty="0"/>
              <a:t>Dans le cadre de son offre aux professionnels, Orange, via son SI </a:t>
            </a:r>
            <a:r>
              <a:rPr lang="fr-FR" dirty="0" smtClean="0"/>
              <a:t>UCC, </a:t>
            </a:r>
            <a:r>
              <a:rPr lang="fr-FR" dirty="0"/>
              <a:t>commercialise des produits pour la mise en place de réseaux privés. L’ensemble des applications couvre l’avant-vente, la commande et le suivi de la mise en place de ces produits.</a:t>
            </a:r>
          </a:p>
          <a:p>
            <a:r>
              <a:rPr lang="fr-FR" dirty="0"/>
              <a:t>Le SI UCC </a:t>
            </a:r>
            <a:r>
              <a:rPr lang="fr-FR" dirty="0" smtClean="0"/>
              <a:t>comprend </a:t>
            </a:r>
            <a:r>
              <a:rPr lang="fr-FR" dirty="0"/>
              <a:t>les applications suivants :</a:t>
            </a:r>
            <a:endParaRPr lang="fr-FR" dirty="0" smtClean="0"/>
          </a:p>
          <a:p>
            <a:pPr marL="473075" lvl="1" indent="0">
              <a:buNone/>
            </a:pPr>
            <a:endParaRPr lang="fr-FR" dirty="0" smtClean="0"/>
          </a:p>
          <a:p>
            <a:pPr marL="473075" lvl="1" indent="0">
              <a:buNone/>
            </a:pPr>
            <a:endParaRPr lang="fr-FR" dirty="0"/>
          </a:p>
        </p:txBody>
      </p:sp>
      <p:pic>
        <p:nvPicPr>
          <p:cNvPr id="15" name="Image 14"/>
          <p:cNvPicPr/>
          <p:nvPr/>
        </p:nvPicPr>
        <p:blipFill>
          <a:blip r:embed="rId3" cstate="print"/>
          <a:srcRect/>
          <a:stretch>
            <a:fillRect/>
          </a:stretch>
        </p:blipFill>
        <p:spPr bwMode="auto">
          <a:xfrm>
            <a:off x="1331640" y="2191226"/>
            <a:ext cx="5688632" cy="2685430"/>
          </a:xfrm>
          <a:prstGeom prst="rect">
            <a:avLst/>
          </a:prstGeom>
          <a:noFill/>
        </p:spPr>
      </p:pic>
    </p:spTree>
    <p:extLst>
      <p:ext uri="{BB962C8B-B14F-4D97-AF65-F5344CB8AC3E}">
        <p14:creationId xmlns:p14="http://schemas.microsoft.com/office/powerpoint/2010/main" val="325254574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3"/>
          </p:nvPr>
        </p:nvSpPr>
        <p:spPr/>
        <p:txBody>
          <a:bodyPr/>
          <a:lstStyle/>
          <a:p>
            <a:r>
              <a:rPr lang="fr-FR" dirty="0"/>
              <a:t>Présentation </a:t>
            </a:r>
            <a:r>
              <a:rPr lang="fr-FR" dirty="0" smtClean="0"/>
              <a:t>projet </a:t>
            </a:r>
            <a:r>
              <a:rPr lang="fr-FR" dirty="0"/>
              <a:t>UCC</a:t>
            </a:r>
          </a:p>
        </p:txBody>
      </p:sp>
      <p:sp>
        <p:nvSpPr>
          <p:cNvPr id="4" name="Espace réservé du numéro de diapositive 3"/>
          <p:cNvSpPr>
            <a:spLocks noGrp="1"/>
          </p:cNvSpPr>
          <p:nvPr>
            <p:ph type="sldNum" sz="quarter" idx="14"/>
          </p:nvPr>
        </p:nvSpPr>
        <p:spPr/>
        <p:txBody>
          <a:bodyPr/>
          <a:lstStyle/>
          <a:p>
            <a:fld id="{AF43E6FD-AB27-4108-A2FC-346BB5F75E3F}" type="slidenum">
              <a:rPr lang="fr-FR" smtClean="0"/>
              <a:pPr/>
              <a:t>12</a:t>
            </a:fld>
            <a:endParaRPr lang="fr-FR" dirty="0"/>
          </a:p>
        </p:txBody>
      </p:sp>
      <p:sp>
        <p:nvSpPr>
          <p:cNvPr id="5" name="Titre 4"/>
          <p:cNvSpPr>
            <a:spLocks noGrp="1"/>
          </p:cNvSpPr>
          <p:nvPr>
            <p:ph type="ctrTitle"/>
          </p:nvPr>
        </p:nvSpPr>
        <p:spPr/>
        <p:txBody>
          <a:bodyPr/>
          <a:lstStyle/>
          <a:p>
            <a:r>
              <a:rPr lang="fr-FR" dirty="0" smtClean="0"/>
              <a:t>Les développements</a:t>
            </a:r>
            <a:endParaRPr lang="fr-FR" dirty="0"/>
          </a:p>
        </p:txBody>
      </p:sp>
      <p:pic>
        <p:nvPicPr>
          <p:cNvPr id="7" name="Espace réservé pour une image  6"/>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12517" b="12517"/>
          <a:stretch>
            <a:fillRect/>
          </a:stretch>
        </p:blipFill>
        <p:spPr/>
      </p:pic>
    </p:spTree>
    <p:extLst>
      <p:ext uri="{BB962C8B-B14F-4D97-AF65-F5344CB8AC3E}">
        <p14:creationId xmlns:p14="http://schemas.microsoft.com/office/powerpoint/2010/main" val="1756806652"/>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
          </p:nvPr>
        </p:nvSpPr>
        <p:spPr>
          <a:xfrm>
            <a:off x="395287" y="1113241"/>
            <a:ext cx="6696993" cy="3511146"/>
          </a:xfrm>
        </p:spPr>
        <p:txBody>
          <a:bodyPr/>
          <a:lstStyle/>
          <a:p>
            <a:r>
              <a:rPr lang="fr-FR" dirty="0" smtClean="0"/>
              <a:t>DM1 – besoin, cahier des charges - évolutions</a:t>
            </a:r>
          </a:p>
          <a:p>
            <a:r>
              <a:rPr lang="fr-FR" dirty="0" smtClean="0"/>
              <a:t>DM3 – devis avec abaque</a:t>
            </a:r>
          </a:p>
          <a:p>
            <a:pPr lvl="1"/>
            <a:r>
              <a:rPr lang="fr-FR" dirty="0" smtClean="0"/>
              <a:t>Rédaction par un membre de l’équipe fonctionnelle</a:t>
            </a:r>
          </a:p>
          <a:p>
            <a:pPr lvl="1"/>
            <a:r>
              <a:rPr lang="fr-FR" dirty="0" smtClean="0"/>
              <a:t>Chiffrage validé par un membre de l’équipe technique</a:t>
            </a:r>
          </a:p>
          <a:p>
            <a:pPr lvl="1"/>
            <a:r>
              <a:rPr lang="fr-FR" dirty="0" smtClean="0"/>
              <a:t>Relecture par un membre de l’équipe fonctionnelle</a:t>
            </a:r>
          </a:p>
          <a:p>
            <a:r>
              <a:rPr lang="fr-FR" dirty="0" smtClean="0"/>
              <a:t>SFD</a:t>
            </a:r>
          </a:p>
          <a:p>
            <a:r>
              <a:rPr lang="fr-FR" dirty="0" smtClean="0"/>
              <a:t>Reformulation </a:t>
            </a:r>
            <a:r>
              <a:rPr lang="fr-FR" dirty="0"/>
              <a:t>– correction d’un </a:t>
            </a:r>
            <a:r>
              <a:rPr lang="fr-FR" dirty="0" err="1" smtClean="0"/>
              <a:t>defect</a:t>
            </a:r>
            <a:r>
              <a:rPr lang="fr-FR" dirty="0" smtClean="0"/>
              <a:t>/anomalie</a:t>
            </a:r>
          </a:p>
          <a:p>
            <a:r>
              <a:rPr lang="fr-FR" dirty="0" smtClean="0"/>
              <a:t>Palier GOROCO – projet d’évolutions (lot 6)</a:t>
            </a:r>
          </a:p>
          <a:p>
            <a:pPr lvl="1"/>
            <a:r>
              <a:rPr lang="fr-FR" dirty="0" smtClean="0"/>
              <a:t>DM et Defect/Anomalie</a:t>
            </a:r>
          </a:p>
          <a:p>
            <a:pPr lvl="1"/>
            <a:r>
              <a:rPr lang="fr-FR" dirty="0" smtClean="0"/>
              <a:t>MEP tous les 2 mois environs</a:t>
            </a:r>
          </a:p>
          <a:p>
            <a:r>
              <a:rPr lang="fr-FR" dirty="0" smtClean="0"/>
              <a:t>DM d’étude</a:t>
            </a:r>
          </a:p>
          <a:p>
            <a:r>
              <a:rPr lang="fr-FR" dirty="0" smtClean="0"/>
              <a:t>DM récurrente</a:t>
            </a:r>
          </a:p>
          <a:p>
            <a:pPr lvl="1"/>
            <a:endParaRPr lang="fr-FR" dirty="0"/>
          </a:p>
        </p:txBody>
      </p:sp>
      <p:sp>
        <p:nvSpPr>
          <p:cNvPr id="3" name="Titre 2"/>
          <p:cNvSpPr>
            <a:spLocks noGrp="1"/>
          </p:cNvSpPr>
          <p:nvPr>
            <p:ph type="title"/>
          </p:nvPr>
        </p:nvSpPr>
        <p:spPr/>
        <p:txBody>
          <a:bodyPr/>
          <a:lstStyle/>
          <a:p>
            <a:r>
              <a:rPr lang="fr-FR" dirty="0" smtClean="0"/>
              <a:t>LE CYCLE DE LIVRAISON</a:t>
            </a:r>
            <a:endParaRPr lang="en-GB" dirty="0"/>
          </a:p>
        </p:txBody>
      </p:sp>
      <p:sp>
        <p:nvSpPr>
          <p:cNvPr id="2" name="Espace réservé du pied de page 1"/>
          <p:cNvSpPr>
            <a:spLocks noGrp="1"/>
          </p:cNvSpPr>
          <p:nvPr>
            <p:ph type="ftr" sz="quarter" idx="11"/>
          </p:nvPr>
        </p:nvSpPr>
        <p:spPr/>
        <p:txBody>
          <a:bodyPr/>
          <a:lstStyle/>
          <a:p>
            <a:r>
              <a:rPr lang="fr-FR" dirty="0"/>
              <a:t>Présentation </a:t>
            </a:r>
            <a:r>
              <a:rPr lang="fr-FR" dirty="0" smtClean="0"/>
              <a:t>projet UCC</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13</a:t>
            </a:fld>
            <a:endParaRPr lang="fr-FR" dirty="0"/>
          </a:p>
        </p:txBody>
      </p:sp>
    </p:spTree>
    <p:extLst>
      <p:ext uri="{BB962C8B-B14F-4D97-AF65-F5344CB8AC3E}">
        <p14:creationId xmlns:p14="http://schemas.microsoft.com/office/powerpoint/2010/main" val="3203543846"/>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
          </p:nvPr>
        </p:nvSpPr>
        <p:spPr>
          <a:xfrm>
            <a:off x="395287" y="1113241"/>
            <a:ext cx="6696993" cy="3511146"/>
          </a:xfrm>
        </p:spPr>
        <p:txBody>
          <a:bodyPr/>
          <a:lstStyle/>
          <a:p>
            <a:r>
              <a:rPr lang="fr-FR" dirty="0" smtClean="0"/>
              <a:t>DM1 – besoin, cahier des charges - évolutions</a:t>
            </a:r>
          </a:p>
          <a:p>
            <a:r>
              <a:rPr lang="fr-FR" dirty="0" smtClean="0"/>
              <a:t>DM3 – devis avec abaque</a:t>
            </a:r>
          </a:p>
          <a:p>
            <a:pPr lvl="1"/>
            <a:r>
              <a:rPr lang="fr-FR" dirty="0" smtClean="0"/>
              <a:t>Rédaction par un membre de l’équipe fonctionnelle</a:t>
            </a:r>
          </a:p>
          <a:p>
            <a:pPr lvl="1"/>
            <a:r>
              <a:rPr lang="fr-FR" dirty="0" smtClean="0"/>
              <a:t>Chiffrage validé par un membre de l’équipe technique</a:t>
            </a:r>
          </a:p>
          <a:p>
            <a:pPr lvl="1"/>
            <a:r>
              <a:rPr lang="fr-FR" dirty="0" smtClean="0"/>
              <a:t>Relecture par un membre de l’équipe fonctionnelle</a:t>
            </a:r>
          </a:p>
          <a:p>
            <a:r>
              <a:rPr lang="fr-FR" dirty="0" smtClean="0"/>
              <a:t>SFD</a:t>
            </a:r>
          </a:p>
          <a:p>
            <a:r>
              <a:rPr lang="fr-FR" dirty="0" smtClean="0"/>
              <a:t>Reformulation </a:t>
            </a:r>
            <a:r>
              <a:rPr lang="fr-FR" dirty="0"/>
              <a:t>– correction d’un </a:t>
            </a:r>
            <a:r>
              <a:rPr lang="fr-FR" dirty="0" err="1" smtClean="0"/>
              <a:t>defect</a:t>
            </a:r>
            <a:r>
              <a:rPr lang="fr-FR" dirty="0" smtClean="0"/>
              <a:t>/anomalie</a:t>
            </a:r>
          </a:p>
          <a:p>
            <a:r>
              <a:rPr lang="fr-FR" dirty="0" smtClean="0"/>
              <a:t>Palier GOROCO – projet d’évolutions (lot 6)</a:t>
            </a:r>
          </a:p>
          <a:p>
            <a:pPr lvl="1"/>
            <a:r>
              <a:rPr lang="fr-FR" dirty="0" smtClean="0"/>
              <a:t>DM et Defect/Anomalie</a:t>
            </a:r>
          </a:p>
          <a:p>
            <a:pPr lvl="1"/>
            <a:r>
              <a:rPr lang="fr-FR" dirty="0" smtClean="0"/>
              <a:t>MEP tous les 2 mois environs</a:t>
            </a:r>
          </a:p>
          <a:p>
            <a:r>
              <a:rPr lang="fr-FR" dirty="0" smtClean="0"/>
              <a:t>DM d’étude</a:t>
            </a:r>
          </a:p>
          <a:p>
            <a:r>
              <a:rPr lang="fr-FR" dirty="0" smtClean="0"/>
              <a:t>DM récurrente</a:t>
            </a:r>
          </a:p>
          <a:p>
            <a:pPr lvl="1"/>
            <a:endParaRPr lang="fr-FR" dirty="0"/>
          </a:p>
        </p:txBody>
      </p:sp>
      <p:sp>
        <p:nvSpPr>
          <p:cNvPr id="3" name="Titre 2"/>
          <p:cNvSpPr>
            <a:spLocks noGrp="1"/>
          </p:cNvSpPr>
          <p:nvPr>
            <p:ph type="title"/>
          </p:nvPr>
        </p:nvSpPr>
        <p:spPr/>
        <p:txBody>
          <a:bodyPr/>
          <a:lstStyle/>
          <a:p>
            <a:r>
              <a:rPr lang="fr-FR" dirty="0" smtClean="0"/>
              <a:t>LE CYCLE DE LIVRAISON</a:t>
            </a:r>
            <a:endParaRPr lang="en-GB" dirty="0"/>
          </a:p>
        </p:txBody>
      </p:sp>
      <p:sp>
        <p:nvSpPr>
          <p:cNvPr id="2" name="Espace réservé du pied de page 1"/>
          <p:cNvSpPr>
            <a:spLocks noGrp="1"/>
          </p:cNvSpPr>
          <p:nvPr>
            <p:ph type="ftr" sz="quarter" idx="11"/>
          </p:nvPr>
        </p:nvSpPr>
        <p:spPr/>
        <p:txBody>
          <a:bodyPr/>
          <a:lstStyle/>
          <a:p>
            <a:r>
              <a:rPr lang="fr-FR" dirty="0"/>
              <a:t>Présentation </a:t>
            </a:r>
            <a:r>
              <a:rPr lang="fr-FR" dirty="0" smtClean="0"/>
              <a:t>projet UCC</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14</a:t>
            </a:fld>
            <a:endParaRPr lang="fr-FR" dirty="0"/>
          </a:p>
        </p:txBody>
      </p:sp>
    </p:spTree>
    <p:extLst>
      <p:ext uri="{BB962C8B-B14F-4D97-AF65-F5344CB8AC3E}">
        <p14:creationId xmlns:p14="http://schemas.microsoft.com/office/powerpoint/2010/main" val="1258456488"/>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3"/>
          </p:nvPr>
        </p:nvSpPr>
        <p:spPr/>
        <p:txBody>
          <a:bodyPr/>
          <a:lstStyle/>
          <a:p>
            <a:r>
              <a:rPr lang="fr-FR" dirty="0"/>
              <a:t>Présentation </a:t>
            </a:r>
            <a:r>
              <a:rPr lang="fr-FR" dirty="0" smtClean="0"/>
              <a:t>projet UCC</a:t>
            </a:r>
            <a:endParaRPr lang="fr-FR" dirty="0"/>
          </a:p>
        </p:txBody>
      </p:sp>
      <p:sp>
        <p:nvSpPr>
          <p:cNvPr id="4" name="Espace réservé du numéro de diapositive 3"/>
          <p:cNvSpPr>
            <a:spLocks noGrp="1"/>
          </p:cNvSpPr>
          <p:nvPr>
            <p:ph type="sldNum" sz="quarter" idx="14"/>
          </p:nvPr>
        </p:nvSpPr>
        <p:spPr/>
        <p:txBody>
          <a:bodyPr/>
          <a:lstStyle/>
          <a:p>
            <a:fld id="{AF43E6FD-AB27-4108-A2FC-346BB5F75E3F}" type="slidenum">
              <a:rPr lang="fr-FR" smtClean="0"/>
              <a:pPr/>
              <a:t>15</a:t>
            </a:fld>
            <a:endParaRPr lang="fr-FR" dirty="0"/>
          </a:p>
        </p:txBody>
      </p:sp>
      <p:sp>
        <p:nvSpPr>
          <p:cNvPr id="5" name="Titre 4"/>
          <p:cNvSpPr>
            <a:spLocks noGrp="1"/>
          </p:cNvSpPr>
          <p:nvPr>
            <p:ph type="ctrTitle"/>
          </p:nvPr>
        </p:nvSpPr>
        <p:spPr/>
        <p:txBody>
          <a:bodyPr/>
          <a:lstStyle/>
          <a:p>
            <a:r>
              <a:rPr lang="en-GB" dirty="0" err="1" smtClean="0"/>
              <a:t>LeS</a:t>
            </a:r>
            <a:r>
              <a:rPr lang="en-GB" dirty="0" smtClean="0"/>
              <a:t> OUTILS</a:t>
            </a:r>
            <a:endParaRPr lang="fr-FR" dirty="0"/>
          </a:p>
        </p:txBody>
      </p:sp>
      <p:pic>
        <p:nvPicPr>
          <p:cNvPr id="6" name="Espace réservé pour une image  5"/>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12505" b="12505"/>
          <a:stretch>
            <a:fillRect/>
          </a:stretch>
        </p:blipFill>
        <p:spPr/>
      </p:pic>
    </p:spTree>
    <p:extLst>
      <p:ext uri="{BB962C8B-B14F-4D97-AF65-F5344CB8AC3E}">
        <p14:creationId xmlns:p14="http://schemas.microsoft.com/office/powerpoint/2010/main" val="2780428507"/>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LES OUTILS – SOPRA STERIA</a:t>
            </a:r>
            <a:endParaRPr lang="en-GB" dirty="0"/>
          </a:p>
        </p:txBody>
      </p:sp>
      <p:sp>
        <p:nvSpPr>
          <p:cNvPr id="2" name="Espace réservé du pied de page 1"/>
          <p:cNvSpPr>
            <a:spLocks noGrp="1"/>
          </p:cNvSpPr>
          <p:nvPr>
            <p:ph type="ftr" sz="quarter" idx="11"/>
          </p:nvPr>
        </p:nvSpPr>
        <p:spPr/>
        <p:txBody>
          <a:bodyPr/>
          <a:lstStyle/>
          <a:p>
            <a:r>
              <a:rPr lang="fr-FR" dirty="0"/>
              <a:t>Présentation </a:t>
            </a:r>
            <a:r>
              <a:rPr lang="fr-FR" dirty="0" smtClean="0"/>
              <a:t>projet UCC</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16</a:t>
            </a:fld>
            <a:endParaRPr lang="fr-FR" dirty="0"/>
          </a:p>
        </p:txBody>
      </p:sp>
      <p:sp>
        <p:nvSpPr>
          <p:cNvPr id="37" name="Espace réservé du contenu 12"/>
          <p:cNvSpPr>
            <a:spLocks noGrp="1"/>
          </p:cNvSpPr>
          <p:nvPr>
            <p:ph idx="1"/>
          </p:nvPr>
        </p:nvSpPr>
        <p:spPr>
          <a:xfrm>
            <a:off x="395287" y="1113240"/>
            <a:ext cx="8425185" cy="3885030"/>
          </a:xfrm>
        </p:spPr>
        <p:txBody>
          <a:bodyPr/>
          <a:lstStyle/>
          <a:p>
            <a:r>
              <a:rPr lang="fr-FR" dirty="0"/>
              <a:t>Suivi de l’activité</a:t>
            </a:r>
          </a:p>
          <a:p>
            <a:pPr lvl="1"/>
            <a:r>
              <a:rPr lang="fr-FR" dirty="0"/>
              <a:t>Kanban</a:t>
            </a:r>
          </a:p>
          <a:p>
            <a:pPr lvl="1"/>
            <a:r>
              <a:rPr lang="fr-FR" dirty="0" err="1"/>
              <a:t>Jira</a:t>
            </a:r>
            <a:endParaRPr lang="fr-FR" dirty="0"/>
          </a:p>
          <a:p>
            <a:pPr lvl="1"/>
            <a:r>
              <a:rPr lang="fr-FR" dirty="0" err="1"/>
              <a:t>Solpm-Sciforma</a:t>
            </a:r>
            <a:endParaRPr lang="fr-FR" dirty="0"/>
          </a:p>
          <a:p>
            <a:pPr lvl="1"/>
            <a:r>
              <a:rPr lang="fr-FR" dirty="0"/>
              <a:t>CRA</a:t>
            </a:r>
          </a:p>
          <a:p>
            <a:r>
              <a:rPr lang="fr-FR" dirty="0"/>
              <a:t>Constellation (wiki, </a:t>
            </a:r>
            <a:r>
              <a:rPr lang="fr-FR" dirty="0" err="1"/>
              <a:t>jira</a:t>
            </a:r>
            <a:r>
              <a:rPr lang="fr-FR" dirty="0"/>
              <a:t>, …)</a:t>
            </a:r>
          </a:p>
          <a:p>
            <a:r>
              <a:rPr lang="fr-FR" dirty="0"/>
              <a:t>Fichiers importants</a:t>
            </a:r>
          </a:p>
          <a:p>
            <a:pPr lvl="1"/>
            <a:r>
              <a:rPr lang="fr-FR" dirty="0" smtClean="0"/>
              <a:t>Océane.xls</a:t>
            </a:r>
          </a:p>
          <a:p>
            <a:pPr lvl="1"/>
            <a:r>
              <a:rPr lang="fr-FR" dirty="0" smtClean="0"/>
              <a:t>Suivi_dev.xls </a:t>
            </a:r>
            <a:r>
              <a:rPr lang="fr-FR" dirty="0"/>
              <a:t>(référence le périmètre, les livrables et le suivi de l’avancée des développements)</a:t>
            </a:r>
          </a:p>
          <a:p>
            <a:pPr lvl="1"/>
            <a:r>
              <a:rPr lang="fr-FR" dirty="0"/>
              <a:t>Version_application.xls</a:t>
            </a:r>
          </a:p>
          <a:p>
            <a:pPr lvl="1"/>
            <a:r>
              <a:rPr lang="fr-FR" dirty="0" smtClean="0"/>
              <a:t>Suivi_environnement.xls</a:t>
            </a:r>
          </a:p>
          <a:p>
            <a:pPr lvl="1"/>
            <a:r>
              <a:rPr lang="fr-FR" dirty="0" err="1"/>
              <a:t>Recap</a:t>
            </a:r>
            <a:r>
              <a:rPr lang="fr-FR" dirty="0"/>
              <a:t> interfaces externes.xlsx</a:t>
            </a:r>
            <a:endParaRPr lang="fr-FR" dirty="0" smtClean="0"/>
          </a:p>
          <a:p>
            <a:pPr lvl="1"/>
            <a:r>
              <a:rPr lang="fr-FR" dirty="0" smtClean="0"/>
              <a:t>Planning_version.xls</a:t>
            </a:r>
            <a:endParaRPr lang="fr-FR" dirty="0"/>
          </a:p>
          <a:p>
            <a:pPr lvl="1"/>
            <a:endParaRPr lang="fr-FR" dirty="0" smtClean="0"/>
          </a:p>
          <a:p>
            <a:pPr marL="473075" lvl="1" indent="0">
              <a:buNone/>
            </a:pPr>
            <a:endParaRPr lang="fr-FR" dirty="0" smtClean="0"/>
          </a:p>
          <a:p>
            <a:pPr marL="473075" lvl="1" indent="0">
              <a:buNone/>
            </a:pPr>
            <a:endParaRPr lang="fr-FR" dirty="0"/>
          </a:p>
        </p:txBody>
      </p:sp>
    </p:spTree>
    <p:extLst>
      <p:ext uri="{BB962C8B-B14F-4D97-AF65-F5344CB8AC3E}">
        <p14:creationId xmlns:p14="http://schemas.microsoft.com/office/powerpoint/2010/main" val="2826417678"/>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LES OUTILS – SOPRA STERIA</a:t>
            </a:r>
            <a:endParaRPr lang="en-GB" dirty="0"/>
          </a:p>
        </p:txBody>
      </p:sp>
      <p:sp>
        <p:nvSpPr>
          <p:cNvPr id="2" name="Espace réservé du pied de page 1"/>
          <p:cNvSpPr>
            <a:spLocks noGrp="1"/>
          </p:cNvSpPr>
          <p:nvPr>
            <p:ph type="ftr" sz="quarter" idx="11"/>
          </p:nvPr>
        </p:nvSpPr>
        <p:spPr/>
        <p:txBody>
          <a:bodyPr/>
          <a:lstStyle/>
          <a:p>
            <a:r>
              <a:rPr lang="fr-FR" dirty="0"/>
              <a:t>Présentation </a:t>
            </a:r>
            <a:r>
              <a:rPr lang="fr-FR" dirty="0" smtClean="0"/>
              <a:t>projet UCC</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17</a:t>
            </a:fld>
            <a:endParaRPr lang="fr-FR" dirty="0"/>
          </a:p>
        </p:txBody>
      </p:sp>
      <p:sp>
        <p:nvSpPr>
          <p:cNvPr id="37" name="Espace réservé du contenu 12"/>
          <p:cNvSpPr>
            <a:spLocks noGrp="1"/>
          </p:cNvSpPr>
          <p:nvPr>
            <p:ph idx="1"/>
          </p:nvPr>
        </p:nvSpPr>
        <p:spPr>
          <a:xfrm>
            <a:off x="395287" y="1113240"/>
            <a:ext cx="8425185" cy="3885030"/>
          </a:xfrm>
        </p:spPr>
        <p:txBody>
          <a:bodyPr/>
          <a:lstStyle/>
          <a:p>
            <a:r>
              <a:rPr lang="fr-FR" dirty="0"/>
              <a:t>Boîtes mail génériques</a:t>
            </a:r>
          </a:p>
          <a:p>
            <a:pPr lvl="1"/>
            <a:r>
              <a:rPr lang="fr-FR" dirty="0"/>
              <a:t>+SSG TMA UCC Techniques – </a:t>
            </a:r>
            <a:r>
              <a:rPr lang="fr-FR" dirty="0" smtClean="0">
                <a:hlinkClick r:id="rId3"/>
              </a:rPr>
              <a:t>tma.UCC.Fonctionnels@soprasteria.com</a:t>
            </a:r>
            <a:endParaRPr lang="fr-FR" dirty="0" smtClean="0"/>
          </a:p>
          <a:p>
            <a:pPr lvl="1"/>
            <a:r>
              <a:rPr lang="fr-FR" dirty="0" smtClean="0"/>
              <a:t>+</a:t>
            </a:r>
            <a:r>
              <a:rPr lang="fr-FR" dirty="0"/>
              <a:t>SSG TMA UCC Fonctionnels – </a:t>
            </a:r>
            <a:r>
              <a:rPr lang="fr-FR" dirty="0" smtClean="0">
                <a:hlinkClick r:id="rId4"/>
              </a:rPr>
              <a:t>tma.UCC.Techniques@soprasteria.com</a:t>
            </a:r>
            <a:endParaRPr lang="fr-FR" dirty="0" smtClean="0"/>
          </a:p>
          <a:p>
            <a:pPr lvl="1"/>
            <a:r>
              <a:rPr lang="fr-FR" dirty="0" smtClean="0"/>
              <a:t>+</a:t>
            </a:r>
            <a:r>
              <a:rPr lang="fr-FR" dirty="0"/>
              <a:t>SSG TMA UCC contient les 2 précédentes – </a:t>
            </a:r>
            <a:r>
              <a:rPr lang="fr-FR" dirty="0">
                <a:hlinkClick r:id="rId5"/>
              </a:rPr>
              <a:t>tma.UCC@soprasteria.com</a:t>
            </a:r>
            <a:endParaRPr lang="fr-FR" dirty="0"/>
          </a:p>
          <a:p>
            <a:pPr lvl="1"/>
            <a:endParaRPr lang="fr-FR" dirty="0" smtClean="0"/>
          </a:p>
          <a:p>
            <a:pPr marL="473075" lvl="1" indent="0">
              <a:buNone/>
            </a:pPr>
            <a:endParaRPr lang="fr-FR" dirty="0" smtClean="0"/>
          </a:p>
          <a:p>
            <a:pPr marL="473075" lvl="1" indent="0">
              <a:buNone/>
            </a:pPr>
            <a:endParaRPr lang="fr-FR" dirty="0"/>
          </a:p>
        </p:txBody>
      </p:sp>
    </p:spTree>
    <p:extLst>
      <p:ext uri="{BB962C8B-B14F-4D97-AF65-F5344CB8AC3E}">
        <p14:creationId xmlns:p14="http://schemas.microsoft.com/office/powerpoint/2010/main" val="1395623758"/>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LES OUTILS – ORANGE</a:t>
            </a:r>
            <a:endParaRPr lang="en-GB" dirty="0"/>
          </a:p>
        </p:txBody>
      </p:sp>
      <p:sp>
        <p:nvSpPr>
          <p:cNvPr id="2" name="Espace réservé du pied de page 1"/>
          <p:cNvSpPr>
            <a:spLocks noGrp="1"/>
          </p:cNvSpPr>
          <p:nvPr>
            <p:ph type="ftr" sz="quarter" idx="11"/>
          </p:nvPr>
        </p:nvSpPr>
        <p:spPr/>
        <p:txBody>
          <a:bodyPr/>
          <a:lstStyle/>
          <a:p>
            <a:r>
              <a:rPr lang="fr-FR" dirty="0"/>
              <a:t>Présentation </a:t>
            </a:r>
            <a:r>
              <a:rPr lang="fr-FR" dirty="0" smtClean="0"/>
              <a:t>projet UCC</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18</a:t>
            </a:fld>
            <a:endParaRPr lang="fr-FR" dirty="0"/>
          </a:p>
        </p:txBody>
      </p:sp>
      <p:sp>
        <p:nvSpPr>
          <p:cNvPr id="37" name="Espace réservé du contenu 12"/>
          <p:cNvSpPr>
            <a:spLocks noGrp="1"/>
          </p:cNvSpPr>
          <p:nvPr>
            <p:ph idx="1"/>
          </p:nvPr>
        </p:nvSpPr>
        <p:spPr>
          <a:xfrm>
            <a:off x="395287" y="1113240"/>
            <a:ext cx="8425185" cy="3885030"/>
          </a:xfrm>
        </p:spPr>
        <p:txBody>
          <a:bodyPr/>
          <a:lstStyle/>
          <a:p>
            <a:r>
              <a:rPr lang="fr-FR" dirty="0" err="1"/>
              <a:t>Sharepoint</a:t>
            </a:r>
            <a:endParaRPr lang="fr-FR" dirty="0"/>
          </a:p>
          <a:p>
            <a:r>
              <a:rPr lang="fr-FR" dirty="0"/>
              <a:t>Suivi des incidents</a:t>
            </a:r>
          </a:p>
          <a:p>
            <a:pPr lvl="1"/>
            <a:r>
              <a:rPr lang="fr-FR" dirty="0"/>
              <a:t>Océane – ticket de production</a:t>
            </a:r>
          </a:p>
          <a:p>
            <a:pPr lvl="1"/>
            <a:r>
              <a:rPr lang="fr-FR" dirty="0"/>
              <a:t>QC – defect/anomalie de production et de qualification </a:t>
            </a:r>
            <a:r>
              <a:rPr lang="fr-FR" dirty="0" smtClean="0"/>
              <a:t>MOE/MOA</a:t>
            </a:r>
          </a:p>
          <a:p>
            <a:pPr lvl="1"/>
            <a:endParaRPr lang="fr-FR" dirty="0"/>
          </a:p>
          <a:p>
            <a:r>
              <a:rPr lang="fr-FR" dirty="0" smtClean="0"/>
              <a:t>Boîte </a:t>
            </a:r>
            <a:r>
              <a:rPr lang="fr-FR" dirty="0"/>
              <a:t>mail </a:t>
            </a:r>
            <a:r>
              <a:rPr lang="fr-FR" dirty="0" smtClean="0"/>
              <a:t>générique</a:t>
            </a:r>
            <a:endParaRPr lang="fr-FR" dirty="0"/>
          </a:p>
          <a:p>
            <a:pPr lvl="1"/>
            <a:r>
              <a:rPr lang="fr-FR" dirty="0" smtClean="0"/>
              <a:t>ZZZ </a:t>
            </a:r>
            <a:r>
              <a:rPr lang="fr-FR" dirty="0"/>
              <a:t>MOE GROUPGESCOMSIUCC – </a:t>
            </a:r>
            <a:r>
              <a:rPr lang="fr-FR" dirty="0" smtClean="0">
                <a:hlinkClick r:id="rId3"/>
              </a:rPr>
              <a:t>moe.groupgescomsiucc@orange.com</a:t>
            </a:r>
            <a:endParaRPr lang="fr-FR" dirty="0" smtClean="0"/>
          </a:p>
          <a:p>
            <a:pPr marL="473075" lvl="1" indent="0">
              <a:buNone/>
            </a:pPr>
            <a:endParaRPr lang="fr-FR" dirty="0" smtClean="0"/>
          </a:p>
          <a:p>
            <a:pPr marL="473075" lvl="1" indent="0">
              <a:buNone/>
            </a:pPr>
            <a:endParaRPr lang="fr-FR" dirty="0"/>
          </a:p>
        </p:txBody>
      </p:sp>
    </p:spTree>
    <p:extLst>
      <p:ext uri="{BB962C8B-B14F-4D97-AF65-F5344CB8AC3E}">
        <p14:creationId xmlns:p14="http://schemas.microsoft.com/office/powerpoint/2010/main" val="42990079"/>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Espace réservé pour une image  9"/>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199" b="199"/>
          <a:stretch>
            <a:fillRect/>
          </a:stretch>
        </p:blipFill>
        <p:spPr/>
      </p:pic>
      <p:sp>
        <p:nvSpPr>
          <p:cNvPr id="2" name="Espace réservé du pied de page 1"/>
          <p:cNvSpPr>
            <a:spLocks noGrp="1"/>
          </p:cNvSpPr>
          <p:nvPr>
            <p:ph type="ftr" sz="quarter" idx="13"/>
          </p:nvPr>
        </p:nvSpPr>
        <p:spPr/>
        <p:txBody>
          <a:bodyPr/>
          <a:lstStyle/>
          <a:p>
            <a:r>
              <a:rPr lang="fr-FR" dirty="0"/>
              <a:t>Présentation </a:t>
            </a:r>
            <a:r>
              <a:rPr lang="fr-FR" dirty="0" smtClean="0"/>
              <a:t>projet UCC</a:t>
            </a:r>
            <a:endParaRPr lang="fr-FR" dirty="0"/>
          </a:p>
        </p:txBody>
      </p:sp>
      <p:sp>
        <p:nvSpPr>
          <p:cNvPr id="4" name="Espace réservé du numéro de diapositive 3"/>
          <p:cNvSpPr>
            <a:spLocks noGrp="1"/>
          </p:cNvSpPr>
          <p:nvPr>
            <p:ph type="sldNum" sz="quarter" idx="14"/>
          </p:nvPr>
        </p:nvSpPr>
        <p:spPr/>
        <p:txBody>
          <a:bodyPr/>
          <a:lstStyle/>
          <a:p>
            <a:fld id="{AF43E6FD-AB27-4108-A2FC-346BB5F75E3F}" type="slidenum">
              <a:rPr lang="fr-FR" smtClean="0"/>
              <a:pPr/>
              <a:t>19</a:t>
            </a:fld>
            <a:endParaRPr lang="fr-FR" dirty="0"/>
          </a:p>
        </p:txBody>
      </p:sp>
      <p:sp>
        <p:nvSpPr>
          <p:cNvPr id="5" name="Titre 4"/>
          <p:cNvSpPr>
            <a:spLocks noGrp="1"/>
          </p:cNvSpPr>
          <p:nvPr>
            <p:ph type="ctrTitle"/>
          </p:nvPr>
        </p:nvSpPr>
        <p:spPr/>
        <p:txBody>
          <a:bodyPr/>
          <a:lstStyle/>
          <a:p>
            <a:r>
              <a:rPr lang="fr-FR" dirty="0" smtClean="0"/>
              <a:t>Les REUNIONS</a:t>
            </a:r>
            <a:endParaRPr lang="fr-FR" dirty="0"/>
          </a:p>
        </p:txBody>
      </p:sp>
    </p:spTree>
    <p:extLst>
      <p:ext uri="{BB962C8B-B14F-4D97-AF65-F5344CB8AC3E}">
        <p14:creationId xmlns:p14="http://schemas.microsoft.com/office/powerpoint/2010/main" val="643365815"/>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texte 16"/>
          <p:cNvSpPr>
            <a:spLocks noGrp="1"/>
          </p:cNvSpPr>
          <p:nvPr>
            <p:ph type="body" sz="quarter" idx="13"/>
          </p:nvPr>
        </p:nvSpPr>
        <p:spPr>
          <a:xfrm>
            <a:off x="395287" y="1491630"/>
            <a:ext cx="8353425" cy="2884891"/>
          </a:xfrm>
        </p:spPr>
        <p:txBody>
          <a:bodyPr/>
          <a:lstStyle/>
          <a:p>
            <a:pPr lvl="1"/>
            <a:r>
              <a:rPr lang="fr-FR" sz="2000" b="0" dirty="0" smtClean="0"/>
              <a:t>1|Le contexte client Orange</a:t>
            </a:r>
          </a:p>
          <a:p>
            <a:pPr lvl="1"/>
            <a:r>
              <a:rPr lang="fr-FR" sz="2000" b="0" dirty="0" smtClean="0"/>
              <a:t>2|Les équipes</a:t>
            </a:r>
            <a:endParaRPr lang="fr-FR" sz="2000" b="0" dirty="0"/>
          </a:p>
          <a:p>
            <a:r>
              <a:rPr lang="fr-FR" dirty="0"/>
              <a:t>3</a:t>
            </a:r>
            <a:r>
              <a:rPr lang="fr-FR" dirty="0" smtClean="0"/>
              <a:t>|Les applications</a:t>
            </a:r>
          </a:p>
          <a:p>
            <a:r>
              <a:rPr lang="fr-FR" dirty="0" smtClean="0"/>
              <a:t>4|Le cycle de livraison</a:t>
            </a:r>
            <a:endParaRPr lang="fr-FR" dirty="0" smtClean="0"/>
          </a:p>
          <a:p>
            <a:r>
              <a:rPr lang="fr-FR" dirty="0"/>
              <a:t>5</a:t>
            </a:r>
            <a:r>
              <a:rPr lang="fr-FR" dirty="0" smtClean="0"/>
              <a:t>|Les outils</a:t>
            </a:r>
          </a:p>
          <a:p>
            <a:r>
              <a:rPr lang="fr-FR" dirty="0" smtClean="0"/>
              <a:t>6|Les réunions</a:t>
            </a:r>
          </a:p>
          <a:p>
            <a:r>
              <a:rPr lang="fr-FR" dirty="0"/>
              <a:t>7</a:t>
            </a:r>
            <a:r>
              <a:rPr lang="fr-FR" dirty="0" smtClean="0"/>
              <a:t>|Divers</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2</a:t>
            </a:fld>
            <a:endParaRPr lang="fr-FR" dirty="0"/>
          </a:p>
        </p:txBody>
      </p:sp>
      <p:sp>
        <p:nvSpPr>
          <p:cNvPr id="2" name="Espace réservé du pied de page 1"/>
          <p:cNvSpPr>
            <a:spLocks noGrp="1"/>
          </p:cNvSpPr>
          <p:nvPr>
            <p:ph type="ftr" sz="quarter" idx="11"/>
          </p:nvPr>
        </p:nvSpPr>
        <p:spPr/>
        <p:txBody>
          <a:bodyPr/>
          <a:lstStyle/>
          <a:p>
            <a:r>
              <a:rPr lang="fr-FR" dirty="0" smtClean="0"/>
              <a:t>Présentation projet UCC</a:t>
            </a:r>
            <a:endParaRPr lang="fr-FR" dirty="0"/>
          </a:p>
        </p:txBody>
      </p:sp>
    </p:spTree>
    <p:extLst>
      <p:ext uri="{BB962C8B-B14F-4D97-AF65-F5344CB8AC3E}">
        <p14:creationId xmlns:p14="http://schemas.microsoft.com/office/powerpoint/2010/main" val="104921770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LES REUNIONS</a:t>
            </a:r>
            <a:endParaRPr lang="en-GB" dirty="0"/>
          </a:p>
        </p:txBody>
      </p:sp>
      <p:sp>
        <p:nvSpPr>
          <p:cNvPr id="2" name="Espace réservé du pied de page 1"/>
          <p:cNvSpPr>
            <a:spLocks noGrp="1"/>
          </p:cNvSpPr>
          <p:nvPr>
            <p:ph type="ftr" sz="quarter" idx="11"/>
          </p:nvPr>
        </p:nvSpPr>
        <p:spPr/>
        <p:txBody>
          <a:bodyPr/>
          <a:lstStyle/>
          <a:p>
            <a:r>
              <a:rPr lang="fr-FR" dirty="0"/>
              <a:t>Présentation </a:t>
            </a:r>
            <a:r>
              <a:rPr lang="fr-FR" dirty="0" smtClean="0"/>
              <a:t>projet UCC</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20</a:t>
            </a:fld>
            <a:endParaRPr lang="fr-FR" dirty="0"/>
          </a:p>
        </p:txBody>
      </p:sp>
      <p:sp>
        <p:nvSpPr>
          <p:cNvPr id="37" name="Espace réservé du contenu 12"/>
          <p:cNvSpPr>
            <a:spLocks noGrp="1"/>
          </p:cNvSpPr>
          <p:nvPr>
            <p:ph idx="1"/>
          </p:nvPr>
        </p:nvSpPr>
        <p:spPr>
          <a:xfrm>
            <a:off x="395287" y="1113240"/>
            <a:ext cx="8425185" cy="3618749"/>
          </a:xfrm>
        </p:spPr>
        <p:txBody>
          <a:bodyPr/>
          <a:lstStyle/>
          <a:p>
            <a:r>
              <a:rPr lang="fr-FR" dirty="0" smtClean="0"/>
              <a:t>Réunion interne</a:t>
            </a:r>
          </a:p>
          <a:p>
            <a:pPr lvl="1"/>
            <a:r>
              <a:rPr lang="fr-FR" dirty="0" smtClean="0"/>
              <a:t>DSUP Meeting</a:t>
            </a:r>
          </a:p>
          <a:p>
            <a:pPr lvl="1"/>
            <a:r>
              <a:rPr lang="fr-FR" dirty="0" smtClean="0"/>
              <a:t>V1</a:t>
            </a:r>
          </a:p>
          <a:p>
            <a:pPr lvl="1"/>
            <a:r>
              <a:rPr lang="fr-FR" dirty="0" smtClean="0"/>
              <a:t>V2</a:t>
            </a:r>
          </a:p>
          <a:p>
            <a:pPr lvl="1"/>
            <a:endParaRPr lang="fr-FR" dirty="0"/>
          </a:p>
          <a:p>
            <a:r>
              <a:rPr lang="fr-FR" dirty="0" smtClean="0"/>
              <a:t>Réunion avec le client</a:t>
            </a:r>
          </a:p>
          <a:p>
            <a:pPr lvl="1"/>
            <a:r>
              <a:rPr lang="fr-FR" dirty="0" smtClean="0"/>
              <a:t>CST – comité de suivi technique</a:t>
            </a:r>
          </a:p>
          <a:p>
            <a:pPr lvl="1"/>
            <a:r>
              <a:rPr lang="fr-FR" dirty="0" smtClean="0"/>
              <a:t>CDM – comité des DM</a:t>
            </a:r>
          </a:p>
          <a:p>
            <a:pPr lvl="1"/>
            <a:r>
              <a:rPr lang="fr-FR" dirty="0" smtClean="0"/>
              <a:t>CPOM – comité de pilotage opérationnel mensuel</a:t>
            </a:r>
          </a:p>
          <a:p>
            <a:pPr lvl="1"/>
            <a:r>
              <a:rPr lang="fr-FR" dirty="0" smtClean="0"/>
              <a:t>Suivi exploitabilité</a:t>
            </a:r>
          </a:p>
          <a:p>
            <a:pPr lvl="1"/>
            <a:endParaRPr lang="fr-FR" dirty="0" smtClean="0"/>
          </a:p>
          <a:p>
            <a:pPr marL="473075" lvl="1" indent="0">
              <a:buNone/>
            </a:pPr>
            <a:endParaRPr lang="fr-FR" dirty="0" smtClean="0"/>
          </a:p>
          <a:p>
            <a:pPr marL="473075" lvl="1" indent="0">
              <a:buNone/>
            </a:pPr>
            <a:endParaRPr lang="fr-FR" dirty="0"/>
          </a:p>
        </p:txBody>
      </p:sp>
    </p:spTree>
    <p:extLst>
      <p:ext uri="{BB962C8B-B14F-4D97-AF65-F5344CB8AC3E}">
        <p14:creationId xmlns:p14="http://schemas.microsoft.com/office/powerpoint/2010/main" val="864336235"/>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3"/>
          </p:nvPr>
        </p:nvSpPr>
        <p:spPr/>
        <p:txBody>
          <a:bodyPr/>
          <a:lstStyle/>
          <a:p>
            <a:r>
              <a:rPr lang="fr-FR" dirty="0"/>
              <a:t>Présentation </a:t>
            </a:r>
            <a:r>
              <a:rPr lang="fr-FR" dirty="0" smtClean="0"/>
              <a:t>projet UCC</a:t>
            </a:r>
            <a:endParaRPr lang="fr-FR" dirty="0"/>
          </a:p>
        </p:txBody>
      </p:sp>
      <p:sp>
        <p:nvSpPr>
          <p:cNvPr id="4" name="Espace réservé du numéro de diapositive 3"/>
          <p:cNvSpPr>
            <a:spLocks noGrp="1"/>
          </p:cNvSpPr>
          <p:nvPr>
            <p:ph type="sldNum" sz="quarter" idx="14"/>
          </p:nvPr>
        </p:nvSpPr>
        <p:spPr/>
        <p:txBody>
          <a:bodyPr/>
          <a:lstStyle/>
          <a:p>
            <a:fld id="{AF43E6FD-AB27-4108-A2FC-346BB5F75E3F}" type="slidenum">
              <a:rPr lang="fr-FR" smtClean="0"/>
              <a:pPr/>
              <a:t>21</a:t>
            </a:fld>
            <a:endParaRPr lang="fr-FR" dirty="0"/>
          </a:p>
        </p:txBody>
      </p:sp>
      <p:sp>
        <p:nvSpPr>
          <p:cNvPr id="5" name="Titre 4"/>
          <p:cNvSpPr>
            <a:spLocks noGrp="1"/>
          </p:cNvSpPr>
          <p:nvPr>
            <p:ph type="ctrTitle"/>
          </p:nvPr>
        </p:nvSpPr>
        <p:spPr/>
        <p:txBody>
          <a:bodyPr/>
          <a:lstStyle/>
          <a:p>
            <a:r>
              <a:rPr lang="fr-FR" dirty="0" smtClean="0"/>
              <a:t>DIVERS</a:t>
            </a:r>
            <a:endParaRPr lang="fr-FR" dirty="0"/>
          </a:p>
        </p:txBody>
      </p:sp>
      <p:pic>
        <p:nvPicPr>
          <p:cNvPr id="8" name="Espace réservé pour une image  7"/>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12539" b="12539"/>
          <a:stretch>
            <a:fillRect/>
          </a:stretch>
        </p:blipFill>
        <p:spPr/>
      </p:pic>
    </p:spTree>
    <p:extLst>
      <p:ext uri="{BB962C8B-B14F-4D97-AF65-F5344CB8AC3E}">
        <p14:creationId xmlns:p14="http://schemas.microsoft.com/office/powerpoint/2010/main" val="3956668509"/>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DIVERS</a:t>
            </a:r>
            <a:endParaRPr lang="en-GB" dirty="0"/>
          </a:p>
        </p:txBody>
      </p:sp>
      <p:sp>
        <p:nvSpPr>
          <p:cNvPr id="2" name="Espace réservé du pied de page 1"/>
          <p:cNvSpPr>
            <a:spLocks noGrp="1"/>
          </p:cNvSpPr>
          <p:nvPr>
            <p:ph type="ftr" sz="quarter" idx="11"/>
          </p:nvPr>
        </p:nvSpPr>
        <p:spPr/>
        <p:txBody>
          <a:bodyPr/>
          <a:lstStyle/>
          <a:p>
            <a:r>
              <a:rPr lang="fr-FR" dirty="0"/>
              <a:t>Présentation </a:t>
            </a:r>
            <a:r>
              <a:rPr lang="fr-FR" dirty="0" smtClean="0"/>
              <a:t>projet UCC</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22</a:t>
            </a:fld>
            <a:endParaRPr lang="fr-FR" dirty="0"/>
          </a:p>
        </p:txBody>
      </p:sp>
      <p:sp>
        <p:nvSpPr>
          <p:cNvPr id="23" name="Espace réservé du contenu 12"/>
          <p:cNvSpPr>
            <a:spLocks noGrp="1"/>
          </p:cNvSpPr>
          <p:nvPr>
            <p:ph idx="1"/>
          </p:nvPr>
        </p:nvSpPr>
        <p:spPr>
          <a:xfrm>
            <a:off x="395287" y="1113241"/>
            <a:ext cx="4176713" cy="3511146"/>
          </a:xfrm>
        </p:spPr>
        <p:txBody>
          <a:bodyPr/>
          <a:lstStyle/>
          <a:p>
            <a:r>
              <a:rPr lang="fr-FR" dirty="0" smtClean="0"/>
              <a:t>Certification ISO 27001 en cours</a:t>
            </a:r>
          </a:p>
          <a:p>
            <a:r>
              <a:rPr lang="fr-FR" dirty="0" smtClean="0"/>
              <a:t>Clôture comptable mensuelle</a:t>
            </a:r>
            <a:endParaRPr lang="fr-FR" dirty="0"/>
          </a:p>
          <a:p>
            <a:r>
              <a:rPr lang="fr-FR" dirty="0" smtClean="0"/>
              <a:t>Répertoire personnel partagé (Dossier 99_)</a:t>
            </a:r>
          </a:p>
        </p:txBody>
      </p:sp>
    </p:spTree>
    <p:extLst>
      <p:ext uri="{BB962C8B-B14F-4D97-AF65-F5344CB8AC3E}">
        <p14:creationId xmlns:p14="http://schemas.microsoft.com/office/powerpoint/2010/main" val="2362832137"/>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pour une image  10"/>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3088" y="-1904"/>
            <a:ext cx="9151088" cy="2568448"/>
          </a:xfrm>
        </p:spPr>
      </p:pic>
      <p:sp>
        <p:nvSpPr>
          <p:cNvPr id="2" name="Espace réservé du pied de page 1"/>
          <p:cNvSpPr>
            <a:spLocks noGrp="1"/>
          </p:cNvSpPr>
          <p:nvPr>
            <p:ph type="ftr" sz="quarter" idx="13"/>
          </p:nvPr>
        </p:nvSpPr>
        <p:spPr/>
        <p:txBody>
          <a:bodyPr/>
          <a:lstStyle/>
          <a:p>
            <a:r>
              <a:rPr lang="fr-FR" dirty="0"/>
              <a:t>Présentation </a:t>
            </a:r>
            <a:r>
              <a:rPr lang="fr-FR" dirty="0" smtClean="0"/>
              <a:t>projet UCC</a:t>
            </a:r>
            <a:endParaRPr lang="fr-FR" dirty="0"/>
          </a:p>
        </p:txBody>
      </p:sp>
      <p:sp>
        <p:nvSpPr>
          <p:cNvPr id="4" name="Espace réservé du numéro de diapositive 3"/>
          <p:cNvSpPr>
            <a:spLocks noGrp="1"/>
          </p:cNvSpPr>
          <p:nvPr>
            <p:ph type="sldNum" sz="quarter" idx="14"/>
          </p:nvPr>
        </p:nvSpPr>
        <p:spPr/>
        <p:txBody>
          <a:bodyPr/>
          <a:lstStyle/>
          <a:p>
            <a:fld id="{AF43E6FD-AB27-4108-A2FC-346BB5F75E3F}" type="slidenum">
              <a:rPr lang="fr-FR" smtClean="0"/>
              <a:pPr/>
              <a:t>23</a:t>
            </a:fld>
            <a:endParaRPr lang="fr-FR" dirty="0"/>
          </a:p>
        </p:txBody>
      </p:sp>
      <p:sp>
        <p:nvSpPr>
          <p:cNvPr id="6" name="Titre 5"/>
          <p:cNvSpPr>
            <a:spLocks noGrp="1"/>
          </p:cNvSpPr>
          <p:nvPr>
            <p:ph type="ctrTitle"/>
          </p:nvPr>
        </p:nvSpPr>
        <p:spPr/>
        <p:txBody>
          <a:bodyPr/>
          <a:lstStyle/>
          <a:p>
            <a:r>
              <a:rPr lang="fr-FR" dirty="0"/>
              <a:t>QUESTIONS / réponses</a:t>
            </a:r>
          </a:p>
        </p:txBody>
      </p:sp>
    </p:spTree>
    <p:extLst>
      <p:ext uri="{BB962C8B-B14F-4D97-AF65-F5344CB8AC3E}">
        <p14:creationId xmlns:p14="http://schemas.microsoft.com/office/powerpoint/2010/main" val="3400161894"/>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Espace réservé pour une image  9"/>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199" b="199"/>
          <a:stretch>
            <a:fillRect/>
          </a:stretch>
        </p:blipFill>
        <p:spPr/>
      </p:pic>
      <p:sp>
        <p:nvSpPr>
          <p:cNvPr id="2" name="Espace réservé du pied de page 1"/>
          <p:cNvSpPr>
            <a:spLocks noGrp="1"/>
          </p:cNvSpPr>
          <p:nvPr>
            <p:ph type="ftr" sz="quarter" idx="13"/>
          </p:nvPr>
        </p:nvSpPr>
        <p:spPr/>
        <p:txBody>
          <a:bodyPr/>
          <a:lstStyle/>
          <a:p>
            <a:r>
              <a:rPr lang="fr-FR" dirty="0"/>
              <a:t>Présentation </a:t>
            </a:r>
            <a:r>
              <a:rPr lang="fr-FR" dirty="0" smtClean="0"/>
              <a:t>projet UCC</a:t>
            </a:r>
            <a:endParaRPr lang="fr-FR" dirty="0"/>
          </a:p>
        </p:txBody>
      </p:sp>
      <p:sp>
        <p:nvSpPr>
          <p:cNvPr id="4" name="Espace réservé du numéro de diapositive 3"/>
          <p:cNvSpPr>
            <a:spLocks noGrp="1"/>
          </p:cNvSpPr>
          <p:nvPr>
            <p:ph type="sldNum" sz="quarter" idx="14"/>
          </p:nvPr>
        </p:nvSpPr>
        <p:spPr/>
        <p:txBody>
          <a:bodyPr/>
          <a:lstStyle/>
          <a:p>
            <a:fld id="{AF43E6FD-AB27-4108-A2FC-346BB5F75E3F}" type="slidenum">
              <a:rPr lang="fr-FR" smtClean="0"/>
              <a:pPr/>
              <a:t>3</a:t>
            </a:fld>
            <a:endParaRPr lang="fr-FR" dirty="0"/>
          </a:p>
        </p:txBody>
      </p:sp>
      <p:sp>
        <p:nvSpPr>
          <p:cNvPr id="5" name="Titre 4"/>
          <p:cNvSpPr>
            <a:spLocks noGrp="1"/>
          </p:cNvSpPr>
          <p:nvPr>
            <p:ph type="ctrTitle"/>
          </p:nvPr>
        </p:nvSpPr>
        <p:spPr/>
        <p:txBody>
          <a:bodyPr/>
          <a:lstStyle/>
          <a:p>
            <a:r>
              <a:rPr lang="fr-FR" dirty="0" smtClean="0"/>
              <a:t>LE CONTEXTE CLIENT - Orange</a:t>
            </a:r>
            <a:endParaRPr lang="fr-FR" dirty="0"/>
          </a:p>
        </p:txBody>
      </p:sp>
    </p:spTree>
    <p:extLst>
      <p:ext uri="{BB962C8B-B14F-4D97-AF65-F5344CB8AC3E}">
        <p14:creationId xmlns:p14="http://schemas.microsoft.com/office/powerpoint/2010/main" val="2858075641"/>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it-IT" dirty="0" smtClean="0"/>
              <a:t>LE CONTEXTE CLIENT - Orange</a:t>
            </a:r>
            <a:endParaRPr lang="it-IT" dirty="0"/>
          </a:p>
        </p:txBody>
      </p:sp>
      <p:sp>
        <p:nvSpPr>
          <p:cNvPr id="7" name="Espace réservé du pied de page 6"/>
          <p:cNvSpPr>
            <a:spLocks noGrp="1"/>
          </p:cNvSpPr>
          <p:nvPr>
            <p:ph type="ftr" sz="quarter" idx="11"/>
          </p:nvPr>
        </p:nvSpPr>
        <p:spPr/>
        <p:txBody>
          <a:bodyPr/>
          <a:lstStyle/>
          <a:p>
            <a:r>
              <a:rPr lang="fr-FR" dirty="0"/>
              <a:t>Présentation </a:t>
            </a:r>
            <a:r>
              <a:rPr lang="fr-FR" dirty="0" smtClean="0"/>
              <a:t>projet </a:t>
            </a:r>
            <a:r>
              <a:rPr lang="fr-FR" dirty="0"/>
              <a:t>UCC</a:t>
            </a:r>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4</a:t>
            </a:fld>
            <a:endParaRPr lang="fr-FR" dirty="0"/>
          </a:p>
        </p:txBody>
      </p:sp>
      <p:sp>
        <p:nvSpPr>
          <p:cNvPr id="5" name="Espace réservé du contenu 4"/>
          <p:cNvSpPr>
            <a:spLocks noGrp="1"/>
          </p:cNvSpPr>
          <p:nvPr>
            <p:ph sz="quarter" idx="13"/>
          </p:nvPr>
        </p:nvSpPr>
        <p:spPr/>
        <p:txBody>
          <a:bodyPr/>
          <a:lstStyle/>
          <a:p>
            <a:r>
              <a:rPr lang="fr-FR" dirty="0"/>
              <a:t>Contrat TPAS (</a:t>
            </a:r>
            <a:r>
              <a:rPr lang="fr-FR" dirty="0" err="1"/>
              <a:t>Third</a:t>
            </a:r>
            <a:r>
              <a:rPr lang="fr-FR" dirty="0"/>
              <a:t> Part Application Services </a:t>
            </a:r>
            <a:r>
              <a:rPr lang="fr-FR" dirty="0" smtClean="0"/>
              <a:t>) depuis 10 ans avec Orange</a:t>
            </a:r>
            <a:endParaRPr lang="fr-FR" dirty="0"/>
          </a:p>
          <a:p>
            <a:pPr lvl="1"/>
            <a:r>
              <a:rPr lang="fr-FR" dirty="0" smtClean="0"/>
              <a:t>TMA SI </a:t>
            </a:r>
            <a:r>
              <a:rPr lang="fr-FR" dirty="0"/>
              <a:t>SIF (Service Intégration France </a:t>
            </a:r>
            <a:r>
              <a:rPr lang="fr-FR" dirty="0" smtClean="0"/>
              <a:t>) </a:t>
            </a:r>
            <a:r>
              <a:rPr lang="fr-FR" dirty="0" smtClean="0">
                <a:sym typeface="Wingdings" panose="05000000000000000000" pitchFamily="2" charset="2"/>
              </a:rPr>
              <a:t> TMA UCC (</a:t>
            </a:r>
            <a:r>
              <a:rPr lang="fr-FR" dirty="0" err="1" smtClean="0">
                <a:sym typeface="Wingdings" panose="05000000000000000000" pitchFamily="2" charset="2"/>
              </a:rPr>
              <a:t>Unified</a:t>
            </a:r>
            <a:r>
              <a:rPr lang="fr-FR" dirty="0" smtClean="0">
                <a:sym typeface="Wingdings" panose="05000000000000000000" pitchFamily="2" charset="2"/>
              </a:rPr>
              <a:t> Communications Collaboration) en 2007</a:t>
            </a:r>
            <a:endParaRPr lang="fr-FR" dirty="0" smtClean="0"/>
          </a:p>
          <a:p>
            <a:pPr lvl="1"/>
            <a:r>
              <a:rPr lang="fr-FR" dirty="0" smtClean="0"/>
              <a:t>Contrat en cours jusqu’à fin 2018 à renouveler</a:t>
            </a:r>
          </a:p>
          <a:p>
            <a:pPr lvl="1"/>
            <a:endParaRPr lang="fr-FR" dirty="0" smtClean="0"/>
          </a:p>
          <a:p>
            <a:r>
              <a:rPr lang="it-IT" dirty="0" smtClean="0"/>
              <a:t>Contrat d’engagement </a:t>
            </a:r>
            <a:r>
              <a:rPr lang="it-IT" dirty="0"/>
              <a:t>de service</a:t>
            </a:r>
          </a:p>
          <a:p>
            <a:pPr lvl="1"/>
            <a:r>
              <a:rPr lang="it-IT" dirty="0"/>
              <a:t>Indicateur</a:t>
            </a:r>
          </a:p>
          <a:p>
            <a:pPr lvl="1"/>
            <a:r>
              <a:rPr lang="it-IT" dirty="0" smtClean="0"/>
              <a:t>Soumis à pénalité </a:t>
            </a:r>
            <a:r>
              <a:rPr lang="it-IT" dirty="0"/>
              <a:t>de </a:t>
            </a:r>
            <a:r>
              <a:rPr lang="it-IT" dirty="0" smtClean="0"/>
              <a:t>retard</a:t>
            </a:r>
          </a:p>
          <a:p>
            <a:pPr lvl="1"/>
            <a:endParaRPr lang="it-IT" dirty="0" smtClean="0"/>
          </a:p>
          <a:p>
            <a:r>
              <a:rPr lang="fr-FR" dirty="0" smtClean="0"/>
              <a:t>Objectif</a:t>
            </a:r>
            <a:endParaRPr lang="it-IT" dirty="0"/>
          </a:p>
          <a:p>
            <a:pPr lvl="1"/>
            <a:r>
              <a:rPr lang="it-IT" dirty="0"/>
              <a:t>Maintenance </a:t>
            </a:r>
            <a:r>
              <a:rPr lang="it-IT" dirty="0" smtClean="0"/>
              <a:t>corrective et évolutive</a:t>
            </a:r>
          </a:p>
          <a:p>
            <a:pPr lvl="1"/>
            <a:r>
              <a:rPr lang="it-IT" dirty="0" smtClean="0"/>
              <a:t>Soutien (analyse et aide à gérer les problèmes de production)</a:t>
            </a:r>
          </a:p>
          <a:p>
            <a:pPr lvl="1"/>
            <a:r>
              <a:rPr lang="it-IT" dirty="0" smtClean="0"/>
              <a:t>Exploitabilité (maintenir environnement de qualification MOEd et MOA)</a:t>
            </a:r>
          </a:p>
          <a:p>
            <a:pPr lvl="1"/>
            <a:r>
              <a:rPr lang="it-IT" dirty="0" smtClean="0"/>
              <a:t>Conseil</a:t>
            </a:r>
          </a:p>
          <a:p>
            <a:pPr lvl="1"/>
            <a:endParaRPr lang="fr-FR" dirty="0"/>
          </a:p>
        </p:txBody>
      </p:sp>
    </p:spTree>
    <p:extLst>
      <p:ext uri="{BB962C8B-B14F-4D97-AF65-F5344CB8AC3E}">
        <p14:creationId xmlns:p14="http://schemas.microsoft.com/office/powerpoint/2010/main" val="326035273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it-IT" dirty="0" smtClean="0"/>
              <a:t>LE CONTEXTE CLIENT - orange</a:t>
            </a:r>
            <a:endParaRPr lang="it-IT" dirty="0"/>
          </a:p>
        </p:txBody>
      </p:sp>
      <p:sp>
        <p:nvSpPr>
          <p:cNvPr id="7" name="Espace réservé du pied de page 6"/>
          <p:cNvSpPr>
            <a:spLocks noGrp="1"/>
          </p:cNvSpPr>
          <p:nvPr>
            <p:ph type="ftr" sz="quarter" idx="11"/>
          </p:nvPr>
        </p:nvSpPr>
        <p:spPr>
          <a:xfrm>
            <a:off x="467544" y="4876656"/>
            <a:ext cx="4544590" cy="121614"/>
          </a:xfrm>
        </p:spPr>
        <p:txBody>
          <a:bodyPr/>
          <a:lstStyle/>
          <a:p>
            <a:r>
              <a:rPr lang="fr-FR" dirty="0"/>
              <a:t>Présentation </a:t>
            </a:r>
            <a:r>
              <a:rPr lang="fr-FR" dirty="0" smtClean="0"/>
              <a:t>projet </a:t>
            </a:r>
            <a:r>
              <a:rPr lang="fr-FR" dirty="0"/>
              <a:t>UCC</a:t>
            </a:r>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5</a:t>
            </a:fld>
            <a:endParaRPr lang="fr-FR" dirty="0"/>
          </a:p>
        </p:txBody>
      </p:sp>
      <p:sp>
        <p:nvSpPr>
          <p:cNvPr id="5" name="Espace réservé du contenu 4"/>
          <p:cNvSpPr>
            <a:spLocks noGrp="1"/>
          </p:cNvSpPr>
          <p:nvPr>
            <p:ph sz="quarter" idx="13"/>
          </p:nvPr>
        </p:nvSpPr>
        <p:spPr/>
        <p:txBody>
          <a:bodyPr/>
          <a:lstStyle/>
          <a:p>
            <a:r>
              <a:rPr lang="fr-FR" dirty="0" smtClean="0"/>
              <a:t>Contrat découpé en 10 lots</a:t>
            </a:r>
            <a:endParaRPr lang="fr-FR" dirty="0"/>
          </a:p>
          <a:p>
            <a:pPr lvl="1"/>
            <a:r>
              <a:rPr lang="fr-FR" dirty="0"/>
              <a:t>Lot 1 : Initialisation du </a:t>
            </a:r>
            <a:r>
              <a:rPr lang="fr-FR" dirty="0" smtClean="0"/>
              <a:t>service</a:t>
            </a:r>
          </a:p>
          <a:p>
            <a:pPr lvl="1"/>
            <a:r>
              <a:rPr lang="fr-FR" b="1" dirty="0" smtClean="0"/>
              <a:t>Lot </a:t>
            </a:r>
            <a:r>
              <a:rPr lang="fr-FR" b="1" dirty="0"/>
              <a:t>2 : </a:t>
            </a:r>
            <a:r>
              <a:rPr lang="fr-FR" b="1" dirty="0" smtClean="0"/>
              <a:t>Soutien </a:t>
            </a:r>
            <a:r>
              <a:rPr lang="fr-FR" b="1" dirty="0"/>
              <a:t>: signalisations et alertes, support technique, </a:t>
            </a:r>
            <a:r>
              <a:rPr lang="fr-FR" b="1" dirty="0" smtClean="0"/>
              <a:t>etc…</a:t>
            </a:r>
            <a:endParaRPr lang="fr-FR" b="1" dirty="0"/>
          </a:p>
          <a:p>
            <a:pPr lvl="1"/>
            <a:r>
              <a:rPr lang="fr-FR" dirty="0" smtClean="0"/>
              <a:t>Lot </a:t>
            </a:r>
            <a:r>
              <a:rPr lang="fr-FR" dirty="0"/>
              <a:t>3 : Maintenance </a:t>
            </a:r>
            <a:r>
              <a:rPr lang="fr-FR" dirty="0" smtClean="0"/>
              <a:t>: </a:t>
            </a:r>
            <a:r>
              <a:rPr lang="fr-FR" dirty="0"/>
              <a:t>anomalies, MCO, préparation nouvelles versions, etc…</a:t>
            </a:r>
          </a:p>
          <a:p>
            <a:pPr lvl="1"/>
            <a:r>
              <a:rPr lang="fr-FR" dirty="0" smtClean="0"/>
              <a:t>Lot </a:t>
            </a:r>
            <a:r>
              <a:rPr lang="fr-FR" dirty="0"/>
              <a:t>4 : Etudes, Mûrissement et Assistance à </a:t>
            </a:r>
            <a:r>
              <a:rPr lang="fr-FR" dirty="0" smtClean="0"/>
              <a:t>MOE</a:t>
            </a:r>
            <a:endParaRPr lang="fr-FR" dirty="0"/>
          </a:p>
          <a:p>
            <a:pPr lvl="1"/>
            <a:r>
              <a:rPr lang="fr-FR" dirty="0" smtClean="0"/>
              <a:t>Lot </a:t>
            </a:r>
            <a:r>
              <a:rPr lang="fr-FR" dirty="0"/>
              <a:t>5 : Evolutions mineures et opérations </a:t>
            </a:r>
            <a:r>
              <a:rPr lang="fr-FR" dirty="0" smtClean="0"/>
              <a:t>exceptionnelles</a:t>
            </a:r>
            <a:endParaRPr lang="fr-FR" dirty="0"/>
          </a:p>
          <a:p>
            <a:pPr lvl="1"/>
            <a:r>
              <a:rPr lang="fr-FR" b="1" dirty="0" smtClean="0"/>
              <a:t>Lot </a:t>
            </a:r>
            <a:r>
              <a:rPr lang="fr-FR" b="1" dirty="0"/>
              <a:t>6 : Projets </a:t>
            </a:r>
            <a:r>
              <a:rPr lang="fr-FR" b="1" dirty="0" smtClean="0"/>
              <a:t>d’évolutions</a:t>
            </a:r>
            <a:endParaRPr lang="fr-FR" b="1" dirty="0"/>
          </a:p>
          <a:p>
            <a:pPr lvl="1"/>
            <a:r>
              <a:rPr lang="fr-FR" dirty="0" smtClean="0"/>
              <a:t>Lot </a:t>
            </a:r>
            <a:r>
              <a:rPr lang="fr-FR" dirty="0"/>
              <a:t>7 : Interventions exceptionnelles et </a:t>
            </a:r>
            <a:r>
              <a:rPr lang="fr-FR" dirty="0" smtClean="0"/>
              <a:t>déplacements</a:t>
            </a:r>
            <a:endParaRPr lang="fr-FR" dirty="0"/>
          </a:p>
          <a:p>
            <a:pPr lvl="1"/>
            <a:r>
              <a:rPr lang="fr-FR" dirty="0" smtClean="0"/>
              <a:t>Lot </a:t>
            </a:r>
            <a:r>
              <a:rPr lang="fr-FR" dirty="0"/>
              <a:t>8 : Réversibilité </a:t>
            </a:r>
            <a:r>
              <a:rPr lang="fr-FR" dirty="0" smtClean="0"/>
              <a:t>: </a:t>
            </a:r>
            <a:r>
              <a:rPr lang="fr-FR" dirty="0"/>
              <a:t>transfert de compétences, de Sopra </a:t>
            </a:r>
            <a:r>
              <a:rPr lang="fr-FR" dirty="0" smtClean="0"/>
              <a:t>Steria </a:t>
            </a:r>
            <a:r>
              <a:rPr lang="fr-FR" dirty="0"/>
              <a:t>vers un nouveau </a:t>
            </a:r>
            <a:r>
              <a:rPr lang="fr-FR" dirty="0" smtClean="0"/>
              <a:t>prestataire</a:t>
            </a:r>
            <a:endParaRPr lang="fr-FR" dirty="0"/>
          </a:p>
          <a:p>
            <a:pPr lvl="1"/>
            <a:r>
              <a:rPr lang="fr-FR" dirty="0" smtClean="0"/>
              <a:t>Lot </a:t>
            </a:r>
            <a:r>
              <a:rPr lang="fr-FR" dirty="0"/>
              <a:t>9 : Tierce Recette </a:t>
            </a:r>
            <a:r>
              <a:rPr lang="fr-FR" dirty="0" smtClean="0"/>
              <a:t>Applicative</a:t>
            </a:r>
            <a:endParaRPr lang="fr-FR" dirty="0"/>
          </a:p>
          <a:p>
            <a:pPr lvl="1"/>
            <a:r>
              <a:rPr lang="fr-FR" dirty="0" smtClean="0"/>
              <a:t>Lot </a:t>
            </a:r>
            <a:r>
              <a:rPr lang="fr-FR" dirty="0"/>
              <a:t>10 : La Tierce Exploitation </a:t>
            </a:r>
            <a:r>
              <a:rPr lang="fr-FR" dirty="0" smtClean="0"/>
              <a:t>Applicative</a:t>
            </a:r>
          </a:p>
        </p:txBody>
      </p:sp>
    </p:spTree>
    <p:extLst>
      <p:ext uri="{BB962C8B-B14F-4D97-AF65-F5344CB8AC3E}">
        <p14:creationId xmlns:p14="http://schemas.microsoft.com/office/powerpoint/2010/main" val="421277016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Espace réservé pour une image  9"/>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199" b="199"/>
          <a:stretch>
            <a:fillRect/>
          </a:stretch>
        </p:blipFill>
        <p:spPr/>
      </p:pic>
      <p:sp>
        <p:nvSpPr>
          <p:cNvPr id="2" name="Espace réservé du pied de page 1"/>
          <p:cNvSpPr>
            <a:spLocks noGrp="1"/>
          </p:cNvSpPr>
          <p:nvPr>
            <p:ph type="ftr" sz="quarter" idx="13"/>
          </p:nvPr>
        </p:nvSpPr>
        <p:spPr/>
        <p:txBody>
          <a:bodyPr/>
          <a:lstStyle/>
          <a:p>
            <a:r>
              <a:rPr lang="fr-FR" dirty="0"/>
              <a:t>Présentation </a:t>
            </a:r>
            <a:r>
              <a:rPr lang="fr-FR" dirty="0" smtClean="0"/>
              <a:t>projet UCC</a:t>
            </a:r>
            <a:endParaRPr lang="fr-FR" dirty="0"/>
          </a:p>
        </p:txBody>
      </p:sp>
      <p:sp>
        <p:nvSpPr>
          <p:cNvPr id="4" name="Espace réservé du numéro de diapositive 3"/>
          <p:cNvSpPr>
            <a:spLocks noGrp="1"/>
          </p:cNvSpPr>
          <p:nvPr>
            <p:ph type="sldNum" sz="quarter" idx="14"/>
          </p:nvPr>
        </p:nvSpPr>
        <p:spPr/>
        <p:txBody>
          <a:bodyPr/>
          <a:lstStyle/>
          <a:p>
            <a:fld id="{AF43E6FD-AB27-4108-A2FC-346BB5F75E3F}" type="slidenum">
              <a:rPr lang="fr-FR" smtClean="0"/>
              <a:pPr/>
              <a:t>6</a:t>
            </a:fld>
            <a:endParaRPr lang="fr-FR" dirty="0"/>
          </a:p>
        </p:txBody>
      </p:sp>
      <p:sp>
        <p:nvSpPr>
          <p:cNvPr id="5" name="Titre 4"/>
          <p:cNvSpPr>
            <a:spLocks noGrp="1"/>
          </p:cNvSpPr>
          <p:nvPr>
            <p:ph type="ctrTitle"/>
          </p:nvPr>
        </p:nvSpPr>
        <p:spPr/>
        <p:txBody>
          <a:bodyPr/>
          <a:lstStyle/>
          <a:p>
            <a:r>
              <a:rPr lang="fr-FR" dirty="0" smtClean="0"/>
              <a:t>Les </a:t>
            </a:r>
            <a:r>
              <a:rPr lang="fr-FR" dirty="0" err="1" smtClean="0"/>
              <a:t>equipes</a:t>
            </a:r>
            <a:endParaRPr lang="fr-FR" dirty="0"/>
          </a:p>
        </p:txBody>
      </p:sp>
    </p:spTree>
    <p:extLst>
      <p:ext uri="{BB962C8B-B14F-4D97-AF65-F5344CB8AC3E}">
        <p14:creationId xmlns:p14="http://schemas.microsoft.com/office/powerpoint/2010/main" val="3539163983"/>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935710" y="875257"/>
            <a:ext cx="2156570" cy="313665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2" name="Titre 1"/>
          <p:cNvSpPr>
            <a:spLocks noGrp="1"/>
          </p:cNvSpPr>
          <p:nvPr>
            <p:ph type="title"/>
          </p:nvPr>
        </p:nvSpPr>
        <p:spPr/>
        <p:txBody>
          <a:bodyPr/>
          <a:lstStyle/>
          <a:p>
            <a:r>
              <a:rPr lang="it-IT" dirty="0" smtClean="0"/>
              <a:t>LES equipes projets</a:t>
            </a:r>
            <a:endParaRPr lang="it-IT" dirty="0"/>
          </a:p>
        </p:txBody>
      </p:sp>
      <p:sp>
        <p:nvSpPr>
          <p:cNvPr id="7" name="Espace réservé du pied de page 6"/>
          <p:cNvSpPr>
            <a:spLocks noGrp="1"/>
          </p:cNvSpPr>
          <p:nvPr>
            <p:ph type="ftr" sz="quarter" idx="11"/>
          </p:nvPr>
        </p:nvSpPr>
        <p:spPr/>
        <p:txBody>
          <a:bodyPr/>
          <a:lstStyle/>
          <a:p>
            <a:r>
              <a:rPr lang="fr-FR" dirty="0"/>
              <a:t>Présentation </a:t>
            </a:r>
            <a:r>
              <a:rPr lang="fr-FR" dirty="0" smtClean="0"/>
              <a:t>projet </a:t>
            </a:r>
            <a:r>
              <a:rPr lang="fr-FR" dirty="0"/>
              <a:t>UCC</a:t>
            </a:r>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7</a:t>
            </a:fld>
            <a:endParaRPr lang="fr-FR" dirty="0"/>
          </a:p>
        </p:txBody>
      </p:sp>
      <p:pic>
        <p:nvPicPr>
          <p:cNvPr id="3" name="Espace réservé du contenu 2"/>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403648" y="1923678"/>
            <a:ext cx="1584176" cy="792088"/>
          </a:xfrm>
        </p:spPr>
      </p:pic>
      <p:pic>
        <p:nvPicPr>
          <p:cNvPr id="8" name="Espace réservé du contenu 2"/>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
          <a:xfrm>
            <a:off x="5220072" y="1347614"/>
            <a:ext cx="1584176" cy="792088"/>
          </a:xfrm>
          <a:prstGeom prst="rect">
            <a:avLst/>
          </a:prstGeom>
        </p:spPr>
      </p:pic>
      <p:pic>
        <p:nvPicPr>
          <p:cNvPr id="9" name="Espace réservé du contenu 2"/>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
          <a:xfrm>
            <a:off x="5188421" y="2640101"/>
            <a:ext cx="1584176" cy="792088"/>
          </a:xfrm>
          <a:prstGeom prst="rect">
            <a:avLst/>
          </a:prstGeom>
        </p:spPr>
      </p:pic>
      <p:pic>
        <p:nvPicPr>
          <p:cNvPr id="10" name="Espace réservé du contenu 2"/>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
          <a:xfrm>
            <a:off x="3351534" y="3733866"/>
            <a:ext cx="1584176" cy="792088"/>
          </a:xfrm>
          <a:prstGeom prst="rect">
            <a:avLst/>
          </a:prstGeom>
        </p:spPr>
      </p:pic>
      <p:sp>
        <p:nvSpPr>
          <p:cNvPr id="6" name="ZoneTexte 5"/>
          <p:cNvSpPr txBox="1"/>
          <p:nvPr/>
        </p:nvSpPr>
        <p:spPr>
          <a:xfrm>
            <a:off x="1727684" y="2851479"/>
            <a:ext cx="936104" cy="369332"/>
          </a:xfrm>
          <a:prstGeom prst="rect">
            <a:avLst/>
          </a:prstGeom>
          <a:noFill/>
        </p:spPr>
        <p:txBody>
          <a:bodyPr wrap="square" rtlCol="0">
            <a:spAutoFit/>
          </a:bodyPr>
          <a:lstStyle/>
          <a:p>
            <a:r>
              <a:rPr lang="fr-FR" dirty="0" err="1" smtClean="0"/>
              <a:t>MOEd</a:t>
            </a:r>
            <a:endParaRPr lang="fr-FR" dirty="0"/>
          </a:p>
        </p:txBody>
      </p:sp>
      <p:sp>
        <p:nvSpPr>
          <p:cNvPr id="11" name="ZoneTexte 10"/>
          <p:cNvSpPr txBox="1"/>
          <p:nvPr/>
        </p:nvSpPr>
        <p:spPr>
          <a:xfrm>
            <a:off x="5652120" y="2067694"/>
            <a:ext cx="936104" cy="369332"/>
          </a:xfrm>
          <a:prstGeom prst="rect">
            <a:avLst/>
          </a:prstGeom>
          <a:noFill/>
        </p:spPr>
        <p:txBody>
          <a:bodyPr wrap="square" rtlCol="0">
            <a:spAutoFit/>
          </a:bodyPr>
          <a:lstStyle/>
          <a:p>
            <a:r>
              <a:rPr lang="fr-FR" dirty="0" smtClean="0"/>
              <a:t>MOE</a:t>
            </a:r>
            <a:endParaRPr lang="fr-FR" dirty="0"/>
          </a:p>
        </p:txBody>
      </p:sp>
      <p:sp>
        <p:nvSpPr>
          <p:cNvPr id="12" name="ZoneTexte 11"/>
          <p:cNvSpPr txBox="1"/>
          <p:nvPr/>
        </p:nvSpPr>
        <p:spPr>
          <a:xfrm>
            <a:off x="5652120" y="3432189"/>
            <a:ext cx="936104" cy="369332"/>
          </a:xfrm>
          <a:prstGeom prst="rect">
            <a:avLst/>
          </a:prstGeom>
          <a:noFill/>
        </p:spPr>
        <p:txBody>
          <a:bodyPr wrap="square" rtlCol="0">
            <a:spAutoFit/>
          </a:bodyPr>
          <a:lstStyle/>
          <a:p>
            <a:r>
              <a:rPr lang="fr-FR" dirty="0" smtClean="0"/>
              <a:t>MOA</a:t>
            </a:r>
            <a:endParaRPr lang="fr-FR" dirty="0"/>
          </a:p>
        </p:txBody>
      </p:sp>
      <p:sp>
        <p:nvSpPr>
          <p:cNvPr id="13" name="ZoneTexte 12"/>
          <p:cNvSpPr txBox="1"/>
          <p:nvPr/>
        </p:nvSpPr>
        <p:spPr>
          <a:xfrm>
            <a:off x="3275856" y="4507324"/>
            <a:ext cx="1728192" cy="369332"/>
          </a:xfrm>
          <a:prstGeom prst="rect">
            <a:avLst/>
          </a:prstGeom>
          <a:noFill/>
        </p:spPr>
        <p:txBody>
          <a:bodyPr wrap="square" rtlCol="0">
            <a:spAutoFit/>
          </a:bodyPr>
          <a:lstStyle/>
          <a:p>
            <a:r>
              <a:rPr lang="fr-FR" dirty="0" smtClean="0"/>
              <a:t>ASTEK (ex DSM)</a:t>
            </a:r>
            <a:endParaRPr lang="fr-FR" dirty="0"/>
          </a:p>
        </p:txBody>
      </p:sp>
      <p:pic>
        <p:nvPicPr>
          <p:cNvPr id="14" name="Imag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0849" y="2312107"/>
            <a:ext cx="855446" cy="488826"/>
          </a:xfrm>
          <a:prstGeom prst="rect">
            <a:avLst/>
          </a:prstGeom>
        </p:spPr>
      </p:pic>
      <p:sp>
        <p:nvSpPr>
          <p:cNvPr id="18" name="ZoneTexte 17"/>
          <p:cNvSpPr txBox="1"/>
          <p:nvPr/>
        </p:nvSpPr>
        <p:spPr>
          <a:xfrm>
            <a:off x="5469991" y="815940"/>
            <a:ext cx="1084337" cy="369332"/>
          </a:xfrm>
          <a:prstGeom prst="rect">
            <a:avLst/>
          </a:prstGeom>
          <a:noFill/>
        </p:spPr>
        <p:txBody>
          <a:bodyPr wrap="square" rtlCol="0">
            <a:spAutoFit/>
          </a:bodyPr>
          <a:lstStyle/>
          <a:p>
            <a:r>
              <a:rPr lang="fr-FR" dirty="0" smtClean="0"/>
              <a:t>ORANGE</a:t>
            </a:r>
            <a:endParaRPr lang="fr-FR" dirty="0"/>
          </a:p>
        </p:txBody>
      </p:sp>
    </p:spTree>
    <p:extLst>
      <p:ext uri="{BB962C8B-B14F-4D97-AF65-F5344CB8AC3E}">
        <p14:creationId xmlns:p14="http://schemas.microsoft.com/office/powerpoint/2010/main" val="38050072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it-IT" dirty="0" smtClean="0"/>
              <a:t>LES EQUIPES</a:t>
            </a:r>
            <a:endParaRPr lang="it-IT" dirty="0"/>
          </a:p>
        </p:txBody>
      </p:sp>
      <p:sp>
        <p:nvSpPr>
          <p:cNvPr id="7" name="Espace réservé du pied de page 6"/>
          <p:cNvSpPr>
            <a:spLocks noGrp="1"/>
          </p:cNvSpPr>
          <p:nvPr>
            <p:ph type="ftr" sz="quarter" idx="11"/>
          </p:nvPr>
        </p:nvSpPr>
        <p:spPr/>
        <p:txBody>
          <a:bodyPr/>
          <a:lstStyle/>
          <a:p>
            <a:r>
              <a:rPr lang="fr-FR" dirty="0"/>
              <a:t>Présentation </a:t>
            </a:r>
            <a:r>
              <a:rPr lang="fr-FR" dirty="0" smtClean="0"/>
              <a:t>projet </a:t>
            </a:r>
            <a:r>
              <a:rPr lang="fr-FR" dirty="0"/>
              <a:t>UCC</a:t>
            </a:r>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8</a:t>
            </a:fld>
            <a:endParaRPr lang="fr-FR" dirty="0"/>
          </a:p>
        </p:txBody>
      </p:sp>
      <p:sp>
        <p:nvSpPr>
          <p:cNvPr id="5" name="Espace réservé du contenu 4"/>
          <p:cNvSpPr>
            <a:spLocks noGrp="1"/>
          </p:cNvSpPr>
          <p:nvPr>
            <p:ph sz="quarter" idx="13"/>
          </p:nvPr>
        </p:nvSpPr>
        <p:spPr/>
        <p:txBody>
          <a:bodyPr/>
          <a:lstStyle/>
          <a:p>
            <a:r>
              <a:rPr lang="fr-FR" dirty="0" err="1" smtClean="0"/>
              <a:t>MOEd</a:t>
            </a:r>
            <a:endParaRPr lang="fr-FR" dirty="0"/>
          </a:p>
          <a:p>
            <a:pPr lvl="1"/>
            <a:r>
              <a:rPr lang="fr-FR" dirty="0" smtClean="0"/>
              <a:t>Directeur de marché : Christophe BORONAT</a:t>
            </a:r>
          </a:p>
          <a:p>
            <a:pPr lvl="1"/>
            <a:r>
              <a:rPr lang="fr-FR" dirty="0" smtClean="0"/>
              <a:t>CP : Géraldine ZEGRE</a:t>
            </a:r>
          </a:p>
          <a:p>
            <a:pPr lvl="1"/>
            <a:r>
              <a:rPr lang="fr-FR" dirty="0" smtClean="0"/>
              <a:t>CP adjoint : Damien VAILLANT</a:t>
            </a:r>
          </a:p>
          <a:p>
            <a:pPr lvl="1"/>
            <a:r>
              <a:rPr lang="fr-FR" dirty="0"/>
              <a:t>Responsable technique : Loïc </a:t>
            </a:r>
            <a:r>
              <a:rPr lang="fr-FR" dirty="0" smtClean="0"/>
              <a:t>BOINQUET</a:t>
            </a:r>
          </a:p>
          <a:p>
            <a:pPr lvl="1"/>
            <a:r>
              <a:rPr lang="fr-FR" dirty="0" smtClean="0"/>
              <a:t>Responsables fonctionnels : Christophe RENAULT et Benjamin PROPHETE</a:t>
            </a:r>
          </a:p>
          <a:p>
            <a:pPr lvl="1"/>
            <a:r>
              <a:rPr lang="fr-FR" dirty="0" smtClean="0"/>
              <a:t>Equipe technique</a:t>
            </a:r>
          </a:p>
          <a:p>
            <a:pPr lvl="1"/>
            <a:r>
              <a:rPr lang="fr-FR" dirty="0" smtClean="0"/>
              <a:t>Equipe fonctionnelle</a:t>
            </a:r>
          </a:p>
          <a:p>
            <a:r>
              <a:rPr lang="fr-FR" dirty="0" smtClean="0"/>
              <a:t>MOE</a:t>
            </a:r>
          </a:p>
          <a:p>
            <a:pPr lvl="1"/>
            <a:r>
              <a:rPr lang="fr-FR" dirty="0" smtClean="0"/>
              <a:t>CP : Stéphanie VERGNON</a:t>
            </a:r>
          </a:p>
          <a:p>
            <a:pPr lvl="1"/>
            <a:r>
              <a:rPr lang="fr-FR" dirty="0" smtClean="0"/>
              <a:t>Soutien</a:t>
            </a:r>
          </a:p>
          <a:p>
            <a:pPr lvl="2"/>
            <a:r>
              <a:rPr lang="fr-FR" dirty="0" smtClean="0"/>
              <a:t>Christophe GRUSON</a:t>
            </a:r>
          </a:p>
          <a:p>
            <a:pPr lvl="2"/>
            <a:r>
              <a:rPr lang="fr-FR" dirty="0" smtClean="0"/>
              <a:t>Xavier BAUDEL</a:t>
            </a:r>
          </a:p>
          <a:p>
            <a:pPr marL="0" indent="0">
              <a:buNone/>
            </a:pPr>
            <a:r>
              <a:rPr lang="fr-FR" dirty="0" smtClean="0"/>
              <a:t/>
            </a:r>
            <a:br>
              <a:rPr lang="fr-FR" dirty="0" smtClean="0"/>
            </a:br>
            <a:endParaRPr lang="fr-FR" dirty="0" smtClean="0"/>
          </a:p>
          <a:p>
            <a:pPr lvl="1"/>
            <a:endParaRPr lang="fr-FR" dirty="0" smtClean="0"/>
          </a:p>
        </p:txBody>
      </p:sp>
    </p:spTree>
    <p:extLst>
      <p:ext uri="{BB962C8B-B14F-4D97-AF65-F5344CB8AC3E}">
        <p14:creationId xmlns:p14="http://schemas.microsoft.com/office/powerpoint/2010/main" val="297356951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it-IT" dirty="0" smtClean="0"/>
              <a:t>LES EQUIPES</a:t>
            </a:r>
            <a:endParaRPr lang="it-IT" dirty="0"/>
          </a:p>
        </p:txBody>
      </p:sp>
      <p:sp>
        <p:nvSpPr>
          <p:cNvPr id="7" name="Espace réservé du pied de page 6"/>
          <p:cNvSpPr>
            <a:spLocks noGrp="1"/>
          </p:cNvSpPr>
          <p:nvPr>
            <p:ph type="ftr" sz="quarter" idx="11"/>
          </p:nvPr>
        </p:nvSpPr>
        <p:spPr/>
        <p:txBody>
          <a:bodyPr/>
          <a:lstStyle/>
          <a:p>
            <a:r>
              <a:rPr lang="fr-FR" dirty="0"/>
              <a:t>Présentation </a:t>
            </a:r>
            <a:r>
              <a:rPr lang="fr-FR" dirty="0" smtClean="0"/>
              <a:t>projet </a:t>
            </a:r>
            <a:r>
              <a:rPr lang="fr-FR" dirty="0"/>
              <a:t>UCC</a:t>
            </a:r>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9</a:t>
            </a:fld>
            <a:endParaRPr lang="fr-FR" dirty="0"/>
          </a:p>
        </p:txBody>
      </p:sp>
      <p:sp>
        <p:nvSpPr>
          <p:cNvPr id="5" name="Espace réservé du contenu 4"/>
          <p:cNvSpPr>
            <a:spLocks noGrp="1"/>
          </p:cNvSpPr>
          <p:nvPr>
            <p:ph sz="quarter" idx="13"/>
          </p:nvPr>
        </p:nvSpPr>
        <p:spPr>
          <a:xfrm>
            <a:off x="395287" y="1220844"/>
            <a:ext cx="8353426" cy="3511146"/>
          </a:xfrm>
        </p:spPr>
        <p:txBody>
          <a:bodyPr/>
          <a:lstStyle/>
          <a:p>
            <a:r>
              <a:rPr lang="fr-FR" dirty="0" smtClean="0"/>
              <a:t>MOA</a:t>
            </a:r>
          </a:p>
          <a:p>
            <a:pPr lvl="1"/>
            <a:r>
              <a:rPr lang="fr-FR" dirty="0" smtClean="0"/>
              <a:t>Gérard xxx – DP MOA</a:t>
            </a:r>
          </a:p>
          <a:p>
            <a:pPr lvl="1"/>
            <a:r>
              <a:rPr lang="fr-FR" dirty="0" smtClean="0"/>
              <a:t>DA SILVA Paula – Responsable MOA</a:t>
            </a:r>
          </a:p>
          <a:p>
            <a:pPr lvl="1"/>
            <a:r>
              <a:rPr lang="fr-FR" dirty="0" smtClean="0"/>
              <a:t>ARCIL Jean-François - MOA </a:t>
            </a:r>
            <a:r>
              <a:rPr lang="fr-FR" dirty="0"/>
              <a:t>SI </a:t>
            </a:r>
            <a:r>
              <a:rPr lang="fr-FR" dirty="0" smtClean="0"/>
              <a:t>Clarify</a:t>
            </a:r>
            <a:endParaRPr lang="fr-FR" dirty="0"/>
          </a:p>
          <a:p>
            <a:pPr lvl="1"/>
            <a:r>
              <a:rPr lang="fr-FR" dirty="0" smtClean="0"/>
              <a:t>BRUGIOLO </a:t>
            </a:r>
            <a:r>
              <a:rPr lang="fr-FR" dirty="0" err="1" smtClean="0"/>
              <a:t>Marilou</a:t>
            </a:r>
            <a:r>
              <a:rPr lang="fr-FR" dirty="0" smtClean="0"/>
              <a:t> - MOA </a:t>
            </a:r>
            <a:r>
              <a:rPr lang="fr-FR" dirty="0"/>
              <a:t>SI Octave </a:t>
            </a:r>
            <a:r>
              <a:rPr lang="fr-FR" dirty="0" smtClean="0"/>
              <a:t>et </a:t>
            </a:r>
            <a:r>
              <a:rPr lang="fr-FR" dirty="0" err="1"/>
              <a:t>Noova</a:t>
            </a:r>
            <a:endParaRPr lang="fr-FR" dirty="0"/>
          </a:p>
          <a:p>
            <a:pPr lvl="1"/>
            <a:r>
              <a:rPr lang="fr-FR" dirty="0" smtClean="0"/>
              <a:t>ROUSSEAU Marie-Claude - </a:t>
            </a:r>
            <a:r>
              <a:rPr lang="fr-FR" dirty="0"/>
              <a:t>MOA SI SIF </a:t>
            </a:r>
            <a:r>
              <a:rPr lang="fr-FR" dirty="0" smtClean="0"/>
              <a:t>INFO et BMO</a:t>
            </a:r>
            <a:endParaRPr lang="fr-FR" dirty="0"/>
          </a:p>
          <a:p>
            <a:pPr lvl="1"/>
            <a:r>
              <a:rPr lang="fr-FR" dirty="0" smtClean="0"/>
              <a:t>RODRIGUES </a:t>
            </a:r>
            <a:r>
              <a:rPr lang="fr-FR" dirty="0" err="1" smtClean="0"/>
              <a:t>Fernanda</a:t>
            </a:r>
            <a:r>
              <a:rPr lang="fr-FR" dirty="0" smtClean="0"/>
              <a:t> - MOA </a:t>
            </a:r>
            <a:r>
              <a:rPr lang="fr-FR" dirty="0"/>
              <a:t>Métier </a:t>
            </a:r>
            <a:r>
              <a:rPr lang="fr-FR" dirty="0" smtClean="0"/>
              <a:t>Gescom</a:t>
            </a:r>
          </a:p>
          <a:p>
            <a:pPr lvl="1"/>
            <a:r>
              <a:rPr lang="fr-FR" dirty="0" smtClean="0"/>
              <a:t>LAVEDRINE Nathalie - MOA </a:t>
            </a:r>
            <a:r>
              <a:rPr lang="fr-FR" dirty="0"/>
              <a:t>Métier Gescom</a:t>
            </a:r>
          </a:p>
          <a:p>
            <a:pPr lvl="1"/>
            <a:r>
              <a:rPr lang="fr-FR" dirty="0" smtClean="0"/>
              <a:t>MARQUET Sebastien - MOA </a:t>
            </a:r>
            <a:r>
              <a:rPr lang="fr-FR" dirty="0"/>
              <a:t>Métier Chaîne </a:t>
            </a:r>
            <a:r>
              <a:rPr lang="fr-FR" dirty="0" smtClean="0"/>
              <a:t>Chantier</a:t>
            </a:r>
          </a:p>
          <a:p>
            <a:pPr lvl="1"/>
            <a:r>
              <a:rPr lang="fr-FR" dirty="0"/>
              <a:t>ATEXIDE Frédéric</a:t>
            </a:r>
          </a:p>
          <a:p>
            <a:pPr lvl="1"/>
            <a:r>
              <a:rPr lang="fr-FR" dirty="0" smtClean="0"/>
              <a:t>ROUAULT Renald</a:t>
            </a:r>
          </a:p>
          <a:p>
            <a:r>
              <a:rPr lang="fr-FR" dirty="0" smtClean="0"/>
              <a:t>ASTEK</a:t>
            </a:r>
          </a:p>
          <a:p>
            <a:pPr lvl="1"/>
            <a:r>
              <a:rPr lang="fr-FR" i="1" dirty="0" smtClean="0"/>
              <a:t>PRUNET Pascal (orange)</a:t>
            </a:r>
          </a:p>
          <a:p>
            <a:pPr lvl="1"/>
            <a:r>
              <a:rPr lang="fr-FR" dirty="0" err="1" smtClean="0"/>
              <a:t>Meriehm</a:t>
            </a:r>
            <a:r>
              <a:rPr lang="fr-FR" dirty="0" smtClean="0"/>
              <a:t> - Claire </a:t>
            </a:r>
            <a:r>
              <a:rPr lang="fr-FR" dirty="0" smtClean="0"/>
              <a:t>JOEBARD</a:t>
            </a:r>
            <a:endParaRPr lang="fr-FR" dirty="0"/>
          </a:p>
        </p:txBody>
      </p:sp>
    </p:spTree>
    <p:extLst>
      <p:ext uri="{BB962C8B-B14F-4D97-AF65-F5344CB8AC3E}">
        <p14:creationId xmlns:p14="http://schemas.microsoft.com/office/powerpoint/2010/main" val="131934354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141027 1230 [16-9] Template Sopra Steria - UK">
  <a:themeElements>
    <a:clrScheme name="Personnalisé 1">
      <a:dk1>
        <a:srgbClr val="232323"/>
      </a:dk1>
      <a:lt1>
        <a:srgbClr val="FFFFFF"/>
      </a:lt1>
      <a:dk2>
        <a:srgbClr val="232323"/>
      </a:dk2>
      <a:lt2>
        <a:srgbClr val="8C2350"/>
      </a:lt2>
      <a:accent1>
        <a:srgbClr val="CF022B"/>
      </a:accent1>
      <a:accent2>
        <a:srgbClr val="960000"/>
      </a:accent2>
      <a:accent3>
        <a:srgbClr val="E14B0F"/>
      </a:accent3>
      <a:accent4>
        <a:srgbClr val="F07D00"/>
      </a:accent4>
      <a:accent5>
        <a:srgbClr val="FAAA0A"/>
      </a:accent5>
      <a:accent6>
        <a:srgbClr val="41738C"/>
      </a:accent6>
      <a:hlink>
        <a:srgbClr val="0000FF"/>
      </a:hlink>
      <a:folHlink>
        <a:srgbClr val="800080"/>
      </a:folHlink>
    </a:clrScheme>
    <a:fontScheme name="Personnalisé 7">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F022B"/>
        </a:solidFill>
        <a:ln>
          <a:noFill/>
        </a:ln>
      </a:spPr>
      <a:bodyPr rtlCol="0" anchor="ctr"/>
      <a:lstStyle>
        <a:defPP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CF022B"/>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1">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0">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Sopra" ma:contentTypeID="0x010100FA65E1551B3AF94588C793437B8F95EB00098E305B37E62B42AC94710489992EDD009CE229CE32CFCD4B9078C952AC9E722F00D12AB1669C674B4F924AAD09E0B9CC0F" ma:contentTypeVersion="80" ma:contentTypeDescription="Crée un document." ma:contentTypeScope="" ma:versionID="bcfe854ce9be3483ac71d5a12221909d">
  <xsd:schema xmlns:xsd="http://www.w3.org/2001/XMLSchema" xmlns:xs="http://www.w3.org/2001/XMLSchema" xmlns:p="http://schemas.microsoft.com/office/2006/metadata/properties" xmlns:ns1="http://schemas.microsoft.com/sharepoint/v3" xmlns:ns3="491f76ce-9ed4-4a43-87be-05c30ef516ef" targetNamespace="http://schemas.microsoft.com/office/2006/metadata/properties" ma:root="true" ma:fieldsID="50b6bf71598b2dcb66824da466fe51a0" ns1:_="" ns3:_="">
    <xsd:import namespace="http://schemas.microsoft.com/sharepoint/v3"/>
    <xsd:import namespace="491f76ce-9ed4-4a43-87be-05c30ef516ef"/>
    <xsd:element name="properties">
      <xsd:complexType>
        <xsd:sequence>
          <xsd:element name="documentManagement">
            <xsd:complexType>
              <xsd:all>
                <xsd:element ref="ns1:PublishingContact" minOccurs="0"/>
                <xsd:element ref="ns3:Management" minOccurs="0"/>
                <xsd:element ref="ns1:Audience" minOccurs="0"/>
                <xsd:element ref="ns1:PublishingContactName" minOccurs="0"/>
                <xsd:element ref="ns1:PublishingContactPicture" minOccurs="0"/>
                <xsd:element ref="ns1:PublishingContactEmail" minOccurs="0"/>
                <xsd:element ref="ns3:p8c30f6a651c427d9bd424c122c23a9d" minOccurs="0"/>
                <xsd:element ref="ns3:ff8351bcb69c40babea7ee5d404032da" minOccurs="0"/>
                <xsd:element ref="ns3:TaxCatchAllLabel" minOccurs="0"/>
                <xsd:element ref="ns3:TaxCatchAll" minOccurs="0"/>
                <xsd:element ref="ns3:n47d7eb6b5ec46129d728ddb6183814b" minOccurs="0"/>
                <xsd:element ref="ns3:k8417183ee6b4a6a8df6f66f611a68b2" minOccurs="0"/>
                <xsd:element ref="ns3:f7554b9f094a4ad0908889f9c76704aa" minOccurs="0"/>
                <xsd:element ref="ns3:k5ddb160d8854ab381ee98b565489d51" minOccurs="0"/>
                <xsd:element ref="ns3:SOP-Origine" minOccurs="0"/>
                <xsd:element ref="ns3:SOP-DateDeMiseAJour" minOccurs="0"/>
                <xsd:element ref="ns3:SOP-DureeDeVie" minOccurs="0"/>
                <xsd:element ref="ns3:SOP-Confidentiel" minOccurs="0"/>
                <xsd:element ref="ns3:SOP-Fondamentaux" minOccurs="0"/>
                <xsd:element ref="ns3:SOP-SolutionsEditeurs" minOccurs="0"/>
                <xsd:element ref="ns3:SOP-DescriptionLongu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Contact" ma:index="2" nillable="true" ma:displayName="Contact" ma:description="La colonne de site Contact est créée par la fonctionnalité de publication. Elle est utilisée sur le type de contenu Page comme personne ou groupe correspondant à la personne à contacter pour la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udience" ma:index="10" nillable="true" ma:displayName="Audiences ciblées" ma:description="La colonne de site Audiences ciblées est créée par la fonctionnalité de publication. Elle permet de spécifier les audiences auxquelles cette page est destinée." ma:hidden="true" ma:internalName="Audience" ma:readOnly="false">
      <xsd:simpleType>
        <xsd:restriction base="dms:Unknown"/>
      </xsd:simpleType>
    </xsd:element>
    <xsd:element name="PublishingContactName" ma:index="11" nillable="true" ma:displayName="Nom du contact" ma:description="La colonne de site Nom du contact est créée par la fonctionnalité de publication. Elle est utilisée sur le type de contenu Page comme nom de la personne ou du groupe correspondant à la personne à contacter pour la page." ma:hidden="true" ma:internalName="PublishingContactName" ma:readOnly="false">
      <xsd:simpleType>
        <xsd:restriction base="dms:Text">
          <xsd:maxLength value="255"/>
        </xsd:restriction>
      </xsd:simpleType>
    </xsd:element>
    <xsd:element name="PublishingContactPicture" ma:index="12" nillable="true" ma:displayName="Image du contact" ma:description="La colonne de site Image du contact est créée par la fonctionnalité de publication. Elle est utilisé sur le type de contenu Page comme image de l'utilisateur ou du groupe correspondant à la personne à contacter pour la page." ma:format="Image" ma:hidden="true" ma:internalName="PublishingContactPictur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PublishingContactEmail" ma:index="13" nillable="true" ma:displayName="Adresse de messagerie du contact" ma:description="La colonne de site Adresse de messagerie du contact est créée par la fonctionnalité de publication. Elle est utilisée sur le type de contenu Page comme adresse de messagerie de la personne ou du groupe correspondant à la personne à contacter pour la page." ma:hidden="true" ma:internalName="PublishingContactEmail"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91f76ce-9ed4-4a43-87be-05c30ef516ef" elementFormDefault="qualified">
    <xsd:import namespace="http://schemas.microsoft.com/office/2006/documentManagement/types"/>
    <xsd:import namespace="http://schemas.microsoft.com/office/infopath/2007/PartnerControls"/>
    <xsd:element name="Management" ma:index="6" nillable="true" ma:displayName="Management" ma:default="0" ma:internalName="Management">
      <xsd:simpleType>
        <xsd:restriction base="dms:Boolean"/>
      </xsd:simpleType>
    </xsd:element>
    <xsd:element name="p8c30f6a651c427d9bd424c122c23a9d" ma:index="15" nillable="true" ma:taxonomy="true" ma:internalName="p8c30f6a651c427d9bd424c122c23a9d" ma:taxonomyFieldName="SOP_x002d_LangueDuContenu" ma:displayName="Langue du contenu" ma:default="5;#Anglais|2d40f1a4-5911-4b26-9306-aa16e6c41576" ma:fieldId="{98c30f6a-651c-427d-9bd4-24c122c23a9d}" ma:sspId="5d04bb52-f274-443f-91a6-0e6352dc29dc" ma:termSetId="c83d42d0-870d-4aee-9acc-e0d0ee36386b" ma:anchorId="00000000-0000-0000-0000-000000000000" ma:open="false" ma:isKeyword="false">
      <xsd:complexType>
        <xsd:sequence>
          <xsd:element ref="pc:Terms" minOccurs="0" maxOccurs="1"/>
        </xsd:sequence>
      </xsd:complexType>
    </xsd:element>
    <xsd:element name="ff8351bcb69c40babea7ee5d404032da" ma:index="17" nillable="true" ma:taxonomy="true" ma:internalName="ff8351bcb69c40babea7ee5d404032da" ma:taxonomyFieldName="SOP_x002d_TypeDeDocument" ma:displayName="Type de document" ma:fieldId="{ff8351bc-b69c-40ba-bea7-ee5d404032da}" ma:sspId="5d04bb52-f274-443f-91a6-0e6352dc29dc" ma:termSetId="6a951fdf-f587-405b-a5db-84debead7053" ma:anchorId="00000000-0000-0000-0000-000000000000" ma:open="false" ma:isKeyword="false">
      <xsd:complexType>
        <xsd:sequence>
          <xsd:element ref="pc:Terms" minOccurs="0" maxOccurs="1"/>
        </xsd:sequence>
      </xsd:complexType>
    </xsd:element>
    <xsd:element name="TaxCatchAllLabel" ma:index="18" nillable="true" ma:displayName="Taxonomy Catch All Column1" ma:description="" ma:hidden="true" ma:list="{fcb3b588-70eb-4163-937c-c919f5ad6263}" ma:internalName="TaxCatchAllLabel" ma:readOnly="true" ma:showField="CatchAllDataLabel" ma:web="094d1ffe-a79a-4495-b940-ce184e846951">
      <xsd:complexType>
        <xsd:complexContent>
          <xsd:extension base="dms:MultiChoiceLookup">
            <xsd:sequence>
              <xsd:element name="Value" type="dms:Lookup" maxOccurs="unbounded" minOccurs="0" nillable="true"/>
            </xsd:sequence>
          </xsd:extension>
        </xsd:complexContent>
      </xsd:complexType>
    </xsd:element>
    <xsd:element name="TaxCatchAll" ma:index="19" nillable="true" ma:displayName="Taxonomy Catch All Column" ma:description="" ma:hidden="true" ma:list="{fcb3b588-70eb-4163-937c-c919f5ad6263}" ma:internalName="TaxCatchAll" ma:readOnly="false" ma:showField="CatchAllData" ma:web="094d1ffe-a79a-4495-b940-ce184e846951">
      <xsd:complexType>
        <xsd:complexContent>
          <xsd:extension base="dms:MultiChoiceLookup">
            <xsd:sequence>
              <xsd:element name="Value" type="dms:Lookup" maxOccurs="unbounded" minOccurs="0" nillable="true"/>
            </xsd:sequence>
          </xsd:extension>
        </xsd:complexContent>
      </xsd:complexType>
    </xsd:element>
    <xsd:element name="n47d7eb6b5ec46129d728ddb6183814b" ma:index="20" nillable="true" ma:taxonomy="true" ma:internalName="n47d7eb6b5ec46129d728ddb6183814b" ma:taxonomyFieldName="M_x00e9_tier" ma:displayName="Métier" ma:readOnly="false" ma:default="" ma:fieldId="{747d7eb6-b5ec-4612-9d72-8ddb6183814b}" ma:taxonomyMulti="true" ma:sspId="5d04bb52-f274-443f-91a6-0e6352dc29dc" ma:termSetId="a3fa006f-5a94-49d1-b507-b941e5567313" ma:anchorId="00000000-0000-0000-0000-000000000000" ma:open="false" ma:isKeyword="false">
      <xsd:complexType>
        <xsd:sequence>
          <xsd:element ref="pc:Terms" minOccurs="0" maxOccurs="1"/>
        </xsd:sequence>
      </xsd:complexType>
    </xsd:element>
    <xsd:element name="k8417183ee6b4a6a8df6f66f611a68b2" ma:index="22" nillable="true" ma:taxonomy="true" ma:internalName="k8417183ee6b4a6a8df6f66f611a68b2" ma:taxonomyFieldName="Type_x0020_d_x0027_application" ma:displayName="Type d'application" ma:readOnly="false" ma:default="" ma:fieldId="{48417183-ee6b-4a6a-8df6-f66f611a68b2}" ma:taxonomyMulti="true" ma:sspId="5d04bb52-f274-443f-91a6-0e6352dc29dc" ma:termSetId="9c736402-2d27-4cc9-84b0-08ed5fdb8155" ma:anchorId="00000000-0000-0000-0000-000000000000" ma:open="false" ma:isKeyword="false">
      <xsd:complexType>
        <xsd:sequence>
          <xsd:element ref="pc:Terms" minOccurs="0" maxOccurs="1"/>
        </xsd:sequence>
      </xsd:complexType>
    </xsd:element>
    <xsd:element name="f7554b9f094a4ad0908889f9c76704aa" ma:index="24" nillable="true" ma:taxonomy="true" ma:internalName="f7554b9f094a4ad0908889f9c76704aa" ma:taxonomyFieldName="Source_x0020_F2F" ma:displayName="Source F2F" ma:readOnly="false" ma:default="" ma:fieldId="{f7554b9f-094a-4ad0-9088-89f9c76704aa}" ma:sspId="5d04bb52-f274-443f-91a6-0e6352dc29dc" ma:termSetId="1d72aea2-75bc-44cd-a887-4d2d8d7a6c9e" ma:anchorId="00000000-0000-0000-0000-000000000000" ma:open="false" ma:isKeyword="false">
      <xsd:complexType>
        <xsd:sequence>
          <xsd:element ref="pc:Terms" minOccurs="0" maxOccurs="1"/>
        </xsd:sequence>
      </xsd:complexType>
    </xsd:element>
    <xsd:element name="k5ddb160d8854ab381ee98b565489d51" ma:index="25" nillable="true" ma:taxonomy="true" ma:internalName="k5ddb160d8854ab381ee98b565489d51" ma:taxonomyFieldName="SOP_x002d_SecteurDActivite" ma:displayName="Secteur d'activité / Marché" ma:fieldId="{45ddb160-d885-4ab3-81ee-98b565489d51}" ma:taxonomyMulti="true" ma:sspId="5d04bb52-f274-443f-91a6-0e6352dc29dc" ma:termSetId="bb5ed113-bba9-4f69-a593-faf166c41f0d" ma:anchorId="00000000-0000-0000-0000-000000000000" ma:open="false" ma:isKeyword="false">
      <xsd:complexType>
        <xsd:sequence>
          <xsd:element ref="pc:Terms" minOccurs="0" maxOccurs="1"/>
        </xsd:sequence>
      </xsd:complexType>
    </xsd:element>
    <xsd:element name="SOP-Origine" ma:index="28" nillable="true" ma:displayName="Origine" ma:default="Interne / Internal" ma:format="Dropdown" ma:internalName="SOP_x002d_Origine">
      <xsd:simpleType>
        <xsd:restriction base="dms:Choice">
          <xsd:enumeration value="Interne / Internal"/>
          <xsd:enumeration value="Externe / External"/>
        </xsd:restriction>
      </xsd:simpleType>
    </xsd:element>
    <xsd:element name="SOP-DateDeMiseAJour" ma:index="30" nillable="true" ma:displayName="Date de mise à jour" ma:default="[today]" ma:format="DateOnly" ma:internalName="SOP_x002d_DateDeMiseAJour">
      <xsd:simpleType>
        <xsd:restriction base="dms:DateTime"/>
      </xsd:simpleType>
    </xsd:element>
    <xsd:element name="SOP-DureeDeVie" ma:index="31" nillable="true" ma:displayName="Durée de vie" ma:format="Dropdown" ma:internalName="SOP_x002d_DureeDeVie">
      <xsd:simpleType>
        <xsd:restriction base="dms:Choice">
          <xsd:enumeration value="1 an / year"/>
          <xsd:enumeration value="2 ans / years"/>
          <xsd:enumeration value="3 ans / years"/>
          <xsd:enumeration value="Illimité / Unlimited"/>
        </xsd:restriction>
      </xsd:simpleType>
    </xsd:element>
    <xsd:element name="SOP-Confidentiel" ma:index="32" nillable="true" ma:displayName="Confidentiel" ma:default="0" ma:internalName="SOP_x002d_Confidentiel">
      <xsd:simpleType>
        <xsd:restriction base="dms:Boolean"/>
      </xsd:simpleType>
    </xsd:element>
    <xsd:element name="SOP-Fondamentaux" ma:index="33" nillable="true" ma:displayName="Fondamentaux" ma:default="0" ma:internalName="SOP_x002d_Fondamentaux">
      <xsd:simpleType>
        <xsd:restriction base="dms:Boolean"/>
      </xsd:simpleType>
    </xsd:element>
    <xsd:element name="SOP-SolutionsEditeurs" ma:index="34" nillable="true" ma:displayName="Solutions / Editeurs" ma:internalName="SOP_x002d_SolutionsEditeurs" ma:readOnly="false">
      <xsd:simpleType>
        <xsd:restriction base="dms:Text">
          <xsd:maxLength value="255"/>
        </xsd:restriction>
      </xsd:simpleType>
    </xsd:element>
    <xsd:element name="SOP-DescriptionLongue" ma:index="35" nillable="true" ma:displayName="Description longue" ma:internalName="SOP_x002d_DescriptionLong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3" ma:displayName="Auteur"/>
        <xsd:element ref="dcterms:created" minOccurs="0" maxOccurs="1"/>
        <xsd:element ref="dc:identifier" minOccurs="0" maxOccurs="1"/>
        <xsd:element name="contentType" minOccurs="0" maxOccurs="1" type="xsd:string" ma:index="21" ma:displayName="Type de contenu"/>
        <xsd:element ref="dc:title" minOccurs="0" maxOccurs="1" ma:index="1" ma:displayName="Titre"/>
        <xsd:element ref="dc:subject" minOccurs="0" maxOccurs="1"/>
        <xsd:element ref="dc:description" minOccurs="0" maxOccurs="1"/>
        <xsd:element name="keywords" minOccurs="0" maxOccurs="1" type="xsd:string" ma:displayName="Mots clé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n47d7eb6b5ec46129d728ddb6183814b xmlns="491f76ce-9ed4-4a43-87be-05c30ef516ef">
      <Terms xmlns="http://schemas.microsoft.com/office/infopath/2007/PartnerControls"/>
    </n47d7eb6b5ec46129d728ddb6183814b>
    <ff8351bcb69c40babea7ee5d404032da xmlns="491f76ce-9ed4-4a43-87be-05c30ef516ef">
      <Terms xmlns="http://schemas.microsoft.com/office/infopath/2007/PartnerControls"/>
    </ff8351bcb69c40babea7ee5d404032da>
    <SOP-DureeDeVie xmlns="491f76ce-9ed4-4a43-87be-05c30ef516ef" xsi:nil="true"/>
    <SOP-DescriptionLongue xmlns="491f76ce-9ed4-4a43-87be-05c30ef516ef" xsi:nil="true"/>
    <TaxCatchAll xmlns="491f76ce-9ed4-4a43-87be-05c30ef516ef">
      <Value>5</Value>
      <Value>65</Value>
    </TaxCatchAll>
    <PublishingContactEmail xmlns="http://schemas.microsoft.com/sharepoint/v3" xsi:nil="true"/>
    <f7554b9f094a4ad0908889f9c76704aa xmlns="491f76ce-9ed4-4a43-87be-05c30ef516ef">
      <Terms xmlns="http://schemas.microsoft.com/office/infopath/2007/PartnerControls">
        <TermInfo xmlns="http://schemas.microsoft.com/office/infopath/2007/PartnerControls">
          <TermName xmlns="http://schemas.microsoft.com/office/infopath/2007/PartnerControls">Portail / Identité visuelle (DCOM)</TermName>
          <TermId xmlns="http://schemas.microsoft.com/office/infopath/2007/PartnerControls">ef95a2a1-6382-42b5-8db1-a32e0b92c190</TermId>
        </TermInfo>
      </Terms>
    </f7554b9f094a4ad0908889f9c76704aa>
    <k5ddb160d8854ab381ee98b565489d51 xmlns="491f76ce-9ed4-4a43-87be-05c30ef516ef">
      <Terms xmlns="http://schemas.microsoft.com/office/infopath/2007/PartnerControls"/>
    </k5ddb160d8854ab381ee98b565489d51>
    <k8417183ee6b4a6a8df6f66f611a68b2 xmlns="491f76ce-9ed4-4a43-87be-05c30ef516ef">
      <Terms xmlns="http://schemas.microsoft.com/office/infopath/2007/PartnerControls"/>
    </k8417183ee6b4a6a8df6f66f611a68b2>
    <p8c30f6a651c427d9bd424c122c23a9d xmlns="491f76ce-9ed4-4a43-87be-05c30ef516ef">
      <Terms xmlns="http://schemas.microsoft.com/office/infopath/2007/PartnerControls">
        <TermInfo xmlns="http://schemas.microsoft.com/office/infopath/2007/PartnerControls">
          <TermName xmlns="http://schemas.microsoft.com/office/infopath/2007/PartnerControls">Anglais</TermName>
          <TermId xmlns="http://schemas.microsoft.com/office/infopath/2007/PartnerControls">2d40f1a4-5911-4b26-9306-aa16e6c41576</TermId>
        </TermInfo>
      </Terms>
    </p8c30f6a651c427d9bd424c122c23a9d>
    <SOP-SolutionsEditeurs xmlns="491f76ce-9ed4-4a43-87be-05c30ef516ef" xsi:nil="true"/>
    <SOP-Origine xmlns="491f76ce-9ed4-4a43-87be-05c30ef516ef">Interne / Internal</SOP-Origine>
    <Audience xmlns="http://schemas.microsoft.com/sharepoint/v3" xsi:nil="true"/>
    <PublishingContactPicture xmlns="http://schemas.microsoft.com/sharepoint/v3">
      <Url xsi:nil="true"/>
      <Description xsi:nil="true"/>
    </PublishingContactPicture>
    <Management xmlns="491f76ce-9ed4-4a43-87be-05c30ef516ef">false</Management>
    <SOP-Confidentiel xmlns="491f76ce-9ed4-4a43-87be-05c30ef516ef">false</SOP-Confidentiel>
    <PublishingContact xmlns="http://schemas.microsoft.com/sharepoint/v3">
      <UserInfo>
        <DisplayName/>
        <AccountId xsi:nil="true"/>
        <AccountType/>
      </UserInfo>
    </PublishingContact>
    <PublishingContactName xmlns="http://schemas.microsoft.com/sharepoint/v3" xsi:nil="true"/>
    <SOP-Fondamentaux xmlns="491f76ce-9ed4-4a43-87be-05c30ef516ef">false</SOP-Fondamentaux>
    <SOP-DateDeMiseAJour xmlns="491f76ce-9ed4-4a43-87be-05c30ef516ef">2016-05-24T13:40:34+00:00</SOP-DateDeMiseAJou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haredContentType xmlns="Microsoft.SharePoint.Taxonomy.ContentTypeSync" SourceId="5d04bb52-f274-443f-91a6-0e6352dc29dc" ContentTypeId="0x010100FA65E1551B3AF94588C793437B8F95EB" PreviousValue="false"/>
</file>

<file path=customXml/itemProps1.xml><?xml version="1.0" encoding="utf-8"?>
<ds:datastoreItem xmlns:ds="http://schemas.openxmlformats.org/officeDocument/2006/customXml" ds:itemID="{682B7F3E-8373-4A2A-BC51-C6EDC762C7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91f76ce-9ed4-4a43-87be-05c30ef516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810ECAD-5AB7-4827-BCF4-0A35EA1ED487}">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491f76ce-9ed4-4a43-87be-05c30ef516ef"/>
    <ds:schemaRef ds:uri="http://www.w3.org/XML/1998/namespace"/>
    <ds:schemaRef ds:uri="http://purl.org/dc/dcmitype/"/>
  </ds:schemaRefs>
</ds:datastoreItem>
</file>

<file path=customXml/itemProps3.xml><?xml version="1.0" encoding="utf-8"?>
<ds:datastoreItem xmlns:ds="http://schemas.openxmlformats.org/officeDocument/2006/customXml" ds:itemID="{77A60992-709F-401D-9836-E5D02436E000}">
  <ds:schemaRefs>
    <ds:schemaRef ds:uri="http://schemas.microsoft.com/sharepoint/v3/contenttype/forms"/>
  </ds:schemaRefs>
</ds:datastoreItem>
</file>

<file path=customXml/itemProps4.xml><?xml version="1.0" encoding="utf-8"?>
<ds:datastoreItem xmlns:ds="http://schemas.openxmlformats.org/officeDocument/2006/customXml" ds:itemID="{AE4CEFB9-B8E6-40ED-B6B2-4F40876FC004}">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141021 1739 [4-3] Template Sopra - UK</Template>
  <TotalTime>786</TotalTime>
  <Words>915</Words>
  <Application>Microsoft Office PowerPoint</Application>
  <PresentationFormat>Affichage à l'écran (16:9)</PresentationFormat>
  <Paragraphs>258</Paragraphs>
  <Slides>23</Slides>
  <Notes>20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23</vt:i4>
      </vt:variant>
    </vt:vector>
  </HeadingPairs>
  <TitlesOfParts>
    <vt:vector size="28" baseType="lpstr">
      <vt:lpstr>Arial</vt:lpstr>
      <vt:lpstr>Calibri</vt:lpstr>
      <vt:lpstr>Tahoma</vt:lpstr>
      <vt:lpstr>Wingdings</vt:lpstr>
      <vt:lpstr>141027 1230 [16-9] Template Sopra Steria - UK</vt:lpstr>
      <vt:lpstr>Présentation PROJET UCC</vt:lpstr>
      <vt:lpstr>Présentation PowerPoint</vt:lpstr>
      <vt:lpstr>LE CONTEXTE CLIENT - Orange</vt:lpstr>
      <vt:lpstr>LE CONTEXTE CLIENT - Orange</vt:lpstr>
      <vt:lpstr>LE CONTEXTE CLIENT - orange</vt:lpstr>
      <vt:lpstr>Les equipes</vt:lpstr>
      <vt:lpstr>LES equipes projets</vt:lpstr>
      <vt:lpstr>LES EQUIPES</vt:lpstr>
      <vt:lpstr>LES EQUIPES</vt:lpstr>
      <vt:lpstr>Les applications</vt:lpstr>
      <vt:lpstr>LES APPLICATIONS</vt:lpstr>
      <vt:lpstr>Les développements</vt:lpstr>
      <vt:lpstr>LE CYCLE DE LIVRAISON</vt:lpstr>
      <vt:lpstr>LE CYCLE DE LIVRAISON</vt:lpstr>
      <vt:lpstr>LeS OUTILS</vt:lpstr>
      <vt:lpstr>LES OUTILS – SOPRA STERIA</vt:lpstr>
      <vt:lpstr>LES OUTILS – SOPRA STERIA</vt:lpstr>
      <vt:lpstr>LES OUTILS – ORANGE</vt:lpstr>
      <vt:lpstr>Les REUNIONS</vt:lpstr>
      <vt:lpstr>LES REUNIONS</vt:lpstr>
      <vt:lpstr>DIVERS</vt:lpstr>
      <vt:lpstr>DIVERS</vt:lpstr>
      <vt:lpstr>QUESTIONS / réponses</vt:lpstr>
    </vt:vector>
  </TitlesOfParts>
  <Company>Office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technique UCC</dc:title>
  <dc:creator>Kévin Paquet</dc:creator>
  <cp:lastModifiedBy>VAILLANT Damien</cp:lastModifiedBy>
  <cp:revision>187</cp:revision>
  <cp:lastPrinted>2014-10-16T07:18:00Z</cp:lastPrinted>
  <dcterms:created xsi:type="dcterms:W3CDTF">2014-10-21T15:40:29Z</dcterms:created>
  <dcterms:modified xsi:type="dcterms:W3CDTF">2017-09-04T11:44:49Z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0x010100FA65E1551B3AF94588C793437B8F95EB00098E305B37E62B42AC94710489992EDD009CE229CE32CFCD4B9078C952AC9E722F00D12AB1669C674B4F924AAD09E0B9CC0F</vt:lpwstr>
  </property>
  <property fmtid="{D5CDD505-2E9C-101B-9397-08002B2CF9AE}" pid="3" name="Source F2F">
    <vt:lpwstr>65;#Portail / Identité visuelle (DCOM)|ef95a2a1-6382-42b5-8db1-a32e0b92c190</vt:lpwstr>
  </property>
  <property fmtid="{D5CDD505-2E9C-101B-9397-08002B2CF9AE}" pid="4" name="jc82b7512bbf4ac681d1c9d7dd17faba">
    <vt:lpwstr/>
  </property>
  <property fmtid="{D5CDD505-2E9C-101B-9397-08002B2CF9AE}" pid="5" name="Type d'application">
    <vt:lpwstr/>
  </property>
  <property fmtid="{D5CDD505-2E9C-101B-9397-08002B2CF9AE}" pid="6" name="SOP-LangueDuContenu">
    <vt:lpwstr>5;#Anglais|2d40f1a4-5911-4b26-9306-aa16e6c41576</vt:lpwstr>
  </property>
  <property fmtid="{D5CDD505-2E9C-101B-9397-08002B2CF9AE}" pid="7" name="Métier">
    <vt:lpwstr/>
  </property>
  <property fmtid="{D5CDD505-2E9C-101B-9397-08002B2CF9AE}" pid="8" name="SOP_x002d_TypeDeDocument">
    <vt:lpwstr/>
  </property>
  <property fmtid="{D5CDD505-2E9C-101B-9397-08002B2CF9AE}" pid="9" name="SOP-SecteurDActivite">
    <vt:lpwstr/>
  </property>
  <property fmtid="{D5CDD505-2E9C-101B-9397-08002B2CF9AE}" pid="10" name="SOP_x002d_PerimetreEntite">
    <vt:lpwstr/>
  </property>
  <property fmtid="{D5CDD505-2E9C-101B-9397-08002B2CF9AE}" pid="11" name="SOP-PerimetreEntite">
    <vt:lpwstr/>
  </property>
  <property fmtid="{D5CDD505-2E9C-101B-9397-08002B2CF9AE}" pid="12" name="SOP-TypeDeDocument">
    <vt:lpwstr/>
  </property>
</Properties>
</file>