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7" r:id="rId7"/>
    <p:sldId id="263" r:id="rId8"/>
    <p:sldId id="262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1" autoAdjust="0"/>
    <p:restoredTop sz="94660"/>
  </p:normalViewPr>
  <p:slideViewPr>
    <p:cSldViewPr snapToGrid="0">
      <p:cViewPr varScale="1">
        <p:scale>
          <a:sx n="95" d="100"/>
          <a:sy n="95" d="100"/>
        </p:scale>
        <p:origin x="23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69CB8-F204-4D06-B913-C5A26A89888A}" type="datetimeFigureOut">
              <a:rPr lang="en-US" dirty="0"/>
              <a:t>10/28/2016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6E300-0A13-4A81-945A-7333C271A069}" type="datetimeFigureOut">
              <a:rPr lang="en-US" dirty="0"/>
              <a:t>10/28/2016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71962-1EA4-46E7-BCB0-F36CE46D1A59}" type="datetimeFigureOut">
              <a:rPr lang="en-US" dirty="0"/>
              <a:t>10/28/2016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BB376-B19C-488D-ABEB-03C7E6E9E3E0}" type="datetimeFigureOut">
              <a:rPr lang="en-US" dirty="0"/>
              <a:t>10/28/2016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F077B-A50F-4D64-8574-E2D6A98A5553}" type="datetimeFigureOut">
              <a:rPr lang="en-US" dirty="0"/>
              <a:t>10/28/2016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E2A62-1983-43A1-A163-D8AA46534C80}" type="datetimeFigureOut">
              <a:rPr lang="en-US" dirty="0"/>
              <a:t>10/28/2016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F3E3B-34E3-4345-B2A1-994B83598A9C}" type="datetimeFigureOut">
              <a:rPr lang="en-US" dirty="0"/>
              <a:t>10/28/2016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16C96-82A1-4D77-8ADA-627AC6FE3D65}" type="datetimeFigureOut">
              <a:rPr lang="en-US" dirty="0"/>
              <a:t>10/28/2016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02C1E-28F2-47E9-802D-339E64E2F920}" type="datetimeFigureOut">
              <a:rPr lang="en-US" dirty="0"/>
              <a:t>10/28/2016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4271A48-F18A-45B3-BC05-1E27DA3F88AF}" type="datetimeFigureOut">
              <a:rPr lang="en-US" dirty="0"/>
              <a:t>10/28/2016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747F8-9654-4282-85D2-65F41AAE7A75}" type="datetimeFigureOut">
              <a:rPr lang="en-US" dirty="0"/>
              <a:t>10/28/2016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DC5B261-8843-42D1-AAFC-05E20E2D9B97}" type="datetimeFigureOut">
              <a:rPr lang="en-US" dirty="0"/>
              <a:t>10/28/2016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50664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Muhammad Abdul-</a:t>
            </a:r>
            <a:r>
              <a:rPr lang="en-US" dirty="0" err="1"/>
              <a:t>Qayyum</a:t>
            </a:r>
            <a:endParaRPr lang="en-US" dirty="0"/>
          </a:p>
          <a:p>
            <a:r>
              <a:rPr lang="en-US" dirty="0"/>
              <a:t>Joel </a:t>
            </a:r>
            <a:r>
              <a:rPr lang="en-US" dirty="0" err="1"/>
              <a:t>Katako</a:t>
            </a:r>
            <a:r>
              <a:rPr lang="en-US" dirty="0"/>
              <a:t> </a:t>
            </a:r>
            <a:r>
              <a:rPr lang="en-US" dirty="0" err="1"/>
              <a:t>Anansambi</a:t>
            </a:r>
            <a:endParaRPr lang="en-US" dirty="0"/>
          </a:p>
          <a:p>
            <a:r>
              <a:rPr lang="en-US" dirty="0"/>
              <a:t>Herman HO</a:t>
            </a:r>
          </a:p>
          <a:p>
            <a:r>
              <a:rPr lang="en-US" dirty="0"/>
              <a:t>October 28, 2016</a:t>
            </a:r>
          </a:p>
        </p:txBody>
      </p:sp>
      <p:pic>
        <p:nvPicPr>
          <p:cNvPr id="1026" name="Picture 2" descr="spotme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2691" y="3377682"/>
            <a:ext cx="4397259" cy="818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35357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Next?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Continued implementation of routes</a:t>
            </a:r>
          </a:p>
          <a:p>
            <a:pPr lvl="1"/>
            <a:r>
              <a:rPr lang="en-US" dirty="0"/>
              <a:t>Implementation of driver and owner dashboards</a:t>
            </a:r>
          </a:p>
          <a:p>
            <a:pPr lvl="1"/>
            <a:r>
              <a:rPr lang="en-US" dirty="0"/>
              <a:t>Finalize data models</a:t>
            </a:r>
          </a:p>
          <a:p>
            <a:pPr lvl="1"/>
            <a:r>
              <a:rPr lang="en-US" dirty="0"/>
              <a:t>Create and implement test cases</a:t>
            </a:r>
          </a:p>
          <a:p>
            <a:pPr lvl="1"/>
            <a:r>
              <a:rPr lang="en-US" dirty="0"/>
              <a:t>Incorporate Google Maps into application</a:t>
            </a:r>
          </a:p>
          <a:p>
            <a:r>
              <a:rPr lang="en-US" dirty="0"/>
              <a:t>Since our application relies heavily on the Google Maps API for much of the functionality, we will need to familiarize ourselves with the API, and possibly </a:t>
            </a:r>
            <a:r>
              <a:rPr lang="en-US" dirty="0" err="1"/>
              <a:t>PostGIS</a:t>
            </a:r>
            <a:r>
              <a:rPr lang="en-US" dirty="0"/>
              <a:t> if Google Maps lacks a desired functionality.</a:t>
            </a:r>
          </a:p>
        </p:txBody>
      </p:sp>
    </p:spTree>
    <p:extLst>
      <p:ext uri="{BB962C8B-B14F-4D97-AF65-F5344CB8AC3E}">
        <p14:creationId xmlns:p14="http://schemas.microsoft.com/office/powerpoint/2010/main" val="14106583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194777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SpotMe</a:t>
            </a:r>
            <a:r>
              <a:rPr lang="en-US" dirty="0"/>
              <a:t> is a web application that has two goals:</a:t>
            </a:r>
          </a:p>
          <a:p>
            <a:pPr marL="635508" lvl="1" indent="-342900">
              <a:buFont typeface="+mj-lt"/>
              <a:buAutoNum type="arabicPeriod"/>
            </a:pPr>
            <a:r>
              <a:rPr lang="en-US" dirty="0"/>
              <a:t>Simplify the everyday hassle of finding parking</a:t>
            </a:r>
          </a:p>
          <a:p>
            <a:pPr marL="635508" lvl="1" indent="-342900">
              <a:buFont typeface="+mj-lt"/>
              <a:buAutoNum type="arabicPeriod"/>
            </a:pPr>
            <a:r>
              <a:rPr lang="en-US" dirty="0"/>
              <a:t>Generate revenue from unused parking spaces</a:t>
            </a:r>
          </a:p>
          <a:p>
            <a:r>
              <a:rPr lang="en-US" dirty="0" err="1"/>
              <a:t>SpotMe</a:t>
            </a:r>
            <a:r>
              <a:rPr lang="en-US" dirty="0"/>
              <a:t> allows homeowners to place their vacant garage and/or driveway spaces up for rent, and allows drivers to find these parking spaces in the absence of available street parking.</a:t>
            </a:r>
          </a:p>
          <a:p>
            <a:r>
              <a:rPr lang="en-US" dirty="0"/>
              <a:t>The obvious need for this application stems from congested city streets, where parking is often limited or simply unavailable. With </a:t>
            </a:r>
            <a:r>
              <a:rPr lang="en-US" dirty="0" err="1"/>
              <a:t>SpotMe</a:t>
            </a:r>
            <a:r>
              <a:rPr lang="en-US" dirty="0"/>
              <a:t>, drivers will have access to more parking options, and homeowners can turn their otherwise unused parking spaces into income.</a:t>
            </a:r>
          </a:p>
        </p:txBody>
      </p:sp>
    </p:spTree>
    <p:extLst>
      <p:ext uri="{BB962C8B-B14F-4D97-AF65-F5344CB8AC3E}">
        <p14:creationId xmlns:p14="http://schemas.microsoft.com/office/powerpoint/2010/main" val="1181185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Competitors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parklee</a:t>
            </a:r>
            <a:r>
              <a:rPr lang="en-US" dirty="0"/>
              <a:t> – a Williamsburg-based company offering a similar service of connecting drivers seeking parking, with owners of available parking.</a:t>
            </a:r>
          </a:p>
          <a:p>
            <a:r>
              <a:rPr lang="en-US" dirty="0" err="1"/>
              <a:t>parklee</a:t>
            </a:r>
            <a:r>
              <a:rPr lang="en-US" dirty="0"/>
              <a:t> operates on a fixed pricing model - $5 per hour or $30 per day.</a:t>
            </a:r>
          </a:p>
          <a:p>
            <a:pPr lvl="1"/>
            <a:r>
              <a:rPr lang="en-US" dirty="0"/>
              <a:t>Owners have little flexibility in terms of how much revenue they can generate</a:t>
            </a:r>
          </a:p>
          <a:p>
            <a:pPr lvl="1"/>
            <a:r>
              <a:rPr lang="en-US" dirty="0"/>
              <a:t>Drivers have little incentive to use the service in areas where street parking is considerably cheaper (e.g. Brooklyn, Queens, Bronx, Staten Island)</a:t>
            </a:r>
          </a:p>
          <a:p>
            <a:r>
              <a:rPr lang="en-US" dirty="0" err="1"/>
              <a:t>SpotMe</a:t>
            </a:r>
            <a:r>
              <a:rPr lang="en-US" dirty="0"/>
              <a:t> operates on a owner-driven pricing model, where owners can dictate how much they want to charge.</a:t>
            </a:r>
          </a:p>
          <a:p>
            <a:pPr lvl="1"/>
            <a:r>
              <a:rPr lang="en-US" dirty="0"/>
              <a:t>Owners can maximize their earnings during peak times (e.g. events nearby, dinner hours, etc.)</a:t>
            </a:r>
          </a:p>
          <a:p>
            <a:pPr lvl="1"/>
            <a:r>
              <a:rPr lang="en-US" dirty="0"/>
              <a:t>Drivers will see lower prices during times of less demand</a:t>
            </a:r>
          </a:p>
        </p:txBody>
      </p:sp>
    </p:spTree>
    <p:extLst>
      <p:ext uri="{BB962C8B-B14F-4D97-AF65-F5344CB8AC3E}">
        <p14:creationId xmlns:p14="http://schemas.microsoft.com/office/powerpoint/2010/main" val="3641322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Strategy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Slack is our collaboration tool of choice, along with face-to-face meetings, and Google Hangouts meetings when we cannot meet physically.</a:t>
            </a:r>
          </a:p>
          <a:p>
            <a:r>
              <a:rPr lang="en-US" dirty="0"/>
              <a:t>The workload is split as follows:</a:t>
            </a:r>
          </a:p>
          <a:p>
            <a:pPr lvl="1"/>
            <a:r>
              <a:rPr lang="en-US" dirty="0"/>
              <a:t>Muhammad – Data modeling and implementation</a:t>
            </a:r>
          </a:p>
          <a:p>
            <a:pPr lvl="1"/>
            <a:r>
              <a:rPr lang="en-US" dirty="0"/>
              <a:t>Joel – Route modeling and implementation</a:t>
            </a:r>
          </a:p>
          <a:p>
            <a:pPr lvl="1"/>
            <a:r>
              <a:rPr lang="en-US" dirty="0"/>
              <a:t>Herman – UI/UX design and implementation</a:t>
            </a:r>
          </a:p>
          <a:p>
            <a:r>
              <a:rPr lang="en-US" dirty="0"/>
              <a:t>Each member also acts as an advisor to the other two on their strongest subject(s) – suggestions are made individually and decided upon as a group.</a:t>
            </a:r>
          </a:p>
        </p:txBody>
      </p:sp>
    </p:spTree>
    <p:extLst>
      <p:ext uri="{BB962C8B-B14F-4D97-AF65-F5344CB8AC3E}">
        <p14:creationId xmlns:p14="http://schemas.microsoft.com/office/powerpoint/2010/main" val="42862318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Strategy – UI/UX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Preliminary mockups of homepage, profile, and basic user properties: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671551"/>
            <a:ext cx="4979194" cy="23717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6474" y="2671550"/>
            <a:ext cx="4972050" cy="237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6651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Strategy -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Preliminary models: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6875" y="1845734"/>
            <a:ext cx="7648805" cy="4302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8307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Strategy - Routes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Preliminary routes: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7068" y="1845734"/>
            <a:ext cx="7210372" cy="4129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2497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Tech Stack: </a:t>
            </a:r>
          </a:p>
          <a:p>
            <a:pPr lvl="1"/>
            <a:r>
              <a:rPr lang="en-US" dirty="0"/>
              <a:t>Runtime Environment: Node.js</a:t>
            </a:r>
          </a:p>
          <a:p>
            <a:pPr lvl="1"/>
            <a:r>
              <a:rPr lang="en-US" dirty="0"/>
              <a:t>Frontend Rendering: Bootstrap + Handlebars.js</a:t>
            </a:r>
          </a:p>
          <a:p>
            <a:pPr lvl="1"/>
            <a:r>
              <a:rPr lang="en-US" dirty="0"/>
              <a:t>Application Logic &amp; Routing: Express.js + Google Maps API</a:t>
            </a:r>
          </a:p>
          <a:p>
            <a:pPr lvl="1"/>
            <a:r>
              <a:rPr lang="en-US" dirty="0"/>
              <a:t>Database: </a:t>
            </a:r>
            <a:r>
              <a:rPr lang="en-US" dirty="0" err="1"/>
              <a:t>Sequelize</a:t>
            </a:r>
            <a:r>
              <a:rPr lang="en-US" dirty="0"/>
              <a:t> ORM + PostgreSQL + </a:t>
            </a:r>
            <a:r>
              <a:rPr lang="en-US" dirty="0" err="1"/>
              <a:t>PostGIS</a:t>
            </a:r>
            <a:endParaRPr lang="en-US" dirty="0"/>
          </a:p>
          <a:p>
            <a:r>
              <a:rPr lang="en-US" dirty="0"/>
              <a:t>Resources:</a:t>
            </a:r>
          </a:p>
          <a:p>
            <a:pPr lvl="1"/>
            <a:r>
              <a:rPr lang="en-US" dirty="0" err="1"/>
              <a:t>npm</a:t>
            </a:r>
            <a:r>
              <a:rPr lang="en-US" dirty="0"/>
              <a:t> &amp; Node.js documentation</a:t>
            </a:r>
          </a:p>
          <a:p>
            <a:pPr lvl="1"/>
            <a:r>
              <a:rPr lang="en-US" dirty="0"/>
              <a:t>Google Maps API documentation</a:t>
            </a:r>
          </a:p>
          <a:p>
            <a:pPr lvl="1"/>
            <a:r>
              <a:rPr lang="en-US" dirty="0"/>
              <a:t>CTP Microblog code</a:t>
            </a:r>
          </a:p>
        </p:txBody>
      </p:sp>
    </p:spTree>
    <p:extLst>
      <p:ext uri="{BB962C8B-B14F-4D97-AF65-F5344CB8AC3E}">
        <p14:creationId xmlns:p14="http://schemas.microsoft.com/office/powerpoint/2010/main" val="41385866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Overview - 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Testing:</a:t>
            </a:r>
          </a:p>
          <a:p>
            <a:r>
              <a:rPr lang="en-US" dirty="0"/>
              <a:t>We currently have not implemented any test cases, but plan on for the following:</a:t>
            </a:r>
          </a:p>
          <a:p>
            <a:pPr lvl="1"/>
            <a:r>
              <a:rPr lang="en-US" dirty="0"/>
              <a:t>Creating a user object</a:t>
            </a:r>
          </a:p>
          <a:p>
            <a:pPr lvl="1"/>
            <a:r>
              <a:rPr lang="en-US" dirty="0"/>
              <a:t>Updating a user profile</a:t>
            </a:r>
          </a:p>
          <a:p>
            <a:pPr lvl="1"/>
            <a:r>
              <a:rPr lang="en-US" dirty="0"/>
              <a:t>Creating a car object</a:t>
            </a:r>
          </a:p>
          <a:p>
            <a:pPr lvl="1"/>
            <a:r>
              <a:rPr lang="en-US" dirty="0"/>
              <a:t>Creating a parking space object</a:t>
            </a:r>
          </a:p>
          <a:p>
            <a:pPr lvl="1"/>
            <a:r>
              <a:rPr lang="en-US" dirty="0"/>
              <a:t>Creating a reservation object</a:t>
            </a:r>
          </a:p>
        </p:txBody>
      </p:sp>
    </p:spTree>
    <p:extLst>
      <p:ext uri="{BB962C8B-B14F-4D97-AF65-F5344CB8AC3E}">
        <p14:creationId xmlns:p14="http://schemas.microsoft.com/office/powerpoint/2010/main" val="165245507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rgbClr val="FFFFFF"/>
      </a:lt1>
      <a:dk2>
        <a:srgbClr val="46464A"/>
      </a:dk2>
      <a:lt2>
        <a:srgbClr val="D1D9E1"/>
      </a:lt2>
      <a:accent1>
        <a:srgbClr val="6F6F74"/>
      </a:accent1>
      <a:accent2>
        <a:srgbClr val="A7B789"/>
      </a:accent2>
      <a:accent3>
        <a:srgbClr val="BEAE98"/>
      </a:accent3>
      <a:accent4>
        <a:srgbClr val="92A9B9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BAB94BD4-5D6D-4148-AB57-A4CCF1FD4E0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226</TotalTime>
  <Words>502</Words>
  <Application>Microsoft Office PowerPoint</Application>
  <PresentationFormat>Widescreen</PresentationFormat>
  <Paragraphs>57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Calibri</vt:lpstr>
      <vt:lpstr>Calibri Light</vt:lpstr>
      <vt:lpstr>Retrospect</vt:lpstr>
      <vt:lpstr>PowerPoint Presentation</vt:lpstr>
      <vt:lpstr>Motivation</vt:lpstr>
      <vt:lpstr>Competitors</vt:lpstr>
      <vt:lpstr>Design Strategy</vt:lpstr>
      <vt:lpstr>Design Strategy – UI/UX</vt:lpstr>
      <vt:lpstr>Design Strategy - Models</vt:lpstr>
      <vt:lpstr>Design Strategy - Routes</vt:lpstr>
      <vt:lpstr>Technical Overview</vt:lpstr>
      <vt:lpstr>Technical Overview - continued</vt:lpstr>
      <vt:lpstr>What’s Next?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Herman Ho</dc:creator>
  <cp:lastModifiedBy>hho</cp:lastModifiedBy>
  <cp:revision>38</cp:revision>
  <dcterms:created xsi:type="dcterms:W3CDTF">2016-10-27T15:35:38Z</dcterms:created>
  <dcterms:modified xsi:type="dcterms:W3CDTF">2016-10-28T19:27:50Z</dcterms:modified>
</cp:coreProperties>
</file>