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1" r:id="rId1"/>
  </p:sldMasterIdLst>
  <p:sldIdLst>
    <p:sldId id="265" r:id="rId2"/>
    <p:sldId id="257" r:id="rId3"/>
    <p:sldId id="258" r:id="rId4"/>
    <p:sldId id="259" r:id="rId5"/>
    <p:sldId id="272" r:id="rId6"/>
    <p:sldId id="271" r:id="rId7"/>
    <p:sldId id="266" r:id="rId8"/>
    <p:sldId id="273" r:id="rId9"/>
    <p:sldId id="267" r:id="rId10"/>
    <p:sldId id="269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19BB7-5C5F-4341-9D92-0EDB9A31066B}" v="110" dt="2024-06-28T18:18:54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11"/>
  </p:normalViewPr>
  <p:slideViewPr>
    <p:cSldViewPr snapToGrid="0">
      <p:cViewPr varScale="1">
        <p:scale>
          <a:sx n="94" d="100"/>
          <a:sy n="94" d="100"/>
        </p:scale>
        <p:origin x="20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12" Type="http://schemas.openxmlformats.org/officeDocument/2006/relationships/image" Target="../media/image11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40.svg"/><Relationship Id="rId4" Type="http://schemas.openxmlformats.org/officeDocument/2006/relationships/image" Target="../media/image9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12" Type="http://schemas.openxmlformats.org/officeDocument/2006/relationships/image" Target="../media/image11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40.svg"/><Relationship Id="rId4" Type="http://schemas.openxmlformats.org/officeDocument/2006/relationships/image" Target="../media/image9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C64EB-1BF1-479E-90DE-EE492BC880D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8E02B0-CC38-41A5-8BC1-25B9807F824A}">
      <dgm:prSet/>
      <dgm:spPr/>
      <dgm:t>
        <a:bodyPr/>
        <a:lstStyle/>
        <a:p>
          <a:pPr>
            <a:defRPr cap="all"/>
          </a:pPr>
          <a:r>
            <a:rPr lang="en-GB"/>
            <a:t>Receipt of contract</a:t>
          </a:r>
          <a:endParaRPr lang="en-US"/>
        </a:p>
      </dgm:t>
    </dgm:pt>
    <dgm:pt modelId="{3B1D1E7B-B259-4D92-AFB1-0CE0E30B3678}" type="parTrans" cxnId="{DD40CD60-B53F-4331-9850-1B5EC9A10246}">
      <dgm:prSet/>
      <dgm:spPr/>
      <dgm:t>
        <a:bodyPr/>
        <a:lstStyle/>
        <a:p>
          <a:endParaRPr lang="en-US"/>
        </a:p>
      </dgm:t>
    </dgm:pt>
    <dgm:pt modelId="{58BCFBEF-895F-4E67-92F7-8AB570FD8D90}" type="sibTrans" cxnId="{DD40CD60-B53F-4331-9850-1B5EC9A10246}">
      <dgm:prSet/>
      <dgm:spPr/>
      <dgm:t>
        <a:bodyPr/>
        <a:lstStyle/>
        <a:p>
          <a:endParaRPr lang="en-US"/>
        </a:p>
      </dgm:t>
    </dgm:pt>
    <dgm:pt modelId="{A776DC11-7782-438E-BF45-1DE689317BA0}">
      <dgm:prSet/>
      <dgm:spPr/>
      <dgm:t>
        <a:bodyPr/>
        <a:lstStyle/>
        <a:p>
          <a:pPr>
            <a:defRPr cap="all"/>
          </a:pPr>
          <a:r>
            <a:rPr lang="en-US"/>
            <a:t>Approval</a:t>
          </a:r>
        </a:p>
      </dgm:t>
    </dgm:pt>
    <dgm:pt modelId="{A7F711E5-0310-4C50-8867-E15CE3716CAC}" type="parTrans" cxnId="{36C67EE9-851E-458F-9266-0AAA7873B6D2}">
      <dgm:prSet/>
      <dgm:spPr/>
      <dgm:t>
        <a:bodyPr/>
        <a:lstStyle/>
        <a:p>
          <a:endParaRPr lang="en-US"/>
        </a:p>
      </dgm:t>
    </dgm:pt>
    <dgm:pt modelId="{E6C9DC40-04B7-4F6D-A7D0-3314A965D6A8}" type="sibTrans" cxnId="{36C67EE9-851E-458F-9266-0AAA7873B6D2}">
      <dgm:prSet/>
      <dgm:spPr/>
      <dgm:t>
        <a:bodyPr/>
        <a:lstStyle/>
        <a:p>
          <a:endParaRPr lang="en-US"/>
        </a:p>
      </dgm:t>
    </dgm:pt>
    <dgm:pt modelId="{D79EB1B9-ED9E-4740-AF4A-0A828DBDF7EE}">
      <dgm:prSet/>
      <dgm:spPr/>
      <dgm:t>
        <a:bodyPr/>
        <a:lstStyle/>
        <a:p>
          <a:pPr>
            <a:defRPr cap="all"/>
          </a:pPr>
          <a:r>
            <a:rPr lang="en-GB"/>
            <a:t>Contract retrieval</a:t>
          </a:r>
        </a:p>
      </dgm:t>
    </dgm:pt>
    <dgm:pt modelId="{3116A7FD-01D0-8142-953A-D939CAC74D23}" type="parTrans" cxnId="{CE8A2717-3D1E-0841-BDFF-3D52A13BB236}">
      <dgm:prSet/>
      <dgm:spPr/>
      <dgm:t>
        <a:bodyPr/>
        <a:lstStyle/>
        <a:p>
          <a:endParaRPr lang="en-GB"/>
        </a:p>
      </dgm:t>
    </dgm:pt>
    <dgm:pt modelId="{9C9F39E1-B97D-CB44-A624-1B396BBDC14E}" type="sibTrans" cxnId="{CE8A2717-3D1E-0841-BDFF-3D52A13BB236}">
      <dgm:prSet/>
      <dgm:spPr/>
      <dgm:t>
        <a:bodyPr/>
        <a:lstStyle/>
        <a:p>
          <a:endParaRPr lang="en-GB"/>
        </a:p>
      </dgm:t>
    </dgm:pt>
    <dgm:pt modelId="{B53166CD-9619-3E4A-8301-26F8A48F0AC0}">
      <dgm:prSet/>
      <dgm:spPr/>
      <dgm:t>
        <a:bodyPr/>
        <a:lstStyle/>
        <a:p>
          <a:pPr>
            <a:defRPr cap="all"/>
          </a:pPr>
          <a:r>
            <a:rPr lang="en-GB"/>
            <a:t>Review and Negotiation</a:t>
          </a:r>
        </a:p>
      </dgm:t>
    </dgm:pt>
    <dgm:pt modelId="{88EC88FE-C46C-EE4C-AEB0-B5C4C8DB90E6}" type="parTrans" cxnId="{62E3F4A8-9ACC-BA45-B9DB-2CFA0A749B8A}">
      <dgm:prSet/>
      <dgm:spPr/>
      <dgm:t>
        <a:bodyPr/>
        <a:lstStyle/>
        <a:p>
          <a:endParaRPr lang="en-GB"/>
        </a:p>
      </dgm:t>
    </dgm:pt>
    <dgm:pt modelId="{F7786717-6391-B043-88CD-8DF9120861FE}" type="sibTrans" cxnId="{62E3F4A8-9ACC-BA45-B9DB-2CFA0A749B8A}">
      <dgm:prSet/>
      <dgm:spPr/>
      <dgm:t>
        <a:bodyPr/>
        <a:lstStyle/>
        <a:p>
          <a:endParaRPr lang="en-GB"/>
        </a:p>
      </dgm:t>
    </dgm:pt>
    <dgm:pt modelId="{51145BD0-9DD0-C94F-9B3E-49437C8D5221}">
      <dgm:prSet/>
      <dgm:spPr/>
      <dgm:t>
        <a:bodyPr/>
        <a:lstStyle/>
        <a:p>
          <a:pPr>
            <a:defRPr cap="all"/>
          </a:pPr>
          <a:r>
            <a:rPr lang="en-GB"/>
            <a:t>Initial Review</a:t>
          </a:r>
        </a:p>
      </dgm:t>
    </dgm:pt>
    <dgm:pt modelId="{8F2BEADC-7E15-694C-BC7B-57D78FB863DD}" type="parTrans" cxnId="{F7994594-F80D-984F-BDD2-5E14C3C454DE}">
      <dgm:prSet/>
      <dgm:spPr/>
      <dgm:t>
        <a:bodyPr/>
        <a:lstStyle/>
        <a:p>
          <a:endParaRPr lang="en-GB"/>
        </a:p>
      </dgm:t>
    </dgm:pt>
    <dgm:pt modelId="{AE000C7E-BCF5-864B-81E2-EC45CAC3BE67}" type="sibTrans" cxnId="{F7994594-F80D-984F-BDD2-5E14C3C454DE}">
      <dgm:prSet/>
      <dgm:spPr/>
      <dgm:t>
        <a:bodyPr/>
        <a:lstStyle/>
        <a:p>
          <a:endParaRPr lang="en-GB"/>
        </a:p>
      </dgm:t>
    </dgm:pt>
    <dgm:pt modelId="{D97B0B27-F0FD-1F47-A166-E88ED7A1B0DD}">
      <dgm:prSet/>
      <dgm:spPr/>
      <dgm:t>
        <a:bodyPr/>
        <a:lstStyle/>
        <a:p>
          <a:pPr>
            <a:defRPr cap="all"/>
          </a:pPr>
          <a:r>
            <a:rPr lang="en-GB"/>
            <a:t>Track changes</a:t>
          </a:r>
        </a:p>
      </dgm:t>
    </dgm:pt>
    <dgm:pt modelId="{486AE126-CB59-0D43-B5EC-F528505C2A12}" type="parTrans" cxnId="{89E38F3E-F328-CB42-8293-0F89F7E21FAC}">
      <dgm:prSet/>
      <dgm:spPr/>
      <dgm:t>
        <a:bodyPr/>
        <a:lstStyle/>
        <a:p>
          <a:endParaRPr lang="en-GB"/>
        </a:p>
      </dgm:t>
    </dgm:pt>
    <dgm:pt modelId="{D32DDEDE-A50A-304F-944B-70FE9D4BE9B8}" type="sibTrans" cxnId="{89E38F3E-F328-CB42-8293-0F89F7E21FAC}">
      <dgm:prSet/>
      <dgm:spPr/>
      <dgm:t>
        <a:bodyPr/>
        <a:lstStyle/>
        <a:p>
          <a:endParaRPr lang="en-GB"/>
        </a:p>
      </dgm:t>
    </dgm:pt>
    <dgm:pt modelId="{27398389-7849-DC4B-BDE0-A2F90DE365EE}">
      <dgm:prSet/>
      <dgm:spPr/>
      <dgm:t>
        <a:bodyPr/>
        <a:lstStyle/>
        <a:p>
          <a:pPr>
            <a:defRPr cap="all"/>
          </a:pPr>
          <a:r>
            <a:rPr lang="en-US"/>
            <a:t>Execution and storage</a:t>
          </a:r>
        </a:p>
      </dgm:t>
    </dgm:pt>
    <dgm:pt modelId="{8C54A3F8-A5CB-6349-BCC5-7D92E12AC519}" type="parTrans" cxnId="{2A2ADBDB-A987-FD40-ABDB-5504CB95734C}">
      <dgm:prSet/>
      <dgm:spPr/>
      <dgm:t>
        <a:bodyPr/>
        <a:lstStyle/>
        <a:p>
          <a:endParaRPr lang="en-GB"/>
        </a:p>
      </dgm:t>
    </dgm:pt>
    <dgm:pt modelId="{F8FC5B53-9091-424E-8636-5EB1498F9F49}" type="sibTrans" cxnId="{2A2ADBDB-A987-FD40-ABDB-5504CB95734C}">
      <dgm:prSet/>
      <dgm:spPr/>
      <dgm:t>
        <a:bodyPr/>
        <a:lstStyle/>
        <a:p>
          <a:endParaRPr lang="en-GB"/>
        </a:p>
      </dgm:t>
    </dgm:pt>
    <dgm:pt modelId="{A2344C71-2E67-438D-BEB8-FAD0AB4D138C}" type="pres">
      <dgm:prSet presAssocID="{AA6C64EB-1BF1-479E-90DE-EE492BC880DC}" presName="root" presStyleCnt="0">
        <dgm:presLayoutVars>
          <dgm:dir/>
          <dgm:resizeHandles val="exact"/>
        </dgm:presLayoutVars>
      </dgm:prSet>
      <dgm:spPr/>
    </dgm:pt>
    <dgm:pt modelId="{B24DEB68-2E46-45B7-9BBD-AF154BCA9C2B}" type="pres">
      <dgm:prSet presAssocID="{218E02B0-CC38-41A5-8BC1-25B9807F824A}" presName="compNode" presStyleCnt="0"/>
      <dgm:spPr/>
    </dgm:pt>
    <dgm:pt modelId="{6751AE49-E8E8-43FB-8780-DA0EF360EF95}" type="pres">
      <dgm:prSet presAssocID="{218E02B0-CC38-41A5-8BC1-25B9807F824A}" presName="iconBgRect" presStyleLbl="bgShp" presStyleIdx="0" presStyleCnt="7"/>
      <dgm:spPr/>
    </dgm:pt>
    <dgm:pt modelId="{539ACC59-20DE-4909-B312-3BECD028D41C}" type="pres">
      <dgm:prSet presAssocID="{218E02B0-CC38-41A5-8BC1-25B9807F824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BB733108-8444-457C-B987-85DA44BFAF01}" type="pres">
      <dgm:prSet presAssocID="{218E02B0-CC38-41A5-8BC1-25B9807F824A}" presName="spaceRect" presStyleCnt="0"/>
      <dgm:spPr/>
    </dgm:pt>
    <dgm:pt modelId="{459CA206-D117-429E-B791-FD4A8DE7BB2B}" type="pres">
      <dgm:prSet presAssocID="{218E02B0-CC38-41A5-8BC1-25B9807F824A}" presName="textRect" presStyleLbl="revTx" presStyleIdx="0" presStyleCnt="7">
        <dgm:presLayoutVars>
          <dgm:chMax val="1"/>
          <dgm:chPref val="1"/>
        </dgm:presLayoutVars>
      </dgm:prSet>
      <dgm:spPr/>
    </dgm:pt>
    <dgm:pt modelId="{ACAEA8C9-2625-4B3B-B1A5-97BD94747AC3}" type="pres">
      <dgm:prSet presAssocID="{58BCFBEF-895F-4E67-92F7-8AB570FD8D90}" presName="sibTrans" presStyleCnt="0"/>
      <dgm:spPr/>
    </dgm:pt>
    <dgm:pt modelId="{6E8078E9-5CC0-46F8-B60F-C53E91A15395}" type="pres">
      <dgm:prSet presAssocID="{D79EB1B9-ED9E-4740-AF4A-0A828DBDF7EE}" presName="compNode" presStyleCnt="0"/>
      <dgm:spPr/>
    </dgm:pt>
    <dgm:pt modelId="{D6D22D38-7B55-4B51-B79A-577B59F11E83}" type="pres">
      <dgm:prSet presAssocID="{D79EB1B9-ED9E-4740-AF4A-0A828DBDF7EE}" presName="iconBgRect" presStyleLbl="bgShp" presStyleIdx="1" presStyleCnt="7"/>
      <dgm:spPr/>
    </dgm:pt>
    <dgm:pt modelId="{EB2A8AEF-3DAE-4319-A6B4-3DDD7458C95E}" type="pres">
      <dgm:prSet presAssocID="{D79EB1B9-ED9E-4740-AF4A-0A828DBDF7E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140670F6-A43C-434B-AF09-5CE950E8091E}" type="pres">
      <dgm:prSet presAssocID="{D79EB1B9-ED9E-4740-AF4A-0A828DBDF7EE}" presName="spaceRect" presStyleCnt="0"/>
      <dgm:spPr/>
    </dgm:pt>
    <dgm:pt modelId="{9B399868-AD08-49AC-8C43-CA1D6B90C46D}" type="pres">
      <dgm:prSet presAssocID="{D79EB1B9-ED9E-4740-AF4A-0A828DBDF7EE}" presName="textRect" presStyleLbl="revTx" presStyleIdx="1" presStyleCnt="7">
        <dgm:presLayoutVars>
          <dgm:chMax val="1"/>
          <dgm:chPref val="1"/>
        </dgm:presLayoutVars>
      </dgm:prSet>
      <dgm:spPr/>
    </dgm:pt>
    <dgm:pt modelId="{1C199554-8557-4190-9F82-7239A4746D79}" type="pres">
      <dgm:prSet presAssocID="{9C9F39E1-B97D-CB44-A624-1B396BBDC14E}" presName="sibTrans" presStyleCnt="0"/>
      <dgm:spPr/>
    </dgm:pt>
    <dgm:pt modelId="{CA6982EF-B608-45CB-B812-F00CF203C25A}" type="pres">
      <dgm:prSet presAssocID="{51145BD0-9DD0-C94F-9B3E-49437C8D5221}" presName="compNode" presStyleCnt="0"/>
      <dgm:spPr/>
    </dgm:pt>
    <dgm:pt modelId="{EE053431-C47E-4F46-B83C-CC1A69D65143}" type="pres">
      <dgm:prSet presAssocID="{51145BD0-9DD0-C94F-9B3E-49437C8D5221}" presName="iconBgRect" presStyleLbl="bgShp" presStyleIdx="2" presStyleCnt="7"/>
      <dgm:spPr/>
    </dgm:pt>
    <dgm:pt modelId="{592AE434-16B4-4FA1-AA4A-FC5F26F97136}" type="pres">
      <dgm:prSet presAssocID="{51145BD0-9DD0-C94F-9B3E-49437C8D522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826D8B1-81C1-45B0-9A1F-55772A0111E1}" type="pres">
      <dgm:prSet presAssocID="{51145BD0-9DD0-C94F-9B3E-49437C8D5221}" presName="spaceRect" presStyleCnt="0"/>
      <dgm:spPr/>
    </dgm:pt>
    <dgm:pt modelId="{0D80FAAF-8852-4DBC-A17F-C3E7EC2520A7}" type="pres">
      <dgm:prSet presAssocID="{51145BD0-9DD0-C94F-9B3E-49437C8D5221}" presName="textRect" presStyleLbl="revTx" presStyleIdx="2" presStyleCnt="7">
        <dgm:presLayoutVars>
          <dgm:chMax val="1"/>
          <dgm:chPref val="1"/>
        </dgm:presLayoutVars>
      </dgm:prSet>
      <dgm:spPr/>
    </dgm:pt>
    <dgm:pt modelId="{0D90E479-AB81-4B91-910C-8B0DA724F596}" type="pres">
      <dgm:prSet presAssocID="{AE000C7E-BCF5-864B-81E2-EC45CAC3BE67}" presName="sibTrans" presStyleCnt="0"/>
      <dgm:spPr/>
    </dgm:pt>
    <dgm:pt modelId="{959A8E3F-E05C-481C-91C8-9EA0B0E8E1B0}" type="pres">
      <dgm:prSet presAssocID="{D97B0B27-F0FD-1F47-A166-E88ED7A1B0DD}" presName="compNode" presStyleCnt="0"/>
      <dgm:spPr/>
    </dgm:pt>
    <dgm:pt modelId="{F8014AFB-0B63-4E02-9E2C-7C7478A84BF1}" type="pres">
      <dgm:prSet presAssocID="{D97B0B27-F0FD-1F47-A166-E88ED7A1B0DD}" presName="iconBgRect" presStyleLbl="bgShp" presStyleIdx="3" presStyleCnt="7"/>
      <dgm:spPr/>
    </dgm:pt>
    <dgm:pt modelId="{CE84A88B-DA1A-4D96-A5D9-822025165BB9}" type="pres">
      <dgm:prSet presAssocID="{D97B0B27-F0FD-1F47-A166-E88ED7A1B0D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5CAE58F-D3F7-47BA-AC65-2E9174512ED7}" type="pres">
      <dgm:prSet presAssocID="{D97B0B27-F0FD-1F47-A166-E88ED7A1B0DD}" presName="spaceRect" presStyleCnt="0"/>
      <dgm:spPr/>
    </dgm:pt>
    <dgm:pt modelId="{B36B48D4-DA11-4EB8-8002-BB0E612AB830}" type="pres">
      <dgm:prSet presAssocID="{D97B0B27-F0FD-1F47-A166-E88ED7A1B0DD}" presName="textRect" presStyleLbl="revTx" presStyleIdx="3" presStyleCnt="7">
        <dgm:presLayoutVars>
          <dgm:chMax val="1"/>
          <dgm:chPref val="1"/>
        </dgm:presLayoutVars>
      </dgm:prSet>
      <dgm:spPr/>
    </dgm:pt>
    <dgm:pt modelId="{38539FCF-857C-4DE9-AA51-9FCE83EF75C6}" type="pres">
      <dgm:prSet presAssocID="{D32DDEDE-A50A-304F-944B-70FE9D4BE9B8}" presName="sibTrans" presStyleCnt="0"/>
      <dgm:spPr/>
    </dgm:pt>
    <dgm:pt modelId="{8FC612B9-F75B-4F47-9719-407E9029C37F}" type="pres">
      <dgm:prSet presAssocID="{B53166CD-9619-3E4A-8301-26F8A48F0AC0}" presName="compNode" presStyleCnt="0"/>
      <dgm:spPr/>
    </dgm:pt>
    <dgm:pt modelId="{08CD5FD1-22D5-42EA-BA75-773F919FD0C4}" type="pres">
      <dgm:prSet presAssocID="{B53166CD-9619-3E4A-8301-26F8A48F0AC0}" presName="iconBgRect" presStyleLbl="bgShp" presStyleIdx="4" presStyleCnt="7"/>
      <dgm:spPr/>
    </dgm:pt>
    <dgm:pt modelId="{A370D2D8-097C-4281-BE05-28B1A6AF7FB9}" type="pres">
      <dgm:prSet presAssocID="{B53166CD-9619-3E4A-8301-26F8A48F0AC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CEBF846-F57D-46CA-B6A3-EF5B65D23745}" type="pres">
      <dgm:prSet presAssocID="{B53166CD-9619-3E4A-8301-26F8A48F0AC0}" presName="spaceRect" presStyleCnt="0"/>
      <dgm:spPr/>
    </dgm:pt>
    <dgm:pt modelId="{A9F2BE5C-D7EF-42E4-8283-03A73FDDF609}" type="pres">
      <dgm:prSet presAssocID="{B53166CD-9619-3E4A-8301-26F8A48F0AC0}" presName="textRect" presStyleLbl="revTx" presStyleIdx="4" presStyleCnt="7">
        <dgm:presLayoutVars>
          <dgm:chMax val="1"/>
          <dgm:chPref val="1"/>
        </dgm:presLayoutVars>
      </dgm:prSet>
      <dgm:spPr/>
    </dgm:pt>
    <dgm:pt modelId="{EF78924F-7049-4B25-9211-A0FA8982BE2A}" type="pres">
      <dgm:prSet presAssocID="{F7786717-6391-B043-88CD-8DF9120861FE}" presName="sibTrans" presStyleCnt="0"/>
      <dgm:spPr/>
    </dgm:pt>
    <dgm:pt modelId="{2E289623-1105-4A6F-B981-6D4D3E498A39}" type="pres">
      <dgm:prSet presAssocID="{A776DC11-7782-438E-BF45-1DE689317BA0}" presName="compNode" presStyleCnt="0"/>
      <dgm:spPr/>
    </dgm:pt>
    <dgm:pt modelId="{1B0EAD56-D70C-4F5B-88A6-50D23C9D96D6}" type="pres">
      <dgm:prSet presAssocID="{A776DC11-7782-438E-BF45-1DE689317BA0}" presName="iconBgRect" presStyleLbl="bgShp" presStyleIdx="5" presStyleCnt="7"/>
      <dgm:spPr/>
    </dgm:pt>
    <dgm:pt modelId="{F430457B-D39C-4AA9-8477-DFCC30DD7C51}" type="pres">
      <dgm:prSet presAssocID="{A776DC11-7782-438E-BF45-1DE689317BA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41D919B-100B-437F-99A4-938518101D14}" type="pres">
      <dgm:prSet presAssocID="{A776DC11-7782-438E-BF45-1DE689317BA0}" presName="spaceRect" presStyleCnt="0"/>
      <dgm:spPr/>
    </dgm:pt>
    <dgm:pt modelId="{585632F4-E551-45D9-8AAF-1F473ACBE9A7}" type="pres">
      <dgm:prSet presAssocID="{A776DC11-7782-438E-BF45-1DE689317BA0}" presName="textRect" presStyleLbl="revTx" presStyleIdx="5" presStyleCnt="7">
        <dgm:presLayoutVars>
          <dgm:chMax val="1"/>
          <dgm:chPref val="1"/>
        </dgm:presLayoutVars>
      </dgm:prSet>
      <dgm:spPr/>
    </dgm:pt>
    <dgm:pt modelId="{B7109270-8DC7-45F3-90EC-E8F5BE16FD22}" type="pres">
      <dgm:prSet presAssocID="{E6C9DC40-04B7-4F6D-A7D0-3314A965D6A8}" presName="sibTrans" presStyleCnt="0"/>
      <dgm:spPr/>
    </dgm:pt>
    <dgm:pt modelId="{B6C310D3-2CB8-4967-806D-3D36DC73D39D}" type="pres">
      <dgm:prSet presAssocID="{27398389-7849-DC4B-BDE0-A2F90DE365EE}" presName="compNode" presStyleCnt="0"/>
      <dgm:spPr/>
    </dgm:pt>
    <dgm:pt modelId="{E2A0E207-BFDF-4169-A2DF-9CCC97819601}" type="pres">
      <dgm:prSet presAssocID="{27398389-7849-DC4B-BDE0-A2F90DE365EE}" presName="iconBgRect" presStyleLbl="bgShp" presStyleIdx="6" presStyleCnt="7"/>
      <dgm:spPr/>
    </dgm:pt>
    <dgm:pt modelId="{5591402C-C877-4152-BA97-E7348FE557A6}" type="pres">
      <dgm:prSet presAssocID="{27398389-7849-DC4B-BDE0-A2F90DE365E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80413C-B688-44E3-9012-20CD19F39713}" type="pres">
      <dgm:prSet presAssocID="{27398389-7849-DC4B-BDE0-A2F90DE365EE}" presName="spaceRect" presStyleCnt="0"/>
      <dgm:spPr/>
    </dgm:pt>
    <dgm:pt modelId="{73F40A6F-FCC9-4806-80B2-EA915407EBBB}" type="pres">
      <dgm:prSet presAssocID="{27398389-7849-DC4B-BDE0-A2F90DE365E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E8A2717-3D1E-0841-BDFF-3D52A13BB236}" srcId="{AA6C64EB-1BF1-479E-90DE-EE492BC880DC}" destId="{D79EB1B9-ED9E-4740-AF4A-0A828DBDF7EE}" srcOrd="1" destOrd="0" parTransId="{3116A7FD-01D0-8142-953A-D939CAC74D23}" sibTransId="{9C9F39E1-B97D-CB44-A624-1B396BBDC14E}"/>
    <dgm:cxn modelId="{66763630-F4DC-6543-BE1D-26FC91A11C1F}" type="presOf" srcId="{B53166CD-9619-3E4A-8301-26F8A48F0AC0}" destId="{A9F2BE5C-D7EF-42E4-8283-03A73FDDF609}" srcOrd="0" destOrd="0" presId="urn:microsoft.com/office/officeart/2018/5/layout/IconCircleLabelList"/>
    <dgm:cxn modelId="{B235F339-3883-E349-980D-5DD6329E7BD2}" type="presOf" srcId="{51145BD0-9DD0-C94F-9B3E-49437C8D5221}" destId="{0D80FAAF-8852-4DBC-A17F-C3E7EC2520A7}" srcOrd="0" destOrd="0" presId="urn:microsoft.com/office/officeart/2018/5/layout/IconCircleLabelList"/>
    <dgm:cxn modelId="{89E38F3E-F328-CB42-8293-0F89F7E21FAC}" srcId="{AA6C64EB-1BF1-479E-90DE-EE492BC880DC}" destId="{D97B0B27-F0FD-1F47-A166-E88ED7A1B0DD}" srcOrd="3" destOrd="0" parTransId="{486AE126-CB59-0D43-B5EC-F528505C2A12}" sibTransId="{D32DDEDE-A50A-304F-944B-70FE9D4BE9B8}"/>
    <dgm:cxn modelId="{93C96A4F-B74C-0C47-974C-A9F544A77A62}" type="presOf" srcId="{27398389-7849-DC4B-BDE0-A2F90DE365EE}" destId="{73F40A6F-FCC9-4806-80B2-EA915407EBBB}" srcOrd="0" destOrd="0" presId="urn:microsoft.com/office/officeart/2018/5/layout/IconCircleLabelList"/>
    <dgm:cxn modelId="{DD40CD60-B53F-4331-9850-1B5EC9A10246}" srcId="{AA6C64EB-1BF1-479E-90DE-EE492BC880DC}" destId="{218E02B0-CC38-41A5-8BC1-25B9807F824A}" srcOrd="0" destOrd="0" parTransId="{3B1D1E7B-B259-4D92-AFB1-0CE0E30B3678}" sibTransId="{58BCFBEF-895F-4E67-92F7-8AB570FD8D90}"/>
    <dgm:cxn modelId="{18492B81-2C08-3C42-B7B5-DBA439F8CF1D}" type="presOf" srcId="{A776DC11-7782-438E-BF45-1DE689317BA0}" destId="{585632F4-E551-45D9-8AAF-1F473ACBE9A7}" srcOrd="0" destOrd="0" presId="urn:microsoft.com/office/officeart/2018/5/layout/IconCircleLabelList"/>
    <dgm:cxn modelId="{F9993C89-2824-CC4D-8DCF-ACE3A2CD0FD5}" type="presOf" srcId="{D79EB1B9-ED9E-4740-AF4A-0A828DBDF7EE}" destId="{9B399868-AD08-49AC-8C43-CA1D6B90C46D}" srcOrd="0" destOrd="0" presId="urn:microsoft.com/office/officeart/2018/5/layout/IconCircleLabelList"/>
    <dgm:cxn modelId="{F7994594-F80D-984F-BDD2-5E14C3C454DE}" srcId="{AA6C64EB-1BF1-479E-90DE-EE492BC880DC}" destId="{51145BD0-9DD0-C94F-9B3E-49437C8D5221}" srcOrd="2" destOrd="0" parTransId="{8F2BEADC-7E15-694C-BC7B-57D78FB863DD}" sibTransId="{AE000C7E-BCF5-864B-81E2-EC45CAC3BE67}"/>
    <dgm:cxn modelId="{62E3F4A8-9ACC-BA45-B9DB-2CFA0A749B8A}" srcId="{AA6C64EB-1BF1-479E-90DE-EE492BC880DC}" destId="{B53166CD-9619-3E4A-8301-26F8A48F0AC0}" srcOrd="4" destOrd="0" parTransId="{88EC88FE-C46C-EE4C-AEB0-B5C4C8DB90E6}" sibTransId="{F7786717-6391-B043-88CD-8DF9120861FE}"/>
    <dgm:cxn modelId="{BEB620BD-D8F2-A842-8882-CA0B04F6F573}" type="presOf" srcId="{AA6C64EB-1BF1-479E-90DE-EE492BC880DC}" destId="{A2344C71-2E67-438D-BEB8-FAD0AB4D138C}" srcOrd="0" destOrd="0" presId="urn:microsoft.com/office/officeart/2018/5/layout/IconCircleLabelList"/>
    <dgm:cxn modelId="{6EFEA6DA-DFB7-5742-BA8F-B4CA151B6D74}" type="presOf" srcId="{218E02B0-CC38-41A5-8BC1-25B9807F824A}" destId="{459CA206-D117-429E-B791-FD4A8DE7BB2B}" srcOrd="0" destOrd="0" presId="urn:microsoft.com/office/officeart/2018/5/layout/IconCircleLabelList"/>
    <dgm:cxn modelId="{2A2ADBDB-A987-FD40-ABDB-5504CB95734C}" srcId="{AA6C64EB-1BF1-479E-90DE-EE492BC880DC}" destId="{27398389-7849-DC4B-BDE0-A2F90DE365EE}" srcOrd="6" destOrd="0" parTransId="{8C54A3F8-A5CB-6349-BCC5-7D92E12AC519}" sibTransId="{F8FC5B53-9091-424E-8636-5EB1498F9F49}"/>
    <dgm:cxn modelId="{36C67EE9-851E-458F-9266-0AAA7873B6D2}" srcId="{AA6C64EB-1BF1-479E-90DE-EE492BC880DC}" destId="{A776DC11-7782-438E-BF45-1DE689317BA0}" srcOrd="5" destOrd="0" parTransId="{A7F711E5-0310-4C50-8867-E15CE3716CAC}" sibTransId="{E6C9DC40-04B7-4F6D-A7D0-3314A965D6A8}"/>
    <dgm:cxn modelId="{B11965F4-C0A2-5A40-A763-313F259B0A23}" type="presOf" srcId="{D97B0B27-F0FD-1F47-A166-E88ED7A1B0DD}" destId="{B36B48D4-DA11-4EB8-8002-BB0E612AB830}" srcOrd="0" destOrd="0" presId="urn:microsoft.com/office/officeart/2018/5/layout/IconCircleLabelList"/>
    <dgm:cxn modelId="{35B9A6B3-7B89-404C-BF21-0F3E15CBB2C8}" type="presParOf" srcId="{A2344C71-2E67-438D-BEB8-FAD0AB4D138C}" destId="{B24DEB68-2E46-45B7-9BBD-AF154BCA9C2B}" srcOrd="0" destOrd="0" presId="urn:microsoft.com/office/officeart/2018/5/layout/IconCircleLabelList"/>
    <dgm:cxn modelId="{F45A3817-DBA8-DD45-9CD3-CA88042D2E81}" type="presParOf" srcId="{B24DEB68-2E46-45B7-9BBD-AF154BCA9C2B}" destId="{6751AE49-E8E8-43FB-8780-DA0EF360EF95}" srcOrd="0" destOrd="0" presId="urn:microsoft.com/office/officeart/2018/5/layout/IconCircleLabelList"/>
    <dgm:cxn modelId="{EB685F72-A1C7-874D-90F9-57EC29B710EA}" type="presParOf" srcId="{B24DEB68-2E46-45B7-9BBD-AF154BCA9C2B}" destId="{539ACC59-20DE-4909-B312-3BECD028D41C}" srcOrd="1" destOrd="0" presId="urn:microsoft.com/office/officeart/2018/5/layout/IconCircleLabelList"/>
    <dgm:cxn modelId="{262B11D2-5877-A842-B087-E9C8E56D0691}" type="presParOf" srcId="{B24DEB68-2E46-45B7-9BBD-AF154BCA9C2B}" destId="{BB733108-8444-457C-B987-85DA44BFAF01}" srcOrd="2" destOrd="0" presId="urn:microsoft.com/office/officeart/2018/5/layout/IconCircleLabelList"/>
    <dgm:cxn modelId="{080A144A-9BF1-5A48-AC3F-4F6072C6160A}" type="presParOf" srcId="{B24DEB68-2E46-45B7-9BBD-AF154BCA9C2B}" destId="{459CA206-D117-429E-B791-FD4A8DE7BB2B}" srcOrd="3" destOrd="0" presId="urn:microsoft.com/office/officeart/2018/5/layout/IconCircleLabelList"/>
    <dgm:cxn modelId="{470595A5-E343-A84B-B0C0-06D1DFB4D76B}" type="presParOf" srcId="{A2344C71-2E67-438D-BEB8-FAD0AB4D138C}" destId="{ACAEA8C9-2625-4B3B-B1A5-97BD94747AC3}" srcOrd="1" destOrd="0" presId="urn:microsoft.com/office/officeart/2018/5/layout/IconCircleLabelList"/>
    <dgm:cxn modelId="{FDA0F394-E070-D04E-8608-E21D6362AAAA}" type="presParOf" srcId="{A2344C71-2E67-438D-BEB8-FAD0AB4D138C}" destId="{6E8078E9-5CC0-46F8-B60F-C53E91A15395}" srcOrd="2" destOrd="0" presId="urn:microsoft.com/office/officeart/2018/5/layout/IconCircleLabelList"/>
    <dgm:cxn modelId="{F86DCEBC-FB21-F24F-B4DC-9D3519003B52}" type="presParOf" srcId="{6E8078E9-5CC0-46F8-B60F-C53E91A15395}" destId="{D6D22D38-7B55-4B51-B79A-577B59F11E83}" srcOrd="0" destOrd="0" presId="urn:microsoft.com/office/officeart/2018/5/layout/IconCircleLabelList"/>
    <dgm:cxn modelId="{F034EA38-8C44-9448-AE36-AD483C3672C2}" type="presParOf" srcId="{6E8078E9-5CC0-46F8-B60F-C53E91A15395}" destId="{EB2A8AEF-3DAE-4319-A6B4-3DDD7458C95E}" srcOrd="1" destOrd="0" presId="urn:microsoft.com/office/officeart/2018/5/layout/IconCircleLabelList"/>
    <dgm:cxn modelId="{9E8755D4-78E3-A044-A370-9DC38E37B82A}" type="presParOf" srcId="{6E8078E9-5CC0-46F8-B60F-C53E91A15395}" destId="{140670F6-A43C-434B-AF09-5CE950E8091E}" srcOrd="2" destOrd="0" presId="urn:microsoft.com/office/officeart/2018/5/layout/IconCircleLabelList"/>
    <dgm:cxn modelId="{F2299EEF-DBE4-2648-92B4-B2B79E954DCA}" type="presParOf" srcId="{6E8078E9-5CC0-46F8-B60F-C53E91A15395}" destId="{9B399868-AD08-49AC-8C43-CA1D6B90C46D}" srcOrd="3" destOrd="0" presId="urn:microsoft.com/office/officeart/2018/5/layout/IconCircleLabelList"/>
    <dgm:cxn modelId="{B96D8674-08A2-F24B-98FD-F1D3D5E9743B}" type="presParOf" srcId="{A2344C71-2E67-438D-BEB8-FAD0AB4D138C}" destId="{1C199554-8557-4190-9F82-7239A4746D79}" srcOrd="3" destOrd="0" presId="urn:microsoft.com/office/officeart/2018/5/layout/IconCircleLabelList"/>
    <dgm:cxn modelId="{0C33AD0A-33B8-304C-917D-19233AADDC9D}" type="presParOf" srcId="{A2344C71-2E67-438D-BEB8-FAD0AB4D138C}" destId="{CA6982EF-B608-45CB-B812-F00CF203C25A}" srcOrd="4" destOrd="0" presId="urn:microsoft.com/office/officeart/2018/5/layout/IconCircleLabelList"/>
    <dgm:cxn modelId="{A8F7D5E3-4796-1B4B-ADC5-83BABFADB779}" type="presParOf" srcId="{CA6982EF-B608-45CB-B812-F00CF203C25A}" destId="{EE053431-C47E-4F46-B83C-CC1A69D65143}" srcOrd="0" destOrd="0" presId="urn:microsoft.com/office/officeart/2018/5/layout/IconCircleLabelList"/>
    <dgm:cxn modelId="{FDC4B3C1-7F9A-2B4B-B306-9874F28237C0}" type="presParOf" srcId="{CA6982EF-B608-45CB-B812-F00CF203C25A}" destId="{592AE434-16B4-4FA1-AA4A-FC5F26F97136}" srcOrd="1" destOrd="0" presId="urn:microsoft.com/office/officeart/2018/5/layout/IconCircleLabelList"/>
    <dgm:cxn modelId="{326C8809-DDF4-7042-B5FB-30666F76D2F4}" type="presParOf" srcId="{CA6982EF-B608-45CB-B812-F00CF203C25A}" destId="{6826D8B1-81C1-45B0-9A1F-55772A0111E1}" srcOrd="2" destOrd="0" presId="urn:microsoft.com/office/officeart/2018/5/layout/IconCircleLabelList"/>
    <dgm:cxn modelId="{31EF879A-BE85-5C48-8CBA-60965A711184}" type="presParOf" srcId="{CA6982EF-B608-45CB-B812-F00CF203C25A}" destId="{0D80FAAF-8852-4DBC-A17F-C3E7EC2520A7}" srcOrd="3" destOrd="0" presId="urn:microsoft.com/office/officeart/2018/5/layout/IconCircleLabelList"/>
    <dgm:cxn modelId="{693E7A13-6F48-5842-8F68-164EAD8120E6}" type="presParOf" srcId="{A2344C71-2E67-438D-BEB8-FAD0AB4D138C}" destId="{0D90E479-AB81-4B91-910C-8B0DA724F596}" srcOrd="5" destOrd="0" presId="urn:microsoft.com/office/officeart/2018/5/layout/IconCircleLabelList"/>
    <dgm:cxn modelId="{CEC3D6CA-BA47-164E-88E0-C8EEC73C21DF}" type="presParOf" srcId="{A2344C71-2E67-438D-BEB8-FAD0AB4D138C}" destId="{959A8E3F-E05C-481C-91C8-9EA0B0E8E1B0}" srcOrd="6" destOrd="0" presId="urn:microsoft.com/office/officeart/2018/5/layout/IconCircleLabelList"/>
    <dgm:cxn modelId="{3AAA449A-9461-3F46-812E-F3347715E180}" type="presParOf" srcId="{959A8E3F-E05C-481C-91C8-9EA0B0E8E1B0}" destId="{F8014AFB-0B63-4E02-9E2C-7C7478A84BF1}" srcOrd="0" destOrd="0" presId="urn:microsoft.com/office/officeart/2018/5/layout/IconCircleLabelList"/>
    <dgm:cxn modelId="{482D7087-AADE-B745-950F-F85B8C4FB8B7}" type="presParOf" srcId="{959A8E3F-E05C-481C-91C8-9EA0B0E8E1B0}" destId="{CE84A88B-DA1A-4D96-A5D9-822025165BB9}" srcOrd="1" destOrd="0" presId="urn:microsoft.com/office/officeart/2018/5/layout/IconCircleLabelList"/>
    <dgm:cxn modelId="{53D48598-2E7C-7E46-9671-434A84DDDEDF}" type="presParOf" srcId="{959A8E3F-E05C-481C-91C8-9EA0B0E8E1B0}" destId="{C5CAE58F-D3F7-47BA-AC65-2E9174512ED7}" srcOrd="2" destOrd="0" presId="urn:microsoft.com/office/officeart/2018/5/layout/IconCircleLabelList"/>
    <dgm:cxn modelId="{72D41F1C-E5EB-E343-A063-1F4981BFAC7F}" type="presParOf" srcId="{959A8E3F-E05C-481C-91C8-9EA0B0E8E1B0}" destId="{B36B48D4-DA11-4EB8-8002-BB0E612AB830}" srcOrd="3" destOrd="0" presId="urn:microsoft.com/office/officeart/2018/5/layout/IconCircleLabelList"/>
    <dgm:cxn modelId="{71F80AE6-A455-D54B-9C0E-8B3926AA65BA}" type="presParOf" srcId="{A2344C71-2E67-438D-BEB8-FAD0AB4D138C}" destId="{38539FCF-857C-4DE9-AA51-9FCE83EF75C6}" srcOrd="7" destOrd="0" presId="urn:microsoft.com/office/officeart/2018/5/layout/IconCircleLabelList"/>
    <dgm:cxn modelId="{D87913FA-33C2-9747-95E6-F7A7AA174314}" type="presParOf" srcId="{A2344C71-2E67-438D-BEB8-FAD0AB4D138C}" destId="{8FC612B9-F75B-4F47-9719-407E9029C37F}" srcOrd="8" destOrd="0" presId="urn:microsoft.com/office/officeart/2018/5/layout/IconCircleLabelList"/>
    <dgm:cxn modelId="{616C3056-5CD0-E84A-A6CA-AC2331939955}" type="presParOf" srcId="{8FC612B9-F75B-4F47-9719-407E9029C37F}" destId="{08CD5FD1-22D5-42EA-BA75-773F919FD0C4}" srcOrd="0" destOrd="0" presId="urn:microsoft.com/office/officeart/2018/5/layout/IconCircleLabelList"/>
    <dgm:cxn modelId="{EA211747-2DCC-F044-8FA3-38692058E784}" type="presParOf" srcId="{8FC612B9-F75B-4F47-9719-407E9029C37F}" destId="{A370D2D8-097C-4281-BE05-28B1A6AF7FB9}" srcOrd="1" destOrd="0" presId="urn:microsoft.com/office/officeart/2018/5/layout/IconCircleLabelList"/>
    <dgm:cxn modelId="{382EE711-7A64-5042-82EA-6408034418B8}" type="presParOf" srcId="{8FC612B9-F75B-4F47-9719-407E9029C37F}" destId="{7CEBF846-F57D-46CA-B6A3-EF5B65D23745}" srcOrd="2" destOrd="0" presId="urn:microsoft.com/office/officeart/2018/5/layout/IconCircleLabelList"/>
    <dgm:cxn modelId="{A958EC61-C9DE-3F47-9353-C46FEB8F4FD9}" type="presParOf" srcId="{8FC612B9-F75B-4F47-9719-407E9029C37F}" destId="{A9F2BE5C-D7EF-42E4-8283-03A73FDDF609}" srcOrd="3" destOrd="0" presId="urn:microsoft.com/office/officeart/2018/5/layout/IconCircleLabelList"/>
    <dgm:cxn modelId="{CC3E9A57-7D5B-0840-A46E-FE60BE7F8B5F}" type="presParOf" srcId="{A2344C71-2E67-438D-BEB8-FAD0AB4D138C}" destId="{EF78924F-7049-4B25-9211-A0FA8982BE2A}" srcOrd="9" destOrd="0" presId="urn:microsoft.com/office/officeart/2018/5/layout/IconCircleLabelList"/>
    <dgm:cxn modelId="{509B482B-9AE1-234A-B376-5588589EF237}" type="presParOf" srcId="{A2344C71-2E67-438D-BEB8-FAD0AB4D138C}" destId="{2E289623-1105-4A6F-B981-6D4D3E498A39}" srcOrd="10" destOrd="0" presId="urn:microsoft.com/office/officeart/2018/5/layout/IconCircleLabelList"/>
    <dgm:cxn modelId="{5D3A57D5-7511-BB46-9E55-B138DBA35CFF}" type="presParOf" srcId="{2E289623-1105-4A6F-B981-6D4D3E498A39}" destId="{1B0EAD56-D70C-4F5B-88A6-50D23C9D96D6}" srcOrd="0" destOrd="0" presId="urn:microsoft.com/office/officeart/2018/5/layout/IconCircleLabelList"/>
    <dgm:cxn modelId="{4591F621-89FA-8848-A029-1893C08FE653}" type="presParOf" srcId="{2E289623-1105-4A6F-B981-6D4D3E498A39}" destId="{F430457B-D39C-4AA9-8477-DFCC30DD7C51}" srcOrd="1" destOrd="0" presId="urn:microsoft.com/office/officeart/2018/5/layout/IconCircleLabelList"/>
    <dgm:cxn modelId="{7D4C0376-076C-1C42-967B-837DF8D8A13D}" type="presParOf" srcId="{2E289623-1105-4A6F-B981-6D4D3E498A39}" destId="{C41D919B-100B-437F-99A4-938518101D14}" srcOrd="2" destOrd="0" presId="urn:microsoft.com/office/officeart/2018/5/layout/IconCircleLabelList"/>
    <dgm:cxn modelId="{3F3ED03F-90BA-A040-9A3A-3F24D392ED99}" type="presParOf" srcId="{2E289623-1105-4A6F-B981-6D4D3E498A39}" destId="{585632F4-E551-45D9-8AAF-1F473ACBE9A7}" srcOrd="3" destOrd="0" presId="urn:microsoft.com/office/officeart/2018/5/layout/IconCircleLabelList"/>
    <dgm:cxn modelId="{44BE59B6-7641-F34B-862D-E1D54D437909}" type="presParOf" srcId="{A2344C71-2E67-438D-BEB8-FAD0AB4D138C}" destId="{B7109270-8DC7-45F3-90EC-E8F5BE16FD22}" srcOrd="11" destOrd="0" presId="urn:microsoft.com/office/officeart/2018/5/layout/IconCircleLabelList"/>
    <dgm:cxn modelId="{64A193E7-741C-F946-B6FE-8BC0C9A8F0F2}" type="presParOf" srcId="{A2344C71-2E67-438D-BEB8-FAD0AB4D138C}" destId="{B6C310D3-2CB8-4967-806D-3D36DC73D39D}" srcOrd="12" destOrd="0" presId="urn:microsoft.com/office/officeart/2018/5/layout/IconCircleLabelList"/>
    <dgm:cxn modelId="{9D42B27C-0FF7-B54E-8C08-8815346F60B4}" type="presParOf" srcId="{B6C310D3-2CB8-4967-806D-3D36DC73D39D}" destId="{E2A0E207-BFDF-4169-A2DF-9CCC97819601}" srcOrd="0" destOrd="0" presId="urn:microsoft.com/office/officeart/2018/5/layout/IconCircleLabelList"/>
    <dgm:cxn modelId="{60ED7742-E80F-8148-A73C-5D0173F0E88D}" type="presParOf" srcId="{B6C310D3-2CB8-4967-806D-3D36DC73D39D}" destId="{5591402C-C877-4152-BA97-E7348FE557A6}" srcOrd="1" destOrd="0" presId="urn:microsoft.com/office/officeart/2018/5/layout/IconCircleLabelList"/>
    <dgm:cxn modelId="{00E1FA53-1ED4-3D46-B052-E7D4D26F0E54}" type="presParOf" srcId="{B6C310D3-2CB8-4967-806D-3D36DC73D39D}" destId="{C180413C-B688-44E3-9012-20CD19F39713}" srcOrd="2" destOrd="0" presId="urn:microsoft.com/office/officeart/2018/5/layout/IconCircleLabelList"/>
    <dgm:cxn modelId="{57CC715E-E68B-BE40-BAB0-23A984578ED7}" type="presParOf" srcId="{B6C310D3-2CB8-4967-806D-3D36DC73D39D}" destId="{73F40A6F-FCC9-4806-80B2-EA915407EB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1F2BAA-6FB3-46A9-99D3-F45644805E2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CDCB39-36D2-4787-A8F6-A1B684050F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Average Processing Time</a:t>
          </a:r>
        </a:p>
      </dgm:t>
    </dgm:pt>
    <dgm:pt modelId="{E34E68DF-EADD-4C0A-8B2D-5884598C0FEF}" type="parTrans" cxnId="{8DCCA199-30CC-492D-8B91-BBD661E24CF3}">
      <dgm:prSet/>
      <dgm:spPr/>
      <dgm:t>
        <a:bodyPr/>
        <a:lstStyle/>
        <a:p>
          <a:endParaRPr lang="en-US"/>
        </a:p>
      </dgm:t>
    </dgm:pt>
    <dgm:pt modelId="{9243CFA0-64E5-4CAF-9643-93419B5D92E1}" type="sibTrans" cxnId="{8DCCA199-30CC-492D-8B91-BBD661E24CF3}">
      <dgm:prSet/>
      <dgm:spPr/>
      <dgm:t>
        <a:bodyPr/>
        <a:lstStyle/>
        <a:p>
          <a:endParaRPr lang="en-US"/>
        </a:p>
      </dgm:t>
    </dgm:pt>
    <dgm:pt modelId="{F6FE8E4B-347E-48DD-858C-A0A99D0BE0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Number of days spent in each stage</a:t>
          </a:r>
        </a:p>
      </dgm:t>
    </dgm:pt>
    <dgm:pt modelId="{77D6D0CA-D3B0-4EAA-8B62-70714D5824FD}" type="parTrans" cxnId="{5ED0F996-15A8-45FB-AFDC-962B79BA009D}">
      <dgm:prSet/>
      <dgm:spPr/>
      <dgm:t>
        <a:bodyPr/>
        <a:lstStyle/>
        <a:p>
          <a:endParaRPr lang="en-US"/>
        </a:p>
      </dgm:t>
    </dgm:pt>
    <dgm:pt modelId="{F53CF854-560B-4296-9FDF-C183F2CC320A}" type="sibTrans" cxnId="{5ED0F996-15A8-45FB-AFDC-962B79BA009D}">
      <dgm:prSet/>
      <dgm:spPr/>
      <dgm:t>
        <a:bodyPr/>
        <a:lstStyle/>
        <a:p>
          <a:endParaRPr lang="en-US"/>
        </a:p>
      </dgm:t>
    </dgm:pt>
    <dgm:pt modelId="{1EB1782A-6C38-4170-8DFE-2D9847B800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Number of contracts delayed</a:t>
          </a:r>
        </a:p>
      </dgm:t>
    </dgm:pt>
    <dgm:pt modelId="{78FE664D-E85B-4FE8-B1D3-A669EA1FCD20}" type="parTrans" cxnId="{F648D624-F0C9-4555-A5B2-E0A8ADC1C602}">
      <dgm:prSet/>
      <dgm:spPr/>
      <dgm:t>
        <a:bodyPr/>
        <a:lstStyle/>
        <a:p>
          <a:endParaRPr lang="en-US"/>
        </a:p>
      </dgm:t>
    </dgm:pt>
    <dgm:pt modelId="{A179B315-3079-4D13-A610-AB4E7054EF46}" type="sibTrans" cxnId="{F648D624-F0C9-4555-A5B2-E0A8ADC1C602}">
      <dgm:prSet/>
      <dgm:spPr/>
      <dgm:t>
        <a:bodyPr/>
        <a:lstStyle/>
        <a:p>
          <a:endParaRPr lang="en-US"/>
        </a:p>
      </dgm:t>
    </dgm:pt>
    <dgm:pt modelId="{AFD352D2-2A17-414C-A20A-A08CC7173B0C}" type="pres">
      <dgm:prSet presAssocID="{851F2BAA-6FB3-46A9-99D3-F45644805E27}" presName="root" presStyleCnt="0">
        <dgm:presLayoutVars>
          <dgm:dir/>
          <dgm:resizeHandles val="exact"/>
        </dgm:presLayoutVars>
      </dgm:prSet>
      <dgm:spPr/>
    </dgm:pt>
    <dgm:pt modelId="{6FB165BB-92A5-4FB8-928D-5CF411F256C8}" type="pres">
      <dgm:prSet presAssocID="{15CDCB39-36D2-4787-A8F6-A1B684050FE6}" presName="compNode" presStyleCnt="0"/>
      <dgm:spPr/>
    </dgm:pt>
    <dgm:pt modelId="{E5639523-3EC9-4B63-8D7B-4DF9F98C38DE}" type="pres">
      <dgm:prSet presAssocID="{15CDCB39-36D2-4787-A8F6-A1B684050FE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7D7668-7D45-44DC-82A0-3350F6B8C4EF}" type="pres">
      <dgm:prSet presAssocID="{15CDCB39-36D2-4787-A8F6-A1B684050F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C137B0A-E6C4-465A-83B6-1BC9BD8E6FFE}" type="pres">
      <dgm:prSet presAssocID="{15CDCB39-36D2-4787-A8F6-A1B684050FE6}" presName="spaceRect" presStyleCnt="0"/>
      <dgm:spPr/>
    </dgm:pt>
    <dgm:pt modelId="{87F8CB69-01B4-4E5B-B9E9-827F1D83C685}" type="pres">
      <dgm:prSet presAssocID="{15CDCB39-36D2-4787-A8F6-A1B684050FE6}" presName="textRect" presStyleLbl="revTx" presStyleIdx="0" presStyleCnt="3">
        <dgm:presLayoutVars>
          <dgm:chMax val="1"/>
          <dgm:chPref val="1"/>
        </dgm:presLayoutVars>
      </dgm:prSet>
      <dgm:spPr/>
    </dgm:pt>
    <dgm:pt modelId="{0644F511-0726-4061-8CCB-866CC3631780}" type="pres">
      <dgm:prSet presAssocID="{9243CFA0-64E5-4CAF-9643-93419B5D92E1}" presName="sibTrans" presStyleCnt="0"/>
      <dgm:spPr/>
    </dgm:pt>
    <dgm:pt modelId="{ACE07112-F964-4A84-81FF-78D71395A831}" type="pres">
      <dgm:prSet presAssocID="{F6FE8E4B-347E-48DD-858C-A0A99D0BE07A}" presName="compNode" presStyleCnt="0"/>
      <dgm:spPr/>
    </dgm:pt>
    <dgm:pt modelId="{6D67FD6F-BE77-4E0A-A544-30DCFC65A0FD}" type="pres">
      <dgm:prSet presAssocID="{F6FE8E4B-347E-48DD-858C-A0A99D0BE07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12B38A2-5641-4BCF-ABC9-CEBF8F0F4CFB}" type="pres">
      <dgm:prSet presAssocID="{F6FE8E4B-347E-48DD-858C-A0A99D0BE0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B799802-5D8A-4EA9-B435-3B847CB6AEEF}" type="pres">
      <dgm:prSet presAssocID="{F6FE8E4B-347E-48DD-858C-A0A99D0BE07A}" presName="spaceRect" presStyleCnt="0"/>
      <dgm:spPr/>
    </dgm:pt>
    <dgm:pt modelId="{7583E866-493C-4B96-A1A8-C2F653CB6364}" type="pres">
      <dgm:prSet presAssocID="{F6FE8E4B-347E-48DD-858C-A0A99D0BE07A}" presName="textRect" presStyleLbl="revTx" presStyleIdx="1" presStyleCnt="3">
        <dgm:presLayoutVars>
          <dgm:chMax val="1"/>
          <dgm:chPref val="1"/>
        </dgm:presLayoutVars>
      </dgm:prSet>
      <dgm:spPr/>
    </dgm:pt>
    <dgm:pt modelId="{8D0D2BD5-04C2-4C47-AEAF-D047DA9077F8}" type="pres">
      <dgm:prSet presAssocID="{F53CF854-560B-4296-9FDF-C183F2CC320A}" presName="sibTrans" presStyleCnt="0"/>
      <dgm:spPr/>
    </dgm:pt>
    <dgm:pt modelId="{699B3F62-25D9-423C-B027-B53DB260F403}" type="pres">
      <dgm:prSet presAssocID="{1EB1782A-6C38-4170-8DFE-2D9847B80057}" presName="compNode" presStyleCnt="0"/>
      <dgm:spPr/>
    </dgm:pt>
    <dgm:pt modelId="{C63EAA9B-39FF-468B-9AC1-CD0D27330F64}" type="pres">
      <dgm:prSet presAssocID="{1EB1782A-6C38-4170-8DFE-2D9847B8005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0EE4286-CD44-46F5-A82C-894C3468818A}" type="pres">
      <dgm:prSet presAssocID="{1EB1782A-6C38-4170-8DFE-2D9847B800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010A91D-71E4-4EDF-8026-90AAD07B1DDE}" type="pres">
      <dgm:prSet presAssocID="{1EB1782A-6C38-4170-8DFE-2D9847B80057}" presName="spaceRect" presStyleCnt="0"/>
      <dgm:spPr/>
    </dgm:pt>
    <dgm:pt modelId="{B9CC9756-0CF8-4C63-B3AD-3EECB9037975}" type="pres">
      <dgm:prSet presAssocID="{1EB1782A-6C38-4170-8DFE-2D9847B8005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5E1504-F751-5042-867A-62D49E2C9472}" type="presOf" srcId="{1EB1782A-6C38-4170-8DFE-2D9847B80057}" destId="{B9CC9756-0CF8-4C63-B3AD-3EECB9037975}" srcOrd="0" destOrd="0" presId="urn:microsoft.com/office/officeart/2018/5/layout/IconLeafLabelList"/>
    <dgm:cxn modelId="{F648D624-F0C9-4555-A5B2-E0A8ADC1C602}" srcId="{851F2BAA-6FB3-46A9-99D3-F45644805E27}" destId="{1EB1782A-6C38-4170-8DFE-2D9847B80057}" srcOrd="2" destOrd="0" parTransId="{78FE664D-E85B-4FE8-B1D3-A669EA1FCD20}" sibTransId="{A179B315-3079-4D13-A610-AB4E7054EF46}"/>
    <dgm:cxn modelId="{2CE06D2B-EC45-224F-8BD9-6C65F8857483}" type="presOf" srcId="{851F2BAA-6FB3-46A9-99D3-F45644805E27}" destId="{AFD352D2-2A17-414C-A20A-A08CC7173B0C}" srcOrd="0" destOrd="0" presId="urn:microsoft.com/office/officeart/2018/5/layout/IconLeafLabelList"/>
    <dgm:cxn modelId="{BAC9E12F-883D-984B-86F2-F890DDBA0324}" type="presOf" srcId="{15CDCB39-36D2-4787-A8F6-A1B684050FE6}" destId="{87F8CB69-01B4-4E5B-B9E9-827F1D83C685}" srcOrd="0" destOrd="0" presId="urn:microsoft.com/office/officeart/2018/5/layout/IconLeafLabelList"/>
    <dgm:cxn modelId="{3F065D3A-BF2B-0C45-A730-73265B1D5160}" type="presOf" srcId="{F6FE8E4B-347E-48DD-858C-A0A99D0BE07A}" destId="{7583E866-493C-4B96-A1A8-C2F653CB6364}" srcOrd="0" destOrd="0" presId="urn:microsoft.com/office/officeart/2018/5/layout/IconLeafLabelList"/>
    <dgm:cxn modelId="{5ED0F996-15A8-45FB-AFDC-962B79BA009D}" srcId="{851F2BAA-6FB3-46A9-99D3-F45644805E27}" destId="{F6FE8E4B-347E-48DD-858C-A0A99D0BE07A}" srcOrd="1" destOrd="0" parTransId="{77D6D0CA-D3B0-4EAA-8B62-70714D5824FD}" sibTransId="{F53CF854-560B-4296-9FDF-C183F2CC320A}"/>
    <dgm:cxn modelId="{8DCCA199-30CC-492D-8B91-BBD661E24CF3}" srcId="{851F2BAA-6FB3-46A9-99D3-F45644805E27}" destId="{15CDCB39-36D2-4787-A8F6-A1B684050FE6}" srcOrd="0" destOrd="0" parTransId="{E34E68DF-EADD-4C0A-8B2D-5884598C0FEF}" sibTransId="{9243CFA0-64E5-4CAF-9643-93419B5D92E1}"/>
    <dgm:cxn modelId="{5DC3C77E-EA69-8247-AB1C-B4156D1858DA}" type="presParOf" srcId="{AFD352D2-2A17-414C-A20A-A08CC7173B0C}" destId="{6FB165BB-92A5-4FB8-928D-5CF411F256C8}" srcOrd="0" destOrd="0" presId="urn:microsoft.com/office/officeart/2018/5/layout/IconLeafLabelList"/>
    <dgm:cxn modelId="{83595B1E-D274-8546-9FB3-DF06ECB19C21}" type="presParOf" srcId="{6FB165BB-92A5-4FB8-928D-5CF411F256C8}" destId="{E5639523-3EC9-4B63-8D7B-4DF9F98C38DE}" srcOrd="0" destOrd="0" presId="urn:microsoft.com/office/officeart/2018/5/layout/IconLeafLabelList"/>
    <dgm:cxn modelId="{38980D68-6030-624D-B480-2BED0F851774}" type="presParOf" srcId="{6FB165BB-92A5-4FB8-928D-5CF411F256C8}" destId="{137D7668-7D45-44DC-82A0-3350F6B8C4EF}" srcOrd="1" destOrd="0" presId="urn:microsoft.com/office/officeart/2018/5/layout/IconLeafLabelList"/>
    <dgm:cxn modelId="{F2E4E1F2-9E79-FB4E-BE29-EC7F932AAEBA}" type="presParOf" srcId="{6FB165BB-92A5-4FB8-928D-5CF411F256C8}" destId="{AC137B0A-E6C4-465A-83B6-1BC9BD8E6FFE}" srcOrd="2" destOrd="0" presId="urn:microsoft.com/office/officeart/2018/5/layout/IconLeafLabelList"/>
    <dgm:cxn modelId="{D3BC74A7-96E6-CD4B-941A-67DCC132166D}" type="presParOf" srcId="{6FB165BB-92A5-4FB8-928D-5CF411F256C8}" destId="{87F8CB69-01B4-4E5B-B9E9-827F1D83C685}" srcOrd="3" destOrd="0" presId="urn:microsoft.com/office/officeart/2018/5/layout/IconLeafLabelList"/>
    <dgm:cxn modelId="{CD2C310E-5D69-C343-A17D-8F8009458174}" type="presParOf" srcId="{AFD352D2-2A17-414C-A20A-A08CC7173B0C}" destId="{0644F511-0726-4061-8CCB-866CC3631780}" srcOrd="1" destOrd="0" presId="urn:microsoft.com/office/officeart/2018/5/layout/IconLeafLabelList"/>
    <dgm:cxn modelId="{FD58A51C-C44F-454F-877B-FA888DCCEFAD}" type="presParOf" srcId="{AFD352D2-2A17-414C-A20A-A08CC7173B0C}" destId="{ACE07112-F964-4A84-81FF-78D71395A831}" srcOrd="2" destOrd="0" presId="urn:microsoft.com/office/officeart/2018/5/layout/IconLeafLabelList"/>
    <dgm:cxn modelId="{E849AA13-8648-9944-8B3D-5A9F8EF43551}" type="presParOf" srcId="{ACE07112-F964-4A84-81FF-78D71395A831}" destId="{6D67FD6F-BE77-4E0A-A544-30DCFC65A0FD}" srcOrd="0" destOrd="0" presId="urn:microsoft.com/office/officeart/2018/5/layout/IconLeafLabelList"/>
    <dgm:cxn modelId="{B0EF0A89-9D3D-DE43-A8DF-493DD3F88AB4}" type="presParOf" srcId="{ACE07112-F964-4A84-81FF-78D71395A831}" destId="{912B38A2-5641-4BCF-ABC9-CEBF8F0F4CFB}" srcOrd="1" destOrd="0" presId="urn:microsoft.com/office/officeart/2018/5/layout/IconLeafLabelList"/>
    <dgm:cxn modelId="{B19F1BCA-69D0-0445-BA51-E808ECB29616}" type="presParOf" srcId="{ACE07112-F964-4A84-81FF-78D71395A831}" destId="{9B799802-5D8A-4EA9-B435-3B847CB6AEEF}" srcOrd="2" destOrd="0" presId="urn:microsoft.com/office/officeart/2018/5/layout/IconLeafLabelList"/>
    <dgm:cxn modelId="{3CB3822F-BC22-A94D-AAF7-03340D773A08}" type="presParOf" srcId="{ACE07112-F964-4A84-81FF-78D71395A831}" destId="{7583E866-493C-4B96-A1A8-C2F653CB6364}" srcOrd="3" destOrd="0" presId="urn:microsoft.com/office/officeart/2018/5/layout/IconLeafLabelList"/>
    <dgm:cxn modelId="{CEE2BE7B-A316-7E46-BEFC-12D399326FF2}" type="presParOf" srcId="{AFD352D2-2A17-414C-A20A-A08CC7173B0C}" destId="{8D0D2BD5-04C2-4C47-AEAF-D047DA9077F8}" srcOrd="3" destOrd="0" presId="urn:microsoft.com/office/officeart/2018/5/layout/IconLeafLabelList"/>
    <dgm:cxn modelId="{50AA1EF1-88A6-1343-85EE-A76C01AA9A85}" type="presParOf" srcId="{AFD352D2-2A17-414C-A20A-A08CC7173B0C}" destId="{699B3F62-25D9-423C-B027-B53DB260F403}" srcOrd="4" destOrd="0" presId="urn:microsoft.com/office/officeart/2018/5/layout/IconLeafLabelList"/>
    <dgm:cxn modelId="{0EDC7158-85CE-D34A-A282-DC3290265FD6}" type="presParOf" srcId="{699B3F62-25D9-423C-B027-B53DB260F403}" destId="{C63EAA9B-39FF-468B-9AC1-CD0D27330F64}" srcOrd="0" destOrd="0" presId="urn:microsoft.com/office/officeart/2018/5/layout/IconLeafLabelList"/>
    <dgm:cxn modelId="{F2EE06A7-BC74-4044-970E-B6EEDBA5409D}" type="presParOf" srcId="{699B3F62-25D9-423C-B027-B53DB260F403}" destId="{00EE4286-CD44-46F5-A82C-894C3468818A}" srcOrd="1" destOrd="0" presId="urn:microsoft.com/office/officeart/2018/5/layout/IconLeafLabelList"/>
    <dgm:cxn modelId="{366D5829-03D9-6149-A647-5786965D895B}" type="presParOf" srcId="{699B3F62-25D9-423C-B027-B53DB260F403}" destId="{3010A91D-71E4-4EDF-8026-90AAD07B1DDE}" srcOrd="2" destOrd="0" presId="urn:microsoft.com/office/officeart/2018/5/layout/IconLeafLabelList"/>
    <dgm:cxn modelId="{D0A6B0B4-4831-AD44-8C2D-300D0C2BE856}" type="presParOf" srcId="{699B3F62-25D9-423C-B027-B53DB260F403}" destId="{B9CC9756-0CF8-4C63-B3AD-3EECB903797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080C56-6D2F-4E66-BBD2-77F0E6E2593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C15D6988-2C3C-40C5-9959-EB70E1045778}">
      <dgm:prSet/>
      <dgm:spPr/>
      <dgm:t>
        <a:bodyPr/>
        <a:lstStyle/>
        <a:p>
          <a:pPr>
            <a:defRPr cap="all"/>
          </a:pPr>
          <a:r>
            <a:rPr lang="en-US" b="1" i="0" baseline="0"/>
            <a:t>Interviews and Surveys</a:t>
          </a:r>
        </a:p>
        <a:p>
          <a:pPr>
            <a:defRPr cap="all"/>
          </a:pPr>
          <a:r>
            <a:rPr lang="en-US" b="0" i="0"/>
            <a:t>Gather input from key stakeholders on their needs and concerns</a:t>
          </a:r>
          <a:endParaRPr lang="en-US"/>
        </a:p>
      </dgm:t>
    </dgm:pt>
    <dgm:pt modelId="{B358E78E-0585-4AD5-8B41-850996FCDC24}" type="parTrans" cxnId="{28AA35F8-F2A6-4EC8-93AD-879B401E93BF}">
      <dgm:prSet/>
      <dgm:spPr/>
      <dgm:t>
        <a:bodyPr/>
        <a:lstStyle/>
        <a:p>
          <a:endParaRPr lang="en-US"/>
        </a:p>
      </dgm:t>
    </dgm:pt>
    <dgm:pt modelId="{0529A851-7511-4AA5-B413-2C853B2263BC}" type="sibTrans" cxnId="{28AA35F8-F2A6-4EC8-93AD-879B401E93BF}">
      <dgm:prSet/>
      <dgm:spPr/>
      <dgm:t>
        <a:bodyPr/>
        <a:lstStyle/>
        <a:p>
          <a:endParaRPr lang="en-US"/>
        </a:p>
      </dgm:t>
    </dgm:pt>
    <dgm:pt modelId="{86E06C0C-34D3-4BE3-9582-746287811F06}">
      <dgm:prSet/>
      <dgm:spPr/>
      <dgm:t>
        <a:bodyPr/>
        <a:lstStyle/>
        <a:p>
          <a:pPr>
            <a:defRPr cap="all"/>
          </a:pPr>
          <a:r>
            <a:rPr lang="en-GB" b="1"/>
            <a:t>Workshops</a:t>
          </a:r>
          <a:endParaRPr lang="en-GB"/>
        </a:p>
        <a:p>
          <a:pPr>
            <a:defRPr cap="all"/>
          </a:pPr>
          <a:r>
            <a:rPr lang="en-GB"/>
            <a:t>To facilitate discussions and gather requirements in a collaborative setting.</a:t>
          </a:r>
          <a:endParaRPr lang="en-US"/>
        </a:p>
      </dgm:t>
    </dgm:pt>
    <dgm:pt modelId="{AD8FE684-A0B6-4274-A6A0-CC8B7E7F8CDD}" type="parTrans" cxnId="{A84BACCB-F646-47B2-A12E-EECAE1BB999D}">
      <dgm:prSet/>
      <dgm:spPr/>
      <dgm:t>
        <a:bodyPr/>
        <a:lstStyle/>
        <a:p>
          <a:endParaRPr lang="en-US"/>
        </a:p>
      </dgm:t>
    </dgm:pt>
    <dgm:pt modelId="{71986550-0B0C-4D1B-8FAB-CC1503802884}" type="sibTrans" cxnId="{A84BACCB-F646-47B2-A12E-EECAE1BB999D}">
      <dgm:prSet/>
      <dgm:spPr/>
      <dgm:t>
        <a:bodyPr/>
        <a:lstStyle/>
        <a:p>
          <a:endParaRPr lang="en-US"/>
        </a:p>
      </dgm:t>
    </dgm:pt>
    <dgm:pt modelId="{67AF9C0D-5E80-4FE0-BDA5-7DD272B541C1}">
      <dgm:prSet/>
      <dgm:spPr/>
      <dgm:t>
        <a:bodyPr/>
        <a:lstStyle/>
        <a:p>
          <a:pPr>
            <a:defRPr cap="all"/>
          </a:pPr>
          <a:r>
            <a:rPr lang="en-US" b="1" i="0" baseline="0"/>
            <a:t>SWOT Analysis</a:t>
          </a:r>
        </a:p>
        <a:p>
          <a:pPr>
            <a:defRPr cap="all"/>
          </a:pPr>
          <a:r>
            <a:rPr lang="en-US" b="0" i="0"/>
            <a:t>Identify strengths, weaknesses, opportunities, and threats  with the existing   processes.</a:t>
          </a:r>
          <a:endParaRPr lang="en-US"/>
        </a:p>
      </dgm:t>
    </dgm:pt>
    <dgm:pt modelId="{5B39CFF1-DDAB-411B-BB48-2FB9415BB918}" type="parTrans" cxnId="{B1C36E6E-1F16-4E04-AE32-920634C0ABC4}">
      <dgm:prSet/>
      <dgm:spPr/>
      <dgm:t>
        <a:bodyPr/>
        <a:lstStyle/>
        <a:p>
          <a:endParaRPr lang="en-US"/>
        </a:p>
      </dgm:t>
    </dgm:pt>
    <dgm:pt modelId="{289C9738-552E-4495-AE9E-CED3C88E7384}" type="sibTrans" cxnId="{B1C36E6E-1F16-4E04-AE32-920634C0ABC4}">
      <dgm:prSet/>
      <dgm:spPr/>
      <dgm:t>
        <a:bodyPr/>
        <a:lstStyle/>
        <a:p>
          <a:endParaRPr lang="en-US"/>
        </a:p>
      </dgm:t>
    </dgm:pt>
    <dgm:pt modelId="{D86DCF6D-4715-40BC-82AD-E219E97C68C2}">
      <dgm:prSet/>
      <dgm:spPr/>
      <dgm:t>
        <a:bodyPr/>
        <a:lstStyle/>
        <a:p>
          <a:pPr>
            <a:defRPr cap="all"/>
          </a:pPr>
          <a:r>
            <a:rPr lang="en-US" b="1" i="0" baseline="0"/>
            <a:t>User Stories and Use Cases</a:t>
          </a:r>
        </a:p>
        <a:p>
          <a:pPr>
            <a:defRPr cap="all"/>
          </a:pPr>
          <a:r>
            <a:rPr lang="en-GB"/>
            <a:t>To define and document functional requirements.</a:t>
          </a:r>
          <a:r>
            <a:rPr lang="en-US" i="0" baseline="0"/>
            <a:t> </a:t>
          </a:r>
          <a:endParaRPr lang="en-US"/>
        </a:p>
      </dgm:t>
    </dgm:pt>
    <dgm:pt modelId="{E5EB9EC2-0D12-4663-8578-C26CBCF5228A}" type="parTrans" cxnId="{10D71D39-1904-4390-A2FE-770B0ABBD06A}">
      <dgm:prSet/>
      <dgm:spPr/>
      <dgm:t>
        <a:bodyPr/>
        <a:lstStyle/>
        <a:p>
          <a:endParaRPr lang="en-US"/>
        </a:p>
      </dgm:t>
    </dgm:pt>
    <dgm:pt modelId="{47979A85-096C-431A-AD5E-0CF8A2AE1649}" type="sibTrans" cxnId="{10D71D39-1904-4390-A2FE-770B0ABBD06A}">
      <dgm:prSet/>
      <dgm:spPr/>
      <dgm:t>
        <a:bodyPr/>
        <a:lstStyle/>
        <a:p>
          <a:endParaRPr lang="en-US"/>
        </a:p>
      </dgm:t>
    </dgm:pt>
    <dgm:pt modelId="{5FA1506A-13AC-4C64-8CAE-DB62549334AA}" type="pres">
      <dgm:prSet presAssocID="{8F080C56-6D2F-4E66-BBD2-77F0E6E25936}" presName="root" presStyleCnt="0">
        <dgm:presLayoutVars>
          <dgm:dir/>
          <dgm:resizeHandles val="exact"/>
        </dgm:presLayoutVars>
      </dgm:prSet>
      <dgm:spPr/>
    </dgm:pt>
    <dgm:pt modelId="{CFDACCC5-ECA3-4FD4-B376-0FE86CDA5CFB}" type="pres">
      <dgm:prSet presAssocID="{C15D6988-2C3C-40C5-9959-EB70E1045778}" presName="compNode" presStyleCnt="0"/>
      <dgm:spPr/>
    </dgm:pt>
    <dgm:pt modelId="{D5225EA9-827E-4C42-BA8C-9B71774D7284}" type="pres">
      <dgm:prSet presAssocID="{C15D6988-2C3C-40C5-9959-EB70E104577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2F0037E-EB1D-452F-89CE-EB16D9AF6E48}" type="pres">
      <dgm:prSet presAssocID="{C15D6988-2C3C-40C5-9959-EB70E10457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EFEE88A-BB06-4997-8838-1494BC9919AA}" type="pres">
      <dgm:prSet presAssocID="{C15D6988-2C3C-40C5-9959-EB70E1045778}" presName="spaceRect" presStyleCnt="0"/>
      <dgm:spPr/>
    </dgm:pt>
    <dgm:pt modelId="{59980274-3A76-4A01-A315-6E1B69F82FD1}" type="pres">
      <dgm:prSet presAssocID="{C15D6988-2C3C-40C5-9959-EB70E1045778}" presName="textRect" presStyleLbl="revTx" presStyleIdx="0" presStyleCnt="4">
        <dgm:presLayoutVars>
          <dgm:chMax val="1"/>
          <dgm:chPref val="1"/>
        </dgm:presLayoutVars>
      </dgm:prSet>
      <dgm:spPr/>
    </dgm:pt>
    <dgm:pt modelId="{FF8153D1-B81D-4571-94DC-FBCBAECC5E3E}" type="pres">
      <dgm:prSet presAssocID="{0529A851-7511-4AA5-B413-2C853B2263BC}" presName="sibTrans" presStyleCnt="0"/>
      <dgm:spPr/>
    </dgm:pt>
    <dgm:pt modelId="{6261C580-4189-4F4F-B144-551C04A312C8}" type="pres">
      <dgm:prSet presAssocID="{86E06C0C-34D3-4BE3-9582-746287811F06}" presName="compNode" presStyleCnt="0"/>
      <dgm:spPr/>
    </dgm:pt>
    <dgm:pt modelId="{50E8171A-EBD9-4938-B11E-42934EF6CC36}" type="pres">
      <dgm:prSet presAssocID="{86E06C0C-34D3-4BE3-9582-746287811F0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498BC8D-88B2-4657-A599-6378B91EDC6E}" type="pres">
      <dgm:prSet presAssocID="{86E06C0C-34D3-4BE3-9582-746287811F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5F69BBF-CA90-4207-9411-99DAE258BA5C}" type="pres">
      <dgm:prSet presAssocID="{86E06C0C-34D3-4BE3-9582-746287811F06}" presName="spaceRect" presStyleCnt="0"/>
      <dgm:spPr/>
    </dgm:pt>
    <dgm:pt modelId="{48424E38-DA93-4E26-8094-9FF37896F1EF}" type="pres">
      <dgm:prSet presAssocID="{86E06C0C-34D3-4BE3-9582-746287811F06}" presName="textRect" presStyleLbl="revTx" presStyleIdx="1" presStyleCnt="4">
        <dgm:presLayoutVars>
          <dgm:chMax val="1"/>
          <dgm:chPref val="1"/>
        </dgm:presLayoutVars>
      </dgm:prSet>
      <dgm:spPr/>
    </dgm:pt>
    <dgm:pt modelId="{45937A02-0E12-49AF-9042-EA52B41046F8}" type="pres">
      <dgm:prSet presAssocID="{71986550-0B0C-4D1B-8FAB-CC1503802884}" presName="sibTrans" presStyleCnt="0"/>
      <dgm:spPr/>
    </dgm:pt>
    <dgm:pt modelId="{8C95638B-1405-4EB3-A654-6FB665A4E2C2}" type="pres">
      <dgm:prSet presAssocID="{67AF9C0D-5E80-4FE0-BDA5-7DD272B541C1}" presName="compNode" presStyleCnt="0"/>
      <dgm:spPr/>
    </dgm:pt>
    <dgm:pt modelId="{E17B4E81-0EB1-42D9-8350-6146C8D412E1}" type="pres">
      <dgm:prSet presAssocID="{67AF9C0D-5E80-4FE0-BDA5-7DD272B541C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ADDB7C3-54ED-4D36-9966-628B65E0FB59}" type="pres">
      <dgm:prSet presAssocID="{67AF9C0D-5E80-4FE0-BDA5-7DD272B541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09DCEBF-3F4F-4143-9DFC-FF10AEC5D82B}" type="pres">
      <dgm:prSet presAssocID="{67AF9C0D-5E80-4FE0-BDA5-7DD272B541C1}" presName="spaceRect" presStyleCnt="0"/>
      <dgm:spPr/>
    </dgm:pt>
    <dgm:pt modelId="{7B74BB8B-BDD3-4F35-BC13-0B473C6914AC}" type="pres">
      <dgm:prSet presAssocID="{67AF9C0D-5E80-4FE0-BDA5-7DD272B541C1}" presName="textRect" presStyleLbl="revTx" presStyleIdx="2" presStyleCnt="4">
        <dgm:presLayoutVars>
          <dgm:chMax val="1"/>
          <dgm:chPref val="1"/>
        </dgm:presLayoutVars>
      </dgm:prSet>
      <dgm:spPr/>
    </dgm:pt>
    <dgm:pt modelId="{E6F107D1-39F7-4078-B6A2-2A662C36F2EB}" type="pres">
      <dgm:prSet presAssocID="{289C9738-552E-4495-AE9E-CED3C88E7384}" presName="sibTrans" presStyleCnt="0"/>
      <dgm:spPr/>
    </dgm:pt>
    <dgm:pt modelId="{0B19B1D5-B463-4F4E-A8E7-5A0C38CBD9C3}" type="pres">
      <dgm:prSet presAssocID="{D86DCF6D-4715-40BC-82AD-E219E97C68C2}" presName="compNode" presStyleCnt="0"/>
      <dgm:spPr/>
    </dgm:pt>
    <dgm:pt modelId="{43748688-5F87-47BA-B9CB-1408BC20E02C}" type="pres">
      <dgm:prSet presAssocID="{D86DCF6D-4715-40BC-82AD-E219E97C68C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1F9DBAD-B3E4-46A0-B1F7-CED509DADCE0}" type="pres">
      <dgm:prSet presAssocID="{D86DCF6D-4715-40BC-82AD-E219E97C68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070C6C1B-36FB-4591-91E8-185A980E9DC5}" type="pres">
      <dgm:prSet presAssocID="{D86DCF6D-4715-40BC-82AD-E219E97C68C2}" presName="spaceRect" presStyleCnt="0"/>
      <dgm:spPr/>
    </dgm:pt>
    <dgm:pt modelId="{DBB12DBA-948F-4F4A-A41E-5316CBC2CC7A}" type="pres">
      <dgm:prSet presAssocID="{D86DCF6D-4715-40BC-82AD-E219E97C68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7707314-BDD6-2247-B6B8-F135B1A17BD8}" type="presOf" srcId="{86E06C0C-34D3-4BE3-9582-746287811F06}" destId="{48424E38-DA93-4E26-8094-9FF37896F1EF}" srcOrd="0" destOrd="0" presId="urn:microsoft.com/office/officeart/2018/5/layout/IconLeafLabelList"/>
    <dgm:cxn modelId="{10D71D39-1904-4390-A2FE-770B0ABBD06A}" srcId="{8F080C56-6D2F-4E66-BBD2-77F0E6E25936}" destId="{D86DCF6D-4715-40BC-82AD-E219E97C68C2}" srcOrd="3" destOrd="0" parTransId="{E5EB9EC2-0D12-4663-8578-C26CBCF5228A}" sibTransId="{47979A85-096C-431A-AD5E-0CF8A2AE1649}"/>
    <dgm:cxn modelId="{B1C36E6E-1F16-4E04-AE32-920634C0ABC4}" srcId="{8F080C56-6D2F-4E66-BBD2-77F0E6E25936}" destId="{67AF9C0D-5E80-4FE0-BDA5-7DD272B541C1}" srcOrd="2" destOrd="0" parTransId="{5B39CFF1-DDAB-411B-BB48-2FB9415BB918}" sibTransId="{289C9738-552E-4495-AE9E-CED3C88E7384}"/>
    <dgm:cxn modelId="{70B2587E-2A8F-F54B-9F66-D21E0EFC513F}" type="presOf" srcId="{8F080C56-6D2F-4E66-BBD2-77F0E6E25936}" destId="{5FA1506A-13AC-4C64-8CAE-DB62549334AA}" srcOrd="0" destOrd="0" presId="urn:microsoft.com/office/officeart/2018/5/layout/IconLeafLabelList"/>
    <dgm:cxn modelId="{A01A05B8-E28E-CE4C-B1FE-8B59A242AA33}" type="presOf" srcId="{C15D6988-2C3C-40C5-9959-EB70E1045778}" destId="{59980274-3A76-4A01-A315-6E1B69F82FD1}" srcOrd="0" destOrd="0" presId="urn:microsoft.com/office/officeart/2018/5/layout/IconLeafLabelList"/>
    <dgm:cxn modelId="{BA1753BD-992D-A440-B040-84898556B91D}" type="presOf" srcId="{67AF9C0D-5E80-4FE0-BDA5-7DD272B541C1}" destId="{7B74BB8B-BDD3-4F35-BC13-0B473C6914AC}" srcOrd="0" destOrd="0" presId="urn:microsoft.com/office/officeart/2018/5/layout/IconLeafLabelList"/>
    <dgm:cxn modelId="{A84BACCB-F646-47B2-A12E-EECAE1BB999D}" srcId="{8F080C56-6D2F-4E66-BBD2-77F0E6E25936}" destId="{86E06C0C-34D3-4BE3-9582-746287811F06}" srcOrd="1" destOrd="0" parTransId="{AD8FE684-A0B6-4274-A6A0-CC8B7E7F8CDD}" sibTransId="{71986550-0B0C-4D1B-8FAB-CC1503802884}"/>
    <dgm:cxn modelId="{3F061CEA-05A5-BF45-A5BD-F956309F0918}" type="presOf" srcId="{D86DCF6D-4715-40BC-82AD-E219E97C68C2}" destId="{DBB12DBA-948F-4F4A-A41E-5316CBC2CC7A}" srcOrd="0" destOrd="0" presId="urn:microsoft.com/office/officeart/2018/5/layout/IconLeafLabelList"/>
    <dgm:cxn modelId="{28AA35F8-F2A6-4EC8-93AD-879B401E93BF}" srcId="{8F080C56-6D2F-4E66-BBD2-77F0E6E25936}" destId="{C15D6988-2C3C-40C5-9959-EB70E1045778}" srcOrd="0" destOrd="0" parTransId="{B358E78E-0585-4AD5-8B41-850996FCDC24}" sibTransId="{0529A851-7511-4AA5-B413-2C853B2263BC}"/>
    <dgm:cxn modelId="{6A7B72F9-AC3E-9E40-A3E4-8ECA55382615}" type="presParOf" srcId="{5FA1506A-13AC-4C64-8CAE-DB62549334AA}" destId="{CFDACCC5-ECA3-4FD4-B376-0FE86CDA5CFB}" srcOrd="0" destOrd="0" presId="urn:microsoft.com/office/officeart/2018/5/layout/IconLeafLabelList"/>
    <dgm:cxn modelId="{1F106BEB-D7F5-6B43-8187-37B48A5AA5FF}" type="presParOf" srcId="{CFDACCC5-ECA3-4FD4-B376-0FE86CDA5CFB}" destId="{D5225EA9-827E-4C42-BA8C-9B71774D7284}" srcOrd="0" destOrd="0" presId="urn:microsoft.com/office/officeart/2018/5/layout/IconLeafLabelList"/>
    <dgm:cxn modelId="{AAE5D144-D05D-4B42-A737-2A060BA85F7A}" type="presParOf" srcId="{CFDACCC5-ECA3-4FD4-B376-0FE86CDA5CFB}" destId="{A2F0037E-EB1D-452F-89CE-EB16D9AF6E48}" srcOrd="1" destOrd="0" presId="urn:microsoft.com/office/officeart/2018/5/layout/IconLeafLabelList"/>
    <dgm:cxn modelId="{5B9F9C22-5D08-BD45-B191-D5848F667BE2}" type="presParOf" srcId="{CFDACCC5-ECA3-4FD4-B376-0FE86CDA5CFB}" destId="{FEFEE88A-BB06-4997-8838-1494BC9919AA}" srcOrd="2" destOrd="0" presId="urn:microsoft.com/office/officeart/2018/5/layout/IconLeafLabelList"/>
    <dgm:cxn modelId="{575772FF-0009-124C-9E35-7E89E261DF17}" type="presParOf" srcId="{CFDACCC5-ECA3-4FD4-B376-0FE86CDA5CFB}" destId="{59980274-3A76-4A01-A315-6E1B69F82FD1}" srcOrd="3" destOrd="0" presId="urn:microsoft.com/office/officeart/2018/5/layout/IconLeafLabelList"/>
    <dgm:cxn modelId="{91E39F73-E52C-824C-B60C-9FCF9E384505}" type="presParOf" srcId="{5FA1506A-13AC-4C64-8CAE-DB62549334AA}" destId="{FF8153D1-B81D-4571-94DC-FBCBAECC5E3E}" srcOrd="1" destOrd="0" presId="urn:microsoft.com/office/officeart/2018/5/layout/IconLeafLabelList"/>
    <dgm:cxn modelId="{90891F80-D5F9-C34A-BE6B-7FA81D5ECBCF}" type="presParOf" srcId="{5FA1506A-13AC-4C64-8CAE-DB62549334AA}" destId="{6261C580-4189-4F4F-B144-551C04A312C8}" srcOrd="2" destOrd="0" presId="urn:microsoft.com/office/officeart/2018/5/layout/IconLeafLabelList"/>
    <dgm:cxn modelId="{7EC3249F-0B8E-F24D-B207-E74B0823EBFF}" type="presParOf" srcId="{6261C580-4189-4F4F-B144-551C04A312C8}" destId="{50E8171A-EBD9-4938-B11E-42934EF6CC36}" srcOrd="0" destOrd="0" presId="urn:microsoft.com/office/officeart/2018/5/layout/IconLeafLabelList"/>
    <dgm:cxn modelId="{3BE664D4-5757-4847-AA2A-B4FBC9DCBA6D}" type="presParOf" srcId="{6261C580-4189-4F4F-B144-551C04A312C8}" destId="{8498BC8D-88B2-4657-A599-6378B91EDC6E}" srcOrd="1" destOrd="0" presId="urn:microsoft.com/office/officeart/2018/5/layout/IconLeafLabelList"/>
    <dgm:cxn modelId="{0B31BF0A-F284-084C-B23E-58E1F0C694FA}" type="presParOf" srcId="{6261C580-4189-4F4F-B144-551C04A312C8}" destId="{15F69BBF-CA90-4207-9411-99DAE258BA5C}" srcOrd="2" destOrd="0" presId="urn:microsoft.com/office/officeart/2018/5/layout/IconLeafLabelList"/>
    <dgm:cxn modelId="{27680AFA-5D9B-E040-BCC1-534A29B4B55D}" type="presParOf" srcId="{6261C580-4189-4F4F-B144-551C04A312C8}" destId="{48424E38-DA93-4E26-8094-9FF37896F1EF}" srcOrd="3" destOrd="0" presId="urn:microsoft.com/office/officeart/2018/5/layout/IconLeafLabelList"/>
    <dgm:cxn modelId="{E4559B8B-6E58-2F43-B5AC-FEE8CEE140A5}" type="presParOf" srcId="{5FA1506A-13AC-4C64-8CAE-DB62549334AA}" destId="{45937A02-0E12-49AF-9042-EA52B41046F8}" srcOrd="3" destOrd="0" presId="urn:microsoft.com/office/officeart/2018/5/layout/IconLeafLabelList"/>
    <dgm:cxn modelId="{6AA41C9A-1DA4-E04E-8A06-F2200DA9B783}" type="presParOf" srcId="{5FA1506A-13AC-4C64-8CAE-DB62549334AA}" destId="{8C95638B-1405-4EB3-A654-6FB665A4E2C2}" srcOrd="4" destOrd="0" presId="urn:microsoft.com/office/officeart/2018/5/layout/IconLeafLabelList"/>
    <dgm:cxn modelId="{D546CBD3-B320-E940-945F-B6C90BD5464C}" type="presParOf" srcId="{8C95638B-1405-4EB3-A654-6FB665A4E2C2}" destId="{E17B4E81-0EB1-42D9-8350-6146C8D412E1}" srcOrd="0" destOrd="0" presId="urn:microsoft.com/office/officeart/2018/5/layout/IconLeafLabelList"/>
    <dgm:cxn modelId="{2E79CE87-D24E-5544-95FC-A06BF577340F}" type="presParOf" srcId="{8C95638B-1405-4EB3-A654-6FB665A4E2C2}" destId="{7ADDB7C3-54ED-4D36-9966-628B65E0FB59}" srcOrd="1" destOrd="0" presId="urn:microsoft.com/office/officeart/2018/5/layout/IconLeafLabelList"/>
    <dgm:cxn modelId="{AA29117F-16AC-5F4C-9D4D-3B617C00B9B0}" type="presParOf" srcId="{8C95638B-1405-4EB3-A654-6FB665A4E2C2}" destId="{109DCEBF-3F4F-4143-9DFC-FF10AEC5D82B}" srcOrd="2" destOrd="0" presId="urn:microsoft.com/office/officeart/2018/5/layout/IconLeafLabelList"/>
    <dgm:cxn modelId="{4B34243B-FD8B-7A48-8AC6-9FA46C62D05C}" type="presParOf" srcId="{8C95638B-1405-4EB3-A654-6FB665A4E2C2}" destId="{7B74BB8B-BDD3-4F35-BC13-0B473C6914AC}" srcOrd="3" destOrd="0" presId="urn:microsoft.com/office/officeart/2018/5/layout/IconLeafLabelList"/>
    <dgm:cxn modelId="{D9AF11AF-2D54-9E4B-9937-E9D4E49CE913}" type="presParOf" srcId="{5FA1506A-13AC-4C64-8CAE-DB62549334AA}" destId="{E6F107D1-39F7-4078-B6A2-2A662C36F2EB}" srcOrd="5" destOrd="0" presId="urn:microsoft.com/office/officeart/2018/5/layout/IconLeafLabelList"/>
    <dgm:cxn modelId="{5067241A-239E-D245-B619-0C544B4D9F7A}" type="presParOf" srcId="{5FA1506A-13AC-4C64-8CAE-DB62549334AA}" destId="{0B19B1D5-B463-4F4E-A8E7-5A0C38CBD9C3}" srcOrd="6" destOrd="0" presId="urn:microsoft.com/office/officeart/2018/5/layout/IconLeafLabelList"/>
    <dgm:cxn modelId="{05FA6CAC-175A-334D-99FC-4CD155790BB6}" type="presParOf" srcId="{0B19B1D5-B463-4F4E-A8E7-5A0C38CBD9C3}" destId="{43748688-5F87-47BA-B9CB-1408BC20E02C}" srcOrd="0" destOrd="0" presId="urn:microsoft.com/office/officeart/2018/5/layout/IconLeafLabelList"/>
    <dgm:cxn modelId="{F49226C4-BD83-0348-81D7-334B66830C56}" type="presParOf" srcId="{0B19B1D5-B463-4F4E-A8E7-5A0C38CBD9C3}" destId="{11F9DBAD-B3E4-46A0-B1F7-CED509DADCE0}" srcOrd="1" destOrd="0" presId="urn:microsoft.com/office/officeart/2018/5/layout/IconLeafLabelList"/>
    <dgm:cxn modelId="{9DACC180-9006-B749-BD1E-F11816267F1C}" type="presParOf" srcId="{0B19B1D5-B463-4F4E-A8E7-5A0C38CBD9C3}" destId="{070C6C1B-36FB-4591-91E8-185A980E9DC5}" srcOrd="2" destOrd="0" presId="urn:microsoft.com/office/officeart/2018/5/layout/IconLeafLabelList"/>
    <dgm:cxn modelId="{0DBBCF3C-485A-5844-BC1D-D19B79BD24BF}" type="presParOf" srcId="{0B19B1D5-B463-4F4E-A8E7-5A0C38CBD9C3}" destId="{DBB12DBA-948F-4F4A-A41E-5316CBC2CC7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C808A0-3C1B-4AE0-A516-C99A6FDE49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85D8BBA-578D-4D1E-A8C8-BF2857DC1527}">
      <dgm:prSet/>
      <dgm:spPr/>
      <dgm:t>
        <a:bodyPr/>
        <a:lstStyle/>
        <a:p>
          <a:pPr>
            <a:defRPr cap="all"/>
          </a:pPr>
          <a:r>
            <a:rPr lang="en-US"/>
            <a:t>Overload of work in legal department</a:t>
          </a:r>
        </a:p>
      </dgm:t>
    </dgm:pt>
    <dgm:pt modelId="{2CC784EF-A7BD-431C-AFE8-34039A8A7529}" type="parTrans" cxnId="{5F5D43C8-BDE1-4FC4-AF8B-E92DFDA4A0A1}">
      <dgm:prSet/>
      <dgm:spPr/>
      <dgm:t>
        <a:bodyPr/>
        <a:lstStyle/>
        <a:p>
          <a:endParaRPr lang="en-US"/>
        </a:p>
      </dgm:t>
    </dgm:pt>
    <dgm:pt modelId="{200A2CF4-F319-499B-9062-42B4AC03D5E1}" type="sibTrans" cxnId="{5F5D43C8-BDE1-4FC4-AF8B-E92DFDA4A0A1}">
      <dgm:prSet/>
      <dgm:spPr/>
      <dgm:t>
        <a:bodyPr/>
        <a:lstStyle/>
        <a:p>
          <a:endParaRPr lang="en-US"/>
        </a:p>
      </dgm:t>
    </dgm:pt>
    <dgm:pt modelId="{A0B7C18C-9D4E-44BB-9F73-C137A1A159F7}">
      <dgm:prSet/>
      <dgm:spPr/>
      <dgm:t>
        <a:bodyPr/>
        <a:lstStyle/>
        <a:p>
          <a:pPr>
            <a:defRPr cap="all"/>
          </a:pPr>
          <a:r>
            <a:rPr lang="en-US" dirty="0"/>
            <a:t>Lack of resources</a:t>
          </a:r>
        </a:p>
      </dgm:t>
    </dgm:pt>
    <dgm:pt modelId="{18947916-BE1C-4512-8CE3-9633D38EA734}" type="parTrans" cxnId="{5E9F7933-82BD-4C8F-B452-CCDEB485BBF5}">
      <dgm:prSet/>
      <dgm:spPr/>
      <dgm:t>
        <a:bodyPr/>
        <a:lstStyle/>
        <a:p>
          <a:endParaRPr lang="en-US"/>
        </a:p>
      </dgm:t>
    </dgm:pt>
    <dgm:pt modelId="{01EF8B7F-BD1B-43F6-AB5C-DFD1835D7053}" type="sibTrans" cxnId="{5E9F7933-82BD-4C8F-B452-CCDEB485BBF5}">
      <dgm:prSet/>
      <dgm:spPr/>
      <dgm:t>
        <a:bodyPr/>
        <a:lstStyle/>
        <a:p>
          <a:endParaRPr lang="en-US"/>
        </a:p>
      </dgm:t>
    </dgm:pt>
    <dgm:pt modelId="{30ED0D8D-F04F-E64D-90C5-E87CEB7E7F22}">
      <dgm:prSet/>
      <dgm:spPr/>
      <dgm:t>
        <a:bodyPr/>
        <a:lstStyle/>
        <a:p>
          <a:pPr>
            <a:defRPr cap="all"/>
          </a:pPr>
          <a:r>
            <a:rPr lang="en-US" dirty="0"/>
            <a:t>Poor communication between departments</a:t>
          </a:r>
        </a:p>
      </dgm:t>
    </dgm:pt>
    <dgm:pt modelId="{DD5E7258-8047-F14E-AB49-3A7255A622EF}" type="parTrans" cxnId="{3EFA9C65-D66B-9A4D-AD70-A073FF4FA6BA}">
      <dgm:prSet/>
      <dgm:spPr/>
      <dgm:t>
        <a:bodyPr/>
        <a:lstStyle/>
        <a:p>
          <a:endParaRPr lang="en-GB"/>
        </a:p>
      </dgm:t>
    </dgm:pt>
    <dgm:pt modelId="{4198AB58-2AAB-5441-99D5-922157C5663F}" type="sibTrans" cxnId="{3EFA9C65-D66B-9A4D-AD70-A073FF4FA6BA}">
      <dgm:prSet/>
      <dgm:spPr/>
      <dgm:t>
        <a:bodyPr/>
        <a:lstStyle/>
        <a:p>
          <a:endParaRPr lang="en-GB"/>
        </a:p>
      </dgm:t>
    </dgm:pt>
    <dgm:pt modelId="{705762BF-7A5F-4901-89F9-7530EC9BE9F3}" type="pres">
      <dgm:prSet presAssocID="{48C808A0-3C1B-4AE0-A516-C99A6FDE4974}" presName="root" presStyleCnt="0">
        <dgm:presLayoutVars>
          <dgm:dir/>
          <dgm:resizeHandles val="exact"/>
        </dgm:presLayoutVars>
      </dgm:prSet>
      <dgm:spPr/>
    </dgm:pt>
    <dgm:pt modelId="{D95D31B3-E7E8-4910-987F-1297B66C24F6}" type="pres">
      <dgm:prSet presAssocID="{285D8BBA-578D-4D1E-A8C8-BF2857DC1527}" presName="compNode" presStyleCnt="0"/>
      <dgm:spPr/>
    </dgm:pt>
    <dgm:pt modelId="{0A34084A-1AE7-4162-9F3F-6694D444350E}" type="pres">
      <dgm:prSet presAssocID="{285D8BBA-578D-4D1E-A8C8-BF2857DC1527}" presName="iconBgRect" presStyleLbl="bgShp" presStyleIdx="0" presStyleCnt="3"/>
      <dgm:spPr/>
    </dgm:pt>
    <dgm:pt modelId="{CD106569-546C-4A38-95AC-1A2CEC96DB4A}" type="pres">
      <dgm:prSet presAssocID="{285D8BBA-578D-4D1E-A8C8-BF2857DC15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BD991EE-2178-4935-BE2E-8C6789C8FAF8}" type="pres">
      <dgm:prSet presAssocID="{285D8BBA-578D-4D1E-A8C8-BF2857DC1527}" presName="spaceRect" presStyleCnt="0"/>
      <dgm:spPr/>
    </dgm:pt>
    <dgm:pt modelId="{4AA3B578-1CD8-43B3-B05A-DEBA50CF9FF6}" type="pres">
      <dgm:prSet presAssocID="{285D8BBA-578D-4D1E-A8C8-BF2857DC1527}" presName="textRect" presStyleLbl="revTx" presStyleIdx="0" presStyleCnt="3">
        <dgm:presLayoutVars>
          <dgm:chMax val="1"/>
          <dgm:chPref val="1"/>
        </dgm:presLayoutVars>
      </dgm:prSet>
      <dgm:spPr/>
    </dgm:pt>
    <dgm:pt modelId="{5F3EE7DE-AF14-4896-8601-011884691BDF}" type="pres">
      <dgm:prSet presAssocID="{200A2CF4-F319-499B-9062-42B4AC03D5E1}" presName="sibTrans" presStyleCnt="0"/>
      <dgm:spPr/>
    </dgm:pt>
    <dgm:pt modelId="{13C31093-66B0-48BC-86B5-00AFE4FFD06C}" type="pres">
      <dgm:prSet presAssocID="{A0B7C18C-9D4E-44BB-9F73-C137A1A159F7}" presName="compNode" presStyleCnt="0"/>
      <dgm:spPr/>
    </dgm:pt>
    <dgm:pt modelId="{2F9A29A3-1439-4FC9-9CB2-E3FC24081236}" type="pres">
      <dgm:prSet presAssocID="{A0B7C18C-9D4E-44BB-9F73-C137A1A159F7}" presName="iconBgRect" presStyleLbl="bgShp" presStyleIdx="1" presStyleCnt="3"/>
      <dgm:spPr/>
    </dgm:pt>
    <dgm:pt modelId="{4F72A0D6-DB62-48D9-A5E1-04DFDBD44814}" type="pres">
      <dgm:prSet presAssocID="{A0B7C18C-9D4E-44BB-9F73-C137A1A159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newable Energy"/>
        </a:ext>
      </dgm:extLst>
    </dgm:pt>
    <dgm:pt modelId="{A6F616DD-465F-4297-A84C-0CD12C32E21C}" type="pres">
      <dgm:prSet presAssocID="{A0B7C18C-9D4E-44BB-9F73-C137A1A159F7}" presName="spaceRect" presStyleCnt="0"/>
      <dgm:spPr/>
    </dgm:pt>
    <dgm:pt modelId="{441C6D36-7CD0-4EDB-9154-BAFBA3A2F437}" type="pres">
      <dgm:prSet presAssocID="{A0B7C18C-9D4E-44BB-9F73-C137A1A159F7}" presName="textRect" presStyleLbl="revTx" presStyleIdx="1" presStyleCnt="3">
        <dgm:presLayoutVars>
          <dgm:chMax val="1"/>
          <dgm:chPref val="1"/>
        </dgm:presLayoutVars>
      </dgm:prSet>
      <dgm:spPr/>
    </dgm:pt>
    <dgm:pt modelId="{87217751-78E1-47A0-A483-C33889375993}" type="pres">
      <dgm:prSet presAssocID="{01EF8B7F-BD1B-43F6-AB5C-DFD1835D7053}" presName="sibTrans" presStyleCnt="0"/>
      <dgm:spPr/>
    </dgm:pt>
    <dgm:pt modelId="{AB3C2D62-D726-473A-9B3D-BE62F3310193}" type="pres">
      <dgm:prSet presAssocID="{30ED0D8D-F04F-E64D-90C5-E87CEB7E7F22}" presName="compNode" presStyleCnt="0"/>
      <dgm:spPr/>
    </dgm:pt>
    <dgm:pt modelId="{51517288-72D0-4932-B049-8B3811C8A565}" type="pres">
      <dgm:prSet presAssocID="{30ED0D8D-F04F-E64D-90C5-E87CEB7E7F22}" presName="iconBgRect" presStyleLbl="bgShp" presStyleIdx="2" presStyleCnt="3"/>
      <dgm:spPr/>
    </dgm:pt>
    <dgm:pt modelId="{287BC75C-6DBB-4149-9BC7-855B597BE2D2}" type="pres">
      <dgm:prSet presAssocID="{30ED0D8D-F04F-E64D-90C5-E87CEB7E7F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37DA9BB-62EB-491B-A77A-252912019C3A}" type="pres">
      <dgm:prSet presAssocID="{30ED0D8D-F04F-E64D-90C5-E87CEB7E7F22}" presName="spaceRect" presStyleCnt="0"/>
      <dgm:spPr/>
    </dgm:pt>
    <dgm:pt modelId="{675A71CB-65A0-4D50-947A-766B5B4B28A6}" type="pres">
      <dgm:prSet presAssocID="{30ED0D8D-F04F-E64D-90C5-E87CEB7E7F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9F7933-82BD-4C8F-B452-CCDEB485BBF5}" srcId="{48C808A0-3C1B-4AE0-A516-C99A6FDE4974}" destId="{A0B7C18C-9D4E-44BB-9F73-C137A1A159F7}" srcOrd="1" destOrd="0" parTransId="{18947916-BE1C-4512-8CE3-9633D38EA734}" sibTransId="{01EF8B7F-BD1B-43F6-AB5C-DFD1835D7053}"/>
    <dgm:cxn modelId="{92CC3D4C-DE99-724F-8994-60DD5CA8E336}" type="presOf" srcId="{30ED0D8D-F04F-E64D-90C5-E87CEB7E7F22}" destId="{675A71CB-65A0-4D50-947A-766B5B4B28A6}" srcOrd="0" destOrd="0" presId="urn:microsoft.com/office/officeart/2018/5/layout/IconCircleLabelList"/>
    <dgm:cxn modelId="{3EFA9C65-D66B-9A4D-AD70-A073FF4FA6BA}" srcId="{48C808A0-3C1B-4AE0-A516-C99A6FDE4974}" destId="{30ED0D8D-F04F-E64D-90C5-E87CEB7E7F22}" srcOrd="2" destOrd="0" parTransId="{DD5E7258-8047-F14E-AB49-3A7255A622EF}" sibTransId="{4198AB58-2AAB-5441-99D5-922157C5663F}"/>
    <dgm:cxn modelId="{91E38572-7386-8944-972E-F5D6EB66B7E2}" type="presOf" srcId="{48C808A0-3C1B-4AE0-A516-C99A6FDE4974}" destId="{705762BF-7A5F-4901-89F9-7530EC9BE9F3}" srcOrd="0" destOrd="0" presId="urn:microsoft.com/office/officeart/2018/5/layout/IconCircleLabelList"/>
    <dgm:cxn modelId="{E2FC25B8-D34E-9F48-9EBD-EB726E6C1275}" type="presOf" srcId="{A0B7C18C-9D4E-44BB-9F73-C137A1A159F7}" destId="{441C6D36-7CD0-4EDB-9154-BAFBA3A2F437}" srcOrd="0" destOrd="0" presId="urn:microsoft.com/office/officeart/2018/5/layout/IconCircleLabelList"/>
    <dgm:cxn modelId="{50FDF3C2-EBBC-2446-8976-637BBEEFAA39}" type="presOf" srcId="{285D8BBA-578D-4D1E-A8C8-BF2857DC1527}" destId="{4AA3B578-1CD8-43B3-B05A-DEBA50CF9FF6}" srcOrd="0" destOrd="0" presId="urn:microsoft.com/office/officeart/2018/5/layout/IconCircleLabelList"/>
    <dgm:cxn modelId="{5F5D43C8-BDE1-4FC4-AF8B-E92DFDA4A0A1}" srcId="{48C808A0-3C1B-4AE0-A516-C99A6FDE4974}" destId="{285D8BBA-578D-4D1E-A8C8-BF2857DC1527}" srcOrd="0" destOrd="0" parTransId="{2CC784EF-A7BD-431C-AFE8-34039A8A7529}" sibTransId="{200A2CF4-F319-499B-9062-42B4AC03D5E1}"/>
    <dgm:cxn modelId="{07201438-7454-A447-A2CF-E3B7EB869FE7}" type="presParOf" srcId="{705762BF-7A5F-4901-89F9-7530EC9BE9F3}" destId="{D95D31B3-E7E8-4910-987F-1297B66C24F6}" srcOrd="0" destOrd="0" presId="urn:microsoft.com/office/officeart/2018/5/layout/IconCircleLabelList"/>
    <dgm:cxn modelId="{904CF975-B1FB-2D44-BD1A-92313A9BCE15}" type="presParOf" srcId="{D95D31B3-E7E8-4910-987F-1297B66C24F6}" destId="{0A34084A-1AE7-4162-9F3F-6694D444350E}" srcOrd="0" destOrd="0" presId="urn:microsoft.com/office/officeart/2018/5/layout/IconCircleLabelList"/>
    <dgm:cxn modelId="{5BFBEA54-D094-4546-AF22-A76448F69284}" type="presParOf" srcId="{D95D31B3-E7E8-4910-987F-1297B66C24F6}" destId="{CD106569-546C-4A38-95AC-1A2CEC96DB4A}" srcOrd="1" destOrd="0" presId="urn:microsoft.com/office/officeart/2018/5/layout/IconCircleLabelList"/>
    <dgm:cxn modelId="{2171DCF1-9DCB-BF4F-8E85-B87D2618BAF1}" type="presParOf" srcId="{D95D31B3-E7E8-4910-987F-1297B66C24F6}" destId="{4BD991EE-2178-4935-BE2E-8C6789C8FAF8}" srcOrd="2" destOrd="0" presId="urn:microsoft.com/office/officeart/2018/5/layout/IconCircleLabelList"/>
    <dgm:cxn modelId="{BD4826AA-19A1-2F44-A245-07E64F1BDD9B}" type="presParOf" srcId="{D95D31B3-E7E8-4910-987F-1297B66C24F6}" destId="{4AA3B578-1CD8-43B3-B05A-DEBA50CF9FF6}" srcOrd="3" destOrd="0" presId="urn:microsoft.com/office/officeart/2018/5/layout/IconCircleLabelList"/>
    <dgm:cxn modelId="{2ACF79C9-F379-5040-8950-5C1E6DC13AD0}" type="presParOf" srcId="{705762BF-7A5F-4901-89F9-7530EC9BE9F3}" destId="{5F3EE7DE-AF14-4896-8601-011884691BDF}" srcOrd="1" destOrd="0" presId="urn:microsoft.com/office/officeart/2018/5/layout/IconCircleLabelList"/>
    <dgm:cxn modelId="{89B6845A-A5D5-A149-8BBF-706B2BABE9F4}" type="presParOf" srcId="{705762BF-7A5F-4901-89F9-7530EC9BE9F3}" destId="{13C31093-66B0-48BC-86B5-00AFE4FFD06C}" srcOrd="2" destOrd="0" presId="urn:microsoft.com/office/officeart/2018/5/layout/IconCircleLabelList"/>
    <dgm:cxn modelId="{E6752ABA-F6D2-1643-851B-533A7A8896ED}" type="presParOf" srcId="{13C31093-66B0-48BC-86B5-00AFE4FFD06C}" destId="{2F9A29A3-1439-4FC9-9CB2-E3FC24081236}" srcOrd="0" destOrd="0" presId="urn:microsoft.com/office/officeart/2018/5/layout/IconCircleLabelList"/>
    <dgm:cxn modelId="{D0CB49F2-E951-4047-AC9C-E32DC3B85F40}" type="presParOf" srcId="{13C31093-66B0-48BC-86B5-00AFE4FFD06C}" destId="{4F72A0D6-DB62-48D9-A5E1-04DFDBD44814}" srcOrd="1" destOrd="0" presId="urn:microsoft.com/office/officeart/2018/5/layout/IconCircleLabelList"/>
    <dgm:cxn modelId="{41373E7E-8C36-2847-93EA-B370F80D9431}" type="presParOf" srcId="{13C31093-66B0-48BC-86B5-00AFE4FFD06C}" destId="{A6F616DD-465F-4297-A84C-0CD12C32E21C}" srcOrd="2" destOrd="0" presId="urn:microsoft.com/office/officeart/2018/5/layout/IconCircleLabelList"/>
    <dgm:cxn modelId="{119790FE-44DC-2A48-A99F-BD7E3D615485}" type="presParOf" srcId="{13C31093-66B0-48BC-86B5-00AFE4FFD06C}" destId="{441C6D36-7CD0-4EDB-9154-BAFBA3A2F437}" srcOrd="3" destOrd="0" presId="urn:microsoft.com/office/officeart/2018/5/layout/IconCircleLabelList"/>
    <dgm:cxn modelId="{422B2424-53C0-7844-A6E5-0DD71EB8A51E}" type="presParOf" srcId="{705762BF-7A5F-4901-89F9-7530EC9BE9F3}" destId="{87217751-78E1-47A0-A483-C33889375993}" srcOrd="3" destOrd="0" presId="urn:microsoft.com/office/officeart/2018/5/layout/IconCircleLabelList"/>
    <dgm:cxn modelId="{47AB630F-6CCC-964F-82FA-788C6E3539D9}" type="presParOf" srcId="{705762BF-7A5F-4901-89F9-7530EC9BE9F3}" destId="{AB3C2D62-D726-473A-9B3D-BE62F3310193}" srcOrd="4" destOrd="0" presId="urn:microsoft.com/office/officeart/2018/5/layout/IconCircleLabelList"/>
    <dgm:cxn modelId="{1481EE67-0F16-2142-8D86-981BCA9B03DF}" type="presParOf" srcId="{AB3C2D62-D726-473A-9B3D-BE62F3310193}" destId="{51517288-72D0-4932-B049-8B3811C8A565}" srcOrd="0" destOrd="0" presId="urn:microsoft.com/office/officeart/2018/5/layout/IconCircleLabelList"/>
    <dgm:cxn modelId="{24786461-3027-1A48-81DB-B3034621FDFF}" type="presParOf" srcId="{AB3C2D62-D726-473A-9B3D-BE62F3310193}" destId="{287BC75C-6DBB-4149-9BC7-855B597BE2D2}" srcOrd="1" destOrd="0" presId="urn:microsoft.com/office/officeart/2018/5/layout/IconCircleLabelList"/>
    <dgm:cxn modelId="{893C17B4-95C6-FD48-8B09-F7A4496AF442}" type="presParOf" srcId="{AB3C2D62-D726-473A-9B3D-BE62F3310193}" destId="{437DA9BB-62EB-491B-A77A-252912019C3A}" srcOrd="2" destOrd="0" presId="urn:microsoft.com/office/officeart/2018/5/layout/IconCircleLabelList"/>
    <dgm:cxn modelId="{B04C9DC9-9FFA-BA49-BDA9-30B6DBA16CB4}" type="presParOf" srcId="{AB3C2D62-D726-473A-9B3D-BE62F3310193}" destId="{675A71CB-65A0-4D50-947A-766B5B4B28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080C56-6D2F-4E66-BBD2-77F0E6E2593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15D6988-2C3C-40C5-9959-EB70E1045778}">
      <dgm:prSet/>
      <dgm:spPr/>
      <dgm:t>
        <a:bodyPr/>
        <a:lstStyle/>
        <a:p>
          <a:r>
            <a:rPr lang="en-US" b="1" i="0" baseline="0"/>
            <a:t>Interviews and Surveys</a:t>
          </a:r>
        </a:p>
        <a:p>
          <a:r>
            <a:rPr lang="en-US" b="0" i="0"/>
            <a:t>Gather input from key stakeholders on their needs and concerns</a:t>
          </a:r>
          <a:endParaRPr lang="en-US"/>
        </a:p>
      </dgm:t>
    </dgm:pt>
    <dgm:pt modelId="{B358E78E-0585-4AD5-8B41-850996FCDC24}" type="parTrans" cxnId="{28AA35F8-F2A6-4EC8-93AD-879B401E93BF}">
      <dgm:prSet/>
      <dgm:spPr/>
      <dgm:t>
        <a:bodyPr/>
        <a:lstStyle/>
        <a:p>
          <a:endParaRPr lang="en-US"/>
        </a:p>
      </dgm:t>
    </dgm:pt>
    <dgm:pt modelId="{0529A851-7511-4AA5-B413-2C853B2263BC}" type="sibTrans" cxnId="{28AA35F8-F2A6-4EC8-93AD-879B401E93BF}">
      <dgm:prSet/>
      <dgm:spPr/>
      <dgm:t>
        <a:bodyPr/>
        <a:lstStyle/>
        <a:p>
          <a:endParaRPr lang="en-US"/>
        </a:p>
      </dgm:t>
    </dgm:pt>
    <dgm:pt modelId="{86E06C0C-34D3-4BE3-9582-746287811F06}">
      <dgm:prSet/>
      <dgm:spPr/>
      <dgm:t>
        <a:bodyPr/>
        <a:lstStyle/>
        <a:p>
          <a:r>
            <a:rPr lang="en-GB" b="1"/>
            <a:t>Workshops</a:t>
          </a:r>
          <a:endParaRPr lang="en-GB"/>
        </a:p>
        <a:p>
          <a:r>
            <a:rPr lang="en-GB"/>
            <a:t>To facilitate discussions and gather requirements in a collaborative setting.</a:t>
          </a:r>
          <a:endParaRPr lang="en-US"/>
        </a:p>
      </dgm:t>
    </dgm:pt>
    <dgm:pt modelId="{AD8FE684-A0B6-4274-A6A0-CC8B7E7F8CDD}" type="parTrans" cxnId="{A84BACCB-F646-47B2-A12E-EECAE1BB999D}">
      <dgm:prSet/>
      <dgm:spPr/>
      <dgm:t>
        <a:bodyPr/>
        <a:lstStyle/>
        <a:p>
          <a:endParaRPr lang="en-US"/>
        </a:p>
      </dgm:t>
    </dgm:pt>
    <dgm:pt modelId="{71986550-0B0C-4D1B-8FAB-CC1503802884}" type="sibTrans" cxnId="{A84BACCB-F646-47B2-A12E-EECAE1BB999D}">
      <dgm:prSet/>
      <dgm:spPr/>
      <dgm:t>
        <a:bodyPr/>
        <a:lstStyle/>
        <a:p>
          <a:endParaRPr lang="en-US"/>
        </a:p>
      </dgm:t>
    </dgm:pt>
    <dgm:pt modelId="{67AF9C0D-5E80-4FE0-BDA5-7DD272B541C1}">
      <dgm:prSet/>
      <dgm:spPr/>
      <dgm:t>
        <a:bodyPr/>
        <a:lstStyle/>
        <a:p>
          <a:r>
            <a:rPr lang="en-US" b="1" i="0" baseline="0"/>
            <a:t>SWOT Analysis</a:t>
          </a:r>
        </a:p>
        <a:p>
          <a:r>
            <a:rPr lang="en-US" b="0" i="0"/>
            <a:t>Identify strengths, weaknesses, opportunities, and threats  with the existing   processes.</a:t>
          </a:r>
          <a:endParaRPr lang="en-US"/>
        </a:p>
      </dgm:t>
    </dgm:pt>
    <dgm:pt modelId="{5B39CFF1-DDAB-411B-BB48-2FB9415BB918}" type="parTrans" cxnId="{B1C36E6E-1F16-4E04-AE32-920634C0ABC4}">
      <dgm:prSet/>
      <dgm:spPr/>
      <dgm:t>
        <a:bodyPr/>
        <a:lstStyle/>
        <a:p>
          <a:endParaRPr lang="en-US"/>
        </a:p>
      </dgm:t>
    </dgm:pt>
    <dgm:pt modelId="{289C9738-552E-4495-AE9E-CED3C88E7384}" type="sibTrans" cxnId="{B1C36E6E-1F16-4E04-AE32-920634C0ABC4}">
      <dgm:prSet/>
      <dgm:spPr/>
      <dgm:t>
        <a:bodyPr/>
        <a:lstStyle/>
        <a:p>
          <a:endParaRPr lang="en-US"/>
        </a:p>
      </dgm:t>
    </dgm:pt>
    <dgm:pt modelId="{D86DCF6D-4715-40BC-82AD-E219E97C68C2}">
      <dgm:prSet/>
      <dgm:spPr/>
      <dgm:t>
        <a:bodyPr/>
        <a:lstStyle/>
        <a:p>
          <a:r>
            <a:rPr lang="en-US" b="1" i="0" baseline="0"/>
            <a:t>User Stories and Use Cases</a:t>
          </a:r>
        </a:p>
        <a:p>
          <a:r>
            <a:rPr lang="en-GB"/>
            <a:t>To define and document functional requirements.</a:t>
          </a:r>
          <a:r>
            <a:rPr lang="en-US" i="0" baseline="0"/>
            <a:t> </a:t>
          </a:r>
          <a:endParaRPr lang="en-US"/>
        </a:p>
      </dgm:t>
    </dgm:pt>
    <dgm:pt modelId="{E5EB9EC2-0D12-4663-8578-C26CBCF5228A}" type="parTrans" cxnId="{10D71D39-1904-4390-A2FE-770B0ABBD06A}">
      <dgm:prSet/>
      <dgm:spPr/>
      <dgm:t>
        <a:bodyPr/>
        <a:lstStyle/>
        <a:p>
          <a:endParaRPr lang="en-US"/>
        </a:p>
      </dgm:t>
    </dgm:pt>
    <dgm:pt modelId="{47979A85-096C-431A-AD5E-0CF8A2AE1649}" type="sibTrans" cxnId="{10D71D39-1904-4390-A2FE-770B0ABBD06A}">
      <dgm:prSet/>
      <dgm:spPr/>
      <dgm:t>
        <a:bodyPr/>
        <a:lstStyle/>
        <a:p>
          <a:endParaRPr lang="en-US"/>
        </a:p>
      </dgm:t>
    </dgm:pt>
    <dgm:pt modelId="{F42D51E0-ECA6-425E-88F0-8E35AAFE1601}" type="pres">
      <dgm:prSet presAssocID="{8F080C56-6D2F-4E66-BBD2-77F0E6E25936}" presName="root" presStyleCnt="0">
        <dgm:presLayoutVars>
          <dgm:dir/>
          <dgm:resizeHandles val="exact"/>
        </dgm:presLayoutVars>
      </dgm:prSet>
      <dgm:spPr/>
    </dgm:pt>
    <dgm:pt modelId="{35E490E6-199A-4DF6-8149-CFFAD2885E4B}" type="pres">
      <dgm:prSet presAssocID="{8F080C56-6D2F-4E66-BBD2-77F0E6E25936}" presName="container" presStyleCnt="0">
        <dgm:presLayoutVars>
          <dgm:dir/>
          <dgm:resizeHandles val="exact"/>
        </dgm:presLayoutVars>
      </dgm:prSet>
      <dgm:spPr/>
    </dgm:pt>
    <dgm:pt modelId="{7F0E2369-EF3A-46C2-9C9C-48B54E5AB00A}" type="pres">
      <dgm:prSet presAssocID="{C15D6988-2C3C-40C5-9959-EB70E1045778}" presName="compNode" presStyleCnt="0"/>
      <dgm:spPr/>
    </dgm:pt>
    <dgm:pt modelId="{D95D7C9C-BF28-4589-86B2-FE3EDB2F27C0}" type="pres">
      <dgm:prSet presAssocID="{C15D6988-2C3C-40C5-9959-EB70E1045778}" presName="iconBgRect" presStyleLbl="bgShp" presStyleIdx="0" presStyleCnt="4"/>
      <dgm:spPr/>
    </dgm:pt>
    <dgm:pt modelId="{F73CDA0E-CDD2-4F87-8958-54D11A4B1773}" type="pres">
      <dgm:prSet presAssocID="{C15D6988-2C3C-40C5-9959-EB70E10457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19F9C49-D4B8-4EAD-B2C6-D7257692887D}" type="pres">
      <dgm:prSet presAssocID="{C15D6988-2C3C-40C5-9959-EB70E1045778}" presName="spaceRect" presStyleCnt="0"/>
      <dgm:spPr/>
    </dgm:pt>
    <dgm:pt modelId="{B83202DC-4EFD-489E-9D8B-BEEA0605C565}" type="pres">
      <dgm:prSet presAssocID="{C15D6988-2C3C-40C5-9959-EB70E1045778}" presName="textRect" presStyleLbl="revTx" presStyleIdx="0" presStyleCnt="4">
        <dgm:presLayoutVars>
          <dgm:chMax val="1"/>
          <dgm:chPref val="1"/>
        </dgm:presLayoutVars>
      </dgm:prSet>
      <dgm:spPr/>
    </dgm:pt>
    <dgm:pt modelId="{0360C613-F998-406F-A7A6-44DE855F1E06}" type="pres">
      <dgm:prSet presAssocID="{0529A851-7511-4AA5-B413-2C853B2263BC}" presName="sibTrans" presStyleLbl="sibTrans2D1" presStyleIdx="0" presStyleCnt="0"/>
      <dgm:spPr/>
    </dgm:pt>
    <dgm:pt modelId="{C6060A9A-3F3E-42EF-8667-C419B8FE4D46}" type="pres">
      <dgm:prSet presAssocID="{86E06C0C-34D3-4BE3-9582-746287811F06}" presName="compNode" presStyleCnt="0"/>
      <dgm:spPr/>
    </dgm:pt>
    <dgm:pt modelId="{57828926-5F4C-42F0-8972-A103973225E5}" type="pres">
      <dgm:prSet presAssocID="{86E06C0C-34D3-4BE3-9582-746287811F06}" presName="iconBgRect" presStyleLbl="bgShp" presStyleIdx="1" presStyleCnt="4"/>
      <dgm:spPr/>
    </dgm:pt>
    <dgm:pt modelId="{7425AC35-6439-44C5-8721-7498215E85C3}" type="pres">
      <dgm:prSet presAssocID="{86E06C0C-34D3-4BE3-9582-746287811F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52B525D-3A08-4409-A38D-F0F4AFA8F9EA}" type="pres">
      <dgm:prSet presAssocID="{86E06C0C-34D3-4BE3-9582-746287811F06}" presName="spaceRect" presStyleCnt="0"/>
      <dgm:spPr/>
    </dgm:pt>
    <dgm:pt modelId="{3B550201-45DE-4D51-ADCB-C811A7FC85A6}" type="pres">
      <dgm:prSet presAssocID="{86E06C0C-34D3-4BE3-9582-746287811F06}" presName="textRect" presStyleLbl="revTx" presStyleIdx="1" presStyleCnt="4">
        <dgm:presLayoutVars>
          <dgm:chMax val="1"/>
          <dgm:chPref val="1"/>
        </dgm:presLayoutVars>
      </dgm:prSet>
      <dgm:spPr/>
    </dgm:pt>
    <dgm:pt modelId="{E65F0D34-29FC-4729-8978-27F06CA875FE}" type="pres">
      <dgm:prSet presAssocID="{71986550-0B0C-4D1B-8FAB-CC1503802884}" presName="sibTrans" presStyleLbl="sibTrans2D1" presStyleIdx="0" presStyleCnt="0"/>
      <dgm:spPr/>
    </dgm:pt>
    <dgm:pt modelId="{9F8AD6D1-2A43-4169-A0A3-384C25CB72C9}" type="pres">
      <dgm:prSet presAssocID="{67AF9C0D-5E80-4FE0-BDA5-7DD272B541C1}" presName="compNode" presStyleCnt="0"/>
      <dgm:spPr/>
    </dgm:pt>
    <dgm:pt modelId="{006E8C8C-8505-4C8D-8658-6C7305255D7A}" type="pres">
      <dgm:prSet presAssocID="{67AF9C0D-5E80-4FE0-BDA5-7DD272B541C1}" presName="iconBgRect" presStyleLbl="bgShp" presStyleIdx="2" presStyleCnt="4"/>
      <dgm:spPr/>
    </dgm:pt>
    <dgm:pt modelId="{CFE93F35-FF04-4520-A7AB-0AFEE81E9C6A}" type="pres">
      <dgm:prSet presAssocID="{67AF9C0D-5E80-4FE0-BDA5-7DD272B541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9D94F99-072F-48D0-9A9C-111BB32381A6}" type="pres">
      <dgm:prSet presAssocID="{67AF9C0D-5E80-4FE0-BDA5-7DD272B541C1}" presName="spaceRect" presStyleCnt="0"/>
      <dgm:spPr/>
    </dgm:pt>
    <dgm:pt modelId="{C819B02F-45CA-45A2-BA24-F7B7A0DD064B}" type="pres">
      <dgm:prSet presAssocID="{67AF9C0D-5E80-4FE0-BDA5-7DD272B541C1}" presName="textRect" presStyleLbl="revTx" presStyleIdx="2" presStyleCnt="4">
        <dgm:presLayoutVars>
          <dgm:chMax val="1"/>
          <dgm:chPref val="1"/>
        </dgm:presLayoutVars>
      </dgm:prSet>
      <dgm:spPr/>
    </dgm:pt>
    <dgm:pt modelId="{E14F6FBC-7ED6-4943-8474-DF78D1DA19FD}" type="pres">
      <dgm:prSet presAssocID="{289C9738-552E-4495-AE9E-CED3C88E7384}" presName="sibTrans" presStyleLbl="sibTrans2D1" presStyleIdx="0" presStyleCnt="0"/>
      <dgm:spPr/>
    </dgm:pt>
    <dgm:pt modelId="{054A9AE2-BD14-4AA9-BA13-4F6FAEE2F0A0}" type="pres">
      <dgm:prSet presAssocID="{D86DCF6D-4715-40BC-82AD-E219E97C68C2}" presName="compNode" presStyleCnt="0"/>
      <dgm:spPr/>
    </dgm:pt>
    <dgm:pt modelId="{1D2B7B2B-2141-4C24-8604-EF414DCE7D68}" type="pres">
      <dgm:prSet presAssocID="{D86DCF6D-4715-40BC-82AD-E219E97C68C2}" presName="iconBgRect" presStyleLbl="bgShp" presStyleIdx="3" presStyleCnt="4"/>
      <dgm:spPr/>
    </dgm:pt>
    <dgm:pt modelId="{7FF3CBA2-A7EF-42BA-92F2-4337C1C1001C}" type="pres">
      <dgm:prSet presAssocID="{D86DCF6D-4715-40BC-82AD-E219E97C68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063D2B6A-D626-4ADB-B33F-479AA7F31BCA}" type="pres">
      <dgm:prSet presAssocID="{D86DCF6D-4715-40BC-82AD-E219E97C68C2}" presName="spaceRect" presStyleCnt="0"/>
      <dgm:spPr/>
    </dgm:pt>
    <dgm:pt modelId="{18BD6B67-B37C-4F53-939B-5F6679749B26}" type="pres">
      <dgm:prSet presAssocID="{D86DCF6D-4715-40BC-82AD-E219E97C68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0D71D39-1904-4390-A2FE-770B0ABBD06A}" srcId="{8F080C56-6D2F-4E66-BBD2-77F0E6E25936}" destId="{D86DCF6D-4715-40BC-82AD-E219E97C68C2}" srcOrd="3" destOrd="0" parTransId="{E5EB9EC2-0D12-4663-8578-C26CBCF5228A}" sibTransId="{47979A85-096C-431A-AD5E-0CF8A2AE1649}"/>
    <dgm:cxn modelId="{9F6B9D4C-0DC5-3243-BFE0-4A119D2636A1}" type="presOf" srcId="{C15D6988-2C3C-40C5-9959-EB70E1045778}" destId="{B83202DC-4EFD-489E-9D8B-BEEA0605C565}" srcOrd="0" destOrd="0" presId="urn:microsoft.com/office/officeart/2018/2/layout/IconCircleList"/>
    <dgm:cxn modelId="{E0692F53-852F-FE4B-8B9F-C288A34CE217}" type="presOf" srcId="{289C9738-552E-4495-AE9E-CED3C88E7384}" destId="{E14F6FBC-7ED6-4943-8474-DF78D1DA19FD}" srcOrd="0" destOrd="0" presId="urn:microsoft.com/office/officeart/2018/2/layout/IconCircleList"/>
    <dgm:cxn modelId="{B1C36E6E-1F16-4E04-AE32-920634C0ABC4}" srcId="{8F080C56-6D2F-4E66-BBD2-77F0E6E25936}" destId="{67AF9C0D-5E80-4FE0-BDA5-7DD272B541C1}" srcOrd="2" destOrd="0" parTransId="{5B39CFF1-DDAB-411B-BB48-2FB9415BB918}" sibTransId="{289C9738-552E-4495-AE9E-CED3C88E7384}"/>
    <dgm:cxn modelId="{5BC3E3B3-1072-554B-8CDB-3DDD89D6DF13}" type="presOf" srcId="{71986550-0B0C-4D1B-8FAB-CC1503802884}" destId="{E65F0D34-29FC-4729-8978-27F06CA875FE}" srcOrd="0" destOrd="0" presId="urn:microsoft.com/office/officeart/2018/2/layout/IconCircleList"/>
    <dgm:cxn modelId="{9FADA3C5-04BA-1545-90AB-FE3B6490D104}" type="presOf" srcId="{8F080C56-6D2F-4E66-BBD2-77F0E6E25936}" destId="{F42D51E0-ECA6-425E-88F0-8E35AAFE1601}" srcOrd="0" destOrd="0" presId="urn:microsoft.com/office/officeart/2018/2/layout/IconCircleList"/>
    <dgm:cxn modelId="{A84BACCB-F646-47B2-A12E-EECAE1BB999D}" srcId="{8F080C56-6D2F-4E66-BBD2-77F0E6E25936}" destId="{86E06C0C-34D3-4BE3-9582-746287811F06}" srcOrd="1" destOrd="0" parTransId="{AD8FE684-A0B6-4274-A6A0-CC8B7E7F8CDD}" sibTransId="{71986550-0B0C-4D1B-8FAB-CC1503802884}"/>
    <dgm:cxn modelId="{C656ABDA-F6AA-CB45-90A4-F2CFBED48BBB}" type="presOf" srcId="{86E06C0C-34D3-4BE3-9582-746287811F06}" destId="{3B550201-45DE-4D51-ADCB-C811A7FC85A6}" srcOrd="0" destOrd="0" presId="urn:microsoft.com/office/officeart/2018/2/layout/IconCircleList"/>
    <dgm:cxn modelId="{635A45DC-BB8E-D64A-9AA9-C7F3A7AD5F16}" type="presOf" srcId="{0529A851-7511-4AA5-B413-2C853B2263BC}" destId="{0360C613-F998-406F-A7A6-44DE855F1E06}" srcOrd="0" destOrd="0" presId="urn:microsoft.com/office/officeart/2018/2/layout/IconCircleList"/>
    <dgm:cxn modelId="{2936ADE0-141F-9F49-A52F-179439CB43E1}" type="presOf" srcId="{D86DCF6D-4715-40BC-82AD-E219E97C68C2}" destId="{18BD6B67-B37C-4F53-939B-5F6679749B26}" srcOrd="0" destOrd="0" presId="urn:microsoft.com/office/officeart/2018/2/layout/IconCircleList"/>
    <dgm:cxn modelId="{28AA35F8-F2A6-4EC8-93AD-879B401E93BF}" srcId="{8F080C56-6D2F-4E66-BBD2-77F0E6E25936}" destId="{C15D6988-2C3C-40C5-9959-EB70E1045778}" srcOrd="0" destOrd="0" parTransId="{B358E78E-0585-4AD5-8B41-850996FCDC24}" sibTransId="{0529A851-7511-4AA5-B413-2C853B2263BC}"/>
    <dgm:cxn modelId="{C91F95FD-79C2-CE42-BFB0-8CBDAC21FDA8}" type="presOf" srcId="{67AF9C0D-5E80-4FE0-BDA5-7DD272B541C1}" destId="{C819B02F-45CA-45A2-BA24-F7B7A0DD064B}" srcOrd="0" destOrd="0" presId="urn:microsoft.com/office/officeart/2018/2/layout/IconCircleList"/>
    <dgm:cxn modelId="{E644D5F6-88B2-A94B-975A-D0C78E21D2E4}" type="presParOf" srcId="{F42D51E0-ECA6-425E-88F0-8E35AAFE1601}" destId="{35E490E6-199A-4DF6-8149-CFFAD2885E4B}" srcOrd="0" destOrd="0" presId="urn:microsoft.com/office/officeart/2018/2/layout/IconCircleList"/>
    <dgm:cxn modelId="{BF56D7F6-35AC-E943-BABF-BF5727135E94}" type="presParOf" srcId="{35E490E6-199A-4DF6-8149-CFFAD2885E4B}" destId="{7F0E2369-EF3A-46C2-9C9C-48B54E5AB00A}" srcOrd="0" destOrd="0" presId="urn:microsoft.com/office/officeart/2018/2/layout/IconCircleList"/>
    <dgm:cxn modelId="{47EC0CC1-FA10-FF41-BAC9-542B2AEAE4A9}" type="presParOf" srcId="{7F0E2369-EF3A-46C2-9C9C-48B54E5AB00A}" destId="{D95D7C9C-BF28-4589-86B2-FE3EDB2F27C0}" srcOrd="0" destOrd="0" presId="urn:microsoft.com/office/officeart/2018/2/layout/IconCircleList"/>
    <dgm:cxn modelId="{3129E492-C91F-6D43-879B-01A64A4BEC22}" type="presParOf" srcId="{7F0E2369-EF3A-46C2-9C9C-48B54E5AB00A}" destId="{F73CDA0E-CDD2-4F87-8958-54D11A4B1773}" srcOrd="1" destOrd="0" presId="urn:microsoft.com/office/officeart/2018/2/layout/IconCircleList"/>
    <dgm:cxn modelId="{34ACADCE-AAE1-7349-BBCB-4205EED23D54}" type="presParOf" srcId="{7F0E2369-EF3A-46C2-9C9C-48B54E5AB00A}" destId="{419F9C49-D4B8-4EAD-B2C6-D7257692887D}" srcOrd="2" destOrd="0" presId="urn:microsoft.com/office/officeart/2018/2/layout/IconCircleList"/>
    <dgm:cxn modelId="{F8073B8E-0A61-944A-97A5-A17DF992ADDC}" type="presParOf" srcId="{7F0E2369-EF3A-46C2-9C9C-48B54E5AB00A}" destId="{B83202DC-4EFD-489E-9D8B-BEEA0605C565}" srcOrd="3" destOrd="0" presId="urn:microsoft.com/office/officeart/2018/2/layout/IconCircleList"/>
    <dgm:cxn modelId="{21D41311-BEED-AF4D-810B-264E6585614D}" type="presParOf" srcId="{35E490E6-199A-4DF6-8149-CFFAD2885E4B}" destId="{0360C613-F998-406F-A7A6-44DE855F1E06}" srcOrd="1" destOrd="0" presId="urn:microsoft.com/office/officeart/2018/2/layout/IconCircleList"/>
    <dgm:cxn modelId="{3B9AB5DE-3747-6146-BA7B-496E588202CB}" type="presParOf" srcId="{35E490E6-199A-4DF6-8149-CFFAD2885E4B}" destId="{C6060A9A-3F3E-42EF-8667-C419B8FE4D46}" srcOrd="2" destOrd="0" presId="urn:microsoft.com/office/officeart/2018/2/layout/IconCircleList"/>
    <dgm:cxn modelId="{FD1E8F27-BB55-C845-B90A-4C42AB359835}" type="presParOf" srcId="{C6060A9A-3F3E-42EF-8667-C419B8FE4D46}" destId="{57828926-5F4C-42F0-8972-A103973225E5}" srcOrd="0" destOrd="0" presId="urn:microsoft.com/office/officeart/2018/2/layout/IconCircleList"/>
    <dgm:cxn modelId="{7E3C49B4-75D7-A846-9E5B-1BE6749010FE}" type="presParOf" srcId="{C6060A9A-3F3E-42EF-8667-C419B8FE4D46}" destId="{7425AC35-6439-44C5-8721-7498215E85C3}" srcOrd="1" destOrd="0" presId="urn:microsoft.com/office/officeart/2018/2/layout/IconCircleList"/>
    <dgm:cxn modelId="{633DA780-EA11-DE46-9D36-884184246A62}" type="presParOf" srcId="{C6060A9A-3F3E-42EF-8667-C419B8FE4D46}" destId="{752B525D-3A08-4409-A38D-F0F4AFA8F9EA}" srcOrd="2" destOrd="0" presId="urn:microsoft.com/office/officeart/2018/2/layout/IconCircleList"/>
    <dgm:cxn modelId="{71A8036C-7ED5-F748-906C-2C69D0C73C93}" type="presParOf" srcId="{C6060A9A-3F3E-42EF-8667-C419B8FE4D46}" destId="{3B550201-45DE-4D51-ADCB-C811A7FC85A6}" srcOrd="3" destOrd="0" presId="urn:microsoft.com/office/officeart/2018/2/layout/IconCircleList"/>
    <dgm:cxn modelId="{476117AE-55A4-074D-B6B9-12BC6DDEE14E}" type="presParOf" srcId="{35E490E6-199A-4DF6-8149-CFFAD2885E4B}" destId="{E65F0D34-29FC-4729-8978-27F06CA875FE}" srcOrd="3" destOrd="0" presId="urn:microsoft.com/office/officeart/2018/2/layout/IconCircleList"/>
    <dgm:cxn modelId="{9162718C-03B4-EA45-9A92-C97F41636B1E}" type="presParOf" srcId="{35E490E6-199A-4DF6-8149-CFFAD2885E4B}" destId="{9F8AD6D1-2A43-4169-A0A3-384C25CB72C9}" srcOrd="4" destOrd="0" presId="urn:microsoft.com/office/officeart/2018/2/layout/IconCircleList"/>
    <dgm:cxn modelId="{DF2992A8-388B-2348-9A18-3D00F8DFEE14}" type="presParOf" srcId="{9F8AD6D1-2A43-4169-A0A3-384C25CB72C9}" destId="{006E8C8C-8505-4C8D-8658-6C7305255D7A}" srcOrd="0" destOrd="0" presId="urn:microsoft.com/office/officeart/2018/2/layout/IconCircleList"/>
    <dgm:cxn modelId="{92639B3B-6016-4141-8C20-B22047FD9965}" type="presParOf" srcId="{9F8AD6D1-2A43-4169-A0A3-384C25CB72C9}" destId="{CFE93F35-FF04-4520-A7AB-0AFEE81E9C6A}" srcOrd="1" destOrd="0" presId="urn:microsoft.com/office/officeart/2018/2/layout/IconCircleList"/>
    <dgm:cxn modelId="{548A0AA2-E8C6-D140-BFA5-5177F401C890}" type="presParOf" srcId="{9F8AD6D1-2A43-4169-A0A3-384C25CB72C9}" destId="{79D94F99-072F-48D0-9A9C-111BB32381A6}" srcOrd="2" destOrd="0" presId="urn:microsoft.com/office/officeart/2018/2/layout/IconCircleList"/>
    <dgm:cxn modelId="{50D9AA54-51D6-3445-876E-1DAEF3C4C639}" type="presParOf" srcId="{9F8AD6D1-2A43-4169-A0A3-384C25CB72C9}" destId="{C819B02F-45CA-45A2-BA24-F7B7A0DD064B}" srcOrd="3" destOrd="0" presId="urn:microsoft.com/office/officeart/2018/2/layout/IconCircleList"/>
    <dgm:cxn modelId="{538B8630-C1FA-9B4C-A597-8465EE07C977}" type="presParOf" srcId="{35E490E6-199A-4DF6-8149-CFFAD2885E4B}" destId="{E14F6FBC-7ED6-4943-8474-DF78D1DA19FD}" srcOrd="5" destOrd="0" presId="urn:microsoft.com/office/officeart/2018/2/layout/IconCircleList"/>
    <dgm:cxn modelId="{8D65E8CF-4EEA-C845-B8AA-CE1E7CE39006}" type="presParOf" srcId="{35E490E6-199A-4DF6-8149-CFFAD2885E4B}" destId="{054A9AE2-BD14-4AA9-BA13-4F6FAEE2F0A0}" srcOrd="6" destOrd="0" presId="urn:microsoft.com/office/officeart/2018/2/layout/IconCircleList"/>
    <dgm:cxn modelId="{D0F53611-F770-C348-8C5A-33BC11ECEE6E}" type="presParOf" srcId="{054A9AE2-BD14-4AA9-BA13-4F6FAEE2F0A0}" destId="{1D2B7B2B-2141-4C24-8604-EF414DCE7D68}" srcOrd="0" destOrd="0" presId="urn:microsoft.com/office/officeart/2018/2/layout/IconCircleList"/>
    <dgm:cxn modelId="{8204BF02-253B-6F4C-A3D8-E4F9657C82A7}" type="presParOf" srcId="{054A9AE2-BD14-4AA9-BA13-4F6FAEE2F0A0}" destId="{7FF3CBA2-A7EF-42BA-92F2-4337C1C1001C}" srcOrd="1" destOrd="0" presId="urn:microsoft.com/office/officeart/2018/2/layout/IconCircleList"/>
    <dgm:cxn modelId="{C2561B26-1494-2A46-AC0B-12675AABC6C0}" type="presParOf" srcId="{054A9AE2-BD14-4AA9-BA13-4F6FAEE2F0A0}" destId="{063D2B6A-D626-4ADB-B33F-479AA7F31BCA}" srcOrd="2" destOrd="0" presId="urn:microsoft.com/office/officeart/2018/2/layout/IconCircleList"/>
    <dgm:cxn modelId="{AE456E2B-CDAD-9648-8C73-875348CA97C9}" type="presParOf" srcId="{054A9AE2-BD14-4AA9-BA13-4F6FAEE2F0A0}" destId="{18BD6B67-B37C-4F53-939B-5F6679749B2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BCDCD1-9683-42F6-9A0E-972098BBB897}" type="doc">
      <dgm:prSet loTypeId="urn:microsoft.com/office/officeart/2016/7/layout/RepeatingBendingProcessNew" loCatId="process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3E14F6-4AF0-4EDC-9C8D-69496242F3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Electronic contract request</a:t>
          </a:r>
          <a:endParaRPr lang="en-US" dirty="0"/>
        </a:p>
      </dgm:t>
    </dgm:pt>
    <dgm:pt modelId="{7833B35B-FC44-4CCB-AB03-0DEF9B8498CE}" type="parTrans" cxnId="{C26B7259-E5B7-4B7B-8CE5-CF458F055AAF}">
      <dgm:prSet/>
      <dgm:spPr/>
      <dgm:t>
        <a:bodyPr/>
        <a:lstStyle/>
        <a:p>
          <a:endParaRPr lang="en-US"/>
        </a:p>
      </dgm:t>
    </dgm:pt>
    <dgm:pt modelId="{0715D0C1-F426-450B-8060-E3E369997B8F}" type="sibTrans" cxnId="{C26B7259-E5B7-4B7B-8CE5-CF458F055AAF}">
      <dgm:prSet phldrT="1" phldr="0"/>
      <dgm:spPr/>
      <dgm:t>
        <a:bodyPr/>
        <a:lstStyle/>
        <a:p>
          <a:endParaRPr lang="en-US"/>
        </a:p>
      </dgm:t>
    </dgm:pt>
    <dgm:pt modelId="{5AF3D197-1972-424F-A712-3EE37E3A08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Pre-screening</a:t>
          </a:r>
          <a:endParaRPr lang="en-US" dirty="0"/>
        </a:p>
      </dgm:t>
    </dgm:pt>
    <dgm:pt modelId="{1E58A734-1B0D-C04E-9E66-8A745F61980D}" type="parTrans" cxnId="{E32ED164-0F1B-084C-8C75-C5AB1A88C861}">
      <dgm:prSet/>
      <dgm:spPr/>
      <dgm:t>
        <a:bodyPr/>
        <a:lstStyle/>
        <a:p>
          <a:endParaRPr lang="en-GB"/>
        </a:p>
      </dgm:t>
    </dgm:pt>
    <dgm:pt modelId="{D91F8862-820F-D348-9BAD-8E4E5F63A979}" type="sibTrans" cxnId="{E32ED164-0F1B-084C-8C75-C5AB1A88C861}">
      <dgm:prSet phldrT="2" phldr="0"/>
      <dgm:spPr/>
      <dgm:t>
        <a:bodyPr/>
        <a:lstStyle/>
        <a:p>
          <a:endParaRPr lang="en-GB"/>
        </a:p>
      </dgm:t>
    </dgm:pt>
    <dgm:pt modelId="{9C5F7CBD-0894-0848-90AF-DBE970413C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Workflow management</a:t>
          </a:r>
          <a:endParaRPr lang="en-US" dirty="0"/>
        </a:p>
      </dgm:t>
    </dgm:pt>
    <dgm:pt modelId="{9AB27FAF-BA22-3442-B34E-4EFD47E52650}" type="parTrans" cxnId="{5B13DFA6-0BD5-5545-956F-F42FDE2E9D5C}">
      <dgm:prSet/>
      <dgm:spPr/>
      <dgm:t>
        <a:bodyPr/>
        <a:lstStyle/>
        <a:p>
          <a:endParaRPr lang="en-GB"/>
        </a:p>
      </dgm:t>
    </dgm:pt>
    <dgm:pt modelId="{B0698C7D-90E7-FB4E-B2F0-5D1F0DD477DC}" type="sibTrans" cxnId="{5B13DFA6-0BD5-5545-956F-F42FDE2E9D5C}">
      <dgm:prSet phldrT="3" phldr="0"/>
      <dgm:spPr/>
      <dgm:t>
        <a:bodyPr/>
        <a:lstStyle/>
        <a:p>
          <a:endParaRPr lang="en-GB"/>
        </a:p>
      </dgm:t>
    </dgm:pt>
    <dgm:pt modelId="{C7C8E36E-3C02-3C42-88D7-03C01F3715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Electronic contract review</a:t>
          </a:r>
          <a:endParaRPr lang="en-US" dirty="0"/>
        </a:p>
      </dgm:t>
    </dgm:pt>
    <dgm:pt modelId="{297CDB7A-134B-014D-BCB8-F06858708BAB}" type="parTrans" cxnId="{0881DE7B-56FB-EE46-A1DE-9449A52944B1}">
      <dgm:prSet/>
      <dgm:spPr/>
      <dgm:t>
        <a:bodyPr/>
        <a:lstStyle/>
        <a:p>
          <a:endParaRPr lang="en-GB"/>
        </a:p>
      </dgm:t>
    </dgm:pt>
    <dgm:pt modelId="{730E90E1-64E9-D546-8759-7A9A8510D4B2}" type="sibTrans" cxnId="{0881DE7B-56FB-EE46-A1DE-9449A52944B1}">
      <dgm:prSet phldrT="4" phldr="0"/>
      <dgm:spPr/>
      <dgm:t>
        <a:bodyPr/>
        <a:lstStyle/>
        <a:p>
          <a:endParaRPr lang="en-GB"/>
        </a:p>
      </dgm:t>
    </dgm:pt>
    <dgm:pt modelId="{C2A86645-9B84-EF4E-A3E9-B8D3F73D55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Collaboration using software</a:t>
          </a:r>
          <a:endParaRPr lang="en-US" dirty="0"/>
        </a:p>
      </dgm:t>
    </dgm:pt>
    <dgm:pt modelId="{19F759F2-C15A-1B43-8805-850B0E42649B}" type="parTrans" cxnId="{14A3810F-424C-0546-A6F8-6B37C92580E7}">
      <dgm:prSet/>
      <dgm:spPr/>
      <dgm:t>
        <a:bodyPr/>
        <a:lstStyle/>
        <a:p>
          <a:endParaRPr lang="en-GB"/>
        </a:p>
      </dgm:t>
    </dgm:pt>
    <dgm:pt modelId="{AAB5804E-5F4B-5A47-8803-C7BDCA447278}" type="sibTrans" cxnId="{14A3810F-424C-0546-A6F8-6B37C92580E7}">
      <dgm:prSet phldrT="5" phldr="0"/>
      <dgm:spPr/>
      <dgm:t>
        <a:bodyPr/>
        <a:lstStyle/>
        <a:p>
          <a:endParaRPr lang="en-GB"/>
        </a:p>
      </dgm:t>
    </dgm:pt>
    <dgm:pt modelId="{827E7127-9ADB-B84D-9E2F-DA9B661B58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Electronic storage and execution</a:t>
          </a:r>
          <a:endParaRPr lang="en-US" dirty="0"/>
        </a:p>
      </dgm:t>
    </dgm:pt>
    <dgm:pt modelId="{56C5945D-B696-7448-9FEF-28C486B29A46}" type="parTrans" cxnId="{3D70AA54-BC94-2A44-AE63-BAA506827CC4}">
      <dgm:prSet/>
      <dgm:spPr/>
      <dgm:t>
        <a:bodyPr/>
        <a:lstStyle/>
        <a:p>
          <a:endParaRPr lang="en-GB"/>
        </a:p>
      </dgm:t>
    </dgm:pt>
    <dgm:pt modelId="{2E78ACCC-F8A2-9949-80F4-4CB41163AC70}" type="sibTrans" cxnId="{3D70AA54-BC94-2A44-AE63-BAA506827CC4}">
      <dgm:prSet phldrT="6" phldr="0"/>
      <dgm:spPr/>
      <dgm:t>
        <a:bodyPr/>
        <a:lstStyle/>
        <a:p>
          <a:endParaRPr lang="en-GB"/>
        </a:p>
      </dgm:t>
    </dgm:pt>
    <dgm:pt modelId="{AEF837B0-D3E1-1245-AEDD-F679529F1D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improvement</a:t>
          </a:r>
          <a:endParaRPr lang="en-US" dirty="0"/>
        </a:p>
      </dgm:t>
    </dgm:pt>
    <dgm:pt modelId="{BEEA3C9A-49C7-DE44-8980-8D375E6488E5}" type="parTrans" cxnId="{2A766D79-DE75-7945-AD9E-31E14ADD4B63}">
      <dgm:prSet/>
      <dgm:spPr/>
      <dgm:t>
        <a:bodyPr/>
        <a:lstStyle/>
        <a:p>
          <a:endParaRPr lang="en-GB"/>
        </a:p>
      </dgm:t>
    </dgm:pt>
    <dgm:pt modelId="{ADE2F9DE-7D19-F042-959B-597ED68450EB}" type="sibTrans" cxnId="{2A766D79-DE75-7945-AD9E-31E14ADD4B63}">
      <dgm:prSet phldrT="7" phldr="0"/>
      <dgm:spPr/>
      <dgm:t>
        <a:bodyPr/>
        <a:lstStyle/>
        <a:p>
          <a:endParaRPr lang="en-GB"/>
        </a:p>
      </dgm:t>
    </dgm:pt>
    <dgm:pt modelId="{F740816A-4247-4543-BF40-D2F39376570D}" type="pres">
      <dgm:prSet presAssocID="{4EBCDCD1-9683-42F6-9A0E-972098BBB897}" presName="Name0" presStyleCnt="0">
        <dgm:presLayoutVars>
          <dgm:dir/>
          <dgm:resizeHandles val="exact"/>
        </dgm:presLayoutVars>
      </dgm:prSet>
      <dgm:spPr/>
    </dgm:pt>
    <dgm:pt modelId="{FA4E8398-0228-F84E-A1CC-25D08A4ABF80}" type="pres">
      <dgm:prSet presAssocID="{A73E14F6-4AF0-4EDC-9C8D-69496242F3B7}" presName="node" presStyleLbl="node1" presStyleIdx="0" presStyleCnt="7">
        <dgm:presLayoutVars>
          <dgm:bulletEnabled val="1"/>
        </dgm:presLayoutVars>
      </dgm:prSet>
      <dgm:spPr/>
    </dgm:pt>
    <dgm:pt modelId="{378D5E10-2511-DD45-9884-3EE617E029C4}" type="pres">
      <dgm:prSet presAssocID="{0715D0C1-F426-450B-8060-E3E369997B8F}" presName="sibTrans" presStyleLbl="sibTrans1D1" presStyleIdx="0" presStyleCnt="6"/>
      <dgm:spPr/>
    </dgm:pt>
    <dgm:pt modelId="{75002E19-19A9-C24B-9E42-901EDFDD8EFA}" type="pres">
      <dgm:prSet presAssocID="{0715D0C1-F426-450B-8060-E3E369997B8F}" presName="connectorText" presStyleLbl="sibTrans1D1" presStyleIdx="0" presStyleCnt="6"/>
      <dgm:spPr/>
    </dgm:pt>
    <dgm:pt modelId="{62F0001C-9585-A340-93BF-A5501760C29B}" type="pres">
      <dgm:prSet presAssocID="{5AF3D197-1972-424F-A712-3EE37E3A08AB}" presName="node" presStyleLbl="node1" presStyleIdx="1" presStyleCnt="7">
        <dgm:presLayoutVars>
          <dgm:bulletEnabled val="1"/>
        </dgm:presLayoutVars>
      </dgm:prSet>
      <dgm:spPr/>
    </dgm:pt>
    <dgm:pt modelId="{F4AC1645-92D3-4A4D-B72C-F98689684317}" type="pres">
      <dgm:prSet presAssocID="{D91F8862-820F-D348-9BAD-8E4E5F63A979}" presName="sibTrans" presStyleLbl="sibTrans1D1" presStyleIdx="1" presStyleCnt="6"/>
      <dgm:spPr/>
    </dgm:pt>
    <dgm:pt modelId="{2C098E3B-276F-7D48-9BB5-D81C9A154729}" type="pres">
      <dgm:prSet presAssocID="{D91F8862-820F-D348-9BAD-8E4E5F63A979}" presName="connectorText" presStyleLbl="sibTrans1D1" presStyleIdx="1" presStyleCnt="6"/>
      <dgm:spPr/>
    </dgm:pt>
    <dgm:pt modelId="{52211B35-39D9-E04C-86FE-DD4BB2055BDD}" type="pres">
      <dgm:prSet presAssocID="{9C5F7CBD-0894-0848-90AF-DBE970413CB5}" presName="node" presStyleLbl="node1" presStyleIdx="2" presStyleCnt="7">
        <dgm:presLayoutVars>
          <dgm:bulletEnabled val="1"/>
        </dgm:presLayoutVars>
      </dgm:prSet>
      <dgm:spPr/>
    </dgm:pt>
    <dgm:pt modelId="{D03BD918-2DDD-994C-88C9-CC3A4689BDFE}" type="pres">
      <dgm:prSet presAssocID="{B0698C7D-90E7-FB4E-B2F0-5D1F0DD477DC}" presName="sibTrans" presStyleLbl="sibTrans1D1" presStyleIdx="2" presStyleCnt="6"/>
      <dgm:spPr/>
    </dgm:pt>
    <dgm:pt modelId="{31C49CF5-8922-384B-9CED-5C0BD6691927}" type="pres">
      <dgm:prSet presAssocID="{B0698C7D-90E7-FB4E-B2F0-5D1F0DD477DC}" presName="connectorText" presStyleLbl="sibTrans1D1" presStyleIdx="2" presStyleCnt="6"/>
      <dgm:spPr/>
    </dgm:pt>
    <dgm:pt modelId="{2DC0394A-6779-F445-963D-488292E25F73}" type="pres">
      <dgm:prSet presAssocID="{C7C8E36E-3C02-3C42-88D7-03C01F37153B}" presName="node" presStyleLbl="node1" presStyleIdx="3" presStyleCnt="7">
        <dgm:presLayoutVars>
          <dgm:bulletEnabled val="1"/>
        </dgm:presLayoutVars>
      </dgm:prSet>
      <dgm:spPr/>
    </dgm:pt>
    <dgm:pt modelId="{5529B6F2-923B-2D46-B0E3-6D6EB01E33DF}" type="pres">
      <dgm:prSet presAssocID="{730E90E1-64E9-D546-8759-7A9A8510D4B2}" presName="sibTrans" presStyleLbl="sibTrans1D1" presStyleIdx="3" presStyleCnt="6"/>
      <dgm:spPr/>
    </dgm:pt>
    <dgm:pt modelId="{67F08EBD-097C-0247-98E0-15BF7CE5C0FA}" type="pres">
      <dgm:prSet presAssocID="{730E90E1-64E9-D546-8759-7A9A8510D4B2}" presName="connectorText" presStyleLbl="sibTrans1D1" presStyleIdx="3" presStyleCnt="6"/>
      <dgm:spPr/>
    </dgm:pt>
    <dgm:pt modelId="{DF9A3152-7C11-054D-B5AA-2BA0D14EE393}" type="pres">
      <dgm:prSet presAssocID="{C2A86645-9B84-EF4E-A3E9-B8D3F73D5560}" presName="node" presStyleLbl="node1" presStyleIdx="4" presStyleCnt="7">
        <dgm:presLayoutVars>
          <dgm:bulletEnabled val="1"/>
        </dgm:presLayoutVars>
      </dgm:prSet>
      <dgm:spPr/>
    </dgm:pt>
    <dgm:pt modelId="{89AA5731-D6B4-CD46-8563-73C83229659C}" type="pres">
      <dgm:prSet presAssocID="{AAB5804E-5F4B-5A47-8803-C7BDCA447278}" presName="sibTrans" presStyleLbl="sibTrans1D1" presStyleIdx="4" presStyleCnt="6"/>
      <dgm:spPr/>
    </dgm:pt>
    <dgm:pt modelId="{026DDAEB-8558-CE4F-9291-A5BEFA913653}" type="pres">
      <dgm:prSet presAssocID="{AAB5804E-5F4B-5A47-8803-C7BDCA447278}" presName="connectorText" presStyleLbl="sibTrans1D1" presStyleIdx="4" presStyleCnt="6"/>
      <dgm:spPr/>
    </dgm:pt>
    <dgm:pt modelId="{6C1D5B77-6322-8E4F-8B6E-BE4AA1185455}" type="pres">
      <dgm:prSet presAssocID="{827E7127-9ADB-B84D-9E2F-DA9B661B58ED}" presName="node" presStyleLbl="node1" presStyleIdx="5" presStyleCnt="7">
        <dgm:presLayoutVars>
          <dgm:bulletEnabled val="1"/>
        </dgm:presLayoutVars>
      </dgm:prSet>
      <dgm:spPr/>
    </dgm:pt>
    <dgm:pt modelId="{1690C904-A495-EE4F-BC2D-2D7498EE519E}" type="pres">
      <dgm:prSet presAssocID="{2E78ACCC-F8A2-9949-80F4-4CB41163AC70}" presName="sibTrans" presStyleLbl="sibTrans1D1" presStyleIdx="5" presStyleCnt="6"/>
      <dgm:spPr/>
    </dgm:pt>
    <dgm:pt modelId="{70C3CD09-F23D-EC49-83B0-67299248F119}" type="pres">
      <dgm:prSet presAssocID="{2E78ACCC-F8A2-9949-80F4-4CB41163AC70}" presName="connectorText" presStyleLbl="sibTrans1D1" presStyleIdx="5" presStyleCnt="6"/>
      <dgm:spPr/>
    </dgm:pt>
    <dgm:pt modelId="{861689A2-7F1D-A24F-A285-8E0529AA77DE}" type="pres">
      <dgm:prSet presAssocID="{AEF837B0-D3E1-1245-AEDD-F679529F1DD1}" presName="node" presStyleLbl="node1" presStyleIdx="6" presStyleCnt="7">
        <dgm:presLayoutVars>
          <dgm:bulletEnabled val="1"/>
        </dgm:presLayoutVars>
      </dgm:prSet>
      <dgm:spPr/>
    </dgm:pt>
  </dgm:ptLst>
  <dgm:cxnLst>
    <dgm:cxn modelId="{37D6D607-9290-1C4F-A449-6BE0CA044C76}" type="presOf" srcId="{A73E14F6-4AF0-4EDC-9C8D-69496242F3B7}" destId="{FA4E8398-0228-F84E-A1CC-25D08A4ABF80}" srcOrd="0" destOrd="0" presId="urn:microsoft.com/office/officeart/2016/7/layout/RepeatingBendingProcessNew"/>
    <dgm:cxn modelId="{14A3810F-424C-0546-A6F8-6B37C92580E7}" srcId="{4EBCDCD1-9683-42F6-9A0E-972098BBB897}" destId="{C2A86645-9B84-EF4E-A3E9-B8D3F73D5560}" srcOrd="4" destOrd="0" parTransId="{19F759F2-C15A-1B43-8805-850B0E42649B}" sibTransId="{AAB5804E-5F4B-5A47-8803-C7BDCA447278}"/>
    <dgm:cxn modelId="{CDC3DA25-1206-E845-8DD8-DC9B9EE2F301}" type="presOf" srcId="{C7C8E36E-3C02-3C42-88D7-03C01F37153B}" destId="{2DC0394A-6779-F445-963D-488292E25F73}" srcOrd="0" destOrd="0" presId="urn:microsoft.com/office/officeart/2016/7/layout/RepeatingBendingProcessNew"/>
    <dgm:cxn modelId="{9880312B-B797-2241-BF65-D79D0BF6E36F}" type="presOf" srcId="{2E78ACCC-F8A2-9949-80F4-4CB41163AC70}" destId="{1690C904-A495-EE4F-BC2D-2D7498EE519E}" srcOrd="0" destOrd="0" presId="urn:microsoft.com/office/officeart/2016/7/layout/RepeatingBendingProcessNew"/>
    <dgm:cxn modelId="{F876184E-B4ED-3948-93F6-F3F40A76AF10}" type="presOf" srcId="{AAB5804E-5F4B-5A47-8803-C7BDCA447278}" destId="{89AA5731-D6B4-CD46-8563-73C83229659C}" srcOrd="0" destOrd="0" presId="urn:microsoft.com/office/officeart/2016/7/layout/RepeatingBendingProcessNew"/>
    <dgm:cxn modelId="{3D70AA54-BC94-2A44-AE63-BAA506827CC4}" srcId="{4EBCDCD1-9683-42F6-9A0E-972098BBB897}" destId="{827E7127-9ADB-B84D-9E2F-DA9B661B58ED}" srcOrd="5" destOrd="0" parTransId="{56C5945D-B696-7448-9FEF-28C486B29A46}" sibTransId="{2E78ACCC-F8A2-9949-80F4-4CB41163AC70}"/>
    <dgm:cxn modelId="{C26B7259-E5B7-4B7B-8CE5-CF458F055AAF}" srcId="{4EBCDCD1-9683-42F6-9A0E-972098BBB897}" destId="{A73E14F6-4AF0-4EDC-9C8D-69496242F3B7}" srcOrd="0" destOrd="0" parTransId="{7833B35B-FC44-4CCB-AB03-0DEF9B8498CE}" sibTransId="{0715D0C1-F426-450B-8060-E3E369997B8F}"/>
    <dgm:cxn modelId="{E32ED164-0F1B-084C-8C75-C5AB1A88C861}" srcId="{4EBCDCD1-9683-42F6-9A0E-972098BBB897}" destId="{5AF3D197-1972-424F-A712-3EE37E3A08AB}" srcOrd="1" destOrd="0" parTransId="{1E58A734-1B0D-C04E-9E66-8A745F61980D}" sibTransId="{D91F8862-820F-D348-9BAD-8E4E5F63A979}"/>
    <dgm:cxn modelId="{C88E9B66-8562-384B-BB4E-853590DED972}" type="presOf" srcId="{0715D0C1-F426-450B-8060-E3E369997B8F}" destId="{75002E19-19A9-C24B-9E42-901EDFDD8EFA}" srcOrd="1" destOrd="0" presId="urn:microsoft.com/office/officeart/2016/7/layout/RepeatingBendingProcessNew"/>
    <dgm:cxn modelId="{378B5971-A781-9144-881D-67FF155A9879}" type="presOf" srcId="{0715D0C1-F426-450B-8060-E3E369997B8F}" destId="{378D5E10-2511-DD45-9884-3EE617E029C4}" srcOrd="0" destOrd="0" presId="urn:microsoft.com/office/officeart/2016/7/layout/RepeatingBendingProcessNew"/>
    <dgm:cxn modelId="{2A766D79-DE75-7945-AD9E-31E14ADD4B63}" srcId="{4EBCDCD1-9683-42F6-9A0E-972098BBB897}" destId="{AEF837B0-D3E1-1245-AEDD-F679529F1DD1}" srcOrd="6" destOrd="0" parTransId="{BEEA3C9A-49C7-DE44-8980-8D375E6488E5}" sibTransId="{ADE2F9DE-7D19-F042-959B-597ED68450EB}"/>
    <dgm:cxn modelId="{DCDF867A-A1EC-A94F-BA9C-3AA3EBFB017D}" type="presOf" srcId="{730E90E1-64E9-D546-8759-7A9A8510D4B2}" destId="{67F08EBD-097C-0247-98E0-15BF7CE5C0FA}" srcOrd="1" destOrd="0" presId="urn:microsoft.com/office/officeart/2016/7/layout/RepeatingBendingProcessNew"/>
    <dgm:cxn modelId="{0881DE7B-56FB-EE46-A1DE-9449A52944B1}" srcId="{4EBCDCD1-9683-42F6-9A0E-972098BBB897}" destId="{C7C8E36E-3C02-3C42-88D7-03C01F37153B}" srcOrd="3" destOrd="0" parTransId="{297CDB7A-134B-014D-BCB8-F06858708BAB}" sibTransId="{730E90E1-64E9-D546-8759-7A9A8510D4B2}"/>
    <dgm:cxn modelId="{B07E4484-536E-D34D-BDBD-C8DA0A606820}" type="presOf" srcId="{C2A86645-9B84-EF4E-A3E9-B8D3F73D5560}" destId="{DF9A3152-7C11-054D-B5AA-2BA0D14EE393}" srcOrd="0" destOrd="0" presId="urn:microsoft.com/office/officeart/2016/7/layout/RepeatingBendingProcessNew"/>
    <dgm:cxn modelId="{F156DD90-CC54-954A-B293-E6F722D725E3}" type="presOf" srcId="{4EBCDCD1-9683-42F6-9A0E-972098BBB897}" destId="{F740816A-4247-4543-BF40-D2F39376570D}" srcOrd="0" destOrd="0" presId="urn:microsoft.com/office/officeart/2016/7/layout/RepeatingBendingProcessNew"/>
    <dgm:cxn modelId="{62BB1F9F-F7C8-894A-8BF5-AE41FEFC615A}" type="presOf" srcId="{9C5F7CBD-0894-0848-90AF-DBE970413CB5}" destId="{52211B35-39D9-E04C-86FE-DD4BB2055BDD}" srcOrd="0" destOrd="0" presId="urn:microsoft.com/office/officeart/2016/7/layout/RepeatingBendingProcessNew"/>
    <dgm:cxn modelId="{5B13DFA6-0BD5-5545-956F-F42FDE2E9D5C}" srcId="{4EBCDCD1-9683-42F6-9A0E-972098BBB897}" destId="{9C5F7CBD-0894-0848-90AF-DBE970413CB5}" srcOrd="2" destOrd="0" parTransId="{9AB27FAF-BA22-3442-B34E-4EFD47E52650}" sibTransId="{B0698C7D-90E7-FB4E-B2F0-5D1F0DD477DC}"/>
    <dgm:cxn modelId="{52A888AF-3361-D947-AE5D-8DBE50A43592}" type="presOf" srcId="{D91F8862-820F-D348-9BAD-8E4E5F63A979}" destId="{F4AC1645-92D3-4A4D-B72C-F98689684317}" srcOrd="0" destOrd="0" presId="urn:microsoft.com/office/officeart/2016/7/layout/RepeatingBendingProcessNew"/>
    <dgm:cxn modelId="{6BD5CFB1-896A-C64F-887E-6D6361842803}" type="presOf" srcId="{D91F8862-820F-D348-9BAD-8E4E5F63A979}" destId="{2C098E3B-276F-7D48-9BB5-D81C9A154729}" srcOrd="1" destOrd="0" presId="urn:microsoft.com/office/officeart/2016/7/layout/RepeatingBendingProcessNew"/>
    <dgm:cxn modelId="{A8D4A5B3-9212-734B-A96C-D4B9F289FB16}" type="presOf" srcId="{730E90E1-64E9-D546-8759-7A9A8510D4B2}" destId="{5529B6F2-923B-2D46-B0E3-6D6EB01E33DF}" srcOrd="0" destOrd="0" presId="urn:microsoft.com/office/officeart/2016/7/layout/RepeatingBendingProcessNew"/>
    <dgm:cxn modelId="{7ABAB9B5-9B1C-5845-9ADC-03F31888B9A7}" type="presOf" srcId="{AEF837B0-D3E1-1245-AEDD-F679529F1DD1}" destId="{861689A2-7F1D-A24F-A285-8E0529AA77DE}" srcOrd="0" destOrd="0" presId="urn:microsoft.com/office/officeart/2016/7/layout/RepeatingBendingProcessNew"/>
    <dgm:cxn modelId="{C8B5F5C0-8F18-964D-AEB4-111B2E4355B6}" type="presOf" srcId="{5AF3D197-1972-424F-A712-3EE37E3A08AB}" destId="{62F0001C-9585-A340-93BF-A5501760C29B}" srcOrd="0" destOrd="0" presId="urn:microsoft.com/office/officeart/2016/7/layout/RepeatingBendingProcessNew"/>
    <dgm:cxn modelId="{533306C3-51CB-5D40-BD3F-C992814BB954}" type="presOf" srcId="{2E78ACCC-F8A2-9949-80F4-4CB41163AC70}" destId="{70C3CD09-F23D-EC49-83B0-67299248F119}" srcOrd="1" destOrd="0" presId="urn:microsoft.com/office/officeart/2016/7/layout/RepeatingBendingProcessNew"/>
    <dgm:cxn modelId="{48BE38C6-F0BC-D84C-946A-3AF057E54808}" type="presOf" srcId="{827E7127-9ADB-B84D-9E2F-DA9B661B58ED}" destId="{6C1D5B77-6322-8E4F-8B6E-BE4AA1185455}" srcOrd="0" destOrd="0" presId="urn:microsoft.com/office/officeart/2016/7/layout/RepeatingBendingProcessNew"/>
    <dgm:cxn modelId="{00C430CD-98A5-684D-8B39-1CB8E712C86F}" type="presOf" srcId="{B0698C7D-90E7-FB4E-B2F0-5D1F0DD477DC}" destId="{31C49CF5-8922-384B-9CED-5C0BD6691927}" srcOrd="1" destOrd="0" presId="urn:microsoft.com/office/officeart/2016/7/layout/RepeatingBendingProcessNew"/>
    <dgm:cxn modelId="{2AF348DA-E774-7B46-B0C2-83158484C0BA}" type="presOf" srcId="{AAB5804E-5F4B-5A47-8803-C7BDCA447278}" destId="{026DDAEB-8558-CE4F-9291-A5BEFA913653}" srcOrd="1" destOrd="0" presId="urn:microsoft.com/office/officeart/2016/7/layout/RepeatingBendingProcessNew"/>
    <dgm:cxn modelId="{8AEA67DA-F08A-2943-BC05-6137D50310C1}" type="presOf" srcId="{B0698C7D-90E7-FB4E-B2F0-5D1F0DD477DC}" destId="{D03BD918-2DDD-994C-88C9-CC3A4689BDFE}" srcOrd="0" destOrd="0" presId="urn:microsoft.com/office/officeart/2016/7/layout/RepeatingBendingProcessNew"/>
    <dgm:cxn modelId="{2D17E55A-3ECD-F542-A811-5CFA195376EF}" type="presParOf" srcId="{F740816A-4247-4543-BF40-D2F39376570D}" destId="{FA4E8398-0228-F84E-A1CC-25D08A4ABF80}" srcOrd="0" destOrd="0" presId="urn:microsoft.com/office/officeart/2016/7/layout/RepeatingBendingProcessNew"/>
    <dgm:cxn modelId="{56DDB1B9-888E-C849-89FA-CF69DB58B313}" type="presParOf" srcId="{F740816A-4247-4543-BF40-D2F39376570D}" destId="{378D5E10-2511-DD45-9884-3EE617E029C4}" srcOrd="1" destOrd="0" presId="urn:microsoft.com/office/officeart/2016/7/layout/RepeatingBendingProcessNew"/>
    <dgm:cxn modelId="{01AD88FB-1284-F048-B4F8-E41B5B5CB7EE}" type="presParOf" srcId="{378D5E10-2511-DD45-9884-3EE617E029C4}" destId="{75002E19-19A9-C24B-9E42-901EDFDD8EFA}" srcOrd="0" destOrd="0" presId="urn:microsoft.com/office/officeart/2016/7/layout/RepeatingBendingProcessNew"/>
    <dgm:cxn modelId="{3E3EF0DD-5F8A-5A47-A6C7-200687C54AD8}" type="presParOf" srcId="{F740816A-4247-4543-BF40-D2F39376570D}" destId="{62F0001C-9585-A340-93BF-A5501760C29B}" srcOrd="2" destOrd="0" presId="urn:microsoft.com/office/officeart/2016/7/layout/RepeatingBendingProcessNew"/>
    <dgm:cxn modelId="{9F836953-5D7B-2D41-B73D-2A21327A08D7}" type="presParOf" srcId="{F740816A-4247-4543-BF40-D2F39376570D}" destId="{F4AC1645-92D3-4A4D-B72C-F98689684317}" srcOrd="3" destOrd="0" presId="urn:microsoft.com/office/officeart/2016/7/layout/RepeatingBendingProcessNew"/>
    <dgm:cxn modelId="{9A235D7E-E20D-5643-B7D8-B1A2A3E4AD8E}" type="presParOf" srcId="{F4AC1645-92D3-4A4D-B72C-F98689684317}" destId="{2C098E3B-276F-7D48-9BB5-D81C9A154729}" srcOrd="0" destOrd="0" presId="urn:microsoft.com/office/officeart/2016/7/layout/RepeatingBendingProcessNew"/>
    <dgm:cxn modelId="{9CAE9653-EE80-E442-B610-0384C12A07CE}" type="presParOf" srcId="{F740816A-4247-4543-BF40-D2F39376570D}" destId="{52211B35-39D9-E04C-86FE-DD4BB2055BDD}" srcOrd="4" destOrd="0" presId="urn:microsoft.com/office/officeart/2016/7/layout/RepeatingBendingProcessNew"/>
    <dgm:cxn modelId="{D962C626-567C-C144-A3CF-1CFE5F7A87B0}" type="presParOf" srcId="{F740816A-4247-4543-BF40-D2F39376570D}" destId="{D03BD918-2DDD-994C-88C9-CC3A4689BDFE}" srcOrd="5" destOrd="0" presId="urn:microsoft.com/office/officeart/2016/7/layout/RepeatingBendingProcessNew"/>
    <dgm:cxn modelId="{4ACA8B24-5F1D-2245-8359-5EBE447F1AFA}" type="presParOf" srcId="{D03BD918-2DDD-994C-88C9-CC3A4689BDFE}" destId="{31C49CF5-8922-384B-9CED-5C0BD6691927}" srcOrd="0" destOrd="0" presId="urn:microsoft.com/office/officeart/2016/7/layout/RepeatingBendingProcessNew"/>
    <dgm:cxn modelId="{F7C2E379-6467-BD4B-BDA6-8CE38A6818A4}" type="presParOf" srcId="{F740816A-4247-4543-BF40-D2F39376570D}" destId="{2DC0394A-6779-F445-963D-488292E25F73}" srcOrd="6" destOrd="0" presId="urn:microsoft.com/office/officeart/2016/7/layout/RepeatingBendingProcessNew"/>
    <dgm:cxn modelId="{5490B874-120E-AB46-9DE3-3F9FC427E56E}" type="presParOf" srcId="{F740816A-4247-4543-BF40-D2F39376570D}" destId="{5529B6F2-923B-2D46-B0E3-6D6EB01E33DF}" srcOrd="7" destOrd="0" presId="urn:microsoft.com/office/officeart/2016/7/layout/RepeatingBendingProcessNew"/>
    <dgm:cxn modelId="{28B36DA3-DEA7-954D-8ED6-91A85F39FCCF}" type="presParOf" srcId="{5529B6F2-923B-2D46-B0E3-6D6EB01E33DF}" destId="{67F08EBD-097C-0247-98E0-15BF7CE5C0FA}" srcOrd="0" destOrd="0" presId="urn:microsoft.com/office/officeart/2016/7/layout/RepeatingBendingProcessNew"/>
    <dgm:cxn modelId="{E07D5F92-E3DE-7043-B170-A094ACF22DFD}" type="presParOf" srcId="{F740816A-4247-4543-BF40-D2F39376570D}" destId="{DF9A3152-7C11-054D-B5AA-2BA0D14EE393}" srcOrd="8" destOrd="0" presId="urn:microsoft.com/office/officeart/2016/7/layout/RepeatingBendingProcessNew"/>
    <dgm:cxn modelId="{5469C061-B86A-064F-9FAE-68D7A46C070F}" type="presParOf" srcId="{F740816A-4247-4543-BF40-D2F39376570D}" destId="{89AA5731-D6B4-CD46-8563-73C83229659C}" srcOrd="9" destOrd="0" presId="urn:microsoft.com/office/officeart/2016/7/layout/RepeatingBendingProcessNew"/>
    <dgm:cxn modelId="{3C60D8F1-1375-3C45-AACF-0AC89E91AFFE}" type="presParOf" srcId="{89AA5731-D6B4-CD46-8563-73C83229659C}" destId="{026DDAEB-8558-CE4F-9291-A5BEFA913653}" srcOrd="0" destOrd="0" presId="urn:microsoft.com/office/officeart/2016/7/layout/RepeatingBendingProcessNew"/>
    <dgm:cxn modelId="{C9E22AFA-67A1-514B-AAEA-4123977F8457}" type="presParOf" srcId="{F740816A-4247-4543-BF40-D2F39376570D}" destId="{6C1D5B77-6322-8E4F-8B6E-BE4AA1185455}" srcOrd="10" destOrd="0" presId="urn:microsoft.com/office/officeart/2016/7/layout/RepeatingBendingProcessNew"/>
    <dgm:cxn modelId="{99B6CC49-404C-834C-8E26-569021B18D9E}" type="presParOf" srcId="{F740816A-4247-4543-BF40-D2F39376570D}" destId="{1690C904-A495-EE4F-BC2D-2D7498EE519E}" srcOrd="11" destOrd="0" presId="urn:microsoft.com/office/officeart/2016/7/layout/RepeatingBendingProcessNew"/>
    <dgm:cxn modelId="{BC0B40A2-72E7-854C-85CE-3DD661A7801B}" type="presParOf" srcId="{1690C904-A495-EE4F-BC2D-2D7498EE519E}" destId="{70C3CD09-F23D-EC49-83B0-67299248F119}" srcOrd="0" destOrd="0" presId="urn:microsoft.com/office/officeart/2016/7/layout/RepeatingBendingProcessNew"/>
    <dgm:cxn modelId="{A4FC9B7F-C713-FB43-A919-592608DA57F0}" type="presParOf" srcId="{F740816A-4247-4543-BF40-D2F39376570D}" destId="{861689A2-7F1D-A24F-A285-8E0529AA77DE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4798EF-BB45-4009-9F00-6F30728DC79C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E800A8-88F5-4C0D-B2E7-7291F4829F02}">
      <dgm:prSet/>
      <dgm:spPr/>
      <dgm:t>
        <a:bodyPr/>
        <a:lstStyle/>
        <a:p>
          <a:pPr>
            <a:defRPr b="1"/>
          </a:pPr>
          <a:r>
            <a:rPr lang="en-US"/>
            <a:t>Streamline</a:t>
          </a:r>
        </a:p>
      </dgm:t>
    </dgm:pt>
    <dgm:pt modelId="{CE43A5E4-EDD3-4411-8B92-096734A5CF80}" type="parTrans" cxnId="{E9D372BA-CB9E-41F8-A5C8-CBF3A40FAED3}">
      <dgm:prSet/>
      <dgm:spPr/>
      <dgm:t>
        <a:bodyPr/>
        <a:lstStyle/>
        <a:p>
          <a:endParaRPr lang="en-US"/>
        </a:p>
      </dgm:t>
    </dgm:pt>
    <dgm:pt modelId="{7404AB07-3880-4994-AECF-3CA5D58EAF49}" type="sibTrans" cxnId="{E9D372BA-CB9E-41F8-A5C8-CBF3A40FAED3}">
      <dgm:prSet/>
      <dgm:spPr/>
      <dgm:t>
        <a:bodyPr/>
        <a:lstStyle/>
        <a:p>
          <a:endParaRPr lang="en-US"/>
        </a:p>
      </dgm:t>
    </dgm:pt>
    <dgm:pt modelId="{5D30D82E-1F34-42D2-B973-179C4EAC92F2}">
      <dgm:prSet/>
      <dgm:spPr/>
      <dgm:t>
        <a:bodyPr/>
        <a:lstStyle/>
        <a:p>
          <a:r>
            <a:rPr lang="en-US"/>
            <a:t>Streamline Review</a:t>
          </a:r>
        </a:p>
      </dgm:t>
    </dgm:pt>
    <dgm:pt modelId="{4381B9EC-42BA-476C-BBD2-C63C02DB550C}" type="parTrans" cxnId="{DCF7F992-43D7-4AC8-ACF1-9F017DBBB32B}">
      <dgm:prSet/>
      <dgm:spPr/>
      <dgm:t>
        <a:bodyPr/>
        <a:lstStyle/>
        <a:p>
          <a:endParaRPr lang="en-US"/>
        </a:p>
      </dgm:t>
    </dgm:pt>
    <dgm:pt modelId="{B0993CA5-0AAC-4D19-BE62-6E91E4F3AA34}" type="sibTrans" cxnId="{DCF7F992-43D7-4AC8-ACF1-9F017DBBB32B}">
      <dgm:prSet/>
      <dgm:spPr/>
      <dgm:t>
        <a:bodyPr/>
        <a:lstStyle/>
        <a:p>
          <a:endParaRPr lang="en-US"/>
        </a:p>
      </dgm:t>
    </dgm:pt>
    <dgm:pt modelId="{80520B5A-9D0A-42C1-87C8-A4F21B8BD886}">
      <dgm:prSet/>
      <dgm:spPr/>
      <dgm:t>
        <a:bodyPr/>
        <a:lstStyle/>
        <a:p>
          <a:pPr>
            <a:defRPr b="1"/>
          </a:pPr>
          <a:r>
            <a:rPr lang="en-US"/>
            <a:t>Improve</a:t>
          </a:r>
        </a:p>
      </dgm:t>
    </dgm:pt>
    <dgm:pt modelId="{68791581-643C-4F03-BBEA-F441C9BFE4B7}" type="parTrans" cxnId="{06B30AD5-DD5A-4338-B95B-9F746CAA06C6}">
      <dgm:prSet/>
      <dgm:spPr/>
      <dgm:t>
        <a:bodyPr/>
        <a:lstStyle/>
        <a:p>
          <a:endParaRPr lang="en-US"/>
        </a:p>
      </dgm:t>
    </dgm:pt>
    <dgm:pt modelId="{CF3A02FA-A027-48C0-A285-29ED37C93DE5}" type="sibTrans" cxnId="{06B30AD5-DD5A-4338-B95B-9F746CAA06C6}">
      <dgm:prSet/>
      <dgm:spPr/>
      <dgm:t>
        <a:bodyPr/>
        <a:lstStyle/>
        <a:p>
          <a:endParaRPr lang="en-US"/>
        </a:p>
      </dgm:t>
    </dgm:pt>
    <dgm:pt modelId="{1FC0D4B4-18EE-478C-A0CD-D070EB310119}">
      <dgm:prSet/>
      <dgm:spPr/>
      <dgm:t>
        <a:bodyPr/>
        <a:lstStyle/>
        <a:p>
          <a:r>
            <a:rPr lang="en-US"/>
            <a:t>Improve communication</a:t>
          </a:r>
        </a:p>
      </dgm:t>
    </dgm:pt>
    <dgm:pt modelId="{DF5E33EB-044B-4106-92D7-FB45E1D3B379}" type="parTrans" cxnId="{74A426E7-5D4C-43C8-B964-C6972427F3A7}">
      <dgm:prSet/>
      <dgm:spPr/>
      <dgm:t>
        <a:bodyPr/>
        <a:lstStyle/>
        <a:p>
          <a:endParaRPr lang="en-US"/>
        </a:p>
      </dgm:t>
    </dgm:pt>
    <dgm:pt modelId="{05FC6486-EF73-4EBB-8DEE-8281B221505E}" type="sibTrans" cxnId="{74A426E7-5D4C-43C8-B964-C6972427F3A7}">
      <dgm:prSet/>
      <dgm:spPr/>
      <dgm:t>
        <a:bodyPr/>
        <a:lstStyle/>
        <a:p>
          <a:endParaRPr lang="en-US"/>
        </a:p>
      </dgm:t>
    </dgm:pt>
    <dgm:pt modelId="{71FFC9A7-EBF1-45B0-B229-B8ED199332F1}">
      <dgm:prSet/>
      <dgm:spPr/>
      <dgm:t>
        <a:bodyPr/>
        <a:lstStyle/>
        <a:p>
          <a:pPr>
            <a:defRPr b="1"/>
          </a:pPr>
          <a:r>
            <a:rPr lang="en-US"/>
            <a:t>Increase</a:t>
          </a:r>
        </a:p>
      </dgm:t>
    </dgm:pt>
    <dgm:pt modelId="{10401F96-C1EA-4042-AE0B-C859CC7F89CE}" type="parTrans" cxnId="{0F1CA74A-C6F8-4603-A9BF-67FD94E52C6D}">
      <dgm:prSet/>
      <dgm:spPr/>
      <dgm:t>
        <a:bodyPr/>
        <a:lstStyle/>
        <a:p>
          <a:endParaRPr lang="en-US"/>
        </a:p>
      </dgm:t>
    </dgm:pt>
    <dgm:pt modelId="{15AE1140-53B0-40CA-A3F8-EEC408BABCBB}" type="sibTrans" cxnId="{0F1CA74A-C6F8-4603-A9BF-67FD94E52C6D}">
      <dgm:prSet/>
      <dgm:spPr/>
      <dgm:t>
        <a:bodyPr/>
        <a:lstStyle/>
        <a:p>
          <a:endParaRPr lang="en-US"/>
        </a:p>
      </dgm:t>
    </dgm:pt>
    <dgm:pt modelId="{384B9721-1D14-4C3B-9258-99410AC2531D}">
      <dgm:prSet/>
      <dgm:spPr/>
      <dgm:t>
        <a:bodyPr/>
        <a:lstStyle/>
        <a:p>
          <a:r>
            <a:rPr lang="en-US"/>
            <a:t>Increase manpower</a:t>
          </a:r>
        </a:p>
      </dgm:t>
    </dgm:pt>
    <dgm:pt modelId="{3C082A28-CC15-4AD7-83B4-270A6663BEA0}" type="parTrans" cxnId="{A55D2760-D4E7-45A3-A04C-7DC797A51938}">
      <dgm:prSet/>
      <dgm:spPr/>
      <dgm:t>
        <a:bodyPr/>
        <a:lstStyle/>
        <a:p>
          <a:endParaRPr lang="en-US"/>
        </a:p>
      </dgm:t>
    </dgm:pt>
    <dgm:pt modelId="{EE41A91A-2438-4F74-9D68-81F52C0104DE}" type="sibTrans" cxnId="{A55D2760-D4E7-45A3-A04C-7DC797A51938}">
      <dgm:prSet/>
      <dgm:spPr/>
      <dgm:t>
        <a:bodyPr/>
        <a:lstStyle/>
        <a:p>
          <a:endParaRPr lang="en-US"/>
        </a:p>
      </dgm:t>
    </dgm:pt>
    <dgm:pt modelId="{F7322BF7-E895-8942-8A10-30D12C6424D5}" type="pres">
      <dgm:prSet presAssocID="{E64798EF-BB45-4009-9F00-6F30728DC7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6842BC-0710-E341-8DC8-3AA24CF0BFD3}" type="pres">
      <dgm:prSet presAssocID="{54E800A8-88F5-4C0D-B2E7-7291F4829F02}" presName="hierRoot1" presStyleCnt="0"/>
      <dgm:spPr/>
    </dgm:pt>
    <dgm:pt modelId="{BE3A5833-856B-FD4E-9CFA-A55E3FF599B4}" type="pres">
      <dgm:prSet presAssocID="{54E800A8-88F5-4C0D-B2E7-7291F4829F02}" presName="composite" presStyleCnt="0"/>
      <dgm:spPr/>
    </dgm:pt>
    <dgm:pt modelId="{9557857C-ADC2-B546-9EC0-BF9C2D56AECB}" type="pres">
      <dgm:prSet presAssocID="{54E800A8-88F5-4C0D-B2E7-7291F4829F02}" presName="background" presStyleLbl="node0" presStyleIdx="0" presStyleCnt="3"/>
      <dgm:spPr/>
    </dgm:pt>
    <dgm:pt modelId="{B0B57E4A-7005-C14C-A719-21E43FDC31A3}" type="pres">
      <dgm:prSet presAssocID="{54E800A8-88F5-4C0D-B2E7-7291F4829F02}" presName="text" presStyleLbl="fgAcc0" presStyleIdx="0" presStyleCnt="3">
        <dgm:presLayoutVars>
          <dgm:chPref val="3"/>
        </dgm:presLayoutVars>
      </dgm:prSet>
      <dgm:spPr/>
    </dgm:pt>
    <dgm:pt modelId="{4ABEC155-9107-044C-A5B7-49A21DBA3928}" type="pres">
      <dgm:prSet presAssocID="{54E800A8-88F5-4C0D-B2E7-7291F4829F02}" presName="hierChild2" presStyleCnt="0"/>
      <dgm:spPr/>
    </dgm:pt>
    <dgm:pt modelId="{172037F6-292E-B84E-9C4F-96512121600D}" type="pres">
      <dgm:prSet presAssocID="{4381B9EC-42BA-476C-BBD2-C63C02DB550C}" presName="Name10" presStyleLbl="parChTrans1D2" presStyleIdx="0" presStyleCnt="3"/>
      <dgm:spPr/>
    </dgm:pt>
    <dgm:pt modelId="{37F1BBC0-F2AC-C24A-BBD2-EE97E7721AEB}" type="pres">
      <dgm:prSet presAssocID="{5D30D82E-1F34-42D2-B973-179C4EAC92F2}" presName="hierRoot2" presStyleCnt="0"/>
      <dgm:spPr/>
    </dgm:pt>
    <dgm:pt modelId="{6ECC332A-8846-F746-ACE2-B6E1DEDCDF48}" type="pres">
      <dgm:prSet presAssocID="{5D30D82E-1F34-42D2-B973-179C4EAC92F2}" presName="composite2" presStyleCnt="0"/>
      <dgm:spPr/>
    </dgm:pt>
    <dgm:pt modelId="{17085FFC-77E3-6F45-8E44-CC7BE30BB3E0}" type="pres">
      <dgm:prSet presAssocID="{5D30D82E-1F34-42D2-B973-179C4EAC92F2}" presName="background2" presStyleLbl="node2" presStyleIdx="0" presStyleCnt="3"/>
      <dgm:spPr/>
    </dgm:pt>
    <dgm:pt modelId="{BA660D7D-CA67-6446-9AB4-3EF77CB45E1C}" type="pres">
      <dgm:prSet presAssocID="{5D30D82E-1F34-42D2-B973-179C4EAC92F2}" presName="text2" presStyleLbl="fgAcc2" presStyleIdx="0" presStyleCnt="3">
        <dgm:presLayoutVars>
          <dgm:chPref val="3"/>
        </dgm:presLayoutVars>
      </dgm:prSet>
      <dgm:spPr/>
    </dgm:pt>
    <dgm:pt modelId="{AFEA032D-F1A9-6345-8AB4-20186ECF4FAD}" type="pres">
      <dgm:prSet presAssocID="{5D30D82E-1F34-42D2-B973-179C4EAC92F2}" presName="hierChild3" presStyleCnt="0"/>
      <dgm:spPr/>
    </dgm:pt>
    <dgm:pt modelId="{F97E405F-B69D-BC43-A4E4-9E2FC62B7474}" type="pres">
      <dgm:prSet presAssocID="{80520B5A-9D0A-42C1-87C8-A4F21B8BD886}" presName="hierRoot1" presStyleCnt="0"/>
      <dgm:spPr/>
    </dgm:pt>
    <dgm:pt modelId="{546202B7-3395-564A-A178-CFD986E7B0D8}" type="pres">
      <dgm:prSet presAssocID="{80520B5A-9D0A-42C1-87C8-A4F21B8BD886}" presName="composite" presStyleCnt="0"/>
      <dgm:spPr/>
    </dgm:pt>
    <dgm:pt modelId="{00F4E0A4-108A-114E-9939-E9ED3B36AF88}" type="pres">
      <dgm:prSet presAssocID="{80520B5A-9D0A-42C1-87C8-A4F21B8BD886}" presName="background" presStyleLbl="node0" presStyleIdx="1" presStyleCnt="3"/>
      <dgm:spPr/>
    </dgm:pt>
    <dgm:pt modelId="{792121ED-9D67-F648-ACEB-F22F726CF30C}" type="pres">
      <dgm:prSet presAssocID="{80520B5A-9D0A-42C1-87C8-A4F21B8BD886}" presName="text" presStyleLbl="fgAcc0" presStyleIdx="1" presStyleCnt="3">
        <dgm:presLayoutVars>
          <dgm:chPref val="3"/>
        </dgm:presLayoutVars>
      </dgm:prSet>
      <dgm:spPr/>
    </dgm:pt>
    <dgm:pt modelId="{40A986EE-EB5E-FE49-AE5B-3A6ABE4F511C}" type="pres">
      <dgm:prSet presAssocID="{80520B5A-9D0A-42C1-87C8-A4F21B8BD886}" presName="hierChild2" presStyleCnt="0"/>
      <dgm:spPr/>
    </dgm:pt>
    <dgm:pt modelId="{55E1C611-3901-F749-BE15-9BB9F053966B}" type="pres">
      <dgm:prSet presAssocID="{DF5E33EB-044B-4106-92D7-FB45E1D3B379}" presName="Name10" presStyleLbl="parChTrans1D2" presStyleIdx="1" presStyleCnt="3"/>
      <dgm:spPr/>
    </dgm:pt>
    <dgm:pt modelId="{BC72ED45-A38A-2F49-8BC5-2C055D7FF5F0}" type="pres">
      <dgm:prSet presAssocID="{1FC0D4B4-18EE-478C-A0CD-D070EB310119}" presName="hierRoot2" presStyleCnt="0"/>
      <dgm:spPr/>
    </dgm:pt>
    <dgm:pt modelId="{E182A28C-4A9B-9E48-9E8C-78E8AAAC0B1F}" type="pres">
      <dgm:prSet presAssocID="{1FC0D4B4-18EE-478C-A0CD-D070EB310119}" presName="composite2" presStyleCnt="0"/>
      <dgm:spPr/>
    </dgm:pt>
    <dgm:pt modelId="{9C0ADFDC-F321-FA48-B5A6-E472E1563A38}" type="pres">
      <dgm:prSet presAssocID="{1FC0D4B4-18EE-478C-A0CD-D070EB310119}" presName="background2" presStyleLbl="node2" presStyleIdx="1" presStyleCnt="3"/>
      <dgm:spPr/>
    </dgm:pt>
    <dgm:pt modelId="{22C90E6C-8ADA-8248-B113-ED81C565201C}" type="pres">
      <dgm:prSet presAssocID="{1FC0D4B4-18EE-478C-A0CD-D070EB310119}" presName="text2" presStyleLbl="fgAcc2" presStyleIdx="1" presStyleCnt="3">
        <dgm:presLayoutVars>
          <dgm:chPref val="3"/>
        </dgm:presLayoutVars>
      </dgm:prSet>
      <dgm:spPr/>
    </dgm:pt>
    <dgm:pt modelId="{60255B16-5A50-414D-A991-9A7D3688AD5B}" type="pres">
      <dgm:prSet presAssocID="{1FC0D4B4-18EE-478C-A0CD-D070EB310119}" presName="hierChild3" presStyleCnt="0"/>
      <dgm:spPr/>
    </dgm:pt>
    <dgm:pt modelId="{AE7829ED-FFD6-8741-A607-C3A8930DAF7D}" type="pres">
      <dgm:prSet presAssocID="{71FFC9A7-EBF1-45B0-B229-B8ED199332F1}" presName="hierRoot1" presStyleCnt="0"/>
      <dgm:spPr/>
    </dgm:pt>
    <dgm:pt modelId="{999E18FE-4F6F-594C-B173-CE077A80A9AD}" type="pres">
      <dgm:prSet presAssocID="{71FFC9A7-EBF1-45B0-B229-B8ED199332F1}" presName="composite" presStyleCnt="0"/>
      <dgm:spPr/>
    </dgm:pt>
    <dgm:pt modelId="{72BD1054-0FF8-0648-AAAC-D94FD05BA8A9}" type="pres">
      <dgm:prSet presAssocID="{71FFC9A7-EBF1-45B0-B229-B8ED199332F1}" presName="background" presStyleLbl="node0" presStyleIdx="2" presStyleCnt="3"/>
      <dgm:spPr/>
    </dgm:pt>
    <dgm:pt modelId="{6868EB63-2850-8F4D-81CF-B5541C065770}" type="pres">
      <dgm:prSet presAssocID="{71FFC9A7-EBF1-45B0-B229-B8ED199332F1}" presName="text" presStyleLbl="fgAcc0" presStyleIdx="2" presStyleCnt="3">
        <dgm:presLayoutVars>
          <dgm:chPref val="3"/>
        </dgm:presLayoutVars>
      </dgm:prSet>
      <dgm:spPr/>
    </dgm:pt>
    <dgm:pt modelId="{793F49E8-89F9-B04C-AE38-B42DD2BFD227}" type="pres">
      <dgm:prSet presAssocID="{71FFC9A7-EBF1-45B0-B229-B8ED199332F1}" presName="hierChild2" presStyleCnt="0"/>
      <dgm:spPr/>
    </dgm:pt>
    <dgm:pt modelId="{2AAB2712-C3CB-7F40-841A-20FC09F90413}" type="pres">
      <dgm:prSet presAssocID="{3C082A28-CC15-4AD7-83B4-270A6663BEA0}" presName="Name10" presStyleLbl="parChTrans1D2" presStyleIdx="2" presStyleCnt="3"/>
      <dgm:spPr/>
    </dgm:pt>
    <dgm:pt modelId="{CB60898C-B977-D34A-A72D-ACCA1176E2E3}" type="pres">
      <dgm:prSet presAssocID="{384B9721-1D14-4C3B-9258-99410AC2531D}" presName="hierRoot2" presStyleCnt="0"/>
      <dgm:spPr/>
    </dgm:pt>
    <dgm:pt modelId="{50D29184-4FD8-9645-9999-6C18F702C2EA}" type="pres">
      <dgm:prSet presAssocID="{384B9721-1D14-4C3B-9258-99410AC2531D}" presName="composite2" presStyleCnt="0"/>
      <dgm:spPr/>
    </dgm:pt>
    <dgm:pt modelId="{258B5146-9AA0-004E-84F7-5A7FA10D63AE}" type="pres">
      <dgm:prSet presAssocID="{384B9721-1D14-4C3B-9258-99410AC2531D}" presName="background2" presStyleLbl="node2" presStyleIdx="2" presStyleCnt="3"/>
      <dgm:spPr/>
    </dgm:pt>
    <dgm:pt modelId="{6D2B0C18-D677-3D40-89FA-4952247971A5}" type="pres">
      <dgm:prSet presAssocID="{384B9721-1D14-4C3B-9258-99410AC2531D}" presName="text2" presStyleLbl="fgAcc2" presStyleIdx="2" presStyleCnt="3">
        <dgm:presLayoutVars>
          <dgm:chPref val="3"/>
        </dgm:presLayoutVars>
      </dgm:prSet>
      <dgm:spPr/>
    </dgm:pt>
    <dgm:pt modelId="{4F8EB5A2-1E3D-964E-8ED6-F7A7858103C0}" type="pres">
      <dgm:prSet presAssocID="{384B9721-1D14-4C3B-9258-99410AC2531D}" presName="hierChild3" presStyleCnt="0"/>
      <dgm:spPr/>
    </dgm:pt>
  </dgm:ptLst>
  <dgm:cxnLst>
    <dgm:cxn modelId="{0D948F14-DAB9-9545-8B10-65DA681EE704}" type="presOf" srcId="{DF5E33EB-044B-4106-92D7-FB45E1D3B379}" destId="{55E1C611-3901-F749-BE15-9BB9F053966B}" srcOrd="0" destOrd="0" presId="urn:microsoft.com/office/officeart/2005/8/layout/hierarchy1"/>
    <dgm:cxn modelId="{27E61416-E3BA-0442-8B1F-D231571A5031}" type="presOf" srcId="{3C082A28-CC15-4AD7-83B4-270A6663BEA0}" destId="{2AAB2712-C3CB-7F40-841A-20FC09F90413}" srcOrd="0" destOrd="0" presId="urn:microsoft.com/office/officeart/2005/8/layout/hierarchy1"/>
    <dgm:cxn modelId="{18EA3F3B-730E-1246-AF2C-CB9E2541D56D}" type="presOf" srcId="{5D30D82E-1F34-42D2-B973-179C4EAC92F2}" destId="{BA660D7D-CA67-6446-9AB4-3EF77CB45E1C}" srcOrd="0" destOrd="0" presId="urn:microsoft.com/office/officeart/2005/8/layout/hierarchy1"/>
    <dgm:cxn modelId="{0F1CA74A-C6F8-4603-A9BF-67FD94E52C6D}" srcId="{E64798EF-BB45-4009-9F00-6F30728DC79C}" destId="{71FFC9A7-EBF1-45B0-B229-B8ED199332F1}" srcOrd="2" destOrd="0" parTransId="{10401F96-C1EA-4042-AE0B-C859CC7F89CE}" sibTransId="{15AE1140-53B0-40CA-A3F8-EEC408BABCBB}"/>
    <dgm:cxn modelId="{A55D2760-D4E7-45A3-A04C-7DC797A51938}" srcId="{71FFC9A7-EBF1-45B0-B229-B8ED199332F1}" destId="{384B9721-1D14-4C3B-9258-99410AC2531D}" srcOrd="0" destOrd="0" parTransId="{3C082A28-CC15-4AD7-83B4-270A6663BEA0}" sibTransId="{EE41A91A-2438-4F74-9D68-81F52C0104DE}"/>
    <dgm:cxn modelId="{B7EB9B66-82B8-0648-8174-1C7D549CA0AC}" type="presOf" srcId="{1FC0D4B4-18EE-478C-A0CD-D070EB310119}" destId="{22C90E6C-8ADA-8248-B113-ED81C565201C}" srcOrd="0" destOrd="0" presId="urn:microsoft.com/office/officeart/2005/8/layout/hierarchy1"/>
    <dgm:cxn modelId="{6EDAB679-7215-AC45-B6ED-21953A04BFC6}" type="presOf" srcId="{54E800A8-88F5-4C0D-B2E7-7291F4829F02}" destId="{B0B57E4A-7005-C14C-A719-21E43FDC31A3}" srcOrd="0" destOrd="0" presId="urn:microsoft.com/office/officeart/2005/8/layout/hierarchy1"/>
    <dgm:cxn modelId="{A0A6C082-B165-B04E-8AFB-49C0E614A144}" type="presOf" srcId="{E64798EF-BB45-4009-9F00-6F30728DC79C}" destId="{F7322BF7-E895-8942-8A10-30D12C6424D5}" srcOrd="0" destOrd="0" presId="urn:microsoft.com/office/officeart/2005/8/layout/hierarchy1"/>
    <dgm:cxn modelId="{DCF7F992-43D7-4AC8-ACF1-9F017DBBB32B}" srcId="{54E800A8-88F5-4C0D-B2E7-7291F4829F02}" destId="{5D30D82E-1F34-42D2-B973-179C4EAC92F2}" srcOrd="0" destOrd="0" parTransId="{4381B9EC-42BA-476C-BBD2-C63C02DB550C}" sibTransId="{B0993CA5-0AAC-4D19-BE62-6E91E4F3AA34}"/>
    <dgm:cxn modelId="{CD6D0D9B-F08C-8B43-A4C8-5C8083BD014B}" type="presOf" srcId="{4381B9EC-42BA-476C-BBD2-C63C02DB550C}" destId="{172037F6-292E-B84E-9C4F-96512121600D}" srcOrd="0" destOrd="0" presId="urn:microsoft.com/office/officeart/2005/8/layout/hierarchy1"/>
    <dgm:cxn modelId="{323661BA-D75A-F741-B089-5A43F6AEADDA}" type="presOf" srcId="{384B9721-1D14-4C3B-9258-99410AC2531D}" destId="{6D2B0C18-D677-3D40-89FA-4952247971A5}" srcOrd="0" destOrd="0" presId="urn:microsoft.com/office/officeart/2005/8/layout/hierarchy1"/>
    <dgm:cxn modelId="{E9D372BA-CB9E-41F8-A5C8-CBF3A40FAED3}" srcId="{E64798EF-BB45-4009-9F00-6F30728DC79C}" destId="{54E800A8-88F5-4C0D-B2E7-7291F4829F02}" srcOrd="0" destOrd="0" parTransId="{CE43A5E4-EDD3-4411-8B92-096734A5CF80}" sibTransId="{7404AB07-3880-4994-AECF-3CA5D58EAF49}"/>
    <dgm:cxn modelId="{06B30AD5-DD5A-4338-B95B-9F746CAA06C6}" srcId="{E64798EF-BB45-4009-9F00-6F30728DC79C}" destId="{80520B5A-9D0A-42C1-87C8-A4F21B8BD886}" srcOrd="1" destOrd="0" parTransId="{68791581-643C-4F03-BBEA-F441C9BFE4B7}" sibTransId="{CF3A02FA-A027-48C0-A285-29ED37C93DE5}"/>
    <dgm:cxn modelId="{86FBA2E4-16D8-F744-B9E6-C0830849CC93}" type="presOf" srcId="{80520B5A-9D0A-42C1-87C8-A4F21B8BD886}" destId="{792121ED-9D67-F648-ACEB-F22F726CF30C}" srcOrd="0" destOrd="0" presId="urn:microsoft.com/office/officeart/2005/8/layout/hierarchy1"/>
    <dgm:cxn modelId="{74A426E7-5D4C-43C8-B964-C6972427F3A7}" srcId="{80520B5A-9D0A-42C1-87C8-A4F21B8BD886}" destId="{1FC0D4B4-18EE-478C-A0CD-D070EB310119}" srcOrd="0" destOrd="0" parTransId="{DF5E33EB-044B-4106-92D7-FB45E1D3B379}" sibTransId="{05FC6486-EF73-4EBB-8DEE-8281B221505E}"/>
    <dgm:cxn modelId="{BFF1CBF9-DD1C-E946-9452-7F229EE9E976}" type="presOf" srcId="{71FFC9A7-EBF1-45B0-B229-B8ED199332F1}" destId="{6868EB63-2850-8F4D-81CF-B5541C065770}" srcOrd="0" destOrd="0" presId="urn:microsoft.com/office/officeart/2005/8/layout/hierarchy1"/>
    <dgm:cxn modelId="{EC326E0F-45A1-2648-A47E-6646BE6E5E43}" type="presParOf" srcId="{F7322BF7-E895-8942-8A10-30D12C6424D5}" destId="{996842BC-0710-E341-8DC8-3AA24CF0BFD3}" srcOrd="0" destOrd="0" presId="urn:microsoft.com/office/officeart/2005/8/layout/hierarchy1"/>
    <dgm:cxn modelId="{5AE5759D-2A57-7B49-84C4-0657906C4515}" type="presParOf" srcId="{996842BC-0710-E341-8DC8-3AA24CF0BFD3}" destId="{BE3A5833-856B-FD4E-9CFA-A55E3FF599B4}" srcOrd="0" destOrd="0" presId="urn:microsoft.com/office/officeart/2005/8/layout/hierarchy1"/>
    <dgm:cxn modelId="{7B665451-4E93-0745-835E-F054610D3D28}" type="presParOf" srcId="{BE3A5833-856B-FD4E-9CFA-A55E3FF599B4}" destId="{9557857C-ADC2-B546-9EC0-BF9C2D56AECB}" srcOrd="0" destOrd="0" presId="urn:microsoft.com/office/officeart/2005/8/layout/hierarchy1"/>
    <dgm:cxn modelId="{7A59594C-C171-7C4E-ABDE-592080DB81D5}" type="presParOf" srcId="{BE3A5833-856B-FD4E-9CFA-A55E3FF599B4}" destId="{B0B57E4A-7005-C14C-A719-21E43FDC31A3}" srcOrd="1" destOrd="0" presId="urn:microsoft.com/office/officeart/2005/8/layout/hierarchy1"/>
    <dgm:cxn modelId="{3C6686EE-6036-2C4E-AB4A-35B0CBDCDC63}" type="presParOf" srcId="{996842BC-0710-E341-8DC8-3AA24CF0BFD3}" destId="{4ABEC155-9107-044C-A5B7-49A21DBA3928}" srcOrd="1" destOrd="0" presId="urn:microsoft.com/office/officeart/2005/8/layout/hierarchy1"/>
    <dgm:cxn modelId="{67723B98-4730-E448-91D2-30CD6C95C832}" type="presParOf" srcId="{4ABEC155-9107-044C-A5B7-49A21DBA3928}" destId="{172037F6-292E-B84E-9C4F-96512121600D}" srcOrd="0" destOrd="0" presId="urn:microsoft.com/office/officeart/2005/8/layout/hierarchy1"/>
    <dgm:cxn modelId="{3ECB9809-F543-7745-AFAE-C7C1987F2963}" type="presParOf" srcId="{4ABEC155-9107-044C-A5B7-49A21DBA3928}" destId="{37F1BBC0-F2AC-C24A-BBD2-EE97E7721AEB}" srcOrd="1" destOrd="0" presId="urn:microsoft.com/office/officeart/2005/8/layout/hierarchy1"/>
    <dgm:cxn modelId="{F20791A1-AD95-E74C-A3A5-FA7532685890}" type="presParOf" srcId="{37F1BBC0-F2AC-C24A-BBD2-EE97E7721AEB}" destId="{6ECC332A-8846-F746-ACE2-B6E1DEDCDF48}" srcOrd="0" destOrd="0" presId="urn:microsoft.com/office/officeart/2005/8/layout/hierarchy1"/>
    <dgm:cxn modelId="{27B8B3C2-943C-CB4D-829A-72EF2787DF0B}" type="presParOf" srcId="{6ECC332A-8846-F746-ACE2-B6E1DEDCDF48}" destId="{17085FFC-77E3-6F45-8E44-CC7BE30BB3E0}" srcOrd="0" destOrd="0" presId="urn:microsoft.com/office/officeart/2005/8/layout/hierarchy1"/>
    <dgm:cxn modelId="{49DA97FD-ED1D-0045-BD62-D0BC548188B5}" type="presParOf" srcId="{6ECC332A-8846-F746-ACE2-B6E1DEDCDF48}" destId="{BA660D7D-CA67-6446-9AB4-3EF77CB45E1C}" srcOrd="1" destOrd="0" presId="urn:microsoft.com/office/officeart/2005/8/layout/hierarchy1"/>
    <dgm:cxn modelId="{6057265C-51C3-9B49-B718-50A430CB4263}" type="presParOf" srcId="{37F1BBC0-F2AC-C24A-BBD2-EE97E7721AEB}" destId="{AFEA032D-F1A9-6345-8AB4-20186ECF4FAD}" srcOrd="1" destOrd="0" presId="urn:microsoft.com/office/officeart/2005/8/layout/hierarchy1"/>
    <dgm:cxn modelId="{D426287D-785C-FB4C-B6B2-282673225B69}" type="presParOf" srcId="{F7322BF7-E895-8942-8A10-30D12C6424D5}" destId="{F97E405F-B69D-BC43-A4E4-9E2FC62B7474}" srcOrd="1" destOrd="0" presId="urn:microsoft.com/office/officeart/2005/8/layout/hierarchy1"/>
    <dgm:cxn modelId="{9D1E3E6B-4FD8-054E-8BFA-D1A89317121E}" type="presParOf" srcId="{F97E405F-B69D-BC43-A4E4-9E2FC62B7474}" destId="{546202B7-3395-564A-A178-CFD986E7B0D8}" srcOrd="0" destOrd="0" presId="urn:microsoft.com/office/officeart/2005/8/layout/hierarchy1"/>
    <dgm:cxn modelId="{03257ED4-AF48-6948-9894-650D7647D32B}" type="presParOf" srcId="{546202B7-3395-564A-A178-CFD986E7B0D8}" destId="{00F4E0A4-108A-114E-9939-E9ED3B36AF88}" srcOrd="0" destOrd="0" presId="urn:microsoft.com/office/officeart/2005/8/layout/hierarchy1"/>
    <dgm:cxn modelId="{D1A964B3-CE56-6947-8B7F-AEACDAEEB0EC}" type="presParOf" srcId="{546202B7-3395-564A-A178-CFD986E7B0D8}" destId="{792121ED-9D67-F648-ACEB-F22F726CF30C}" srcOrd="1" destOrd="0" presId="urn:microsoft.com/office/officeart/2005/8/layout/hierarchy1"/>
    <dgm:cxn modelId="{280F748A-078F-D04D-B083-87CA7BDB7F92}" type="presParOf" srcId="{F97E405F-B69D-BC43-A4E4-9E2FC62B7474}" destId="{40A986EE-EB5E-FE49-AE5B-3A6ABE4F511C}" srcOrd="1" destOrd="0" presId="urn:microsoft.com/office/officeart/2005/8/layout/hierarchy1"/>
    <dgm:cxn modelId="{9132B437-83F1-FC41-A1EE-A6E10C7D19FD}" type="presParOf" srcId="{40A986EE-EB5E-FE49-AE5B-3A6ABE4F511C}" destId="{55E1C611-3901-F749-BE15-9BB9F053966B}" srcOrd="0" destOrd="0" presId="urn:microsoft.com/office/officeart/2005/8/layout/hierarchy1"/>
    <dgm:cxn modelId="{FC009265-8175-E747-80B8-7AAE4BB600CA}" type="presParOf" srcId="{40A986EE-EB5E-FE49-AE5B-3A6ABE4F511C}" destId="{BC72ED45-A38A-2F49-8BC5-2C055D7FF5F0}" srcOrd="1" destOrd="0" presId="urn:microsoft.com/office/officeart/2005/8/layout/hierarchy1"/>
    <dgm:cxn modelId="{86CA1B98-FCC4-6547-91C2-C6C3D6F1E448}" type="presParOf" srcId="{BC72ED45-A38A-2F49-8BC5-2C055D7FF5F0}" destId="{E182A28C-4A9B-9E48-9E8C-78E8AAAC0B1F}" srcOrd="0" destOrd="0" presId="urn:microsoft.com/office/officeart/2005/8/layout/hierarchy1"/>
    <dgm:cxn modelId="{24E01D60-7ED3-EF4A-B7C5-FD3B6113E7D4}" type="presParOf" srcId="{E182A28C-4A9B-9E48-9E8C-78E8AAAC0B1F}" destId="{9C0ADFDC-F321-FA48-B5A6-E472E1563A38}" srcOrd="0" destOrd="0" presId="urn:microsoft.com/office/officeart/2005/8/layout/hierarchy1"/>
    <dgm:cxn modelId="{58E134EB-4F6C-7241-AC35-1CBAEC4FAEB9}" type="presParOf" srcId="{E182A28C-4A9B-9E48-9E8C-78E8AAAC0B1F}" destId="{22C90E6C-8ADA-8248-B113-ED81C565201C}" srcOrd="1" destOrd="0" presId="urn:microsoft.com/office/officeart/2005/8/layout/hierarchy1"/>
    <dgm:cxn modelId="{EEE90D05-11F6-7345-A9EE-0FE38A313FC6}" type="presParOf" srcId="{BC72ED45-A38A-2F49-8BC5-2C055D7FF5F0}" destId="{60255B16-5A50-414D-A991-9A7D3688AD5B}" srcOrd="1" destOrd="0" presId="urn:microsoft.com/office/officeart/2005/8/layout/hierarchy1"/>
    <dgm:cxn modelId="{D5307B75-B7DF-1F41-B81F-4AA81CB9C328}" type="presParOf" srcId="{F7322BF7-E895-8942-8A10-30D12C6424D5}" destId="{AE7829ED-FFD6-8741-A607-C3A8930DAF7D}" srcOrd="2" destOrd="0" presId="urn:microsoft.com/office/officeart/2005/8/layout/hierarchy1"/>
    <dgm:cxn modelId="{6B4E8325-FED5-C24E-B9C4-D8626CE88CA7}" type="presParOf" srcId="{AE7829ED-FFD6-8741-A607-C3A8930DAF7D}" destId="{999E18FE-4F6F-594C-B173-CE077A80A9AD}" srcOrd="0" destOrd="0" presId="urn:microsoft.com/office/officeart/2005/8/layout/hierarchy1"/>
    <dgm:cxn modelId="{EB081E38-76C1-8F41-B713-F091A4CD49E4}" type="presParOf" srcId="{999E18FE-4F6F-594C-B173-CE077A80A9AD}" destId="{72BD1054-0FF8-0648-AAAC-D94FD05BA8A9}" srcOrd="0" destOrd="0" presId="urn:microsoft.com/office/officeart/2005/8/layout/hierarchy1"/>
    <dgm:cxn modelId="{6A761D93-025E-0642-91C6-CDEAAD826B6D}" type="presParOf" srcId="{999E18FE-4F6F-594C-B173-CE077A80A9AD}" destId="{6868EB63-2850-8F4D-81CF-B5541C065770}" srcOrd="1" destOrd="0" presId="urn:microsoft.com/office/officeart/2005/8/layout/hierarchy1"/>
    <dgm:cxn modelId="{C5063139-CB0C-4A4E-9DD3-353123B20CB2}" type="presParOf" srcId="{AE7829ED-FFD6-8741-A607-C3A8930DAF7D}" destId="{793F49E8-89F9-B04C-AE38-B42DD2BFD227}" srcOrd="1" destOrd="0" presId="urn:microsoft.com/office/officeart/2005/8/layout/hierarchy1"/>
    <dgm:cxn modelId="{A417A750-725D-F946-A6EC-4ED68C2656AD}" type="presParOf" srcId="{793F49E8-89F9-B04C-AE38-B42DD2BFD227}" destId="{2AAB2712-C3CB-7F40-841A-20FC09F90413}" srcOrd="0" destOrd="0" presId="urn:microsoft.com/office/officeart/2005/8/layout/hierarchy1"/>
    <dgm:cxn modelId="{756607B0-A8FE-1D4E-996A-EA13F74CD0A5}" type="presParOf" srcId="{793F49E8-89F9-B04C-AE38-B42DD2BFD227}" destId="{CB60898C-B977-D34A-A72D-ACCA1176E2E3}" srcOrd="1" destOrd="0" presId="urn:microsoft.com/office/officeart/2005/8/layout/hierarchy1"/>
    <dgm:cxn modelId="{CFD54634-5650-A845-A79C-F1F522765089}" type="presParOf" srcId="{CB60898C-B977-D34A-A72D-ACCA1176E2E3}" destId="{50D29184-4FD8-9645-9999-6C18F702C2EA}" srcOrd="0" destOrd="0" presId="urn:microsoft.com/office/officeart/2005/8/layout/hierarchy1"/>
    <dgm:cxn modelId="{77D391C0-DCCF-EF40-B15A-E50FCCD43DC3}" type="presParOf" srcId="{50D29184-4FD8-9645-9999-6C18F702C2EA}" destId="{258B5146-9AA0-004E-84F7-5A7FA10D63AE}" srcOrd="0" destOrd="0" presId="urn:microsoft.com/office/officeart/2005/8/layout/hierarchy1"/>
    <dgm:cxn modelId="{E6B08DC9-9485-C844-AEF0-D948E8468225}" type="presParOf" srcId="{50D29184-4FD8-9645-9999-6C18F702C2EA}" destId="{6D2B0C18-D677-3D40-89FA-4952247971A5}" srcOrd="1" destOrd="0" presId="urn:microsoft.com/office/officeart/2005/8/layout/hierarchy1"/>
    <dgm:cxn modelId="{5C20963A-36A0-584F-ADD4-986900C418F1}" type="presParOf" srcId="{CB60898C-B977-D34A-A72D-ACCA1176E2E3}" destId="{4F8EB5A2-1E3D-964E-8ED6-F7A7858103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534794-5EC1-41BA-82F1-C400E27A46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8B15CB2-AE62-4FA0-A4C4-44A6EE62DB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Upgrade to contract management software </a:t>
          </a:r>
        </a:p>
      </dgm:t>
    </dgm:pt>
    <dgm:pt modelId="{6C89FD2B-A26B-4372-B4BC-660A4C8E0E81}" type="parTrans" cxnId="{4D54C945-29F7-4153-9721-E650049106BA}">
      <dgm:prSet/>
      <dgm:spPr/>
      <dgm:t>
        <a:bodyPr/>
        <a:lstStyle/>
        <a:p>
          <a:endParaRPr lang="en-US"/>
        </a:p>
      </dgm:t>
    </dgm:pt>
    <dgm:pt modelId="{6862AAFF-AFC8-48CE-986F-2A2B6F355114}" type="sibTrans" cxnId="{4D54C945-29F7-4153-9721-E650049106BA}">
      <dgm:prSet/>
      <dgm:spPr/>
      <dgm:t>
        <a:bodyPr/>
        <a:lstStyle/>
        <a:p>
          <a:endParaRPr lang="en-US"/>
        </a:p>
      </dgm:t>
    </dgm:pt>
    <dgm:pt modelId="{04F7B464-02BA-47AC-A375-9FA4745FCD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 an electronic contract request system that allows business units and departments to contract electronically</a:t>
          </a:r>
        </a:p>
      </dgm:t>
    </dgm:pt>
    <dgm:pt modelId="{845E5080-FF72-43F4-9F00-CEA7BFB5826C}" type="parTrans" cxnId="{78631922-A8E9-4030-B8E3-049FA935D8FE}">
      <dgm:prSet/>
      <dgm:spPr/>
      <dgm:t>
        <a:bodyPr/>
        <a:lstStyle/>
        <a:p>
          <a:endParaRPr lang="en-US"/>
        </a:p>
      </dgm:t>
    </dgm:pt>
    <dgm:pt modelId="{749E84EC-2100-4E1D-AD05-4C1B7CB39267}" type="sibTrans" cxnId="{78631922-A8E9-4030-B8E3-049FA935D8FE}">
      <dgm:prSet/>
      <dgm:spPr/>
      <dgm:t>
        <a:bodyPr/>
        <a:lstStyle/>
        <a:p>
          <a:endParaRPr lang="en-US"/>
        </a:p>
      </dgm:t>
    </dgm:pt>
    <dgm:pt modelId="{F048D74F-3792-48D8-8088-DBCAB0459E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 document management and e-signature</a:t>
          </a:r>
        </a:p>
      </dgm:t>
    </dgm:pt>
    <dgm:pt modelId="{9D01AB4F-4405-442F-BB6D-D54CB09F3F02}" type="parTrans" cxnId="{05A4D808-F2FC-45E8-9BAB-3FEA8941AB0A}">
      <dgm:prSet/>
      <dgm:spPr/>
      <dgm:t>
        <a:bodyPr/>
        <a:lstStyle/>
        <a:p>
          <a:endParaRPr lang="en-US"/>
        </a:p>
      </dgm:t>
    </dgm:pt>
    <dgm:pt modelId="{2B063DE6-0A83-4347-BD9C-ED6867FBE644}" type="sibTrans" cxnId="{05A4D808-F2FC-45E8-9BAB-3FEA8941AB0A}">
      <dgm:prSet/>
      <dgm:spPr/>
      <dgm:t>
        <a:bodyPr/>
        <a:lstStyle/>
        <a:p>
          <a:endParaRPr lang="en-US"/>
        </a:p>
      </dgm:t>
    </dgm:pt>
    <dgm:pt modelId="{D59741F5-BF2B-4706-8B6F-0396BB0832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Provide training for the reviewers on the new processes and tools</a:t>
          </a:r>
        </a:p>
      </dgm:t>
    </dgm:pt>
    <dgm:pt modelId="{31F5C28F-63FA-4B54-91BD-9266F1131D29}" type="parTrans" cxnId="{8DDAB77A-AB03-47B4-AF52-0BCDB16273C0}">
      <dgm:prSet/>
      <dgm:spPr/>
      <dgm:t>
        <a:bodyPr/>
        <a:lstStyle/>
        <a:p>
          <a:endParaRPr lang="en-US"/>
        </a:p>
      </dgm:t>
    </dgm:pt>
    <dgm:pt modelId="{C66AFD4E-2576-44F6-B5AE-F339B36A0D8E}" type="sibTrans" cxnId="{8DDAB77A-AB03-47B4-AF52-0BCDB16273C0}">
      <dgm:prSet/>
      <dgm:spPr/>
      <dgm:t>
        <a:bodyPr/>
        <a:lstStyle/>
        <a:p>
          <a:endParaRPr lang="en-US"/>
        </a:p>
      </dgm:t>
    </dgm:pt>
    <dgm:pt modelId="{8BFF508A-AE30-4688-834F-00D39B9C8D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Continue to monitor key performance indicators</a:t>
          </a:r>
        </a:p>
      </dgm:t>
    </dgm:pt>
    <dgm:pt modelId="{511BA5B5-C10A-41EC-8281-6AEBA9AE0DEF}" type="parTrans" cxnId="{31E1AF56-6A16-4681-94A7-AE8BCDEC7B46}">
      <dgm:prSet/>
      <dgm:spPr/>
      <dgm:t>
        <a:bodyPr/>
        <a:lstStyle/>
        <a:p>
          <a:endParaRPr lang="en-US"/>
        </a:p>
      </dgm:t>
    </dgm:pt>
    <dgm:pt modelId="{7E5B4DB7-7624-4E5E-A8E1-F1F19A3D693B}" type="sibTrans" cxnId="{31E1AF56-6A16-4681-94A7-AE8BCDEC7B46}">
      <dgm:prSet/>
      <dgm:spPr/>
      <dgm:t>
        <a:bodyPr/>
        <a:lstStyle/>
        <a:p>
          <a:endParaRPr lang="en-US"/>
        </a:p>
      </dgm:t>
    </dgm:pt>
    <dgm:pt modelId="{A0CA4D27-8028-483E-8BA0-A60C32FD70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Consider outsourcing part of contract to the third-party</a:t>
          </a:r>
        </a:p>
      </dgm:t>
    </dgm:pt>
    <dgm:pt modelId="{7A7E5E61-E89A-4B9F-9347-33795504347A}" type="parTrans" cxnId="{416422F8-5945-49AF-B7FF-DBA80B20C5B5}">
      <dgm:prSet/>
      <dgm:spPr/>
      <dgm:t>
        <a:bodyPr/>
        <a:lstStyle/>
        <a:p>
          <a:endParaRPr lang="en-US"/>
        </a:p>
      </dgm:t>
    </dgm:pt>
    <dgm:pt modelId="{850D882F-ACE7-4579-A6CC-8F12C744B8F7}" type="sibTrans" cxnId="{416422F8-5945-49AF-B7FF-DBA80B20C5B5}">
      <dgm:prSet/>
      <dgm:spPr/>
      <dgm:t>
        <a:bodyPr/>
        <a:lstStyle/>
        <a:p>
          <a:endParaRPr lang="en-US"/>
        </a:p>
      </dgm:t>
    </dgm:pt>
    <dgm:pt modelId="{B98B16CF-735A-4498-9B92-91D78FF0186A}" type="pres">
      <dgm:prSet presAssocID="{0E534794-5EC1-41BA-82F1-C400E27A4604}" presName="root" presStyleCnt="0">
        <dgm:presLayoutVars>
          <dgm:dir/>
          <dgm:resizeHandles val="exact"/>
        </dgm:presLayoutVars>
      </dgm:prSet>
      <dgm:spPr/>
    </dgm:pt>
    <dgm:pt modelId="{277D1FFA-691E-4E93-B60B-55993143F6C5}" type="pres">
      <dgm:prSet presAssocID="{38B15CB2-AE62-4FA0-A4C4-44A6EE62DB9E}" presName="compNode" presStyleCnt="0"/>
      <dgm:spPr/>
    </dgm:pt>
    <dgm:pt modelId="{21B56D5E-2B77-431D-9BC2-ADD71888C632}" type="pres">
      <dgm:prSet presAssocID="{38B15CB2-AE62-4FA0-A4C4-44A6EE62DB9E}" presName="iconBgRect" presStyleLbl="bgShp" presStyleIdx="0" presStyleCnt="6"/>
      <dgm:spPr/>
    </dgm:pt>
    <dgm:pt modelId="{8EAE8F68-9A79-40D5-821F-BC39D5210DBD}" type="pres">
      <dgm:prSet presAssocID="{38B15CB2-AE62-4FA0-A4C4-44A6EE62DB9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776C54D-BD43-49E4-BB39-52EF885CC693}" type="pres">
      <dgm:prSet presAssocID="{38B15CB2-AE62-4FA0-A4C4-44A6EE62DB9E}" presName="spaceRect" presStyleCnt="0"/>
      <dgm:spPr/>
    </dgm:pt>
    <dgm:pt modelId="{61CF8E40-5246-4050-8633-B0CDFC5268CA}" type="pres">
      <dgm:prSet presAssocID="{38B15CB2-AE62-4FA0-A4C4-44A6EE62DB9E}" presName="textRect" presStyleLbl="revTx" presStyleIdx="0" presStyleCnt="6">
        <dgm:presLayoutVars>
          <dgm:chMax val="1"/>
          <dgm:chPref val="1"/>
        </dgm:presLayoutVars>
      </dgm:prSet>
      <dgm:spPr/>
    </dgm:pt>
    <dgm:pt modelId="{6D7F30DF-5A9C-40E7-9796-9ED7E5DF10F7}" type="pres">
      <dgm:prSet presAssocID="{6862AAFF-AFC8-48CE-986F-2A2B6F355114}" presName="sibTrans" presStyleCnt="0"/>
      <dgm:spPr/>
    </dgm:pt>
    <dgm:pt modelId="{F928EA6C-2CE2-45D4-871F-D00C970B2735}" type="pres">
      <dgm:prSet presAssocID="{04F7B464-02BA-47AC-A375-9FA4745FCD61}" presName="compNode" presStyleCnt="0"/>
      <dgm:spPr/>
    </dgm:pt>
    <dgm:pt modelId="{976A17E9-536B-4700-84D9-D2765A3983B2}" type="pres">
      <dgm:prSet presAssocID="{04F7B464-02BA-47AC-A375-9FA4745FCD61}" presName="iconBgRect" presStyleLbl="bgShp" presStyleIdx="1" presStyleCnt="6"/>
      <dgm:spPr/>
    </dgm:pt>
    <dgm:pt modelId="{6C74D575-DE24-4DAE-BFF5-410E52FE9FB3}" type="pres">
      <dgm:prSet presAssocID="{04F7B464-02BA-47AC-A375-9FA4745FCD6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50A52FF-35BC-434B-BBFD-2707E9FDCC3A}" type="pres">
      <dgm:prSet presAssocID="{04F7B464-02BA-47AC-A375-9FA4745FCD61}" presName="spaceRect" presStyleCnt="0"/>
      <dgm:spPr/>
    </dgm:pt>
    <dgm:pt modelId="{FDD85868-CB9F-406E-949A-EC61D1B4400D}" type="pres">
      <dgm:prSet presAssocID="{04F7B464-02BA-47AC-A375-9FA4745FCD61}" presName="textRect" presStyleLbl="revTx" presStyleIdx="1" presStyleCnt="6">
        <dgm:presLayoutVars>
          <dgm:chMax val="1"/>
          <dgm:chPref val="1"/>
        </dgm:presLayoutVars>
      </dgm:prSet>
      <dgm:spPr/>
    </dgm:pt>
    <dgm:pt modelId="{E520AF12-ACF0-44C5-9C6B-C3CBB225A078}" type="pres">
      <dgm:prSet presAssocID="{749E84EC-2100-4E1D-AD05-4C1B7CB39267}" presName="sibTrans" presStyleCnt="0"/>
      <dgm:spPr/>
    </dgm:pt>
    <dgm:pt modelId="{C4E6155D-F814-49BB-A9D5-FD1B3006B550}" type="pres">
      <dgm:prSet presAssocID="{F048D74F-3792-48D8-8088-DBCAB0459E71}" presName="compNode" presStyleCnt="0"/>
      <dgm:spPr/>
    </dgm:pt>
    <dgm:pt modelId="{21198852-9751-4EB0-8852-1E67ECE15337}" type="pres">
      <dgm:prSet presAssocID="{F048D74F-3792-48D8-8088-DBCAB0459E71}" presName="iconBgRect" presStyleLbl="bgShp" presStyleIdx="2" presStyleCnt="6"/>
      <dgm:spPr/>
    </dgm:pt>
    <dgm:pt modelId="{E0E8DB48-8528-467C-9938-5F60BCC4147B}" type="pres">
      <dgm:prSet presAssocID="{F048D74F-3792-48D8-8088-DBCAB0459E7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62F0E638-721B-4BE1-B4A1-5678B3732EF1}" type="pres">
      <dgm:prSet presAssocID="{F048D74F-3792-48D8-8088-DBCAB0459E71}" presName="spaceRect" presStyleCnt="0"/>
      <dgm:spPr/>
    </dgm:pt>
    <dgm:pt modelId="{C9DA5CB2-5BEC-4911-BBAE-F694359B66D9}" type="pres">
      <dgm:prSet presAssocID="{F048D74F-3792-48D8-8088-DBCAB0459E71}" presName="textRect" presStyleLbl="revTx" presStyleIdx="2" presStyleCnt="6">
        <dgm:presLayoutVars>
          <dgm:chMax val="1"/>
          <dgm:chPref val="1"/>
        </dgm:presLayoutVars>
      </dgm:prSet>
      <dgm:spPr/>
    </dgm:pt>
    <dgm:pt modelId="{FD95B5E1-7CF8-4879-9037-7CC65FB52FF1}" type="pres">
      <dgm:prSet presAssocID="{2B063DE6-0A83-4347-BD9C-ED6867FBE644}" presName="sibTrans" presStyleCnt="0"/>
      <dgm:spPr/>
    </dgm:pt>
    <dgm:pt modelId="{AA506EBC-EDA8-4763-9926-95CE00749EEA}" type="pres">
      <dgm:prSet presAssocID="{D59741F5-BF2B-4706-8B6F-0396BB083289}" presName="compNode" presStyleCnt="0"/>
      <dgm:spPr/>
    </dgm:pt>
    <dgm:pt modelId="{3E6AF30C-C476-49F5-9940-34D006EA594E}" type="pres">
      <dgm:prSet presAssocID="{D59741F5-BF2B-4706-8B6F-0396BB083289}" presName="iconBgRect" presStyleLbl="bgShp" presStyleIdx="3" presStyleCnt="6"/>
      <dgm:spPr/>
    </dgm:pt>
    <dgm:pt modelId="{44F2C61E-97FA-4B68-92A2-3718D2DA444D}" type="pres">
      <dgm:prSet presAssocID="{D59741F5-BF2B-4706-8B6F-0396BB08328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9B79972-5C76-48BB-9D66-DAAB7AC7B5B5}" type="pres">
      <dgm:prSet presAssocID="{D59741F5-BF2B-4706-8B6F-0396BB083289}" presName="spaceRect" presStyleCnt="0"/>
      <dgm:spPr/>
    </dgm:pt>
    <dgm:pt modelId="{B6FD454B-080B-4F75-9ABD-AB1CC4E85D08}" type="pres">
      <dgm:prSet presAssocID="{D59741F5-BF2B-4706-8B6F-0396BB083289}" presName="textRect" presStyleLbl="revTx" presStyleIdx="3" presStyleCnt="6">
        <dgm:presLayoutVars>
          <dgm:chMax val="1"/>
          <dgm:chPref val="1"/>
        </dgm:presLayoutVars>
      </dgm:prSet>
      <dgm:spPr/>
    </dgm:pt>
    <dgm:pt modelId="{9BF0C4BD-8401-44EF-B7F9-86C60E6AC992}" type="pres">
      <dgm:prSet presAssocID="{C66AFD4E-2576-44F6-B5AE-F339B36A0D8E}" presName="sibTrans" presStyleCnt="0"/>
      <dgm:spPr/>
    </dgm:pt>
    <dgm:pt modelId="{BB824B0C-BC09-4225-8D28-AED5C436E7FD}" type="pres">
      <dgm:prSet presAssocID="{8BFF508A-AE30-4688-834F-00D39B9C8D6B}" presName="compNode" presStyleCnt="0"/>
      <dgm:spPr/>
    </dgm:pt>
    <dgm:pt modelId="{B94E3AA1-9747-476E-A775-5E5D73C1D3F3}" type="pres">
      <dgm:prSet presAssocID="{8BFF508A-AE30-4688-834F-00D39B9C8D6B}" presName="iconBgRect" presStyleLbl="bgShp" presStyleIdx="4" presStyleCnt="6"/>
      <dgm:spPr/>
    </dgm:pt>
    <dgm:pt modelId="{3D604823-A3EA-445A-8292-4E3F0D24E939}" type="pres">
      <dgm:prSet presAssocID="{8BFF508A-AE30-4688-834F-00D39B9C8D6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1E68B9C-C107-41D7-B18A-D531F7919777}" type="pres">
      <dgm:prSet presAssocID="{8BFF508A-AE30-4688-834F-00D39B9C8D6B}" presName="spaceRect" presStyleCnt="0"/>
      <dgm:spPr/>
    </dgm:pt>
    <dgm:pt modelId="{07227886-9B86-4530-86AC-EA7DC0B44B79}" type="pres">
      <dgm:prSet presAssocID="{8BFF508A-AE30-4688-834F-00D39B9C8D6B}" presName="textRect" presStyleLbl="revTx" presStyleIdx="4" presStyleCnt="6">
        <dgm:presLayoutVars>
          <dgm:chMax val="1"/>
          <dgm:chPref val="1"/>
        </dgm:presLayoutVars>
      </dgm:prSet>
      <dgm:spPr/>
    </dgm:pt>
    <dgm:pt modelId="{02D61160-EA4F-4774-988C-ACDEB4BFF3A9}" type="pres">
      <dgm:prSet presAssocID="{7E5B4DB7-7624-4E5E-A8E1-F1F19A3D693B}" presName="sibTrans" presStyleCnt="0"/>
      <dgm:spPr/>
    </dgm:pt>
    <dgm:pt modelId="{78EFA3FA-5B6F-455C-922B-4E4745E60D12}" type="pres">
      <dgm:prSet presAssocID="{A0CA4D27-8028-483E-8BA0-A60C32FD7000}" presName="compNode" presStyleCnt="0"/>
      <dgm:spPr/>
    </dgm:pt>
    <dgm:pt modelId="{E20310FE-C666-423F-89D7-76D15870292E}" type="pres">
      <dgm:prSet presAssocID="{A0CA4D27-8028-483E-8BA0-A60C32FD7000}" presName="iconBgRect" presStyleLbl="bgShp" presStyleIdx="5" presStyleCnt="6"/>
      <dgm:spPr/>
    </dgm:pt>
    <dgm:pt modelId="{AF698F86-2150-4BF3-9A65-AB712B723B0C}" type="pres">
      <dgm:prSet presAssocID="{A0CA4D27-8028-483E-8BA0-A60C32FD700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690A220-9EBF-42B3-B6FC-E1FDADD7FCD0}" type="pres">
      <dgm:prSet presAssocID="{A0CA4D27-8028-483E-8BA0-A60C32FD7000}" presName="spaceRect" presStyleCnt="0"/>
      <dgm:spPr/>
    </dgm:pt>
    <dgm:pt modelId="{C9579ACA-3655-4B92-8995-61DED27E55EF}" type="pres">
      <dgm:prSet presAssocID="{A0CA4D27-8028-483E-8BA0-A60C32FD700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CAB6404-7C11-BB4B-9514-02A5DA66B6B3}" type="presOf" srcId="{38B15CB2-AE62-4FA0-A4C4-44A6EE62DB9E}" destId="{61CF8E40-5246-4050-8633-B0CDFC5268CA}" srcOrd="0" destOrd="0" presId="urn:microsoft.com/office/officeart/2018/5/layout/IconCircleLabelList"/>
    <dgm:cxn modelId="{05A4D808-F2FC-45E8-9BAB-3FEA8941AB0A}" srcId="{0E534794-5EC1-41BA-82F1-C400E27A4604}" destId="{F048D74F-3792-48D8-8088-DBCAB0459E71}" srcOrd="2" destOrd="0" parTransId="{9D01AB4F-4405-442F-BB6D-D54CB09F3F02}" sibTransId="{2B063DE6-0A83-4347-BD9C-ED6867FBE644}"/>
    <dgm:cxn modelId="{B8C3E917-CF85-5144-A529-8F542996E030}" type="presOf" srcId="{0E534794-5EC1-41BA-82F1-C400E27A4604}" destId="{B98B16CF-735A-4498-9B92-91D78FF0186A}" srcOrd="0" destOrd="0" presId="urn:microsoft.com/office/officeart/2018/5/layout/IconCircleLabelList"/>
    <dgm:cxn modelId="{78631922-A8E9-4030-B8E3-049FA935D8FE}" srcId="{0E534794-5EC1-41BA-82F1-C400E27A4604}" destId="{04F7B464-02BA-47AC-A375-9FA4745FCD61}" srcOrd="1" destOrd="0" parTransId="{845E5080-FF72-43F4-9F00-CEA7BFB5826C}" sibTransId="{749E84EC-2100-4E1D-AD05-4C1B7CB39267}"/>
    <dgm:cxn modelId="{4D54C945-29F7-4153-9721-E650049106BA}" srcId="{0E534794-5EC1-41BA-82F1-C400E27A4604}" destId="{38B15CB2-AE62-4FA0-A4C4-44A6EE62DB9E}" srcOrd="0" destOrd="0" parTransId="{6C89FD2B-A26B-4372-B4BC-660A4C8E0E81}" sibTransId="{6862AAFF-AFC8-48CE-986F-2A2B6F355114}"/>
    <dgm:cxn modelId="{31E1AF56-6A16-4681-94A7-AE8BCDEC7B46}" srcId="{0E534794-5EC1-41BA-82F1-C400E27A4604}" destId="{8BFF508A-AE30-4688-834F-00D39B9C8D6B}" srcOrd="4" destOrd="0" parTransId="{511BA5B5-C10A-41EC-8281-6AEBA9AE0DEF}" sibTransId="{7E5B4DB7-7624-4E5E-A8E1-F1F19A3D693B}"/>
    <dgm:cxn modelId="{8DDAB77A-AB03-47B4-AF52-0BCDB16273C0}" srcId="{0E534794-5EC1-41BA-82F1-C400E27A4604}" destId="{D59741F5-BF2B-4706-8B6F-0396BB083289}" srcOrd="3" destOrd="0" parTransId="{31F5C28F-63FA-4B54-91BD-9266F1131D29}" sibTransId="{C66AFD4E-2576-44F6-B5AE-F339B36A0D8E}"/>
    <dgm:cxn modelId="{A7D75D87-BDD3-6F45-AA04-BF5CC973B389}" type="presOf" srcId="{A0CA4D27-8028-483E-8BA0-A60C32FD7000}" destId="{C9579ACA-3655-4B92-8995-61DED27E55EF}" srcOrd="0" destOrd="0" presId="urn:microsoft.com/office/officeart/2018/5/layout/IconCircleLabelList"/>
    <dgm:cxn modelId="{A1DDC0AD-A5D9-D941-9C3A-2264869FFC1C}" type="presOf" srcId="{04F7B464-02BA-47AC-A375-9FA4745FCD61}" destId="{FDD85868-CB9F-406E-949A-EC61D1B4400D}" srcOrd="0" destOrd="0" presId="urn:microsoft.com/office/officeart/2018/5/layout/IconCircleLabelList"/>
    <dgm:cxn modelId="{EDBB74AE-318F-154E-8DEB-CB6491D97A45}" type="presOf" srcId="{8BFF508A-AE30-4688-834F-00D39B9C8D6B}" destId="{07227886-9B86-4530-86AC-EA7DC0B44B79}" srcOrd="0" destOrd="0" presId="urn:microsoft.com/office/officeart/2018/5/layout/IconCircleLabelList"/>
    <dgm:cxn modelId="{4841B0C6-C963-704D-9E61-5009CD264E6D}" type="presOf" srcId="{D59741F5-BF2B-4706-8B6F-0396BB083289}" destId="{B6FD454B-080B-4F75-9ABD-AB1CC4E85D08}" srcOrd="0" destOrd="0" presId="urn:microsoft.com/office/officeart/2018/5/layout/IconCircleLabelList"/>
    <dgm:cxn modelId="{416422F8-5945-49AF-B7FF-DBA80B20C5B5}" srcId="{0E534794-5EC1-41BA-82F1-C400E27A4604}" destId="{A0CA4D27-8028-483E-8BA0-A60C32FD7000}" srcOrd="5" destOrd="0" parTransId="{7A7E5E61-E89A-4B9F-9347-33795504347A}" sibTransId="{850D882F-ACE7-4579-A6CC-8F12C744B8F7}"/>
    <dgm:cxn modelId="{0683D4F8-9250-CE47-A2B0-0322260DC642}" type="presOf" srcId="{F048D74F-3792-48D8-8088-DBCAB0459E71}" destId="{C9DA5CB2-5BEC-4911-BBAE-F694359B66D9}" srcOrd="0" destOrd="0" presId="urn:microsoft.com/office/officeart/2018/5/layout/IconCircleLabelList"/>
    <dgm:cxn modelId="{0AEB438F-4444-C04A-8692-53B59442000B}" type="presParOf" srcId="{B98B16CF-735A-4498-9B92-91D78FF0186A}" destId="{277D1FFA-691E-4E93-B60B-55993143F6C5}" srcOrd="0" destOrd="0" presId="urn:microsoft.com/office/officeart/2018/5/layout/IconCircleLabelList"/>
    <dgm:cxn modelId="{01672CC7-2588-C14E-BE09-00FEF6E6024F}" type="presParOf" srcId="{277D1FFA-691E-4E93-B60B-55993143F6C5}" destId="{21B56D5E-2B77-431D-9BC2-ADD71888C632}" srcOrd="0" destOrd="0" presId="urn:microsoft.com/office/officeart/2018/5/layout/IconCircleLabelList"/>
    <dgm:cxn modelId="{437DB813-F792-D443-A7D3-5C07F1BCEAB0}" type="presParOf" srcId="{277D1FFA-691E-4E93-B60B-55993143F6C5}" destId="{8EAE8F68-9A79-40D5-821F-BC39D5210DBD}" srcOrd="1" destOrd="0" presId="urn:microsoft.com/office/officeart/2018/5/layout/IconCircleLabelList"/>
    <dgm:cxn modelId="{C9CF1DBE-69C2-634E-98D5-57835913CC99}" type="presParOf" srcId="{277D1FFA-691E-4E93-B60B-55993143F6C5}" destId="{6776C54D-BD43-49E4-BB39-52EF885CC693}" srcOrd="2" destOrd="0" presId="urn:microsoft.com/office/officeart/2018/5/layout/IconCircleLabelList"/>
    <dgm:cxn modelId="{D92F3B6D-1EAA-B44A-9BB9-2F16D7C75147}" type="presParOf" srcId="{277D1FFA-691E-4E93-B60B-55993143F6C5}" destId="{61CF8E40-5246-4050-8633-B0CDFC5268CA}" srcOrd="3" destOrd="0" presId="urn:microsoft.com/office/officeart/2018/5/layout/IconCircleLabelList"/>
    <dgm:cxn modelId="{322E71A4-74E9-5943-8986-F190BEC1BE68}" type="presParOf" srcId="{B98B16CF-735A-4498-9B92-91D78FF0186A}" destId="{6D7F30DF-5A9C-40E7-9796-9ED7E5DF10F7}" srcOrd="1" destOrd="0" presId="urn:microsoft.com/office/officeart/2018/5/layout/IconCircleLabelList"/>
    <dgm:cxn modelId="{A42E8E9D-DB3E-3041-9A87-F8BF4C64D6D2}" type="presParOf" srcId="{B98B16CF-735A-4498-9B92-91D78FF0186A}" destId="{F928EA6C-2CE2-45D4-871F-D00C970B2735}" srcOrd="2" destOrd="0" presId="urn:microsoft.com/office/officeart/2018/5/layout/IconCircleLabelList"/>
    <dgm:cxn modelId="{52FE22B7-6F05-894B-80D3-D0FA73C2BC49}" type="presParOf" srcId="{F928EA6C-2CE2-45D4-871F-D00C970B2735}" destId="{976A17E9-536B-4700-84D9-D2765A3983B2}" srcOrd="0" destOrd="0" presId="urn:microsoft.com/office/officeart/2018/5/layout/IconCircleLabelList"/>
    <dgm:cxn modelId="{C11D8885-0CE1-AA4C-ACDD-D7E245DA1906}" type="presParOf" srcId="{F928EA6C-2CE2-45D4-871F-D00C970B2735}" destId="{6C74D575-DE24-4DAE-BFF5-410E52FE9FB3}" srcOrd="1" destOrd="0" presId="urn:microsoft.com/office/officeart/2018/5/layout/IconCircleLabelList"/>
    <dgm:cxn modelId="{2960E0C2-5F8A-3F42-82A5-FD6BE38F0944}" type="presParOf" srcId="{F928EA6C-2CE2-45D4-871F-D00C970B2735}" destId="{A50A52FF-35BC-434B-BBFD-2707E9FDCC3A}" srcOrd="2" destOrd="0" presId="urn:microsoft.com/office/officeart/2018/5/layout/IconCircleLabelList"/>
    <dgm:cxn modelId="{6D9A4179-A67B-7043-9875-DBC5091B4BA8}" type="presParOf" srcId="{F928EA6C-2CE2-45D4-871F-D00C970B2735}" destId="{FDD85868-CB9F-406E-949A-EC61D1B4400D}" srcOrd="3" destOrd="0" presId="urn:microsoft.com/office/officeart/2018/5/layout/IconCircleLabelList"/>
    <dgm:cxn modelId="{E30D20BA-53E0-284E-81E6-CDABF6DE7ACE}" type="presParOf" srcId="{B98B16CF-735A-4498-9B92-91D78FF0186A}" destId="{E520AF12-ACF0-44C5-9C6B-C3CBB225A078}" srcOrd="3" destOrd="0" presId="urn:microsoft.com/office/officeart/2018/5/layout/IconCircleLabelList"/>
    <dgm:cxn modelId="{BE2DFD16-441A-F640-8AF7-314FB175219E}" type="presParOf" srcId="{B98B16CF-735A-4498-9B92-91D78FF0186A}" destId="{C4E6155D-F814-49BB-A9D5-FD1B3006B550}" srcOrd="4" destOrd="0" presId="urn:microsoft.com/office/officeart/2018/5/layout/IconCircleLabelList"/>
    <dgm:cxn modelId="{6298B505-5715-1D47-AF70-8644146C9624}" type="presParOf" srcId="{C4E6155D-F814-49BB-A9D5-FD1B3006B550}" destId="{21198852-9751-4EB0-8852-1E67ECE15337}" srcOrd="0" destOrd="0" presId="urn:microsoft.com/office/officeart/2018/5/layout/IconCircleLabelList"/>
    <dgm:cxn modelId="{46177CDC-E6DF-5646-91D7-73B267BAA172}" type="presParOf" srcId="{C4E6155D-F814-49BB-A9D5-FD1B3006B550}" destId="{E0E8DB48-8528-467C-9938-5F60BCC4147B}" srcOrd="1" destOrd="0" presId="urn:microsoft.com/office/officeart/2018/5/layout/IconCircleLabelList"/>
    <dgm:cxn modelId="{0715A777-92EE-7743-AF5B-8D8896CAF068}" type="presParOf" srcId="{C4E6155D-F814-49BB-A9D5-FD1B3006B550}" destId="{62F0E638-721B-4BE1-B4A1-5678B3732EF1}" srcOrd="2" destOrd="0" presId="urn:microsoft.com/office/officeart/2018/5/layout/IconCircleLabelList"/>
    <dgm:cxn modelId="{2BD90CC7-360C-D547-B0BD-573DC81A0754}" type="presParOf" srcId="{C4E6155D-F814-49BB-A9D5-FD1B3006B550}" destId="{C9DA5CB2-5BEC-4911-BBAE-F694359B66D9}" srcOrd="3" destOrd="0" presId="urn:microsoft.com/office/officeart/2018/5/layout/IconCircleLabelList"/>
    <dgm:cxn modelId="{90C8D205-8440-744E-B47C-0545AFF3F2B1}" type="presParOf" srcId="{B98B16CF-735A-4498-9B92-91D78FF0186A}" destId="{FD95B5E1-7CF8-4879-9037-7CC65FB52FF1}" srcOrd="5" destOrd="0" presId="urn:microsoft.com/office/officeart/2018/5/layout/IconCircleLabelList"/>
    <dgm:cxn modelId="{B9FE54C3-ED4C-0C46-93BC-6AFD5AB998C3}" type="presParOf" srcId="{B98B16CF-735A-4498-9B92-91D78FF0186A}" destId="{AA506EBC-EDA8-4763-9926-95CE00749EEA}" srcOrd="6" destOrd="0" presId="urn:microsoft.com/office/officeart/2018/5/layout/IconCircleLabelList"/>
    <dgm:cxn modelId="{3537BDEC-E79F-0748-A0E8-16C65DACE6EC}" type="presParOf" srcId="{AA506EBC-EDA8-4763-9926-95CE00749EEA}" destId="{3E6AF30C-C476-49F5-9940-34D006EA594E}" srcOrd="0" destOrd="0" presId="urn:microsoft.com/office/officeart/2018/5/layout/IconCircleLabelList"/>
    <dgm:cxn modelId="{CD8C0F44-35D9-214C-A22E-F1F3ECFF4B14}" type="presParOf" srcId="{AA506EBC-EDA8-4763-9926-95CE00749EEA}" destId="{44F2C61E-97FA-4B68-92A2-3718D2DA444D}" srcOrd="1" destOrd="0" presId="urn:microsoft.com/office/officeart/2018/5/layout/IconCircleLabelList"/>
    <dgm:cxn modelId="{080AB9EC-C584-7F4D-B1EF-6D73A2C9428B}" type="presParOf" srcId="{AA506EBC-EDA8-4763-9926-95CE00749EEA}" destId="{39B79972-5C76-48BB-9D66-DAAB7AC7B5B5}" srcOrd="2" destOrd="0" presId="urn:microsoft.com/office/officeart/2018/5/layout/IconCircleLabelList"/>
    <dgm:cxn modelId="{CF04CB8C-4C9D-F94C-AD2D-695AD7AC5EC2}" type="presParOf" srcId="{AA506EBC-EDA8-4763-9926-95CE00749EEA}" destId="{B6FD454B-080B-4F75-9ABD-AB1CC4E85D08}" srcOrd="3" destOrd="0" presId="urn:microsoft.com/office/officeart/2018/5/layout/IconCircleLabelList"/>
    <dgm:cxn modelId="{E681ACC2-D954-F447-ABE2-7C6177637240}" type="presParOf" srcId="{B98B16CF-735A-4498-9B92-91D78FF0186A}" destId="{9BF0C4BD-8401-44EF-B7F9-86C60E6AC992}" srcOrd="7" destOrd="0" presId="urn:microsoft.com/office/officeart/2018/5/layout/IconCircleLabelList"/>
    <dgm:cxn modelId="{AE3F5286-9F30-9341-A224-590BCE04D9DC}" type="presParOf" srcId="{B98B16CF-735A-4498-9B92-91D78FF0186A}" destId="{BB824B0C-BC09-4225-8D28-AED5C436E7FD}" srcOrd="8" destOrd="0" presId="urn:microsoft.com/office/officeart/2018/5/layout/IconCircleLabelList"/>
    <dgm:cxn modelId="{54103FD7-3BA2-1246-B371-8D1CEAF982E2}" type="presParOf" srcId="{BB824B0C-BC09-4225-8D28-AED5C436E7FD}" destId="{B94E3AA1-9747-476E-A775-5E5D73C1D3F3}" srcOrd="0" destOrd="0" presId="urn:microsoft.com/office/officeart/2018/5/layout/IconCircleLabelList"/>
    <dgm:cxn modelId="{E370796E-52C9-8A44-8FF7-D47F3017C6B5}" type="presParOf" srcId="{BB824B0C-BC09-4225-8D28-AED5C436E7FD}" destId="{3D604823-A3EA-445A-8292-4E3F0D24E939}" srcOrd="1" destOrd="0" presId="urn:microsoft.com/office/officeart/2018/5/layout/IconCircleLabelList"/>
    <dgm:cxn modelId="{407917F6-F9A9-6044-AB31-8E5108E9C1A1}" type="presParOf" srcId="{BB824B0C-BC09-4225-8D28-AED5C436E7FD}" destId="{41E68B9C-C107-41D7-B18A-D531F7919777}" srcOrd="2" destOrd="0" presId="urn:microsoft.com/office/officeart/2018/5/layout/IconCircleLabelList"/>
    <dgm:cxn modelId="{FA031C6E-59B3-3B43-AAA5-333AD0485B98}" type="presParOf" srcId="{BB824B0C-BC09-4225-8D28-AED5C436E7FD}" destId="{07227886-9B86-4530-86AC-EA7DC0B44B79}" srcOrd="3" destOrd="0" presId="urn:microsoft.com/office/officeart/2018/5/layout/IconCircleLabelList"/>
    <dgm:cxn modelId="{C1E2A96B-8503-B24D-AAB7-6903655FC528}" type="presParOf" srcId="{B98B16CF-735A-4498-9B92-91D78FF0186A}" destId="{02D61160-EA4F-4774-988C-ACDEB4BFF3A9}" srcOrd="9" destOrd="0" presId="urn:microsoft.com/office/officeart/2018/5/layout/IconCircleLabelList"/>
    <dgm:cxn modelId="{85668146-BB56-F449-8435-72EFA87CC56E}" type="presParOf" srcId="{B98B16CF-735A-4498-9B92-91D78FF0186A}" destId="{78EFA3FA-5B6F-455C-922B-4E4745E60D12}" srcOrd="10" destOrd="0" presId="urn:microsoft.com/office/officeart/2018/5/layout/IconCircleLabelList"/>
    <dgm:cxn modelId="{442B8A63-D764-2D48-97B8-8CDB15A10844}" type="presParOf" srcId="{78EFA3FA-5B6F-455C-922B-4E4745E60D12}" destId="{E20310FE-C666-423F-89D7-76D15870292E}" srcOrd="0" destOrd="0" presId="urn:microsoft.com/office/officeart/2018/5/layout/IconCircleLabelList"/>
    <dgm:cxn modelId="{31AA551C-C8C8-8D4A-844D-0B6262CE2DFA}" type="presParOf" srcId="{78EFA3FA-5B6F-455C-922B-4E4745E60D12}" destId="{AF698F86-2150-4BF3-9A65-AB712B723B0C}" srcOrd="1" destOrd="0" presId="urn:microsoft.com/office/officeart/2018/5/layout/IconCircleLabelList"/>
    <dgm:cxn modelId="{2970938D-C0FC-8E42-9C9E-9F38CF660776}" type="presParOf" srcId="{78EFA3FA-5B6F-455C-922B-4E4745E60D12}" destId="{6690A220-9EBF-42B3-B6FC-E1FDADD7FCD0}" srcOrd="2" destOrd="0" presId="urn:microsoft.com/office/officeart/2018/5/layout/IconCircleLabelList"/>
    <dgm:cxn modelId="{5C0A1158-6195-2F40-B1EC-6C18D22B6713}" type="presParOf" srcId="{78EFA3FA-5B6F-455C-922B-4E4745E60D12}" destId="{C9579ACA-3655-4B92-8995-61DED27E55E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1AE49-E8E8-43FB-8780-DA0EF360EF9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ACC59-20DE-4909-B312-3BECD028D41C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CA206-D117-429E-B791-FD4A8DE7BB2B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Receipt of contract</a:t>
          </a:r>
          <a:endParaRPr lang="en-US" sz="2200" kern="1200"/>
        </a:p>
      </dsp:txBody>
      <dsp:txXfrm>
        <a:off x="578678" y="1313725"/>
        <a:ext cx="1641796" cy="656718"/>
      </dsp:txXfrm>
    </dsp:sp>
    <dsp:sp modelId="{D6D22D38-7B55-4B51-B79A-577B59F11E83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A8AEF-3DAE-4319-A6B4-3DDD7458C95E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99868-AD08-49AC-8C43-CA1D6B90C46D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Contract retrieval</a:t>
          </a:r>
        </a:p>
      </dsp:txBody>
      <dsp:txXfrm>
        <a:off x="2507790" y="1313725"/>
        <a:ext cx="1641796" cy="656718"/>
      </dsp:txXfrm>
    </dsp:sp>
    <dsp:sp modelId="{EE053431-C47E-4F46-B83C-CC1A69D65143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AE434-16B4-4FA1-AA4A-FC5F26F97136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FAAF-8852-4DBC-A17F-C3E7EC2520A7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Initial Review</a:t>
          </a:r>
        </a:p>
      </dsp:txBody>
      <dsp:txXfrm>
        <a:off x="4436901" y="1313725"/>
        <a:ext cx="1641796" cy="656718"/>
      </dsp:txXfrm>
    </dsp:sp>
    <dsp:sp modelId="{F8014AFB-0B63-4E02-9E2C-7C7478A84BF1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4A88B-DA1A-4D96-A5D9-822025165BB9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B48D4-DA11-4EB8-8002-BB0E612AB830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Track changes</a:t>
          </a:r>
        </a:p>
      </dsp:txBody>
      <dsp:txXfrm>
        <a:off x="6366012" y="1313725"/>
        <a:ext cx="1641796" cy="656718"/>
      </dsp:txXfrm>
    </dsp:sp>
    <dsp:sp modelId="{08CD5FD1-22D5-42EA-BA75-773F919FD0C4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0D2D8-097C-4281-BE05-28B1A6AF7FB9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2BE5C-D7EF-42E4-8283-03A73FDDF609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Review and Negotiation</a:t>
          </a:r>
        </a:p>
      </dsp:txBody>
      <dsp:txXfrm>
        <a:off x="8295124" y="1313725"/>
        <a:ext cx="1641796" cy="656718"/>
      </dsp:txXfrm>
    </dsp:sp>
    <dsp:sp modelId="{1B0EAD56-D70C-4F5B-88A6-50D23C9D96D6}">
      <dsp:nvSpPr>
        <dsp:cNvPr id="0" name=""/>
        <dsp:cNvSpPr/>
      </dsp:nvSpPr>
      <dsp:spPr>
        <a:xfrm>
          <a:off x="3792496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0457B-D39C-4AA9-8477-DFCC30DD7C51}">
      <dsp:nvSpPr>
        <dsp:cNvPr id="0" name=""/>
        <dsp:cNvSpPr/>
      </dsp:nvSpPr>
      <dsp:spPr>
        <a:xfrm>
          <a:off x="4005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632F4-E551-45D9-8AAF-1F473ACBE9A7}">
      <dsp:nvSpPr>
        <dsp:cNvPr id="0" name=""/>
        <dsp:cNvSpPr/>
      </dsp:nvSpPr>
      <dsp:spPr>
        <a:xfrm>
          <a:off x="3472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Approval</a:t>
          </a:r>
        </a:p>
      </dsp:txBody>
      <dsp:txXfrm>
        <a:off x="3472345" y="3694331"/>
        <a:ext cx="1641796" cy="656718"/>
      </dsp:txXfrm>
    </dsp:sp>
    <dsp:sp modelId="{E2A0E207-BFDF-4169-A2DF-9CCC97819601}">
      <dsp:nvSpPr>
        <dsp:cNvPr id="0" name=""/>
        <dsp:cNvSpPr/>
      </dsp:nvSpPr>
      <dsp:spPr>
        <a:xfrm>
          <a:off x="5721607" y="2380893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1402C-C877-4152-BA97-E7348FE557A6}">
      <dsp:nvSpPr>
        <dsp:cNvPr id="0" name=""/>
        <dsp:cNvSpPr/>
      </dsp:nvSpPr>
      <dsp:spPr>
        <a:xfrm>
          <a:off x="5935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40A6F-FCC9-4806-80B2-EA915407EBBB}">
      <dsp:nvSpPr>
        <dsp:cNvPr id="0" name=""/>
        <dsp:cNvSpPr/>
      </dsp:nvSpPr>
      <dsp:spPr>
        <a:xfrm>
          <a:off x="5401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Execution and storage</a:t>
          </a:r>
        </a:p>
      </dsp:txBody>
      <dsp:txXfrm>
        <a:off x="5401457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39523-3EC9-4B63-8D7B-4DF9F98C38DE}">
      <dsp:nvSpPr>
        <dsp:cNvPr id="0" name=""/>
        <dsp:cNvSpPr/>
      </dsp:nvSpPr>
      <dsp:spPr>
        <a:xfrm>
          <a:off x="679050" y="578169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D7668-7D45-44DC-82A0-3350F6B8C4E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8CB69-01B4-4E5B-B9E9-827F1D83C685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Average Processing Time</a:t>
          </a:r>
        </a:p>
      </dsp:txBody>
      <dsp:txXfrm>
        <a:off x="75768" y="3053169"/>
        <a:ext cx="3093750" cy="720000"/>
      </dsp:txXfrm>
    </dsp:sp>
    <dsp:sp modelId="{6D67FD6F-BE77-4E0A-A544-30DCFC65A0FD}">
      <dsp:nvSpPr>
        <dsp:cNvPr id="0" name=""/>
        <dsp:cNvSpPr/>
      </dsp:nvSpPr>
      <dsp:spPr>
        <a:xfrm>
          <a:off x="4314206" y="578169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B38A2-5641-4BCF-ABC9-CEBF8F0F4CF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3E866-493C-4B96-A1A8-C2F653CB6364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Number of days spent in each stage</a:t>
          </a:r>
        </a:p>
      </dsp:txBody>
      <dsp:txXfrm>
        <a:off x="3710925" y="3053169"/>
        <a:ext cx="3093750" cy="720000"/>
      </dsp:txXfrm>
    </dsp:sp>
    <dsp:sp modelId="{C63EAA9B-39FF-468B-9AC1-CD0D27330F64}">
      <dsp:nvSpPr>
        <dsp:cNvPr id="0" name=""/>
        <dsp:cNvSpPr/>
      </dsp:nvSpPr>
      <dsp:spPr>
        <a:xfrm>
          <a:off x="7949362" y="578169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E4286-CD44-46F5-A82C-894C3468818A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C9756-0CF8-4C63-B3AD-3EECB9037975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Number of contracts delayed</a:t>
          </a:r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25EA9-827E-4C42-BA8C-9B71774D7284}">
      <dsp:nvSpPr>
        <dsp:cNvPr id="0" name=""/>
        <dsp:cNvSpPr/>
      </dsp:nvSpPr>
      <dsp:spPr>
        <a:xfrm>
          <a:off x="1439153" y="88099"/>
          <a:ext cx="1282150" cy="12821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0037E-EB1D-452F-89CE-EB16D9AF6E48}">
      <dsp:nvSpPr>
        <dsp:cNvPr id="0" name=""/>
        <dsp:cNvSpPr/>
      </dsp:nvSpPr>
      <dsp:spPr>
        <a:xfrm>
          <a:off x="1712399" y="361344"/>
          <a:ext cx="735660" cy="735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80274-3A76-4A01-A315-6E1B69F82FD1}">
      <dsp:nvSpPr>
        <dsp:cNvPr id="0" name=""/>
        <dsp:cNvSpPr/>
      </dsp:nvSpPr>
      <dsp:spPr>
        <a:xfrm>
          <a:off x="1029286" y="1769608"/>
          <a:ext cx="21018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Interviews and Surveys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Gather input from key stakeholders on their needs and concerns</a:t>
          </a:r>
          <a:endParaRPr lang="en-US" sz="1100" kern="1200"/>
        </a:p>
      </dsp:txBody>
      <dsp:txXfrm>
        <a:off x="1029286" y="1769608"/>
        <a:ext cx="2101885" cy="720000"/>
      </dsp:txXfrm>
    </dsp:sp>
    <dsp:sp modelId="{50E8171A-EBD9-4938-B11E-42934EF6CC36}">
      <dsp:nvSpPr>
        <dsp:cNvPr id="0" name=""/>
        <dsp:cNvSpPr/>
      </dsp:nvSpPr>
      <dsp:spPr>
        <a:xfrm>
          <a:off x="3908869" y="88099"/>
          <a:ext cx="1282150" cy="12821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8BC8D-88B2-4657-A599-6378B91EDC6E}">
      <dsp:nvSpPr>
        <dsp:cNvPr id="0" name=""/>
        <dsp:cNvSpPr/>
      </dsp:nvSpPr>
      <dsp:spPr>
        <a:xfrm>
          <a:off x="4182114" y="361344"/>
          <a:ext cx="735660" cy="735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24E38-DA93-4E26-8094-9FF37896F1EF}">
      <dsp:nvSpPr>
        <dsp:cNvPr id="0" name=""/>
        <dsp:cNvSpPr/>
      </dsp:nvSpPr>
      <dsp:spPr>
        <a:xfrm>
          <a:off x="3499002" y="1769608"/>
          <a:ext cx="21018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Workshops</a:t>
          </a:r>
          <a:endParaRPr lang="en-GB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To facilitate discussions and gather requirements in a collaborative setting.</a:t>
          </a:r>
          <a:endParaRPr lang="en-US" sz="1100" kern="1200"/>
        </a:p>
      </dsp:txBody>
      <dsp:txXfrm>
        <a:off x="3499002" y="1769608"/>
        <a:ext cx="2101885" cy="720000"/>
      </dsp:txXfrm>
    </dsp:sp>
    <dsp:sp modelId="{E17B4E81-0EB1-42D9-8350-6146C8D412E1}">
      <dsp:nvSpPr>
        <dsp:cNvPr id="0" name=""/>
        <dsp:cNvSpPr/>
      </dsp:nvSpPr>
      <dsp:spPr>
        <a:xfrm>
          <a:off x="1439153" y="3015079"/>
          <a:ext cx="1282150" cy="12821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DB7C3-54ED-4D36-9966-628B65E0FB59}">
      <dsp:nvSpPr>
        <dsp:cNvPr id="0" name=""/>
        <dsp:cNvSpPr/>
      </dsp:nvSpPr>
      <dsp:spPr>
        <a:xfrm>
          <a:off x="1712399" y="3288324"/>
          <a:ext cx="735660" cy="735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4BB8B-BDD3-4F35-BC13-0B473C6914AC}">
      <dsp:nvSpPr>
        <dsp:cNvPr id="0" name=""/>
        <dsp:cNvSpPr/>
      </dsp:nvSpPr>
      <dsp:spPr>
        <a:xfrm>
          <a:off x="1029286" y="4696588"/>
          <a:ext cx="21018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SWOT Analysis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Identify strengths, weaknesses, opportunities, and threats  with the existing   processes.</a:t>
          </a:r>
          <a:endParaRPr lang="en-US" sz="1100" kern="1200"/>
        </a:p>
      </dsp:txBody>
      <dsp:txXfrm>
        <a:off x="1029286" y="4696588"/>
        <a:ext cx="2101885" cy="720000"/>
      </dsp:txXfrm>
    </dsp:sp>
    <dsp:sp modelId="{43748688-5F87-47BA-B9CB-1408BC20E02C}">
      <dsp:nvSpPr>
        <dsp:cNvPr id="0" name=""/>
        <dsp:cNvSpPr/>
      </dsp:nvSpPr>
      <dsp:spPr>
        <a:xfrm>
          <a:off x="3908869" y="3015079"/>
          <a:ext cx="1282150" cy="12821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9DBAD-B3E4-46A0-B1F7-CED509DADCE0}">
      <dsp:nvSpPr>
        <dsp:cNvPr id="0" name=""/>
        <dsp:cNvSpPr/>
      </dsp:nvSpPr>
      <dsp:spPr>
        <a:xfrm>
          <a:off x="4182114" y="3288324"/>
          <a:ext cx="735660" cy="735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12DBA-948F-4F4A-A41E-5316CBC2CC7A}">
      <dsp:nvSpPr>
        <dsp:cNvPr id="0" name=""/>
        <dsp:cNvSpPr/>
      </dsp:nvSpPr>
      <dsp:spPr>
        <a:xfrm>
          <a:off x="3499002" y="4696588"/>
          <a:ext cx="21018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User Stories and Use Cases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To define and document functional requirements.</a:t>
          </a:r>
          <a:r>
            <a:rPr lang="en-US" sz="1100" i="0" kern="1200" baseline="0"/>
            <a:t> </a:t>
          </a:r>
          <a:endParaRPr lang="en-US" sz="1100" kern="1200"/>
        </a:p>
      </dsp:txBody>
      <dsp:txXfrm>
        <a:off x="3499002" y="4696588"/>
        <a:ext cx="210188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4084A-1AE7-4162-9F3F-6694D444350E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6569-546C-4A38-95AC-1A2CEC96DB4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3B578-1CD8-43B3-B05A-DEBA50CF9FF6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Overload of work in legal department</a:t>
          </a:r>
        </a:p>
      </dsp:txBody>
      <dsp:txXfrm>
        <a:off x="75768" y="3053169"/>
        <a:ext cx="3093750" cy="720000"/>
      </dsp:txXfrm>
    </dsp:sp>
    <dsp:sp modelId="{2F9A29A3-1439-4FC9-9CB2-E3FC24081236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2A0D6-DB62-48D9-A5E1-04DFDBD44814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C6D36-7CD0-4EDB-9154-BAFBA3A2F43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Lack of resources</a:t>
          </a:r>
        </a:p>
      </dsp:txBody>
      <dsp:txXfrm>
        <a:off x="3710925" y="3053169"/>
        <a:ext cx="3093750" cy="720000"/>
      </dsp:txXfrm>
    </dsp:sp>
    <dsp:sp modelId="{51517288-72D0-4932-B049-8B3811C8A565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BC75C-6DBB-4149-9BC7-855B597BE2D2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A71CB-65A0-4D50-947A-766B5B4B28A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Poor communication between departments</a:t>
          </a:r>
        </a:p>
      </dsp:txBody>
      <dsp:txXfrm>
        <a:off x="7346081" y="3053169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D7C9C-BF28-4589-86B2-FE3EDB2F27C0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CDA0E-CDD2-4F87-8958-54D11A4B1773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202DC-4EFD-489E-9D8B-BEEA0605C565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Interviews and Surveys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Gather input from key stakeholders on their needs and concerns</a:t>
          </a:r>
          <a:endParaRPr lang="en-US" sz="1900" kern="1200"/>
        </a:p>
      </dsp:txBody>
      <dsp:txXfrm>
        <a:off x="1834517" y="469890"/>
        <a:ext cx="3148942" cy="1335915"/>
      </dsp:txXfrm>
    </dsp:sp>
    <dsp:sp modelId="{57828926-5F4C-42F0-8972-A103973225E5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5AC35-6439-44C5-8721-7498215E85C3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50201-45DE-4D51-ADCB-C811A7FC85A6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Workshops</a:t>
          </a:r>
          <a:endParaRPr lang="en-GB" sz="1900" kern="120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To facilitate discussions and gather requirements in a collaborative setting.</a:t>
          </a:r>
          <a:endParaRPr lang="en-US" sz="1900" kern="1200"/>
        </a:p>
      </dsp:txBody>
      <dsp:txXfrm>
        <a:off x="7154322" y="469890"/>
        <a:ext cx="3148942" cy="1335915"/>
      </dsp:txXfrm>
    </dsp:sp>
    <dsp:sp modelId="{006E8C8C-8505-4C8D-8658-6C7305255D7A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93F35-FF04-4520-A7AB-0AFEE81E9C6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9B02F-45CA-45A2-BA24-F7B7A0DD064B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SWOT Analysis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Identify strengths, weaknesses, opportunities, and threats  with the existing   processes.</a:t>
          </a:r>
          <a:endParaRPr lang="en-US" sz="1900" kern="1200"/>
        </a:p>
      </dsp:txBody>
      <dsp:txXfrm>
        <a:off x="1834517" y="2545532"/>
        <a:ext cx="3148942" cy="1335915"/>
      </dsp:txXfrm>
    </dsp:sp>
    <dsp:sp modelId="{1D2B7B2B-2141-4C24-8604-EF414DCE7D68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3CBA2-A7EF-42BA-92F2-4337C1C1001C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D6B67-B37C-4F53-939B-5F6679749B26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User Stories and Use Cases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To define and document functional requirements.</a:t>
          </a:r>
          <a:r>
            <a:rPr lang="en-US" sz="1900" i="0" kern="1200" baseline="0"/>
            <a:t> </a:t>
          </a:r>
          <a:endParaRPr lang="en-US" sz="1900" kern="1200"/>
        </a:p>
      </dsp:txBody>
      <dsp:txXfrm>
        <a:off x="7154322" y="2545532"/>
        <a:ext cx="3148942" cy="1335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D5E10-2511-DD45-9884-3EE617E029C4}">
      <dsp:nvSpPr>
        <dsp:cNvPr id="0" name=""/>
        <dsp:cNvSpPr/>
      </dsp:nvSpPr>
      <dsp:spPr>
        <a:xfrm>
          <a:off x="1974562" y="1038585"/>
          <a:ext cx="422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275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4607" y="1082038"/>
        <a:ext cx="22667" cy="4533"/>
      </dsp:txXfrm>
    </dsp:sp>
    <dsp:sp modelId="{FA4E8398-0228-F84E-A1CC-25D08A4ABF80}">
      <dsp:nvSpPr>
        <dsp:cNvPr id="0" name=""/>
        <dsp:cNvSpPr/>
      </dsp:nvSpPr>
      <dsp:spPr>
        <a:xfrm>
          <a:off x="5236" y="492967"/>
          <a:ext cx="1971125" cy="118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87" tIns="101385" rIns="96587" bIns="10138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Electronic contract request</a:t>
          </a:r>
          <a:endParaRPr lang="en-US" sz="2100" kern="1200" dirty="0"/>
        </a:p>
      </dsp:txBody>
      <dsp:txXfrm>
        <a:off x="5236" y="492967"/>
        <a:ext cx="1971125" cy="1182675"/>
      </dsp:txXfrm>
    </dsp:sp>
    <dsp:sp modelId="{F4AC1645-92D3-4A4D-B72C-F98689684317}">
      <dsp:nvSpPr>
        <dsp:cNvPr id="0" name=""/>
        <dsp:cNvSpPr/>
      </dsp:nvSpPr>
      <dsp:spPr>
        <a:xfrm>
          <a:off x="4399046" y="1038585"/>
          <a:ext cx="422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275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599092" y="1082038"/>
        <a:ext cx="22667" cy="4533"/>
      </dsp:txXfrm>
    </dsp:sp>
    <dsp:sp modelId="{62F0001C-9585-A340-93BF-A5501760C29B}">
      <dsp:nvSpPr>
        <dsp:cNvPr id="0" name=""/>
        <dsp:cNvSpPr/>
      </dsp:nvSpPr>
      <dsp:spPr>
        <a:xfrm>
          <a:off x="2429721" y="492967"/>
          <a:ext cx="1971125" cy="1182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87" tIns="101385" rIns="96587" bIns="10138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Pre-screening</a:t>
          </a:r>
          <a:endParaRPr lang="en-US" sz="2100" kern="1200" dirty="0"/>
        </a:p>
      </dsp:txBody>
      <dsp:txXfrm>
        <a:off x="2429721" y="492967"/>
        <a:ext cx="1971125" cy="1182675"/>
      </dsp:txXfrm>
    </dsp:sp>
    <dsp:sp modelId="{D03BD918-2DDD-994C-88C9-CC3A4689BDFE}">
      <dsp:nvSpPr>
        <dsp:cNvPr id="0" name=""/>
        <dsp:cNvSpPr/>
      </dsp:nvSpPr>
      <dsp:spPr>
        <a:xfrm>
          <a:off x="990799" y="1673843"/>
          <a:ext cx="4848969" cy="422758"/>
        </a:xfrm>
        <a:custGeom>
          <a:avLst/>
          <a:gdLst/>
          <a:ahLst/>
          <a:cxnLst/>
          <a:rect l="0" t="0" r="0" b="0"/>
          <a:pathLst>
            <a:path>
              <a:moveTo>
                <a:pt x="4848969" y="0"/>
              </a:moveTo>
              <a:lnTo>
                <a:pt x="4848969" y="228479"/>
              </a:lnTo>
              <a:lnTo>
                <a:pt x="0" y="228479"/>
              </a:lnTo>
              <a:lnTo>
                <a:pt x="0" y="42275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293531" y="1882955"/>
        <a:ext cx="243505" cy="4533"/>
      </dsp:txXfrm>
    </dsp:sp>
    <dsp:sp modelId="{52211B35-39D9-E04C-86FE-DD4BB2055BDD}">
      <dsp:nvSpPr>
        <dsp:cNvPr id="0" name=""/>
        <dsp:cNvSpPr/>
      </dsp:nvSpPr>
      <dsp:spPr>
        <a:xfrm>
          <a:off x="4854205" y="492967"/>
          <a:ext cx="1971125" cy="1182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87" tIns="101385" rIns="96587" bIns="10138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Workflow management</a:t>
          </a:r>
          <a:endParaRPr lang="en-US" sz="2100" kern="1200" dirty="0"/>
        </a:p>
      </dsp:txBody>
      <dsp:txXfrm>
        <a:off x="4854205" y="492967"/>
        <a:ext cx="1971125" cy="1182675"/>
      </dsp:txXfrm>
    </dsp:sp>
    <dsp:sp modelId="{5529B6F2-923B-2D46-B0E3-6D6EB01E33DF}">
      <dsp:nvSpPr>
        <dsp:cNvPr id="0" name=""/>
        <dsp:cNvSpPr/>
      </dsp:nvSpPr>
      <dsp:spPr>
        <a:xfrm>
          <a:off x="1974562" y="2674620"/>
          <a:ext cx="422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275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174607" y="2718073"/>
        <a:ext cx="22667" cy="4533"/>
      </dsp:txXfrm>
    </dsp:sp>
    <dsp:sp modelId="{2DC0394A-6779-F445-963D-488292E25F73}">
      <dsp:nvSpPr>
        <dsp:cNvPr id="0" name=""/>
        <dsp:cNvSpPr/>
      </dsp:nvSpPr>
      <dsp:spPr>
        <a:xfrm>
          <a:off x="5236" y="2129002"/>
          <a:ext cx="1971125" cy="1182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87" tIns="101385" rIns="96587" bIns="10138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Electronic contract review</a:t>
          </a:r>
          <a:endParaRPr lang="en-US" sz="2100" kern="1200" dirty="0"/>
        </a:p>
      </dsp:txBody>
      <dsp:txXfrm>
        <a:off x="5236" y="2129002"/>
        <a:ext cx="1971125" cy="1182675"/>
      </dsp:txXfrm>
    </dsp:sp>
    <dsp:sp modelId="{89AA5731-D6B4-CD46-8563-73C83229659C}">
      <dsp:nvSpPr>
        <dsp:cNvPr id="0" name=""/>
        <dsp:cNvSpPr/>
      </dsp:nvSpPr>
      <dsp:spPr>
        <a:xfrm>
          <a:off x="4399046" y="2674620"/>
          <a:ext cx="422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275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599092" y="2718073"/>
        <a:ext cx="22667" cy="4533"/>
      </dsp:txXfrm>
    </dsp:sp>
    <dsp:sp modelId="{DF9A3152-7C11-054D-B5AA-2BA0D14EE393}">
      <dsp:nvSpPr>
        <dsp:cNvPr id="0" name=""/>
        <dsp:cNvSpPr/>
      </dsp:nvSpPr>
      <dsp:spPr>
        <a:xfrm>
          <a:off x="2429721" y="2129002"/>
          <a:ext cx="1971125" cy="1182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87" tIns="101385" rIns="96587" bIns="10138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Collaboration using software</a:t>
          </a:r>
          <a:endParaRPr lang="en-US" sz="2100" kern="1200" dirty="0"/>
        </a:p>
      </dsp:txBody>
      <dsp:txXfrm>
        <a:off x="2429721" y="2129002"/>
        <a:ext cx="1971125" cy="1182675"/>
      </dsp:txXfrm>
    </dsp:sp>
    <dsp:sp modelId="{1690C904-A495-EE4F-BC2D-2D7498EE519E}">
      <dsp:nvSpPr>
        <dsp:cNvPr id="0" name=""/>
        <dsp:cNvSpPr/>
      </dsp:nvSpPr>
      <dsp:spPr>
        <a:xfrm>
          <a:off x="990799" y="3309877"/>
          <a:ext cx="4848969" cy="422758"/>
        </a:xfrm>
        <a:custGeom>
          <a:avLst/>
          <a:gdLst/>
          <a:ahLst/>
          <a:cxnLst/>
          <a:rect l="0" t="0" r="0" b="0"/>
          <a:pathLst>
            <a:path>
              <a:moveTo>
                <a:pt x="4848969" y="0"/>
              </a:moveTo>
              <a:lnTo>
                <a:pt x="4848969" y="228479"/>
              </a:lnTo>
              <a:lnTo>
                <a:pt x="0" y="228479"/>
              </a:lnTo>
              <a:lnTo>
                <a:pt x="0" y="422758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293531" y="3518990"/>
        <a:ext cx="243505" cy="4533"/>
      </dsp:txXfrm>
    </dsp:sp>
    <dsp:sp modelId="{6C1D5B77-6322-8E4F-8B6E-BE4AA1185455}">
      <dsp:nvSpPr>
        <dsp:cNvPr id="0" name=""/>
        <dsp:cNvSpPr/>
      </dsp:nvSpPr>
      <dsp:spPr>
        <a:xfrm>
          <a:off x="4854205" y="2129002"/>
          <a:ext cx="1971125" cy="118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87" tIns="101385" rIns="96587" bIns="10138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Electronic storage and execution</a:t>
          </a:r>
          <a:endParaRPr lang="en-US" sz="2100" kern="1200" dirty="0"/>
        </a:p>
      </dsp:txBody>
      <dsp:txXfrm>
        <a:off x="4854205" y="2129002"/>
        <a:ext cx="1971125" cy="1182675"/>
      </dsp:txXfrm>
    </dsp:sp>
    <dsp:sp modelId="{861689A2-7F1D-A24F-A285-8E0529AA77DE}">
      <dsp:nvSpPr>
        <dsp:cNvPr id="0" name=""/>
        <dsp:cNvSpPr/>
      </dsp:nvSpPr>
      <dsp:spPr>
        <a:xfrm>
          <a:off x="5236" y="3765036"/>
          <a:ext cx="1971125" cy="1182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87" tIns="101385" rIns="96587" bIns="10138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Continuous improvement</a:t>
          </a:r>
          <a:endParaRPr lang="en-US" sz="2100" kern="1200" dirty="0"/>
        </a:p>
      </dsp:txBody>
      <dsp:txXfrm>
        <a:off x="5236" y="3765036"/>
        <a:ext cx="1971125" cy="11826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B2712-C3CB-7F40-841A-20FC09F90413}">
      <dsp:nvSpPr>
        <dsp:cNvPr id="0" name=""/>
        <dsp:cNvSpPr/>
      </dsp:nvSpPr>
      <dsp:spPr>
        <a:xfrm>
          <a:off x="8258163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1C611-3901-F749-BE15-9BB9F053966B}">
      <dsp:nvSpPr>
        <dsp:cNvPr id="0" name=""/>
        <dsp:cNvSpPr/>
      </dsp:nvSpPr>
      <dsp:spPr>
        <a:xfrm>
          <a:off x="5067028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037F6-292E-B84E-9C4F-96512121600D}">
      <dsp:nvSpPr>
        <dsp:cNvPr id="0" name=""/>
        <dsp:cNvSpPr/>
      </dsp:nvSpPr>
      <dsp:spPr>
        <a:xfrm>
          <a:off x="1875892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7857C-ADC2-B546-9EC0-BF9C2D56AECB}">
      <dsp:nvSpPr>
        <dsp:cNvPr id="0" name=""/>
        <dsp:cNvSpPr/>
      </dsp:nvSpPr>
      <dsp:spPr>
        <a:xfrm>
          <a:off x="616148" y="257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B57E4A-7005-C14C-A719-21E43FDC31A3}">
      <dsp:nvSpPr>
        <dsp:cNvPr id="0" name=""/>
        <dsp:cNvSpPr/>
      </dsp:nvSpPr>
      <dsp:spPr>
        <a:xfrm>
          <a:off x="906251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Streamline</a:t>
          </a:r>
        </a:p>
      </dsp:txBody>
      <dsp:txXfrm>
        <a:off x="954810" y="324414"/>
        <a:ext cx="2513811" cy="1560821"/>
      </dsp:txXfrm>
    </dsp:sp>
    <dsp:sp modelId="{17085FFC-77E3-6F45-8E44-CC7BE30BB3E0}">
      <dsp:nvSpPr>
        <dsp:cNvPr id="0" name=""/>
        <dsp:cNvSpPr/>
      </dsp:nvSpPr>
      <dsp:spPr>
        <a:xfrm>
          <a:off x="616148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660D7D-CA67-6446-9AB4-3EF77CB45E1C}">
      <dsp:nvSpPr>
        <dsp:cNvPr id="0" name=""/>
        <dsp:cNvSpPr/>
      </dsp:nvSpPr>
      <dsp:spPr>
        <a:xfrm>
          <a:off x="906251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Streamline Review</a:t>
          </a:r>
        </a:p>
      </dsp:txBody>
      <dsp:txXfrm>
        <a:off x="954810" y="2741699"/>
        <a:ext cx="2513811" cy="1560821"/>
      </dsp:txXfrm>
    </dsp:sp>
    <dsp:sp modelId="{00F4E0A4-108A-114E-9939-E9ED3B36AF88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2121ED-9D67-F648-ACEB-F22F726CF30C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Improve</a:t>
          </a:r>
        </a:p>
      </dsp:txBody>
      <dsp:txXfrm>
        <a:off x="4145946" y="324414"/>
        <a:ext cx="2513811" cy="1560821"/>
      </dsp:txXfrm>
    </dsp:sp>
    <dsp:sp modelId="{9C0ADFDC-F321-FA48-B5A6-E472E1563A38}">
      <dsp:nvSpPr>
        <dsp:cNvPr id="0" name=""/>
        <dsp:cNvSpPr/>
      </dsp:nvSpPr>
      <dsp:spPr>
        <a:xfrm>
          <a:off x="3807283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C90E6C-8ADA-8248-B113-ED81C565201C}">
      <dsp:nvSpPr>
        <dsp:cNvPr id="0" name=""/>
        <dsp:cNvSpPr/>
      </dsp:nvSpPr>
      <dsp:spPr>
        <a:xfrm>
          <a:off x="4097387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Improve communication</a:t>
          </a:r>
        </a:p>
      </dsp:txBody>
      <dsp:txXfrm>
        <a:off x="4145946" y="2741699"/>
        <a:ext cx="2513811" cy="1560821"/>
      </dsp:txXfrm>
    </dsp:sp>
    <dsp:sp modelId="{72BD1054-0FF8-0648-AAAC-D94FD05BA8A9}">
      <dsp:nvSpPr>
        <dsp:cNvPr id="0" name=""/>
        <dsp:cNvSpPr/>
      </dsp:nvSpPr>
      <dsp:spPr>
        <a:xfrm>
          <a:off x="6998419" y="257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68EB63-2850-8F4D-81CF-B5541C065770}">
      <dsp:nvSpPr>
        <dsp:cNvPr id="0" name=""/>
        <dsp:cNvSpPr/>
      </dsp:nvSpPr>
      <dsp:spPr>
        <a:xfrm>
          <a:off x="7288522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Increase</a:t>
          </a:r>
        </a:p>
      </dsp:txBody>
      <dsp:txXfrm>
        <a:off x="7337081" y="324414"/>
        <a:ext cx="2513811" cy="1560821"/>
      </dsp:txXfrm>
    </dsp:sp>
    <dsp:sp modelId="{258B5146-9AA0-004E-84F7-5A7FA10D63AE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2B0C18-D677-3D40-89FA-4952247971A5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Increase manpower</a:t>
          </a:r>
        </a:p>
      </dsp:txBody>
      <dsp:txXfrm>
        <a:off x="7337081" y="2741699"/>
        <a:ext cx="2513811" cy="15608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56D5E-2B77-431D-9BC2-ADD71888C632}">
      <dsp:nvSpPr>
        <dsp:cNvPr id="0" name=""/>
        <dsp:cNvSpPr/>
      </dsp:nvSpPr>
      <dsp:spPr>
        <a:xfrm>
          <a:off x="1132178" y="200"/>
          <a:ext cx="947882" cy="9478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E8F68-9A79-40D5-821F-BC39D5210DBD}">
      <dsp:nvSpPr>
        <dsp:cNvPr id="0" name=""/>
        <dsp:cNvSpPr/>
      </dsp:nvSpPr>
      <dsp:spPr>
        <a:xfrm>
          <a:off x="1334186" y="202208"/>
          <a:ext cx="543867" cy="543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F8E40-5246-4050-8633-B0CDFC5268CA}">
      <dsp:nvSpPr>
        <dsp:cNvPr id="0" name=""/>
        <dsp:cNvSpPr/>
      </dsp:nvSpPr>
      <dsp:spPr>
        <a:xfrm>
          <a:off x="829167" y="1243325"/>
          <a:ext cx="1553906" cy="73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Upgrade to contract management software </a:t>
          </a:r>
        </a:p>
      </dsp:txBody>
      <dsp:txXfrm>
        <a:off x="829167" y="1243325"/>
        <a:ext cx="1553906" cy="738105"/>
      </dsp:txXfrm>
    </dsp:sp>
    <dsp:sp modelId="{976A17E9-536B-4700-84D9-D2765A3983B2}">
      <dsp:nvSpPr>
        <dsp:cNvPr id="0" name=""/>
        <dsp:cNvSpPr/>
      </dsp:nvSpPr>
      <dsp:spPr>
        <a:xfrm>
          <a:off x="2958018" y="200"/>
          <a:ext cx="947882" cy="9478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4D575-DE24-4DAE-BFF5-410E52FE9FB3}">
      <dsp:nvSpPr>
        <dsp:cNvPr id="0" name=""/>
        <dsp:cNvSpPr/>
      </dsp:nvSpPr>
      <dsp:spPr>
        <a:xfrm>
          <a:off x="3160026" y="202208"/>
          <a:ext cx="543867" cy="543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85868-CB9F-406E-949A-EC61D1B4400D}">
      <dsp:nvSpPr>
        <dsp:cNvPr id="0" name=""/>
        <dsp:cNvSpPr/>
      </dsp:nvSpPr>
      <dsp:spPr>
        <a:xfrm>
          <a:off x="2655007" y="1243325"/>
          <a:ext cx="1553906" cy="73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Implement an electronic contract request system that allows business units and departments to contract electronically</a:t>
          </a:r>
        </a:p>
      </dsp:txBody>
      <dsp:txXfrm>
        <a:off x="2655007" y="1243325"/>
        <a:ext cx="1553906" cy="738105"/>
      </dsp:txXfrm>
    </dsp:sp>
    <dsp:sp modelId="{21198852-9751-4EB0-8852-1E67ECE15337}">
      <dsp:nvSpPr>
        <dsp:cNvPr id="0" name=""/>
        <dsp:cNvSpPr/>
      </dsp:nvSpPr>
      <dsp:spPr>
        <a:xfrm>
          <a:off x="4783858" y="200"/>
          <a:ext cx="947882" cy="9478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8DB48-8528-467C-9938-5F60BCC4147B}">
      <dsp:nvSpPr>
        <dsp:cNvPr id="0" name=""/>
        <dsp:cNvSpPr/>
      </dsp:nvSpPr>
      <dsp:spPr>
        <a:xfrm>
          <a:off x="4985866" y="202208"/>
          <a:ext cx="543867" cy="543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A5CB2-5BEC-4911-BBAE-F694359B66D9}">
      <dsp:nvSpPr>
        <dsp:cNvPr id="0" name=""/>
        <dsp:cNvSpPr/>
      </dsp:nvSpPr>
      <dsp:spPr>
        <a:xfrm>
          <a:off x="4480846" y="1243325"/>
          <a:ext cx="1553906" cy="73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Implement document management and e-signature</a:t>
          </a:r>
        </a:p>
      </dsp:txBody>
      <dsp:txXfrm>
        <a:off x="4480846" y="1243325"/>
        <a:ext cx="1553906" cy="738105"/>
      </dsp:txXfrm>
    </dsp:sp>
    <dsp:sp modelId="{3E6AF30C-C476-49F5-9940-34D006EA594E}">
      <dsp:nvSpPr>
        <dsp:cNvPr id="0" name=""/>
        <dsp:cNvSpPr/>
      </dsp:nvSpPr>
      <dsp:spPr>
        <a:xfrm>
          <a:off x="6609698" y="200"/>
          <a:ext cx="947882" cy="9478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2C61E-97FA-4B68-92A2-3718D2DA444D}">
      <dsp:nvSpPr>
        <dsp:cNvPr id="0" name=""/>
        <dsp:cNvSpPr/>
      </dsp:nvSpPr>
      <dsp:spPr>
        <a:xfrm>
          <a:off x="6811706" y="202208"/>
          <a:ext cx="543867" cy="5438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D454B-080B-4F75-9ABD-AB1CC4E85D08}">
      <dsp:nvSpPr>
        <dsp:cNvPr id="0" name=""/>
        <dsp:cNvSpPr/>
      </dsp:nvSpPr>
      <dsp:spPr>
        <a:xfrm>
          <a:off x="6306686" y="1243325"/>
          <a:ext cx="1553906" cy="73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Provide training for the reviewers on the new processes and tools</a:t>
          </a:r>
        </a:p>
      </dsp:txBody>
      <dsp:txXfrm>
        <a:off x="6306686" y="1243325"/>
        <a:ext cx="1553906" cy="738105"/>
      </dsp:txXfrm>
    </dsp:sp>
    <dsp:sp modelId="{B94E3AA1-9747-476E-A775-5E5D73C1D3F3}">
      <dsp:nvSpPr>
        <dsp:cNvPr id="0" name=""/>
        <dsp:cNvSpPr/>
      </dsp:nvSpPr>
      <dsp:spPr>
        <a:xfrm>
          <a:off x="8435538" y="200"/>
          <a:ext cx="947882" cy="9478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04823-A3EA-445A-8292-4E3F0D24E939}">
      <dsp:nvSpPr>
        <dsp:cNvPr id="0" name=""/>
        <dsp:cNvSpPr/>
      </dsp:nvSpPr>
      <dsp:spPr>
        <a:xfrm>
          <a:off x="8637546" y="202208"/>
          <a:ext cx="543867" cy="5438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27886-9B86-4530-86AC-EA7DC0B44B79}">
      <dsp:nvSpPr>
        <dsp:cNvPr id="0" name=""/>
        <dsp:cNvSpPr/>
      </dsp:nvSpPr>
      <dsp:spPr>
        <a:xfrm>
          <a:off x="8132526" y="1243325"/>
          <a:ext cx="1553906" cy="73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Continue to monitor key performance indicators</a:t>
          </a:r>
        </a:p>
      </dsp:txBody>
      <dsp:txXfrm>
        <a:off x="8132526" y="1243325"/>
        <a:ext cx="1553906" cy="738105"/>
      </dsp:txXfrm>
    </dsp:sp>
    <dsp:sp modelId="{E20310FE-C666-423F-89D7-76D15870292E}">
      <dsp:nvSpPr>
        <dsp:cNvPr id="0" name=""/>
        <dsp:cNvSpPr/>
      </dsp:nvSpPr>
      <dsp:spPr>
        <a:xfrm>
          <a:off x="4783858" y="2369907"/>
          <a:ext cx="947882" cy="9478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98F86-2150-4BF3-9A65-AB712B723B0C}">
      <dsp:nvSpPr>
        <dsp:cNvPr id="0" name=""/>
        <dsp:cNvSpPr/>
      </dsp:nvSpPr>
      <dsp:spPr>
        <a:xfrm>
          <a:off x="4985866" y="2571915"/>
          <a:ext cx="543867" cy="5438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79ACA-3655-4B92-8995-61DED27E55EF}">
      <dsp:nvSpPr>
        <dsp:cNvPr id="0" name=""/>
        <dsp:cNvSpPr/>
      </dsp:nvSpPr>
      <dsp:spPr>
        <a:xfrm>
          <a:off x="4480846" y="3613032"/>
          <a:ext cx="1553906" cy="73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Consider outsourcing part of contract to the third-party</a:t>
          </a:r>
        </a:p>
      </dsp:txBody>
      <dsp:txXfrm>
        <a:off x="4480846" y="3613032"/>
        <a:ext cx="1553906" cy="738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901B-D3D7-E3FB-99A1-C9CE38702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8D36C-384E-19A2-51A3-198F82484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9BF65-5168-0700-72D3-C1ECB902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3690B-8022-EC7B-ED19-ABAF4D30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F1AF-DF49-E5C9-6019-08F5AFB2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7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4B5D-9588-EBDA-323F-276E705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C1ED-4943-CEA2-D21F-52FD11CBC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4AA9-3E2E-D893-08ED-B8F2D908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C0EEF-2BEB-898B-479F-48DCA40D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F40B-9EC0-5043-E9B9-39291F6B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0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C60DA-EC47-FEE1-8A3A-14D98A718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D1AB9-7904-2E60-CA23-38D44B6F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7E09-60B0-E300-F825-5DB19B66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8CD2-424C-A3CA-14A6-B145F713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6965-7770-D485-6948-08AB6F1A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2EAA-8982-BD62-2E1E-E4B21F55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1A80-73A9-FF56-978D-1D6356CE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608A-6F51-5873-AADA-1C9EA282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62EE8-10B4-E436-9FD7-E3E28B00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BA28-8D0D-85B3-BF03-9E9BD42D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4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2DBD-4132-3E94-91EF-EEEBACE0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5442B-EB78-6073-D528-B3F9E46EA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2B5D5-AC7E-AA0F-6EE7-9C2F53AF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F13AF-DCA3-4DD8-BF58-83D1A826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48D9-03FE-C142-3128-EDA75645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31E1-6A74-F9B8-38BA-C05FC4EA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057C0-0031-B0AA-8603-BE8B7C83E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D9925-A322-C016-1A00-49E6952B1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75C1-6DD2-263D-724F-565AB928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6A1FB-563D-AAB8-E2AE-D9F46AB1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CFA42-898C-BB66-08E6-A270B2B1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7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8B17-497D-2B81-D657-1664717B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23AE6-F3EA-7BE1-4134-AA2A4856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C924E-683B-584A-5CD6-3C5C5CFA9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32EDA-7FD5-26B4-8DF3-EB99CFD8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18190-668C-39A8-501C-154796F0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C64ED-44A4-38EF-739B-C6081495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91E2D-E3F9-32C1-0854-5CE2EE20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2849C-E341-B292-0DD9-E352D9D8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9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BA91-9622-A900-1B1E-AEFD39DC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F0339-EFD2-9741-A518-4BBE0C14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94403-75AD-52D2-AC7B-BBEAEF3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3B1A1-8415-413D-3BA8-120ECEFA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3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2301A-0593-9260-26DE-BAA784EB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6CF1C-E350-7506-FFB0-ADE219B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5E530-F080-7616-A2AA-F987DB4C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AD23-6B44-7676-1EDE-566D0F75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7F1E-3673-85D8-C398-36653079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3A12B-40E3-5158-8FDC-99E506D5D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71E62-CEED-95F7-A895-52563DBE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C29A4-D633-5ECE-F04E-C8A9C6F6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78A24-1DDF-0377-D6E0-2D19CE6C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31F7-1EE8-EB44-3A70-25D6BD4C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79D4F-E6AD-5EE8-B282-098AC5098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F9235-1EEC-01F3-30BF-98866D84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986AE-9D35-E447-6803-C793493F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27E27-D527-22EF-CB74-BE01DDBE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B8BD-2CC7-50A1-617B-13CAD6F3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2D1A8-5C7E-3EBC-3E50-7C025650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B9CBC-D9F8-45C5-7983-A6522663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E3B7-6E24-73C4-BB3F-93B49643A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669C1-5DF4-2122-50DE-25C38C33A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5C17-C666-FEC4-9A53-9BBFD8C0A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2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n/public-domain-photo-zyjmq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99756-8A5C-B09A-04E5-A09AE546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Interswitch Ltd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A8D4C-ED42-2D36-0F7D-835A467AC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Presented By: EA</a:t>
            </a:r>
          </a:p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Date: 22/06/2024</a:t>
            </a:r>
            <a:endParaRPr lang="en-GB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E6890-3CC4-B641-A5E3-AAC18E982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6" r="16235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9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66153C8-49C1-6932-71A7-2028540CF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091" b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8F896D-DA8B-5F9F-5D3B-DB9D75F5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Improvement Strategies</a:t>
            </a: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8C623BC4-EC82-F2D4-3AE0-C771D77D1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7937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025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27A2C-6E79-7A54-6D74-6A32AD5C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5C06A-0EB7-6429-ABEA-537140DB3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29699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113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8EA1-0850-76EA-36EE-F114A32A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676CF-A0B4-7D04-80B5-EDAC7406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/>
              <a:t>Delay in Contract Review process at the Legal department</a:t>
            </a:r>
          </a:p>
        </p:txBody>
      </p:sp>
      <p:pic>
        <p:nvPicPr>
          <p:cNvPr id="30" name="Picture 29" descr="A cartoon character with a question mark&#10;&#10;Description automatically generated">
            <a:extLst>
              <a:ext uri="{FF2B5EF4-FFF2-40B4-BE49-F238E27FC236}">
                <a16:creationId xmlns:a16="http://schemas.microsoft.com/office/drawing/2014/main" id="{FE033B53-FE90-5F9E-2631-B6C38E608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321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1EAC-E269-E7DD-1069-F519C7994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200" b="1" kern="1200" dirty="0">
                <a:latin typeface="+mj-lt"/>
                <a:ea typeface="+mj-ea"/>
                <a:cs typeface="+mj-cs"/>
              </a:rPr>
              <a:t>Proposed S</a:t>
            </a:r>
            <a:r>
              <a:rPr lang="en-US" sz="5200" b="1" dirty="0"/>
              <a:t>olution</a:t>
            </a:r>
            <a:endParaRPr lang="en-US" sz="52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61127-C104-8D98-61E2-54E9B41FF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Improving Contract Review Process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</a:rPr>
              <a:t>Streamlining for Efficiency and Timeliness</a:t>
            </a:r>
            <a:endParaRPr lang="en-US" sz="15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509B0-FD41-E8B6-D378-B50244DE0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48" r="3564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0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0ED9-644F-F428-6FD4-279A1EB5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5200" b="1">
                <a:latin typeface="Calibri" panose="020F0502020204030204" pitchFamily="34" charset="0"/>
                <a:cs typeface="Calibri" panose="020F0502020204030204" pitchFamily="34" charset="0"/>
              </a:rPr>
              <a:t>Current Process</a:t>
            </a:r>
            <a:endParaRPr lang="en-GB" sz="5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536461C-F067-0AFE-2596-ACC213FA3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3771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27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C944-CCE2-D312-791A-E91DB60A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Delay Analysis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89A5F7-1451-4EB0-38FD-58244B1F1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511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270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DB8D-7F4C-A821-8422-C921BEC5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>
            <a:normAutofit/>
          </a:bodyPr>
          <a:lstStyle/>
          <a:p>
            <a:r>
              <a:rPr lang="en-US" sz="5200" b="1" dirty="0"/>
              <a:t>Techniques</a:t>
            </a:r>
            <a:endParaRPr lang="en-GB" sz="5200" b="1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14D9244-5FD8-0E1B-D4D3-4032C2ABF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35061"/>
              </p:ext>
            </p:extLst>
          </p:nvPr>
        </p:nvGraphicFramePr>
        <p:xfrm>
          <a:off x="838200" y="620392"/>
          <a:ext cx="663017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32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A463-1311-3CD7-1F8E-42041497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4800" dirty="0"/>
              <a:t>Root Causes by using Fishbone Diagram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239B44-D301-5D67-4397-EC5529DF3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9420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26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DB8D-7F4C-A821-8422-C921BEC5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 b="1"/>
              <a:t>Techniques</a:t>
            </a:r>
            <a:endParaRPr lang="en-GB" sz="5200" b="1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14D9244-5FD8-0E1B-D4D3-4032C2ABF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2495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88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7A09-AA43-1F06-E54B-E39A1200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Future process</a:t>
            </a:r>
            <a:br>
              <a:rPr lang="en-US" sz="3200"/>
            </a:br>
            <a:endParaRPr lang="en-US" sz="320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CF3F8D1-A3D9-6CC2-59A6-78E35BB46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756989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30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</TotalTime>
  <Words>277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Interswitch Ltd</vt:lpstr>
      <vt:lpstr>The Problem</vt:lpstr>
      <vt:lpstr>Proposed Solution</vt:lpstr>
      <vt:lpstr>    Current Process</vt:lpstr>
      <vt:lpstr>Delay Analysis </vt:lpstr>
      <vt:lpstr>Techniques</vt:lpstr>
      <vt:lpstr>Root Causes by using Fishbone Diagram</vt:lpstr>
      <vt:lpstr>Techniques</vt:lpstr>
      <vt:lpstr>Future process </vt:lpstr>
      <vt:lpstr>Improvement Strategies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ChiMonica Bank Plc</dc:title>
  <dc:creator>Akpan Emem</dc:creator>
  <cp:lastModifiedBy>Akpan Emem</cp:lastModifiedBy>
  <cp:revision>11</cp:revision>
  <dcterms:created xsi:type="dcterms:W3CDTF">2024-06-02T18:23:40Z</dcterms:created>
  <dcterms:modified xsi:type="dcterms:W3CDTF">2024-06-29T03:29:52Z</dcterms:modified>
</cp:coreProperties>
</file>