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4" r:id="rId3"/>
    <p:sldId id="275" r:id="rId4"/>
    <p:sldId id="277" r:id="rId5"/>
    <p:sldId id="276" r:id="rId6"/>
    <p:sldId id="278" r:id="rId7"/>
    <p:sldId id="279" r:id="rId8"/>
    <p:sldId id="280" r:id="rId9"/>
    <p:sldId id="282" r:id="rId10"/>
    <p:sldId id="29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92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5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63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6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47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58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0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56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51883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ru-RU" dirty="0"/>
            </a:br>
            <a:br>
              <a:rPr lang="en-US" dirty="0"/>
            </a:br>
            <a:r>
              <a:rPr lang="en-US" sz="3200" dirty="0"/>
              <a:t>3.5_functions_p1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708" y="732353"/>
            <a:ext cx="2503404" cy="927688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3105916" y="1867461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C39865-32C8-4030-B9E2-D7A9C2147A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65" y="2648638"/>
            <a:ext cx="3244512" cy="32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Chinese Cat Side Eye GIF - Chinese cat Side eye Cat - Discover &amp; Share GIFs">
            <a:extLst>
              <a:ext uri="{FF2B5EF4-FFF2-40B4-BE49-F238E27FC236}">
                <a16:creationId xmlns:a16="http://schemas.microsoft.com/office/drawing/2014/main" id="{F3645CB7-AFF9-4CB9-93E2-C16E760A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020" y="2241310"/>
            <a:ext cx="2911621" cy="291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8DAFB43F-BA5C-4E48-A4AC-FE315034A772}"/>
              </a:ext>
            </a:extLst>
          </p:cNvPr>
          <p:cNvSpPr txBox="1">
            <a:spLocks/>
          </p:cNvSpPr>
          <p:nvPr/>
        </p:nvSpPr>
        <p:spPr>
          <a:xfrm>
            <a:off x="4451116" y="699771"/>
            <a:ext cx="328976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CEF3F-E553-4AB0-8C46-380C037414A2}"/>
              </a:ext>
            </a:extLst>
          </p:cNvPr>
          <p:cNvSpPr txBox="1"/>
          <p:nvPr/>
        </p:nvSpPr>
        <p:spPr>
          <a:xfrm>
            <a:off x="3751698" y="2685037"/>
            <a:ext cx="3479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9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3355177" y="1902500"/>
            <a:ext cx="548164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meow() {</a:t>
            </a:r>
          </a:p>
          <a:p>
            <a:pPr lvl="1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pPr lvl="1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pPr lvl="1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meow(); //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 функции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739458" y="579952"/>
            <a:ext cx="471308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void functions</a:t>
            </a:r>
            <a:endParaRPr lang="ru-RU" dirty="0"/>
          </a:p>
        </p:txBody>
      </p:sp>
      <p:pic>
        <p:nvPicPr>
          <p:cNvPr id="7" name="Picture 4" descr="Monsters | MSM: GAU: The Missing Gyatt Wiki | Fandom">
            <a:extLst>
              <a:ext uri="{FF2B5EF4-FFF2-40B4-BE49-F238E27FC236}">
                <a16:creationId xmlns:a16="http://schemas.microsoft.com/office/drawing/2014/main" id="{074C2B96-2890-437F-9092-9D18B123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768" y="2022894"/>
            <a:ext cx="2911620" cy="291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33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739459" y="508104"/>
            <a:ext cx="471308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DFFF2-84B5-4FA3-80E7-EEF31921082F}"/>
              </a:ext>
            </a:extLst>
          </p:cNvPr>
          <p:cNvSpPr txBox="1"/>
          <p:nvPr/>
        </p:nvSpPr>
        <p:spPr>
          <a:xfrm>
            <a:off x="2195345" y="1744821"/>
            <a:ext cx="8235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(arguments)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function body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(value);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773F5-50A0-40A1-BCBD-0D2A81341495}"/>
              </a:ext>
            </a:extLst>
          </p:cNvPr>
          <p:cNvSpPr txBox="1"/>
          <p:nvPr/>
        </p:nvSpPr>
        <p:spPr>
          <a:xfrm>
            <a:off x="2195345" y="3632551"/>
            <a:ext cx="87214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типВозвращаемогоЗначения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имяФункции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Тело функции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Возвращаемое значение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01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3355177" y="2182554"/>
            <a:ext cx="54816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woof_n_times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n) {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for (int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("woof!\n");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739458" y="579952"/>
            <a:ext cx="471308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void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59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3873394" y="2314985"/>
            <a:ext cx="50068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{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b;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//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сюда никогда не попадем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311745" y="605177"/>
            <a:ext cx="5568503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Non-void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45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3862238" y="1979412"/>
            <a:ext cx="446751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max(float a, float b)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(a &gt; b)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a;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b;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311745" y="605177"/>
            <a:ext cx="5568503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Non-void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32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2874019" y="2151024"/>
            <a:ext cx="75942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b);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обьявление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decralation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b) {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(definition)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311745" y="605177"/>
            <a:ext cx="5568503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 prototype</a:t>
            </a:r>
            <a:r>
              <a:rPr lang="ru-RU" dirty="0"/>
              <a:t> (прототип функции)</a:t>
            </a:r>
          </a:p>
        </p:txBody>
      </p:sp>
    </p:spTree>
    <p:extLst>
      <p:ext uri="{BB962C8B-B14F-4D97-AF65-F5344CB8AC3E}">
        <p14:creationId xmlns:p14="http://schemas.microsoft.com/office/powerpoint/2010/main" val="138031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2642794" y="2144112"/>
            <a:ext cx="7339930" cy="2319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Calculator</a:t>
            </a:r>
          </a:p>
          <a:p>
            <a:endParaRPr lang="en-US" dirty="0"/>
          </a:p>
          <a:p>
            <a:r>
              <a:rPr lang="en-US" dirty="0"/>
              <a:t>add, sub, </a:t>
            </a:r>
            <a:r>
              <a:rPr lang="en-US" dirty="0" err="1"/>
              <a:t>mul</a:t>
            </a:r>
            <a:r>
              <a:rPr lang="en-US" dirty="0"/>
              <a:t>, div, </a:t>
            </a:r>
            <a:r>
              <a:rPr lang="en-US" dirty="0" err="1"/>
              <a:t>my_pow</a:t>
            </a:r>
            <a:r>
              <a:rPr lang="en-US" dirty="0"/>
              <a:t>, </a:t>
            </a:r>
            <a:r>
              <a:rPr lang="en-US" dirty="0" err="1"/>
              <a:t>my_sqrt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68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2076</TotalTime>
  <Words>296</Words>
  <Application>Microsoft Office PowerPoint</Application>
  <PresentationFormat>Широкоэкранный</PresentationFormat>
  <Paragraphs>60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 Programming  3.5_functions_p1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356</cp:revision>
  <dcterms:created xsi:type="dcterms:W3CDTF">2019-12-17T14:15:21Z</dcterms:created>
  <dcterms:modified xsi:type="dcterms:W3CDTF">2024-10-05T12:13:19Z</dcterms:modified>
</cp:coreProperties>
</file>