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9450" y="1205850"/>
            <a:ext cx="76881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Smart Remote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729450" y="2807475"/>
            <a:ext cx="76881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Mitocariu Ioan-Emilian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Lector dr. Anca Ignat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 Principal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163" y="576988"/>
            <a:ext cx="24669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6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875" y="842250"/>
            <a:ext cx="4798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11700" y="996750"/>
            <a:ext cx="36471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Cod pentru afișarea dinamic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 butoanelor pe pagina principal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ugarea unui tab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275" y="596050"/>
            <a:ext cx="248602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0" y="1526013"/>
            <a:ext cx="2476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44000"/>
            <a:ext cx="59436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Adăugarea unui buton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00" y="576988"/>
            <a:ext cx="245745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04475"/>
            <a:ext cx="5602749" cy="19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 cu semnale automate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25" y="577000"/>
            <a:ext cx="24860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ugarea unui semnal automat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475" y="528638"/>
            <a:ext cx="2466975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1959825"/>
            <a:ext cx="5591249" cy="1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Editarea unui semnal automat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475" y="586525"/>
            <a:ext cx="2466975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0288"/>
            <a:ext cx="5568225" cy="2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7. Concluzii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07275"/>
            <a:ext cx="8520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Datorit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acestei aplicații putem scăpa de multitudinea telecomenzilor, av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ndule întotdeauna la îndemână pe telefonul personal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Sunt de părere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aceast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aplicație oferă o experien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pl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comod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utilizatorului în propria cas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907250"/>
            <a:ext cx="85206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mulțumesc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pentru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atenție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Cuprins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aplicației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Tehnologii folosite pe 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Serverul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Android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Concluzii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Aplicația oferă posibilitatea port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rii telecomenzilor ce folosesc frecvențe radio pe telefonul personal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cadrul aplicației este posibil: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Crearea unor telecomenzi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Adăugarea butoanelor pe telecomenzi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Programarea semnalelor ce vor fi trimise automat la o anumit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00" y="951225"/>
            <a:ext cx="7387000" cy="37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97300" y="309475"/>
            <a:ext cx="6713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2.	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 aplicației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 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este un “Single-Board Computer” de dimensiunea unui card de credit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ca Raspberry Pi-ul 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poat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comunica atât cu dispozitivele din cas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și cu telefonul, următoarele componente au fost 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ugate: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Receptor radio de frecvenț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433MHz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 radio de frecvenț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433MHz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Adaptor USB pentru Wi-Fi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	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119925"/>
            <a:ext cx="48958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Tehnologii folosite pe 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WiringPi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rie pentru accesarea pinilor GPIO de pe 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Aceast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rie este dezvoltat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limbajul 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433Utils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 open source ce permite controlarea receptorului și a transmi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torului radio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 proiect este dezvoltat în mare parte cu C++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un microframework pentru Python bazat pe Werkzeug și Jinja 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folosit acest framework pentru a construi un server ce răspunde la request-uri HTTP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5.	Serverul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dezvoltat un server pe Raspberry Pi ce este capabil de a răspunde la 4 request-uri HTTP: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ascultă un semnal radio și îl returnează clientului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primeste un cod ce semnific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semnal radio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îl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setautocode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programează un semnal radio ce va fi trimis periodic la o anumit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deleteautocode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terge un semnal radio ce a fost programat anterior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5.	Serverul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unul din request-urile ce se pot face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 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request de tip GET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0463"/>
            <a:ext cx="8520600" cy="91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