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729450" y="1205850"/>
            <a:ext cx="7688100" cy="85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Smart Remote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729450" y="2807475"/>
            <a:ext cx="7688100" cy="14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Mitocariu Ioan-Emilian</a:t>
            </a:r>
            <a:endParaRPr sz="3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Lector dr. Anca Ignat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6.	Aplicația Android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Pagina Principal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ă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0" name="Shape 1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3163" y="576988"/>
            <a:ext cx="2466975" cy="408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6.	Aplicația Android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ă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ugarea unui tab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" name="Shape 1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9" name="Shape 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8050" y="596050"/>
            <a:ext cx="2486025" cy="406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Shape 1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53500" y="2206288"/>
            <a:ext cx="2476500" cy="120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6.	Aplicația Android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Adăugarea unui buton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7" name="Shape 1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8" name="Shape 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7375" y="576988"/>
            <a:ext cx="2457450" cy="408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6.	Aplicația Android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Pagina cu semnale automate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5" name="Shape 1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8225" y="577000"/>
            <a:ext cx="2486025" cy="408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6.	Aplicația Android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ă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ugarea unui semnal automat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" name="Shape 1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4" name="Shape 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7675" y="577000"/>
            <a:ext cx="2466975" cy="408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6.	Aplicația Android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Editarea unui semnal automat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1" name="Shape 1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2" name="Shape 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7775" y="586525"/>
            <a:ext cx="2466975" cy="407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7. Concluzii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311700" y="1407275"/>
            <a:ext cx="8520600" cy="31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Datorit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ă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acestei aplicații putem scăpa de multitudinea telecomenzilor, av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â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ndule întotdeauna la îndemână pe telefonul personal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>
              <a:lnSpc>
                <a:spcPct val="150000"/>
              </a:lnSpc>
              <a:spcBef>
                <a:spcPts val="100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Sunt de părere c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ă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aceast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ă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aplicație oferă o experien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ță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mai pl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ă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cut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ă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și comod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ă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utilizatorului în propria cas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ă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" name="Shape 16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311700" y="1907250"/>
            <a:ext cx="8520600" cy="13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="1" lang="en" sz="3600">
                <a:latin typeface="Times New Roman"/>
                <a:ea typeface="Times New Roman"/>
                <a:cs typeface="Times New Roman"/>
                <a:sym typeface="Times New Roman"/>
              </a:rPr>
              <a:t>ă</a:t>
            </a:r>
            <a:r>
              <a:rPr b="1" lang="en" sz="36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 sz="3600">
                <a:latin typeface="Times New Roman"/>
                <a:ea typeface="Times New Roman"/>
                <a:cs typeface="Times New Roman"/>
                <a:sym typeface="Times New Roman"/>
              </a:rPr>
              <a:t>mulțumesc</a:t>
            </a:r>
            <a:r>
              <a:rPr b="1" lang="en" sz="3600">
                <a:latin typeface="Times New Roman"/>
                <a:ea typeface="Times New Roman"/>
                <a:cs typeface="Times New Roman"/>
                <a:sym typeface="Times New Roman"/>
              </a:rPr>
              <a:t> pentru</a:t>
            </a:r>
            <a:endParaRPr b="1"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Times New Roman"/>
                <a:ea typeface="Times New Roman"/>
                <a:cs typeface="Times New Roman"/>
                <a:sym typeface="Times New Roman"/>
              </a:rPr>
              <a:t>atenție</a:t>
            </a:r>
            <a:endParaRPr b="1"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5" name="Shape 17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Cuprins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rabicPeriod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Introducere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rabicPeriod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Structura 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aplicației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rabicPeriod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Raspberry Pi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rabicPeriod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Tehnologii folosite pe Raspberry Pi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rabicPeriod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Serverul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rabicPeriod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Aplica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ț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ia Android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rabicPeriod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Concluzii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AutoNum type="arabicPeriod"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Introducere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Aplicația oferă posibilitatea port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ă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rii telecomenzilor ce folosesc frecvențe radio pe telefonul personal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cadrul aplicației este posibil: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○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Crearea unor telecomenzi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○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Adăugarea butoanelor pe telecomenzi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○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Programarea semnalelor ce vor fi trimise automat la o anumit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ă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or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ă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8500" y="951225"/>
            <a:ext cx="7387000" cy="37120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Shape 77"/>
          <p:cNvSpPr txBox="1"/>
          <p:nvPr/>
        </p:nvSpPr>
        <p:spPr>
          <a:xfrm>
            <a:off x="297300" y="309475"/>
            <a:ext cx="67137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Times New Roman"/>
                <a:ea typeface="Times New Roman"/>
                <a:cs typeface="Times New Roman"/>
                <a:sym typeface="Times New Roman"/>
              </a:rPr>
              <a:t>2.	</a:t>
            </a:r>
            <a:r>
              <a:rPr b="1" lang="e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Structura aplicației</a:t>
            </a:r>
            <a:endParaRPr b="1"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3. Raspberry Pi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Raspberry Pi este un “Single-Board Computer” de dimensiunea unui card de credit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Pentru ca Raspberry Pi-ul s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ă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poat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ă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comunica atât cu dispozitivele din cas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ă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â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 și cu telefonul, următoarele componente au fost ad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ă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ugate: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○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Receptor radio de frecvenț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ă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433MHz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○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Transmiț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ă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tor radio de frecvenț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ă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433MHz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○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Adaptor USB pentru Wi-Fi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Shape 8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3.	Raspberry Pi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4075" y="1119925"/>
            <a:ext cx="4895850" cy="354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.	</a:t>
            </a: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Tehnologii folosite pe Raspberry Pi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b="1"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WiringPi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○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Libr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ă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rie pentru accesarea pinilor GPIO de pe Raspberry Pi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○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Aceast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ă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libr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ă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rie este dezvoltat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ă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limbajul C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b="1"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433Utils</a:t>
            </a:r>
            <a:endParaRPr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○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Proiect open source ce permite controlarea receptorului și a transmi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ță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torului radio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○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Acest proiect este dezvoltat în mare parte cu C++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b="1"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Flask</a:t>
            </a:r>
            <a:endParaRPr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○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Este un microframework pentru Python bazat pe Werkzeug și Jinja 2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○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 folosit acest framework pentru a construi un server ce răspunde la request-uri HTTP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5.	Serverul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 dezvoltat un server pe Raspberry Pi ce este capabil de a răspunde la 4 request-uri HTTP: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b="1"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getcode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ascultă un semnal radio și îl returnează clientului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b="1"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sendcode 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primeste un cod ce semnific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ă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un semnal radio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și îl 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transmite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b="1"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setautocode 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programează un semnal radio ce va fi trimis periodic la o anumit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ă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or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ă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b="1"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deleteautocode 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ș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terge un semnal radio ce a fost programat anterior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" name="Shape 10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5.	Serverul 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b="1"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getcode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○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Este unul din request-urile ce se pot face c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ă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tre server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○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 request de tip GET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" name="Shape 1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710463"/>
            <a:ext cx="8520600" cy="9148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