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A3B1-6DA2-4F45-ABBC-D440BF57B1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ED78-4C0F-4E94-8EED-4084C59FD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95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A3B1-6DA2-4F45-ABBC-D440BF57B1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ED78-4C0F-4E94-8EED-4084C59FD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59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A3B1-6DA2-4F45-ABBC-D440BF57B1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ED78-4C0F-4E94-8EED-4084C59FD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816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A3B1-6DA2-4F45-ABBC-D440BF57B1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ED78-4C0F-4E94-8EED-4084C59FD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809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A3B1-6DA2-4F45-ABBC-D440BF57B1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ED78-4C0F-4E94-8EED-4084C59FD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716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A3B1-6DA2-4F45-ABBC-D440BF57B1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ED78-4C0F-4E94-8EED-4084C59FD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95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A3B1-6DA2-4F45-ABBC-D440BF57B1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ED78-4C0F-4E94-8EED-4084C59FD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79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A3B1-6DA2-4F45-ABBC-D440BF57B1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ED78-4C0F-4E94-8EED-4084C59FD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56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A3B1-6DA2-4F45-ABBC-D440BF57B1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ED78-4C0F-4E94-8EED-4084C59FD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37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A3B1-6DA2-4F45-ABBC-D440BF57B1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ED78-4C0F-4E94-8EED-4084C59FD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70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A3B1-6DA2-4F45-ABBC-D440BF57B1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ED78-4C0F-4E94-8EED-4084C59FD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65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A3B1-6DA2-4F45-ABBC-D440BF57B1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ED78-4C0F-4E94-8EED-4084C59FD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82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A3B1-6DA2-4F45-ABBC-D440BF57B1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ED78-4C0F-4E94-8EED-4084C59FD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3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ED0A3B1-6DA2-4F45-ABBC-D440BF57B1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9D4ED78-4C0F-4E94-8EED-4084C59FD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52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ED0A3B1-6DA2-4F45-ABBC-D440BF57B1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9D4ED78-4C0F-4E94-8EED-4084C59FD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801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07661-9F34-48F8-9E0C-3A9DB2A07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9600" dirty="0"/>
              <a:t>Все 10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1D50E7-B33A-49EC-BA6B-43E9413FE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08852"/>
            <a:ext cx="10572000" cy="677911"/>
          </a:xfrm>
        </p:spPr>
        <p:txBody>
          <a:bodyPr>
            <a:normAutofit/>
          </a:bodyPr>
          <a:lstStyle/>
          <a:p>
            <a:r>
              <a:rPr lang="ru-RU" sz="2800" dirty="0"/>
              <a:t>Автор</a:t>
            </a:r>
            <a:r>
              <a:rPr lang="en-US" sz="2800" dirty="0"/>
              <a:t>: </a:t>
            </a:r>
            <a:r>
              <a:rPr lang="ru-RU" sz="2800" dirty="0"/>
              <a:t>Аскаров Эмиль </a:t>
            </a:r>
            <a:r>
              <a:rPr lang="ru-RU" sz="2800" dirty="0" err="1"/>
              <a:t>Рамилевич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3133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C8E02-9E5C-40DD-8D35-46B855B7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12EBD4-A160-47EE-9350-2DBEEE50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1640"/>
          </a:xfrm>
        </p:spPr>
        <p:txBody>
          <a:bodyPr>
            <a:normAutofit/>
          </a:bodyPr>
          <a:lstStyle/>
          <a:p>
            <a:r>
              <a:rPr lang="ru-RU" sz="2400" b="1" dirty="0"/>
              <a:t>В первую очередь этот проект создан для того, чтобы помочь людям развить их навык, такой как печать вслепую или быстрая печать на клавиатуре. Это умение в разы сократит время работы за компьютером и сбережёт нервы</a:t>
            </a:r>
          </a:p>
          <a:p>
            <a:r>
              <a:rPr lang="ru-RU" sz="2400" b="1" dirty="0"/>
              <a:t>Программа также даёт возможность конкурировать с другим пользователями в рейтинге. А как мы знаем, конкуренция – двигатель прогресса.</a:t>
            </a:r>
          </a:p>
          <a:p>
            <a:r>
              <a:rPr lang="ru-RU" sz="2400" b="1" dirty="0"/>
              <a:t>Ну, и в-третьих, проект развивает мозг, за счёт тренировки моторик пальцев.</a:t>
            </a:r>
          </a:p>
        </p:txBody>
      </p:sp>
    </p:spTree>
    <p:extLst>
      <p:ext uri="{BB962C8B-B14F-4D97-AF65-F5344CB8AC3E}">
        <p14:creationId xmlns:p14="http://schemas.microsoft.com/office/powerpoint/2010/main" val="64407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1C39-E542-42C1-ABD2-99045C49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Реализация. Структура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5C648-12D7-489F-A657-6C795D328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12" y="2365161"/>
            <a:ext cx="4400988" cy="416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Всего 12 классов. Один из них приветственное окно. Другие три класса служат для авторизации в аккаунт. Ещё я создал класс, переключающий три вкладки</a:t>
            </a:r>
            <a:r>
              <a:rPr lang="en-US" dirty="0"/>
              <a:t>: </a:t>
            </a:r>
            <a:r>
              <a:rPr lang="ru-RU" dirty="0"/>
              <a:t>профиль, рейтинг и </a:t>
            </a:r>
            <a:r>
              <a:rPr lang="ru-RU" dirty="0" err="1"/>
              <a:t>претест</a:t>
            </a:r>
            <a:r>
              <a:rPr lang="ru-RU" dirty="0"/>
              <a:t>, как в браузере. Из </a:t>
            </a:r>
            <a:r>
              <a:rPr lang="ru-RU" dirty="0" err="1"/>
              <a:t>претеста</a:t>
            </a:r>
            <a:r>
              <a:rPr lang="ru-RU" dirty="0"/>
              <a:t> можно плавно перейти к тестированию, после завершения которого выползет окно статистики. Из профиля есть возможность посмотреть всю доступную информацию о пользователе и его статистику.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930D8A-3BF3-4453-AC56-214284243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40" y="2981151"/>
            <a:ext cx="6558419" cy="30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1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6AD3C-1E40-42D2-AD69-2E0FB2A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Структура БД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759A3F-1581-4E33-8C95-2E27D6048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47" y="4155649"/>
            <a:ext cx="4819651" cy="5406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0B746D-D8E3-4E51-96DF-53C48E7A4367}"/>
              </a:ext>
            </a:extLst>
          </p:cNvPr>
          <p:cNvSpPr txBox="1"/>
          <p:nvPr/>
        </p:nvSpPr>
        <p:spPr>
          <a:xfrm>
            <a:off x="906778" y="4005495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юзера (</a:t>
            </a:r>
            <a:r>
              <a:rPr lang="en-US" dirty="0"/>
              <a:t>about_user</a:t>
            </a:r>
            <a:r>
              <a:rPr lang="ru-RU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3BD09-CC96-4D65-BA8B-069BA49684A7}"/>
              </a:ext>
            </a:extLst>
          </p:cNvPr>
          <p:cNvSpPr txBox="1"/>
          <p:nvPr/>
        </p:nvSpPr>
        <p:spPr>
          <a:xfrm>
            <a:off x="906778" y="6288574"/>
            <a:ext cx="438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Результаты тестирования (</a:t>
            </a:r>
            <a:r>
              <a:rPr lang="en-US" dirty="0"/>
              <a:t>attempts)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5BFF0-15A4-41E5-A0D6-7E1F166AFC8A}"/>
              </a:ext>
            </a:extLst>
          </p:cNvPr>
          <p:cNvSpPr txBox="1"/>
          <p:nvPr/>
        </p:nvSpPr>
        <p:spPr>
          <a:xfrm>
            <a:off x="6477000" y="4800705"/>
            <a:ext cx="51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Тренировочные предложения</a:t>
            </a:r>
            <a:r>
              <a:rPr lang="en-US" dirty="0"/>
              <a:t> (sentences)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964FFF1-280D-4956-AAAF-21DE37D2E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28" y="2418464"/>
            <a:ext cx="4731818" cy="159243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525616-B149-49D8-B954-5D89AB3CE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28" y="4550552"/>
            <a:ext cx="4712973" cy="1759251"/>
          </a:xfrm>
          <a:prstGeom prst="rect">
            <a:avLst/>
          </a:prstGeom>
        </p:spPr>
      </p:pic>
      <p:sp>
        <p:nvSpPr>
          <p:cNvPr id="19" name="Стрелка: изогнутая вправо 18">
            <a:extLst>
              <a:ext uri="{FF2B5EF4-FFF2-40B4-BE49-F238E27FC236}">
                <a16:creationId xmlns:a16="http://schemas.microsoft.com/office/drawing/2014/main" id="{CEE15C57-0E6F-4B9C-B130-5D1AA0F702EA}"/>
              </a:ext>
            </a:extLst>
          </p:cNvPr>
          <p:cNvSpPr/>
          <p:nvPr/>
        </p:nvSpPr>
        <p:spPr>
          <a:xfrm flipV="1">
            <a:off x="461670" y="2715491"/>
            <a:ext cx="540358" cy="2308952"/>
          </a:xfrm>
          <a:prstGeom prst="curv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6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5EC35-8B0C-4DCB-B9A8-0E3E1E27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FE2D6-228B-4AB1-8933-BF2EBB4E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603" y="2637924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ru-RU" sz="2400" b="1" dirty="0"/>
              <a:t>Все запросы и записи в БД осуществляются через уполномоченного по правам БД менеджера (</a:t>
            </a:r>
            <a:r>
              <a:rPr lang="en-US" sz="2400" b="1" dirty="0"/>
              <a:t>db_help.py</a:t>
            </a:r>
            <a:r>
              <a:rPr lang="ru-RU" sz="2400" b="1" dirty="0"/>
              <a:t>)</a:t>
            </a:r>
          </a:p>
          <a:p>
            <a:r>
              <a:rPr lang="ru-RU" sz="2400" b="1" dirty="0"/>
              <a:t>Фото профилей пользователей находятся также в БД в виде потока байт, а не как отдельные файлы </a:t>
            </a:r>
            <a:r>
              <a:rPr lang="en-US" sz="2400" b="1" dirty="0"/>
              <a:t>(.jpg, .</a:t>
            </a:r>
            <a:r>
              <a:rPr lang="en-US" sz="2400" b="1" dirty="0" err="1"/>
              <a:t>png</a:t>
            </a:r>
            <a:r>
              <a:rPr lang="en-US" sz="2400" b="1" dirty="0"/>
              <a:t>)</a:t>
            </a:r>
            <a:endParaRPr lang="ru-RU" sz="2400" b="1" dirty="0"/>
          </a:p>
          <a:p>
            <a:r>
              <a:rPr lang="ru-RU" sz="2400" b="1" dirty="0"/>
              <a:t>Переключение между вкладками</a:t>
            </a:r>
            <a:r>
              <a:rPr lang="en-US" sz="2400" b="1" dirty="0"/>
              <a:t>: </a:t>
            </a:r>
            <a:r>
              <a:rPr lang="ru-RU" sz="2400" b="1" dirty="0"/>
              <a:t>профиль, рейтинг и </a:t>
            </a:r>
            <a:r>
              <a:rPr lang="ru-RU" sz="2400" b="1" dirty="0" err="1"/>
              <a:t>претест</a:t>
            </a:r>
            <a:r>
              <a:rPr lang="ru-RU" sz="2400" b="1" dirty="0"/>
              <a:t> – осуществляется посредством пряток виджетов (</a:t>
            </a:r>
            <a:r>
              <a:rPr lang="en-US" sz="2400" b="1" dirty="0"/>
              <a:t>hide, show</a:t>
            </a:r>
            <a:r>
              <a:rPr lang="ru-RU" sz="2400" b="1" dirty="0"/>
              <a:t>)</a:t>
            </a:r>
            <a:endParaRPr lang="en-US" sz="2400" b="1" dirty="0"/>
          </a:p>
          <a:p>
            <a:r>
              <a:rPr lang="ru-RU" sz="2400" b="1" dirty="0"/>
              <a:t>Во время тестирования кнопки на экране подвергаются искусственной эмуляции нажатия</a:t>
            </a:r>
          </a:p>
          <a:p>
            <a:r>
              <a:rPr lang="ru-RU" sz="2400" b="1" dirty="0"/>
              <a:t>Абсолютно все пароли пользователей </a:t>
            </a:r>
            <a:r>
              <a:rPr lang="ru-RU" sz="2400" b="1" dirty="0" err="1"/>
              <a:t>хэшированные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630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2C2B0-B830-420B-8E07-0F21B90F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C1B47-0EAE-4D77-A36D-F083922A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85" y="2500152"/>
            <a:ext cx="10554574" cy="403996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ru-RU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осуществил обработку исключений, событий</a:t>
            </a:r>
            <a:r>
              <a:rPr lang="en-US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ru-RU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поработал с бинарными файлами, диалог. окнами, окнами ввода информации, системой авторизации пользователей и графиками.</a:t>
            </a:r>
            <a:endParaRPr lang="en-US" sz="1800" b="1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Pyqt5 – 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интерфейс</a:t>
            </a:r>
          </a:p>
          <a:p>
            <a:pPr>
              <a:lnSpc>
                <a:spcPct val="107000"/>
              </a:lnSpc>
            </a:pPr>
            <a:r>
              <a:rPr lang="en-US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hashlib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хэширование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паролей</a:t>
            </a:r>
          </a:p>
          <a:p>
            <a:pPr>
              <a:lnSpc>
                <a:spcPct val="107000"/>
              </a:lnSpc>
            </a:pPr>
            <a:r>
              <a:rPr lang="en-US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smtplib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отправка писем при регистрации и </a:t>
            </a:r>
            <a:r>
              <a:rPr lang="ru-RU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восст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пароля</a:t>
            </a:r>
          </a:p>
          <a:p>
            <a:pPr>
              <a:lnSpc>
                <a:spcPct val="107000"/>
              </a:lnSpc>
            </a:pPr>
            <a:r>
              <a:rPr lang="en-US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– чтение и запись данных пользователя и его результата.</a:t>
            </a:r>
          </a:p>
          <a:p>
            <a:pPr>
              <a:lnSpc>
                <a:spcPct val="107000"/>
              </a:lnSpc>
            </a:pPr>
            <a:r>
              <a:rPr lang="en-US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– 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случайного тренировочного предложения</a:t>
            </a:r>
          </a:p>
          <a:p>
            <a:pPr>
              <a:lnSpc>
                <a:spcPct val="107000"/>
              </a:lnSpc>
            </a:pPr>
            <a:r>
              <a:rPr lang="en-US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 – 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соответствие символов с нужными</a:t>
            </a:r>
          </a:p>
          <a:p>
            <a:pPr>
              <a:lnSpc>
                <a:spcPct val="107000"/>
              </a:lnSpc>
            </a:pPr>
            <a:r>
              <a:rPr lang="en-US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– 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счёт времени</a:t>
            </a:r>
          </a:p>
          <a:p>
            <a:pPr>
              <a:lnSpc>
                <a:spcPct val="107000"/>
              </a:lnSpc>
            </a:pPr>
            <a:r>
              <a:rPr lang="en-US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datetime – 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даты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pyqtgraph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графика статистики</a:t>
            </a:r>
          </a:p>
          <a:p>
            <a:r>
              <a:rPr lang="en-US" b="1" dirty="0"/>
              <a:t>PIL –</a:t>
            </a:r>
            <a:r>
              <a:rPr lang="ru-RU" b="1" dirty="0"/>
              <a:t> работа с изображениями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421500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8AF51-1B14-40BB-B2BA-4FBB7D68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TO DO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A16DD-9CDA-4D85-AF0C-A24A2D84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61" y="2716433"/>
            <a:ext cx="10554574" cy="3924512"/>
          </a:xfrm>
        </p:spPr>
        <p:txBody>
          <a:bodyPr>
            <a:normAutofit fontScale="92500" lnSpcReduction="10000"/>
          </a:bodyPr>
          <a:lstStyle/>
          <a:p>
            <a:r>
              <a:rPr lang="ru-RU" sz="2400" b="1" dirty="0"/>
              <a:t>Тренировочные упражнения (как аркадная игра)</a:t>
            </a:r>
          </a:p>
          <a:p>
            <a:r>
              <a:rPr lang="ru-RU" sz="2400" b="1" dirty="0"/>
              <a:t>Английский язык</a:t>
            </a:r>
          </a:p>
          <a:p>
            <a:r>
              <a:rPr lang="ru-RU" sz="2400" b="1" dirty="0"/>
              <a:t>Новые режимы тестирования (пример</a:t>
            </a:r>
            <a:r>
              <a:rPr lang="en-US" sz="2400" b="1" dirty="0"/>
              <a:t>: </a:t>
            </a:r>
            <a:r>
              <a:rPr lang="ru-RU" sz="2400" b="1" dirty="0"/>
              <a:t>только цифры, до первой ошибки)</a:t>
            </a:r>
          </a:p>
          <a:p>
            <a:r>
              <a:rPr lang="ru-RU" sz="2400" b="1" dirty="0"/>
              <a:t>Знаки препинания в текстах</a:t>
            </a:r>
            <a:endParaRPr lang="en-US" sz="2400" b="1" dirty="0"/>
          </a:p>
          <a:p>
            <a:r>
              <a:rPr lang="ru-RU" sz="2400" b="1" dirty="0"/>
              <a:t>Онлайн-соревнования</a:t>
            </a:r>
          </a:p>
          <a:p>
            <a:r>
              <a:rPr lang="ru-RU" sz="2400" b="1" dirty="0"/>
              <a:t>Сделать полное обучение от нуля (мануал, сертификаты, ежедневные задания)</a:t>
            </a:r>
          </a:p>
          <a:p>
            <a:r>
              <a:rPr lang="ru-RU" sz="2400" b="1" dirty="0"/>
              <a:t>Возможность добавлять друзей</a:t>
            </a:r>
          </a:p>
          <a:p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68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C5FFD-2AB6-4005-863E-1CE8A8ED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5E85F0-364D-4340-A2DC-C7ADFCC98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2475346"/>
            <a:ext cx="10661562" cy="3836034"/>
          </a:xfrm>
        </p:spPr>
        <p:txBody>
          <a:bodyPr>
            <a:normAutofit lnSpcReduction="10000"/>
          </a:bodyPr>
          <a:lstStyle/>
          <a:p>
            <a:r>
              <a:rPr lang="ru-RU" sz="2400" b="1" dirty="0"/>
              <a:t>Я познакомился с новыми библиотеками и закрепил знания по старым</a:t>
            </a:r>
          </a:p>
          <a:p>
            <a:r>
              <a:rPr lang="ru-RU" sz="2400" b="1" dirty="0"/>
              <a:t>Продумал сложную структуру классов-окон</a:t>
            </a:r>
          </a:p>
          <a:p>
            <a:r>
              <a:rPr lang="ru-RU" sz="2400" b="1" dirty="0"/>
              <a:t>Научился </a:t>
            </a:r>
            <a:r>
              <a:rPr lang="ru-RU" sz="2400" b="1" dirty="0" err="1"/>
              <a:t>хешировать</a:t>
            </a:r>
            <a:r>
              <a:rPr lang="ru-RU" sz="2400" b="1" dirty="0"/>
              <a:t> пароли</a:t>
            </a:r>
          </a:p>
          <a:p>
            <a:r>
              <a:rPr lang="ru-RU" sz="2400" b="1" dirty="0"/>
              <a:t>Создал много окон и виджетов с дизайном</a:t>
            </a:r>
          </a:p>
          <a:p>
            <a:r>
              <a:rPr lang="ru-RU" sz="2400" b="1" dirty="0"/>
              <a:t>Узнал немного нового по работе с БД</a:t>
            </a:r>
          </a:p>
          <a:p>
            <a:r>
              <a:rPr lang="ru-RU" sz="2400" b="1" dirty="0"/>
              <a:t>Написал 700+ строк кода</a:t>
            </a:r>
          </a:p>
          <a:p>
            <a:r>
              <a:rPr lang="ru-RU" sz="2400" b="1" dirty="0"/>
              <a:t>Создал рабочий, а главное полезный проект!</a:t>
            </a:r>
          </a:p>
        </p:txBody>
      </p:sp>
    </p:spTree>
    <p:extLst>
      <p:ext uri="{BB962C8B-B14F-4D97-AF65-F5344CB8AC3E}">
        <p14:creationId xmlns:p14="http://schemas.microsoft.com/office/powerpoint/2010/main" val="374143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75</TotalTime>
  <Words>429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Цитаты</vt:lpstr>
      <vt:lpstr>Все 10</vt:lpstr>
      <vt:lpstr>Идея проекта</vt:lpstr>
      <vt:lpstr>Реализация. Структура классов</vt:lpstr>
      <vt:lpstr>Структура БД</vt:lpstr>
      <vt:lpstr>Особенности</vt:lpstr>
      <vt:lpstr>Использованные технологии</vt:lpstr>
      <vt:lpstr>TO DO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 10</dc:title>
  <dc:creator>Эмиль Аскаров</dc:creator>
  <cp:lastModifiedBy>Эмиль Аскаров</cp:lastModifiedBy>
  <cp:revision>11</cp:revision>
  <dcterms:created xsi:type="dcterms:W3CDTF">2020-11-17T18:04:03Z</dcterms:created>
  <dcterms:modified xsi:type="dcterms:W3CDTF">2020-11-20T08:43:44Z</dcterms:modified>
</cp:coreProperties>
</file>