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7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46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68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61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75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483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8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7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8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04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76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65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80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1FA95-C6E3-4933-B60E-47FD9BF6B28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C3B9-97D0-4FFB-9B7A-9F499DFBD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82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DF900-DA9C-4752-A471-3B2B5B7EF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Socially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621816-DF4C-4923-B6BC-E67E19716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813" y="4310912"/>
            <a:ext cx="8144134" cy="1117687"/>
          </a:xfrm>
        </p:spPr>
        <p:txBody>
          <a:bodyPr>
            <a:normAutofit/>
          </a:bodyPr>
          <a:lstStyle/>
          <a:p>
            <a:r>
              <a:rPr lang="ru-RU" sz="2400" dirty="0"/>
              <a:t>Авторы</a:t>
            </a:r>
            <a:r>
              <a:rPr lang="en-US" sz="2400" dirty="0"/>
              <a:t>:</a:t>
            </a:r>
            <a:r>
              <a:rPr lang="ru-RU" sz="2400" dirty="0"/>
              <a:t> Аскаров Эмиль и Галлямов Камиль</a:t>
            </a:r>
          </a:p>
        </p:txBody>
      </p:sp>
    </p:spTree>
    <p:extLst>
      <p:ext uri="{BB962C8B-B14F-4D97-AF65-F5344CB8AC3E}">
        <p14:creationId xmlns:p14="http://schemas.microsoft.com/office/powerpoint/2010/main" val="265550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F3C31-AB7D-428B-9E66-8355B1AC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Система</a:t>
            </a:r>
            <a:r>
              <a:rPr lang="ru-RU" dirty="0"/>
              <a:t> лайков и комментариев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BEEC0C-4E16-4F60-91DC-21683186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15774"/>
            <a:ext cx="4879340" cy="33889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C188B7-E672-40D2-9747-B5BF42CCD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89" y="2715774"/>
            <a:ext cx="4879340" cy="3404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9A8D1-7A9B-4692-A724-A05EA7E76390}"/>
              </a:ext>
            </a:extLst>
          </p:cNvPr>
          <p:cNvSpPr txBox="1"/>
          <p:nvPr/>
        </p:nvSpPr>
        <p:spPr>
          <a:xfrm>
            <a:off x="1244053" y="2244389"/>
            <a:ext cx="397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Убрать </a:t>
            </a:r>
            <a:r>
              <a:rPr lang="en-US" sz="2400" b="1" dirty="0"/>
              <a:t>/</a:t>
            </a:r>
            <a:r>
              <a:rPr lang="ru-RU" sz="2400" b="1" dirty="0"/>
              <a:t> поставить лайк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D3B6C-6858-40F2-AEA8-AE76E289024F}"/>
              </a:ext>
            </a:extLst>
          </p:cNvPr>
          <p:cNvSpPr txBox="1"/>
          <p:nvPr/>
        </p:nvSpPr>
        <p:spPr>
          <a:xfrm>
            <a:off x="6543587" y="2244390"/>
            <a:ext cx="428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Подписаться </a:t>
            </a:r>
            <a:r>
              <a:rPr lang="en-US" sz="2400" b="1" dirty="0"/>
              <a:t>/</a:t>
            </a:r>
            <a:r>
              <a:rPr lang="ru-RU" sz="2400" b="1" dirty="0"/>
              <a:t> отписаться</a:t>
            </a:r>
          </a:p>
        </p:txBody>
      </p:sp>
    </p:spTree>
    <p:extLst>
      <p:ext uri="{BB962C8B-B14F-4D97-AF65-F5344CB8AC3E}">
        <p14:creationId xmlns:p14="http://schemas.microsoft.com/office/powerpoint/2010/main" val="361226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45FFC-111A-43DC-82BB-539F5969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Дополнительные таблицы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5909D4-5D70-46D2-B91F-2CE110FD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25" y="2285267"/>
            <a:ext cx="6048375" cy="15883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40576F-5C6A-4D51-84FC-F395B38A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27" y="2285267"/>
            <a:ext cx="5189123" cy="21009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62A1F9-B061-4C41-BAF4-D86C3D978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25" y="4589462"/>
            <a:ext cx="5534025" cy="1971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870D8D-E5A5-4461-A138-E67C730C0EF3}"/>
              </a:ext>
            </a:extLst>
          </p:cNvPr>
          <p:cNvSpPr txBox="1"/>
          <p:nvPr/>
        </p:nvSpPr>
        <p:spPr>
          <a:xfrm>
            <a:off x="429625" y="3868346"/>
            <a:ext cx="42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Категории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EE24E-9C0B-40BB-9E15-5E6D77EE8434}"/>
              </a:ext>
            </a:extLst>
          </p:cNvPr>
          <p:cNvSpPr txBox="1"/>
          <p:nvPr/>
        </p:nvSpPr>
        <p:spPr>
          <a:xfrm>
            <a:off x="10575638" y="4462284"/>
            <a:ext cx="141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Посты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62E00-2F4C-4C52-BC0C-51159A2B49B0}"/>
              </a:ext>
            </a:extLst>
          </p:cNvPr>
          <p:cNvSpPr txBox="1"/>
          <p:nvPr/>
        </p:nvSpPr>
        <p:spPr>
          <a:xfrm>
            <a:off x="6096000" y="5730140"/>
            <a:ext cx="457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Связующая таблица </a:t>
            </a:r>
            <a:r>
              <a:rPr lang="en-US" sz="2400" b="1" dirty="0"/>
              <a:t>(ID</a:t>
            </a:r>
            <a:r>
              <a:rPr lang="ru-RU" sz="2400" b="1" dirty="0"/>
              <a:t> поста – </a:t>
            </a:r>
            <a:r>
              <a:rPr lang="en-US" sz="2400" b="1" dirty="0"/>
              <a:t>ID </a:t>
            </a:r>
            <a:r>
              <a:rPr lang="ru-RU" sz="2400" b="1" dirty="0"/>
              <a:t>категории)</a:t>
            </a:r>
          </a:p>
        </p:txBody>
      </p:sp>
    </p:spTree>
    <p:extLst>
      <p:ext uri="{BB962C8B-B14F-4D97-AF65-F5344CB8AC3E}">
        <p14:creationId xmlns:p14="http://schemas.microsoft.com/office/powerpoint/2010/main" val="67198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BA101-FDCB-412A-95A9-539095F0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6" y="702892"/>
            <a:ext cx="10437091" cy="1080938"/>
          </a:xfrm>
        </p:spPr>
        <p:txBody>
          <a:bodyPr/>
          <a:lstStyle/>
          <a:p>
            <a:r>
              <a:rPr lang="ru-RU" b="1" dirty="0"/>
              <a:t>Разделение результатов поиска на страницы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3C696D-5E08-43EB-BBE5-9441029A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9" y="2425171"/>
            <a:ext cx="5293413" cy="25266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1B7AF6-1F88-41C2-928B-141C305C6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425171"/>
            <a:ext cx="5938981" cy="2524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1B00E0-9215-4CCB-ACA1-FCB82D42C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6" y="5238029"/>
            <a:ext cx="10790463" cy="8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9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0B487-54C9-4D35-B04E-31A576B5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Другие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FE835-1C8A-4204-BBAF-6D36433F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5" y="2272217"/>
            <a:ext cx="10467970" cy="3832555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Анонимные посты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регистрации и авторизации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лайков и подписок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контента в виде сетки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Изображения хранятся в БД в виде пути к файлу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Собственный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сайта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Множественный выбор категории поста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9826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1A243-A22F-4055-8A05-0BAB81F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1AA7C-6025-47C9-99D6-57647900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1381"/>
            <a:ext cx="9613861" cy="4322545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система авторизации и регистрации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Flask-wtf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формы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ru-RU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Python-telegram-bot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бот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телеграмм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работа с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сторонних приложений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движок для работы с БД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Hashlib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анонимных постов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ОС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работа с датой и временем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генерация случайных чисел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000" b="1" dirty="0"/>
          </a:p>
        </p:txBody>
      </p:sp>
    </p:spTree>
    <p:extLst>
      <p:ext uri="{BB962C8B-B14F-4D97-AF65-F5344CB8AC3E}">
        <p14:creationId xmlns:p14="http://schemas.microsoft.com/office/powerpoint/2010/main" val="121154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574AB-B17D-4D84-A459-0C5318B9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ABE6D-DBAC-4C13-B449-C8726E12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Онлайн-чат пользователей (голосовой и текстовый)</a:t>
            </a:r>
          </a:p>
          <a:p>
            <a:r>
              <a:rPr lang="ru-RU" sz="2800" b="1" dirty="0"/>
              <a:t>Беседы</a:t>
            </a:r>
          </a:p>
          <a:p>
            <a:r>
              <a:rPr lang="ru-RU" sz="2800" b="1" dirty="0"/>
              <a:t>Голосовые сообщения</a:t>
            </a:r>
          </a:p>
          <a:p>
            <a:r>
              <a:rPr lang="ru-RU" sz="2800" b="1" dirty="0"/>
              <a:t>Встроенный плеер и выбор музыки</a:t>
            </a:r>
          </a:p>
          <a:p>
            <a:r>
              <a:rPr lang="ru-RU" sz="2800" b="1" dirty="0"/>
              <a:t>Сообщества и группы</a:t>
            </a:r>
          </a:p>
          <a:p>
            <a:r>
              <a:rPr lang="ru-RU" sz="2800" b="1" dirty="0"/>
              <a:t>Хранение и загрузка фотографий, музыки и видео</a:t>
            </a:r>
          </a:p>
          <a:p>
            <a:r>
              <a:rPr lang="ru-RU" sz="2800" b="1" dirty="0"/>
              <a:t>Система платежей, «магазин» веб-сервиса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64594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92226-CF14-4FFA-BED8-0BEAFA04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01C53-3DD1-4CC1-808D-4F7D2771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69128"/>
            <a:ext cx="10178322" cy="3593591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Общедоступная и интуитивно понятная платформа для коммуникации и общения (соцсеть). С выбором типа потребляемого контента (видео, новости и т.д.)</a:t>
            </a:r>
          </a:p>
        </p:txBody>
      </p:sp>
    </p:spTree>
    <p:extLst>
      <p:ext uri="{BB962C8B-B14F-4D97-AF65-F5344CB8AC3E}">
        <p14:creationId xmlns:p14="http://schemas.microsoft.com/office/powerpoint/2010/main" val="20564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FF37C-8AC2-4542-950D-CB4F28D5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Реализация (Навигационная панель)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EC6323-386E-4393-8357-D4C0FE33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" y="3104445"/>
            <a:ext cx="11774806" cy="175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83F90-E814-4A73-B44D-256F67EECBDD}"/>
              </a:ext>
            </a:extLst>
          </p:cNvPr>
          <p:cNvSpPr txBox="1"/>
          <p:nvPr/>
        </p:nvSpPr>
        <p:spPr>
          <a:xfrm>
            <a:off x="4756728" y="5181442"/>
            <a:ext cx="593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Navbar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2583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361B9-BCE9-445D-8DD7-92AE5173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6283"/>
            <a:ext cx="9613861" cy="1080938"/>
          </a:xfrm>
        </p:spPr>
        <p:txBody>
          <a:bodyPr/>
          <a:lstStyle/>
          <a:p>
            <a:r>
              <a:rPr lang="ru-RU" b="1" dirty="0"/>
              <a:t>Поиск контента по типу + пользователи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8DF3AA-F315-4457-9325-BBA3188F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9" y="2207491"/>
            <a:ext cx="10960022" cy="320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83706-1286-4203-A5E6-3F4E50EB9B86}"/>
              </a:ext>
            </a:extLst>
          </p:cNvPr>
          <p:cNvSpPr txBox="1"/>
          <p:nvPr/>
        </p:nvSpPr>
        <p:spPr>
          <a:xfrm>
            <a:off x="680321" y="5951007"/>
            <a:ext cx="1162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Всего 4 типа контента</a:t>
            </a:r>
            <a:r>
              <a:rPr lang="en-US" sz="2800" b="1" dirty="0"/>
              <a:t>: </a:t>
            </a:r>
            <a:r>
              <a:rPr lang="ru-RU" sz="2800" b="1" dirty="0"/>
              <a:t>посты, видео, новости и комментарии</a:t>
            </a:r>
          </a:p>
        </p:txBody>
      </p:sp>
    </p:spTree>
    <p:extLst>
      <p:ext uri="{BB962C8B-B14F-4D97-AF65-F5344CB8AC3E}">
        <p14:creationId xmlns:p14="http://schemas.microsoft.com/office/powerpoint/2010/main" val="257827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34918-701F-4861-ABF6-E682DB8A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Карточка поста и его содержимое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EBEB43-2C04-4AB0-980F-17E745B6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96" y="2142836"/>
            <a:ext cx="3759673" cy="40547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F32B1B-42DE-4C1F-835D-418DAC8F1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87" y="2148251"/>
            <a:ext cx="5958840" cy="40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0FB54-6BFA-4D2C-819C-E8B3500A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Поиск и карточка видео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8F1E5D-895A-4430-AEBD-0D574823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2808523"/>
            <a:ext cx="5768975" cy="30566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713AA-751C-4DD0-BF91-542A5507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42" y="2780785"/>
            <a:ext cx="5532582" cy="30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DFCCF-D9A8-487D-9ABB-0F58A0B3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Лента новостей и сама новость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917DA3-89B2-4668-BC8A-7B8A09EB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62226"/>
            <a:ext cx="5266409" cy="30303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DDCE97-FE28-4E71-9C6B-6B94971F2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06" y="2562226"/>
            <a:ext cx="4263366" cy="30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6351A-9DB2-46AC-970A-6E092DE2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Поиск пользователей и профиль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3D798D-7D45-40D8-AB84-FEADDCB8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2" y="2549219"/>
            <a:ext cx="6105179" cy="32591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A65017-3A5D-41D2-AC56-5A3A477E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54" y="2392218"/>
            <a:ext cx="4899597" cy="34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2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7F4BD-27E6-4CAD-8829-FB5CAAB0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/>
              <a:t>Особенности (система комментариев)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0B2AD6-1DED-47AE-832A-921BB1CE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65" y="2280050"/>
            <a:ext cx="7048269" cy="40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6509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44</TotalTime>
  <Words>239</Words>
  <Application>Microsoft Office PowerPoint</Application>
  <PresentationFormat>Широкоэкранный</PresentationFormat>
  <Paragraphs>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Trebuchet MS</vt:lpstr>
      <vt:lpstr>Берлин</vt:lpstr>
      <vt:lpstr>Socially</vt:lpstr>
      <vt:lpstr>Идея</vt:lpstr>
      <vt:lpstr>Реализация (Навигационная панель)</vt:lpstr>
      <vt:lpstr>Поиск контента по типу + пользователи</vt:lpstr>
      <vt:lpstr>Карточка поста и его содержимое</vt:lpstr>
      <vt:lpstr>Поиск и карточка видео</vt:lpstr>
      <vt:lpstr>Лента новостей и сама новость</vt:lpstr>
      <vt:lpstr>Поиск пользователей и профиль</vt:lpstr>
      <vt:lpstr>Особенности (система комментариев)</vt:lpstr>
      <vt:lpstr>Система лайков и комментариев</vt:lpstr>
      <vt:lpstr>Дополнительные таблицы БД</vt:lpstr>
      <vt:lpstr>Разделение результатов поиска на страницы</vt:lpstr>
      <vt:lpstr>Другие особенности</vt:lpstr>
      <vt:lpstr>Используемые библиотеки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Эмиль Аскаров</dc:creator>
  <cp:lastModifiedBy>Аэлита Галлямова</cp:lastModifiedBy>
  <cp:revision>9</cp:revision>
  <dcterms:created xsi:type="dcterms:W3CDTF">2021-04-25T12:48:53Z</dcterms:created>
  <dcterms:modified xsi:type="dcterms:W3CDTF">2021-04-25T13:44:48Z</dcterms:modified>
</cp:coreProperties>
</file>