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86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4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960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816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891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46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0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2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76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66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87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72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15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0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7F0A478-1AE4-42D6-B0D1-A0397DB76C2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44AA1AD-FE6B-4A6F-8B29-F0F78497B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423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FA569-9CAC-49FF-89E1-6DCB6DBBC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Translator Sirius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5745CA-C772-4F3F-A843-D5B55B3D2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</a:t>
            </a:r>
            <a:r>
              <a:rPr lang="ru-RU" dirty="0"/>
              <a:t> Аскаров Эмиль </a:t>
            </a:r>
            <a:r>
              <a:rPr lang="ru-RU" dirty="0" err="1"/>
              <a:t>Рамилевич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08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451CF-C794-42BA-8CB1-DBC2236F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Озвучка перевода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F54DE8-EF7A-4255-BB8C-8E05245F9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754452" cy="1499968"/>
          </a:xfrm>
        </p:spPr>
        <p:txBody>
          <a:bodyPr/>
          <a:lstStyle/>
          <a:p>
            <a:r>
              <a:rPr lang="ru-RU" dirty="0"/>
              <a:t>Отличительной особенностью бота является то, что он может присылать аудиозапись с озвучкой перевода по команде </a:t>
            </a:r>
            <a:r>
              <a:rPr lang="en-US" dirty="0"/>
              <a:t>/voice</a:t>
            </a:r>
            <a:r>
              <a:rPr lang="ru-RU" dirty="0"/>
              <a:t>. Максимальная длина озвучки – 100 символов, иначе загрузка звукового файла на сервере будет долгой.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8C04DE-E07C-4294-87DB-1607A5E6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31" y="3907271"/>
            <a:ext cx="98583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1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02AF3-2F03-4A0A-A1CF-0F9AEA51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Перевод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6BE8DD-3B40-4EFD-A5F4-6903C222B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22288"/>
            <a:ext cx="8731164" cy="1056622"/>
          </a:xfrm>
        </p:spPr>
        <p:txBody>
          <a:bodyPr/>
          <a:lstStyle/>
          <a:p>
            <a:r>
              <a:rPr lang="ru-RU" dirty="0"/>
              <a:t>Перевод текста происходит по команде </a:t>
            </a:r>
            <a:r>
              <a:rPr lang="en-US" dirty="0"/>
              <a:t>/text</a:t>
            </a:r>
            <a:r>
              <a:rPr lang="ru-RU" dirty="0"/>
              <a:t>. Для этого так же идет запрос к </a:t>
            </a:r>
            <a:r>
              <a:rPr lang="en-US" dirty="0"/>
              <a:t>API Google Translate.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4469F1-0A72-4934-995D-369AA5AE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579091"/>
            <a:ext cx="10563462" cy="222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1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7C5BCE-AED6-4F00-B246-9EFB05C6D11F}"/>
              </a:ext>
            </a:extLst>
          </p:cNvPr>
          <p:cNvSpPr txBox="1"/>
          <p:nvPr/>
        </p:nvSpPr>
        <p:spPr>
          <a:xfrm>
            <a:off x="729672" y="2650837"/>
            <a:ext cx="11240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6978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5C413-FBFB-40FC-9CB0-B6E45DFD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42EF2-AA4A-4835-A5C4-CF412579B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Переводчик в виде бота в Телеграмм с возможностью отправки озвучки пользователю и десктопного приложения c удобным и практичным интерфейсом, с возможностью озвучивать и копировать перевод. Поддерживается 100+ языков.</a:t>
            </a:r>
          </a:p>
        </p:txBody>
      </p:sp>
    </p:spTree>
    <p:extLst>
      <p:ext uri="{BB962C8B-B14F-4D97-AF65-F5344CB8AC3E}">
        <p14:creationId xmlns:p14="http://schemas.microsoft.com/office/powerpoint/2010/main" val="130706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EF474-464D-4641-A2A0-F85B63DF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Десктопное приложение. Выбор языка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6CADBB-B3AC-4373-B357-B55D8C616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14" y="2508448"/>
            <a:ext cx="5227596" cy="3902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D0272-7366-4CEA-BF33-7F31E21F8DF5}"/>
              </a:ext>
            </a:extLst>
          </p:cNvPr>
          <p:cNvSpPr txBox="1"/>
          <p:nvPr/>
        </p:nvSpPr>
        <p:spPr>
          <a:xfrm>
            <a:off x="954537" y="2570325"/>
            <a:ext cx="34881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Осуществлён выбор языка текста и перевода (100+ поддерживаемых языков)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857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BB3F2-FB11-4DC5-94D8-D410E6C8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Механика перевода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5FC0C5-2289-45A0-9F51-190D03F3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844186"/>
          </a:xfrm>
        </p:spPr>
        <p:txBody>
          <a:bodyPr>
            <a:normAutofit fontScale="92500"/>
          </a:bodyPr>
          <a:lstStyle/>
          <a:p>
            <a:r>
              <a:rPr lang="ru-RU" sz="2000" dirty="0"/>
              <a:t>По нажатию кнопки «Перевести» или по кнопке </a:t>
            </a:r>
            <a:r>
              <a:rPr lang="en-US" sz="2000" dirty="0"/>
              <a:t>Enter </a:t>
            </a:r>
            <a:r>
              <a:rPr lang="ru-RU" sz="2000" dirty="0"/>
              <a:t>проходит запрос к </a:t>
            </a:r>
            <a:r>
              <a:rPr lang="en-US" sz="2000" dirty="0"/>
              <a:t>API Google</a:t>
            </a:r>
            <a:r>
              <a:rPr lang="ru-RU" sz="2000" dirty="0"/>
              <a:t> </a:t>
            </a:r>
            <a:r>
              <a:rPr lang="en-US" sz="2000" dirty="0"/>
              <a:t>Translate</a:t>
            </a:r>
            <a:r>
              <a:rPr lang="ru-RU" sz="2000" dirty="0"/>
              <a:t>. В правом поле текста появляется перевод текста из левого окна.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D461DD-A68B-4970-9310-6EDD44EC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511" y="3097650"/>
            <a:ext cx="4490975" cy="33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0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3FA6D-616A-4BF1-983D-32F88315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Кнопка «скопировать в буфер обмена»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BB8E7-66B3-49B4-B7F0-90EC916C8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862658"/>
          </a:xfrm>
        </p:spPr>
        <p:txBody>
          <a:bodyPr>
            <a:normAutofit/>
          </a:bodyPr>
          <a:lstStyle/>
          <a:p>
            <a:r>
              <a:rPr lang="ru-RU" sz="2000" dirty="0"/>
              <a:t>Осуществлено быстрое копирование переведенного текста по одной лишь кнопке.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247B36-2F1A-486B-A404-5C73FC687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798" y="2940608"/>
            <a:ext cx="4664403" cy="347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4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BC289-FFEA-4B1A-9EB8-A5311A7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Озвучивание текста перевода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09551-75FC-4900-B22B-390DADCC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63286" cy="1056622"/>
          </a:xfrm>
        </p:spPr>
        <p:txBody>
          <a:bodyPr>
            <a:normAutofit/>
          </a:bodyPr>
          <a:lstStyle/>
          <a:p>
            <a:r>
              <a:rPr lang="ru-RU" sz="2000" dirty="0"/>
              <a:t>Так же есть возможность прослушать перевод по кнопке. Для этого использовалась библиотека </a:t>
            </a:r>
            <a:r>
              <a:rPr lang="en-US" sz="2000" dirty="0"/>
              <a:t>pyttsx3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1B545E-D900-4129-9FC7-DED85F1F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488" y="3147581"/>
            <a:ext cx="4749024" cy="355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3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43C398-A8D3-4282-99A7-FE03504A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телеграмм. Приветствие и помощь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174ED-5DD7-4B88-A9C0-C754288E8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30" y="932413"/>
            <a:ext cx="10554574" cy="3636511"/>
          </a:xfrm>
        </p:spPr>
        <p:txBody>
          <a:bodyPr/>
          <a:lstStyle/>
          <a:p>
            <a:r>
              <a:rPr lang="ru-RU" dirty="0"/>
              <a:t>В начале работы по команде </a:t>
            </a:r>
            <a:r>
              <a:rPr lang="en-US" dirty="0"/>
              <a:t>/start </a:t>
            </a:r>
            <a:r>
              <a:rPr lang="ru-RU" dirty="0"/>
              <a:t>бот (</a:t>
            </a:r>
            <a:r>
              <a:rPr lang="en-US" dirty="0"/>
              <a:t>@translatorsiriusbot</a:t>
            </a:r>
            <a:r>
              <a:rPr lang="ru-RU" dirty="0"/>
              <a:t>) доброжелательно нас приветствует. А если мы забыли его функционал, он подскажет нам его по команде </a:t>
            </a:r>
            <a:r>
              <a:rPr lang="en-US" dirty="0"/>
              <a:t>help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8799C4-6DF2-4248-BCCB-30BCB3644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36" y="3592959"/>
            <a:ext cx="5621338" cy="19519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6BAD89-06D9-400B-8050-36EEF68E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91" y="3592959"/>
            <a:ext cx="5789434" cy="19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3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A190D-676B-47F3-8786-0C6545B3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Смена языковой пары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D8938A-FA4B-49D6-8222-F213422F9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361422"/>
          </a:xfrm>
        </p:spPr>
        <p:txBody>
          <a:bodyPr/>
          <a:lstStyle/>
          <a:p>
            <a:r>
              <a:rPr lang="ru-RU" dirty="0"/>
              <a:t>По команде </a:t>
            </a:r>
            <a:r>
              <a:rPr lang="en-US" dirty="0"/>
              <a:t>/</a:t>
            </a:r>
            <a:r>
              <a:rPr lang="en-US" dirty="0" err="1"/>
              <a:t>set_lang</a:t>
            </a:r>
            <a:r>
              <a:rPr lang="ru-RU" dirty="0"/>
              <a:t> мы можем изменить языковую пару, т. е. изменить язык текста и язык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957A15-68DA-4ADB-8DB8-8325B7EE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3" y="3742826"/>
            <a:ext cx="10554574" cy="157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5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FDCAA-E7B1-4326-8351-48712370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поддерживаемых языков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15D322-4F01-44BE-83C1-F1A7BB342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12737"/>
            <a:ext cx="10554574" cy="1416263"/>
          </a:xfrm>
        </p:spPr>
        <p:txBody>
          <a:bodyPr>
            <a:normAutofit/>
          </a:bodyPr>
          <a:lstStyle/>
          <a:p>
            <a:r>
              <a:rPr lang="ru-RU" sz="2000" dirty="0"/>
              <a:t>Для смены языка обязательно нужно знать его </a:t>
            </a:r>
            <a:r>
              <a:rPr lang="en-US" sz="2000" dirty="0"/>
              <a:t>ISO </a:t>
            </a:r>
            <a:r>
              <a:rPr lang="ru-RU" sz="2000" dirty="0"/>
              <a:t>код. А получить коды всех поддерживаемых языков</a:t>
            </a:r>
            <a:r>
              <a:rPr lang="en-US" sz="2000" dirty="0"/>
              <a:t> (</a:t>
            </a:r>
            <a:r>
              <a:rPr lang="ru-RU" sz="2000" dirty="0"/>
              <a:t>100+) нам поможет команда </a:t>
            </a:r>
            <a:r>
              <a:rPr lang="en-US" sz="2000" dirty="0"/>
              <a:t>/languages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ADEEF6-3192-4A1D-9092-EE90D7AFA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3261728"/>
            <a:ext cx="5910263" cy="336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12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29</TotalTime>
  <Words>271</Words>
  <Application>Microsoft Office PowerPoint</Application>
  <PresentationFormat>Широкоэкранный</PresentationFormat>
  <Paragraphs>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Цитаты</vt:lpstr>
      <vt:lpstr>Translator Sirius</vt:lpstr>
      <vt:lpstr>Идея </vt:lpstr>
      <vt:lpstr>Десктопное приложение. Выбор языка</vt:lpstr>
      <vt:lpstr>Механика перевода</vt:lpstr>
      <vt:lpstr>Кнопка «скопировать в буфер обмена»</vt:lpstr>
      <vt:lpstr>Озвучивание текста перевода</vt:lpstr>
      <vt:lpstr>Бот телеграмм. Приветствие и помощь</vt:lpstr>
      <vt:lpstr>Смена языковой пары</vt:lpstr>
      <vt:lpstr>Список поддерживаемых языков</vt:lpstr>
      <vt:lpstr>Озвучка перевода</vt:lpstr>
      <vt:lpstr>Перевод текста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TranslatorSirius</dc:title>
  <dc:creator>Эмиль Аскаров</dc:creator>
  <cp:lastModifiedBy>Эмиль Аскаров</cp:lastModifiedBy>
  <cp:revision>8</cp:revision>
  <dcterms:created xsi:type="dcterms:W3CDTF">2021-05-30T09:35:57Z</dcterms:created>
  <dcterms:modified xsi:type="dcterms:W3CDTF">2021-05-30T10:48:23Z</dcterms:modified>
</cp:coreProperties>
</file>