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6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96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1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9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6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0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7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6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2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2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FA569-9CAC-49FF-89E1-6DCB6DBBC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TranslatorSirius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5745CA-C772-4F3F-A843-D5B55B3D2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Аскаров Эмиль </a:t>
            </a:r>
            <a:r>
              <a:rPr lang="ru-RU" dirty="0" err="1"/>
              <a:t>Рамилевич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08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5C413-FBFB-40FC-9CB0-B6E45DFD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42EF2-AA4A-4835-A5C4-CF412579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Создать рабочий переводчик в виде бота в телеграмме и десктопного приложения с удобным и практичным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130706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EF474-464D-4641-A2A0-F85B63D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языка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6CADBB-B3AC-4373-B357-B55D8C61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14" y="2508448"/>
            <a:ext cx="5227596" cy="3902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D0272-7366-4CEA-BF33-7F31E21F8DF5}"/>
              </a:ext>
            </a:extLst>
          </p:cNvPr>
          <p:cNvSpPr txBox="1"/>
          <p:nvPr/>
        </p:nvSpPr>
        <p:spPr>
          <a:xfrm>
            <a:off x="954537" y="2570325"/>
            <a:ext cx="34881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Осуществлён выбор языка текста и перевода (100+ поддерживаемых языков)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857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BB3F2-FB11-4DC5-94D8-D410E6C8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FC0C5-2289-45A0-9F51-190D03F3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44186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По нажатию кнопки «Перевести» или по кнопке </a:t>
            </a:r>
            <a:r>
              <a:rPr lang="en-US" sz="2000" dirty="0"/>
              <a:t>Enter </a:t>
            </a:r>
            <a:r>
              <a:rPr lang="ru-RU" sz="2000" dirty="0"/>
              <a:t>проходит запрос к </a:t>
            </a:r>
            <a:r>
              <a:rPr lang="en-US" sz="2000" dirty="0"/>
              <a:t>API Google</a:t>
            </a:r>
            <a:r>
              <a:rPr lang="ru-RU" sz="2000" dirty="0"/>
              <a:t> </a:t>
            </a:r>
            <a:r>
              <a:rPr lang="en-US" sz="2000" dirty="0"/>
              <a:t>Translate</a:t>
            </a:r>
            <a:r>
              <a:rPr lang="ru-RU" sz="2000" dirty="0"/>
              <a:t>. В правом поле текста появляется перевод текста из левого окна.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D461DD-A68B-4970-9310-6EDD44EC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511" y="3097650"/>
            <a:ext cx="4490975" cy="33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3FA6D-616A-4BF1-983D-32F88315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«скопировать в буфер обмена»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BB8E7-66B3-49B4-B7F0-90EC916C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62658"/>
          </a:xfrm>
        </p:spPr>
        <p:txBody>
          <a:bodyPr>
            <a:normAutofit/>
          </a:bodyPr>
          <a:lstStyle/>
          <a:p>
            <a:r>
              <a:rPr lang="ru-RU" sz="2000" dirty="0"/>
              <a:t>Осуществлено быстрое копирование переведенного текста по одной лишь кнопке.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247B36-2F1A-486B-A404-5C73FC68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798" y="2940608"/>
            <a:ext cx="4664403" cy="34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4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BC289-FFEA-4B1A-9EB8-A5311A7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Озвучивание текста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09551-75FC-4900-B22B-390DADC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63286" cy="1056622"/>
          </a:xfrm>
        </p:spPr>
        <p:txBody>
          <a:bodyPr>
            <a:normAutofit/>
          </a:bodyPr>
          <a:lstStyle/>
          <a:p>
            <a:r>
              <a:rPr lang="ru-RU" sz="2000" dirty="0"/>
              <a:t>Так же есть возможность прослушать перевод по кнопке. Для этого использовалась библиотека </a:t>
            </a:r>
            <a:r>
              <a:rPr lang="en-US" sz="2000" dirty="0"/>
              <a:t>pyttsx3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1B545E-D900-4129-9FC7-DED85F1F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87" y="3147581"/>
            <a:ext cx="4749024" cy="35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36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16</TotalTime>
  <Words>102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Цитаты</vt:lpstr>
      <vt:lpstr>TranslatorSirius</vt:lpstr>
      <vt:lpstr>Идея </vt:lpstr>
      <vt:lpstr>Выбор языка</vt:lpstr>
      <vt:lpstr>Механика перевода</vt:lpstr>
      <vt:lpstr>Кнопка «скопировать в буфер обмена»</vt:lpstr>
      <vt:lpstr>Озвучивание текста перевода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TranslatorSirius</dc:title>
  <dc:creator>Эмиль Аскаров</dc:creator>
  <cp:lastModifiedBy>Эмиль Аскаров</cp:lastModifiedBy>
  <cp:revision>2</cp:revision>
  <dcterms:created xsi:type="dcterms:W3CDTF">2021-05-30T09:35:57Z</dcterms:created>
  <dcterms:modified xsi:type="dcterms:W3CDTF">2021-05-30T09:52:38Z</dcterms:modified>
</cp:coreProperties>
</file>