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94" r:id="rId2"/>
  </p:sldMasterIdLst>
  <p:notesMasterIdLst>
    <p:notesMasterId r:id="rId23"/>
  </p:notesMasterIdLst>
  <p:handoutMasterIdLst>
    <p:handoutMasterId r:id="rId24"/>
  </p:handoutMasterIdLst>
  <p:sldIdLst>
    <p:sldId id="266" r:id="rId3"/>
    <p:sldId id="322" r:id="rId4"/>
    <p:sldId id="256" r:id="rId5"/>
    <p:sldId id="291" r:id="rId6"/>
    <p:sldId id="292" r:id="rId7"/>
    <p:sldId id="294" r:id="rId8"/>
    <p:sldId id="293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23" r:id="rId20"/>
    <p:sldId id="324" r:id="rId21"/>
    <p:sldId id="321" r:id="rId22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5F5F5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57" autoAdjust="0"/>
    <p:restoredTop sz="83918" autoAdjust="0"/>
  </p:normalViewPr>
  <p:slideViewPr>
    <p:cSldViewPr>
      <p:cViewPr varScale="1">
        <p:scale>
          <a:sx n="106" d="100"/>
          <a:sy n="106" d="100"/>
        </p:scale>
        <p:origin x="1338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176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32" Type="http://schemas.openxmlformats.org/officeDocument/2006/relationships/customXml" Target="../customXml/item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ustomXml" Target="../customXml/item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Relationship Id="rId30" Type="http://schemas.openxmlformats.org/officeDocument/2006/relationships/customXml" Target="../customXml/item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6.xml"/><Relationship Id="rId2" Type="http://schemas.openxmlformats.org/officeDocument/2006/relationships/slide" Target="slides/slide5.xml"/><Relationship Id="rId1" Type="http://schemas.openxmlformats.org/officeDocument/2006/relationships/slide" Target="slides/slide3.xml"/><Relationship Id="rId4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 Suciu" userId="10bb65c167223f43" providerId="LiveId" clId="{BD5EED41-3DF5-4490-9AA1-D7A2593C0FC4}"/>
    <pc:docChg chg="undo custSel addSld delSld modSld sldOrd modNotesMaster modShowInfo">
      <pc:chgData name="Dan Suciu" userId="10bb65c167223f43" providerId="LiveId" clId="{BD5EED41-3DF5-4490-9AA1-D7A2593C0FC4}" dt="2021-02-22T10:55:03.787" v="192" actId="1036"/>
      <pc:docMkLst>
        <pc:docMk/>
      </pc:docMkLst>
      <pc:sldChg chg="modSp mod">
        <pc:chgData name="Dan Suciu" userId="10bb65c167223f43" providerId="LiveId" clId="{BD5EED41-3DF5-4490-9AA1-D7A2593C0FC4}" dt="2021-02-22T10:25:45.141" v="69" actId="14100"/>
        <pc:sldMkLst>
          <pc:docMk/>
          <pc:sldMk cId="0" sldId="256"/>
        </pc:sldMkLst>
        <pc:spChg chg="mod">
          <ac:chgData name="Dan Suciu" userId="10bb65c167223f43" providerId="LiveId" clId="{BD5EED41-3DF5-4490-9AA1-D7A2593C0FC4}" dt="2021-02-22T10:25:45.141" v="69" actId="14100"/>
          <ac:spMkLst>
            <pc:docMk/>
            <pc:sldMk cId="0" sldId="256"/>
            <ac:spMk id="6147" creationId="{00000000-0000-0000-0000-000000000000}"/>
          </ac:spMkLst>
        </pc:spChg>
        <pc:spChg chg="mod">
          <ac:chgData name="Dan Suciu" userId="10bb65c167223f43" providerId="LiveId" clId="{BD5EED41-3DF5-4490-9AA1-D7A2593C0FC4}" dt="2021-02-22T10:25:26.914" v="64" actId="14100"/>
          <ac:spMkLst>
            <pc:docMk/>
            <pc:sldMk cId="0" sldId="256"/>
            <ac:spMk id="6148" creationId="{00000000-0000-0000-0000-000000000000}"/>
          </ac:spMkLst>
        </pc:spChg>
      </pc:sldChg>
      <pc:sldChg chg="modSp del">
        <pc:chgData name="Dan Suciu" userId="10bb65c167223f43" providerId="LiveId" clId="{BD5EED41-3DF5-4490-9AA1-D7A2593C0FC4}" dt="2021-02-21T11:45:40.595" v="41" actId="47"/>
        <pc:sldMkLst>
          <pc:docMk/>
          <pc:sldMk cId="0" sldId="257"/>
        </pc:sldMkLst>
        <pc:spChg chg="mod">
          <ac:chgData name="Dan Suciu" userId="10bb65c167223f43" providerId="LiveId" clId="{BD5EED41-3DF5-4490-9AA1-D7A2593C0FC4}" dt="2021-02-21T11:42:19.073" v="0"/>
          <ac:spMkLst>
            <pc:docMk/>
            <pc:sldMk cId="0" sldId="257"/>
            <ac:spMk id="5122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0" sldId="257"/>
            <ac:spMk id="5123" creationId="{00000000-0000-0000-0000-000000000000}"/>
          </ac:spMkLst>
        </pc:spChg>
      </pc:sldChg>
      <pc:sldChg chg="addSp modSp mod">
        <pc:chgData name="Dan Suciu" userId="10bb65c167223f43" providerId="LiveId" clId="{BD5EED41-3DF5-4490-9AA1-D7A2593C0FC4}" dt="2021-02-21T11:45:12.728" v="40" actId="1076"/>
        <pc:sldMkLst>
          <pc:docMk/>
          <pc:sldMk cId="3782693087" sldId="266"/>
        </pc:sldMkLst>
        <pc:spChg chg="mod">
          <ac:chgData name="Dan Suciu" userId="10bb65c167223f43" providerId="LiveId" clId="{BD5EED41-3DF5-4490-9AA1-D7A2593C0FC4}" dt="2021-02-21T11:43:41.612" v="6" actId="404"/>
          <ac:spMkLst>
            <pc:docMk/>
            <pc:sldMk cId="3782693087" sldId="266"/>
            <ac:spMk id="11" creationId="{94A8EC88-3E1F-410D-86EC-D10FE51AF53E}"/>
          </ac:spMkLst>
        </pc:spChg>
        <pc:spChg chg="add mod">
          <ac:chgData name="Dan Suciu" userId="10bb65c167223f43" providerId="LiveId" clId="{BD5EED41-3DF5-4490-9AA1-D7A2593C0FC4}" dt="2021-02-21T11:45:12.728" v="40" actId="1076"/>
          <ac:spMkLst>
            <pc:docMk/>
            <pc:sldMk cId="3782693087" sldId="266"/>
            <ac:spMk id="12" creationId="{84FEBB7C-E1C8-4DAD-8087-87548D9D335E}"/>
          </ac:spMkLst>
        </pc:spChg>
        <pc:spChg chg="add mod">
          <ac:chgData name="Dan Suciu" userId="10bb65c167223f43" providerId="LiveId" clId="{BD5EED41-3DF5-4490-9AA1-D7A2593C0FC4}" dt="2021-02-21T11:44:58.240" v="39" actId="20577"/>
          <ac:spMkLst>
            <pc:docMk/>
            <pc:sldMk cId="3782693087" sldId="266"/>
            <ac:spMk id="13" creationId="{9161D560-1E63-4EB8-8911-97118B5AFB6C}"/>
          </ac:spMkLst>
        </pc:spChg>
        <pc:grpChg chg="add mod">
          <ac:chgData name="Dan Suciu" userId="10bb65c167223f43" providerId="LiveId" clId="{BD5EED41-3DF5-4490-9AA1-D7A2593C0FC4}" dt="2021-02-21T11:43:52.369" v="9" actId="1076"/>
          <ac:grpSpMkLst>
            <pc:docMk/>
            <pc:sldMk cId="3782693087" sldId="266"/>
            <ac:grpSpMk id="2" creationId="{EDE8A486-5315-4E09-9A8D-084F303FC1CC}"/>
          </ac:grpSpMkLst>
        </pc:grpChg>
        <pc:grpChg chg="mod">
          <ac:chgData name="Dan Suciu" userId="10bb65c167223f43" providerId="LiveId" clId="{BD5EED41-3DF5-4490-9AA1-D7A2593C0FC4}" dt="2021-02-21T11:43:31.333" v="2" actId="164"/>
          <ac:grpSpMkLst>
            <pc:docMk/>
            <pc:sldMk cId="3782693087" sldId="266"/>
            <ac:grpSpMk id="4" creationId="{6C85858E-9C2D-4A64-9535-5D93081DF834}"/>
          </ac:grpSpMkLst>
        </pc:grpChg>
      </pc:sldChg>
      <pc:sldChg chg="modSp mod modNotes">
        <pc:chgData name="Dan Suciu" userId="10bb65c167223f43" providerId="LiveId" clId="{BD5EED41-3DF5-4490-9AA1-D7A2593C0FC4}" dt="2021-02-22T10:25:40.745" v="68" actId="1076"/>
        <pc:sldMkLst>
          <pc:docMk/>
          <pc:sldMk cId="0" sldId="291"/>
        </pc:sldMkLst>
        <pc:spChg chg="mod">
          <ac:chgData name="Dan Suciu" userId="10bb65c167223f43" providerId="LiveId" clId="{BD5EED41-3DF5-4490-9AA1-D7A2593C0FC4}" dt="2021-02-22T10:25:38.661" v="67" actId="14100"/>
          <ac:spMkLst>
            <pc:docMk/>
            <pc:sldMk cId="0" sldId="291"/>
            <ac:spMk id="7171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0" sldId="291"/>
            <ac:spMk id="7172" creationId="{00000000-0000-0000-0000-000000000000}"/>
          </ac:spMkLst>
        </pc:spChg>
        <pc:picChg chg="mod">
          <ac:chgData name="Dan Suciu" userId="10bb65c167223f43" providerId="LiveId" clId="{BD5EED41-3DF5-4490-9AA1-D7A2593C0FC4}" dt="2021-02-22T10:25:40.745" v="68" actId="1076"/>
          <ac:picMkLst>
            <pc:docMk/>
            <pc:sldMk cId="0" sldId="291"/>
            <ac:picMk id="7173" creationId="{00000000-0000-0000-0000-000000000000}"/>
          </ac:picMkLst>
        </pc:picChg>
      </pc:sldChg>
      <pc:sldChg chg="modSp mod">
        <pc:chgData name="Dan Suciu" userId="10bb65c167223f43" providerId="LiveId" clId="{BD5EED41-3DF5-4490-9AA1-D7A2593C0FC4}" dt="2021-02-22T10:26:19.698" v="91" actId="1038"/>
        <pc:sldMkLst>
          <pc:docMk/>
          <pc:sldMk cId="0" sldId="292"/>
        </pc:sldMkLst>
        <pc:spChg chg="mod">
          <ac:chgData name="Dan Suciu" userId="10bb65c167223f43" providerId="LiveId" clId="{BD5EED41-3DF5-4490-9AA1-D7A2593C0FC4}" dt="2021-02-21T11:42:19.073" v="0"/>
          <ac:spMkLst>
            <pc:docMk/>
            <pc:sldMk cId="0" sldId="292"/>
            <ac:spMk id="8194" creationId="{00000000-0000-0000-0000-000000000000}"/>
          </ac:spMkLst>
        </pc:spChg>
        <pc:spChg chg="mod">
          <ac:chgData name="Dan Suciu" userId="10bb65c167223f43" providerId="LiveId" clId="{BD5EED41-3DF5-4490-9AA1-D7A2593C0FC4}" dt="2021-02-22T10:26:10.263" v="75" actId="1076"/>
          <ac:spMkLst>
            <pc:docMk/>
            <pc:sldMk cId="0" sldId="292"/>
            <ac:spMk id="8195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0" sldId="292"/>
            <ac:spMk id="8196" creationId="{00000000-0000-0000-0000-000000000000}"/>
          </ac:spMkLst>
        </pc:spChg>
        <pc:picChg chg="mod">
          <ac:chgData name="Dan Suciu" userId="10bb65c167223f43" providerId="LiveId" clId="{BD5EED41-3DF5-4490-9AA1-D7A2593C0FC4}" dt="2021-02-22T10:26:19.698" v="91" actId="1038"/>
          <ac:picMkLst>
            <pc:docMk/>
            <pc:sldMk cId="0" sldId="292"/>
            <ac:picMk id="8197" creationId="{00000000-0000-0000-0000-000000000000}"/>
          </ac:picMkLst>
        </pc:picChg>
      </pc:sldChg>
      <pc:sldChg chg="modSp">
        <pc:chgData name="Dan Suciu" userId="10bb65c167223f43" providerId="LiveId" clId="{BD5EED41-3DF5-4490-9AA1-D7A2593C0FC4}" dt="2021-02-21T11:42:19.073" v="0"/>
        <pc:sldMkLst>
          <pc:docMk/>
          <pc:sldMk cId="0" sldId="293"/>
        </pc:sldMkLst>
        <pc:spChg chg="mod">
          <ac:chgData name="Dan Suciu" userId="10bb65c167223f43" providerId="LiveId" clId="{BD5EED41-3DF5-4490-9AA1-D7A2593C0FC4}" dt="2021-02-21T11:42:19.073" v="0"/>
          <ac:spMkLst>
            <pc:docMk/>
            <pc:sldMk cId="0" sldId="293"/>
            <ac:spMk id="8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0" sldId="293"/>
            <ac:spMk id="9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0" sldId="293"/>
            <ac:spMk id="10242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0" sldId="293"/>
            <ac:spMk id="10243" creationId="{00000000-0000-0000-0000-000000000000}"/>
          </ac:spMkLst>
        </pc:spChg>
      </pc:sldChg>
      <pc:sldChg chg="modSp mod modNotes">
        <pc:chgData name="Dan Suciu" userId="10bb65c167223f43" providerId="LiveId" clId="{BD5EED41-3DF5-4490-9AA1-D7A2593C0FC4}" dt="2021-02-22T10:26:47.918" v="95" actId="1076"/>
        <pc:sldMkLst>
          <pc:docMk/>
          <pc:sldMk cId="0" sldId="294"/>
        </pc:sldMkLst>
        <pc:spChg chg="mod">
          <ac:chgData name="Dan Suciu" userId="10bb65c167223f43" providerId="LiveId" clId="{BD5EED41-3DF5-4490-9AA1-D7A2593C0FC4}" dt="2021-02-22T10:26:38.839" v="93" actId="1076"/>
          <ac:spMkLst>
            <pc:docMk/>
            <pc:sldMk cId="0" sldId="294"/>
            <ac:spMk id="6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0" sldId="294"/>
            <ac:spMk id="7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0" sldId="294"/>
            <ac:spMk id="9219" creationId="{00000000-0000-0000-0000-000000000000}"/>
          </ac:spMkLst>
        </pc:spChg>
        <pc:spChg chg="mod">
          <ac:chgData name="Dan Suciu" userId="10bb65c167223f43" providerId="LiveId" clId="{BD5EED41-3DF5-4490-9AA1-D7A2593C0FC4}" dt="2021-02-22T10:26:47.918" v="95" actId="1076"/>
          <ac:spMkLst>
            <pc:docMk/>
            <pc:sldMk cId="0" sldId="294"/>
            <ac:spMk id="9222" creationId="{00000000-0000-0000-0000-000000000000}"/>
          </ac:spMkLst>
        </pc:spChg>
        <pc:spChg chg="mod">
          <ac:chgData name="Dan Suciu" userId="10bb65c167223f43" providerId="LiveId" clId="{BD5EED41-3DF5-4490-9AA1-D7A2593C0FC4}" dt="2021-02-22T10:26:47.918" v="95" actId="1076"/>
          <ac:spMkLst>
            <pc:docMk/>
            <pc:sldMk cId="0" sldId="294"/>
            <ac:spMk id="9223" creationId="{00000000-0000-0000-0000-000000000000}"/>
          </ac:spMkLst>
        </pc:spChg>
        <pc:spChg chg="mod">
          <ac:chgData name="Dan Suciu" userId="10bb65c167223f43" providerId="LiveId" clId="{BD5EED41-3DF5-4490-9AA1-D7A2593C0FC4}" dt="2021-02-22T10:26:47.918" v="95" actId="1076"/>
          <ac:spMkLst>
            <pc:docMk/>
            <pc:sldMk cId="0" sldId="294"/>
            <ac:spMk id="9224" creationId="{00000000-0000-0000-0000-000000000000}"/>
          </ac:spMkLst>
        </pc:spChg>
        <pc:spChg chg="mod">
          <ac:chgData name="Dan Suciu" userId="10bb65c167223f43" providerId="LiveId" clId="{BD5EED41-3DF5-4490-9AA1-D7A2593C0FC4}" dt="2021-02-22T10:26:47.918" v="95" actId="1076"/>
          <ac:spMkLst>
            <pc:docMk/>
            <pc:sldMk cId="0" sldId="294"/>
            <ac:spMk id="9225" creationId="{00000000-0000-0000-0000-000000000000}"/>
          </ac:spMkLst>
        </pc:spChg>
        <pc:spChg chg="mod">
          <ac:chgData name="Dan Suciu" userId="10bb65c167223f43" providerId="LiveId" clId="{BD5EED41-3DF5-4490-9AA1-D7A2593C0FC4}" dt="2021-02-22T10:26:47.918" v="95" actId="1076"/>
          <ac:spMkLst>
            <pc:docMk/>
            <pc:sldMk cId="0" sldId="294"/>
            <ac:spMk id="9226" creationId="{00000000-0000-0000-0000-000000000000}"/>
          </ac:spMkLst>
        </pc:spChg>
        <pc:spChg chg="mod">
          <ac:chgData name="Dan Suciu" userId="10bb65c167223f43" providerId="LiveId" clId="{BD5EED41-3DF5-4490-9AA1-D7A2593C0FC4}" dt="2021-02-22T10:26:47.918" v="95" actId="1076"/>
          <ac:spMkLst>
            <pc:docMk/>
            <pc:sldMk cId="0" sldId="294"/>
            <ac:spMk id="9227" creationId="{00000000-0000-0000-0000-000000000000}"/>
          </ac:spMkLst>
        </pc:spChg>
        <pc:spChg chg="mod">
          <ac:chgData name="Dan Suciu" userId="10bb65c167223f43" providerId="LiveId" clId="{BD5EED41-3DF5-4490-9AA1-D7A2593C0FC4}" dt="2021-02-22T10:26:47.918" v="95" actId="1076"/>
          <ac:spMkLst>
            <pc:docMk/>
            <pc:sldMk cId="0" sldId="294"/>
            <ac:spMk id="9228" creationId="{00000000-0000-0000-0000-000000000000}"/>
          </ac:spMkLst>
        </pc:spChg>
        <pc:spChg chg="mod">
          <ac:chgData name="Dan Suciu" userId="10bb65c167223f43" providerId="LiveId" clId="{BD5EED41-3DF5-4490-9AA1-D7A2593C0FC4}" dt="2021-02-22T10:26:47.918" v="95" actId="1076"/>
          <ac:spMkLst>
            <pc:docMk/>
            <pc:sldMk cId="0" sldId="294"/>
            <ac:spMk id="9229" creationId="{00000000-0000-0000-0000-000000000000}"/>
          </ac:spMkLst>
        </pc:spChg>
        <pc:spChg chg="mod">
          <ac:chgData name="Dan Suciu" userId="10bb65c167223f43" providerId="LiveId" clId="{BD5EED41-3DF5-4490-9AA1-D7A2593C0FC4}" dt="2021-02-22T10:26:47.918" v="95" actId="1076"/>
          <ac:spMkLst>
            <pc:docMk/>
            <pc:sldMk cId="0" sldId="294"/>
            <ac:spMk id="9231" creationId="{00000000-0000-0000-0000-000000000000}"/>
          </ac:spMkLst>
        </pc:spChg>
        <pc:spChg chg="mod">
          <ac:chgData name="Dan Suciu" userId="10bb65c167223f43" providerId="LiveId" clId="{BD5EED41-3DF5-4490-9AA1-D7A2593C0FC4}" dt="2021-02-22T10:26:47.918" v="95" actId="1076"/>
          <ac:spMkLst>
            <pc:docMk/>
            <pc:sldMk cId="0" sldId="294"/>
            <ac:spMk id="9232" creationId="{00000000-0000-0000-0000-000000000000}"/>
          </ac:spMkLst>
        </pc:spChg>
        <pc:spChg chg="mod">
          <ac:chgData name="Dan Suciu" userId="10bb65c167223f43" providerId="LiveId" clId="{BD5EED41-3DF5-4490-9AA1-D7A2593C0FC4}" dt="2021-02-22T10:26:47.918" v="95" actId="1076"/>
          <ac:spMkLst>
            <pc:docMk/>
            <pc:sldMk cId="0" sldId="294"/>
            <ac:spMk id="9233" creationId="{00000000-0000-0000-0000-000000000000}"/>
          </ac:spMkLst>
        </pc:spChg>
        <pc:spChg chg="mod">
          <ac:chgData name="Dan Suciu" userId="10bb65c167223f43" providerId="LiveId" clId="{BD5EED41-3DF5-4490-9AA1-D7A2593C0FC4}" dt="2021-02-22T10:26:47.918" v="95" actId="1076"/>
          <ac:spMkLst>
            <pc:docMk/>
            <pc:sldMk cId="0" sldId="294"/>
            <ac:spMk id="9234" creationId="{00000000-0000-0000-0000-000000000000}"/>
          </ac:spMkLst>
        </pc:spChg>
        <pc:spChg chg="mod">
          <ac:chgData name="Dan Suciu" userId="10bb65c167223f43" providerId="LiveId" clId="{BD5EED41-3DF5-4490-9AA1-D7A2593C0FC4}" dt="2021-02-22T10:26:47.918" v="95" actId="1076"/>
          <ac:spMkLst>
            <pc:docMk/>
            <pc:sldMk cId="0" sldId="294"/>
            <ac:spMk id="9235" creationId="{00000000-0000-0000-0000-000000000000}"/>
          </ac:spMkLst>
        </pc:spChg>
        <pc:spChg chg="mod">
          <ac:chgData name="Dan Suciu" userId="10bb65c167223f43" providerId="LiveId" clId="{BD5EED41-3DF5-4490-9AA1-D7A2593C0FC4}" dt="2021-02-22T10:26:47.918" v="95" actId="1076"/>
          <ac:spMkLst>
            <pc:docMk/>
            <pc:sldMk cId="0" sldId="294"/>
            <ac:spMk id="9236" creationId="{00000000-0000-0000-0000-000000000000}"/>
          </ac:spMkLst>
        </pc:spChg>
        <pc:spChg chg="mod">
          <ac:chgData name="Dan Suciu" userId="10bb65c167223f43" providerId="LiveId" clId="{BD5EED41-3DF5-4490-9AA1-D7A2593C0FC4}" dt="2021-02-22T10:26:47.918" v="95" actId="1076"/>
          <ac:spMkLst>
            <pc:docMk/>
            <pc:sldMk cId="0" sldId="294"/>
            <ac:spMk id="9237" creationId="{00000000-0000-0000-0000-000000000000}"/>
          </ac:spMkLst>
        </pc:spChg>
      </pc:sldChg>
      <pc:sldChg chg="delSp modSp mod">
        <pc:chgData name="Dan Suciu" userId="10bb65c167223f43" providerId="LiveId" clId="{BD5EED41-3DF5-4490-9AA1-D7A2593C0FC4}" dt="2021-02-22T10:30:39.729" v="100" actId="478"/>
        <pc:sldMkLst>
          <pc:docMk/>
          <pc:sldMk cId="0" sldId="307"/>
        </pc:sldMkLst>
        <pc:spChg chg="del mod">
          <ac:chgData name="Dan Suciu" userId="10bb65c167223f43" providerId="LiveId" clId="{BD5EED41-3DF5-4490-9AA1-D7A2593C0FC4}" dt="2021-02-22T10:30:39.729" v="100" actId="478"/>
          <ac:spMkLst>
            <pc:docMk/>
            <pc:sldMk cId="0" sldId="307"/>
            <ac:spMk id="11266" creationId="{00000000-0000-0000-0000-000000000000}"/>
          </ac:spMkLst>
        </pc:spChg>
        <pc:spChg chg="mod">
          <ac:chgData name="Dan Suciu" userId="10bb65c167223f43" providerId="LiveId" clId="{BD5EED41-3DF5-4490-9AA1-D7A2593C0FC4}" dt="2021-02-22T10:30:36.665" v="99" actId="14100"/>
          <ac:spMkLst>
            <pc:docMk/>
            <pc:sldMk cId="0" sldId="307"/>
            <ac:spMk id="11269" creationId="{00000000-0000-0000-0000-000000000000}"/>
          </ac:spMkLst>
        </pc:spChg>
      </pc:sldChg>
      <pc:sldChg chg="delSp modSp mod">
        <pc:chgData name="Dan Suciu" userId="10bb65c167223f43" providerId="LiveId" clId="{BD5EED41-3DF5-4490-9AA1-D7A2593C0FC4}" dt="2021-02-22T10:31:15.562" v="130" actId="14100"/>
        <pc:sldMkLst>
          <pc:docMk/>
          <pc:sldMk cId="0" sldId="308"/>
        </pc:sldMkLst>
        <pc:spChg chg="del mod">
          <ac:chgData name="Dan Suciu" userId="10bb65c167223f43" providerId="LiveId" clId="{BD5EED41-3DF5-4490-9AA1-D7A2593C0FC4}" dt="2021-02-22T10:30:48.466" v="101" actId="478"/>
          <ac:spMkLst>
            <pc:docMk/>
            <pc:sldMk cId="0" sldId="308"/>
            <ac:spMk id="12290" creationId="{00000000-0000-0000-0000-000000000000}"/>
          </ac:spMkLst>
        </pc:spChg>
        <pc:spChg chg="mod">
          <ac:chgData name="Dan Suciu" userId="10bb65c167223f43" providerId="LiveId" clId="{BD5EED41-3DF5-4490-9AA1-D7A2593C0FC4}" dt="2021-02-22T10:31:03.847" v="126" actId="120"/>
          <ac:spMkLst>
            <pc:docMk/>
            <pc:sldMk cId="0" sldId="308"/>
            <ac:spMk id="12292" creationId="{00000000-0000-0000-0000-000000000000}"/>
          </ac:spMkLst>
        </pc:spChg>
        <pc:spChg chg="mod">
          <ac:chgData name="Dan Suciu" userId="10bb65c167223f43" providerId="LiveId" clId="{BD5EED41-3DF5-4490-9AA1-D7A2593C0FC4}" dt="2021-02-22T10:31:15.562" v="130" actId="14100"/>
          <ac:spMkLst>
            <pc:docMk/>
            <pc:sldMk cId="0" sldId="308"/>
            <ac:spMk id="12293" creationId="{00000000-0000-0000-0000-000000000000}"/>
          </ac:spMkLst>
        </pc:spChg>
        <pc:spChg chg="mod">
          <ac:chgData name="Dan Suciu" userId="10bb65c167223f43" providerId="LiveId" clId="{BD5EED41-3DF5-4490-9AA1-D7A2593C0FC4}" dt="2021-02-22T10:30:56.086" v="124" actId="1038"/>
          <ac:spMkLst>
            <pc:docMk/>
            <pc:sldMk cId="0" sldId="308"/>
            <ac:spMk id="12294" creationId="{00000000-0000-0000-0000-000000000000}"/>
          </ac:spMkLst>
        </pc:spChg>
        <pc:spChg chg="mod">
          <ac:chgData name="Dan Suciu" userId="10bb65c167223f43" providerId="LiveId" clId="{BD5EED41-3DF5-4490-9AA1-D7A2593C0FC4}" dt="2021-02-22T10:30:56.086" v="124" actId="1038"/>
          <ac:spMkLst>
            <pc:docMk/>
            <pc:sldMk cId="0" sldId="308"/>
            <ac:spMk id="12295" creationId="{00000000-0000-0000-0000-000000000000}"/>
          </ac:spMkLst>
        </pc:spChg>
        <pc:spChg chg="mod">
          <ac:chgData name="Dan Suciu" userId="10bb65c167223f43" providerId="LiveId" clId="{BD5EED41-3DF5-4490-9AA1-D7A2593C0FC4}" dt="2021-02-22T10:30:56.086" v="124" actId="1038"/>
          <ac:spMkLst>
            <pc:docMk/>
            <pc:sldMk cId="0" sldId="308"/>
            <ac:spMk id="12296" creationId="{00000000-0000-0000-0000-000000000000}"/>
          </ac:spMkLst>
        </pc:spChg>
        <pc:spChg chg="mod">
          <ac:chgData name="Dan Suciu" userId="10bb65c167223f43" providerId="LiveId" clId="{BD5EED41-3DF5-4490-9AA1-D7A2593C0FC4}" dt="2021-02-22T10:30:56.086" v="124" actId="1038"/>
          <ac:spMkLst>
            <pc:docMk/>
            <pc:sldMk cId="0" sldId="308"/>
            <ac:spMk id="12297" creationId="{00000000-0000-0000-0000-000000000000}"/>
          </ac:spMkLst>
        </pc:spChg>
        <pc:spChg chg="mod">
          <ac:chgData name="Dan Suciu" userId="10bb65c167223f43" providerId="LiveId" clId="{BD5EED41-3DF5-4490-9AA1-D7A2593C0FC4}" dt="2021-02-22T10:30:56.086" v="124" actId="1038"/>
          <ac:spMkLst>
            <pc:docMk/>
            <pc:sldMk cId="0" sldId="308"/>
            <ac:spMk id="12298" creationId="{00000000-0000-0000-0000-000000000000}"/>
          </ac:spMkLst>
        </pc:spChg>
        <pc:spChg chg="mod">
          <ac:chgData name="Dan Suciu" userId="10bb65c167223f43" providerId="LiveId" clId="{BD5EED41-3DF5-4490-9AA1-D7A2593C0FC4}" dt="2021-02-22T10:30:56.086" v="124" actId="1038"/>
          <ac:spMkLst>
            <pc:docMk/>
            <pc:sldMk cId="0" sldId="308"/>
            <ac:spMk id="12299" creationId="{00000000-0000-0000-0000-000000000000}"/>
          </ac:spMkLst>
        </pc:spChg>
        <pc:spChg chg="mod">
          <ac:chgData name="Dan Suciu" userId="10bb65c167223f43" providerId="LiveId" clId="{BD5EED41-3DF5-4490-9AA1-D7A2593C0FC4}" dt="2021-02-22T10:30:56.086" v="124" actId="1038"/>
          <ac:spMkLst>
            <pc:docMk/>
            <pc:sldMk cId="0" sldId="308"/>
            <ac:spMk id="12300" creationId="{00000000-0000-0000-0000-000000000000}"/>
          </ac:spMkLst>
        </pc:spChg>
        <pc:spChg chg="mod">
          <ac:chgData name="Dan Suciu" userId="10bb65c167223f43" providerId="LiveId" clId="{BD5EED41-3DF5-4490-9AA1-D7A2593C0FC4}" dt="2021-02-22T10:30:56.086" v="124" actId="1038"/>
          <ac:spMkLst>
            <pc:docMk/>
            <pc:sldMk cId="0" sldId="308"/>
            <ac:spMk id="12301" creationId="{00000000-0000-0000-0000-000000000000}"/>
          </ac:spMkLst>
        </pc:spChg>
        <pc:spChg chg="mod">
          <ac:chgData name="Dan Suciu" userId="10bb65c167223f43" providerId="LiveId" clId="{BD5EED41-3DF5-4490-9AA1-D7A2593C0FC4}" dt="2021-02-22T10:30:56.086" v="124" actId="1038"/>
          <ac:spMkLst>
            <pc:docMk/>
            <pc:sldMk cId="0" sldId="308"/>
            <ac:spMk id="12302" creationId="{00000000-0000-0000-0000-000000000000}"/>
          </ac:spMkLst>
        </pc:spChg>
        <pc:spChg chg="mod">
          <ac:chgData name="Dan Suciu" userId="10bb65c167223f43" providerId="LiveId" clId="{BD5EED41-3DF5-4490-9AA1-D7A2593C0FC4}" dt="2021-02-22T10:30:56.086" v="124" actId="1038"/>
          <ac:spMkLst>
            <pc:docMk/>
            <pc:sldMk cId="0" sldId="308"/>
            <ac:spMk id="12303" creationId="{00000000-0000-0000-0000-000000000000}"/>
          </ac:spMkLst>
        </pc:spChg>
        <pc:spChg chg="mod">
          <ac:chgData name="Dan Suciu" userId="10bb65c167223f43" providerId="LiveId" clId="{BD5EED41-3DF5-4490-9AA1-D7A2593C0FC4}" dt="2021-02-22T10:30:56.086" v="124" actId="1038"/>
          <ac:spMkLst>
            <pc:docMk/>
            <pc:sldMk cId="0" sldId="308"/>
            <ac:spMk id="12305" creationId="{00000000-0000-0000-0000-000000000000}"/>
          </ac:spMkLst>
        </pc:spChg>
        <pc:spChg chg="mod">
          <ac:chgData name="Dan Suciu" userId="10bb65c167223f43" providerId="LiveId" clId="{BD5EED41-3DF5-4490-9AA1-D7A2593C0FC4}" dt="2021-02-22T10:30:56.086" v="124" actId="1038"/>
          <ac:spMkLst>
            <pc:docMk/>
            <pc:sldMk cId="0" sldId="308"/>
            <ac:spMk id="12311" creationId="{00000000-0000-0000-0000-000000000000}"/>
          </ac:spMkLst>
        </pc:spChg>
        <pc:spChg chg="mod">
          <ac:chgData name="Dan Suciu" userId="10bb65c167223f43" providerId="LiveId" clId="{BD5EED41-3DF5-4490-9AA1-D7A2593C0FC4}" dt="2021-02-22T10:30:56.086" v="124" actId="1038"/>
          <ac:spMkLst>
            <pc:docMk/>
            <pc:sldMk cId="0" sldId="308"/>
            <ac:spMk id="12312" creationId="{00000000-0000-0000-0000-000000000000}"/>
          </ac:spMkLst>
        </pc:spChg>
        <pc:spChg chg="mod">
          <ac:chgData name="Dan Suciu" userId="10bb65c167223f43" providerId="LiveId" clId="{BD5EED41-3DF5-4490-9AA1-D7A2593C0FC4}" dt="2021-02-22T10:30:56.086" v="124" actId="1038"/>
          <ac:spMkLst>
            <pc:docMk/>
            <pc:sldMk cId="0" sldId="308"/>
            <ac:spMk id="12313" creationId="{00000000-0000-0000-0000-000000000000}"/>
          </ac:spMkLst>
        </pc:spChg>
        <pc:spChg chg="mod">
          <ac:chgData name="Dan Suciu" userId="10bb65c167223f43" providerId="LiveId" clId="{BD5EED41-3DF5-4490-9AA1-D7A2593C0FC4}" dt="2021-02-22T10:30:56.086" v="124" actId="1038"/>
          <ac:spMkLst>
            <pc:docMk/>
            <pc:sldMk cId="0" sldId="308"/>
            <ac:spMk id="12314" creationId="{00000000-0000-0000-0000-000000000000}"/>
          </ac:spMkLst>
        </pc:spChg>
        <pc:spChg chg="mod">
          <ac:chgData name="Dan Suciu" userId="10bb65c167223f43" providerId="LiveId" clId="{BD5EED41-3DF5-4490-9AA1-D7A2593C0FC4}" dt="2021-02-22T10:30:56.086" v="124" actId="1038"/>
          <ac:spMkLst>
            <pc:docMk/>
            <pc:sldMk cId="0" sldId="308"/>
            <ac:spMk id="12315" creationId="{00000000-0000-0000-0000-000000000000}"/>
          </ac:spMkLst>
        </pc:spChg>
        <pc:spChg chg="mod">
          <ac:chgData name="Dan Suciu" userId="10bb65c167223f43" providerId="LiveId" clId="{BD5EED41-3DF5-4490-9AA1-D7A2593C0FC4}" dt="2021-02-22T10:30:56.086" v="124" actId="1038"/>
          <ac:spMkLst>
            <pc:docMk/>
            <pc:sldMk cId="0" sldId="308"/>
            <ac:spMk id="12316" creationId="{00000000-0000-0000-0000-000000000000}"/>
          </ac:spMkLst>
        </pc:spChg>
        <pc:spChg chg="mod">
          <ac:chgData name="Dan Suciu" userId="10bb65c167223f43" providerId="LiveId" clId="{BD5EED41-3DF5-4490-9AA1-D7A2593C0FC4}" dt="2021-02-22T10:30:56.086" v="124" actId="1038"/>
          <ac:spMkLst>
            <pc:docMk/>
            <pc:sldMk cId="0" sldId="308"/>
            <ac:spMk id="12317" creationId="{00000000-0000-0000-0000-000000000000}"/>
          </ac:spMkLst>
        </pc:spChg>
        <pc:cxnChg chg="mod">
          <ac:chgData name="Dan Suciu" userId="10bb65c167223f43" providerId="LiveId" clId="{BD5EED41-3DF5-4490-9AA1-D7A2593C0FC4}" dt="2021-02-22T10:30:56.086" v="124" actId="1038"/>
          <ac:cxnSpMkLst>
            <pc:docMk/>
            <pc:sldMk cId="0" sldId="308"/>
            <ac:cxnSpMk id="12304" creationId="{00000000-0000-0000-0000-000000000000}"/>
          </ac:cxnSpMkLst>
        </pc:cxnChg>
        <pc:cxnChg chg="mod">
          <ac:chgData name="Dan Suciu" userId="10bb65c167223f43" providerId="LiveId" clId="{BD5EED41-3DF5-4490-9AA1-D7A2593C0FC4}" dt="2021-02-22T10:30:56.086" v="124" actId="1038"/>
          <ac:cxnSpMkLst>
            <pc:docMk/>
            <pc:sldMk cId="0" sldId="308"/>
            <ac:cxnSpMk id="12306" creationId="{00000000-0000-0000-0000-000000000000}"/>
          </ac:cxnSpMkLst>
        </pc:cxnChg>
        <pc:cxnChg chg="mod">
          <ac:chgData name="Dan Suciu" userId="10bb65c167223f43" providerId="LiveId" clId="{BD5EED41-3DF5-4490-9AA1-D7A2593C0FC4}" dt="2021-02-22T10:30:56.086" v="124" actId="1038"/>
          <ac:cxnSpMkLst>
            <pc:docMk/>
            <pc:sldMk cId="0" sldId="308"/>
            <ac:cxnSpMk id="12307" creationId="{00000000-0000-0000-0000-000000000000}"/>
          </ac:cxnSpMkLst>
        </pc:cxnChg>
        <pc:cxnChg chg="mod">
          <ac:chgData name="Dan Suciu" userId="10bb65c167223f43" providerId="LiveId" clId="{BD5EED41-3DF5-4490-9AA1-D7A2593C0FC4}" dt="2021-02-22T10:30:56.086" v="124" actId="1038"/>
          <ac:cxnSpMkLst>
            <pc:docMk/>
            <pc:sldMk cId="0" sldId="308"/>
            <ac:cxnSpMk id="12308" creationId="{00000000-0000-0000-0000-000000000000}"/>
          </ac:cxnSpMkLst>
        </pc:cxnChg>
        <pc:cxnChg chg="mod">
          <ac:chgData name="Dan Suciu" userId="10bb65c167223f43" providerId="LiveId" clId="{BD5EED41-3DF5-4490-9AA1-D7A2593C0FC4}" dt="2021-02-22T10:30:56.086" v="124" actId="1038"/>
          <ac:cxnSpMkLst>
            <pc:docMk/>
            <pc:sldMk cId="0" sldId="308"/>
            <ac:cxnSpMk id="12309" creationId="{00000000-0000-0000-0000-000000000000}"/>
          </ac:cxnSpMkLst>
        </pc:cxnChg>
        <pc:cxnChg chg="mod">
          <ac:chgData name="Dan Suciu" userId="10bb65c167223f43" providerId="LiveId" clId="{BD5EED41-3DF5-4490-9AA1-D7A2593C0FC4}" dt="2021-02-22T10:30:56.086" v="124" actId="1038"/>
          <ac:cxnSpMkLst>
            <pc:docMk/>
            <pc:sldMk cId="0" sldId="308"/>
            <ac:cxnSpMk id="12310" creationId="{00000000-0000-0000-0000-000000000000}"/>
          </ac:cxnSpMkLst>
        </pc:cxnChg>
      </pc:sldChg>
      <pc:sldChg chg="modSp mod">
        <pc:chgData name="Dan Suciu" userId="10bb65c167223f43" providerId="LiveId" clId="{BD5EED41-3DF5-4490-9AA1-D7A2593C0FC4}" dt="2021-02-22T10:31:34.502" v="133" actId="1076"/>
        <pc:sldMkLst>
          <pc:docMk/>
          <pc:sldMk cId="0" sldId="309"/>
        </pc:sldMkLst>
        <pc:spChg chg="mod">
          <ac:chgData name="Dan Suciu" userId="10bb65c167223f43" providerId="LiveId" clId="{BD5EED41-3DF5-4490-9AA1-D7A2593C0FC4}" dt="2021-02-22T10:31:25.357" v="131" actId="14100"/>
          <ac:spMkLst>
            <pc:docMk/>
            <pc:sldMk cId="0" sldId="309"/>
            <ac:spMk id="13316" creationId="{00000000-0000-0000-0000-000000000000}"/>
          </ac:spMkLst>
        </pc:spChg>
        <pc:spChg chg="mod">
          <ac:chgData name="Dan Suciu" userId="10bb65c167223f43" providerId="LiveId" clId="{BD5EED41-3DF5-4490-9AA1-D7A2593C0FC4}" dt="2021-02-22T10:31:34.502" v="133" actId="1076"/>
          <ac:spMkLst>
            <pc:docMk/>
            <pc:sldMk cId="0" sldId="309"/>
            <ac:spMk id="13317" creationId="{00000000-0000-0000-0000-000000000000}"/>
          </ac:spMkLst>
        </pc:spChg>
      </pc:sldChg>
      <pc:sldChg chg="modSp mod">
        <pc:chgData name="Dan Suciu" userId="10bb65c167223f43" providerId="LiveId" clId="{BD5EED41-3DF5-4490-9AA1-D7A2593C0FC4}" dt="2021-02-22T10:31:51.251" v="152" actId="1037"/>
        <pc:sldMkLst>
          <pc:docMk/>
          <pc:sldMk cId="0" sldId="310"/>
        </pc:sldMkLst>
        <pc:spChg chg="mod">
          <ac:chgData name="Dan Suciu" userId="10bb65c167223f43" providerId="LiveId" clId="{BD5EED41-3DF5-4490-9AA1-D7A2593C0FC4}" dt="2021-02-22T10:31:42.646" v="134" actId="14100"/>
          <ac:spMkLst>
            <pc:docMk/>
            <pc:sldMk cId="0" sldId="310"/>
            <ac:spMk id="14340" creationId="{00000000-0000-0000-0000-000000000000}"/>
          </ac:spMkLst>
        </pc:spChg>
        <pc:spChg chg="mod">
          <ac:chgData name="Dan Suciu" userId="10bb65c167223f43" providerId="LiveId" clId="{BD5EED41-3DF5-4490-9AA1-D7A2593C0FC4}" dt="2021-02-22T10:31:51.251" v="152" actId="1037"/>
          <ac:spMkLst>
            <pc:docMk/>
            <pc:sldMk cId="0" sldId="310"/>
            <ac:spMk id="14341" creationId="{00000000-0000-0000-0000-000000000000}"/>
          </ac:spMkLst>
        </pc:spChg>
        <pc:spChg chg="mod">
          <ac:chgData name="Dan Suciu" userId="10bb65c167223f43" providerId="LiveId" clId="{BD5EED41-3DF5-4490-9AA1-D7A2593C0FC4}" dt="2021-02-22T10:31:51.251" v="152" actId="1037"/>
          <ac:spMkLst>
            <pc:docMk/>
            <pc:sldMk cId="0" sldId="310"/>
            <ac:spMk id="14342" creationId="{00000000-0000-0000-0000-000000000000}"/>
          </ac:spMkLst>
        </pc:spChg>
      </pc:sldChg>
      <pc:sldChg chg="modSp mod">
        <pc:chgData name="Dan Suciu" userId="10bb65c167223f43" providerId="LiveId" clId="{BD5EED41-3DF5-4490-9AA1-D7A2593C0FC4}" dt="2021-02-22T10:32:15.101" v="155" actId="1076"/>
        <pc:sldMkLst>
          <pc:docMk/>
          <pc:sldMk cId="0" sldId="311"/>
        </pc:sldMkLst>
        <pc:spChg chg="mod">
          <ac:chgData name="Dan Suciu" userId="10bb65c167223f43" providerId="LiveId" clId="{BD5EED41-3DF5-4490-9AA1-D7A2593C0FC4}" dt="2021-02-22T10:32:01.814" v="153" actId="14100"/>
          <ac:spMkLst>
            <pc:docMk/>
            <pc:sldMk cId="0" sldId="311"/>
            <ac:spMk id="15364" creationId="{00000000-0000-0000-0000-000000000000}"/>
          </ac:spMkLst>
        </pc:spChg>
        <pc:spChg chg="mod">
          <ac:chgData name="Dan Suciu" userId="10bb65c167223f43" providerId="LiveId" clId="{BD5EED41-3DF5-4490-9AA1-D7A2593C0FC4}" dt="2021-02-22T10:32:15.101" v="155" actId="1076"/>
          <ac:spMkLst>
            <pc:docMk/>
            <pc:sldMk cId="0" sldId="311"/>
            <ac:spMk id="15365" creationId="{00000000-0000-0000-0000-000000000000}"/>
          </ac:spMkLst>
        </pc:spChg>
      </pc:sldChg>
      <pc:sldChg chg="modSp mod">
        <pc:chgData name="Dan Suciu" userId="10bb65c167223f43" providerId="LiveId" clId="{BD5EED41-3DF5-4490-9AA1-D7A2593C0FC4}" dt="2021-02-22T10:32:38.310" v="158" actId="1076"/>
        <pc:sldMkLst>
          <pc:docMk/>
          <pc:sldMk cId="0" sldId="312"/>
        </pc:sldMkLst>
        <pc:spChg chg="mod">
          <ac:chgData name="Dan Suciu" userId="10bb65c167223f43" providerId="LiveId" clId="{BD5EED41-3DF5-4490-9AA1-D7A2593C0FC4}" dt="2021-02-22T10:32:27.414" v="156" actId="14100"/>
          <ac:spMkLst>
            <pc:docMk/>
            <pc:sldMk cId="0" sldId="312"/>
            <ac:spMk id="16388" creationId="{00000000-0000-0000-0000-000000000000}"/>
          </ac:spMkLst>
        </pc:spChg>
        <pc:spChg chg="mod">
          <ac:chgData name="Dan Suciu" userId="10bb65c167223f43" providerId="LiveId" clId="{BD5EED41-3DF5-4490-9AA1-D7A2593C0FC4}" dt="2021-02-22T10:32:38.310" v="158" actId="1076"/>
          <ac:spMkLst>
            <pc:docMk/>
            <pc:sldMk cId="0" sldId="312"/>
            <ac:spMk id="16389" creationId="{00000000-0000-0000-0000-000000000000}"/>
          </ac:spMkLst>
        </pc:spChg>
      </pc:sldChg>
      <pc:sldChg chg="modSp mod">
        <pc:chgData name="Dan Suciu" userId="10bb65c167223f43" providerId="LiveId" clId="{BD5EED41-3DF5-4490-9AA1-D7A2593C0FC4}" dt="2021-02-22T10:33:11.463" v="168" actId="1076"/>
        <pc:sldMkLst>
          <pc:docMk/>
          <pc:sldMk cId="0" sldId="313"/>
        </pc:sldMkLst>
        <pc:spChg chg="mod">
          <ac:chgData name="Dan Suciu" userId="10bb65c167223f43" providerId="LiveId" clId="{BD5EED41-3DF5-4490-9AA1-D7A2593C0FC4}" dt="2021-02-22T10:32:59.200" v="165" actId="20577"/>
          <ac:spMkLst>
            <pc:docMk/>
            <pc:sldMk cId="0" sldId="313"/>
            <ac:spMk id="17412" creationId="{00000000-0000-0000-0000-000000000000}"/>
          </ac:spMkLst>
        </pc:spChg>
        <pc:spChg chg="mod">
          <ac:chgData name="Dan Suciu" userId="10bb65c167223f43" providerId="LiveId" clId="{BD5EED41-3DF5-4490-9AA1-D7A2593C0FC4}" dt="2021-02-22T10:33:11.463" v="168" actId="1076"/>
          <ac:spMkLst>
            <pc:docMk/>
            <pc:sldMk cId="0" sldId="313"/>
            <ac:spMk id="17413" creationId="{00000000-0000-0000-0000-000000000000}"/>
          </ac:spMkLst>
        </pc:spChg>
      </pc:sldChg>
      <pc:sldChg chg="modSp mod">
        <pc:chgData name="Dan Suciu" userId="10bb65c167223f43" providerId="LiveId" clId="{BD5EED41-3DF5-4490-9AA1-D7A2593C0FC4}" dt="2021-02-22T10:33:18.917" v="169" actId="1076"/>
        <pc:sldMkLst>
          <pc:docMk/>
          <pc:sldMk cId="0" sldId="314"/>
        </pc:sldMkLst>
        <pc:spChg chg="mod">
          <ac:chgData name="Dan Suciu" userId="10bb65c167223f43" providerId="LiveId" clId="{BD5EED41-3DF5-4490-9AA1-D7A2593C0FC4}" dt="2021-02-22T10:33:04.357" v="166" actId="14100"/>
          <ac:spMkLst>
            <pc:docMk/>
            <pc:sldMk cId="0" sldId="314"/>
            <ac:spMk id="18436" creationId="{00000000-0000-0000-0000-000000000000}"/>
          </ac:spMkLst>
        </pc:spChg>
        <pc:spChg chg="mod">
          <ac:chgData name="Dan Suciu" userId="10bb65c167223f43" providerId="LiveId" clId="{BD5EED41-3DF5-4490-9AA1-D7A2593C0FC4}" dt="2021-02-22T10:33:18.917" v="169" actId="1076"/>
          <ac:spMkLst>
            <pc:docMk/>
            <pc:sldMk cId="0" sldId="314"/>
            <ac:spMk id="18437" creationId="{00000000-0000-0000-0000-000000000000}"/>
          </ac:spMkLst>
        </pc:spChg>
      </pc:sldChg>
      <pc:sldChg chg="delSp modSp mod">
        <pc:chgData name="Dan Suciu" userId="10bb65c167223f43" providerId="LiveId" clId="{BD5EED41-3DF5-4490-9AA1-D7A2593C0FC4}" dt="2021-02-22T10:33:47.158" v="178" actId="1076"/>
        <pc:sldMkLst>
          <pc:docMk/>
          <pc:sldMk cId="0" sldId="315"/>
        </pc:sldMkLst>
        <pc:spChg chg="mod">
          <ac:chgData name="Dan Suciu" userId="10bb65c167223f43" providerId="LiveId" clId="{BD5EED41-3DF5-4490-9AA1-D7A2593C0FC4}" dt="2021-02-22T10:33:26.684" v="171" actId="14100"/>
          <ac:spMkLst>
            <pc:docMk/>
            <pc:sldMk cId="0" sldId="315"/>
            <ac:spMk id="6" creationId="{00000000-0000-0000-0000-000000000000}"/>
          </ac:spMkLst>
        </pc:spChg>
        <pc:spChg chg="del mod">
          <ac:chgData name="Dan Suciu" userId="10bb65c167223f43" providerId="LiveId" clId="{BD5EED41-3DF5-4490-9AA1-D7A2593C0FC4}" dt="2021-02-22T10:33:42.653" v="177" actId="478"/>
          <ac:spMkLst>
            <pc:docMk/>
            <pc:sldMk cId="0" sldId="315"/>
            <ac:spMk id="19458" creationId="{00000000-0000-0000-0000-000000000000}"/>
          </ac:spMkLst>
        </pc:spChg>
        <pc:spChg chg="mod">
          <ac:chgData name="Dan Suciu" userId="10bb65c167223f43" providerId="LiveId" clId="{BD5EED41-3DF5-4490-9AA1-D7A2593C0FC4}" dt="2021-02-22T10:33:47.158" v="178" actId="1076"/>
          <ac:spMkLst>
            <pc:docMk/>
            <pc:sldMk cId="0" sldId="315"/>
            <ac:spMk id="19461" creationId="{00000000-0000-0000-0000-000000000000}"/>
          </ac:spMkLst>
        </pc:spChg>
      </pc:sldChg>
      <pc:sldChg chg="delSp modSp mod">
        <pc:chgData name="Dan Suciu" userId="10bb65c167223f43" providerId="LiveId" clId="{BD5EED41-3DF5-4490-9AA1-D7A2593C0FC4}" dt="2021-02-22T10:33:59.906" v="182" actId="478"/>
        <pc:sldMkLst>
          <pc:docMk/>
          <pc:sldMk cId="0" sldId="316"/>
        </pc:sldMkLst>
        <pc:spChg chg="del mod">
          <ac:chgData name="Dan Suciu" userId="10bb65c167223f43" providerId="LiveId" clId="{BD5EED41-3DF5-4490-9AA1-D7A2593C0FC4}" dt="2021-02-22T10:33:59.906" v="182" actId="478"/>
          <ac:spMkLst>
            <pc:docMk/>
            <pc:sldMk cId="0" sldId="316"/>
            <ac:spMk id="20482" creationId="{00000000-0000-0000-0000-000000000000}"/>
          </ac:spMkLst>
        </pc:spChg>
        <pc:spChg chg="mod">
          <ac:chgData name="Dan Suciu" userId="10bb65c167223f43" providerId="LiveId" clId="{BD5EED41-3DF5-4490-9AA1-D7A2593C0FC4}" dt="2021-02-22T10:33:54.066" v="180" actId="14100"/>
          <ac:spMkLst>
            <pc:docMk/>
            <pc:sldMk cId="0" sldId="316"/>
            <ac:spMk id="20484" creationId="{00000000-0000-0000-0000-000000000000}"/>
          </ac:spMkLst>
        </pc:spChg>
        <pc:spChg chg="mod">
          <ac:chgData name="Dan Suciu" userId="10bb65c167223f43" providerId="LiveId" clId="{BD5EED41-3DF5-4490-9AA1-D7A2593C0FC4}" dt="2021-02-22T10:33:57.615" v="181" actId="1076"/>
          <ac:spMkLst>
            <pc:docMk/>
            <pc:sldMk cId="0" sldId="316"/>
            <ac:spMk id="318467" creationId="{00000000-0000-0000-0000-000000000000}"/>
          </ac:spMkLst>
        </pc:spChg>
      </pc:sldChg>
      <pc:sldChg chg="delSp modSp mod modNotes">
        <pc:chgData name="Dan Suciu" userId="10bb65c167223f43" providerId="LiveId" clId="{BD5EED41-3DF5-4490-9AA1-D7A2593C0FC4}" dt="2021-02-22T10:34:23.273" v="187" actId="1076"/>
        <pc:sldMkLst>
          <pc:docMk/>
          <pc:sldMk cId="0" sldId="321"/>
        </pc:sldMkLst>
        <pc:spChg chg="del mod">
          <ac:chgData name="Dan Suciu" userId="10bb65c167223f43" providerId="LiveId" clId="{BD5EED41-3DF5-4490-9AA1-D7A2593C0FC4}" dt="2021-02-22T10:34:15.533" v="185" actId="478"/>
          <ac:spMkLst>
            <pc:docMk/>
            <pc:sldMk cId="0" sldId="321"/>
            <ac:spMk id="22531" creationId="{00000000-0000-0000-0000-000000000000}"/>
          </ac:spMkLst>
        </pc:spChg>
        <pc:spChg chg="mod">
          <ac:chgData name="Dan Suciu" userId="10bb65c167223f43" providerId="LiveId" clId="{BD5EED41-3DF5-4490-9AA1-D7A2593C0FC4}" dt="2021-02-22T10:34:08.381" v="184" actId="14100"/>
          <ac:spMkLst>
            <pc:docMk/>
            <pc:sldMk cId="0" sldId="321"/>
            <ac:spMk id="22532" creationId="{00000000-0000-0000-0000-000000000000}"/>
          </ac:spMkLst>
        </pc:spChg>
        <pc:spChg chg="mod">
          <ac:chgData name="Dan Suciu" userId="10bb65c167223f43" providerId="LiveId" clId="{BD5EED41-3DF5-4490-9AA1-D7A2593C0FC4}" dt="2021-02-22T10:34:23.273" v="187" actId="1076"/>
          <ac:spMkLst>
            <pc:docMk/>
            <pc:sldMk cId="0" sldId="321"/>
            <ac:spMk id="22533" creationId="{00000000-0000-0000-0000-000000000000}"/>
          </ac:spMkLst>
        </pc:spChg>
      </pc:sldChg>
      <pc:sldChg chg="modSp add del mod modShow modNotes">
        <pc:chgData name="Dan Suciu" userId="10bb65c167223f43" providerId="LiveId" clId="{BD5EED41-3DF5-4490-9AA1-D7A2593C0FC4}" dt="2021-02-21T11:48:31.362" v="58" actId="47"/>
        <pc:sldMkLst>
          <pc:docMk/>
          <pc:sldMk cId="0" sldId="322"/>
        </pc:sldMkLst>
        <pc:spChg chg="mod">
          <ac:chgData name="Dan Suciu" userId="10bb65c167223f43" providerId="LiveId" clId="{BD5EED41-3DF5-4490-9AA1-D7A2593C0FC4}" dt="2021-02-21T11:42:19.073" v="0"/>
          <ac:spMkLst>
            <pc:docMk/>
            <pc:sldMk cId="0" sldId="322"/>
            <ac:spMk id="23555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0" sldId="322"/>
            <ac:spMk id="23557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0" sldId="322"/>
            <ac:spMk id="52226" creationId="{00000000-0000-0000-0000-000000000000}"/>
          </ac:spMkLst>
        </pc:spChg>
        <pc:picChg chg="mod">
          <ac:chgData name="Dan Suciu" userId="10bb65c167223f43" providerId="LiveId" clId="{BD5EED41-3DF5-4490-9AA1-D7A2593C0FC4}" dt="2021-02-21T11:42:19.073" v="0"/>
          <ac:picMkLst>
            <pc:docMk/>
            <pc:sldMk cId="0" sldId="322"/>
            <ac:picMk id="23556" creationId="{00000000-0000-0000-0000-000000000000}"/>
          </ac:picMkLst>
        </pc:picChg>
      </pc:sldChg>
      <pc:sldChg chg="modSp add del mod modShow">
        <pc:chgData name="Dan Suciu" userId="10bb65c167223f43" providerId="LiveId" clId="{BD5EED41-3DF5-4490-9AA1-D7A2593C0FC4}" dt="2021-02-21T11:48:27.718" v="57" actId="729"/>
        <pc:sldMkLst>
          <pc:docMk/>
          <pc:sldMk cId="421710898" sldId="325"/>
        </pc:sldMkLst>
        <pc:spChg chg="mod">
          <ac:chgData name="Dan Suciu" userId="10bb65c167223f43" providerId="LiveId" clId="{BD5EED41-3DF5-4490-9AA1-D7A2593C0FC4}" dt="2021-02-21T11:42:19.073" v="0"/>
          <ac:spMkLst>
            <pc:docMk/>
            <pc:sldMk cId="421710898" sldId="325"/>
            <ac:spMk id="2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421710898" sldId="325"/>
            <ac:spMk id="4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421710898" sldId="325"/>
            <ac:spMk id="5" creationId="{00000000-0000-0000-0000-000000000000}"/>
          </ac:spMkLst>
        </pc:spChg>
        <pc:picChg chg="mod">
          <ac:chgData name="Dan Suciu" userId="10bb65c167223f43" providerId="LiveId" clId="{BD5EED41-3DF5-4490-9AA1-D7A2593C0FC4}" dt="2021-02-21T11:42:19.073" v="0"/>
          <ac:picMkLst>
            <pc:docMk/>
            <pc:sldMk cId="421710898" sldId="325"/>
            <ac:picMk id="2051" creationId="{00000000-0000-0000-0000-000000000000}"/>
          </ac:picMkLst>
        </pc:picChg>
      </pc:sldChg>
      <pc:sldChg chg="addSp modSp mod ord modAnim modNotes">
        <pc:chgData name="Dan Suciu" userId="10bb65c167223f43" providerId="LiveId" clId="{BD5EED41-3DF5-4490-9AA1-D7A2593C0FC4}" dt="2021-02-22T10:55:03.787" v="192" actId="1036"/>
        <pc:sldMkLst>
          <pc:docMk/>
          <pc:sldMk cId="2490487933" sldId="326"/>
        </pc:sldMkLst>
        <pc:spChg chg="mod">
          <ac:chgData name="Dan Suciu" userId="10bb65c167223f43" providerId="LiveId" clId="{BD5EED41-3DF5-4490-9AA1-D7A2593C0FC4}" dt="2021-02-22T10:55:03.787" v="192" actId="1036"/>
          <ac:spMkLst>
            <pc:docMk/>
            <pc:sldMk cId="2490487933" sldId="326"/>
            <ac:spMk id="8" creationId="{00000000-0000-0000-0000-000000000000}"/>
          </ac:spMkLst>
        </pc:spChg>
        <pc:spChg chg="mod">
          <ac:chgData name="Dan Suciu" userId="10bb65c167223f43" providerId="LiveId" clId="{BD5EED41-3DF5-4490-9AA1-D7A2593C0FC4}" dt="2021-02-21T11:48:07.803" v="54" actId="1076"/>
          <ac:spMkLst>
            <pc:docMk/>
            <pc:sldMk cId="2490487933" sldId="326"/>
            <ac:spMk id="72706" creationId="{00000000-0000-0000-0000-000000000000}"/>
          </ac:spMkLst>
        </pc:spChg>
        <pc:picChg chg="mod">
          <ac:chgData name="Dan Suciu" userId="10bb65c167223f43" providerId="LiveId" clId="{BD5EED41-3DF5-4490-9AA1-D7A2593C0FC4}" dt="2021-02-21T11:48:07.803" v="54" actId="1076"/>
          <ac:picMkLst>
            <pc:docMk/>
            <pc:sldMk cId="2490487933" sldId="326"/>
            <ac:picMk id="2" creationId="{00000000-0000-0000-0000-000000000000}"/>
          </ac:picMkLst>
        </pc:picChg>
        <pc:picChg chg="add mod">
          <ac:chgData name="Dan Suciu" userId="10bb65c167223f43" providerId="LiveId" clId="{BD5EED41-3DF5-4490-9AA1-D7A2593C0FC4}" dt="2021-02-21T11:48:07.803" v="54" actId="1076"/>
          <ac:picMkLst>
            <pc:docMk/>
            <pc:sldMk cId="2490487933" sldId="326"/>
            <ac:picMk id="7" creationId="{CD401160-1F37-4028-8347-6027BB25A3C2}"/>
          </ac:picMkLst>
        </pc:picChg>
        <pc:picChg chg="add mod">
          <ac:chgData name="Dan Suciu" userId="10bb65c167223f43" providerId="LiveId" clId="{BD5EED41-3DF5-4490-9AA1-D7A2593C0FC4}" dt="2021-02-21T11:48:07.803" v="54" actId="1076"/>
          <ac:picMkLst>
            <pc:docMk/>
            <pc:sldMk cId="2490487933" sldId="326"/>
            <ac:picMk id="9" creationId="{A90AD876-FB2A-4158-B2DD-0EF5F7283D5F}"/>
          </ac:picMkLst>
        </pc:picChg>
        <pc:picChg chg="mod">
          <ac:chgData name="Dan Suciu" userId="10bb65c167223f43" providerId="LiveId" clId="{BD5EED41-3DF5-4490-9AA1-D7A2593C0FC4}" dt="2021-02-21T11:48:07.803" v="54" actId="1076"/>
          <ac:picMkLst>
            <pc:docMk/>
            <pc:sldMk cId="2490487933" sldId="326"/>
            <ac:picMk id="72707" creationId="{00000000-0000-0000-0000-000000000000}"/>
          </ac:picMkLst>
        </pc:picChg>
        <pc:picChg chg="mod">
          <ac:chgData name="Dan Suciu" userId="10bb65c167223f43" providerId="LiveId" clId="{BD5EED41-3DF5-4490-9AA1-D7A2593C0FC4}" dt="2021-02-21T11:48:07.803" v="54" actId="1076"/>
          <ac:picMkLst>
            <pc:docMk/>
            <pc:sldMk cId="2490487933" sldId="326"/>
            <ac:picMk id="72710" creationId="{00000000-0000-0000-0000-000000000000}"/>
          </ac:picMkLst>
        </pc:picChg>
      </pc:sldChg>
      <pc:sldChg chg="modSp mod ord modShow">
        <pc:chgData name="Dan Suciu" userId="10bb65c167223f43" providerId="LiveId" clId="{BD5EED41-3DF5-4490-9AA1-D7A2593C0FC4}" dt="2021-02-22T10:18:20.540" v="62"/>
        <pc:sldMkLst>
          <pc:docMk/>
          <pc:sldMk cId="3231327758" sldId="327"/>
        </pc:sldMkLst>
        <pc:spChg chg="mod">
          <ac:chgData name="Dan Suciu" userId="10bb65c167223f43" providerId="LiveId" clId="{BD5EED41-3DF5-4490-9AA1-D7A2593C0FC4}" dt="2021-02-21T11:42:19.073" v="0"/>
          <ac:spMkLst>
            <pc:docMk/>
            <pc:sldMk cId="3231327758" sldId="327"/>
            <ac:spMk id="4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3231327758" sldId="327"/>
            <ac:spMk id="5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3231327758" sldId="327"/>
            <ac:spMk id="8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3231327758" sldId="327"/>
            <ac:spMk id="9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3231327758" sldId="327"/>
            <ac:spMk id="11" creationId="{00000000-0000-0000-0000-000000000000}"/>
          </ac:spMkLst>
        </pc:spChg>
        <pc:grpChg chg="mod">
          <ac:chgData name="Dan Suciu" userId="10bb65c167223f43" providerId="LiveId" clId="{BD5EED41-3DF5-4490-9AA1-D7A2593C0FC4}" dt="2021-02-21T11:42:19.073" v="0"/>
          <ac:grpSpMkLst>
            <pc:docMk/>
            <pc:sldMk cId="3231327758" sldId="327"/>
            <ac:grpSpMk id="10" creationId="{00000000-0000-0000-0000-000000000000}"/>
          </ac:grpSpMkLst>
        </pc:grpChg>
      </pc:sldChg>
      <pc:sldChg chg="modSp mod ord modShow">
        <pc:chgData name="Dan Suciu" userId="10bb65c167223f43" providerId="LiveId" clId="{BD5EED41-3DF5-4490-9AA1-D7A2593C0FC4}" dt="2021-02-22T10:18:20.540" v="62"/>
        <pc:sldMkLst>
          <pc:docMk/>
          <pc:sldMk cId="2492400448" sldId="328"/>
        </pc:sldMkLst>
        <pc:spChg chg="mod">
          <ac:chgData name="Dan Suciu" userId="10bb65c167223f43" providerId="LiveId" clId="{BD5EED41-3DF5-4490-9AA1-D7A2593C0FC4}" dt="2021-02-21T11:42:19.073" v="0"/>
          <ac:spMkLst>
            <pc:docMk/>
            <pc:sldMk cId="2492400448" sldId="328"/>
            <ac:spMk id="2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2492400448" sldId="328"/>
            <ac:spMk id="4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2492400448" sldId="328"/>
            <ac:spMk id="5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2492400448" sldId="328"/>
            <ac:spMk id="9" creationId="{00000000-0000-0000-0000-000000000000}"/>
          </ac:spMkLst>
        </pc:spChg>
      </pc:sldChg>
      <pc:sldChg chg="modSp mod ord modShow">
        <pc:chgData name="Dan Suciu" userId="10bb65c167223f43" providerId="LiveId" clId="{BD5EED41-3DF5-4490-9AA1-D7A2593C0FC4}" dt="2021-02-22T10:18:20.540" v="62"/>
        <pc:sldMkLst>
          <pc:docMk/>
          <pc:sldMk cId="3748005449" sldId="329"/>
        </pc:sldMkLst>
        <pc:spChg chg="mod">
          <ac:chgData name="Dan Suciu" userId="10bb65c167223f43" providerId="LiveId" clId="{BD5EED41-3DF5-4490-9AA1-D7A2593C0FC4}" dt="2021-02-21T11:42:19.073" v="0"/>
          <ac:spMkLst>
            <pc:docMk/>
            <pc:sldMk cId="3748005449" sldId="329"/>
            <ac:spMk id="2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3748005449" sldId="329"/>
            <ac:spMk id="4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3748005449" sldId="329"/>
            <ac:spMk id="10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3748005449" sldId="329"/>
            <ac:spMk id="11" creationId="{00000000-0000-0000-0000-000000000000}"/>
          </ac:spMkLst>
        </pc:spChg>
      </pc:sldChg>
      <pc:sldChg chg="modSp mod ord modShow">
        <pc:chgData name="Dan Suciu" userId="10bb65c167223f43" providerId="LiveId" clId="{BD5EED41-3DF5-4490-9AA1-D7A2593C0FC4}" dt="2021-02-22T10:18:20.540" v="62"/>
        <pc:sldMkLst>
          <pc:docMk/>
          <pc:sldMk cId="2990497289" sldId="330"/>
        </pc:sldMkLst>
        <pc:spChg chg="mod">
          <ac:chgData name="Dan Suciu" userId="10bb65c167223f43" providerId="LiveId" clId="{BD5EED41-3DF5-4490-9AA1-D7A2593C0FC4}" dt="2021-02-21T11:42:19.073" v="0"/>
          <ac:spMkLst>
            <pc:docMk/>
            <pc:sldMk cId="2990497289" sldId="330"/>
            <ac:spMk id="2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2990497289" sldId="330"/>
            <ac:spMk id="4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2990497289" sldId="330"/>
            <ac:spMk id="10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2990497289" sldId="330"/>
            <ac:spMk id="11" creationId="{00000000-0000-0000-0000-000000000000}"/>
          </ac:spMkLst>
        </pc:spChg>
      </pc:sldChg>
      <pc:sldChg chg="modSp mod ord modShow">
        <pc:chgData name="Dan Suciu" userId="10bb65c167223f43" providerId="LiveId" clId="{BD5EED41-3DF5-4490-9AA1-D7A2593C0FC4}" dt="2021-02-22T10:18:20.540" v="62"/>
        <pc:sldMkLst>
          <pc:docMk/>
          <pc:sldMk cId="1308589895" sldId="331"/>
        </pc:sldMkLst>
        <pc:spChg chg="mod">
          <ac:chgData name="Dan Suciu" userId="10bb65c167223f43" providerId="LiveId" clId="{BD5EED41-3DF5-4490-9AA1-D7A2593C0FC4}" dt="2021-02-21T11:42:19.073" v="0"/>
          <ac:spMkLst>
            <pc:docMk/>
            <pc:sldMk cId="1308589895" sldId="331"/>
            <ac:spMk id="2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1308589895" sldId="331"/>
            <ac:spMk id="4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1308589895" sldId="331"/>
            <ac:spMk id="5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1308589895" sldId="331"/>
            <ac:spMk id="8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1308589895" sldId="331"/>
            <ac:spMk id="9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1308589895" sldId="331"/>
            <ac:spMk id="11" creationId="{00000000-0000-0000-0000-000000000000}"/>
          </ac:spMkLst>
        </pc:spChg>
        <pc:grpChg chg="mod">
          <ac:chgData name="Dan Suciu" userId="10bb65c167223f43" providerId="LiveId" clId="{BD5EED41-3DF5-4490-9AA1-D7A2593C0FC4}" dt="2021-02-21T11:42:19.073" v="0"/>
          <ac:grpSpMkLst>
            <pc:docMk/>
            <pc:sldMk cId="1308589895" sldId="331"/>
            <ac:grpSpMk id="10" creationId="{00000000-0000-0000-0000-000000000000}"/>
          </ac:grpSpMkLst>
        </pc:grpChg>
      </pc:sldChg>
      <pc:sldChg chg="modSp mod ord modShow">
        <pc:chgData name="Dan Suciu" userId="10bb65c167223f43" providerId="LiveId" clId="{BD5EED41-3DF5-4490-9AA1-D7A2593C0FC4}" dt="2021-02-22T10:18:20.540" v="62"/>
        <pc:sldMkLst>
          <pc:docMk/>
          <pc:sldMk cId="2288682866" sldId="334"/>
        </pc:sldMkLst>
        <pc:spChg chg="mod">
          <ac:chgData name="Dan Suciu" userId="10bb65c167223f43" providerId="LiveId" clId="{BD5EED41-3DF5-4490-9AA1-D7A2593C0FC4}" dt="2021-02-21T11:42:19.073" v="0"/>
          <ac:spMkLst>
            <pc:docMk/>
            <pc:sldMk cId="2288682866" sldId="334"/>
            <ac:spMk id="2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2288682866" sldId="334"/>
            <ac:spMk id="4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2288682866" sldId="334"/>
            <ac:spMk id="14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2288682866" sldId="334"/>
            <ac:spMk id="15" creationId="{00000000-0000-0000-0000-000000000000}"/>
          </ac:spMkLst>
        </pc:spChg>
      </pc:sldChg>
      <pc:sldChg chg="modSp mod ord modShow">
        <pc:chgData name="Dan Suciu" userId="10bb65c167223f43" providerId="LiveId" clId="{BD5EED41-3DF5-4490-9AA1-D7A2593C0FC4}" dt="2021-02-22T10:18:20.540" v="62"/>
        <pc:sldMkLst>
          <pc:docMk/>
          <pc:sldMk cId="2893068395" sldId="335"/>
        </pc:sldMkLst>
        <pc:spChg chg="mod">
          <ac:chgData name="Dan Suciu" userId="10bb65c167223f43" providerId="LiveId" clId="{BD5EED41-3DF5-4490-9AA1-D7A2593C0FC4}" dt="2021-02-21T11:42:19.073" v="0"/>
          <ac:spMkLst>
            <pc:docMk/>
            <pc:sldMk cId="2893068395" sldId="335"/>
            <ac:spMk id="2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2893068395" sldId="335"/>
            <ac:spMk id="4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2893068395" sldId="335"/>
            <ac:spMk id="12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2893068395" sldId="335"/>
            <ac:spMk id="13" creationId="{00000000-0000-0000-0000-000000000000}"/>
          </ac:spMkLst>
        </pc:spChg>
      </pc:sldChg>
      <pc:sldChg chg="modSp mod ord modShow">
        <pc:chgData name="Dan Suciu" userId="10bb65c167223f43" providerId="LiveId" clId="{BD5EED41-3DF5-4490-9AA1-D7A2593C0FC4}" dt="2021-02-22T10:18:20.540" v="62"/>
        <pc:sldMkLst>
          <pc:docMk/>
          <pc:sldMk cId="2162352343" sldId="336"/>
        </pc:sldMkLst>
        <pc:spChg chg="mod">
          <ac:chgData name="Dan Suciu" userId="10bb65c167223f43" providerId="LiveId" clId="{BD5EED41-3DF5-4490-9AA1-D7A2593C0FC4}" dt="2021-02-21T11:42:19.073" v="0"/>
          <ac:spMkLst>
            <pc:docMk/>
            <pc:sldMk cId="2162352343" sldId="336"/>
            <ac:spMk id="2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2162352343" sldId="336"/>
            <ac:spMk id="4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2162352343" sldId="336"/>
            <ac:spMk id="5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2162352343" sldId="336"/>
            <ac:spMk id="8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2162352343" sldId="336"/>
            <ac:spMk id="9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2162352343" sldId="336"/>
            <ac:spMk id="11" creationId="{00000000-0000-0000-0000-000000000000}"/>
          </ac:spMkLst>
        </pc:spChg>
        <pc:grpChg chg="mod">
          <ac:chgData name="Dan Suciu" userId="10bb65c167223f43" providerId="LiveId" clId="{BD5EED41-3DF5-4490-9AA1-D7A2593C0FC4}" dt="2021-02-21T11:42:19.073" v="0"/>
          <ac:grpSpMkLst>
            <pc:docMk/>
            <pc:sldMk cId="2162352343" sldId="336"/>
            <ac:grpSpMk id="10" creationId="{00000000-0000-0000-0000-000000000000}"/>
          </ac:grpSpMkLst>
        </pc:grpChg>
      </pc:sldChg>
      <pc:sldChg chg="modSp mod ord modShow">
        <pc:chgData name="Dan Suciu" userId="10bb65c167223f43" providerId="LiveId" clId="{BD5EED41-3DF5-4490-9AA1-D7A2593C0FC4}" dt="2021-02-22T10:18:20.540" v="62"/>
        <pc:sldMkLst>
          <pc:docMk/>
          <pc:sldMk cId="2000641321" sldId="337"/>
        </pc:sldMkLst>
        <pc:spChg chg="mod">
          <ac:chgData name="Dan Suciu" userId="10bb65c167223f43" providerId="LiveId" clId="{BD5EED41-3DF5-4490-9AA1-D7A2593C0FC4}" dt="2021-02-21T11:42:19.073" v="0"/>
          <ac:spMkLst>
            <pc:docMk/>
            <pc:sldMk cId="2000641321" sldId="337"/>
            <ac:spMk id="2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2000641321" sldId="337"/>
            <ac:spMk id="4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2000641321" sldId="337"/>
            <ac:spMk id="5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2000641321" sldId="337"/>
            <ac:spMk id="8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2000641321" sldId="337"/>
            <ac:spMk id="9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2000641321" sldId="337"/>
            <ac:spMk id="11" creationId="{00000000-0000-0000-0000-000000000000}"/>
          </ac:spMkLst>
        </pc:spChg>
        <pc:grpChg chg="mod">
          <ac:chgData name="Dan Suciu" userId="10bb65c167223f43" providerId="LiveId" clId="{BD5EED41-3DF5-4490-9AA1-D7A2593C0FC4}" dt="2021-02-21T11:42:19.073" v="0"/>
          <ac:grpSpMkLst>
            <pc:docMk/>
            <pc:sldMk cId="2000641321" sldId="337"/>
            <ac:grpSpMk id="10" creationId="{00000000-0000-0000-0000-000000000000}"/>
          </ac:grpSpMkLst>
        </pc:grpChg>
      </pc:sldChg>
      <pc:sldChg chg="modSp ord">
        <pc:chgData name="Dan Suciu" userId="10bb65c167223f43" providerId="LiveId" clId="{BD5EED41-3DF5-4490-9AA1-D7A2593C0FC4}" dt="2021-02-22T10:18:20.540" v="62"/>
        <pc:sldMkLst>
          <pc:docMk/>
          <pc:sldMk cId="4097696265" sldId="338"/>
        </pc:sldMkLst>
        <pc:spChg chg="mod">
          <ac:chgData name="Dan Suciu" userId="10bb65c167223f43" providerId="LiveId" clId="{BD5EED41-3DF5-4490-9AA1-D7A2593C0FC4}" dt="2021-02-21T11:42:19.073" v="0"/>
          <ac:spMkLst>
            <pc:docMk/>
            <pc:sldMk cId="4097696265" sldId="338"/>
            <ac:spMk id="2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4097696265" sldId="338"/>
            <ac:spMk id="4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4097696265" sldId="338"/>
            <ac:spMk id="5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4097696265" sldId="338"/>
            <ac:spMk id="8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4097696265" sldId="338"/>
            <ac:spMk id="9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4097696265" sldId="338"/>
            <ac:spMk id="11" creationId="{00000000-0000-0000-0000-000000000000}"/>
          </ac:spMkLst>
        </pc:spChg>
        <pc:grpChg chg="mod">
          <ac:chgData name="Dan Suciu" userId="10bb65c167223f43" providerId="LiveId" clId="{BD5EED41-3DF5-4490-9AA1-D7A2593C0FC4}" dt="2021-02-21T11:42:19.073" v="0"/>
          <ac:grpSpMkLst>
            <pc:docMk/>
            <pc:sldMk cId="4097696265" sldId="338"/>
            <ac:grpSpMk id="10" creationId="{00000000-0000-0000-0000-000000000000}"/>
          </ac:grpSpMkLst>
        </pc:grpChg>
      </pc:sldChg>
      <pc:sldChg chg="modSp mod ord modShow">
        <pc:chgData name="Dan Suciu" userId="10bb65c167223f43" providerId="LiveId" clId="{BD5EED41-3DF5-4490-9AA1-D7A2593C0FC4}" dt="2021-02-22T10:18:20.540" v="62"/>
        <pc:sldMkLst>
          <pc:docMk/>
          <pc:sldMk cId="3008447044" sldId="341"/>
        </pc:sldMkLst>
        <pc:spChg chg="mod">
          <ac:chgData name="Dan Suciu" userId="10bb65c167223f43" providerId="LiveId" clId="{BD5EED41-3DF5-4490-9AA1-D7A2593C0FC4}" dt="2021-02-21T11:42:19.073" v="0"/>
          <ac:spMkLst>
            <pc:docMk/>
            <pc:sldMk cId="3008447044" sldId="341"/>
            <ac:spMk id="2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3008447044" sldId="341"/>
            <ac:spMk id="4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3008447044" sldId="341"/>
            <ac:spMk id="6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3008447044" sldId="341"/>
            <ac:spMk id="8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3008447044" sldId="341"/>
            <ac:spMk id="9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3008447044" sldId="341"/>
            <ac:spMk id="10" creationId="{00000000-0000-0000-0000-000000000000}"/>
          </ac:spMkLst>
        </pc:spChg>
        <pc:grpChg chg="mod">
          <ac:chgData name="Dan Suciu" userId="10bb65c167223f43" providerId="LiveId" clId="{BD5EED41-3DF5-4490-9AA1-D7A2593C0FC4}" dt="2021-02-21T11:42:19.073" v="0"/>
          <ac:grpSpMkLst>
            <pc:docMk/>
            <pc:sldMk cId="3008447044" sldId="341"/>
            <ac:grpSpMk id="7" creationId="{00000000-0000-0000-0000-000000000000}"/>
          </ac:grpSpMkLst>
        </pc:grpChg>
      </pc:sldChg>
      <pc:sldChg chg="add del mod modShow">
        <pc:chgData name="Dan Suciu" userId="10bb65c167223f43" providerId="LiveId" clId="{BD5EED41-3DF5-4490-9AA1-D7A2593C0FC4}" dt="2021-02-21T11:48:27.718" v="57" actId="729"/>
        <pc:sldMkLst>
          <pc:docMk/>
          <pc:sldMk cId="157777172" sldId="342"/>
        </pc:sldMkLst>
      </pc:sldChg>
      <pc:sldChg chg="delSp modSp add">
        <pc:chgData name="Dan Suciu" userId="10bb65c167223f43" providerId="LiveId" clId="{BD5EED41-3DF5-4490-9AA1-D7A2593C0FC4}" dt="2021-02-21T11:47:07.236" v="46" actId="122"/>
        <pc:sldMkLst>
          <pc:docMk/>
          <pc:sldMk cId="0" sldId="361"/>
        </pc:sldMkLst>
        <pc:spChg chg="mod">
          <ac:chgData name="Dan Suciu" userId="10bb65c167223f43" providerId="LiveId" clId="{BD5EED41-3DF5-4490-9AA1-D7A2593C0FC4}" dt="2021-02-21T11:47:07.236" v="46" actId="122"/>
          <ac:spMkLst>
            <pc:docMk/>
            <pc:sldMk cId="0" sldId="361"/>
            <ac:spMk id="10" creationId="{8AF7EEC4-23CF-4A2A-8BC2-C0AFCFBA24CC}"/>
          </ac:spMkLst>
        </pc:spChg>
        <pc:spChg chg="mod">
          <ac:chgData name="Dan Suciu" userId="10bb65c167223f43" providerId="LiveId" clId="{BD5EED41-3DF5-4490-9AA1-D7A2593C0FC4}" dt="2021-02-21T11:46:45.932" v="42"/>
          <ac:spMkLst>
            <pc:docMk/>
            <pc:sldMk cId="0" sldId="361"/>
            <ac:spMk id="11266" creationId="{C6CF95CA-CF3F-4C0D-81F4-02E488BAB3D0}"/>
          </ac:spMkLst>
        </pc:spChg>
        <pc:spChg chg="mod">
          <ac:chgData name="Dan Suciu" userId="10bb65c167223f43" providerId="LiveId" clId="{BD5EED41-3DF5-4490-9AA1-D7A2593C0FC4}" dt="2021-02-21T11:46:45.932" v="42"/>
          <ac:spMkLst>
            <pc:docMk/>
            <pc:sldMk cId="0" sldId="361"/>
            <ac:spMk id="11267" creationId="{70C206D9-4881-42C0-9A60-34EF82C67DC7}"/>
          </ac:spMkLst>
        </pc:spChg>
        <pc:spChg chg="del mod">
          <ac:chgData name="Dan Suciu" userId="10bb65c167223f43" providerId="LiveId" clId="{BD5EED41-3DF5-4490-9AA1-D7A2593C0FC4}" dt="2021-02-21T11:46:55.845" v="44" actId="478"/>
          <ac:spMkLst>
            <pc:docMk/>
            <pc:sldMk cId="0" sldId="361"/>
            <ac:spMk id="11269" creationId="{4F2AFF6D-A98B-4504-B6FB-B8C9457CCAFD}"/>
          </ac:spMkLst>
        </pc:spChg>
        <pc:picChg chg="mod">
          <ac:chgData name="Dan Suciu" userId="10bb65c167223f43" providerId="LiveId" clId="{BD5EED41-3DF5-4490-9AA1-D7A2593C0FC4}" dt="2021-02-21T11:46:53.672" v="43" actId="1076"/>
          <ac:picMkLst>
            <pc:docMk/>
            <pc:sldMk cId="0" sldId="361"/>
            <ac:picMk id="11268" creationId="{5A0F2A6B-7407-49EA-991A-E877EB3E5AFF}"/>
          </ac:picMkLst>
        </pc:picChg>
      </pc:sldChg>
      <pc:sldChg chg="modSp add del">
        <pc:chgData name="Dan Suciu" userId="10bb65c167223f43" providerId="LiveId" clId="{BD5EED41-3DF5-4490-9AA1-D7A2593C0FC4}" dt="2021-02-21T11:47:55.247" v="51" actId="47"/>
        <pc:sldMkLst>
          <pc:docMk/>
          <pc:sldMk cId="1645501559" sldId="362"/>
        </pc:sldMkLst>
        <pc:spChg chg="mod">
          <ac:chgData name="Dan Suciu" userId="10bb65c167223f43" providerId="LiveId" clId="{BD5EED41-3DF5-4490-9AA1-D7A2593C0FC4}" dt="2021-02-21T11:46:45.932" v="42"/>
          <ac:spMkLst>
            <pc:docMk/>
            <pc:sldMk cId="1645501559" sldId="362"/>
            <ac:spMk id="13314" creationId="{10F8BD30-A6AB-40B7-AFB2-9660A731A82A}"/>
          </ac:spMkLst>
        </pc:spChg>
        <pc:spChg chg="mod">
          <ac:chgData name="Dan Suciu" userId="10bb65c167223f43" providerId="LiveId" clId="{BD5EED41-3DF5-4490-9AA1-D7A2593C0FC4}" dt="2021-02-21T11:46:45.932" v="42"/>
          <ac:spMkLst>
            <pc:docMk/>
            <pc:sldMk cId="1645501559" sldId="362"/>
            <ac:spMk id="13316" creationId="{2C143915-5713-4897-92AB-714E36959281}"/>
          </ac:spMkLst>
        </pc:spChg>
      </pc:sldChg>
      <pc:sldMasterChg chg="addSldLayout delSldLayout">
        <pc:chgData name="Dan Suciu" userId="10bb65c167223f43" providerId="LiveId" clId="{BD5EED41-3DF5-4490-9AA1-D7A2593C0FC4}" dt="2021-02-21T11:48:31.362" v="58" actId="47"/>
        <pc:sldMasterMkLst>
          <pc:docMk/>
          <pc:sldMasterMk cId="0" sldId="2147483651"/>
        </pc:sldMasterMkLst>
        <pc:sldLayoutChg chg="add del">
          <pc:chgData name="Dan Suciu" userId="10bb65c167223f43" providerId="LiveId" clId="{BD5EED41-3DF5-4490-9AA1-D7A2593C0FC4}" dt="2021-02-21T11:48:31.362" v="58" actId="47"/>
          <pc:sldLayoutMkLst>
            <pc:docMk/>
            <pc:sldMasterMk cId="0" sldId="2147483651"/>
            <pc:sldLayoutMk cId="4273304143" sldId="2147483691"/>
          </pc:sldLayoutMkLst>
        </pc:sldLayoutChg>
      </pc:sldMasterChg>
    </pc:docChg>
  </pc:docChgLst>
  <pc:docChgLst>
    <pc:chgData name="Dan Suciu" userId="10bb65c167223f43" providerId="LiveId" clId="{5D45C406-0235-4E9A-8494-234511AB81B1}"/>
    <pc:docChg chg="undo custSel modSld sldOrd modShowInfo">
      <pc:chgData name="Dan Suciu" userId="10bb65c167223f43" providerId="LiveId" clId="{5D45C406-0235-4E9A-8494-234511AB81B1}" dt="2023-03-05T10:07:24.849" v="70" actId="14100"/>
      <pc:docMkLst>
        <pc:docMk/>
      </pc:docMkLst>
      <pc:sldChg chg="modSp mod">
        <pc:chgData name="Dan Suciu" userId="10bb65c167223f43" providerId="LiveId" clId="{5D45C406-0235-4E9A-8494-234511AB81B1}" dt="2023-03-05T10:07:24.849" v="70" actId="14100"/>
        <pc:sldMkLst>
          <pc:docMk/>
          <pc:sldMk cId="0" sldId="256"/>
        </pc:sldMkLst>
        <pc:spChg chg="mod">
          <ac:chgData name="Dan Suciu" userId="10bb65c167223f43" providerId="LiveId" clId="{5D45C406-0235-4E9A-8494-234511AB81B1}" dt="2023-03-05T10:07:24.849" v="70" actId="14100"/>
          <ac:spMkLst>
            <pc:docMk/>
            <pc:sldMk cId="0" sldId="256"/>
            <ac:spMk id="6148" creationId="{00000000-0000-0000-0000-000000000000}"/>
          </ac:spMkLst>
        </pc:spChg>
      </pc:sldChg>
      <pc:sldChg chg="addSp delSp modSp mod">
        <pc:chgData name="Dan Suciu" userId="10bb65c167223f43" providerId="LiveId" clId="{5D45C406-0235-4E9A-8494-234511AB81B1}" dt="2023-03-05T10:07:14.667" v="69" actId="478"/>
        <pc:sldMkLst>
          <pc:docMk/>
          <pc:sldMk cId="0" sldId="293"/>
        </pc:sldMkLst>
        <pc:spChg chg="mod">
          <ac:chgData name="Dan Suciu" userId="10bb65c167223f43" providerId="LiveId" clId="{5D45C406-0235-4E9A-8494-234511AB81B1}" dt="2023-03-05T10:06:51.225" v="63" actId="1076"/>
          <ac:spMkLst>
            <pc:docMk/>
            <pc:sldMk cId="0" sldId="293"/>
            <ac:spMk id="8" creationId="{00000000-0000-0000-0000-000000000000}"/>
          </ac:spMkLst>
        </pc:spChg>
        <pc:spChg chg="add del">
          <ac:chgData name="Dan Suciu" userId="10bb65c167223f43" providerId="LiveId" clId="{5D45C406-0235-4E9A-8494-234511AB81B1}" dt="2023-03-05T10:07:14.667" v="69" actId="478"/>
          <ac:spMkLst>
            <pc:docMk/>
            <pc:sldMk cId="0" sldId="293"/>
            <ac:spMk id="9" creationId="{00000000-0000-0000-0000-000000000000}"/>
          </ac:spMkLst>
        </pc:spChg>
        <pc:spChg chg="del">
          <ac:chgData name="Dan Suciu" userId="10bb65c167223f43" providerId="LiveId" clId="{5D45C406-0235-4E9A-8494-234511AB81B1}" dt="2023-03-05T10:06:59.843" v="64" actId="478"/>
          <ac:spMkLst>
            <pc:docMk/>
            <pc:sldMk cId="0" sldId="293"/>
            <ac:spMk id="10242" creationId="{00000000-0000-0000-0000-000000000000}"/>
          </ac:spMkLst>
        </pc:spChg>
        <pc:spChg chg="del mod">
          <ac:chgData name="Dan Suciu" userId="10bb65c167223f43" providerId="LiveId" clId="{5D45C406-0235-4E9A-8494-234511AB81B1}" dt="2023-03-05T10:07:09.321" v="67" actId="478"/>
          <ac:spMkLst>
            <pc:docMk/>
            <pc:sldMk cId="0" sldId="293"/>
            <ac:spMk id="10243" creationId="{00000000-0000-0000-0000-000000000000}"/>
          </ac:spMkLst>
        </pc:spChg>
      </pc:sldChg>
      <pc:sldChg chg="modSp">
        <pc:chgData name="Dan Suciu" userId="10bb65c167223f43" providerId="LiveId" clId="{5D45C406-0235-4E9A-8494-234511AB81B1}" dt="2023-03-05T10:06:43.011" v="62" actId="1038"/>
        <pc:sldMkLst>
          <pc:docMk/>
          <pc:sldMk cId="0" sldId="294"/>
        </pc:sldMkLst>
        <pc:spChg chg="mod">
          <ac:chgData name="Dan Suciu" userId="10bb65c167223f43" providerId="LiveId" clId="{5D45C406-0235-4E9A-8494-234511AB81B1}" dt="2023-03-05T10:06:43.011" v="62" actId="1038"/>
          <ac:spMkLst>
            <pc:docMk/>
            <pc:sldMk cId="0" sldId="294"/>
            <ac:spMk id="9222" creationId="{00000000-0000-0000-0000-000000000000}"/>
          </ac:spMkLst>
        </pc:spChg>
        <pc:spChg chg="mod">
          <ac:chgData name="Dan Suciu" userId="10bb65c167223f43" providerId="LiveId" clId="{5D45C406-0235-4E9A-8494-234511AB81B1}" dt="2023-03-05T10:06:43.011" v="62" actId="1038"/>
          <ac:spMkLst>
            <pc:docMk/>
            <pc:sldMk cId="0" sldId="294"/>
            <ac:spMk id="9223" creationId="{00000000-0000-0000-0000-000000000000}"/>
          </ac:spMkLst>
        </pc:spChg>
        <pc:spChg chg="mod">
          <ac:chgData name="Dan Suciu" userId="10bb65c167223f43" providerId="LiveId" clId="{5D45C406-0235-4E9A-8494-234511AB81B1}" dt="2023-03-05T10:06:43.011" v="62" actId="1038"/>
          <ac:spMkLst>
            <pc:docMk/>
            <pc:sldMk cId="0" sldId="294"/>
            <ac:spMk id="9224" creationId="{00000000-0000-0000-0000-000000000000}"/>
          </ac:spMkLst>
        </pc:spChg>
        <pc:spChg chg="mod">
          <ac:chgData name="Dan Suciu" userId="10bb65c167223f43" providerId="LiveId" clId="{5D45C406-0235-4E9A-8494-234511AB81B1}" dt="2023-03-05T10:06:43.011" v="62" actId="1038"/>
          <ac:spMkLst>
            <pc:docMk/>
            <pc:sldMk cId="0" sldId="294"/>
            <ac:spMk id="9225" creationId="{00000000-0000-0000-0000-000000000000}"/>
          </ac:spMkLst>
        </pc:spChg>
        <pc:spChg chg="mod">
          <ac:chgData name="Dan Suciu" userId="10bb65c167223f43" providerId="LiveId" clId="{5D45C406-0235-4E9A-8494-234511AB81B1}" dt="2023-03-05T10:06:43.011" v="62" actId="1038"/>
          <ac:spMkLst>
            <pc:docMk/>
            <pc:sldMk cId="0" sldId="294"/>
            <ac:spMk id="9226" creationId="{00000000-0000-0000-0000-000000000000}"/>
          </ac:spMkLst>
        </pc:spChg>
        <pc:spChg chg="mod">
          <ac:chgData name="Dan Suciu" userId="10bb65c167223f43" providerId="LiveId" clId="{5D45C406-0235-4E9A-8494-234511AB81B1}" dt="2023-03-05T10:06:43.011" v="62" actId="1038"/>
          <ac:spMkLst>
            <pc:docMk/>
            <pc:sldMk cId="0" sldId="294"/>
            <ac:spMk id="9227" creationId="{00000000-0000-0000-0000-000000000000}"/>
          </ac:spMkLst>
        </pc:spChg>
        <pc:spChg chg="mod">
          <ac:chgData name="Dan Suciu" userId="10bb65c167223f43" providerId="LiveId" clId="{5D45C406-0235-4E9A-8494-234511AB81B1}" dt="2023-03-05T10:06:43.011" v="62" actId="1038"/>
          <ac:spMkLst>
            <pc:docMk/>
            <pc:sldMk cId="0" sldId="294"/>
            <ac:spMk id="9228" creationId="{00000000-0000-0000-0000-000000000000}"/>
          </ac:spMkLst>
        </pc:spChg>
        <pc:spChg chg="mod">
          <ac:chgData name="Dan Suciu" userId="10bb65c167223f43" providerId="LiveId" clId="{5D45C406-0235-4E9A-8494-234511AB81B1}" dt="2023-03-05T10:06:43.011" v="62" actId="1038"/>
          <ac:spMkLst>
            <pc:docMk/>
            <pc:sldMk cId="0" sldId="294"/>
            <ac:spMk id="9229" creationId="{00000000-0000-0000-0000-000000000000}"/>
          </ac:spMkLst>
        </pc:spChg>
        <pc:spChg chg="mod">
          <ac:chgData name="Dan Suciu" userId="10bb65c167223f43" providerId="LiveId" clId="{5D45C406-0235-4E9A-8494-234511AB81B1}" dt="2023-03-05T10:06:43.011" v="62" actId="1038"/>
          <ac:spMkLst>
            <pc:docMk/>
            <pc:sldMk cId="0" sldId="294"/>
            <ac:spMk id="9231" creationId="{00000000-0000-0000-0000-000000000000}"/>
          </ac:spMkLst>
        </pc:spChg>
        <pc:spChg chg="mod">
          <ac:chgData name="Dan Suciu" userId="10bb65c167223f43" providerId="LiveId" clId="{5D45C406-0235-4E9A-8494-234511AB81B1}" dt="2023-03-05T10:06:43.011" v="62" actId="1038"/>
          <ac:spMkLst>
            <pc:docMk/>
            <pc:sldMk cId="0" sldId="294"/>
            <ac:spMk id="9232" creationId="{00000000-0000-0000-0000-000000000000}"/>
          </ac:spMkLst>
        </pc:spChg>
        <pc:spChg chg="mod">
          <ac:chgData name="Dan Suciu" userId="10bb65c167223f43" providerId="LiveId" clId="{5D45C406-0235-4E9A-8494-234511AB81B1}" dt="2023-03-05T10:06:43.011" v="62" actId="1038"/>
          <ac:spMkLst>
            <pc:docMk/>
            <pc:sldMk cId="0" sldId="294"/>
            <ac:spMk id="9233" creationId="{00000000-0000-0000-0000-000000000000}"/>
          </ac:spMkLst>
        </pc:spChg>
        <pc:spChg chg="mod">
          <ac:chgData name="Dan Suciu" userId="10bb65c167223f43" providerId="LiveId" clId="{5D45C406-0235-4E9A-8494-234511AB81B1}" dt="2023-03-05T10:06:43.011" v="62" actId="1038"/>
          <ac:spMkLst>
            <pc:docMk/>
            <pc:sldMk cId="0" sldId="294"/>
            <ac:spMk id="9234" creationId="{00000000-0000-0000-0000-000000000000}"/>
          </ac:spMkLst>
        </pc:spChg>
        <pc:spChg chg="mod">
          <ac:chgData name="Dan Suciu" userId="10bb65c167223f43" providerId="LiveId" clId="{5D45C406-0235-4E9A-8494-234511AB81B1}" dt="2023-03-05T10:06:43.011" v="62" actId="1038"/>
          <ac:spMkLst>
            <pc:docMk/>
            <pc:sldMk cId="0" sldId="294"/>
            <ac:spMk id="9235" creationId="{00000000-0000-0000-0000-000000000000}"/>
          </ac:spMkLst>
        </pc:spChg>
        <pc:spChg chg="mod">
          <ac:chgData name="Dan Suciu" userId="10bb65c167223f43" providerId="LiveId" clId="{5D45C406-0235-4E9A-8494-234511AB81B1}" dt="2023-03-05T10:06:43.011" v="62" actId="1038"/>
          <ac:spMkLst>
            <pc:docMk/>
            <pc:sldMk cId="0" sldId="294"/>
            <ac:spMk id="9236" creationId="{00000000-0000-0000-0000-000000000000}"/>
          </ac:spMkLst>
        </pc:spChg>
        <pc:spChg chg="mod">
          <ac:chgData name="Dan Suciu" userId="10bb65c167223f43" providerId="LiveId" clId="{5D45C406-0235-4E9A-8494-234511AB81B1}" dt="2023-03-05T10:06:43.011" v="62" actId="1038"/>
          <ac:spMkLst>
            <pc:docMk/>
            <pc:sldMk cId="0" sldId="294"/>
            <ac:spMk id="9237" creationId="{00000000-0000-0000-0000-000000000000}"/>
          </ac:spMkLst>
        </pc:spChg>
      </pc:sldChg>
      <pc:sldChg chg="modSp mod">
        <pc:chgData name="Dan Suciu" userId="10bb65c167223f43" providerId="LiveId" clId="{5D45C406-0235-4E9A-8494-234511AB81B1}" dt="2023-03-05T10:06:26.314" v="49" actId="1076"/>
        <pc:sldMkLst>
          <pc:docMk/>
          <pc:sldMk cId="0" sldId="307"/>
        </pc:sldMkLst>
        <pc:spChg chg="mod">
          <ac:chgData name="Dan Suciu" userId="10bb65c167223f43" providerId="LiveId" clId="{5D45C406-0235-4E9A-8494-234511AB81B1}" dt="2023-03-05T10:06:26.314" v="49" actId="1076"/>
          <ac:spMkLst>
            <pc:docMk/>
            <pc:sldMk cId="0" sldId="307"/>
            <ac:spMk id="11269" creationId="{00000000-0000-0000-0000-000000000000}"/>
          </ac:spMkLst>
        </pc:spChg>
      </pc:sldChg>
      <pc:sldChg chg="modSp mod">
        <pc:chgData name="Dan Suciu" userId="10bb65c167223f43" providerId="LiveId" clId="{5D45C406-0235-4E9A-8494-234511AB81B1}" dt="2023-03-05T10:06:20.506" v="48" actId="14100"/>
        <pc:sldMkLst>
          <pc:docMk/>
          <pc:sldMk cId="0" sldId="308"/>
        </pc:sldMkLst>
        <pc:spChg chg="mod">
          <ac:chgData name="Dan Suciu" userId="10bb65c167223f43" providerId="LiveId" clId="{5D45C406-0235-4E9A-8494-234511AB81B1}" dt="2023-03-05T10:06:20.506" v="48" actId="14100"/>
          <ac:spMkLst>
            <pc:docMk/>
            <pc:sldMk cId="0" sldId="308"/>
            <ac:spMk id="12293" creationId="{00000000-0000-0000-0000-000000000000}"/>
          </ac:spMkLst>
        </pc:spChg>
      </pc:sldChg>
      <pc:sldChg chg="modSp mod">
        <pc:chgData name="Dan Suciu" userId="10bb65c167223f43" providerId="LiveId" clId="{5D45C406-0235-4E9A-8494-234511AB81B1}" dt="2023-03-05T10:06:16.611" v="47" actId="1076"/>
        <pc:sldMkLst>
          <pc:docMk/>
          <pc:sldMk cId="0" sldId="309"/>
        </pc:sldMkLst>
        <pc:spChg chg="mod">
          <ac:chgData name="Dan Suciu" userId="10bb65c167223f43" providerId="LiveId" clId="{5D45C406-0235-4E9A-8494-234511AB81B1}" dt="2023-03-05T10:06:16.611" v="47" actId="1076"/>
          <ac:spMkLst>
            <pc:docMk/>
            <pc:sldMk cId="0" sldId="309"/>
            <ac:spMk id="13317" creationId="{00000000-0000-0000-0000-000000000000}"/>
          </ac:spMkLst>
        </pc:spChg>
      </pc:sldChg>
      <pc:sldChg chg="modSp mod">
        <pc:chgData name="Dan Suciu" userId="10bb65c167223f43" providerId="LiveId" clId="{5D45C406-0235-4E9A-8494-234511AB81B1}" dt="2023-03-05T10:06:00.282" v="41" actId="1038"/>
        <pc:sldMkLst>
          <pc:docMk/>
          <pc:sldMk cId="0" sldId="310"/>
        </pc:sldMkLst>
        <pc:spChg chg="mod">
          <ac:chgData name="Dan Suciu" userId="10bb65c167223f43" providerId="LiveId" clId="{5D45C406-0235-4E9A-8494-234511AB81B1}" dt="2023-03-05T10:05:56.955" v="19" actId="14100"/>
          <ac:spMkLst>
            <pc:docMk/>
            <pc:sldMk cId="0" sldId="310"/>
            <ac:spMk id="14341" creationId="{00000000-0000-0000-0000-000000000000}"/>
          </ac:spMkLst>
        </pc:spChg>
        <pc:spChg chg="mod">
          <ac:chgData name="Dan Suciu" userId="10bb65c167223f43" providerId="LiveId" clId="{5D45C406-0235-4E9A-8494-234511AB81B1}" dt="2023-03-05T10:06:00.282" v="41" actId="1038"/>
          <ac:spMkLst>
            <pc:docMk/>
            <pc:sldMk cId="0" sldId="310"/>
            <ac:spMk id="14342" creationId="{00000000-0000-0000-0000-000000000000}"/>
          </ac:spMkLst>
        </pc:spChg>
      </pc:sldChg>
      <pc:sldChg chg="modSp mod">
        <pc:chgData name="Dan Suciu" userId="10bb65c167223f43" providerId="LiveId" clId="{5D45C406-0235-4E9A-8494-234511AB81B1}" dt="2023-03-05T10:05:53.556" v="18" actId="1076"/>
        <pc:sldMkLst>
          <pc:docMk/>
          <pc:sldMk cId="0" sldId="311"/>
        </pc:sldMkLst>
        <pc:spChg chg="mod">
          <ac:chgData name="Dan Suciu" userId="10bb65c167223f43" providerId="LiveId" clId="{5D45C406-0235-4E9A-8494-234511AB81B1}" dt="2023-03-05T10:05:53.556" v="18" actId="1076"/>
          <ac:spMkLst>
            <pc:docMk/>
            <pc:sldMk cId="0" sldId="311"/>
            <ac:spMk id="15365" creationId="{00000000-0000-0000-0000-000000000000}"/>
          </ac:spMkLst>
        </pc:spChg>
      </pc:sldChg>
      <pc:sldChg chg="modSp mod">
        <pc:chgData name="Dan Suciu" userId="10bb65c167223f43" providerId="LiveId" clId="{5D45C406-0235-4E9A-8494-234511AB81B1}" dt="2023-03-05T10:05:48.100" v="16" actId="14100"/>
        <pc:sldMkLst>
          <pc:docMk/>
          <pc:sldMk cId="0" sldId="312"/>
        </pc:sldMkLst>
        <pc:spChg chg="mod">
          <ac:chgData name="Dan Suciu" userId="10bb65c167223f43" providerId="LiveId" clId="{5D45C406-0235-4E9A-8494-234511AB81B1}" dt="2023-03-05T10:05:48.100" v="16" actId="14100"/>
          <ac:spMkLst>
            <pc:docMk/>
            <pc:sldMk cId="0" sldId="312"/>
            <ac:spMk id="16389" creationId="{00000000-0000-0000-0000-000000000000}"/>
          </ac:spMkLst>
        </pc:spChg>
      </pc:sldChg>
      <pc:sldChg chg="modSp mod">
        <pc:chgData name="Dan Suciu" userId="10bb65c167223f43" providerId="LiveId" clId="{5D45C406-0235-4E9A-8494-234511AB81B1}" dt="2023-03-05T10:05:44.297" v="15" actId="14100"/>
        <pc:sldMkLst>
          <pc:docMk/>
          <pc:sldMk cId="0" sldId="313"/>
        </pc:sldMkLst>
        <pc:spChg chg="mod">
          <ac:chgData name="Dan Suciu" userId="10bb65c167223f43" providerId="LiveId" clId="{5D45C406-0235-4E9A-8494-234511AB81B1}" dt="2023-03-05T10:05:44.297" v="15" actId="14100"/>
          <ac:spMkLst>
            <pc:docMk/>
            <pc:sldMk cId="0" sldId="313"/>
            <ac:spMk id="17413" creationId="{00000000-0000-0000-0000-000000000000}"/>
          </ac:spMkLst>
        </pc:spChg>
      </pc:sldChg>
      <pc:sldChg chg="modSp mod">
        <pc:chgData name="Dan Suciu" userId="10bb65c167223f43" providerId="LiveId" clId="{5D45C406-0235-4E9A-8494-234511AB81B1}" dt="2023-03-05T10:05:36.921" v="11" actId="14100"/>
        <pc:sldMkLst>
          <pc:docMk/>
          <pc:sldMk cId="0" sldId="314"/>
        </pc:sldMkLst>
        <pc:spChg chg="mod">
          <ac:chgData name="Dan Suciu" userId="10bb65c167223f43" providerId="LiveId" clId="{5D45C406-0235-4E9A-8494-234511AB81B1}" dt="2023-03-05T10:05:36.921" v="11" actId="14100"/>
          <ac:spMkLst>
            <pc:docMk/>
            <pc:sldMk cId="0" sldId="314"/>
            <ac:spMk id="18437" creationId="{00000000-0000-0000-0000-000000000000}"/>
          </ac:spMkLst>
        </pc:spChg>
      </pc:sldChg>
      <pc:sldChg chg="modSp mod">
        <pc:chgData name="Dan Suciu" userId="10bb65c167223f43" providerId="LiveId" clId="{5D45C406-0235-4E9A-8494-234511AB81B1}" dt="2023-03-05T10:05:32.149" v="10" actId="14100"/>
        <pc:sldMkLst>
          <pc:docMk/>
          <pc:sldMk cId="0" sldId="315"/>
        </pc:sldMkLst>
        <pc:spChg chg="mod">
          <ac:chgData name="Dan Suciu" userId="10bb65c167223f43" providerId="LiveId" clId="{5D45C406-0235-4E9A-8494-234511AB81B1}" dt="2023-03-05T10:05:32.149" v="10" actId="14100"/>
          <ac:spMkLst>
            <pc:docMk/>
            <pc:sldMk cId="0" sldId="315"/>
            <ac:spMk id="19461" creationId="{00000000-0000-0000-0000-000000000000}"/>
          </ac:spMkLst>
        </pc:spChg>
      </pc:sldChg>
      <pc:sldChg chg="modSp mod">
        <pc:chgData name="Dan Suciu" userId="10bb65c167223f43" providerId="LiveId" clId="{5D45C406-0235-4E9A-8494-234511AB81B1}" dt="2023-03-05T10:05:27.260" v="9" actId="14100"/>
        <pc:sldMkLst>
          <pc:docMk/>
          <pc:sldMk cId="0" sldId="316"/>
        </pc:sldMkLst>
        <pc:spChg chg="mod">
          <ac:chgData name="Dan Suciu" userId="10bb65c167223f43" providerId="LiveId" clId="{5D45C406-0235-4E9A-8494-234511AB81B1}" dt="2023-03-05T10:05:27.260" v="9" actId="14100"/>
          <ac:spMkLst>
            <pc:docMk/>
            <pc:sldMk cId="0" sldId="316"/>
            <ac:spMk id="318467" creationId="{00000000-0000-0000-0000-000000000000}"/>
          </ac:spMkLst>
        </pc:spChg>
      </pc:sldChg>
      <pc:sldChg chg="modSp mod">
        <pc:chgData name="Dan Suciu" userId="10bb65c167223f43" providerId="LiveId" clId="{5D45C406-0235-4E9A-8494-234511AB81B1}" dt="2023-03-05T10:05:17.216" v="8" actId="14100"/>
        <pc:sldMkLst>
          <pc:docMk/>
          <pc:sldMk cId="0" sldId="321"/>
        </pc:sldMkLst>
        <pc:spChg chg="mod">
          <ac:chgData name="Dan Suciu" userId="10bb65c167223f43" providerId="LiveId" clId="{5D45C406-0235-4E9A-8494-234511AB81B1}" dt="2023-03-05T10:05:17.216" v="8" actId="14100"/>
          <ac:spMkLst>
            <pc:docMk/>
            <pc:sldMk cId="0" sldId="321"/>
            <ac:spMk id="22533" creationId="{00000000-0000-0000-0000-000000000000}"/>
          </ac:spMkLst>
        </pc:spChg>
      </pc:sldChg>
      <pc:sldChg chg="mod modShow">
        <pc:chgData name="Dan Suciu" userId="10bb65c167223f43" providerId="LiveId" clId="{5D45C406-0235-4E9A-8494-234511AB81B1}" dt="2023-03-05T10:05:07.892" v="6" actId="729"/>
        <pc:sldMkLst>
          <pc:docMk/>
          <pc:sldMk cId="2490487933" sldId="326"/>
        </pc:sldMkLst>
      </pc:sldChg>
      <pc:sldChg chg="mod modShow">
        <pc:chgData name="Dan Suciu" userId="10bb65c167223f43" providerId="LiveId" clId="{5D45C406-0235-4E9A-8494-234511AB81B1}" dt="2023-03-05T10:04:40.166" v="5" actId="729"/>
        <pc:sldMkLst>
          <pc:docMk/>
          <pc:sldMk cId="3231327758" sldId="327"/>
        </pc:sldMkLst>
      </pc:sldChg>
      <pc:sldChg chg="mod modShow">
        <pc:chgData name="Dan Suciu" userId="10bb65c167223f43" providerId="LiveId" clId="{5D45C406-0235-4E9A-8494-234511AB81B1}" dt="2023-03-05T10:04:40.166" v="5" actId="729"/>
        <pc:sldMkLst>
          <pc:docMk/>
          <pc:sldMk cId="2492400448" sldId="328"/>
        </pc:sldMkLst>
      </pc:sldChg>
      <pc:sldChg chg="mod modShow">
        <pc:chgData name="Dan Suciu" userId="10bb65c167223f43" providerId="LiveId" clId="{5D45C406-0235-4E9A-8494-234511AB81B1}" dt="2023-03-05T10:04:40.166" v="5" actId="729"/>
        <pc:sldMkLst>
          <pc:docMk/>
          <pc:sldMk cId="3748005449" sldId="329"/>
        </pc:sldMkLst>
      </pc:sldChg>
      <pc:sldChg chg="mod modShow">
        <pc:chgData name="Dan Suciu" userId="10bb65c167223f43" providerId="LiveId" clId="{5D45C406-0235-4E9A-8494-234511AB81B1}" dt="2023-03-05T10:04:40.166" v="5" actId="729"/>
        <pc:sldMkLst>
          <pc:docMk/>
          <pc:sldMk cId="2990497289" sldId="330"/>
        </pc:sldMkLst>
      </pc:sldChg>
      <pc:sldChg chg="mod ord modShow">
        <pc:chgData name="Dan Suciu" userId="10bb65c167223f43" providerId="LiveId" clId="{5D45C406-0235-4E9A-8494-234511AB81B1}" dt="2023-03-05T10:04:40.166" v="5" actId="729"/>
        <pc:sldMkLst>
          <pc:docMk/>
          <pc:sldMk cId="1308589895" sldId="331"/>
        </pc:sldMkLst>
      </pc:sldChg>
      <pc:sldChg chg="mod modShow">
        <pc:chgData name="Dan Suciu" userId="10bb65c167223f43" providerId="LiveId" clId="{5D45C406-0235-4E9A-8494-234511AB81B1}" dt="2023-03-05T10:04:40.166" v="5" actId="729"/>
        <pc:sldMkLst>
          <pc:docMk/>
          <pc:sldMk cId="2288682866" sldId="334"/>
        </pc:sldMkLst>
      </pc:sldChg>
      <pc:sldChg chg="mod modShow">
        <pc:chgData name="Dan Suciu" userId="10bb65c167223f43" providerId="LiveId" clId="{5D45C406-0235-4E9A-8494-234511AB81B1}" dt="2023-03-05T10:04:40.166" v="5" actId="729"/>
        <pc:sldMkLst>
          <pc:docMk/>
          <pc:sldMk cId="2893068395" sldId="335"/>
        </pc:sldMkLst>
      </pc:sldChg>
      <pc:sldChg chg="mod modShow">
        <pc:chgData name="Dan Suciu" userId="10bb65c167223f43" providerId="LiveId" clId="{5D45C406-0235-4E9A-8494-234511AB81B1}" dt="2023-03-05T10:04:40.166" v="5" actId="729"/>
        <pc:sldMkLst>
          <pc:docMk/>
          <pc:sldMk cId="2162352343" sldId="336"/>
        </pc:sldMkLst>
      </pc:sldChg>
      <pc:sldChg chg="mod modShow">
        <pc:chgData name="Dan Suciu" userId="10bb65c167223f43" providerId="LiveId" clId="{5D45C406-0235-4E9A-8494-234511AB81B1}" dt="2023-03-05T10:04:40.166" v="5" actId="729"/>
        <pc:sldMkLst>
          <pc:docMk/>
          <pc:sldMk cId="2000641321" sldId="337"/>
        </pc:sldMkLst>
      </pc:sldChg>
      <pc:sldChg chg="mod modShow">
        <pc:chgData name="Dan Suciu" userId="10bb65c167223f43" providerId="LiveId" clId="{5D45C406-0235-4E9A-8494-234511AB81B1}" dt="2023-03-02T10:44:03.816" v="4" actId="729"/>
        <pc:sldMkLst>
          <pc:docMk/>
          <pc:sldMk cId="4097696265" sldId="338"/>
        </pc:sldMkLst>
      </pc:sldChg>
      <pc:sldChg chg="mod modShow">
        <pc:chgData name="Dan Suciu" userId="10bb65c167223f43" providerId="LiveId" clId="{5D45C406-0235-4E9A-8494-234511AB81B1}" dt="2023-03-05T10:04:40.166" v="5" actId="729"/>
        <pc:sldMkLst>
          <pc:docMk/>
          <pc:sldMk cId="3008447044" sldId="341"/>
        </pc:sldMkLst>
      </pc:sldChg>
      <pc:sldChg chg="mod modShow">
        <pc:chgData name="Dan Suciu" userId="10bb65c167223f43" providerId="LiveId" clId="{5D45C406-0235-4E9A-8494-234511AB81B1}" dt="2023-03-05T10:05:10.749" v="7" actId="729"/>
        <pc:sldMkLst>
          <pc:docMk/>
          <pc:sldMk cId="0" sldId="361"/>
        </pc:sldMkLst>
      </pc:sldChg>
      <pc:sldChg chg="mod modShow">
        <pc:chgData name="Dan Suciu" userId="10bb65c167223f43" providerId="LiveId" clId="{5D45C406-0235-4E9A-8494-234511AB81B1}" dt="2023-03-05T10:04:40.166" v="5" actId="729"/>
        <pc:sldMkLst>
          <pc:docMk/>
          <pc:sldMk cId="1645501559" sldId="362"/>
        </pc:sldMkLst>
      </pc:sldChg>
    </pc:docChg>
  </pc:docChgLst>
  <pc:docChgLst>
    <pc:chgData name="Dan Suciu" userId="10bb65c167223f43" providerId="LiveId" clId="{424D82EB-3760-4675-8872-4CB0E83A490F}"/>
    <pc:docChg chg="addSld">
      <pc:chgData name="Dan Suciu" userId="10bb65c167223f43" providerId="LiveId" clId="{424D82EB-3760-4675-8872-4CB0E83A490F}" dt="2023-03-02T11:57:33.675" v="0" actId="680"/>
      <pc:docMkLst>
        <pc:docMk/>
      </pc:docMkLst>
      <pc:sldChg chg="new">
        <pc:chgData name="Dan Suciu" userId="10bb65c167223f43" providerId="LiveId" clId="{424D82EB-3760-4675-8872-4CB0E83A490F}" dt="2023-03-02T11:57:33.675" v="0" actId="680"/>
        <pc:sldMkLst>
          <pc:docMk/>
          <pc:sldMk cId="1645501559" sldId="362"/>
        </pc:sldMkLst>
      </pc:sldChg>
    </pc:docChg>
  </pc:docChgLst>
  <pc:docChgLst>
    <pc:chgData name="Dan Suciu" userId="10bb65c167223f43" providerId="LiveId" clId="{24F5D445-767F-4C94-A14B-D61B3D11ED44}"/>
    <pc:docChg chg="custSel addSld modSld">
      <pc:chgData name="Dan Suciu" userId="10bb65c167223f43" providerId="LiveId" clId="{24F5D445-767F-4C94-A14B-D61B3D11ED44}" dt="2019-03-03T11:02:56.291" v="300" actId="20577"/>
      <pc:docMkLst>
        <pc:docMk/>
      </pc:docMkLst>
      <pc:sldChg chg="delSp">
        <pc:chgData name="Dan Suciu" userId="10bb65c167223f43" providerId="LiveId" clId="{24F5D445-767F-4C94-A14B-D61B3D11ED44}" dt="2019-02-25T12:40:26.203" v="296" actId="478"/>
        <pc:sldMkLst>
          <pc:docMk/>
          <pc:sldMk cId="0" sldId="256"/>
        </pc:sldMkLst>
        <pc:spChg chg="del">
          <ac:chgData name="Dan Suciu" userId="10bb65c167223f43" providerId="LiveId" clId="{24F5D445-767F-4C94-A14B-D61B3D11ED44}" dt="2019-02-25T12:40:26.203" v="296" actId="478"/>
          <ac:spMkLst>
            <pc:docMk/>
            <pc:sldMk cId="0" sldId="256"/>
            <ac:spMk id="6146" creationId="{00000000-0000-0000-0000-000000000000}"/>
          </ac:spMkLst>
        </pc:spChg>
      </pc:sldChg>
      <pc:sldChg chg="modSp">
        <pc:chgData name="Dan Suciu" userId="10bb65c167223f43" providerId="LiveId" clId="{24F5D445-767F-4C94-A14B-D61B3D11ED44}" dt="2019-02-25T12:29:01.059" v="23" actId="404"/>
        <pc:sldMkLst>
          <pc:docMk/>
          <pc:sldMk cId="0" sldId="309"/>
        </pc:sldMkLst>
        <pc:spChg chg="mod">
          <ac:chgData name="Dan Suciu" userId="10bb65c167223f43" providerId="LiveId" clId="{24F5D445-767F-4C94-A14B-D61B3D11ED44}" dt="2019-02-25T12:29:01.059" v="23" actId="404"/>
          <ac:spMkLst>
            <pc:docMk/>
            <pc:sldMk cId="0" sldId="309"/>
            <ac:spMk id="13317" creationId="{00000000-0000-0000-0000-000000000000}"/>
          </ac:spMkLst>
        </pc:spChg>
      </pc:sldChg>
      <pc:sldChg chg="modSp">
        <pc:chgData name="Dan Suciu" userId="10bb65c167223f43" providerId="LiveId" clId="{24F5D445-767F-4C94-A14B-D61B3D11ED44}" dt="2019-02-25T12:30:05.804" v="33" actId="20577"/>
        <pc:sldMkLst>
          <pc:docMk/>
          <pc:sldMk cId="0" sldId="310"/>
        </pc:sldMkLst>
        <pc:spChg chg="mod">
          <ac:chgData name="Dan Suciu" userId="10bb65c167223f43" providerId="LiveId" clId="{24F5D445-767F-4C94-A14B-D61B3D11ED44}" dt="2019-02-25T12:30:05.804" v="33" actId="20577"/>
          <ac:spMkLst>
            <pc:docMk/>
            <pc:sldMk cId="0" sldId="310"/>
            <ac:spMk id="14341" creationId="{00000000-0000-0000-0000-000000000000}"/>
          </ac:spMkLst>
        </pc:spChg>
      </pc:sldChg>
      <pc:sldChg chg="delSp">
        <pc:chgData name="Dan Suciu" userId="10bb65c167223f43" providerId="LiveId" clId="{24F5D445-767F-4C94-A14B-D61B3D11ED44}" dt="2019-02-25T12:31:07.222" v="34" actId="478"/>
        <pc:sldMkLst>
          <pc:docMk/>
          <pc:sldMk cId="0" sldId="311"/>
        </pc:sldMkLst>
        <pc:spChg chg="del">
          <ac:chgData name="Dan Suciu" userId="10bb65c167223f43" providerId="LiveId" clId="{24F5D445-767F-4C94-A14B-D61B3D11ED44}" dt="2019-02-25T12:31:07.222" v="34" actId="478"/>
          <ac:spMkLst>
            <pc:docMk/>
            <pc:sldMk cId="0" sldId="311"/>
            <ac:spMk id="15363" creationId="{00000000-0000-0000-0000-000000000000}"/>
          </ac:spMkLst>
        </pc:spChg>
      </pc:sldChg>
      <pc:sldChg chg="modSp">
        <pc:chgData name="Dan Suciu" userId="10bb65c167223f43" providerId="LiveId" clId="{24F5D445-767F-4C94-A14B-D61B3D11ED44}" dt="2019-02-25T12:31:17.653" v="35" actId="20577"/>
        <pc:sldMkLst>
          <pc:docMk/>
          <pc:sldMk cId="0" sldId="312"/>
        </pc:sldMkLst>
        <pc:spChg chg="mod">
          <ac:chgData name="Dan Suciu" userId="10bb65c167223f43" providerId="LiveId" clId="{24F5D445-767F-4C94-A14B-D61B3D11ED44}" dt="2019-02-25T12:31:17.653" v="35" actId="20577"/>
          <ac:spMkLst>
            <pc:docMk/>
            <pc:sldMk cId="0" sldId="312"/>
            <ac:spMk id="16389" creationId="{00000000-0000-0000-0000-000000000000}"/>
          </ac:spMkLst>
        </pc:spChg>
      </pc:sldChg>
      <pc:sldChg chg="modSp">
        <pc:chgData name="Dan Suciu" userId="10bb65c167223f43" providerId="LiveId" clId="{24F5D445-767F-4C94-A14B-D61B3D11ED44}" dt="2019-02-25T12:32:26.552" v="36" actId="20577"/>
        <pc:sldMkLst>
          <pc:docMk/>
          <pc:sldMk cId="0" sldId="315"/>
        </pc:sldMkLst>
        <pc:spChg chg="mod">
          <ac:chgData name="Dan Suciu" userId="10bb65c167223f43" providerId="LiveId" clId="{24F5D445-767F-4C94-A14B-D61B3D11ED44}" dt="2019-02-25T12:32:26.552" v="36" actId="20577"/>
          <ac:spMkLst>
            <pc:docMk/>
            <pc:sldMk cId="0" sldId="315"/>
            <ac:spMk id="19461" creationId="{00000000-0000-0000-0000-000000000000}"/>
          </ac:spMkLst>
        </pc:spChg>
      </pc:sldChg>
      <pc:sldChg chg="modSp">
        <pc:chgData name="Dan Suciu" userId="10bb65c167223f43" providerId="LiveId" clId="{24F5D445-767F-4C94-A14B-D61B3D11ED44}" dt="2019-02-25T12:33:15.303" v="37" actId="20577"/>
        <pc:sldMkLst>
          <pc:docMk/>
          <pc:sldMk cId="0" sldId="316"/>
        </pc:sldMkLst>
        <pc:spChg chg="mod">
          <ac:chgData name="Dan Suciu" userId="10bb65c167223f43" providerId="LiveId" clId="{24F5D445-767F-4C94-A14B-D61B3D11ED44}" dt="2019-02-25T12:33:15.303" v="37" actId="20577"/>
          <ac:spMkLst>
            <pc:docMk/>
            <pc:sldMk cId="0" sldId="316"/>
            <ac:spMk id="318467" creationId="{00000000-0000-0000-0000-000000000000}"/>
          </ac:spMkLst>
        </pc:spChg>
      </pc:sldChg>
      <pc:sldChg chg="modSp">
        <pc:chgData name="Dan Suciu" userId="10bb65c167223f43" providerId="LiveId" clId="{24F5D445-767F-4C94-A14B-D61B3D11ED44}" dt="2019-02-25T12:35:09.386" v="67" actId="20577"/>
        <pc:sldMkLst>
          <pc:docMk/>
          <pc:sldMk cId="0" sldId="322"/>
        </pc:sldMkLst>
        <pc:spChg chg="mod">
          <ac:chgData name="Dan Suciu" userId="10bb65c167223f43" providerId="LiveId" clId="{24F5D445-767F-4C94-A14B-D61B3D11ED44}" dt="2019-02-25T12:35:09.386" v="67" actId="20577"/>
          <ac:spMkLst>
            <pc:docMk/>
            <pc:sldMk cId="0" sldId="322"/>
            <ac:spMk id="23557" creationId="{00000000-0000-0000-0000-000000000000}"/>
          </ac:spMkLst>
        </pc:spChg>
      </pc:sldChg>
      <pc:sldChg chg="modSp">
        <pc:chgData name="Dan Suciu" userId="10bb65c167223f43" providerId="LiveId" clId="{24F5D445-767F-4C94-A14B-D61B3D11ED44}" dt="2019-02-25T11:46:50.443" v="10" actId="20577"/>
        <pc:sldMkLst>
          <pc:docMk/>
          <pc:sldMk cId="2490487933" sldId="326"/>
        </pc:sldMkLst>
        <pc:spChg chg="mod">
          <ac:chgData name="Dan Suciu" userId="10bb65c167223f43" providerId="LiveId" clId="{24F5D445-767F-4C94-A14B-D61B3D11ED44}" dt="2019-02-25T11:46:31.943" v="4" actId="20577"/>
          <ac:spMkLst>
            <pc:docMk/>
            <pc:sldMk cId="2490487933" sldId="326"/>
            <ac:spMk id="8" creationId="{00000000-0000-0000-0000-000000000000}"/>
          </ac:spMkLst>
        </pc:spChg>
        <pc:spChg chg="mod">
          <ac:chgData name="Dan Suciu" userId="10bb65c167223f43" providerId="LiveId" clId="{24F5D445-767F-4C94-A14B-D61B3D11ED44}" dt="2019-02-25T11:46:50.443" v="10" actId="20577"/>
          <ac:spMkLst>
            <pc:docMk/>
            <pc:sldMk cId="2490487933" sldId="326"/>
            <ac:spMk id="72708" creationId="{00000000-0000-0000-0000-000000000000}"/>
          </ac:spMkLst>
        </pc:spChg>
      </pc:sldChg>
      <pc:sldChg chg="delSp modSp">
        <pc:chgData name="Dan Suciu" userId="10bb65c167223f43" providerId="LiveId" clId="{24F5D445-767F-4C94-A14B-D61B3D11ED44}" dt="2019-03-03T11:02:56.291" v="300" actId="20577"/>
        <pc:sldMkLst>
          <pc:docMk/>
          <pc:sldMk cId="3231327758" sldId="327"/>
        </pc:sldMkLst>
        <pc:spChg chg="del mod">
          <ac:chgData name="Dan Suciu" userId="10bb65c167223f43" providerId="LiveId" clId="{24F5D445-767F-4C94-A14B-D61B3D11ED44}" dt="2019-02-25T12:39:10.292" v="283"/>
          <ac:spMkLst>
            <pc:docMk/>
            <pc:sldMk cId="3231327758" sldId="327"/>
            <ac:spMk id="2" creationId="{00000000-0000-0000-0000-000000000000}"/>
          </ac:spMkLst>
        </pc:spChg>
        <pc:spChg chg="mod">
          <ac:chgData name="Dan Suciu" userId="10bb65c167223f43" providerId="LiveId" clId="{24F5D445-767F-4C94-A14B-D61B3D11ED44}" dt="2019-02-25T12:39:43.358" v="289" actId="14100"/>
          <ac:spMkLst>
            <pc:docMk/>
            <pc:sldMk cId="3231327758" sldId="327"/>
            <ac:spMk id="4" creationId="{00000000-0000-0000-0000-000000000000}"/>
          </ac:spMkLst>
        </pc:spChg>
        <pc:spChg chg="mod">
          <ac:chgData name="Dan Suciu" userId="10bb65c167223f43" providerId="LiveId" clId="{24F5D445-767F-4C94-A14B-D61B3D11ED44}" dt="2019-03-03T11:02:52.544" v="298" actId="20577"/>
          <ac:spMkLst>
            <pc:docMk/>
            <pc:sldMk cId="3231327758" sldId="327"/>
            <ac:spMk id="5" creationId="{00000000-0000-0000-0000-000000000000}"/>
          </ac:spMkLst>
        </pc:spChg>
        <pc:spChg chg="mod">
          <ac:chgData name="Dan Suciu" userId="10bb65c167223f43" providerId="LiveId" clId="{24F5D445-767F-4C94-A14B-D61B3D11ED44}" dt="2019-03-03T11:02:56.291" v="300" actId="20577"/>
          <ac:spMkLst>
            <pc:docMk/>
            <pc:sldMk cId="3231327758" sldId="327"/>
            <ac:spMk id="11" creationId="{00000000-0000-0000-0000-000000000000}"/>
          </ac:spMkLst>
        </pc:spChg>
      </pc:sldChg>
      <pc:sldChg chg="modSp">
        <pc:chgData name="Dan Suciu" userId="10bb65c167223f43" providerId="LiveId" clId="{24F5D445-767F-4C94-A14B-D61B3D11ED44}" dt="2019-02-25T12:37:26.621" v="228" actId="20577"/>
        <pc:sldMkLst>
          <pc:docMk/>
          <pc:sldMk cId="2492400448" sldId="328"/>
        </pc:sldMkLst>
        <pc:spChg chg="mod">
          <ac:chgData name="Dan Suciu" userId="10bb65c167223f43" providerId="LiveId" clId="{24F5D445-767F-4C94-A14B-D61B3D11ED44}" dt="2019-02-25T12:37:26.621" v="228" actId="20577"/>
          <ac:spMkLst>
            <pc:docMk/>
            <pc:sldMk cId="2492400448" sldId="328"/>
            <ac:spMk id="2" creationId="{00000000-0000-0000-0000-000000000000}"/>
          </ac:spMkLst>
        </pc:spChg>
      </pc:sldChg>
      <pc:sldChg chg="modSp">
        <pc:chgData name="Dan Suciu" userId="10bb65c167223f43" providerId="LiveId" clId="{24F5D445-767F-4C94-A14B-D61B3D11ED44}" dt="2019-02-25T12:37:48.720" v="231"/>
        <pc:sldMkLst>
          <pc:docMk/>
          <pc:sldMk cId="3748005449" sldId="329"/>
        </pc:sldMkLst>
        <pc:spChg chg="mod">
          <ac:chgData name="Dan Suciu" userId="10bb65c167223f43" providerId="LiveId" clId="{24F5D445-767F-4C94-A14B-D61B3D11ED44}" dt="2019-02-25T12:37:48.720" v="231"/>
          <ac:spMkLst>
            <pc:docMk/>
            <pc:sldMk cId="3748005449" sldId="329"/>
            <ac:spMk id="2" creationId="{00000000-0000-0000-0000-000000000000}"/>
          </ac:spMkLst>
        </pc:spChg>
      </pc:sldChg>
      <pc:sldChg chg="modSp">
        <pc:chgData name="Dan Suciu" userId="10bb65c167223f43" providerId="LiveId" clId="{24F5D445-767F-4C94-A14B-D61B3D11ED44}" dt="2019-02-25T12:39:37.263" v="288" actId="20577"/>
        <pc:sldMkLst>
          <pc:docMk/>
          <pc:sldMk cId="2990497289" sldId="330"/>
        </pc:sldMkLst>
        <pc:spChg chg="mod">
          <ac:chgData name="Dan Suciu" userId="10bb65c167223f43" providerId="LiveId" clId="{24F5D445-767F-4C94-A14B-D61B3D11ED44}" dt="2019-02-25T09:31:50.397" v="0" actId="114"/>
          <ac:spMkLst>
            <pc:docMk/>
            <pc:sldMk cId="2990497289" sldId="330"/>
            <ac:spMk id="2" creationId="{00000000-0000-0000-0000-000000000000}"/>
          </ac:spMkLst>
        </pc:spChg>
        <pc:spChg chg="mod">
          <ac:chgData name="Dan Suciu" userId="10bb65c167223f43" providerId="LiveId" clId="{24F5D445-767F-4C94-A14B-D61B3D11ED44}" dt="2019-02-25T12:39:37.263" v="288" actId="20577"/>
          <ac:spMkLst>
            <pc:docMk/>
            <pc:sldMk cId="2990497289" sldId="330"/>
            <ac:spMk id="4" creationId="{00000000-0000-0000-0000-000000000000}"/>
          </ac:spMkLst>
        </pc:spChg>
      </pc:sldChg>
      <pc:sldChg chg="modSp">
        <pc:chgData name="Dan Suciu" userId="10bb65c167223f43" providerId="LiveId" clId="{24F5D445-767F-4C94-A14B-D61B3D11ED44}" dt="2019-02-25T12:37:07.319" v="192" actId="20577"/>
        <pc:sldMkLst>
          <pc:docMk/>
          <pc:sldMk cId="1308589895" sldId="331"/>
        </pc:sldMkLst>
        <pc:spChg chg="mod">
          <ac:chgData name="Dan Suciu" userId="10bb65c167223f43" providerId="LiveId" clId="{24F5D445-767F-4C94-A14B-D61B3D11ED44}" dt="2019-02-25T12:37:07.319" v="192" actId="20577"/>
          <ac:spMkLst>
            <pc:docMk/>
            <pc:sldMk cId="1308589895" sldId="331"/>
            <ac:spMk id="2" creationId="{00000000-0000-0000-0000-000000000000}"/>
          </ac:spMkLst>
        </pc:spChg>
      </pc:sldChg>
      <pc:sldChg chg="modSp">
        <pc:chgData name="Dan Suciu" userId="10bb65c167223f43" providerId="LiveId" clId="{24F5D445-767F-4C94-A14B-D61B3D11ED44}" dt="2019-02-25T12:36:24.346" v="97" actId="20577"/>
        <pc:sldMkLst>
          <pc:docMk/>
          <pc:sldMk cId="2288682866" sldId="334"/>
        </pc:sldMkLst>
        <pc:spChg chg="mod">
          <ac:chgData name="Dan Suciu" userId="10bb65c167223f43" providerId="LiveId" clId="{24F5D445-767F-4C94-A14B-D61B3D11ED44}" dt="2019-02-25T12:36:24.346" v="97" actId="20577"/>
          <ac:spMkLst>
            <pc:docMk/>
            <pc:sldMk cId="2288682866" sldId="334"/>
            <ac:spMk id="2" creationId="{00000000-0000-0000-0000-000000000000}"/>
          </ac:spMkLst>
        </pc:spChg>
      </pc:sldChg>
      <pc:sldChg chg="modTransition">
        <pc:chgData name="Dan Suciu" userId="10bb65c167223f43" providerId="LiveId" clId="{24F5D445-767F-4C94-A14B-D61B3D11ED44}" dt="2019-02-25T12:16:51.844" v="11"/>
        <pc:sldMkLst>
          <pc:docMk/>
          <pc:sldMk cId="4097696265" sldId="338"/>
        </pc:sldMkLst>
      </pc:sldChg>
      <pc:sldChg chg="modSp">
        <pc:chgData name="Dan Suciu" userId="10bb65c167223f43" providerId="LiveId" clId="{24F5D445-767F-4C94-A14B-D61B3D11ED44}" dt="2019-02-25T12:39:56.555" v="295" actId="122"/>
        <pc:sldMkLst>
          <pc:docMk/>
          <pc:sldMk cId="3008447044" sldId="341"/>
        </pc:sldMkLst>
        <pc:spChg chg="mod">
          <ac:chgData name="Dan Suciu" userId="10bb65c167223f43" providerId="LiveId" clId="{24F5D445-767F-4C94-A14B-D61B3D11ED44}" dt="2019-02-25T12:39:56.555" v="295" actId="122"/>
          <ac:spMkLst>
            <pc:docMk/>
            <pc:sldMk cId="3008447044" sldId="341"/>
            <ac:spMk id="2" creationId="{00000000-0000-0000-0000-000000000000}"/>
          </ac:spMkLst>
        </pc:spChg>
        <pc:spChg chg="mod">
          <ac:chgData name="Dan Suciu" userId="10bb65c167223f43" providerId="LiveId" clId="{24F5D445-767F-4C94-A14B-D61B3D11ED44}" dt="2019-02-25T12:39:47.490" v="290" actId="1076"/>
          <ac:spMkLst>
            <pc:docMk/>
            <pc:sldMk cId="3008447044" sldId="341"/>
            <ac:spMk id="4" creationId="{00000000-0000-0000-0000-000000000000}"/>
          </ac:spMkLst>
        </pc:spChg>
      </pc:sldChg>
      <pc:sldChg chg="add setBg">
        <pc:chgData name="Dan Suciu" userId="10bb65c167223f43" providerId="LiveId" clId="{24F5D445-767F-4C94-A14B-D61B3D11ED44}" dt="2019-02-25T12:35:32.162" v="72"/>
        <pc:sldMkLst>
          <pc:docMk/>
          <pc:sldMk cId="157777172" sldId="342"/>
        </pc:sldMkLst>
      </pc:sldChg>
    </pc:docChg>
  </pc:docChgLst>
  <pc:docChgLst>
    <pc:chgData name="Dan Suciu" userId="10bb65c167223f43" providerId="LiveId" clId="{C5042BE0-0252-4E4D-B9A3-90F3001E4E26}"/>
    <pc:docChg chg="modSld sldOrd">
      <pc:chgData name="Dan Suciu" userId="10bb65c167223f43" providerId="LiveId" clId="{C5042BE0-0252-4E4D-B9A3-90F3001E4E26}" dt="2022-02-27T06:50:03.703" v="38" actId="729"/>
      <pc:docMkLst>
        <pc:docMk/>
      </pc:docMkLst>
      <pc:sldChg chg="ord">
        <pc:chgData name="Dan Suciu" userId="10bb65c167223f43" providerId="LiveId" clId="{C5042BE0-0252-4E4D-B9A3-90F3001E4E26}" dt="2022-02-21T14:30:14.553" v="37"/>
        <pc:sldMkLst>
          <pc:docMk/>
          <pc:sldMk cId="3782693087" sldId="266"/>
        </pc:sldMkLst>
      </pc:sldChg>
      <pc:sldChg chg="modSp mod">
        <pc:chgData name="Dan Suciu" userId="10bb65c167223f43" providerId="LiveId" clId="{C5042BE0-0252-4E4D-B9A3-90F3001E4E26}" dt="2022-02-20T17:04:09.096" v="5" actId="14826"/>
        <pc:sldMkLst>
          <pc:docMk/>
          <pc:sldMk cId="2490487933" sldId="326"/>
        </pc:sldMkLst>
        <pc:picChg chg="mod">
          <ac:chgData name="Dan Suciu" userId="10bb65c167223f43" providerId="LiveId" clId="{C5042BE0-0252-4E4D-B9A3-90F3001E4E26}" dt="2022-02-20T17:04:09.096" v="5" actId="14826"/>
          <ac:picMkLst>
            <pc:docMk/>
            <pc:sldMk cId="2490487933" sldId="326"/>
            <ac:picMk id="2" creationId="{00000000-0000-0000-0000-000000000000}"/>
          </ac:picMkLst>
        </pc:picChg>
      </pc:sldChg>
      <pc:sldChg chg="mod ord modShow">
        <pc:chgData name="Dan Suciu" userId="10bb65c167223f43" providerId="LiveId" clId="{C5042BE0-0252-4E4D-B9A3-90F3001E4E26}" dt="2022-02-27T06:50:03.703" v="38" actId="729"/>
        <pc:sldMkLst>
          <pc:docMk/>
          <pc:sldMk cId="3231327758" sldId="327"/>
        </pc:sldMkLst>
      </pc:sldChg>
      <pc:sldChg chg="mod ord modShow">
        <pc:chgData name="Dan Suciu" userId="10bb65c167223f43" providerId="LiveId" clId="{C5042BE0-0252-4E4D-B9A3-90F3001E4E26}" dt="2022-02-27T06:50:03.703" v="38" actId="729"/>
        <pc:sldMkLst>
          <pc:docMk/>
          <pc:sldMk cId="2492400448" sldId="328"/>
        </pc:sldMkLst>
      </pc:sldChg>
      <pc:sldChg chg="mod ord modShow">
        <pc:chgData name="Dan Suciu" userId="10bb65c167223f43" providerId="LiveId" clId="{C5042BE0-0252-4E4D-B9A3-90F3001E4E26}" dt="2022-02-27T06:50:03.703" v="38" actId="729"/>
        <pc:sldMkLst>
          <pc:docMk/>
          <pc:sldMk cId="3748005449" sldId="329"/>
        </pc:sldMkLst>
      </pc:sldChg>
      <pc:sldChg chg="mod ord modShow">
        <pc:chgData name="Dan Suciu" userId="10bb65c167223f43" providerId="LiveId" clId="{C5042BE0-0252-4E4D-B9A3-90F3001E4E26}" dt="2022-02-27T06:50:03.703" v="38" actId="729"/>
        <pc:sldMkLst>
          <pc:docMk/>
          <pc:sldMk cId="2990497289" sldId="330"/>
        </pc:sldMkLst>
      </pc:sldChg>
      <pc:sldChg chg="mod ord modShow">
        <pc:chgData name="Dan Suciu" userId="10bb65c167223f43" providerId="LiveId" clId="{C5042BE0-0252-4E4D-B9A3-90F3001E4E26}" dt="2022-02-27T06:50:03.703" v="38" actId="729"/>
        <pc:sldMkLst>
          <pc:docMk/>
          <pc:sldMk cId="1308589895" sldId="331"/>
        </pc:sldMkLst>
      </pc:sldChg>
      <pc:sldChg chg="mod ord modShow">
        <pc:chgData name="Dan Suciu" userId="10bb65c167223f43" providerId="LiveId" clId="{C5042BE0-0252-4E4D-B9A3-90F3001E4E26}" dt="2022-02-27T06:50:03.703" v="38" actId="729"/>
        <pc:sldMkLst>
          <pc:docMk/>
          <pc:sldMk cId="2288682866" sldId="334"/>
        </pc:sldMkLst>
      </pc:sldChg>
      <pc:sldChg chg="mod ord modShow">
        <pc:chgData name="Dan Suciu" userId="10bb65c167223f43" providerId="LiveId" clId="{C5042BE0-0252-4E4D-B9A3-90F3001E4E26}" dt="2022-02-27T06:50:03.703" v="38" actId="729"/>
        <pc:sldMkLst>
          <pc:docMk/>
          <pc:sldMk cId="2893068395" sldId="335"/>
        </pc:sldMkLst>
      </pc:sldChg>
      <pc:sldChg chg="mod ord modShow">
        <pc:chgData name="Dan Suciu" userId="10bb65c167223f43" providerId="LiveId" clId="{C5042BE0-0252-4E4D-B9A3-90F3001E4E26}" dt="2022-02-27T06:50:03.703" v="38" actId="729"/>
        <pc:sldMkLst>
          <pc:docMk/>
          <pc:sldMk cId="2162352343" sldId="336"/>
        </pc:sldMkLst>
      </pc:sldChg>
      <pc:sldChg chg="mod ord modShow">
        <pc:chgData name="Dan Suciu" userId="10bb65c167223f43" providerId="LiveId" clId="{C5042BE0-0252-4E4D-B9A3-90F3001E4E26}" dt="2022-02-27T06:50:03.703" v="38" actId="729"/>
        <pc:sldMkLst>
          <pc:docMk/>
          <pc:sldMk cId="2000641321" sldId="337"/>
        </pc:sldMkLst>
      </pc:sldChg>
      <pc:sldChg chg="mod ord modShow">
        <pc:chgData name="Dan Suciu" userId="10bb65c167223f43" providerId="LiveId" clId="{C5042BE0-0252-4E4D-B9A3-90F3001E4E26}" dt="2022-02-27T06:50:03.703" v="38" actId="729"/>
        <pc:sldMkLst>
          <pc:docMk/>
          <pc:sldMk cId="4097696265" sldId="338"/>
        </pc:sldMkLst>
      </pc:sldChg>
      <pc:sldChg chg="mod ord modShow">
        <pc:chgData name="Dan Suciu" userId="10bb65c167223f43" providerId="LiveId" clId="{C5042BE0-0252-4E4D-B9A3-90F3001E4E26}" dt="2022-02-27T06:50:03.703" v="38" actId="729"/>
        <pc:sldMkLst>
          <pc:docMk/>
          <pc:sldMk cId="3008447044" sldId="341"/>
        </pc:sldMkLst>
      </pc:sldChg>
      <pc:sldChg chg="modSp">
        <pc:chgData name="Dan Suciu" userId="10bb65c167223f43" providerId="LiveId" clId="{C5042BE0-0252-4E4D-B9A3-90F3001E4E26}" dt="2022-02-20T17:05:17.341" v="24" actId="20577"/>
        <pc:sldMkLst>
          <pc:docMk/>
          <pc:sldMk cId="0" sldId="361"/>
        </pc:sldMkLst>
        <pc:spChg chg="mod">
          <ac:chgData name="Dan Suciu" userId="10bb65c167223f43" providerId="LiveId" clId="{C5042BE0-0252-4E4D-B9A3-90F3001E4E26}" dt="2022-02-20T17:05:05.760" v="23" actId="403"/>
          <ac:spMkLst>
            <pc:docMk/>
            <pc:sldMk cId="0" sldId="361"/>
            <ac:spMk id="26" creationId="{A51AAF69-33F6-4D13-A005-1F6ADF546BC0}"/>
          </ac:spMkLst>
        </pc:spChg>
        <pc:spChg chg="mod">
          <ac:chgData name="Dan Suciu" userId="10bb65c167223f43" providerId="LiveId" clId="{C5042BE0-0252-4E4D-B9A3-90F3001E4E26}" dt="2022-02-20T17:04:57.416" v="16" actId="404"/>
          <ac:spMkLst>
            <pc:docMk/>
            <pc:sldMk cId="0" sldId="361"/>
            <ac:spMk id="48" creationId="{766AF355-DB9B-40FA-90A4-02A7C000DEB0}"/>
          </ac:spMkLst>
        </pc:spChg>
        <pc:spChg chg="mod">
          <ac:chgData name="Dan Suciu" userId="10bb65c167223f43" providerId="LiveId" clId="{C5042BE0-0252-4E4D-B9A3-90F3001E4E26}" dt="2022-02-20T17:05:17.341" v="24" actId="20577"/>
          <ac:spMkLst>
            <pc:docMk/>
            <pc:sldMk cId="0" sldId="361"/>
            <ac:spMk id="75795" creationId="{9E2BCFBA-8F31-4E69-81EF-2E304F65DA07}"/>
          </ac:spMkLst>
        </pc:spChg>
        <pc:picChg chg="mod">
          <ac:chgData name="Dan Suciu" userId="10bb65c167223f43" providerId="LiveId" clId="{C5042BE0-0252-4E4D-B9A3-90F3001E4E26}" dt="2022-02-20T17:00:50.703" v="4" actId="1038"/>
          <ac:picMkLst>
            <pc:docMk/>
            <pc:sldMk cId="0" sldId="361"/>
            <ac:picMk id="11268" creationId="{5A0F2A6B-7407-49EA-991A-E877EB3E5AFF}"/>
          </ac:picMkLst>
        </pc:picChg>
      </pc:sldChg>
    </pc:docChg>
  </pc:docChgLst>
  <pc:docChgLst>
    <pc:chgData name="Dan Suciu" userId="10bb65c167223f43" providerId="LiveId" clId="{4F40CC46-982E-40EC-A129-9641843653FC}"/>
    <pc:docChg chg="custSel modSld">
      <pc:chgData name="Dan Suciu" userId="10bb65c167223f43" providerId="LiveId" clId="{4F40CC46-982E-40EC-A129-9641843653FC}" dt="2020-02-23T20:53:26.800" v="1" actId="1076"/>
      <pc:docMkLst>
        <pc:docMk/>
      </pc:docMkLst>
      <pc:sldChg chg="delSp modSp">
        <pc:chgData name="Dan Suciu" userId="10bb65c167223f43" providerId="LiveId" clId="{4F40CC46-982E-40EC-A129-9641843653FC}" dt="2020-02-23T20:53:26.800" v="1" actId="1076"/>
        <pc:sldMkLst>
          <pc:docMk/>
          <pc:sldMk cId="2490487933" sldId="326"/>
        </pc:sldMkLst>
        <pc:spChg chg="mod">
          <ac:chgData name="Dan Suciu" userId="10bb65c167223f43" providerId="LiveId" clId="{4F40CC46-982E-40EC-A129-9641843653FC}" dt="2020-02-23T20:53:26.800" v="1" actId="1076"/>
          <ac:spMkLst>
            <pc:docMk/>
            <pc:sldMk cId="2490487933" sldId="326"/>
            <ac:spMk id="8" creationId="{00000000-0000-0000-0000-000000000000}"/>
          </ac:spMkLst>
        </pc:spChg>
        <pc:spChg chg="del">
          <ac:chgData name="Dan Suciu" userId="10bb65c167223f43" providerId="LiveId" clId="{4F40CC46-982E-40EC-A129-9641843653FC}" dt="2020-02-23T20:53:16.108" v="0" actId="478"/>
          <ac:spMkLst>
            <pc:docMk/>
            <pc:sldMk cId="2490487933" sldId="326"/>
            <ac:spMk id="72708" creationId="{00000000-0000-0000-0000-000000000000}"/>
          </ac:spMkLst>
        </pc:spChg>
      </pc:sldChg>
    </pc:docChg>
  </pc:docChgLst>
  <pc:docChgLst>
    <pc:chgData name="Dan Suciu" userId="10bb65c167223f43" providerId="LiveId" clId="{BCED404C-43EB-4DF0-ABD2-FF9EFC27D6AE}"/>
    <pc:docChg chg="custSel delSld modSld">
      <pc:chgData name="Dan Suciu" userId="10bb65c167223f43" providerId="LiveId" clId="{BCED404C-43EB-4DF0-ABD2-FF9EFC27D6AE}" dt="2023-11-14T16:49:52.004" v="5" actId="47"/>
      <pc:docMkLst>
        <pc:docMk/>
      </pc:docMkLst>
      <pc:sldChg chg="delSp mod">
        <pc:chgData name="Dan Suciu" userId="10bb65c167223f43" providerId="LiveId" clId="{BCED404C-43EB-4DF0-ABD2-FF9EFC27D6AE}" dt="2023-11-14T16:49:29.419" v="1" actId="478"/>
        <pc:sldMkLst>
          <pc:docMk/>
          <pc:sldMk cId="3782693087" sldId="266"/>
        </pc:sldMkLst>
        <pc:grpChg chg="del">
          <ac:chgData name="Dan Suciu" userId="10bb65c167223f43" providerId="LiveId" clId="{BCED404C-43EB-4DF0-ABD2-FF9EFC27D6AE}" dt="2023-11-14T16:49:29.419" v="1" actId="478"/>
          <ac:grpSpMkLst>
            <pc:docMk/>
            <pc:sldMk cId="3782693087" sldId="266"/>
            <ac:grpSpMk id="2" creationId="{EDE8A486-5315-4E09-9A8D-084F303FC1CC}"/>
          </ac:grpSpMkLst>
        </pc:grpChg>
      </pc:sldChg>
      <pc:sldChg chg="del">
        <pc:chgData name="Dan Suciu" userId="10bb65c167223f43" providerId="LiveId" clId="{BCED404C-43EB-4DF0-ABD2-FF9EFC27D6AE}" dt="2023-11-14T16:49:52.004" v="5" actId="47"/>
        <pc:sldMkLst>
          <pc:docMk/>
          <pc:sldMk cId="421710898" sldId="325"/>
        </pc:sldMkLst>
      </pc:sldChg>
      <pc:sldChg chg="del">
        <pc:chgData name="Dan Suciu" userId="10bb65c167223f43" providerId="LiveId" clId="{BCED404C-43EB-4DF0-ABD2-FF9EFC27D6AE}" dt="2023-11-14T16:49:44.104" v="3" actId="47"/>
        <pc:sldMkLst>
          <pc:docMk/>
          <pc:sldMk cId="2490487933" sldId="326"/>
        </pc:sldMkLst>
      </pc:sldChg>
      <pc:sldChg chg="del">
        <pc:chgData name="Dan Suciu" userId="10bb65c167223f43" providerId="LiveId" clId="{BCED404C-43EB-4DF0-ABD2-FF9EFC27D6AE}" dt="2023-11-14T16:49:22.522" v="0" actId="47"/>
        <pc:sldMkLst>
          <pc:docMk/>
          <pc:sldMk cId="3231327758" sldId="327"/>
        </pc:sldMkLst>
      </pc:sldChg>
      <pc:sldChg chg="del">
        <pc:chgData name="Dan Suciu" userId="10bb65c167223f43" providerId="LiveId" clId="{BCED404C-43EB-4DF0-ABD2-FF9EFC27D6AE}" dt="2023-11-14T16:49:22.522" v="0" actId="47"/>
        <pc:sldMkLst>
          <pc:docMk/>
          <pc:sldMk cId="2492400448" sldId="328"/>
        </pc:sldMkLst>
      </pc:sldChg>
      <pc:sldChg chg="del">
        <pc:chgData name="Dan Suciu" userId="10bb65c167223f43" providerId="LiveId" clId="{BCED404C-43EB-4DF0-ABD2-FF9EFC27D6AE}" dt="2023-11-14T16:49:22.522" v="0" actId="47"/>
        <pc:sldMkLst>
          <pc:docMk/>
          <pc:sldMk cId="3748005449" sldId="329"/>
        </pc:sldMkLst>
      </pc:sldChg>
      <pc:sldChg chg="del">
        <pc:chgData name="Dan Suciu" userId="10bb65c167223f43" providerId="LiveId" clId="{BCED404C-43EB-4DF0-ABD2-FF9EFC27D6AE}" dt="2023-11-14T16:49:22.522" v="0" actId="47"/>
        <pc:sldMkLst>
          <pc:docMk/>
          <pc:sldMk cId="2990497289" sldId="330"/>
        </pc:sldMkLst>
      </pc:sldChg>
      <pc:sldChg chg="del">
        <pc:chgData name="Dan Suciu" userId="10bb65c167223f43" providerId="LiveId" clId="{BCED404C-43EB-4DF0-ABD2-FF9EFC27D6AE}" dt="2023-11-14T16:49:22.522" v="0" actId="47"/>
        <pc:sldMkLst>
          <pc:docMk/>
          <pc:sldMk cId="1308589895" sldId="331"/>
        </pc:sldMkLst>
      </pc:sldChg>
      <pc:sldChg chg="del">
        <pc:chgData name="Dan Suciu" userId="10bb65c167223f43" providerId="LiveId" clId="{BCED404C-43EB-4DF0-ABD2-FF9EFC27D6AE}" dt="2023-11-14T16:49:22.522" v="0" actId="47"/>
        <pc:sldMkLst>
          <pc:docMk/>
          <pc:sldMk cId="2288682866" sldId="334"/>
        </pc:sldMkLst>
      </pc:sldChg>
      <pc:sldChg chg="del">
        <pc:chgData name="Dan Suciu" userId="10bb65c167223f43" providerId="LiveId" clId="{BCED404C-43EB-4DF0-ABD2-FF9EFC27D6AE}" dt="2023-11-14T16:49:22.522" v="0" actId="47"/>
        <pc:sldMkLst>
          <pc:docMk/>
          <pc:sldMk cId="2893068395" sldId="335"/>
        </pc:sldMkLst>
      </pc:sldChg>
      <pc:sldChg chg="del">
        <pc:chgData name="Dan Suciu" userId="10bb65c167223f43" providerId="LiveId" clId="{BCED404C-43EB-4DF0-ABD2-FF9EFC27D6AE}" dt="2023-11-14T16:49:22.522" v="0" actId="47"/>
        <pc:sldMkLst>
          <pc:docMk/>
          <pc:sldMk cId="2162352343" sldId="336"/>
        </pc:sldMkLst>
      </pc:sldChg>
      <pc:sldChg chg="del">
        <pc:chgData name="Dan Suciu" userId="10bb65c167223f43" providerId="LiveId" clId="{BCED404C-43EB-4DF0-ABD2-FF9EFC27D6AE}" dt="2023-11-14T16:49:22.522" v="0" actId="47"/>
        <pc:sldMkLst>
          <pc:docMk/>
          <pc:sldMk cId="2000641321" sldId="337"/>
        </pc:sldMkLst>
      </pc:sldChg>
      <pc:sldChg chg="del">
        <pc:chgData name="Dan Suciu" userId="10bb65c167223f43" providerId="LiveId" clId="{BCED404C-43EB-4DF0-ABD2-FF9EFC27D6AE}" dt="2023-11-14T16:49:22.522" v="0" actId="47"/>
        <pc:sldMkLst>
          <pc:docMk/>
          <pc:sldMk cId="4097696265" sldId="338"/>
        </pc:sldMkLst>
      </pc:sldChg>
      <pc:sldChg chg="del">
        <pc:chgData name="Dan Suciu" userId="10bb65c167223f43" providerId="LiveId" clId="{BCED404C-43EB-4DF0-ABD2-FF9EFC27D6AE}" dt="2023-11-14T16:49:22.522" v="0" actId="47"/>
        <pc:sldMkLst>
          <pc:docMk/>
          <pc:sldMk cId="3008447044" sldId="341"/>
        </pc:sldMkLst>
      </pc:sldChg>
      <pc:sldChg chg="del">
        <pc:chgData name="Dan Suciu" userId="10bb65c167223f43" providerId="LiveId" clId="{BCED404C-43EB-4DF0-ABD2-FF9EFC27D6AE}" dt="2023-11-14T16:49:51.488" v="4" actId="47"/>
        <pc:sldMkLst>
          <pc:docMk/>
          <pc:sldMk cId="157777172" sldId="342"/>
        </pc:sldMkLst>
      </pc:sldChg>
      <pc:sldChg chg="del">
        <pc:chgData name="Dan Suciu" userId="10bb65c167223f43" providerId="LiveId" clId="{BCED404C-43EB-4DF0-ABD2-FF9EFC27D6AE}" dt="2023-11-14T16:49:43.011" v="2" actId="47"/>
        <pc:sldMkLst>
          <pc:docMk/>
          <pc:sldMk cId="0" sldId="361"/>
        </pc:sldMkLst>
      </pc:sldChg>
      <pc:sldChg chg="del">
        <pc:chgData name="Dan Suciu" userId="10bb65c167223f43" providerId="LiveId" clId="{BCED404C-43EB-4DF0-ABD2-FF9EFC27D6AE}" dt="2023-11-14T16:49:22.522" v="0" actId="47"/>
        <pc:sldMkLst>
          <pc:docMk/>
          <pc:sldMk cId="1645501559" sldId="362"/>
        </pc:sldMkLst>
      </pc:sldChg>
      <pc:sldMasterChg chg="delSldLayout">
        <pc:chgData name="Dan Suciu" userId="10bb65c167223f43" providerId="LiveId" clId="{BCED404C-43EB-4DF0-ABD2-FF9EFC27D6AE}" dt="2023-11-14T16:49:51.488" v="4" actId="47"/>
        <pc:sldMasterMkLst>
          <pc:docMk/>
          <pc:sldMasterMk cId="0" sldId="2147483651"/>
        </pc:sldMasterMkLst>
        <pc:sldLayoutChg chg="del">
          <pc:chgData name="Dan Suciu" userId="10bb65c167223f43" providerId="LiveId" clId="{BCED404C-43EB-4DF0-ABD2-FF9EFC27D6AE}" dt="2023-11-14T16:49:51.488" v="4" actId="47"/>
          <pc:sldLayoutMkLst>
            <pc:docMk/>
            <pc:sldMasterMk cId="0" sldId="2147483651"/>
            <pc:sldLayoutMk cId="4113624859" sldId="2147483693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0CDD89D-2989-4ABA-96A7-FA8E95F58E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3450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D7BEC86-2D32-438D-B4EA-CE3034DF25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33632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54EE6EC-A912-486E-B0C9-15550ACC6ADA}" type="slidenum">
              <a:rPr lang="en-US" altLang="en-US" sz="1200"/>
              <a:pPr eaLnBrk="1" hangingPunct="1"/>
              <a:t>4</a:t>
            </a:fld>
            <a:endParaRPr lang="en-US" altLang="en-US" sz="1200"/>
          </a:p>
        </p:txBody>
      </p:sp>
      <p:sp>
        <p:nvSpPr>
          <p:cNvPr id="2765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65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Data files - store database</a:t>
            </a:r>
          </a:p>
          <a:p>
            <a:endParaRPr lang="en-US" altLang="en-US"/>
          </a:p>
          <a:p>
            <a:r>
              <a:rPr lang="en-US" altLang="en-US"/>
              <a:t>System catalog (or Data Dictionary) - store information about the structure of database</a:t>
            </a:r>
          </a:p>
          <a:p>
            <a:endParaRPr lang="en-US" altLang="en-US"/>
          </a:p>
          <a:p>
            <a:r>
              <a:rPr lang="en-US" altLang="en-US"/>
              <a:t>Index files: provide fast access to data</a:t>
            </a:r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6949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defRPr/>
            </a:pPr>
            <a:r>
              <a:rPr kumimoji="1" lang="en-US" sz="1200" kern="0" dirty="0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 O </a:t>
            </a:r>
            <a:r>
              <a:rPr kumimoji="1" lang="en-US" sz="1200" i="1" kern="0" dirty="0" err="1">
                <a:solidFill>
                  <a:schemeClr val="folHlink"/>
                </a:solidFill>
                <a:latin typeface="Arial" pitchFamily="34" charset="0"/>
                <a:ea typeface="+mn-ea"/>
                <a:cs typeface="+mn-cs"/>
              </a:rPr>
              <a:t>tranzacţie</a:t>
            </a:r>
            <a:r>
              <a:rPr kumimoji="1" lang="en-US" sz="1200" kern="0" dirty="0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 </a:t>
            </a:r>
            <a:r>
              <a:rPr kumimoji="1" lang="en-US" sz="1200" kern="0" dirty="0" err="1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este</a:t>
            </a:r>
            <a:r>
              <a:rPr kumimoji="1" lang="en-US" sz="1200" kern="0" dirty="0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 o </a:t>
            </a:r>
            <a:r>
              <a:rPr kumimoji="1" lang="en-US" sz="1200" kern="0" dirty="0" err="1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secvenţ</a:t>
            </a:r>
            <a:r>
              <a:rPr kumimoji="1" lang="vi-VN" sz="1200" kern="0" dirty="0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ă</a:t>
            </a:r>
            <a:r>
              <a:rPr kumimoji="1" lang="en-US" sz="1200" kern="0" dirty="0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  de </a:t>
            </a:r>
            <a:r>
              <a:rPr kumimoji="1" lang="en-US" sz="1200" kern="0" dirty="0" err="1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operaţii</a:t>
            </a:r>
            <a:r>
              <a:rPr kumimoji="1" lang="en-US" sz="1200" kern="0" dirty="0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 </a:t>
            </a:r>
            <a:r>
              <a:rPr kumimoji="1" lang="en-US" sz="1200" kern="0" dirty="0" err="1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ce</a:t>
            </a:r>
            <a:r>
              <a:rPr kumimoji="1" lang="en-US" sz="1200" kern="0" dirty="0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 </a:t>
            </a:r>
            <a:r>
              <a:rPr kumimoji="1" lang="en-US" sz="1200" kern="0" dirty="0" err="1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reprezint</a:t>
            </a:r>
            <a:r>
              <a:rPr kumimoji="1" lang="vi-VN" sz="1200" kern="0" dirty="0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ă</a:t>
            </a:r>
            <a:r>
              <a:rPr kumimoji="1" lang="en-US" sz="1200" kern="0" dirty="0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 o “</a:t>
            </a:r>
            <a:r>
              <a:rPr kumimoji="1" lang="en-US" sz="1200" kern="0" dirty="0" err="1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singur</a:t>
            </a:r>
            <a:r>
              <a:rPr kumimoji="1" lang="vi-VN" sz="1200" kern="0" dirty="0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ă</a:t>
            </a:r>
            <a:r>
              <a:rPr kumimoji="1" lang="en-US" sz="1200" kern="0" dirty="0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 </a:t>
            </a:r>
            <a:r>
              <a:rPr kumimoji="1" lang="en-US" sz="1200" kern="0" dirty="0" err="1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funcţie</a:t>
            </a:r>
            <a:r>
              <a:rPr kumimoji="1" lang="en-US" sz="1200" kern="0" dirty="0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 logic</a:t>
            </a:r>
            <a:r>
              <a:rPr kumimoji="1" lang="vi-VN" sz="1200" kern="0" dirty="0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ă</a:t>
            </a:r>
            <a:r>
              <a:rPr kumimoji="1" lang="en-US" sz="1200" kern="0" dirty="0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” </a:t>
            </a:r>
            <a:r>
              <a:rPr kumimoji="1" lang="en-US" sz="1200" kern="0" dirty="0" err="1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aplicat</a:t>
            </a:r>
            <a:r>
              <a:rPr kumimoji="1" lang="vi-VN" sz="1200" kern="0" dirty="0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ă</a:t>
            </a:r>
            <a:r>
              <a:rPr kumimoji="1" lang="en-US" sz="1200" kern="0" dirty="0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 </a:t>
            </a:r>
            <a:r>
              <a:rPr kumimoji="1" lang="en-US" sz="1200" kern="0" dirty="0" err="1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unei</a:t>
            </a:r>
            <a:r>
              <a:rPr kumimoji="1" lang="en-US" sz="1200" kern="0" dirty="0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 </a:t>
            </a:r>
            <a:r>
              <a:rPr kumimoji="1" lang="en-US" sz="1200" kern="0" dirty="0" err="1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baze</a:t>
            </a:r>
            <a:r>
              <a:rPr kumimoji="1" lang="en-US" sz="1200" kern="0" dirty="0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 de date.</a:t>
            </a:r>
          </a:p>
          <a:p>
            <a:pPr marL="2286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1200" kern="0" dirty="0">
                <a:solidFill>
                  <a:schemeClr val="tx2"/>
                </a:solidFill>
              </a:rPr>
              <a:t> </a:t>
            </a:r>
            <a:r>
              <a:rPr kumimoji="1" lang="en-US" sz="1200" kern="0" dirty="0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O </a:t>
            </a:r>
            <a:r>
              <a:rPr kumimoji="1" lang="en-US" sz="1200" i="1" kern="0" dirty="0" err="1">
                <a:solidFill>
                  <a:schemeClr val="folHlink"/>
                </a:solidFill>
                <a:latin typeface="Arial" pitchFamily="34" charset="0"/>
                <a:ea typeface="+mn-ea"/>
                <a:cs typeface="+mn-cs"/>
              </a:rPr>
              <a:t>tranzacţie</a:t>
            </a:r>
            <a:r>
              <a:rPr kumimoji="1" lang="en-US" sz="1200" kern="0" dirty="0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 </a:t>
            </a:r>
            <a:r>
              <a:rPr kumimoji="1" lang="en-US" sz="1200" kern="0" dirty="0" err="1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realizeaz</a:t>
            </a:r>
            <a:r>
              <a:rPr kumimoji="1" lang="vi-VN" sz="1200" kern="0" dirty="0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ă</a:t>
            </a:r>
            <a:r>
              <a:rPr kumimoji="1" lang="en-US" sz="1200" kern="0" dirty="0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 transform</a:t>
            </a:r>
            <a:r>
              <a:rPr kumimoji="1" lang="vi-VN" sz="1200" kern="0" dirty="0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ă</a:t>
            </a:r>
            <a:r>
              <a:rPr kumimoji="1" lang="en-US" sz="1200" kern="0" dirty="0" err="1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ri</a:t>
            </a:r>
            <a:r>
              <a:rPr kumimoji="1" lang="en-US" sz="1200" kern="0" dirty="0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 </a:t>
            </a:r>
            <a:r>
              <a:rPr kumimoji="1" lang="en-US" sz="1200" kern="0" dirty="0" err="1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consistente</a:t>
            </a:r>
            <a:r>
              <a:rPr kumimoji="1" lang="en-US" sz="1200" kern="0" dirty="0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 </a:t>
            </a:r>
            <a:r>
              <a:rPr kumimoji="1" lang="en-US" sz="1200" kern="0" dirty="0" err="1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asupra</a:t>
            </a:r>
            <a:r>
              <a:rPr kumimoji="1" lang="en-US" sz="1200" kern="0" dirty="0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 </a:t>
            </a:r>
            <a:r>
              <a:rPr kumimoji="1" lang="en-US" sz="1200" kern="0" dirty="0" err="1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st</a:t>
            </a:r>
            <a:r>
              <a:rPr kumimoji="1" lang="vi-VN" sz="1200" kern="0" dirty="0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ă</a:t>
            </a:r>
            <a:r>
              <a:rPr kumimoji="1" lang="en-US" sz="1200" kern="0" dirty="0" err="1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rii</a:t>
            </a:r>
            <a:r>
              <a:rPr kumimoji="1" lang="en-US" sz="1200" kern="0" dirty="0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 </a:t>
            </a:r>
            <a:r>
              <a:rPr kumimoji="1" lang="en-US" sz="1200" kern="0" dirty="0" err="1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unei</a:t>
            </a:r>
            <a:r>
              <a:rPr kumimoji="1" lang="en-US" sz="1200" kern="0" dirty="0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 </a:t>
            </a:r>
            <a:r>
              <a:rPr kumimoji="1" lang="en-US" sz="1200" kern="0" dirty="0" err="1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baze</a:t>
            </a:r>
            <a:r>
              <a:rPr kumimoji="1" lang="en-US" sz="1200" kern="0" dirty="0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 de date, p</a:t>
            </a:r>
            <a:r>
              <a:rPr kumimoji="1" lang="vi-VN" sz="1200" kern="0" dirty="0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ă</a:t>
            </a:r>
            <a:r>
              <a:rPr kumimoji="1" lang="en-US" sz="1200" kern="0" dirty="0" err="1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strând</a:t>
            </a:r>
            <a:r>
              <a:rPr kumimoji="1" lang="en-US" sz="1200" kern="0" dirty="0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 </a:t>
            </a:r>
            <a:r>
              <a:rPr kumimoji="1" lang="en-US" sz="1200" kern="0" dirty="0" err="1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consistenţa</a:t>
            </a:r>
            <a:r>
              <a:rPr kumimoji="1" lang="en-US" sz="1200" kern="0" dirty="0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 </a:t>
            </a:r>
            <a:r>
              <a:rPr kumimoji="1" lang="en-US" sz="1200" kern="0" dirty="0" err="1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acesteia</a:t>
            </a:r>
            <a:r>
              <a:rPr kumimoji="1" lang="en-US" sz="1200" kern="0" dirty="0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BEC86-2D32-438D-B4EA-CE3034DF25AD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9913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7BEC86-2D32-438D-B4EA-CE3034DF25AD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9694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eaLnBrk="1" hangingPunct="1">
              <a:buFont typeface="Wingdings" panose="05000000000000000000" pitchFamily="2" charset="2"/>
              <a:buChar char="n"/>
            </a:pPr>
            <a:r>
              <a:rPr lang="en-US" altLang="en-US" sz="2400" dirty="0" err="1"/>
              <a:t>Daca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dou</a:t>
            </a:r>
            <a:r>
              <a:rPr lang="vi-VN" altLang="en-US" sz="2400" dirty="0"/>
              <a:t>ă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tranzacţii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citesc</a:t>
            </a:r>
            <a:r>
              <a:rPr lang="en-US" altLang="en-US" sz="2400" dirty="0"/>
              <a:t> date, </a:t>
            </a:r>
            <a:r>
              <a:rPr lang="en-US" altLang="en-US" sz="2400" dirty="0" err="1"/>
              <a:t>acestea</a:t>
            </a:r>
            <a:r>
              <a:rPr lang="en-US" altLang="en-US" sz="2400" dirty="0"/>
              <a:t> nu </a:t>
            </a:r>
            <a:r>
              <a:rPr lang="en-US" altLang="en-US" sz="2400" dirty="0" err="1"/>
              <a:t>intr</a:t>
            </a:r>
            <a:r>
              <a:rPr lang="vi-VN" altLang="en-US" sz="2400" dirty="0"/>
              <a:t>ă</a:t>
            </a:r>
            <a:r>
              <a:rPr lang="en-US" altLang="en-US" sz="2400" dirty="0"/>
              <a:t> in conflict </a:t>
            </a:r>
            <a:r>
              <a:rPr lang="en-US" altLang="en-US" sz="2400" dirty="0" err="1"/>
              <a:t>şi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ordinea</a:t>
            </a:r>
            <a:r>
              <a:rPr lang="en-US" altLang="en-US" sz="2400" dirty="0"/>
              <a:t> de </a:t>
            </a:r>
            <a:r>
              <a:rPr lang="en-US" altLang="en-US" sz="2400" dirty="0" err="1"/>
              <a:t>execuţie</a:t>
            </a:r>
            <a:r>
              <a:rPr lang="en-US" altLang="en-US" sz="2400" dirty="0"/>
              <a:t> nu </a:t>
            </a:r>
            <a:r>
              <a:rPr lang="en-US" altLang="en-US" sz="2400" dirty="0" err="1"/>
              <a:t>este</a:t>
            </a:r>
            <a:r>
              <a:rPr lang="en-US" altLang="en-US" sz="2400" dirty="0"/>
              <a:t> important</a:t>
            </a:r>
            <a:r>
              <a:rPr lang="vi-VN" altLang="en-US" sz="2400" dirty="0"/>
              <a:t>ă</a:t>
            </a:r>
            <a:endParaRPr lang="en-US" altLang="en-US" sz="2400" dirty="0"/>
          </a:p>
          <a:p>
            <a:pPr marL="228600" indent="-228600" eaLnBrk="1" hangingPunct="1">
              <a:buFont typeface="Wingdings" panose="05000000000000000000" pitchFamily="2" charset="2"/>
              <a:buChar char="n"/>
            </a:pPr>
            <a:r>
              <a:rPr lang="en-US" altLang="en-US" sz="2400" dirty="0"/>
              <a:t> </a:t>
            </a:r>
            <a:r>
              <a:rPr lang="en-US" altLang="en-US" sz="2400" dirty="0" err="1"/>
              <a:t>Dac</a:t>
            </a:r>
            <a:r>
              <a:rPr lang="vi-VN" altLang="en-US" sz="2400" dirty="0"/>
              <a:t>ă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dou</a:t>
            </a:r>
            <a:r>
              <a:rPr lang="vi-VN" altLang="en-US" sz="2400" dirty="0"/>
              <a:t>ă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tranzacţii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citesc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şi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modific</a:t>
            </a:r>
            <a:r>
              <a:rPr lang="vi-VN" altLang="en-US" sz="2400" dirty="0"/>
              <a:t>ă</a:t>
            </a:r>
            <a:r>
              <a:rPr lang="en-US" altLang="en-US" sz="2400" dirty="0"/>
              <a:t> date </a:t>
            </a:r>
            <a:r>
              <a:rPr lang="en-US" altLang="en-US" sz="2400" dirty="0" err="1"/>
              <a:t>complet</a:t>
            </a:r>
            <a:r>
              <a:rPr lang="en-US" altLang="en-US" sz="2400" dirty="0"/>
              <a:t> separate, </a:t>
            </a:r>
            <a:r>
              <a:rPr lang="en-US" altLang="en-US" sz="2400" dirty="0" err="1"/>
              <a:t>acestea</a:t>
            </a:r>
            <a:r>
              <a:rPr lang="en-US" altLang="en-US" sz="2400" dirty="0"/>
              <a:t> nu </a:t>
            </a:r>
            <a:r>
              <a:rPr lang="en-US" altLang="en-US" sz="2400" dirty="0" err="1"/>
              <a:t>intr</a:t>
            </a:r>
            <a:r>
              <a:rPr lang="vi-VN" altLang="en-US" sz="2400" dirty="0"/>
              <a:t>ă</a:t>
            </a:r>
            <a:r>
              <a:rPr lang="en-US" altLang="en-US" sz="2400" dirty="0"/>
              <a:t> in conflict </a:t>
            </a:r>
            <a:r>
              <a:rPr lang="en-US" altLang="en-US" sz="2400" dirty="0" err="1"/>
              <a:t>şi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ordinea</a:t>
            </a:r>
            <a:r>
              <a:rPr lang="en-US" altLang="en-US" sz="2400" dirty="0"/>
              <a:t> de </a:t>
            </a:r>
            <a:r>
              <a:rPr lang="en-US" altLang="en-US" sz="2400" dirty="0" err="1"/>
              <a:t>execuţie</a:t>
            </a:r>
            <a:r>
              <a:rPr lang="en-US" altLang="en-US" sz="2400" dirty="0"/>
              <a:t> nu </a:t>
            </a:r>
            <a:r>
              <a:rPr lang="en-US" altLang="en-US" sz="2400" dirty="0" err="1"/>
              <a:t>conteaz</a:t>
            </a:r>
            <a:r>
              <a:rPr lang="vi-VN" altLang="en-US" sz="2400" dirty="0"/>
              <a:t>ă</a:t>
            </a:r>
            <a:r>
              <a:rPr lang="en-US" altLang="en-US" sz="2400" dirty="0"/>
              <a:t>.</a:t>
            </a:r>
          </a:p>
          <a:p>
            <a:pPr marL="228600" indent="-228600" eaLnBrk="1" hangingPunct="1">
              <a:buFont typeface="Wingdings" panose="05000000000000000000" pitchFamily="2" charset="2"/>
              <a:buChar char="n"/>
            </a:pPr>
            <a:r>
              <a:rPr lang="en-US" altLang="en-US" sz="2400" dirty="0"/>
              <a:t> </a:t>
            </a:r>
            <a:r>
              <a:rPr lang="en-US" altLang="en-US" sz="2400" dirty="0" err="1"/>
              <a:t>Dac</a:t>
            </a:r>
            <a:r>
              <a:rPr lang="vi-VN" altLang="en-US" sz="2400" dirty="0"/>
              <a:t>ă</a:t>
            </a:r>
            <a:r>
              <a:rPr lang="en-US" altLang="en-US" sz="2400" dirty="0"/>
              <a:t> o </a:t>
            </a:r>
            <a:r>
              <a:rPr lang="en-US" altLang="en-US" sz="2400" dirty="0" err="1"/>
              <a:t>tranzacţie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modific</a:t>
            </a:r>
            <a:r>
              <a:rPr lang="vi-VN" altLang="en-US" sz="2400" dirty="0"/>
              <a:t>ă </a:t>
            </a:r>
            <a:r>
              <a:rPr lang="en-US" altLang="en-US" sz="2400" dirty="0"/>
              <a:t>o </a:t>
            </a:r>
            <a:r>
              <a:rPr lang="en-US" altLang="en-US" sz="2400" dirty="0" err="1"/>
              <a:t>dat</a:t>
            </a:r>
            <a:r>
              <a:rPr lang="vi-VN" altLang="en-US" sz="2400" dirty="0"/>
              <a:t>ă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iar</a:t>
            </a:r>
            <a:r>
              <a:rPr lang="en-US" altLang="en-US" sz="2400" dirty="0"/>
              <a:t> o alt</a:t>
            </a:r>
            <a:r>
              <a:rPr lang="vi-VN" altLang="en-US" sz="2400" dirty="0"/>
              <a:t>ă </a:t>
            </a:r>
            <a:r>
              <a:rPr lang="en-US" altLang="en-US" sz="2400" dirty="0" err="1"/>
              <a:t>tranzacţie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citeşte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sau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modific</a:t>
            </a:r>
            <a:r>
              <a:rPr lang="vi-VN" altLang="en-US" sz="2400" dirty="0"/>
              <a:t>ă</a:t>
            </a:r>
            <a:r>
              <a:rPr lang="en-US" altLang="en-US" sz="2400" dirty="0"/>
              <a:t> </a:t>
            </a:r>
            <a:r>
              <a:rPr lang="en-US" altLang="en-US" sz="2400" u="sng" dirty="0" err="1"/>
              <a:t>aceeaşi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dat</a:t>
            </a:r>
            <a:r>
              <a:rPr lang="vi-VN" altLang="en-US" sz="2400" dirty="0"/>
              <a:t>ă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ordinea</a:t>
            </a:r>
            <a:r>
              <a:rPr lang="en-US" altLang="en-US" sz="2400" dirty="0"/>
              <a:t> de </a:t>
            </a:r>
            <a:r>
              <a:rPr lang="en-US" altLang="en-US" sz="2400" dirty="0" err="1"/>
              <a:t>execuţie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este</a:t>
            </a:r>
            <a:r>
              <a:rPr lang="en-US" altLang="en-US" sz="2400" dirty="0"/>
              <a:t> important</a:t>
            </a:r>
            <a:r>
              <a:rPr lang="vi-VN" altLang="en-US" sz="2400" dirty="0"/>
              <a:t>ă</a:t>
            </a:r>
            <a:r>
              <a:rPr lang="en-US" altLang="en-US" sz="2400" dirty="0"/>
              <a:t>.</a:t>
            </a:r>
          </a:p>
          <a:p>
            <a:pPr marL="749300" lvl="1" indent="-177800" eaLnBrk="1" hangingPunct="1"/>
            <a:r>
              <a:rPr lang="en-US" altLang="en-US" sz="2000" dirty="0">
                <a:solidFill>
                  <a:schemeClr val="folHlink"/>
                </a:solidFill>
              </a:rPr>
              <a:t> Conflict WR </a:t>
            </a:r>
            <a:r>
              <a:rPr lang="en-US" altLang="en-US" sz="2000" dirty="0"/>
              <a:t>: T2 </a:t>
            </a:r>
            <a:r>
              <a:rPr lang="en-US" altLang="en-US" sz="2000" dirty="0" err="1"/>
              <a:t>citeşte</a:t>
            </a:r>
            <a:r>
              <a:rPr lang="en-US" altLang="en-US" sz="2000" dirty="0"/>
              <a:t> date </a:t>
            </a:r>
            <a:r>
              <a:rPr lang="en-US" altLang="en-US" sz="2000" dirty="0" err="1"/>
              <a:t>modificate</a:t>
            </a:r>
            <a:r>
              <a:rPr lang="en-US" altLang="en-US" sz="2000" dirty="0"/>
              <a:t> anterior de T1</a:t>
            </a:r>
          </a:p>
          <a:p>
            <a:pPr marL="749300" lvl="1" indent="-177800" eaLnBrk="1" hangingPunct="1"/>
            <a:r>
              <a:rPr lang="en-US" altLang="en-US" sz="2000" dirty="0">
                <a:solidFill>
                  <a:schemeClr val="folHlink"/>
                </a:solidFill>
              </a:rPr>
              <a:t> Conflict RW</a:t>
            </a:r>
            <a:r>
              <a:rPr lang="en-US" altLang="en-US" sz="2000" dirty="0"/>
              <a:t>: T2 </a:t>
            </a:r>
            <a:r>
              <a:rPr lang="en-US" altLang="en-US" sz="2000" dirty="0" err="1"/>
              <a:t>modific</a:t>
            </a:r>
            <a:r>
              <a:rPr lang="vi-VN" altLang="en-US" sz="2000" dirty="0"/>
              <a:t>ă</a:t>
            </a:r>
            <a:r>
              <a:rPr lang="en-US" altLang="en-US" sz="2000" dirty="0"/>
              <a:t> date </a:t>
            </a:r>
            <a:r>
              <a:rPr lang="en-US" altLang="en-US" sz="2000" dirty="0" err="1"/>
              <a:t>citite</a:t>
            </a:r>
            <a:r>
              <a:rPr lang="en-US" altLang="en-US" sz="2000" dirty="0"/>
              <a:t> anterior de T1</a:t>
            </a:r>
          </a:p>
          <a:p>
            <a:pPr marL="749300" lvl="1" indent="-177800" eaLnBrk="1" hangingPunct="1"/>
            <a:r>
              <a:rPr lang="en-US" altLang="en-US" sz="2000" dirty="0">
                <a:solidFill>
                  <a:schemeClr val="folHlink"/>
                </a:solidFill>
              </a:rPr>
              <a:t> Conflict WW</a:t>
            </a:r>
            <a:r>
              <a:rPr lang="en-US" altLang="en-US" sz="2000" dirty="0"/>
              <a:t>: T2 </a:t>
            </a:r>
            <a:r>
              <a:rPr lang="en-US" altLang="en-US" sz="2000" dirty="0" err="1"/>
              <a:t>modific</a:t>
            </a:r>
            <a:r>
              <a:rPr lang="vi-VN" altLang="en-US" sz="2000" dirty="0"/>
              <a:t>ă</a:t>
            </a:r>
            <a:r>
              <a:rPr lang="en-US" altLang="en-US" sz="2000" dirty="0"/>
              <a:t> date </a:t>
            </a:r>
            <a:r>
              <a:rPr lang="en-US" altLang="en-US" sz="2000" dirty="0" err="1"/>
              <a:t>modificate</a:t>
            </a:r>
            <a:r>
              <a:rPr lang="en-US" altLang="en-US" sz="2000" dirty="0"/>
              <a:t> anterior de T1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BEC86-2D32-438D-B4EA-CE3034DF25AD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1036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8425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39A5B-F83B-42FA-B185-33D95365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E3BC6-8D9D-43CF-A054-9414EC41D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54035-081C-4FBE-AA94-758B664CD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B5136C-48C9-4BE2-8343-E785DA24A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03/03/2025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D04C1-889A-4BC2-821B-857DEA73B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0022C-7483-40DF-84E1-A3A14405E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772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2132E-CB88-473F-82DC-F946C72CD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D2A2D0-8410-45FC-B89A-884E311D4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F3AF36-4D92-4303-A9BC-3B350767D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6D23A3-D3DE-4AC8-8AED-15F38B442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03/03/2025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106685-E202-476D-81F8-B42CDD17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D594A-9180-4A59-A5E1-4883A44D3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512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5C2CA-3139-4BF4-B00F-4704A18C8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27C25-3D92-4861-BAAB-A23F20B05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C1FA5-B35C-47B7-B47C-EEF7FFDF0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03/03/2025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178D4-686C-4635-A7A9-2600B2388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3AF52-C6DC-492E-B7BF-17728DEFF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202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A9F65B-A2E4-4ECC-BB76-78E2802060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2F8270-6DDC-4EE0-A24A-5F06C7AB2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58FE3-2E99-4192-8611-E18D0F8C4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03/03/2025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F283A-DD9A-44F2-AD3E-5A778CC05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B6EBD-9BB9-4C2B-82C5-94CD1D0B6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5833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4124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36E11-8833-4D20-A6AC-028168ED5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E32C17-70C2-4B42-8362-5BC277B8EF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05031-880F-4428-A3CC-887024375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03/03/2025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39E7E-064B-4F99-BAB3-C1A40EE5B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B9459-80B0-4F40-9FE1-8BA302FA6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908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5EDE7-DCF4-4A3B-BA78-4E1B3BD9B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BFA03-7025-48D7-BCD2-A73874926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CF087-1995-4961-8301-64C7784D3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03/03/2025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CB9A4-53A6-443E-BDFF-5B5E92380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F7DBD-95B4-4524-8694-5130FBC78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0499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ECCFE-3906-49E3-B7E6-1846BCF55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986BA-DDC1-4FC0-8669-BF3CA20EE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22125-9073-4318-9270-33A5F136C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03/03/2025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DDB12-B6FF-4AE6-9541-6F67585E7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596AE-0D87-4FA0-9820-EBB3D5C68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1414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DECE2-FF57-4DD8-95AE-8AD38F781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0CFB6-8C93-4276-A4DE-A8A25F387B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69046-8A73-4249-AC69-3015F3A0E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5AC89D-FFBD-46F1-939C-C1FAAC2C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03/03/2025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CC363-5E54-4826-A9FB-227503E33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BF2BF-FE2F-4EDA-B15D-B73886C7F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57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6098A-164A-45B4-8F0B-CA28A555D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521CD-261C-4EA3-96D9-D52A9DCEB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29D499-7A2B-444B-B055-ACF441D1C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9E9E5A-95A3-4DE5-B193-7D9DEFBAF3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B3C6B-1DE6-43D0-9F4D-3D64C4263C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CF8348-6AC6-42B7-B289-D5EEBB20F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03/03/2025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D15690-510F-4916-B4F1-9B0973CA8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E66726-B856-45E9-B189-F9E67689E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17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D3AF9-81B6-46AD-80FF-04416E5E4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1A61AA-5BD7-47CC-9BC3-AE12FBD0D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03/03/2025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306B4-3AF6-4146-ADBD-DE23D3A99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616024-76DB-4B9C-95BE-1373A214E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0708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1ADA66-207B-4081-952D-443295920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03/03/2025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56D72E-7B7F-497B-874E-9B1DCF75C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C4780-B36A-49E1-B5CD-5AE26E756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3383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80" r:id="rId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buChar char="n"/>
        <a:defRPr sz="3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n"/>
        <a:defRPr sz="28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7B50ED-2207-4F35-ACE2-88087C35B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B7822-E7EA-478F-BE8A-CEE55DDDB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76E81-C46D-4339-AA26-D7E0FE0DA4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BF56A-1CFE-4786-B7AC-70B02FDA6E56}" type="datetimeFigureOut">
              <a:rPr lang="en-GB" smtClean="0"/>
              <a:t>03/03/2025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AC3B5-906B-4FB2-B150-691A57A912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21AD2-BA4D-4A9A-B0DA-4047217FF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613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B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>
            <a:extLst>
              <a:ext uri="{FF2B5EF4-FFF2-40B4-BE49-F238E27FC236}">
                <a16:creationId xmlns:a16="http://schemas.microsoft.com/office/drawing/2014/main" id="{84FEBB7C-E1C8-4DAD-8087-87548D9D335E}"/>
              </a:ext>
            </a:extLst>
          </p:cNvPr>
          <p:cNvSpPr txBox="1">
            <a:spLocks noChangeArrowheads="1"/>
          </p:cNvSpPr>
          <p:nvPr/>
        </p:nvSpPr>
        <p:spPr>
          <a:xfrm>
            <a:off x="11031538" y="5351254"/>
            <a:ext cx="914400" cy="157003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en-US" sz="9600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9161D560-1E63-4EB8-8911-97118B5AF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68517"/>
            <a:ext cx="6992938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5400" dirty="0">
              <a:solidFill>
                <a:schemeClr val="accent1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5400" dirty="0" err="1">
                <a:solidFill>
                  <a:schemeClr val="accent1"/>
                </a:solidFill>
              </a:rPr>
              <a:t>Sisteme</a:t>
            </a:r>
            <a:r>
              <a:rPr lang="en-US" altLang="en-US" sz="5400" dirty="0">
                <a:solidFill>
                  <a:schemeClr val="accent1"/>
                </a:solidFill>
              </a:rPr>
              <a:t> de </a:t>
            </a:r>
            <a:r>
              <a:rPr lang="en-US" altLang="en-US" sz="5400" dirty="0" err="1">
                <a:solidFill>
                  <a:schemeClr val="accent1"/>
                </a:solidFill>
              </a:rPr>
              <a:t>Gestiune</a:t>
            </a:r>
            <a:r>
              <a:rPr lang="en-US" altLang="en-US" sz="5400" dirty="0">
                <a:solidFill>
                  <a:schemeClr val="accent1"/>
                </a:solidFill>
              </a:rPr>
              <a:t> 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5400" dirty="0" err="1">
                <a:solidFill>
                  <a:schemeClr val="accent1"/>
                </a:solidFill>
              </a:rPr>
              <a:t>Bazelor</a:t>
            </a:r>
            <a:r>
              <a:rPr lang="en-US" altLang="en-US" sz="5400" dirty="0">
                <a:solidFill>
                  <a:schemeClr val="accent1"/>
                </a:solidFill>
              </a:rPr>
              <a:t> de Date</a:t>
            </a:r>
          </a:p>
        </p:txBody>
      </p:sp>
    </p:spTree>
    <p:extLst>
      <p:ext uri="{BB962C8B-B14F-4D97-AF65-F5344CB8AC3E}">
        <p14:creationId xmlns:p14="http://schemas.microsoft.com/office/powerpoint/2010/main" val="3782693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09600" y="573088"/>
            <a:ext cx="10058400" cy="646112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dirty="0" err="1"/>
              <a:t>Concurenţa</a:t>
            </a:r>
            <a:r>
              <a:rPr lang="en-US" altLang="en-US" dirty="0"/>
              <a:t>  </a:t>
            </a:r>
            <a:r>
              <a:rPr lang="en-US" altLang="en-US" dirty="0" err="1"/>
              <a:t>într</a:t>
            </a:r>
            <a:r>
              <a:rPr lang="en-US" altLang="en-US" dirty="0"/>
              <a:t>-un SGBD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457200" y="1981200"/>
            <a:ext cx="11811000" cy="4419600"/>
          </a:xfrm>
          <a:prstGeom prst="rect">
            <a:avLst/>
          </a:prstGeom>
        </p:spPr>
        <p:txBody>
          <a:bodyPr/>
          <a:lstStyle/>
          <a:p>
            <a:pPr marL="228600" indent="-228600" eaLnBrk="1" hangingPunct="1"/>
            <a:r>
              <a:rPr lang="en-US" altLang="en-US" sz="2800" dirty="0"/>
              <a:t> Un </a:t>
            </a:r>
            <a:r>
              <a:rPr lang="en-US" altLang="en-US" sz="2800" dirty="0" err="1"/>
              <a:t>utilizator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transmite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unui</a:t>
            </a:r>
            <a:r>
              <a:rPr lang="en-US" altLang="en-US" sz="2800" dirty="0"/>
              <a:t> SGBD </a:t>
            </a:r>
            <a:r>
              <a:rPr lang="en-US" altLang="en-US" sz="2800" dirty="0" err="1"/>
              <a:t>mai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multe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tranzacţii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spre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execuţie</a:t>
            </a:r>
            <a:r>
              <a:rPr lang="en-US" altLang="en-US" sz="2800" dirty="0"/>
              <a:t>:</a:t>
            </a:r>
          </a:p>
          <a:p>
            <a:pPr marL="749300" lvl="1" indent="-177800" eaLnBrk="1" hangingPunct="1">
              <a:buSzPct val="75000"/>
            </a:pPr>
            <a:r>
              <a:rPr lang="en-US" altLang="en-US" sz="2400" dirty="0"/>
              <a:t> </a:t>
            </a:r>
            <a:r>
              <a:rPr lang="en-US" altLang="en-US" sz="2400" dirty="0" err="1"/>
              <a:t>Concurenţa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este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implimentat</a:t>
            </a:r>
            <a:r>
              <a:rPr lang="vi-VN" altLang="en-US" dirty="0"/>
              <a:t>ă </a:t>
            </a:r>
            <a:r>
              <a:rPr lang="en-US" altLang="en-US" dirty="0"/>
              <a:t>de SGBD </a:t>
            </a:r>
            <a:r>
              <a:rPr lang="en-US" altLang="en-US" dirty="0" err="1"/>
              <a:t>prin</a:t>
            </a:r>
            <a:r>
              <a:rPr lang="en-US" altLang="en-US" dirty="0"/>
              <a:t> </a:t>
            </a:r>
            <a:r>
              <a:rPr lang="en-US" altLang="en-US" dirty="0" err="1"/>
              <a:t>intercalarea</a:t>
            </a:r>
            <a:r>
              <a:rPr lang="en-US" altLang="en-US" dirty="0"/>
              <a:t> </a:t>
            </a:r>
            <a:r>
              <a:rPr lang="en-US" altLang="en-US" dirty="0" err="1"/>
              <a:t>operaţiilor</a:t>
            </a:r>
            <a:r>
              <a:rPr lang="en-US" altLang="en-US" dirty="0"/>
              <a:t> </a:t>
            </a:r>
            <a:r>
              <a:rPr lang="en-US" altLang="en-US" dirty="0" err="1"/>
              <a:t>mai</a:t>
            </a:r>
            <a:r>
              <a:rPr lang="en-US" altLang="en-US" dirty="0"/>
              <a:t> </a:t>
            </a:r>
            <a:r>
              <a:rPr lang="en-US" altLang="en-US" dirty="0" err="1"/>
              <a:t>multor</a:t>
            </a:r>
            <a:r>
              <a:rPr lang="en-US" altLang="en-US" dirty="0"/>
              <a:t> </a:t>
            </a:r>
            <a:r>
              <a:rPr lang="en-US" altLang="en-US" dirty="0" err="1"/>
              <a:t>tranzacţii</a:t>
            </a:r>
            <a:r>
              <a:rPr lang="en-US" altLang="en-US" dirty="0"/>
              <a:t> (</a:t>
            </a:r>
            <a:r>
              <a:rPr lang="en-US" altLang="en-US" dirty="0" err="1"/>
              <a:t>citiri</a:t>
            </a:r>
            <a:r>
              <a:rPr lang="en-US" altLang="en-US" dirty="0"/>
              <a:t>/</a:t>
            </a:r>
            <a:r>
              <a:rPr lang="en-US" altLang="en-US" dirty="0" err="1"/>
              <a:t>modific</a:t>
            </a:r>
            <a:r>
              <a:rPr lang="vi-VN" altLang="en-US" dirty="0"/>
              <a:t>ă</a:t>
            </a:r>
            <a:r>
              <a:rPr lang="en-US" altLang="en-US" dirty="0" err="1"/>
              <a:t>ri</a:t>
            </a:r>
            <a:r>
              <a:rPr lang="en-US" altLang="en-US" dirty="0"/>
              <a:t> ale </a:t>
            </a:r>
            <a:r>
              <a:rPr lang="en-US" altLang="en-US" dirty="0" err="1"/>
              <a:t>obiectelor</a:t>
            </a:r>
            <a:r>
              <a:rPr lang="en-US" altLang="en-US" dirty="0"/>
              <a:t> </a:t>
            </a:r>
            <a:r>
              <a:rPr lang="en-US" altLang="en-US" dirty="0" err="1"/>
              <a:t>bazei</a:t>
            </a:r>
            <a:r>
              <a:rPr lang="en-US" altLang="en-US" dirty="0"/>
              <a:t> de date)</a:t>
            </a:r>
            <a:endParaRPr lang="en-US" altLang="en-US" sz="2400" dirty="0"/>
          </a:p>
          <a:p>
            <a:pPr marL="749300" lvl="1" indent="-177800" eaLnBrk="1" hangingPunct="1">
              <a:buSzPct val="75000"/>
            </a:pPr>
            <a:r>
              <a:rPr lang="en-US" altLang="en-US" sz="2400" dirty="0"/>
              <a:t> </a:t>
            </a:r>
            <a:r>
              <a:rPr lang="en-US" altLang="en-US" sz="2400" dirty="0" err="1"/>
              <a:t>Fiecare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tranzacţie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trebuie</a:t>
            </a:r>
            <a:r>
              <a:rPr lang="en-US" altLang="en-US" sz="2400" dirty="0"/>
              <a:t> s</a:t>
            </a:r>
            <a:r>
              <a:rPr lang="vi-VN" altLang="en-US" sz="2400" dirty="0"/>
              <a:t>ă</a:t>
            </a:r>
            <a:r>
              <a:rPr lang="en-US" altLang="en-US" sz="2400" dirty="0"/>
              <a:t> lase </a:t>
            </a:r>
            <a:r>
              <a:rPr lang="en-US" altLang="en-US" sz="2400" dirty="0" err="1"/>
              <a:t>baza</a:t>
            </a:r>
            <a:r>
              <a:rPr lang="en-US" altLang="en-US" sz="2400" dirty="0"/>
              <a:t> de date </a:t>
            </a:r>
            <a:r>
              <a:rPr lang="ro-RO" altLang="en-US" sz="2400" dirty="0"/>
              <a:t>î</a:t>
            </a:r>
            <a:r>
              <a:rPr lang="en-US" altLang="en-US" sz="2400" dirty="0" err="1"/>
              <a:t>ntr</a:t>
            </a:r>
            <a:r>
              <a:rPr lang="en-US" altLang="en-US" sz="2400" dirty="0"/>
              <a:t>-o stare consistent</a:t>
            </a:r>
            <a:r>
              <a:rPr lang="vi-VN" altLang="en-US" sz="2400" dirty="0"/>
              <a:t>ă</a:t>
            </a:r>
            <a:endParaRPr lang="en-US" altLang="en-US" sz="2400" dirty="0"/>
          </a:p>
          <a:p>
            <a:pPr marL="1390650" lvl="1" indent="-457200" eaLnBrk="1" hangingPunct="1"/>
            <a:r>
              <a:rPr lang="en-US" altLang="en-US" sz="2000" dirty="0" err="1"/>
              <a:t>Constr</a:t>
            </a:r>
            <a:r>
              <a:rPr lang="ro-RO" altLang="en-US" sz="2000" dirty="0"/>
              <a:t>â</a:t>
            </a:r>
            <a:r>
              <a:rPr lang="en-US" altLang="en-US" sz="2000" dirty="0" err="1"/>
              <a:t>ngeri</a:t>
            </a:r>
            <a:r>
              <a:rPr lang="en-US" altLang="en-US" sz="2000" dirty="0"/>
              <a:t> de </a:t>
            </a:r>
            <a:r>
              <a:rPr lang="en-US" altLang="en-US" sz="2000" dirty="0" err="1"/>
              <a:t>integritate</a:t>
            </a:r>
            <a:r>
              <a:rPr lang="en-US" altLang="en-US" sz="2000" dirty="0"/>
              <a:t> (</a:t>
            </a:r>
            <a:r>
              <a:rPr lang="en-US" altLang="en-US" sz="2000" dirty="0" err="1"/>
              <a:t>intr</a:t>
            </a:r>
            <a:r>
              <a:rPr lang="ro-RO" altLang="en-US" sz="2000" dirty="0"/>
              <a:t>ă</a:t>
            </a:r>
            <a:r>
              <a:rPr lang="en-US" altLang="en-US" sz="2000" dirty="0"/>
              <a:t> in </a:t>
            </a:r>
            <a:r>
              <a:rPr lang="en-US" altLang="en-US" sz="2000" dirty="0" err="1"/>
              <a:t>responsabilitatea</a:t>
            </a:r>
            <a:r>
              <a:rPr lang="en-US" altLang="en-US" sz="2000" dirty="0"/>
              <a:t> SGBD).</a:t>
            </a:r>
          </a:p>
          <a:p>
            <a:pPr marL="1390650" lvl="1" indent="-457200" eaLnBrk="1" hangingPunct="1"/>
            <a:r>
              <a:rPr lang="en-US" altLang="en-US" sz="2000" dirty="0"/>
              <a:t>SGBD nu “</a:t>
            </a:r>
            <a:r>
              <a:rPr lang="en-US" altLang="en-US" sz="2000" dirty="0" err="1"/>
              <a:t>inţelege</a:t>
            </a:r>
            <a:r>
              <a:rPr lang="en-US" altLang="en-US" sz="2000" dirty="0"/>
              <a:t>” </a:t>
            </a:r>
            <a:r>
              <a:rPr lang="en-US" altLang="en-US" sz="2000" dirty="0" err="1"/>
              <a:t>semantica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datelor</a:t>
            </a:r>
            <a:r>
              <a:rPr lang="en-US" altLang="en-US" sz="2000" dirty="0"/>
              <a:t> (</a:t>
            </a:r>
            <a:r>
              <a:rPr lang="en-US" altLang="en-US" sz="2000" dirty="0" err="1"/>
              <a:t>responsabilitatea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programatorului</a:t>
            </a:r>
            <a:r>
              <a:rPr lang="en-US" altLang="en-US" sz="2000" dirty="0"/>
              <a:t>).</a:t>
            </a:r>
          </a:p>
          <a:p>
            <a:pPr marL="1790700" lvl="2" indent="-457200" eaLnBrk="1" hangingPunct="1"/>
            <a:endParaRPr lang="en-US" altLang="en-US" dirty="0"/>
          </a:p>
          <a:p>
            <a:pPr marL="228600" indent="-228600" eaLnBrk="1" hangingPunct="1"/>
            <a:r>
              <a:rPr lang="en-US" altLang="en-US" sz="2800" i="1" dirty="0">
                <a:solidFill>
                  <a:schemeClr val="folHlink"/>
                </a:solidFill>
              </a:rPr>
              <a:t> </a:t>
            </a:r>
            <a:r>
              <a:rPr lang="en-US" altLang="en-US" sz="2800" i="1" u="sng" dirty="0" err="1">
                <a:solidFill>
                  <a:schemeClr val="folHlink"/>
                </a:solidFill>
              </a:rPr>
              <a:t>Probleme</a:t>
            </a:r>
            <a:r>
              <a:rPr lang="en-US" altLang="en-US" sz="2800" i="1" dirty="0"/>
              <a:t>: </a:t>
            </a:r>
            <a:r>
              <a:rPr lang="en-US" altLang="en-US" sz="2800" i="1" dirty="0">
                <a:solidFill>
                  <a:schemeClr val="accent2"/>
                </a:solidFill>
              </a:rPr>
              <a:t> </a:t>
            </a:r>
            <a:r>
              <a:rPr lang="en-US" altLang="en-US" sz="2800" dirty="0" err="1"/>
              <a:t>Efectul</a:t>
            </a:r>
            <a:r>
              <a:rPr lang="en-US" altLang="en-US" sz="2800" dirty="0"/>
              <a:t> </a:t>
            </a:r>
            <a:r>
              <a:rPr lang="en-US" altLang="en-US" sz="2800" i="1" dirty="0" err="1">
                <a:solidFill>
                  <a:schemeClr val="folHlink"/>
                </a:solidFill>
              </a:rPr>
              <a:t>intercal</a:t>
            </a:r>
            <a:r>
              <a:rPr lang="vi-VN" altLang="en-US" sz="2800" i="1" dirty="0">
                <a:solidFill>
                  <a:schemeClr val="folHlink"/>
                </a:solidFill>
              </a:rPr>
              <a:t>ă</a:t>
            </a:r>
            <a:r>
              <a:rPr lang="en-US" altLang="en-US" sz="2800" i="1" dirty="0" err="1">
                <a:solidFill>
                  <a:schemeClr val="folHlink"/>
                </a:solidFill>
              </a:rPr>
              <a:t>rii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tranzacţiilor</a:t>
            </a:r>
            <a:r>
              <a:rPr lang="en-US" altLang="en-US" sz="2800" dirty="0"/>
              <a:t> </a:t>
            </a:r>
            <a:r>
              <a:rPr lang="en-US" altLang="en-US" sz="2800" dirty="0" err="1"/>
              <a:t>şi</a:t>
            </a:r>
            <a:r>
              <a:rPr lang="en-US" altLang="en-US" sz="2800" dirty="0"/>
              <a:t> </a:t>
            </a:r>
            <a:r>
              <a:rPr lang="en-US" altLang="en-US" sz="2800" i="1" dirty="0">
                <a:solidFill>
                  <a:schemeClr val="folHlink"/>
                </a:solidFill>
              </a:rPr>
              <a:t>bloc</a:t>
            </a:r>
            <a:r>
              <a:rPr lang="vi-VN" altLang="en-US" sz="2800" i="1" dirty="0">
                <a:solidFill>
                  <a:schemeClr val="folHlink"/>
                </a:solidFill>
              </a:rPr>
              <a:t>ă</a:t>
            </a:r>
            <a:r>
              <a:rPr lang="en-US" altLang="en-US" sz="2800" i="1" dirty="0" err="1">
                <a:solidFill>
                  <a:schemeClr val="folHlink"/>
                </a:solidFill>
              </a:rPr>
              <a:t>ri</a:t>
            </a:r>
            <a:r>
              <a:rPr lang="en-US" altLang="en-US" sz="2800" dirty="0">
                <a:solidFill>
                  <a:schemeClr val="accent2"/>
                </a:solidFill>
              </a:rPr>
              <a:t>.</a:t>
            </a:r>
            <a:endParaRPr lang="en-US" alt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09600" y="533401"/>
            <a:ext cx="10058400" cy="64611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dirty="0" err="1"/>
              <a:t>Propriet</a:t>
            </a:r>
            <a:r>
              <a:rPr lang="vi-VN" altLang="en-US" dirty="0"/>
              <a:t>ă</a:t>
            </a:r>
            <a:r>
              <a:rPr lang="en-US" altLang="en-US" dirty="0" err="1"/>
              <a:t>ţile</a:t>
            </a:r>
            <a:r>
              <a:rPr lang="en-US" altLang="en-US" dirty="0"/>
              <a:t> </a:t>
            </a:r>
            <a:r>
              <a:rPr lang="en-US" altLang="en-US" dirty="0" err="1"/>
              <a:t>tranzacţiilor</a:t>
            </a:r>
            <a:r>
              <a:rPr lang="en-US" altLang="en-US" dirty="0"/>
              <a:t> - </a:t>
            </a:r>
            <a:r>
              <a:rPr lang="en-US" altLang="en-US" b="1" dirty="0">
                <a:solidFill>
                  <a:schemeClr val="folHlink"/>
                </a:solidFill>
              </a:rPr>
              <a:t>ACID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219200" y="1828800"/>
            <a:ext cx="10520218" cy="5334000"/>
          </a:xfrm>
          <a:prstGeom prst="rect">
            <a:avLst/>
          </a:prstGeom>
        </p:spPr>
        <p:txBody>
          <a:bodyPr/>
          <a:lstStyle/>
          <a:p>
            <a:pPr marL="228600" indent="-228600" eaLnBrk="1" hangingPunct="1"/>
            <a:r>
              <a:rPr lang="en-US" altLang="en-US" sz="2800" b="1" dirty="0" err="1">
                <a:solidFill>
                  <a:schemeClr val="folHlink"/>
                </a:solidFill>
                <a:cs typeface="Times New Roman" panose="02020603050405020304" pitchFamily="18" charset="0"/>
              </a:rPr>
              <a:t>A</a:t>
            </a:r>
            <a:r>
              <a:rPr lang="en-US" altLang="en-US" sz="2800" dirty="0" err="1">
                <a:cs typeface="Times New Roman" panose="02020603050405020304" pitchFamily="18" charset="0"/>
              </a:rPr>
              <a:t>tomicitate</a:t>
            </a:r>
            <a:r>
              <a:rPr lang="en-US" altLang="en-US" sz="2800" dirty="0">
                <a:cs typeface="Times New Roman" panose="02020603050405020304" pitchFamily="18" charset="0"/>
              </a:rPr>
              <a:t> (</a:t>
            </a:r>
            <a:r>
              <a:rPr lang="en-US" altLang="en-US" sz="2800" i="1" dirty="0" err="1">
                <a:cs typeface="Times New Roman" panose="02020603050405020304" pitchFamily="18" charset="0"/>
              </a:rPr>
              <a:t>totul</a:t>
            </a:r>
            <a:r>
              <a:rPr lang="en-US" altLang="en-US" sz="2800" i="1" dirty="0">
                <a:cs typeface="Times New Roman" panose="02020603050405020304" pitchFamily="18" charset="0"/>
              </a:rPr>
              <a:t> </a:t>
            </a:r>
            <a:r>
              <a:rPr lang="en-US" altLang="en-US" sz="2800" i="1" dirty="0" err="1">
                <a:cs typeface="Times New Roman" panose="02020603050405020304" pitchFamily="18" charset="0"/>
              </a:rPr>
              <a:t>sau</a:t>
            </a:r>
            <a:r>
              <a:rPr lang="en-US" altLang="en-US" sz="2800" i="1" dirty="0">
                <a:cs typeface="Times New Roman" panose="02020603050405020304" pitchFamily="18" charset="0"/>
              </a:rPr>
              <a:t> </a:t>
            </a:r>
            <a:r>
              <a:rPr lang="en-US" altLang="en-US" sz="2800" i="1" dirty="0" err="1">
                <a:cs typeface="Times New Roman" panose="02020603050405020304" pitchFamily="18" charset="0"/>
              </a:rPr>
              <a:t>nimic</a:t>
            </a:r>
            <a:r>
              <a:rPr lang="en-US" altLang="en-US" sz="2800" dirty="0">
                <a:cs typeface="Times New Roman" panose="02020603050405020304" pitchFamily="18" charset="0"/>
              </a:rPr>
              <a:t>)</a:t>
            </a:r>
          </a:p>
          <a:p>
            <a:pPr marL="228600" indent="-228600" eaLnBrk="1" hangingPunct="1"/>
            <a:endParaRPr lang="en-US" altLang="en-US" sz="2800" b="1" dirty="0">
              <a:solidFill>
                <a:schemeClr val="folHlink"/>
              </a:solidFill>
              <a:cs typeface="Times New Roman" panose="02020603050405020304" pitchFamily="18" charset="0"/>
            </a:endParaRPr>
          </a:p>
          <a:p>
            <a:pPr marL="228600" indent="-228600" eaLnBrk="1" hangingPunct="1"/>
            <a:r>
              <a:rPr lang="en-US" altLang="en-US" sz="2800" b="1" dirty="0" err="1">
                <a:solidFill>
                  <a:schemeClr val="folHlink"/>
                </a:solidFill>
                <a:cs typeface="Times New Roman" panose="02020603050405020304" pitchFamily="18" charset="0"/>
              </a:rPr>
              <a:t>C</a:t>
            </a:r>
            <a:r>
              <a:rPr lang="en-US" altLang="en-US" sz="2800" dirty="0" err="1">
                <a:cs typeface="Times New Roman" panose="02020603050405020304" pitchFamily="18" charset="0"/>
              </a:rPr>
              <a:t>onsistenţ</a:t>
            </a:r>
            <a:r>
              <a:rPr lang="vi-VN" altLang="en-US" sz="2800" dirty="0">
                <a:cs typeface="Times New Roman" panose="02020603050405020304" pitchFamily="18" charset="0"/>
              </a:rPr>
              <a:t>ă</a:t>
            </a:r>
            <a:r>
              <a:rPr lang="en-US" altLang="en-US" sz="2800" dirty="0">
                <a:cs typeface="Times New Roman" panose="02020603050405020304" pitchFamily="18" charset="0"/>
              </a:rPr>
              <a:t> (</a:t>
            </a:r>
            <a:r>
              <a:rPr lang="ro-RO" altLang="en-US" sz="2800" i="1" dirty="0">
                <a:cs typeface="Times New Roman" panose="02020603050405020304" pitchFamily="18" charset="0"/>
              </a:rPr>
              <a:t>garantare</a:t>
            </a:r>
            <a:r>
              <a:rPr lang="en-US" altLang="en-US" sz="2800" i="1" dirty="0">
                <a:cs typeface="Times New Roman" panose="02020603050405020304" pitchFamily="18" charset="0"/>
              </a:rPr>
              <a:t> </a:t>
            </a:r>
            <a:r>
              <a:rPr lang="en-US" altLang="en-US" sz="2800" i="1" dirty="0" err="1">
                <a:cs typeface="Times New Roman" panose="02020603050405020304" pitchFamily="18" charset="0"/>
              </a:rPr>
              <a:t>constrângeri</a:t>
            </a:r>
            <a:r>
              <a:rPr lang="en-US" altLang="en-US" sz="2800" i="1" dirty="0">
                <a:cs typeface="Times New Roman" panose="02020603050405020304" pitchFamily="18" charset="0"/>
              </a:rPr>
              <a:t> de </a:t>
            </a:r>
            <a:r>
              <a:rPr lang="en-US" altLang="en-US" sz="2800" i="1" dirty="0" err="1">
                <a:cs typeface="Times New Roman" panose="02020603050405020304" pitchFamily="18" charset="0"/>
              </a:rPr>
              <a:t>integritate</a:t>
            </a:r>
            <a:r>
              <a:rPr lang="en-US" altLang="en-US" sz="2800" dirty="0">
                <a:cs typeface="Times New Roman" panose="02020603050405020304" pitchFamily="18" charset="0"/>
              </a:rPr>
              <a:t>)</a:t>
            </a:r>
          </a:p>
          <a:p>
            <a:pPr marL="749300" lvl="1" indent="-177800" eaLnBrk="1" hangingPunct="1"/>
            <a:endParaRPr lang="en-US" altLang="en-US" sz="1400" dirty="0">
              <a:cs typeface="Times New Roman" panose="02020603050405020304" pitchFamily="18" charset="0"/>
            </a:endParaRPr>
          </a:p>
          <a:p>
            <a:pPr marL="749300" lvl="1" indent="-177800" eaLnBrk="1" hangingPunct="1"/>
            <a:endParaRPr lang="en-US" altLang="en-US" sz="2400" dirty="0">
              <a:cs typeface="Times New Roman" panose="02020603050405020304" pitchFamily="18" charset="0"/>
            </a:endParaRPr>
          </a:p>
          <a:p>
            <a:pPr marL="228600" indent="-228600" eaLnBrk="1" hangingPunct="1"/>
            <a:r>
              <a:rPr lang="en-US" altLang="en-US" sz="2800" b="1" dirty="0">
                <a:solidFill>
                  <a:schemeClr val="folHlink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2800" b="1" dirty="0" err="1">
                <a:solidFill>
                  <a:schemeClr val="folHlink"/>
                </a:solidFill>
                <a:cs typeface="Times New Roman" panose="02020603050405020304" pitchFamily="18" charset="0"/>
              </a:rPr>
              <a:t>I</a:t>
            </a:r>
            <a:r>
              <a:rPr lang="en-US" altLang="en-US" sz="2800" dirty="0" err="1">
                <a:cs typeface="Times New Roman" panose="02020603050405020304" pitchFamily="18" charset="0"/>
              </a:rPr>
              <a:t>zolare</a:t>
            </a:r>
            <a:r>
              <a:rPr lang="en-US" altLang="en-US" sz="2800" dirty="0">
                <a:cs typeface="Times New Roman" panose="02020603050405020304" pitchFamily="18" charset="0"/>
              </a:rPr>
              <a:t> (</a:t>
            </a:r>
            <a:r>
              <a:rPr lang="en-US" altLang="en-US" sz="2800" i="1" dirty="0" err="1">
                <a:cs typeface="Times New Roman" panose="02020603050405020304" pitchFamily="18" charset="0"/>
              </a:rPr>
              <a:t>concurenţa</a:t>
            </a:r>
            <a:r>
              <a:rPr lang="en-US" altLang="en-US" sz="2800" i="1" dirty="0">
                <a:cs typeface="Times New Roman" panose="02020603050405020304" pitchFamily="18" charset="0"/>
              </a:rPr>
              <a:t> </a:t>
            </a:r>
            <a:r>
              <a:rPr lang="en-US" altLang="en-US" sz="2800" i="1" dirty="0" err="1">
                <a:cs typeface="Times New Roman" panose="02020603050405020304" pitchFamily="18" charset="0"/>
              </a:rPr>
              <a:t>este</a:t>
            </a:r>
            <a:r>
              <a:rPr lang="en-US" altLang="en-US" sz="2800" i="1" dirty="0">
                <a:cs typeface="Times New Roman" panose="02020603050405020304" pitchFamily="18" charset="0"/>
              </a:rPr>
              <a:t> </a:t>
            </a:r>
            <a:r>
              <a:rPr lang="en-US" altLang="en-US" sz="2800" i="1" dirty="0" err="1">
                <a:cs typeface="Times New Roman" panose="02020603050405020304" pitchFamily="18" charset="0"/>
              </a:rPr>
              <a:t>invizibil</a:t>
            </a:r>
            <a:r>
              <a:rPr lang="vi-VN" altLang="en-US" sz="2800" i="1" dirty="0"/>
              <a:t>ă</a:t>
            </a:r>
            <a:r>
              <a:rPr lang="en-US" altLang="en-US" sz="2800" i="1" dirty="0">
                <a:cs typeface="Times New Roman" panose="02020603050405020304" pitchFamily="18" charset="0"/>
              </a:rPr>
              <a:t> </a:t>
            </a:r>
            <a:r>
              <a:rPr lang="en-US" altLang="en-US" sz="2800" i="1" dirty="0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ro-RO" altLang="en-US" sz="2800" i="1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800" i="1" dirty="0" err="1">
                <a:cs typeface="Times New Roman" panose="02020603050405020304" pitchFamily="18" charset="0"/>
              </a:rPr>
              <a:t>serializabilitate</a:t>
            </a:r>
            <a:r>
              <a:rPr lang="en-US" altLang="en-US" sz="2800" dirty="0">
                <a:cs typeface="Times New Roman" panose="02020603050405020304" pitchFamily="18" charset="0"/>
              </a:rPr>
              <a:t>)</a:t>
            </a:r>
          </a:p>
          <a:p>
            <a:pPr marL="749300" lvl="1" indent="-177800" eaLnBrk="1" hangingPunct="1"/>
            <a:endParaRPr lang="en-US" altLang="en-US" sz="2400" dirty="0">
              <a:cs typeface="Times New Roman" panose="02020603050405020304" pitchFamily="18" charset="0"/>
            </a:endParaRPr>
          </a:p>
          <a:p>
            <a:pPr marL="749300" lvl="1" indent="-177800" eaLnBrk="1" hangingPunct="1"/>
            <a:endParaRPr lang="en-US" altLang="en-US" sz="2400" dirty="0">
              <a:cs typeface="Times New Roman" panose="02020603050405020304" pitchFamily="18" charset="0"/>
            </a:endParaRPr>
          </a:p>
          <a:p>
            <a:pPr marL="228600" indent="-228600" eaLnBrk="1" hangingPunct="1"/>
            <a:r>
              <a:rPr lang="en-US" altLang="en-US" sz="2800" b="1" dirty="0" err="1">
                <a:solidFill>
                  <a:schemeClr val="folHlink"/>
                </a:solidFill>
                <a:cs typeface="Times New Roman" panose="02020603050405020304" pitchFamily="18" charset="0"/>
              </a:rPr>
              <a:t>D</a:t>
            </a:r>
            <a:r>
              <a:rPr lang="en-US" altLang="en-US" sz="2800" dirty="0" err="1">
                <a:cs typeface="Times New Roman" panose="02020603050405020304" pitchFamily="18" charset="0"/>
              </a:rPr>
              <a:t>urabilitate</a:t>
            </a:r>
            <a:r>
              <a:rPr lang="en-US" altLang="en-US" sz="2800" dirty="0">
                <a:cs typeface="Times New Roman" panose="02020603050405020304" pitchFamily="18" charset="0"/>
              </a:rPr>
              <a:t> (</a:t>
            </a:r>
            <a:r>
              <a:rPr lang="en-US" altLang="en-US" sz="2800" i="1" dirty="0" err="1">
                <a:cs typeface="Times New Roman" panose="02020603050405020304" pitchFamily="18" charset="0"/>
              </a:rPr>
              <a:t>acţiunile</a:t>
            </a:r>
            <a:r>
              <a:rPr lang="en-US" altLang="en-US" sz="2800" i="1" dirty="0">
                <a:cs typeface="Times New Roman" panose="02020603050405020304" pitchFamily="18" charset="0"/>
              </a:rPr>
              <a:t> </a:t>
            </a:r>
            <a:r>
              <a:rPr lang="en-US" altLang="en-US" sz="2800" i="1" dirty="0" err="1">
                <a:cs typeface="Times New Roman" panose="02020603050405020304" pitchFamily="18" charset="0"/>
              </a:rPr>
              <a:t>tranzacţiilor</a:t>
            </a:r>
            <a:r>
              <a:rPr lang="en-US" altLang="en-US" sz="2800" i="1" dirty="0">
                <a:cs typeface="Times New Roman" panose="02020603050405020304" pitchFamily="18" charset="0"/>
              </a:rPr>
              <a:t> </a:t>
            </a:r>
            <a:r>
              <a:rPr lang="en-US" altLang="en-US" sz="2800" i="1" dirty="0" err="1">
                <a:cs typeface="Times New Roman" panose="02020603050405020304" pitchFamily="18" charset="0"/>
              </a:rPr>
              <a:t>executate</a:t>
            </a:r>
            <a:r>
              <a:rPr lang="en-US" altLang="en-US" sz="2800" i="1" dirty="0">
                <a:cs typeface="Times New Roman" panose="02020603050405020304" pitchFamily="18" charset="0"/>
              </a:rPr>
              <a:t> persist</a:t>
            </a:r>
            <a:r>
              <a:rPr lang="vi-VN" altLang="en-US" sz="2800" i="1" dirty="0"/>
              <a:t>ă</a:t>
            </a:r>
            <a:r>
              <a:rPr lang="en-US" altLang="en-US" sz="2800" dirty="0"/>
              <a:t>)</a:t>
            </a:r>
            <a:endParaRPr lang="en-US" altLang="en-US" sz="2800" dirty="0">
              <a:cs typeface="Times New Roman" panose="02020603050405020304" pitchFamily="18" charset="0"/>
            </a:endParaRPr>
          </a:p>
        </p:txBody>
      </p:sp>
      <p:sp>
        <p:nvSpPr>
          <p:cNvPr id="14342" name="Rectangle 4"/>
          <p:cNvSpPr>
            <a:spLocks noChangeArrowheads="1"/>
          </p:cNvSpPr>
          <p:nvPr/>
        </p:nvSpPr>
        <p:spPr bwMode="auto">
          <a:xfrm>
            <a:off x="1524000" y="1752600"/>
            <a:ext cx="304800" cy="4267200"/>
          </a:xfrm>
          <a:prstGeom prst="rect">
            <a:avLst/>
          </a:prstGeom>
          <a:noFill/>
          <a:ln w="19050">
            <a:solidFill>
              <a:schemeClr val="hlink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09600" y="533401"/>
            <a:ext cx="10134600" cy="7080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sz="4000" b="1" dirty="0" err="1">
                <a:solidFill>
                  <a:schemeClr val="folHlink"/>
                </a:solidFill>
              </a:rPr>
              <a:t>A</a:t>
            </a:r>
            <a:r>
              <a:rPr lang="en-US" altLang="en-US" sz="4000" dirty="0" err="1"/>
              <a:t>tomicitate</a:t>
            </a:r>
            <a:endParaRPr lang="en-US" altLang="en-US" sz="4000" dirty="0"/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62000" y="1695225"/>
            <a:ext cx="11211791" cy="4648200"/>
          </a:xfrm>
          <a:prstGeom prst="rect">
            <a:avLst/>
          </a:prstGeom>
        </p:spPr>
        <p:txBody>
          <a:bodyPr/>
          <a:lstStyle/>
          <a:p>
            <a:pPr marL="228600" indent="-228600" eaLnBrk="1" hangingPunct="1"/>
            <a:r>
              <a:rPr lang="en-US" altLang="en-US" sz="2800" dirty="0"/>
              <a:t> O </a:t>
            </a:r>
            <a:r>
              <a:rPr lang="en-US" altLang="en-US" sz="2800" dirty="0" err="1"/>
              <a:t>tranzacţie</a:t>
            </a:r>
            <a:r>
              <a:rPr lang="en-US" altLang="en-US" sz="2800" dirty="0"/>
              <a:t> se </a:t>
            </a:r>
            <a:r>
              <a:rPr lang="en-US" altLang="en-US" sz="2800" dirty="0" err="1"/>
              <a:t>poate</a:t>
            </a:r>
            <a:r>
              <a:rPr lang="en-US" altLang="en-US" sz="2800" dirty="0"/>
              <a:t> termina cu </a:t>
            </a:r>
            <a:r>
              <a:rPr lang="en-US" altLang="en-US" sz="2800" dirty="0" err="1"/>
              <a:t>succes</a:t>
            </a:r>
            <a:r>
              <a:rPr lang="en-US" altLang="en-US" sz="2800" dirty="0"/>
              <a:t>, dup</a:t>
            </a:r>
            <a:r>
              <a:rPr lang="vi-VN" altLang="en-US" sz="2800" dirty="0"/>
              <a:t>ă</a:t>
            </a:r>
            <a:r>
              <a:rPr lang="en-US" altLang="en-US" sz="2800" dirty="0"/>
              <a:t> </a:t>
            </a:r>
            <a:r>
              <a:rPr lang="en-US" altLang="en-US" sz="2800" dirty="0" err="1"/>
              <a:t>execuţia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tuturor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acţiunilor</a:t>
            </a:r>
            <a:r>
              <a:rPr lang="en-US" altLang="en-US" sz="2800" dirty="0"/>
              <a:t> sale, </a:t>
            </a:r>
            <a:r>
              <a:rPr lang="en-US" altLang="en-US" sz="2800" dirty="0" err="1"/>
              <a:t>sau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poate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eşua</a:t>
            </a:r>
            <a:r>
              <a:rPr lang="en-US" altLang="en-US" sz="2800" dirty="0"/>
              <a:t> (</a:t>
            </a:r>
            <a:r>
              <a:rPr lang="en-US" altLang="en-US" sz="2800" dirty="0" err="1"/>
              <a:t>uneori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forţat</a:t>
            </a:r>
            <a:r>
              <a:rPr lang="en-US" altLang="en-US" sz="2800" dirty="0"/>
              <a:t> de SGBD ) dup</a:t>
            </a:r>
            <a:r>
              <a:rPr lang="vi-VN" altLang="en-US" sz="2800" dirty="0"/>
              <a:t>ă</a:t>
            </a:r>
            <a:r>
              <a:rPr lang="en-US" altLang="en-US" sz="2800" dirty="0"/>
              <a:t> </a:t>
            </a:r>
            <a:r>
              <a:rPr lang="en-US" altLang="en-US" sz="2800" dirty="0" err="1"/>
              <a:t>execuţia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anumitor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acţiuni</a:t>
            </a:r>
            <a:r>
              <a:rPr lang="en-US" altLang="en-US" sz="2800" dirty="0"/>
              <a:t>.</a:t>
            </a:r>
          </a:p>
          <a:p>
            <a:pPr marL="228600" indent="-228600" eaLnBrk="1" hangingPunct="1"/>
            <a:r>
              <a:rPr lang="en-US" altLang="en-US" sz="2800" dirty="0"/>
              <a:t> </a:t>
            </a:r>
            <a:r>
              <a:rPr lang="en-US" altLang="en-US" sz="2800" dirty="0" err="1"/>
              <a:t>Utilizatorii</a:t>
            </a:r>
            <a:r>
              <a:rPr lang="en-US" altLang="en-US" sz="2800" dirty="0"/>
              <a:t> (</a:t>
            </a:r>
            <a:r>
              <a:rPr lang="en-US" altLang="en-US" sz="2800" dirty="0" err="1"/>
              <a:t>programatorii</a:t>
            </a:r>
            <a:r>
              <a:rPr lang="en-US" altLang="en-US" sz="2800" dirty="0"/>
              <a:t>) pot </a:t>
            </a:r>
            <a:r>
              <a:rPr lang="en-US" altLang="en-US" sz="2800" dirty="0" err="1"/>
              <a:t>privi</a:t>
            </a:r>
            <a:r>
              <a:rPr lang="en-US" altLang="en-US" sz="2800" dirty="0"/>
              <a:t> o </a:t>
            </a:r>
            <a:r>
              <a:rPr lang="en-US" altLang="en-US" sz="2800" dirty="0" err="1"/>
              <a:t>tranzacţie</a:t>
            </a:r>
            <a:r>
              <a:rPr lang="en-US" altLang="en-US" sz="2800" dirty="0"/>
              <a:t> ca o </a:t>
            </a:r>
            <a:r>
              <a:rPr lang="en-US" altLang="en-US" sz="2800" dirty="0" err="1"/>
              <a:t>operaţie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indivizibil</a:t>
            </a:r>
            <a:r>
              <a:rPr lang="vi-VN" altLang="en-US" sz="2800" dirty="0"/>
              <a:t>ă</a:t>
            </a:r>
            <a:r>
              <a:rPr lang="en-US" altLang="en-US" sz="2800" dirty="0"/>
              <a:t>.</a:t>
            </a:r>
          </a:p>
          <a:p>
            <a:pPr marL="749300" lvl="1" indent="-177800" eaLnBrk="1" hangingPunct="1">
              <a:buSzPct val="75000"/>
            </a:pPr>
            <a:r>
              <a:rPr lang="en-US" altLang="en-US" dirty="0"/>
              <a:t> SGBD </a:t>
            </a:r>
            <a:r>
              <a:rPr lang="en-US" altLang="en-US" dirty="0" err="1"/>
              <a:t>salveaz</a:t>
            </a:r>
            <a:r>
              <a:rPr lang="vi-VN" altLang="en-US" dirty="0"/>
              <a:t>ă </a:t>
            </a:r>
            <a:r>
              <a:rPr lang="en-US" altLang="en-US" dirty="0"/>
              <a:t>in </a:t>
            </a:r>
            <a:r>
              <a:rPr lang="en-US" altLang="en-US" i="1" dirty="0" err="1">
                <a:solidFill>
                  <a:schemeClr val="folHlink"/>
                </a:solidFill>
              </a:rPr>
              <a:t>loguri</a:t>
            </a:r>
            <a:r>
              <a:rPr lang="vi-VN" altLang="en-US" dirty="0"/>
              <a:t> </a:t>
            </a:r>
            <a:r>
              <a:rPr lang="en-US" altLang="en-US" dirty="0" err="1"/>
              <a:t>toate</a:t>
            </a:r>
            <a:r>
              <a:rPr lang="en-US" altLang="en-US" dirty="0"/>
              <a:t> </a:t>
            </a:r>
            <a:r>
              <a:rPr lang="en-US" altLang="en-US" dirty="0" err="1"/>
              <a:t>acţiunile</a:t>
            </a:r>
            <a:r>
              <a:rPr lang="en-US" altLang="en-US" dirty="0"/>
              <a:t> </a:t>
            </a:r>
            <a:r>
              <a:rPr lang="en-US" altLang="en-US" dirty="0" err="1"/>
              <a:t>unei</a:t>
            </a:r>
            <a:r>
              <a:rPr lang="en-US" altLang="en-US" dirty="0"/>
              <a:t> </a:t>
            </a:r>
            <a:r>
              <a:rPr lang="en-US" altLang="en-US" dirty="0" err="1"/>
              <a:t>tranzacţii</a:t>
            </a:r>
            <a:r>
              <a:rPr lang="en-US" altLang="en-US" dirty="0"/>
              <a:t> pentru a le </a:t>
            </a:r>
            <a:r>
              <a:rPr lang="en-US" altLang="en-US" dirty="0" err="1"/>
              <a:t>putea</a:t>
            </a:r>
            <a:r>
              <a:rPr lang="en-US" altLang="en-US" dirty="0"/>
              <a:t> </a:t>
            </a:r>
            <a:r>
              <a:rPr lang="en-US" altLang="en-US" dirty="0" err="1"/>
              <a:t>anula</a:t>
            </a:r>
            <a:r>
              <a:rPr lang="en-US" altLang="en-US" dirty="0"/>
              <a:t> la </a:t>
            </a:r>
            <a:r>
              <a:rPr lang="en-US" altLang="en-US" dirty="0" err="1"/>
              <a:t>nevoie</a:t>
            </a:r>
            <a:r>
              <a:rPr lang="en-US" altLang="en-US" dirty="0"/>
              <a:t>.</a:t>
            </a:r>
          </a:p>
          <a:p>
            <a:pPr marL="228600" indent="-228600" eaLnBrk="1" hangingPunct="1"/>
            <a:r>
              <a:rPr lang="en-US" altLang="en-US" sz="2800" dirty="0">
                <a:solidFill>
                  <a:srgbClr val="000000"/>
                </a:solidFill>
              </a:rPr>
              <a:t> </a:t>
            </a:r>
            <a:r>
              <a:rPr lang="en-US" altLang="en-US" sz="2800" dirty="0" err="1"/>
              <a:t>Acţiunea</a:t>
            </a:r>
            <a:r>
              <a:rPr lang="en-US" altLang="en-US" sz="2800" dirty="0"/>
              <a:t> prin care se </a:t>
            </a:r>
            <a:r>
              <a:rPr lang="en-US" altLang="en-US" sz="2800" dirty="0" err="1"/>
              <a:t>asigur</a:t>
            </a:r>
            <a:r>
              <a:rPr lang="vi-VN" altLang="en-US" sz="2800" dirty="0"/>
              <a:t>ă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atomicitatea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tranzacţiilor</a:t>
            </a:r>
            <a:r>
              <a:rPr lang="en-US" altLang="en-US" sz="2800" dirty="0"/>
              <a:t>  la </a:t>
            </a:r>
            <a:r>
              <a:rPr lang="en-US" altLang="en-US" sz="2800" dirty="0" err="1"/>
              <a:t>apariţia</a:t>
            </a:r>
            <a:r>
              <a:rPr lang="en-US" altLang="en-US" sz="2800" dirty="0"/>
              <a:t>  </a:t>
            </a:r>
            <a:r>
              <a:rPr lang="en-US" altLang="en-US" sz="2800" dirty="0" err="1"/>
              <a:t>unor</a:t>
            </a:r>
            <a:r>
              <a:rPr lang="en-US" altLang="en-US" sz="2800" dirty="0"/>
              <a:t> </a:t>
            </a:r>
            <a:r>
              <a:rPr lang="en-US" altLang="en-US" sz="2800" dirty="0" err="1"/>
              <a:t>erori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poart</a:t>
            </a:r>
            <a:r>
              <a:rPr lang="vi-VN" altLang="en-US" sz="2800" dirty="0"/>
              <a:t>ă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numele</a:t>
            </a:r>
            <a:r>
              <a:rPr lang="en-US" altLang="en-US" sz="2800" dirty="0"/>
              <a:t> de </a:t>
            </a:r>
            <a:r>
              <a:rPr lang="en-US" altLang="en-US" sz="2800" dirty="0" err="1"/>
              <a:t>recuperarea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datelor</a:t>
            </a:r>
            <a:r>
              <a:rPr lang="en-US" altLang="en-US" sz="2800" dirty="0"/>
              <a:t> (</a:t>
            </a:r>
            <a:r>
              <a:rPr lang="en-US" altLang="en-US" sz="2800" i="1" dirty="0">
                <a:solidFill>
                  <a:schemeClr val="folHlink"/>
                </a:solidFill>
              </a:rPr>
              <a:t>crash recovery</a:t>
            </a:r>
            <a:r>
              <a:rPr lang="en-US" altLang="en-US" sz="2800" dirty="0"/>
              <a:t> 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81000" y="533401"/>
            <a:ext cx="10363200" cy="7080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sz="4000" b="1" dirty="0" err="1">
                <a:solidFill>
                  <a:schemeClr val="folHlink"/>
                </a:solidFill>
              </a:rPr>
              <a:t>C</a:t>
            </a:r>
            <a:r>
              <a:rPr lang="en-US" altLang="en-US" sz="4000" dirty="0" err="1"/>
              <a:t>onsistenţ</a:t>
            </a:r>
            <a:r>
              <a:rPr lang="vi-VN" altLang="en-US" sz="4000" dirty="0"/>
              <a:t>ă</a:t>
            </a:r>
            <a:endParaRPr lang="en-US" altLang="en-US" sz="4000" dirty="0"/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914400" y="2057400"/>
            <a:ext cx="11201400" cy="3962400"/>
          </a:xfrm>
          <a:prstGeom prst="rect">
            <a:avLst/>
          </a:prstGeom>
        </p:spPr>
        <p:txBody>
          <a:bodyPr/>
          <a:lstStyle/>
          <a:p>
            <a:pPr marL="228600" indent="-228600" eaLnBrk="1" hangingPunct="1"/>
            <a:r>
              <a:rPr lang="en-US" altLang="en-US" dirty="0"/>
              <a:t> O </a:t>
            </a:r>
            <a:r>
              <a:rPr lang="en-US" altLang="en-US" dirty="0" err="1"/>
              <a:t>tranzacţie</a:t>
            </a:r>
            <a:r>
              <a:rPr lang="en-US" altLang="en-US" dirty="0"/>
              <a:t> </a:t>
            </a:r>
            <a:r>
              <a:rPr lang="en-US" altLang="en-US" dirty="0" err="1"/>
              <a:t>executat</a:t>
            </a:r>
            <a:r>
              <a:rPr lang="vi-VN" altLang="en-US" dirty="0"/>
              <a:t>ă</a:t>
            </a:r>
            <a:r>
              <a:rPr lang="en-US" altLang="en-US" dirty="0"/>
              <a:t> </a:t>
            </a:r>
            <a:r>
              <a:rPr lang="en-US" altLang="en-US" i="1" dirty="0" err="1"/>
              <a:t>singur</a:t>
            </a:r>
            <a:r>
              <a:rPr lang="vi-VN" altLang="en-US" i="1" dirty="0"/>
              <a:t>ă</a:t>
            </a:r>
            <a:r>
              <a:rPr lang="en-US" altLang="en-US" i="1" dirty="0"/>
              <a:t> </a:t>
            </a:r>
            <a:r>
              <a:rPr lang="en-US" altLang="en-US" dirty="0"/>
              <a:t>pe o </a:t>
            </a:r>
            <a:r>
              <a:rPr lang="en-US" altLang="en-US" dirty="0" err="1"/>
              <a:t>baz</a:t>
            </a:r>
            <a:r>
              <a:rPr lang="vi-VN" altLang="en-US" dirty="0"/>
              <a:t>ă</a:t>
            </a:r>
            <a:r>
              <a:rPr lang="en-US" altLang="en-US" dirty="0"/>
              <a:t> de date consistent</a:t>
            </a:r>
            <a:r>
              <a:rPr lang="vi-VN" altLang="en-US" dirty="0"/>
              <a:t>ă</a:t>
            </a:r>
            <a:r>
              <a:rPr lang="en-US" altLang="en-US" dirty="0"/>
              <a:t>, las</a:t>
            </a:r>
            <a:r>
              <a:rPr lang="vi-VN" altLang="en-US" dirty="0"/>
              <a:t>ă </a:t>
            </a:r>
            <a:r>
              <a:rPr lang="en-US" altLang="en-US" dirty="0" err="1"/>
              <a:t>baza</a:t>
            </a:r>
            <a:r>
              <a:rPr lang="en-US" altLang="en-US" dirty="0"/>
              <a:t> de date </a:t>
            </a:r>
            <a:r>
              <a:rPr lang="ro-RO" altLang="en-US" dirty="0"/>
              <a:t>î</a:t>
            </a:r>
            <a:r>
              <a:rPr lang="en-US" altLang="en-US" dirty="0" err="1"/>
              <a:t>ntr</a:t>
            </a:r>
            <a:r>
              <a:rPr lang="en-US" altLang="en-US" dirty="0"/>
              <a:t>-o stare consistent</a:t>
            </a:r>
            <a:r>
              <a:rPr lang="vi-VN" altLang="en-US" dirty="0"/>
              <a:t>ă</a:t>
            </a:r>
            <a:r>
              <a:rPr lang="en-US" altLang="en-US" dirty="0"/>
              <a:t>.</a:t>
            </a:r>
          </a:p>
          <a:p>
            <a:pPr marL="228600" indent="-228600" eaLnBrk="1" hangingPunct="1"/>
            <a:endParaRPr lang="en-US" altLang="en-US" sz="2000" dirty="0"/>
          </a:p>
          <a:p>
            <a:pPr marL="228600" indent="-228600" eaLnBrk="1" hangingPunct="1"/>
            <a:r>
              <a:rPr lang="en-US" altLang="en-US" dirty="0"/>
              <a:t> </a:t>
            </a:r>
            <a:r>
              <a:rPr lang="en-US" altLang="en-US" dirty="0" err="1"/>
              <a:t>Tranzacţiile</a:t>
            </a:r>
            <a:r>
              <a:rPr lang="en-US" altLang="en-US" dirty="0"/>
              <a:t> p</a:t>
            </a:r>
            <a:r>
              <a:rPr lang="vi-VN" altLang="en-US" dirty="0"/>
              <a:t>ă</a:t>
            </a:r>
            <a:r>
              <a:rPr lang="en-US" altLang="en-US" dirty="0" err="1"/>
              <a:t>strez</a:t>
            </a:r>
            <a:r>
              <a:rPr lang="vi-VN" altLang="en-US" dirty="0"/>
              <a:t>ă</a:t>
            </a:r>
            <a:r>
              <a:rPr lang="en-US" altLang="en-US" dirty="0"/>
              <a:t> </a:t>
            </a:r>
            <a:r>
              <a:rPr lang="en-US" altLang="en-US" dirty="0" err="1"/>
              <a:t>constrângerile</a:t>
            </a:r>
            <a:r>
              <a:rPr lang="en-US" altLang="en-US" dirty="0"/>
              <a:t> de </a:t>
            </a:r>
            <a:r>
              <a:rPr lang="en-US" altLang="en-US" dirty="0" err="1"/>
              <a:t>integritate</a:t>
            </a:r>
            <a:r>
              <a:rPr lang="en-US" altLang="en-US" dirty="0"/>
              <a:t> ale </a:t>
            </a:r>
            <a:r>
              <a:rPr lang="en-US" altLang="en-US" dirty="0" err="1"/>
              <a:t>bazelor</a:t>
            </a:r>
            <a:r>
              <a:rPr lang="en-US" altLang="en-US" dirty="0"/>
              <a:t> de date.</a:t>
            </a:r>
          </a:p>
          <a:p>
            <a:pPr marL="228600" indent="-228600" eaLnBrk="1" hangingPunct="1"/>
            <a:endParaRPr lang="en-US" altLang="en-US" sz="2000" dirty="0"/>
          </a:p>
          <a:p>
            <a:pPr marL="228600" indent="-228600" eaLnBrk="1" hangingPunct="1"/>
            <a:r>
              <a:rPr lang="en-US" altLang="en-US" dirty="0"/>
              <a:t> </a:t>
            </a:r>
            <a:r>
              <a:rPr lang="en-US" altLang="en-US" dirty="0" err="1"/>
              <a:t>Tranzacţiile</a:t>
            </a:r>
            <a:r>
              <a:rPr lang="en-US" altLang="en-US" dirty="0"/>
              <a:t> sunt </a:t>
            </a:r>
            <a:r>
              <a:rPr lang="en-US" altLang="en-US" dirty="0" err="1"/>
              <a:t>programe</a:t>
            </a:r>
            <a:r>
              <a:rPr lang="en-US" altLang="en-US" dirty="0"/>
              <a:t> </a:t>
            </a:r>
            <a:r>
              <a:rPr lang="en-US" altLang="en-US" i="1" dirty="0" err="1"/>
              <a:t>corecte</a:t>
            </a:r>
            <a:endParaRPr lang="en-US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81000" y="533401"/>
            <a:ext cx="10363200" cy="7080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sz="4000" b="1" dirty="0">
                <a:solidFill>
                  <a:schemeClr val="folHlink"/>
                </a:solidFill>
              </a:rPr>
              <a:t>I</a:t>
            </a:r>
            <a:r>
              <a:rPr lang="ro-RO" altLang="en-US" sz="4000" dirty="0" err="1"/>
              <a:t>zolare</a:t>
            </a:r>
            <a:endParaRPr lang="en-US" altLang="en-US" sz="4000" dirty="0"/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143000" y="1066800"/>
            <a:ext cx="10896600" cy="5410200"/>
          </a:xfrm>
          <a:prstGeom prst="rect">
            <a:avLst/>
          </a:prstGeom>
        </p:spPr>
        <p:txBody>
          <a:bodyPr/>
          <a:lstStyle/>
          <a:p>
            <a:pPr marL="228600" indent="-228600" eaLnBrk="1" hangingPunct="1"/>
            <a:r>
              <a:rPr lang="en-US" altLang="en-US" dirty="0"/>
              <a:t> </a:t>
            </a:r>
            <a:r>
              <a:rPr lang="en-US" altLang="en-US" sz="2800" dirty="0" err="1"/>
              <a:t>Dac</a:t>
            </a:r>
            <a:r>
              <a:rPr lang="vi-VN" altLang="en-US" sz="2800" dirty="0"/>
              <a:t>ă </a:t>
            </a:r>
            <a:r>
              <a:rPr lang="en-US" altLang="en-US" sz="2800" dirty="0" err="1"/>
              <a:t>mai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multe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tranzacţii</a:t>
            </a:r>
            <a:r>
              <a:rPr lang="en-US" altLang="en-US" sz="2800" dirty="0"/>
              <a:t> sunt </a:t>
            </a:r>
            <a:r>
              <a:rPr lang="en-US" altLang="en-US" sz="2800" dirty="0" err="1"/>
              <a:t>executate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concurent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rezultatul</a:t>
            </a:r>
            <a:r>
              <a:rPr lang="en-US" altLang="en-US" sz="2800" dirty="0"/>
              <a:t> trebuie </a:t>
            </a:r>
            <a:r>
              <a:rPr lang="en-US" altLang="en-US" sz="2800" dirty="0" err="1"/>
              <a:t>sa</a:t>
            </a:r>
            <a:r>
              <a:rPr lang="en-US" altLang="en-US" sz="2800" dirty="0"/>
              <a:t> fie identic cu una </a:t>
            </a:r>
            <a:r>
              <a:rPr lang="en-US" altLang="en-US" sz="2800" dirty="0" err="1"/>
              <a:t>dintre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execuţiile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seriale</a:t>
            </a:r>
            <a:r>
              <a:rPr lang="en-US" altLang="en-US" sz="2800" dirty="0"/>
              <a:t> ale </a:t>
            </a:r>
            <a:r>
              <a:rPr lang="en-US" altLang="en-US" sz="2800" dirty="0" err="1"/>
              <a:t>acestora</a:t>
            </a:r>
            <a:r>
              <a:rPr lang="en-US" altLang="en-US" sz="2800" dirty="0"/>
              <a:t> (</a:t>
            </a:r>
            <a:r>
              <a:rPr lang="en-US" altLang="en-US" sz="2800" dirty="0" err="1"/>
              <a:t>indiferent</a:t>
            </a:r>
            <a:r>
              <a:rPr lang="en-US" altLang="en-US" sz="2800" dirty="0"/>
              <a:t> de </a:t>
            </a:r>
            <a:r>
              <a:rPr lang="en-US" altLang="en-US" sz="2800" dirty="0" err="1"/>
              <a:t>ordine</a:t>
            </a:r>
            <a:r>
              <a:rPr lang="en-US" altLang="en-US" sz="2800" dirty="0"/>
              <a:t>) - </a:t>
            </a:r>
            <a:r>
              <a:rPr lang="en-US" altLang="en-US" sz="2800" i="1" dirty="0" err="1"/>
              <a:t>serializabilitate</a:t>
            </a:r>
            <a:r>
              <a:rPr lang="en-US" altLang="en-US" sz="2800" dirty="0"/>
              <a:t>.</a:t>
            </a:r>
          </a:p>
          <a:p>
            <a:pPr marL="228600" indent="-228600" eaLnBrk="1" hangingPunct="1"/>
            <a:endParaRPr lang="en-US" altLang="en-US" sz="2800" dirty="0"/>
          </a:p>
          <a:p>
            <a:pPr marL="228600" indent="-228600" eaLnBrk="1" hangingPunct="1"/>
            <a:r>
              <a:rPr lang="en-US" altLang="en-US" sz="2800" dirty="0" err="1"/>
              <a:t>Tranzacțiile</a:t>
            </a:r>
            <a:r>
              <a:rPr lang="en-US" altLang="en-US" sz="2800" dirty="0"/>
              <a:t> sunt </a:t>
            </a:r>
            <a:r>
              <a:rPr lang="en-US" altLang="en-US" sz="2800" dirty="0" err="1"/>
              <a:t>executate</a:t>
            </a:r>
            <a:r>
              <a:rPr lang="en-US" altLang="en-US" sz="2800" dirty="0"/>
              <a:t> “ferrite” de </a:t>
            </a:r>
            <a:r>
              <a:rPr lang="en-US" altLang="en-US" sz="2800" dirty="0" err="1"/>
              <a:t>efectele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altor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tranzactii</a:t>
            </a:r>
            <a:r>
              <a:rPr lang="en-US" altLang="en-US" sz="2800" dirty="0"/>
              <a:t>, ca </a:t>
            </a:r>
            <a:r>
              <a:rPr lang="en-US" altLang="en-US" sz="2800" dirty="0" err="1"/>
              <a:t>și</a:t>
            </a:r>
            <a:r>
              <a:rPr lang="en-US" altLang="en-US" sz="2800" dirty="0"/>
              <a:t> cum </a:t>
            </a:r>
            <a:r>
              <a:rPr lang="en-US" altLang="en-US" sz="2800" dirty="0" err="1"/>
              <a:t>ar</a:t>
            </a:r>
            <a:r>
              <a:rPr lang="en-US" altLang="en-US" sz="2800" dirty="0"/>
              <a:t> fi </a:t>
            </a:r>
            <a:r>
              <a:rPr lang="en-US" altLang="en-US" sz="2800" dirty="0" err="1"/>
              <a:t>executate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izolat</a:t>
            </a:r>
            <a:r>
              <a:rPr lang="en-US" altLang="en-US" sz="2800" dirty="0"/>
              <a:t>, o </a:t>
            </a:r>
            <a:r>
              <a:rPr lang="en-US" altLang="en-US" sz="2800" dirty="0" err="1"/>
              <a:t>tranzactie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este</a:t>
            </a:r>
            <a:r>
              <a:rPr lang="en-US" altLang="en-US" sz="2800" dirty="0"/>
              <a:t> “</a:t>
            </a:r>
            <a:r>
              <a:rPr lang="en-US" altLang="en-US" sz="2800" dirty="0" err="1"/>
              <a:t>vazuta</a:t>
            </a:r>
            <a:r>
              <a:rPr lang="en-US" altLang="en-US" sz="2800" dirty="0"/>
              <a:t>” ca </a:t>
            </a:r>
            <a:r>
              <a:rPr lang="en-US" altLang="en-US" sz="2800" dirty="0" err="1"/>
              <a:t>si</a:t>
            </a:r>
            <a:r>
              <a:rPr lang="en-US" altLang="en-US" sz="2800" dirty="0"/>
              <a:t> cand </a:t>
            </a:r>
            <a:r>
              <a:rPr lang="en-US" altLang="en-US" sz="2800" dirty="0" err="1"/>
              <a:t>baza</a:t>
            </a:r>
            <a:r>
              <a:rPr lang="en-US" altLang="en-US" sz="2800" dirty="0"/>
              <a:t> de data </a:t>
            </a:r>
            <a:r>
              <a:rPr lang="en-US" altLang="en-US" sz="2800" dirty="0" err="1"/>
              <a:t>ar</a:t>
            </a:r>
            <a:r>
              <a:rPr lang="en-US" altLang="en-US" sz="2800" dirty="0"/>
              <a:t> lucre single-user mode, </a:t>
            </a:r>
            <a:r>
              <a:rPr lang="en-US" altLang="en-US" sz="2800" dirty="0" err="1"/>
              <a:t>fara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paralelism</a:t>
            </a:r>
            <a:r>
              <a:rPr lang="en-US" altLang="en-US" sz="2800" dirty="0"/>
              <a:t>.</a:t>
            </a:r>
          </a:p>
          <a:p>
            <a:pPr marL="228600" indent="-228600" eaLnBrk="1" hangingPunct="1"/>
            <a:endParaRPr lang="en-US" altLang="en-US" sz="2800" dirty="0"/>
          </a:p>
          <a:p>
            <a:pPr marL="228600" indent="-228600" eaLnBrk="1" hangingPunct="1"/>
            <a:r>
              <a:rPr lang="en-US" altLang="en-US" sz="2800" dirty="0"/>
              <a:t>O </a:t>
            </a:r>
            <a:r>
              <a:rPr lang="en-US" altLang="en-US" sz="2800" dirty="0" err="1"/>
              <a:t>tranzacţie</a:t>
            </a:r>
            <a:r>
              <a:rPr lang="en-US" altLang="en-US" sz="2800" dirty="0"/>
              <a:t> nu </a:t>
            </a:r>
            <a:r>
              <a:rPr lang="en-US" altLang="en-US" sz="2800" dirty="0" err="1"/>
              <a:t>poate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partaja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modific</a:t>
            </a:r>
            <a:r>
              <a:rPr lang="vi-VN" altLang="en-US" sz="2800" dirty="0"/>
              <a:t>ă</a:t>
            </a:r>
            <a:r>
              <a:rPr lang="en-US" altLang="en-US" sz="2800" dirty="0"/>
              <a:t>rile operate </a:t>
            </a:r>
            <a:r>
              <a:rPr lang="en-US" altLang="en-US" sz="2800" dirty="0" err="1"/>
              <a:t>pân</a:t>
            </a:r>
            <a:r>
              <a:rPr lang="vi-VN" altLang="en-US" sz="2800" dirty="0"/>
              <a:t>ă </a:t>
            </a:r>
            <a:r>
              <a:rPr lang="en-US" altLang="en-US" sz="2800" dirty="0"/>
              <a:t>nu </a:t>
            </a:r>
            <a:r>
              <a:rPr lang="en-US" altLang="en-US" sz="2800" dirty="0" err="1"/>
              <a:t>este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finalizat</a:t>
            </a:r>
            <a:r>
              <a:rPr lang="vi-VN" altLang="en-US" sz="2800" dirty="0"/>
              <a:t>ă</a:t>
            </a:r>
            <a:endParaRPr lang="en-US" altLang="en-US" sz="2800" dirty="0"/>
          </a:p>
          <a:p>
            <a:pPr marL="971550" lvl="1" indent="-228600" eaLnBrk="1" hangingPunct="1"/>
            <a:r>
              <a:rPr lang="en-US" altLang="en-US" dirty="0"/>
              <a:t> </a:t>
            </a:r>
            <a:r>
              <a:rPr lang="en-US" altLang="en-US" sz="2400" dirty="0" err="1"/>
              <a:t>Condiţie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necesar</a:t>
            </a:r>
            <a:r>
              <a:rPr lang="vi-VN" altLang="en-US" sz="2400" dirty="0"/>
              <a:t>ă </a:t>
            </a:r>
            <a:r>
              <a:rPr lang="en-US" altLang="en-US" sz="2400" dirty="0"/>
              <a:t>pentru </a:t>
            </a:r>
            <a:r>
              <a:rPr lang="en-US" altLang="en-US" sz="2400" dirty="0" err="1"/>
              <a:t>evitarea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eşecurilor</a:t>
            </a:r>
            <a:r>
              <a:rPr lang="en-US" altLang="en-US" sz="2400" dirty="0"/>
              <a:t> in </a:t>
            </a:r>
            <a:r>
              <a:rPr lang="en-US" altLang="en-US" sz="2400" dirty="0" err="1"/>
              <a:t>cascad</a:t>
            </a:r>
            <a:r>
              <a:rPr lang="vi-VN" altLang="en-US" sz="2400" dirty="0"/>
              <a:t>ă</a:t>
            </a:r>
            <a:r>
              <a:rPr lang="en-US" altLang="en-US" sz="2400" dirty="0"/>
              <a:t>.</a:t>
            </a:r>
          </a:p>
          <a:p>
            <a:pPr marL="971550" lvl="1" indent="-228600"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57200" y="533401"/>
            <a:ext cx="10287000" cy="7080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sz="4000" b="1" dirty="0" err="1">
                <a:solidFill>
                  <a:schemeClr val="folHlink"/>
                </a:solidFill>
              </a:rPr>
              <a:t>D</a:t>
            </a:r>
            <a:r>
              <a:rPr lang="en-US" altLang="en-US" sz="4000" dirty="0" err="1"/>
              <a:t>urabilitate</a:t>
            </a:r>
            <a:endParaRPr lang="en-US" altLang="en-US" sz="4000" dirty="0"/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838200" y="2133599"/>
            <a:ext cx="11125200" cy="4191000"/>
          </a:xfrm>
          <a:prstGeom prst="rect">
            <a:avLst/>
          </a:prstGeom>
        </p:spPr>
        <p:txBody>
          <a:bodyPr/>
          <a:lstStyle/>
          <a:p>
            <a:pPr marL="228600" indent="-228600" eaLnBrk="1" hangingPunct="1"/>
            <a:r>
              <a:rPr lang="en-US" altLang="en-US" dirty="0"/>
              <a:t> </a:t>
            </a:r>
            <a:r>
              <a:rPr lang="en-US" altLang="en-US" dirty="0" err="1"/>
              <a:t>Odat</a:t>
            </a:r>
            <a:r>
              <a:rPr lang="vi-VN" altLang="en-US" dirty="0"/>
              <a:t>ă </a:t>
            </a:r>
            <a:r>
              <a:rPr lang="en-US" altLang="en-US" dirty="0"/>
              <a:t>o </a:t>
            </a:r>
            <a:r>
              <a:rPr lang="en-US" altLang="en-US" dirty="0" err="1"/>
              <a:t>tranzacţie</a:t>
            </a:r>
            <a:r>
              <a:rPr lang="en-US" altLang="en-US" dirty="0"/>
              <a:t> </a:t>
            </a:r>
            <a:r>
              <a:rPr lang="en-US" altLang="en-US" dirty="0" err="1"/>
              <a:t>finalizat</a:t>
            </a:r>
            <a:r>
              <a:rPr lang="vi-VN" altLang="en-US" dirty="0"/>
              <a:t>ă</a:t>
            </a:r>
            <a:r>
              <a:rPr lang="en-US" altLang="en-US" dirty="0"/>
              <a:t>, </a:t>
            </a:r>
            <a:r>
              <a:rPr lang="en-US" altLang="en-US" dirty="0" err="1"/>
              <a:t>sistemul</a:t>
            </a:r>
            <a:r>
              <a:rPr lang="en-US" altLang="en-US" dirty="0"/>
              <a:t> trebuie s</a:t>
            </a:r>
            <a:r>
              <a:rPr lang="vi-VN" altLang="en-US" dirty="0"/>
              <a:t>ă</a:t>
            </a:r>
            <a:r>
              <a:rPr lang="en-US" altLang="en-US" dirty="0"/>
              <a:t> </a:t>
            </a:r>
            <a:r>
              <a:rPr lang="en-US" altLang="en-US" dirty="0" err="1"/>
              <a:t>garanteze</a:t>
            </a:r>
            <a:r>
              <a:rPr lang="en-US" altLang="en-US" dirty="0"/>
              <a:t> c</a:t>
            </a:r>
            <a:r>
              <a:rPr lang="vi-VN" altLang="en-US" dirty="0"/>
              <a:t>ă </a:t>
            </a:r>
            <a:r>
              <a:rPr lang="en-US" altLang="en-US" dirty="0" err="1"/>
              <a:t>rezultatul</a:t>
            </a:r>
            <a:r>
              <a:rPr lang="en-US" altLang="en-US" dirty="0"/>
              <a:t> </a:t>
            </a:r>
            <a:r>
              <a:rPr lang="en-US" altLang="en-US" dirty="0" err="1"/>
              <a:t>operaţiilor</a:t>
            </a:r>
            <a:r>
              <a:rPr lang="en-US" altLang="en-US" dirty="0"/>
              <a:t> </a:t>
            </a:r>
            <a:r>
              <a:rPr lang="en-US" altLang="en-US" dirty="0" err="1"/>
              <a:t>acesteia</a:t>
            </a:r>
            <a:r>
              <a:rPr lang="en-US" altLang="en-US" dirty="0"/>
              <a:t> nu se </a:t>
            </a:r>
            <a:r>
              <a:rPr lang="en-US" altLang="en-US" dirty="0" err="1"/>
              <a:t>vor</a:t>
            </a:r>
            <a:r>
              <a:rPr lang="en-US" altLang="en-US" dirty="0"/>
              <a:t> </a:t>
            </a:r>
            <a:r>
              <a:rPr lang="en-US" altLang="en-US" dirty="0" err="1"/>
              <a:t>pierde</a:t>
            </a:r>
            <a:r>
              <a:rPr lang="en-US" altLang="en-US" dirty="0"/>
              <a:t>, </a:t>
            </a:r>
            <a:r>
              <a:rPr lang="en-US" altLang="en-US" dirty="0" err="1"/>
              <a:t>chiar</a:t>
            </a:r>
            <a:r>
              <a:rPr lang="en-US" altLang="en-US" dirty="0"/>
              <a:t> si la </a:t>
            </a:r>
            <a:r>
              <a:rPr lang="en-US" altLang="en-US" dirty="0" err="1"/>
              <a:t>apariţia</a:t>
            </a:r>
            <a:r>
              <a:rPr lang="en-US" altLang="en-US" dirty="0"/>
              <a:t> </a:t>
            </a:r>
            <a:r>
              <a:rPr lang="en-US" altLang="en-US" dirty="0" err="1"/>
              <a:t>unor</a:t>
            </a:r>
            <a:r>
              <a:rPr lang="en-US" altLang="en-US" dirty="0"/>
              <a:t> </a:t>
            </a:r>
            <a:r>
              <a:rPr lang="en-US" altLang="en-US" dirty="0" err="1"/>
              <a:t>erori</a:t>
            </a:r>
            <a:r>
              <a:rPr lang="en-US" altLang="en-US" dirty="0"/>
              <a:t> </a:t>
            </a:r>
            <a:r>
              <a:rPr lang="en-US" altLang="en-US" dirty="0" err="1"/>
              <a:t>sau</a:t>
            </a:r>
            <a:r>
              <a:rPr lang="en-US" altLang="en-US" dirty="0"/>
              <a:t> bloc</a:t>
            </a:r>
            <a:r>
              <a:rPr lang="vi-VN" altLang="en-US" dirty="0"/>
              <a:t>ă</a:t>
            </a:r>
            <a:r>
              <a:rPr lang="en-US" altLang="en-US" dirty="0" err="1"/>
              <a:t>ri</a:t>
            </a:r>
            <a:r>
              <a:rPr lang="en-US" altLang="en-US" dirty="0"/>
              <a:t> </a:t>
            </a:r>
            <a:r>
              <a:rPr lang="en-US" altLang="en-US" dirty="0" err="1"/>
              <a:t>ulterioare</a:t>
            </a:r>
            <a:r>
              <a:rPr lang="en-US" altLang="en-US" dirty="0"/>
              <a:t>.</a:t>
            </a:r>
          </a:p>
          <a:p>
            <a:pPr marL="228600" indent="-228600" eaLnBrk="1" hangingPunct="1"/>
            <a:endParaRPr lang="en-US" altLang="en-US" dirty="0"/>
          </a:p>
          <a:p>
            <a:pPr marL="228600" indent="-228600" eaLnBrk="1" hangingPunct="1"/>
            <a:r>
              <a:rPr lang="en-US" altLang="en-US" dirty="0"/>
              <a:t> </a:t>
            </a:r>
            <a:r>
              <a:rPr lang="en-US" altLang="en-US" dirty="0" err="1"/>
              <a:t>Recuperarea</a:t>
            </a:r>
            <a:r>
              <a:rPr lang="en-US" altLang="en-US" dirty="0"/>
              <a:t> </a:t>
            </a:r>
            <a:r>
              <a:rPr lang="en-US" altLang="en-US" dirty="0" err="1"/>
              <a:t>datelor</a:t>
            </a:r>
            <a:endParaRPr lang="en-US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990600" y="1279957"/>
            <a:ext cx="10972800" cy="5029200"/>
          </a:xfrm>
          <a:prstGeom prst="rect">
            <a:avLst/>
          </a:prstGeom>
        </p:spPr>
        <p:txBody>
          <a:bodyPr/>
          <a:lstStyle/>
          <a:p>
            <a:pPr marL="0" indent="0" eaLnBrk="1" hangingPunct="1">
              <a:buSzPct val="130000"/>
              <a:buNone/>
            </a:pPr>
            <a:endParaRPr lang="en-US" altLang="en-US" sz="2800" dirty="0"/>
          </a:p>
          <a:p>
            <a:pPr marL="0" indent="0" eaLnBrk="1" hangingPunct="1">
              <a:buSzPct val="130000"/>
              <a:buNone/>
            </a:pPr>
            <a:endParaRPr lang="en-US" altLang="en-US" sz="2800" dirty="0"/>
          </a:p>
          <a:p>
            <a:pPr marL="228600" indent="-228600" algn="ctr">
              <a:spcBef>
                <a:spcPct val="0"/>
              </a:spcBef>
              <a:buClrTx/>
              <a:buSzTx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T1:	BEGIN   A=A+100,   B=B-100   END</a:t>
            </a:r>
          </a:p>
          <a:p>
            <a:pPr marL="228600" indent="-228600" algn="ctr">
              <a:spcBef>
                <a:spcPct val="0"/>
              </a:spcBef>
              <a:buClrTx/>
              <a:buSzTx/>
              <a:buNone/>
            </a:pPr>
            <a:endParaRPr lang="en-US" altLang="en-US" sz="2400" dirty="0">
              <a:solidFill>
                <a:schemeClr val="tx1"/>
              </a:solidFill>
            </a:endParaRPr>
          </a:p>
          <a:p>
            <a:pPr marL="228600" indent="-228600" algn="ctr">
              <a:spcBef>
                <a:spcPct val="0"/>
              </a:spcBef>
              <a:buClrTx/>
              <a:buSzTx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 T2:	BEGIN   A=1.06*A,   B=1.06*B   END</a:t>
            </a:r>
            <a:endParaRPr lang="en-US" altLang="en-US" sz="2800" dirty="0">
              <a:solidFill>
                <a:schemeClr val="tx1"/>
              </a:solidFill>
            </a:endParaRPr>
          </a:p>
          <a:p>
            <a:pPr marL="228600" indent="-228600" algn="just">
              <a:buSzPct val="130000"/>
              <a:buFont typeface="Wingdings" panose="05000000000000000000" pitchFamily="2" charset="2"/>
              <a:buChar char="§"/>
            </a:pPr>
            <a:endParaRPr lang="en-US" altLang="en-US" sz="2800" dirty="0"/>
          </a:p>
          <a:p>
            <a:pPr marL="228600" indent="-228600" algn="just">
              <a:buSzPct val="130000"/>
              <a:buFont typeface="Wingdings" panose="05000000000000000000" pitchFamily="2" charset="2"/>
              <a:buChar char="§"/>
            </a:pPr>
            <a:endParaRPr lang="en-US" altLang="en-US" sz="2800" dirty="0"/>
          </a:p>
          <a:p>
            <a:pPr marL="228600" indent="-228600" algn="just">
              <a:buSzPct val="130000"/>
              <a:buFont typeface="Wingdings" panose="05000000000000000000" pitchFamily="2" charset="2"/>
              <a:buChar char="§"/>
            </a:pPr>
            <a:r>
              <a:rPr lang="en-US" altLang="en-US" sz="2800" dirty="0"/>
              <a:t> Prima </a:t>
            </a:r>
            <a:r>
              <a:rPr lang="en-US" altLang="en-US" sz="2800" dirty="0" err="1"/>
              <a:t>tranzacţie</a:t>
            </a:r>
            <a:r>
              <a:rPr lang="en-US" altLang="en-US" sz="2800" dirty="0"/>
              <a:t> transfer</a:t>
            </a:r>
            <a:r>
              <a:rPr lang="vi-VN" altLang="en-US" sz="2800" dirty="0"/>
              <a:t>ă</a:t>
            </a:r>
            <a:r>
              <a:rPr lang="en-US" altLang="en-US" sz="2800" dirty="0"/>
              <a:t> 100€ din </a:t>
            </a:r>
            <a:r>
              <a:rPr lang="en-US" altLang="en-US" sz="2800" dirty="0" err="1"/>
              <a:t>contul</a:t>
            </a:r>
            <a:r>
              <a:rPr lang="en-US" altLang="en-US" sz="2800" dirty="0"/>
              <a:t> B </a:t>
            </a:r>
            <a:r>
              <a:rPr lang="ro-RO" altLang="en-US" sz="2800" dirty="0"/>
              <a:t>î</a:t>
            </a:r>
            <a:r>
              <a:rPr lang="en-US" altLang="en-US" sz="2800" dirty="0"/>
              <a:t>n </a:t>
            </a:r>
            <a:r>
              <a:rPr lang="en-US" altLang="en-US" sz="2800" dirty="0" err="1"/>
              <a:t>contul</a:t>
            </a:r>
            <a:r>
              <a:rPr lang="en-US" altLang="en-US" sz="2800" dirty="0"/>
              <a:t> A.  </a:t>
            </a:r>
          </a:p>
          <a:p>
            <a:pPr marL="228600" indent="-228600" algn="just">
              <a:buSzPct val="130000"/>
              <a:buFont typeface="Wingdings" panose="05000000000000000000" pitchFamily="2" charset="2"/>
              <a:buChar char="§"/>
            </a:pPr>
            <a:r>
              <a:rPr lang="en-US" altLang="en-US" sz="2800" dirty="0"/>
              <a:t> </a:t>
            </a:r>
            <a:r>
              <a:rPr lang="en-US" altLang="en-US" sz="2800" dirty="0" err="1"/>
              <a:t>Cea</a:t>
            </a:r>
            <a:r>
              <a:rPr lang="en-US" altLang="en-US" sz="2800" dirty="0"/>
              <a:t> de-a </a:t>
            </a:r>
            <a:r>
              <a:rPr lang="en-US" altLang="en-US" sz="2800" dirty="0" err="1"/>
              <a:t>doua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tranzacţie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adaug</a:t>
            </a:r>
            <a:r>
              <a:rPr lang="vi-VN" altLang="en-US" sz="2800" dirty="0"/>
              <a:t>ă</a:t>
            </a:r>
            <a:r>
              <a:rPr lang="en-US" altLang="en-US" sz="2800" dirty="0"/>
              <a:t> o </a:t>
            </a:r>
            <a:r>
              <a:rPr lang="en-US" altLang="en-US" sz="2800" dirty="0" err="1"/>
              <a:t>doband</a:t>
            </a:r>
            <a:r>
              <a:rPr lang="vi-VN" altLang="en-US" sz="2800" dirty="0"/>
              <a:t>ă</a:t>
            </a:r>
            <a:r>
              <a:rPr lang="en-US" altLang="en-US" sz="2800" dirty="0"/>
              <a:t> de 6% </a:t>
            </a:r>
            <a:r>
              <a:rPr lang="en-US" altLang="en-US" sz="2800" dirty="0" err="1"/>
              <a:t>sumelor</a:t>
            </a:r>
            <a:r>
              <a:rPr lang="en-US" altLang="en-US" sz="2800" dirty="0"/>
              <a:t> din </a:t>
            </a:r>
            <a:r>
              <a:rPr lang="en-US" altLang="en-US" sz="2800" dirty="0" err="1"/>
              <a:t>ambele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conturi</a:t>
            </a:r>
            <a:r>
              <a:rPr lang="en-US" altLang="en-US" sz="2800" dirty="0"/>
              <a:t>.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573088"/>
            <a:ext cx="9982200" cy="6461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9pPr>
          </a:lstStyle>
          <a:p>
            <a:pPr eaLnBrk="1" hangingPunct="1"/>
            <a:r>
              <a:rPr lang="en-US" altLang="en-US" kern="0" dirty="0" err="1"/>
              <a:t>Exemplu</a:t>
            </a:r>
            <a:endParaRPr lang="en-US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4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57200" y="344488"/>
            <a:ext cx="10210800" cy="646112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dirty="0" err="1"/>
              <a:t>Exemplu</a:t>
            </a:r>
            <a:endParaRPr lang="en-US" altLang="en-US" dirty="0"/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524000" y="1219200"/>
            <a:ext cx="10515600" cy="4800600"/>
          </a:xfrm>
          <a:prstGeom prst="rect">
            <a:avLst/>
          </a:prstGeom>
        </p:spPr>
        <p:txBody>
          <a:bodyPr/>
          <a:lstStyle/>
          <a:p>
            <a:pPr marL="228600" indent="-228600" eaLnBrk="1" hangingPunct="1"/>
            <a:r>
              <a:rPr lang="ro-RO" altLang="en-US" sz="2800" dirty="0"/>
              <a:t> </a:t>
            </a:r>
            <a:r>
              <a:rPr lang="en-US" altLang="en-US" sz="2800" dirty="0"/>
              <a:t>O </a:t>
            </a:r>
            <a:r>
              <a:rPr lang="en-US" altLang="en-US" sz="2800" dirty="0" err="1"/>
              <a:t>posibil</a:t>
            </a:r>
            <a:r>
              <a:rPr lang="vi-VN" altLang="en-US" sz="2800" dirty="0"/>
              <a:t>ă</a:t>
            </a:r>
            <a:r>
              <a:rPr lang="en-US" altLang="en-US" sz="2800" dirty="0"/>
              <a:t> </a:t>
            </a:r>
            <a:r>
              <a:rPr lang="en-US" altLang="en-US" sz="2800" dirty="0" err="1"/>
              <a:t>intercalare</a:t>
            </a:r>
            <a:r>
              <a:rPr lang="en-US" altLang="en-US" sz="2800" dirty="0"/>
              <a:t> a </a:t>
            </a:r>
            <a:r>
              <a:rPr lang="en-US" altLang="en-US" sz="2800" dirty="0" err="1"/>
              <a:t>operaţiilor</a:t>
            </a:r>
            <a:r>
              <a:rPr lang="en-US" altLang="en-US" sz="2800" dirty="0"/>
              <a:t> (</a:t>
            </a:r>
            <a:r>
              <a:rPr lang="en-US" altLang="en-US" sz="2800" i="1" u="sng" dirty="0">
                <a:solidFill>
                  <a:schemeClr val="folHlink"/>
                </a:solidFill>
              </a:rPr>
              <a:t>plan</a:t>
            </a:r>
            <a:r>
              <a:rPr lang="en-US" altLang="en-US" sz="2800" dirty="0"/>
              <a:t>):</a:t>
            </a:r>
          </a:p>
          <a:p>
            <a:pPr marL="228600" indent="-228600" eaLnBrk="1" hangingPunct="1"/>
            <a:endParaRPr lang="en-US" altLang="en-US" sz="1200" dirty="0"/>
          </a:p>
          <a:p>
            <a:pPr marL="228600" indent="-228600">
              <a:spcBef>
                <a:spcPct val="0"/>
              </a:spcBef>
              <a:buClrTx/>
              <a:buSzTx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		T1:	 A=A+100,   		     B=B-100   </a:t>
            </a:r>
          </a:p>
          <a:p>
            <a:pPr marL="228600" indent="-228600">
              <a:spcBef>
                <a:spcPct val="0"/>
              </a:spcBef>
              <a:buClrTx/>
              <a:buSzTx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		T2:	   	         A=1.06*A,  		 B=1.06*B</a:t>
            </a:r>
          </a:p>
          <a:p>
            <a:pPr marL="228600" indent="-228600" eaLnBrk="1" hangingPunct="1"/>
            <a:endParaRPr lang="en-US" altLang="en-US" sz="1200" dirty="0"/>
          </a:p>
          <a:p>
            <a:pPr marL="228600" indent="-228600" eaLnBrk="1" hangingPunct="1"/>
            <a:r>
              <a:rPr lang="en-US" altLang="en-US" sz="2800" dirty="0"/>
              <a:t> O a doua variant</a:t>
            </a:r>
            <a:r>
              <a:rPr lang="vi-VN" altLang="en-US" sz="2800" dirty="0"/>
              <a:t>ă</a:t>
            </a:r>
            <a:r>
              <a:rPr lang="en-US" altLang="en-US" sz="2800" dirty="0"/>
              <a:t>:</a:t>
            </a:r>
          </a:p>
          <a:p>
            <a:pPr marL="228600" indent="-228600">
              <a:spcBef>
                <a:spcPct val="0"/>
              </a:spcBef>
              <a:buClrTx/>
              <a:buSzTx/>
              <a:buNone/>
            </a:pPr>
            <a:endParaRPr lang="en-US" altLang="en-US" sz="1200" dirty="0">
              <a:solidFill>
                <a:schemeClr val="tx1"/>
              </a:solidFill>
            </a:endParaRPr>
          </a:p>
          <a:p>
            <a:pPr marL="228600" indent="-228600">
              <a:spcBef>
                <a:spcPct val="0"/>
              </a:spcBef>
              <a:buClrTx/>
              <a:buSzTx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	</a:t>
            </a:r>
            <a:r>
              <a:rPr lang="en-US" altLang="en-US" sz="2400" dirty="0">
                <a:solidFill>
                  <a:schemeClr val="hlink"/>
                </a:solidFill>
              </a:rPr>
              <a:t>	</a:t>
            </a:r>
            <a:r>
              <a:rPr lang="en-US" altLang="en-US" sz="2400" dirty="0">
                <a:solidFill>
                  <a:schemeClr val="tx1"/>
                </a:solidFill>
              </a:rPr>
              <a:t>T1:	 A=A+100,   		     		B=B-100   </a:t>
            </a:r>
          </a:p>
          <a:p>
            <a:pPr marL="228600" indent="-228600">
              <a:spcBef>
                <a:spcPct val="0"/>
              </a:spcBef>
              <a:buClrTx/>
              <a:buSzTx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		T2:	   	         A=1.06*A, B=1.06*B</a:t>
            </a:r>
          </a:p>
          <a:p>
            <a:pPr marL="228600" indent="-228600" eaLnBrk="1" hangingPunct="1"/>
            <a:endParaRPr lang="en-US" altLang="en-US" sz="1200" dirty="0">
              <a:solidFill>
                <a:schemeClr val="tx1"/>
              </a:solidFill>
            </a:endParaRPr>
          </a:p>
          <a:p>
            <a:pPr marL="228600" indent="-228600">
              <a:buClr>
                <a:schemeClr val="tx1"/>
              </a:buClr>
              <a:buNone/>
            </a:pPr>
            <a:r>
              <a:rPr lang="en-US" altLang="en-US" sz="2800" dirty="0"/>
              <a:t>Cum “</a:t>
            </a:r>
            <a:r>
              <a:rPr lang="en-US" altLang="en-US" sz="2800" dirty="0" err="1"/>
              <a:t>vede</a:t>
            </a:r>
            <a:r>
              <a:rPr lang="en-US" altLang="en-US" sz="2800" dirty="0"/>
              <a:t>” SGBD al </a:t>
            </a:r>
            <a:r>
              <a:rPr lang="en-US" altLang="en-US" sz="2800" dirty="0" err="1"/>
              <a:t>doilea</a:t>
            </a:r>
            <a:r>
              <a:rPr lang="en-US" altLang="en-US" sz="2800" dirty="0"/>
              <a:t> plan:</a:t>
            </a:r>
          </a:p>
          <a:p>
            <a:pPr marL="228600" indent="-228600">
              <a:spcBef>
                <a:spcPct val="0"/>
              </a:spcBef>
              <a:buClrTx/>
              <a:buSzTx/>
              <a:buNone/>
            </a:pPr>
            <a:endParaRPr lang="en-US" altLang="en-US" sz="1200" dirty="0">
              <a:solidFill>
                <a:schemeClr val="tx1"/>
              </a:solidFill>
            </a:endParaRPr>
          </a:p>
          <a:p>
            <a:pPr marL="228600" indent="-228600">
              <a:spcBef>
                <a:spcPct val="0"/>
              </a:spcBef>
              <a:buClrTx/>
              <a:buSzTx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		T1:	 R(A), W(A),   		     	      R(B), W(B)</a:t>
            </a:r>
          </a:p>
          <a:p>
            <a:pPr marL="228600" indent="-228600">
              <a:spcBef>
                <a:spcPct val="0"/>
              </a:spcBef>
              <a:buClrTx/>
              <a:buSzTx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		T2:	   		R(A), W(A), R(B), W(B)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8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8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8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8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84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84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5BB1C2-66B1-E35D-B250-D3AB46EE8A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>
            <a:extLst>
              <a:ext uri="{FF2B5EF4-FFF2-40B4-BE49-F238E27FC236}">
                <a16:creationId xmlns:a16="http://schemas.microsoft.com/office/drawing/2014/main" id="{AA2FABF4-912A-E13E-82F3-0F7712711FE9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457200" y="344488"/>
            <a:ext cx="10210800" cy="646112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dirty="0" err="1"/>
              <a:t>Anomalii</a:t>
            </a:r>
            <a:r>
              <a:rPr lang="en-US" altLang="en-US" dirty="0"/>
              <a:t> de </a:t>
            </a:r>
            <a:r>
              <a:rPr lang="en-US" altLang="en-US" dirty="0" err="1"/>
              <a:t>executie</a:t>
            </a:r>
            <a:r>
              <a:rPr lang="en-US" altLang="en-US" dirty="0"/>
              <a:t> in </a:t>
            </a:r>
            <a:r>
              <a:rPr lang="en-US" altLang="en-US" dirty="0" err="1"/>
              <a:t>tranzactiile</a:t>
            </a:r>
            <a:r>
              <a:rPr lang="en-US" altLang="en-US" dirty="0"/>
              <a:t> intercalate</a:t>
            </a:r>
          </a:p>
        </p:txBody>
      </p:sp>
      <p:sp>
        <p:nvSpPr>
          <p:cNvPr id="318467" name="Rectangle 3">
            <a:extLst>
              <a:ext uri="{FF2B5EF4-FFF2-40B4-BE49-F238E27FC236}">
                <a16:creationId xmlns:a16="http://schemas.microsoft.com/office/drawing/2014/main" id="{662D0660-C562-1498-3F2A-620C1DE1A047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524000" y="1219200"/>
            <a:ext cx="10515600" cy="4800600"/>
          </a:xfrm>
          <a:prstGeom prst="rect">
            <a:avLst/>
          </a:prstGeom>
        </p:spPr>
        <p:txBody>
          <a:bodyPr/>
          <a:lstStyle/>
          <a:p>
            <a:pPr marL="228600" indent="-228600" eaLnBrk="1" hangingPunct="1"/>
            <a:endParaRPr lang="en-US" altLang="en-US" sz="1200" dirty="0"/>
          </a:p>
          <a:p>
            <a:pPr marL="228600" indent="-228600" eaLnBrk="1" hangingPunct="1"/>
            <a:r>
              <a:rPr lang="en-US" altLang="en-US" sz="2800" dirty="0"/>
              <a:t>RR: </a:t>
            </a:r>
          </a:p>
          <a:p>
            <a:pPr marL="628650" lvl="1" indent="-228600" eaLnBrk="1" hangingPunct="1"/>
            <a:r>
              <a:rPr lang="en-US" altLang="en-US" sz="2400" dirty="0" err="1"/>
              <a:t>Două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tranzacții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doar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citesc</a:t>
            </a:r>
            <a:r>
              <a:rPr lang="en-US" altLang="en-US" sz="2400" dirty="0"/>
              <a:t> un </a:t>
            </a:r>
            <a:r>
              <a:rPr lang="en-US" altLang="en-US" sz="2400" dirty="0" err="1"/>
              <a:t>obiect</a:t>
            </a:r>
            <a:r>
              <a:rPr lang="en-US" altLang="en-US" sz="2400" dirty="0"/>
              <a:t> de date =&gt; </a:t>
            </a:r>
            <a:r>
              <a:rPr lang="en-US" altLang="en-US" sz="2400" dirty="0" err="1"/>
              <a:t>fără</a:t>
            </a:r>
            <a:r>
              <a:rPr lang="en-US" altLang="en-US" sz="2400" dirty="0"/>
              <a:t> conflict, </a:t>
            </a:r>
            <a:r>
              <a:rPr lang="en-US" altLang="en-US" sz="2400" dirty="0" err="1"/>
              <a:t>ordinea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execuției</a:t>
            </a:r>
            <a:r>
              <a:rPr lang="en-US" altLang="en-US" sz="2400" dirty="0"/>
              <a:t> nu </a:t>
            </a:r>
            <a:r>
              <a:rPr lang="en-US" altLang="en-US" sz="2400" dirty="0" err="1"/>
              <a:t>este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importantă</a:t>
            </a:r>
            <a:r>
              <a:rPr lang="en-US" altLang="en-US" sz="2400" dirty="0"/>
              <a:t>.</a:t>
            </a:r>
          </a:p>
          <a:p>
            <a:pPr marL="228600" indent="-228600" eaLnBrk="1" hangingPunct="1"/>
            <a:r>
              <a:rPr lang="en-US" altLang="en-US" sz="2800" dirty="0"/>
              <a:t>R/W (set date </a:t>
            </a:r>
            <a:r>
              <a:rPr lang="en-US" altLang="en-US" sz="2800" dirty="0" err="1"/>
              <a:t>diferit</a:t>
            </a:r>
            <a:r>
              <a:rPr lang="en-US" altLang="en-US" sz="2800" dirty="0"/>
              <a:t>)</a:t>
            </a:r>
          </a:p>
          <a:p>
            <a:pPr marL="628650" lvl="1" indent="-228600" eaLnBrk="1" hangingPunct="1"/>
            <a:r>
              <a:rPr lang="en-US" altLang="en-US" sz="2400" dirty="0" err="1"/>
              <a:t>Două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tranzacții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citesc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și</a:t>
            </a:r>
            <a:r>
              <a:rPr lang="en-US" altLang="en-US" sz="2400" dirty="0"/>
              <a:t>/</a:t>
            </a:r>
            <a:r>
              <a:rPr lang="en-US" altLang="en-US" sz="2400" dirty="0" err="1"/>
              <a:t>sau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scriu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obiecte</a:t>
            </a:r>
            <a:r>
              <a:rPr lang="en-US" altLang="en-US" sz="2400" dirty="0"/>
              <a:t> de date </a:t>
            </a:r>
            <a:r>
              <a:rPr lang="en-US" altLang="en-US" sz="2400" dirty="0" err="1"/>
              <a:t>complet</a:t>
            </a:r>
            <a:r>
              <a:rPr lang="en-US" altLang="en-US" sz="2400" dirty="0"/>
              <a:t> separate =&gt; </a:t>
            </a:r>
            <a:r>
              <a:rPr lang="en-US" altLang="en-US" sz="2400" dirty="0" err="1"/>
              <a:t>fără</a:t>
            </a:r>
            <a:r>
              <a:rPr lang="en-US" altLang="en-US" sz="2400" dirty="0"/>
              <a:t> conflict, </a:t>
            </a:r>
            <a:r>
              <a:rPr lang="en-US" altLang="en-US" sz="2400" dirty="0" err="1"/>
              <a:t>ordinea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execuției</a:t>
            </a:r>
            <a:r>
              <a:rPr lang="en-US" altLang="en-US" sz="2400" dirty="0"/>
              <a:t> nu </a:t>
            </a:r>
            <a:r>
              <a:rPr lang="en-US" altLang="en-US" sz="2400" dirty="0" err="1"/>
              <a:t>este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importantă</a:t>
            </a:r>
            <a:r>
              <a:rPr lang="en-US" altLang="en-US" sz="2400" dirty="0"/>
              <a:t>.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</a:p>
          <a:p>
            <a:pPr marL="228600" indent="-228600" eaLnBrk="1" hangingPunct="1"/>
            <a:r>
              <a:rPr lang="en-US" altLang="en-US" sz="2800" dirty="0"/>
              <a:t>R/W (</a:t>
            </a:r>
            <a:r>
              <a:rPr lang="en-US" altLang="en-US" sz="2800" dirty="0" err="1"/>
              <a:t>acelasi</a:t>
            </a:r>
            <a:r>
              <a:rPr lang="en-US" altLang="en-US" sz="2800" dirty="0"/>
              <a:t> set date </a:t>
            </a:r>
            <a:r>
              <a:rPr lang="en-US" altLang="en-US" sz="2800" dirty="0" err="1"/>
              <a:t>diferit</a:t>
            </a:r>
            <a:r>
              <a:rPr lang="en-US" altLang="en-US" sz="2800" dirty="0"/>
              <a:t>)</a:t>
            </a:r>
          </a:p>
          <a:p>
            <a:pPr marL="628650" lvl="1" indent="-228600" eaLnBrk="1" hangingPunct="1"/>
            <a:r>
              <a:rPr lang="en-US" altLang="en-US" sz="2400" dirty="0" err="1">
                <a:solidFill>
                  <a:schemeClr val="tx2">
                    <a:lumMod val="75000"/>
                  </a:schemeClr>
                </a:solidFill>
              </a:rPr>
              <a:t>Două</a:t>
            </a:r>
            <a:r>
              <a:rPr lang="en-US" altLang="en-US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2400" dirty="0" err="1">
                <a:solidFill>
                  <a:schemeClr val="tx2">
                    <a:lumMod val="75000"/>
                  </a:schemeClr>
                </a:solidFill>
              </a:rPr>
              <a:t>tranzacții</a:t>
            </a:r>
            <a:r>
              <a:rPr lang="en-US" altLang="en-US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2400" dirty="0" err="1">
                <a:solidFill>
                  <a:schemeClr val="tx2">
                    <a:lumMod val="75000"/>
                  </a:schemeClr>
                </a:solidFill>
              </a:rPr>
              <a:t>operează</a:t>
            </a:r>
            <a:r>
              <a:rPr lang="en-US" altLang="en-US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2400" dirty="0" err="1">
                <a:solidFill>
                  <a:schemeClr val="tx2">
                    <a:lumMod val="75000"/>
                  </a:schemeClr>
                </a:solidFill>
              </a:rPr>
              <a:t>asupra</a:t>
            </a:r>
            <a:r>
              <a:rPr lang="en-US" altLang="en-US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2400" dirty="0" err="1">
                <a:solidFill>
                  <a:schemeClr val="tx2">
                    <a:lumMod val="75000"/>
                  </a:schemeClr>
                </a:solidFill>
              </a:rPr>
              <a:t>aceluiași</a:t>
            </a:r>
            <a:r>
              <a:rPr lang="en-US" altLang="en-US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2400" dirty="0" err="1">
                <a:solidFill>
                  <a:schemeClr val="tx2">
                    <a:lumMod val="75000"/>
                  </a:schemeClr>
                </a:solidFill>
              </a:rPr>
              <a:t>obiect</a:t>
            </a:r>
            <a:r>
              <a:rPr lang="en-US" altLang="en-US" sz="2400" dirty="0">
                <a:solidFill>
                  <a:schemeClr val="tx2">
                    <a:lumMod val="75000"/>
                  </a:schemeClr>
                </a:solidFill>
              </a:rPr>
              <a:t> de date, </a:t>
            </a:r>
            <a:r>
              <a:rPr lang="en-US" altLang="en-US" sz="2400" dirty="0" err="1">
                <a:solidFill>
                  <a:schemeClr val="tx2">
                    <a:lumMod val="75000"/>
                  </a:schemeClr>
                </a:solidFill>
              </a:rPr>
              <a:t>iar</a:t>
            </a:r>
            <a:r>
              <a:rPr lang="en-US" altLang="en-US" sz="2400" dirty="0">
                <a:solidFill>
                  <a:schemeClr val="tx2">
                    <a:lumMod val="75000"/>
                  </a:schemeClr>
                </a:solidFill>
              </a:rPr>
              <a:t> cel </a:t>
            </a:r>
            <a:r>
              <a:rPr lang="en-US" altLang="en-US" sz="2400" dirty="0" err="1">
                <a:solidFill>
                  <a:schemeClr val="tx2">
                    <a:lumMod val="75000"/>
                  </a:schemeClr>
                </a:solidFill>
              </a:rPr>
              <a:t>puțin</a:t>
            </a:r>
            <a:r>
              <a:rPr lang="en-US" altLang="en-US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2400" dirty="0" err="1">
                <a:solidFill>
                  <a:schemeClr val="tx2">
                    <a:lumMod val="75000"/>
                  </a:schemeClr>
                </a:solidFill>
              </a:rPr>
              <a:t>una</a:t>
            </a:r>
            <a:r>
              <a:rPr lang="en-US" altLang="en-US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2400" dirty="0" err="1">
                <a:solidFill>
                  <a:schemeClr val="tx2">
                    <a:lumMod val="75000"/>
                  </a:schemeClr>
                </a:solidFill>
              </a:rPr>
              <a:t>dintre</a:t>
            </a:r>
            <a:r>
              <a:rPr lang="en-US" altLang="en-US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2400" dirty="0" err="1">
                <a:solidFill>
                  <a:schemeClr val="tx2">
                    <a:lumMod val="75000"/>
                  </a:schemeClr>
                </a:solidFill>
              </a:rPr>
              <a:t>ele</a:t>
            </a:r>
            <a:r>
              <a:rPr lang="en-US" altLang="en-US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2400" dirty="0" err="1">
                <a:solidFill>
                  <a:schemeClr val="tx2">
                    <a:lumMod val="75000"/>
                  </a:schemeClr>
                </a:solidFill>
              </a:rPr>
              <a:t>efectuează</a:t>
            </a:r>
            <a:r>
              <a:rPr lang="en-US" altLang="en-US" sz="2400" dirty="0">
                <a:solidFill>
                  <a:schemeClr val="tx2">
                    <a:lumMod val="75000"/>
                  </a:schemeClr>
                </a:solidFill>
              </a:rPr>
              <a:t> o </a:t>
            </a:r>
            <a:r>
              <a:rPr lang="en-US" altLang="en-US" sz="2400" dirty="0" err="1">
                <a:solidFill>
                  <a:schemeClr val="tx2">
                    <a:lumMod val="75000"/>
                  </a:schemeClr>
                </a:solidFill>
              </a:rPr>
              <a:t>operație</a:t>
            </a:r>
            <a:r>
              <a:rPr lang="en-US" altLang="en-US" sz="2400" dirty="0">
                <a:solidFill>
                  <a:schemeClr val="tx2">
                    <a:lumMod val="75000"/>
                  </a:schemeClr>
                </a:solidFill>
              </a:rPr>
              <a:t> de </a:t>
            </a:r>
            <a:r>
              <a:rPr lang="en-US" altLang="en-US" sz="2400" dirty="0" err="1">
                <a:solidFill>
                  <a:schemeClr val="tx2">
                    <a:lumMod val="75000"/>
                  </a:schemeClr>
                </a:solidFill>
              </a:rPr>
              <a:t>scriere</a:t>
            </a:r>
            <a:r>
              <a:rPr lang="en-US" altLang="en-US" sz="2400" dirty="0">
                <a:solidFill>
                  <a:schemeClr val="tx2">
                    <a:lumMod val="75000"/>
                  </a:schemeClr>
                </a:solidFill>
              </a:rPr>
              <a:t> =&gt; </a:t>
            </a:r>
            <a:r>
              <a:rPr lang="en-US" altLang="en-US" sz="2400" dirty="0" err="1">
                <a:solidFill>
                  <a:schemeClr val="tx2">
                    <a:lumMod val="75000"/>
                  </a:schemeClr>
                </a:solidFill>
              </a:rPr>
              <a:t>ordinea</a:t>
            </a:r>
            <a:r>
              <a:rPr lang="en-US" altLang="en-US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2400" dirty="0" err="1">
                <a:solidFill>
                  <a:schemeClr val="tx2">
                    <a:lumMod val="75000"/>
                  </a:schemeClr>
                </a:solidFill>
              </a:rPr>
              <a:t>execuției</a:t>
            </a:r>
            <a:r>
              <a:rPr lang="en-US" altLang="en-US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2400" dirty="0" err="1">
                <a:solidFill>
                  <a:schemeClr val="tx2">
                    <a:lumMod val="75000"/>
                  </a:schemeClr>
                </a:solidFill>
              </a:rPr>
              <a:t>este</a:t>
            </a:r>
            <a:r>
              <a:rPr lang="en-US" altLang="en-US" sz="2400" dirty="0">
                <a:solidFill>
                  <a:schemeClr val="tx2">
                    <a:lumMod val="75000"/>
                  </a:schemeClr>
                </a:solidFill>
              </a:rPr>
              <a:t> important – </a:t>
            </a:r>
            <a:r>
              <a:rPr lang="en-US" altLang="en-US" sz="2400" b="1" dirty="0" err="1">
                <a:solidFill>
                  <a:schemeClr val="tx2">
                    <a:lumMod val="75000"/>
                  </a:schemeClr>
                </a:solidFill>
              </a:rPr>
              <a:t>Conflicte</a:t>
            </a:r>
            <a:r>
              <a:rPr lang="en-US" altLang="en-US" sz="2400" b="1" dirty="0">
                <a:solidFill>
                  <a:schemeClr val="tx2">
                    <a:lumMod val="75000"/>
                  </a:schemeClr>
                </a:solidFill>
              </a:rPr>
              <a:t>!</a:t>
            </a:r>
          </a:p>
          <a:p>
            <a:pPr marL="400050" lvl="1" indent="0" eaLnBrk="1" hangingPunct="1">
              <a:buNone/>
            </a:pPr>
            <a:endParaRPr lang="en-US" altLang="en-US" sz="800" dirty="0">
              <a:solidFill>
                <a:schemeClr val="tx1"/>
              </a:solidFill>
            </a:endParaRPr>
          </a:p>
          <a:p>
            <a:pPr marL="228600" indent="-228600">
              <a:spcBef>
                <a:spcPct val="0"/>
              </a:spcBef>
              <a:buClrTx/>
              <a:buSzTx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	</a:t>
            </a:r>
            <a:r>
              <a:rPr lang="en-US" altLang="en-US" sz="2400" dirty="0">
                <a:solidFill>
                  <a:schemeClr val="hlink"/>
                </a:solidFill>
              </a:rPr>
              <a:t>	</a:t>
            </a:r>
            <a:endParaRPr lang="en-US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16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8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8A4D45-DAB7-B18B-40DD-82A81B0B79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>
            <a:extLst>
              <a:ext uri="{FF2B5EF4-FFF2-40B4-BE49-F238E27FC236}">
                <a16:creationId xmlns:a16="http://schemas.microsoft.com/office/drawing/2014/main" id="{25B7C1B3-D93E-6E5B-7164-B25125525529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457200" y="344488"/>
            <a:ext cx="10210800" cy="646112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dirty="0" err="1"/>
              <a:t>Conflicte</a:t>
            </a:r>
            <a:r>
              <a:rPr lang="en-US" altLang="en-US" dirty="0"/>
              <a:t>:</a:t>
            </a:r>
          </a:p>
        </p:txBody>
      </p:sp>
      <p:sp>
        <p:nvSpPr>
          <p:cNvPr id="318467" name="Rectangle 3">
            <a:extLst>
              <a:ext uri="{FF2B5EF4-FFF2-40B4-BE49-F238E27FC236}">
                <a16:creationId xmlns:a16="http://schemas.microsoft.com/office/drawing/2014/main" id="{4205D11B-4CA5-A298-7F97-45126FBE6385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524000" y="1219200"/>
            <a:ext cx="10515600" cy="4800600"/>
          </a:xfrm>
          <a:prstGeom prst="rect">
            <a:avLst/>
          </a:prstGeom>
        </p:spPr>
        <p:txBody>
          <a:bodyPr/>
          <a:lstStyle/>
          <a:p>
            <a:pPr marL="228600" indent="-228600" eaLnBrk="1" hangingPunct="1"/>
            <a:endParaRPr lang="en-US" altLang="en-US" sz="1200" dirty="0"/>
          </a:p>
          <a:p>
            <a:pPr marL="0" indent="0">
              <a:buNone/>
            </a:pPr>
            <a:r>
              <a:rPr lang="fr-FR" sz="2800" b="1" dirty="0" err="1"/>
              <a:t>Conflicte</a:t>
            </a:r>
            <a:r>
              <a:rPr lang="fr-FR" sz="2800" b="1" dirty="0"/>
              <a:t>:</a:t>
            </a:r>
            <a:endParaRPr lang="fr-FR" sz="2800" dirty="0"/>
          </a:p>
          <a:p>
            <a:r>
              <a:rPr lang="fr-FR" sz="2800" b="1" dirty="0"/>
              <a:t>WR </a:t>
            </a:r>
            <a:r>
              <a:rPr lang="fr-FR" sz="2800" b="1" dirty="0" err="1"/>
              <a:t>Conflict</a:t>
            </a:r>
            <a:r>
              <a:rPr lang="fr-FR" sz="2800" dirty="0"/>
              <a:t> – T2 </a:t>
            </a:r>
            <a:r>
              <a:rPr lang="fr-FR" sz="2800" dirty="0" err="1"/>
              <a:t>citește</a:t>
            </a:r>
            <a:r>
              <a:rPr lang="fr-FR" sz="2800" dirty="0"/>
              <a:t> un </a:t>
            </a:r>
            <a:r>
              <a:rPr lang="fr-FR" sz="2800" dirty="0" err="1"/>
              <a:t>obiect</a:t>
            </a:r>
            <a:r>
              <a:rPr lang="fr-FR" sz="2800" dirty="0"/>
              <a:t> de date </a:t>
            </a:r>
            <a:r>
              <a:rPr lang="fr-FR" sz="2800" dirty="0" err="1"/>
              <a:t>scris</a:t>
            </a:r>
            <a:r>
              <a:rPr lang="fr-FR" sz="2800" dirty="0"/>
              <a:t> </a:t>
            </a:r>
            <a:r>
              <a:rPr lang="fr-FR" sz="2800" dirty="0" err="1"/>
              <a:t>anterior</a:t>
            </a:r>
            <a:r>
              <a:rPr lang="fr-FR" sz="2800" dirty="0"/>
              <a:t> de T1.</a:t>
            </a:r>
          </a:p>
          <a:p>
            <a:endParaRPr lang="fr-FR" sz="2800" dirty="0"/>
          </a:p>
          <a:p>
            <a:r>
              <a:rPr lang="fr-FR" sz="2800" b="1" dirty="0"/>
              <a:t>RW </a:t>
            </a:r>
            <a:r>
              <a:rPr lang="fr-FR" sz="2800" b="1" dirty="0" err="1"/>
              <a:t>Conflict</a:t>
            </a:r>
            <a:r>
              <a:rPr lang="fr-FR" sz="2800" dirty="0"/>
              <a:t> – T2 </a:t>
            </a:r>
            <a:r>
              <a:rPr lang="fr-FR" sz="2800" dirty="0" err="1"/>
              <a:t>scrie</a:t>
            </a:r>
            <a:r>
              <a:rPr lang="fr-FR" sz="2800" dirty="0"/>
              <a:t> un </a:t>
            </a:r>
            <a:r>
              <a:rPr lang="fr-FR" sz="2800" dirty="0" err="1"/>
              <a:t>obiect</a:t>
            </a:r>
            <a:r>
              <a:rPr lang="fr-FR" sz="2800" dirty="0"/>
              <a:t> de date </a:t>
            </a:r>
            <a:r>
              <a:rPr lang="fr-FR" sz="2800" dirty="0" err="1"/>
              <a:t>citit</a:t>
            </a:r>
            <a:r>
              <a:rPr lang="fr-FR" sz="2800" dirty="0"/>
              <a:t> </a:t>
            </a:r>
            <a:r>
              <a:rPr lang="fr-FR" sz="2800" dirty="0" err="1"/>
              <a:t>anterior</a:t>
            </a:r>
            <a:r>
              <a:rPr lang="fr-FR" sz="2800" dirty="0"/>
              <a:t> de T1.</a:t>
            </a:r>
          </a:p>
          <a:p>
            <a:endParaRPr lang="fr-FR" sz="2800" dirty="0"/>
          </a:p>
          <a:p>
            <a:r>
              <a:rPr lang="fr-FR" sz="2800" b="1" dirty="0"/>
              <a:t>WW </a:t>
            </a:r>
            <a:r>
              <a:rPr lang="fr-FR" sz="2800" b="1" dirty="0" err="1"/>
              <a:t>Conflict</a:t>
            </a:r>
            <a:r>
              <a:rPr lang="fr-FR" sz="2800" dirty="0"/>
              <a:t> – T2 </a:t>
            </a:r>
            <a:r>
              <a:rPr lang="fr-FR" sz="2800" dirty="0" err="1"/>
              <a:t>scrie</a:t>
            </a:r>
            <a:r>
              <a:rPr lang="fr-FR" sz="2800" dirty="0"/>
              <a:t> un </a:t>
            </a:r>
            <a:r>
              <a:rPr lang="fr-FR" sz="2800" dirty="0" err="1"/>
              <a:t>obiect</a:t>
            </a:r>
            <a:r>
              <a:rPr lang="fr-FR" sz="2800" dirty="0"/>
              <a:t> de date </a:t>
            </a:r>
            <a:r>
              <a:rPr lang="fr-FR" sz="2800" dirty="0" err="1"/>
              <a:t>scris</a:t>
            </a:r>
            <a:r>
              <a:rPr lang="fr-FR" sz="2800" dirty="0"/>
              <a:t> </a:t>
            </a:r>
            <a:r>
              <a:rPr lang="fr-FR" sz="2800" dirty="0" err="1"/>
              <a:t>anterior</a:t>
            </a:r>
            <a:r>
              <a:rPr lang="fr-FR" sz="2800" dirty="0"/>
              <a:t> de T1.</a:t>
            </a:r>
          </a:p>
          <a:p>
            <a:pPr marL="400050" lvl="1" indent="0" eaLnBrk="1" hangingPunct="1">
              <a:buNone/>
            </a:pPr>
            <a:endParaRPr lang="en-US" altLang="en-US" sz="800" dirty="0">
              <a:solidFill>
                <a:schemeClr val="tx1"/>
              </a:solidFill>
            </a:endParaRPr>
          </a:p>
          <a:p>
            <a:pPr marL="228600" indent="-228600">
              <a:spcBef>
                <a:spcPct val="0"/>
              </a:spcBef>
              <a:buClrTx/>
              <a:buSzTx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	</a:t>
            </a:r>
            <a:r>
              <a:rPr lang="en-US" altLang="en-US" sz="2400" dirty="0">
                <a:solidFill>
                  <a:schemeClr val="hlink"/>
                </a:solidFill>
              </a:rPr>
              <a:t>	</a:t>
            </a:r>
            <a:endParaRPr lang="en-US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44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8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A9A87-B63F-6C59-1D8C-3A079ADAA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Detalii</a:t>
            </a:r>
            <a:r>
              <a:rPr lang="en-US" dirty="0"/>
              <a:t> </a:t>
            </a:r>
            <a:r>
              <a:rPr lang="en-US" dirty="0" err="1"/>
              <a:t>organizatorice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425B3-25D9-9E04-2EAB-7721A1E09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 code: </a:t>
            </a:r>
            <a:r>
              <a:rPr lang="ro-RO" b="1" i="0" dirty="0">
                <a:solidFill>
                  <a:srgbClr val="242424"/>
                </a:solidFill>
                <a:effectLst/>
                <a:latin typeface="-apple-system"/>
              </a:rPr>
              <a:t>7xykd68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243102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81000" y="573088"/>
            <a:ext cx="10287000" cy="646112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dirty="0" err="1"/>
              <a:t>Anomalii</a:t>
            </a:r>
            <a:r>
              <a:rPr lang="en-US" altLang="en-US" dirty="0"/>
              <a:t> ale </a:t>
            </a:r>
            <a:r>
              <a:rPr lang="en-US" altLang="en-US" dirty="0" err="1"/>
              <a:t>execuţiei</a:t>
            </a:r>
            <a:r>
              <a:rPr lang="en-US" altLang="en-US" dirty="0"/>
              <a:t> </a:t>
            </a:r>
            <a:r>
              <a:rPr lang="en-US" altLang="en-US" dirty="0" err="1"/>
              <a:t>concurente</a:t>
            </a:r>
            <a:endParaRPr lang="en-US" altLang="en-US" dirty="0"/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752600" y="1584757"/>
            <a:ext cx="10972800" cy="4724400"/>
          </a:xfrm>
          <a:prstGeom prst="rect">
            <a:avLst/>
          </a:prstGeom>
        </p:spPr>
        <p:txBody>
          <a:bodyPr/>
          <a:lstStyle/>
          <a:p>
            <a:pPr marL="228600" indent="-228600" eaLnBrk="1" hangingPunct="1"/>
            <a:r>
              <a:rPr lang="en-US" altLang="en-US" sz="2400" dirty="0"/>
              <a:t> </a:t>
            </a:r>
            <a:r>
              <a:rPr lang="en-US" altLang="en-US" sz="2400" i="1" dirty="0"/>
              <a:t>Reading Uncommitted Data</a:t>
            </a:r>
            <a:r>
              <a:rPr lang="en-US" altLang="en-US" sz="2400" dirty="0"/>
              <a:t> (conflict WR, “</a:t>
            </a:r>
            <a:r>
              <a:rPr lang="en-US" altLang="en-US" sz="2400" i="1" dirty="0"/>
              <a:t>dirty reads</a:t>
            </a:r>
            <a:r>
              <a:rPr lang="en-US" altLang="en-US" sz="2400" dirty="0"/>
              <a:t>”):</a:t>
            </a:r>
            <a:br>
              <a:rPr lang="en-US" altLang="en-US" sz="2400" dirty="0"/>
            </a:br>
            <a:endParaRPr lang="en-US" altLang="en-US" sz="1000" dirty="0"/>
          </a:p>
          <a:p>
            <a:pPr marL="0" indent="0" eaLnBrk="1" hangingPunct="1">
              <a:buNone/>
            </a:pPr>
            <a:r>
              <a:rPr lang="en-US" altLang="en-US" sz="2400" dirty="0">
                <a:solidFill>
                  <a:schemeClr val="hlink"/>
                </a:solidFill>
              </a:rPr>
              <a:t>   </a:t>
            </a:r>
            <a:r>
              <a:rPr lang="en-US" altLang="en-US" sz="2400" dirty="0">
                <a:solidFill>
                  <a:schemeClr val="tx1"/>
                </a:solidFill>
              </a:rPr>
              <a:t>T1: 	R(A), W(A),   	               R(B), W(B), </a:t>
            </a:r>
            <a:r>
              <a:rPr lang="en-US" altLang="en-US" sz="2400" b="1" dirty="0">
                <a:solidFill>
                  <a:srgbClr val="C00000"/>
                </a:solidFill>
              </a:rPr>
              <a:t>A</a:t>
            </a:r>
          </a:p>
          <a:p>
            <a:pPr marL="228600" indent="-228600">
              <a:spcBef>
                <a:spcPct val="0"/>
              </a:spcBef>
              <a:buClrTx/>
              <a:buSzTx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	T2:			R(A), W(A), </a:t>
            </a:r>
            <a:r>
              <a:rPr lang="en-US" altLang="en-US" sz="2400" b="1" dirty="0">
                <a:solidFill>
                  <a:srgbClr val="C00000"/>
                </a:solidFill>
              </a:rPr>
              <a:t>C</a:t>
            </a:r>
          </a:p>
          <a:p>
            <a:pPr marL="228600" indent="-228600">
              <a:spcBef>
                <a:spcPct val="0"/>
              </a:spcBef>
              <a:buClrTx/>
              <a:buSzTx/>
              <a:buNone/>
            </a:pPr>
            <a:endParaRPr lang="en-US" altLang="en-US" sz="1000" dirty="0">
              <a:solidFill>
                <a:schemeClr val="tx1"/>
              </a:solidFill>
            </a:endParaRPr>
          </a:p>
          <a:p>
            <a:pPr marL="228600" indent="-228600" eaLnBrk="1" hangingPunct="1"/>
            <a:r>
              <a:rPr lang="en-US" altLang="en-US" sz="2800" dirty="0"/>
              <a:t> </a:t>
            </a:r>
            <a:r>
              <a:rPr lang="en-US" altLang="en-US" sz="2400" i="1" dirty="0"/>
              <a:t>Unrepeatable Reads</a:t>
            </a:r>
            <a:r>
              <a:rPr lang="en-US" altLang="en-US" sz="2400" dirty="0"/>
              <a:t> (conflict RW):</a:t>
            </a:r>
          </a:p>
          <a:p>
            <a:pPr marL="228600" indent="-228600">
              <a:spcBef>
                <a:spcPct val="0"/>
              </a:spcBef>
              <a:buClrTx/>
              <a:buSzTx/>
              <a:buNone/>
            </a:pPr>
            <a:endParaRPr lang="en-US" altLang="en-US" sz="1000" dirty="0">
              <a:solidFill>
                <a:schemeClr val="hlink"/>
              </a:solidFill>
            </a:endParaRPr>
          </a:p>
          <a:p>
            <a:pPr marL="228600" indent="-228600">
              <a:spcBef>
                <a:spcPct val="0"/>
              </a:spcBef>
              <a:buClrTx/>
              <a:buSzTx/>
              <a:buNone/>
            </a:pPr>
            <a:r>
              <a:rPr lang="en-US" altLang="en-US" sz="2400" dirty="0">
                <a:solidFill>
                  <a:schemeClr val="hlink"/>
                </a:solidFill>
              </a:rPr>
              <a:t>	</a:t>
            </a:r>
            <a:r>
              <a:rPr lang="en-US" altLang="en-US" sz="2400" dirty="0">
                <a:solidFill>
                  <a:schemeClr val="tx1"/>
                </a:solidFill>
              </a:rPr>
              <a:t>T1:	R(A),  		     	   R(A), W(A), </a:t>
            </a:r>
            <a:r>
              <a:rPr lang="en-US" altLang="en-US" sz="2400" b="1" dirty="0">
                <a:solidFill>
                  <a:srgbClr val="C00000"/>
                </a:solidFill>
              </a:rPr>
              <a:t>C</a:t>
            </a:r>
          </a:p>
          <a:p>
            <a:pPr marL="228600" indent="-228600">
              <a:spcBef>
                <a:spcPct val="0"/>
              </a:spcBef>
              <a:buClrTx/>
              <a:buSzTx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	T2:		R(A), W(A), </a:t>
            </a:r>
            <a:r>
              <a:rPr lang="en-US" altLang="en-US" sz="2400" b="1" dirty="0">
                <a:solidFill>
                  <a:srgbClr val="C00000"/>
                </a:solidFill>
              </a:rPr>
              <a:t>C</a:t>
            </a:r>
          </a:p>
          <a:p>
            <a:pPr marL="228600" indent="-228600">
              <a:spcBef>
                <a:spcPct val="0"/>
              </a:spcBef>
              <a:buClrTx/>
              <a:buSzTx/>
              <a:buNone/>
            </a:pPr>
            <a:endParaRPr lang="en-US" altLang="en-US" sz="1000" dirty="0">
              <a:solidFill>
                <a:schemeClr val="tx1"/>
              </a:solidFill>
            </a:endParaRPr>
          </a:p>
          <a:p>
            <a:pPr marL="228600" indent="-228600" eaLnBrk="1" hangingPunct="1"/>
            <a:r>
              <a:rPr lang="en-US" altLang="en-US" sz="2400" i="1" dirty="0"/>
              <a:t> Overwriting Uncommitted Data</a:t>
            </a:r>
            <a:r>
              <a:rPr lang="en-US" altLang="en-US" sz="2400" dirty="0"/>
              <a:t> (Conflict WW, “</a:t>
            </a:r>
            <a:r>
              <a:rPr lang="en-US" altLang="en-US" sz="2400" i="1" dirty="0"/>
              <a:t>blind writes</a:t>
            </a:r>
            <a:r>
              <a:rPr lang="en-US" altLang="en-US" sz="2400" dirty="0"/>
              <a:t>”):</a:t>
            </a:r>
          </a:p>
          <a:p>
            <a:pPr marL="228600" indent="-228600">
              <a:spcBef>
                <a:spcPct val="0"/>
              </a:spcBef>
              <a:buClrTx/>
              <a:buSzTx/>
              <a:buNone/>
            </a:pPr>
            <a:endParaRPr lang="en-US" altLang="en-US" sz="1000" dirty="0">
              <a:solidFill>
                <a:schemeClr val="tx1"/>
              </a:solidFill>
            </a:endParaRPr>
          </a:p>
          <a:p>
            <a:pPr marL="228600" indent="-228600">
              <a:spcBef>
                <a:spcPct val="0"/>
              </a:spcBef>
              <a:buClrTx/>
              <a:buSzTx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	T1:	W(A),  		    W(B), </a:t>
            </a:r>
            <a:r>
              <a:rPr lang="en-US" altLang="en-US" sz="2400" b="1" dirty="0">
                <a:solidFill>
                  <a:srgbClr val="C00000"/>
                </a:solidFill>
              </a:rPr>
              <a:t>C</a:t>
            </a:r>
          </a:p>
          <a:p>
            <a:pPr marL="228600" indent="-228600">
              <a:spcBef>
                <a:spcPct val="0"/>
              </a:spcBef>
              <a:buClrTx/>
              <a:buSzTx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	T2:		W(A), W(B), </a:t>
            </a:r>
            <a:r>
              <a:rPr lang="en-US" altLang="en-US" sz="2400" b="1" dirty="0">
                <a:solidFill>
                  <a:srgbClr val="C00000"/>
                </a:solidFill>
              </a:rPr>
              <a:t>C</a:t>
            </a:r>
          </a:p>
          <a:p>
            <a:pPr marL="228600" indent="-228600">
              <a:spcBef>
                <a:spcPct val="0"/>
              </a:spcBef>
              <a:buClrTx/>
              <a:buSzTx/>
              <a:buNone/>
            </a:pPr>
            <a:endParaRPr lang="en-US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5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5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5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53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066800" y="512763"/>
            <a:ext cx="8839201" cy="76835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sz="4400" dirty="0" err="1"/>
              <a:t>Con</a:t>
            </a:r>
            <a:r>
              <a:rPr lang="en-US" altLang="en-US" sz="4400" dirty="0" err="1">
                <a:ea typeface="Verdana" panose="020B0604030504040204" pitchFamily="34" charset="0"/>
                <a:cs typeface="Verdana" panose="020B0604030504040204" pitchFamily="34" charset="0"/>
              </a:rPr>
              <a:t>ținut</a:t>
            </a:r>
            <a:r>
              <a:rPr lang="en-US" altLang="en-US" sz="4400" dirty="0"/>
              <a:t> curs	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3124201" y="1524000"/>
            <a:ext cx="8669336" cy="4948238"/>
          </a:xfrm>
          <a:prstGeom prst="rect">
            <a:avLst/>
          </a:prstGeo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n"/>
            </a:pPr>
            <a:r>
              <a:rPr lang="en-US" altLang="en-US" dirty="0"/>
              <a:t> </a:t>
            </a:r>
            <a:r>
              <a:rPr lang="en-US" altLang="en-US" dirty="0" err="1"/>
              <a:t>Gestiunea</a:t>
            </a:r>
            <a:r>
              <a:rPr lang="en-US" altLang="en-US" dirty="0"/>
              <a:t> </a:t>
            </a:r>
            <a:r>
              <a:rPr lang="en-US" altLang="en-US" dirty="0" err="1"/>
              <a:t>tranzacţiilor</a:t>
            </a:r>
            <a:r>
              <a:rPr lang="en-US" altLang="en-US" dirty="0"/>
              <a:t> </a:t>
            </a:r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lang="en-US" altLang="en-US" dirty="0"/>
              <a:t> </a:t>
            </a:r>
            <a:r>
              <a:rPr lang="en-US" altLang="en-US" dirty="0" err="1"/>
              <a:t>Controlul</a:t>
            </a:r>
            <a:r>
              <a:rPr lang="en-US" altLang="en-US" dirty="0"/>
              <a:t> </a:t>
            </a:r>
            <a:r>
              <a:rPr lang="en-US" altLang="en-US" dirty="0" err="1"/>
              <a:t>concurenţei</a:t>
            </a:r>
            <a:endParaRPr lang="en-US" altLang="en-US" dirty="0"/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lang="en-US" altLang="en-US" dirty="0"/>
              <a:t> </a:t>
            </a:r>
            <a:r>
              <a:rPr lang="en-US" altLang="en-US" dirty="0" err="1"/>
              <a:t>Recuperarea</a:t>
            </a:r>
            <a:r>
              <a:rPr lang="en-US" altLang="en-US" dirty="0"/>
              <a:t> </a:t>
            </a:r>
            <a:r>
              <a:rPr lang="en-US" altLang="en-US" dirty="0" err="1"/>
              <a:t>datelor</a:t>
            </a:r>
            <a:endParaRPr lang="en-US" altLang="en-US" sz="800" dirty="0"/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lang="en-US" altLang="en-US" dirty="0"/>
              <a:t> </a:t>
            </a:r>
            <a:r>
              <a:rPr lang="en-US" altLang="en-US" dirty="0" err="1"/>
              <a:t>Sortare</a:t>
            </a:r>
            <a:r>
              <a:rPr lang="en-US" altLang="en-US" dirty="0"/>
              <a:t> extern</a:t>
            </a:r>
            <a:r>
              <a:rPr lang="vi-VN" altLang="en-US" dirty="0"/>
              <a:t>ă</a:t>
            </a:r>
            <a:endParaRPr lang="en-US" altLang="en-US" dirty="0"/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lang="en-US" altLang="en-US" dirty="0"/>
              <a:t> </a:t>
            </a:r>
            <a:r>
              <a:rPr lang="en-US" altLang="en-US" dirty="0" err="1"/>
              <a:t>Evaluarea</a:t>
            </a:r>
            <a:r>
              <a:rPr lang="en-US" altLang="en-US" dirty="0"/>
              <a:t> </a:t>
            </a:r>
            <a:r>
              <a:rPr lang="en-US" altLang="en-US" dirty="0" err="1"/>
              <a:t>operatorilor</a:t>
            </a:r>
            <a:r>
              <a:rPr lang="en-US" altLang="en-US" dirty="0"/>
              <a:t> </a:t>
            </a:r>
            <a:r>
              <a:rPr lang="en-US" altLang="en-US" dirty="0" err="1"/>
              <a:t>relaţionali</a:t>
            </a:r>
            <a:endParaRPr lang="en-US" altLang="en-US" dirty="0"/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lang="en-US" altLang="en-US" dirty="0"/>
              <a:t> </a:t>
            </a:r>
            <a:r>
              <a:rPr lang="en-US" altLang="en-US" dirty="0" err="1"/>
              <a:t>Optimizarea</a:t>
            </a:r>
            <a:r>
              <a:rPr lang="en-US" altLang="en-US" dirty="0"/>
              <a:t> </a:t>
            </a:r>
            <a:r>
              <a:rPr lang="en-US" altLang="en-US" dirty="0" err="1"/>
              <a:t>interog</a:t>
            </a:r>
            <a:r>
              <a:rPr lang="vi-VN" altLang="en-US" dirty="0"/>
              <a:t>ă</a:t>
            </a:r>
            <a:r>
              <a:rPr lang="en-US" altLang="en-US" dirty="0" err="1"/>
              <a:t>rilor</a:t>
            </a:r>
            <a:endParaRPr lang="en-US" altLang="en-US" dirty="0"/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lang="en-US" altLang="en-US" dirty="0"/>
              <a:t> </a:t>
            </a:r>
            <a:r>
              <a:rPr lang="en-US" altLang="en-US" dirty="0" err="1"/>
              <a:t>Baze</a:t>
            </a:r>
            <a:r>
              <a:rPr lang="en-US" altLang="en-US" dirty="0"/>
              <a:t> de date </a:t>
            </a:r>
            <a:r>
              <a:rPr lang="en-US" altLang="en-US" dirty="0" err="1"/>
              <a:t>distribuite</a:t>
            </a:r>
            <a:r>
              <a:rPr lang="en-US" altLang="en-US" dirty="0"/>
              <a:t> / </a:t>
            </a:r>
            <a:r>
              <a:rPr lang="en-US" altLang="en-US" dirty="0" err="1"/>
              <a:t>paralele</a:t>
            </a:r>
            <a:endParaRPr lang="en-US" altLang="en-US" sz="800" dirty="0"/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lang="en-US" altLang="en-US" dirty="0"/>
              <a:t> Securitate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1026"/>
          <p:cNvSpPr>
            <a:spLocks noGrp="1" noChangeArrowheads="1"/>
          </p:cNvSpPr>
          <p:nvPr>
            <p:ph type="ctrTitle" idx="4294967295"/>
          </p:nvPr>
        </p:nvSpPr>
        <p:spPr>
          <a:xfrm>
            <a:off x="1143000" y="434976"/>
            <a:ext cx="9525001" cy="7080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GB" altLang="en-US" sz="4000" dirty="0" err="1"/>
              <a:t>Structura</a:t>
            </a:r>
            <a:r>
              <a:rPr lang="en-GB" altLang="en-US" sz="4000" dirty="0"/>
              <a:t> </a:t>
            </a:r>
            <a:r>
              <a:rPr lang="en-US" altLang="en-US" sz="4000" dirty="0" err="1"/>
              <a:t>unui</a:t>
            </a:r>
            <a:r>
              <a:rPr lang="en-US" altLang="en-US" sz="4000" dirty="0"/>
              <a:t> SGBD</a:t>
            </a:r>
          </a:p>
        </p:txBody>
      </p:sp>
      <p:sp>
        <p:nvSpPr>
          <p:cNvPr id="7172" name="Rectangle 1027"/>
          <p:cNvSpPr>
            <a:spLocks noGrp="1" noChangeArrowheads="1"/>
          </p:cNvSpPr>
          <p:nvPr>
            <p:ph type="subTitle" idx="4294967295"/>
          </p:nvPr>
        </p:nvSpPr>
        <p:spPr>
          <a:xfrm>
            <a:off x="1981200" y="1504950"/>
            <a:ext cx="7315200" cy="1600200"/>
          </a:xfrm>
          <a:prstGeom prst="rect">
            <a:avLst/>
          </a:prstGeo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n"/>
            </a:pPr>
            <a:endParaRPr lang="en-GB" altLang="en-US" sz="2800"/>
          </a:p>
        </p:txBody>
      </p:sp>
      <p:pic>
        <p:nvPicPr>
          <p:cNvPr id="7173" name="Picture 1029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A349A4"/>
              </a:clrFrom>
              <a:clrTo>
                <a:srgbClr val="A349A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399019"/>
            <a:ext cx="8466138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0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8077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0F76F66-8B22-4CCE-92F9-424023FFCDEC}" type="slidenum">
              <a:rPr lang="en-US" altLang="en-US" sz="1200">
                <a:solidFill>
                  <a:schemeClr val="hlink"/>
                </a:solidFill>
              </a:rPr>
              <a:pPr eaLnBrk="1" hangingPunct="1"/>
              <a:t>5</a:t>
            </a:fld>
            <a:endParaRPr lang="en-US" altLang="en-US" sz="1200">
              <a:solidFill>
                <a:schemeClr val="hlink"/>
              </a:solidFill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52400" y="1295400"/>
            <a:ext cx="10058400" cy="646112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dirty="0" err="1"/>
              <a:t>Structura</a:t>
            </a:r>
            <a:r>
              <a:rPr lang="en-US" altLang="en-US" dirty="0"/>
              <a:t> </a:t>
            </a:r>
            <a:br>
              <a:rPr lang="ro-RO" altLang="en-US" dirty="0"/>
            </a:br>
            <a:r>
              <a:rPr lang="en-US" altLang="en-US" dirty="0"/>
              <a:t>MS SQL Server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209800" y="1295400"/>
            <a:ext cx="8458200" cy="5176838"/>
          </a:xfrm>
          <a:prstGeom prst="rect">
            <a:avLst/>
          </a:prstGeo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n"/>
            </a:pPr>
            <a:endParaRPr lang="en-US" altLang="en-US"/>
          </a:p>
          <a:p>
            <a:pPr eaLnBrk="1" hangingPunct="1">
              <a:buFont typeface="Wingdings" panose="05000000000000000000" pitchFamily="2" charset="2"/>
              <a:buChar char="n"/>
            </a:pPr>
            <a:endParaRPr lang="en-US" altLang="en-US"/>
          </a:p>
        </p:txBody>
      </p:sp>
      <p:pic>
        <p:nvPicPr>
          <p:cNvPr id="8197" name="Picture 5" descr="architecture_sql_ser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825" y="1"/>
            <a:ext cx="874598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209800" y="1295400"/>
            <a:ext cx="8458200" cy="5176838"/>
          </a:xfrm>
          <a:prstGeom prst="rect">
            <a:avLst/>
          </a:prstGeo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n"/>
            </a:pPr>
            <a:endParaRPr lang="en-US" altLang="en-US"/>
          </a:p>
          <a:p>
            <a:pPr eaLnBrk="1" hangingPunct="1">
              <a:buFont typeface="Wingdings" panose="05000000000000000000" pitchFamily="2" charset="2"/>
              <a:buChar char="n"/>
            </a:pPr>
            <a:endParaRPr lang="en-US" alt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800101" y="637599"/>
            <a:ext cx="9982197" cy="762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4000" kern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Tranzacţii</a:t>
            </a:r>
            <a:endParaRPr lang="en-US" sz="40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174875" y="1295400"/>
            <a:ext cx="8534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286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defRPr/>
            </a:pPr>
            <a:endParaRPr lang="en-US" sz="2800" kern="0" dirty="0">
              <a:solidFill>
                <a:schemeClr val="tx2"/>
              </a:solidFill>
              <a:latin typeface="+mn-lt"/>
              <a:cs typeface="+mn-cs"/>
            </a:endParaRPr>
          </a:p>
        </p:txBody>
      </p:sp>
      <p:sp>
        <p:nvSpPr>
          <p:cNvPr id="9222" name="AutoShape 4"/>
          <p:cNvSpPr>
            <a:spLocks noChangeArrowheads="1"/>
          </p:cNvSpPr>
          <p:nvPr/>
        </p:nvSpPr>
        <p:spPr bwMode="auto">
          <a:xfrm>
            <a:off x="3767277" y="2895600"/>
            <a:ext cx="762000" cy="952798"/>
          </a:xfrm>
          <a:prstGeom prst="can">
            <a:avLst>
              <a:gd name="adj" fmla="val 43128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23" name="AutoShape 5"/>
          <p:cNvSpPr>
            <a:spLocks noChangeArrowheads="1"/>
          </p:cNvSpPr>
          <p:nvPr/>
        </p:nvSpPr>
        <p:spPr bwMode="auto">
          <a:xfrm>
            <a:off x="8034477" y="2895600"/>
            <a:ext cx="762000" cy="952798"/>
          </a:xfrm>
          <a:prstGeom prst="can">
            <a:avLst>
              <a:gd name="adj" fmla="val 43128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24" name="AutoShape 6"/>
          <p:cNvSpPr>
            <a:spLocks noChangeArrowheads="1"/>
          </p:cNvSpPr>
          <p:nvPr/>
        </p:nvSpPr>
        <p:spPr bwMode="auto">
          <a:xfrm>
            <a:off x="5900877" y="2895600"/>
            <a:ext cx="762000" cy="952798"/>
          </a:xfrm>
          <a:prstGeom prst="can">
            <a:avLst>
              <a:gd name="adj" fmla="val 43128"/>
            </a:avLst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25" name="Line 7"/>
          <p:cNvSpPr>
            <a:spLocks noChangeShapeType="1"/>
          </p:cNvSpPr>
          <p:nvPr/>
        </p:nvSpPr>
        <p:spPr bwMode="auto">
          <a:xfrm>
            <a:off x="4605477" y="4057799"/>
            <a:ext cx="3429000" cy="0"/>
          </a:xfrm>
          <a:prstGeom prst="line">
            <a:avLst/>
          </a:prstGeom>
          <a:noFill/>
          <a:ln w="25400">
            <a:solidFill>
              <a:schemeClr val="tx2"/>
            </a:solidFill>
            <a:miter lim="800000"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26" name="Text Box 8"/>
          <p:cNvSpPr txBox="1">
            <a:spLocks noChangeArrowheads="1"/>
          </p:cNvSpPr>
          <p:nvPr/>
        </p:nvSpPr>
        <p:spPr bwMode="auto">
          <a:xfrm>
            <a:off x="4072078" y="4734075"/>
            <a:ext cx="12985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>
                <a:solidFill>
                  <a:schemeClr val="tx2"/>
                </a:solidFill>
                <a:latin typeface="Book Antiqua" panose="02040602050305030304" pitchFamily="18" charset="0"/>
              </a:rPr>
              <a:t>Început</a:t>
            </a:r>
          </a:p>
          <a:p>
            <a:pPr algn="ctr" eaLnBrk="1" hangingPunct="1"/>
            <a:r>
              <a:rPr lang="en-US" altLang="en-US" sz="2000">
                <a:solidFill>
                  <a:schemeClr val="tx2"/>
                </a:solidFill>
                <a:latin typeface="Book Antiqua" panose="02040602050305030304" pitchFamily="18" charset="0"/>
              </a:rPr>
              <a:t>tranzacţie</a:t>
            </a:r>
          </a:p>
        </p:txBody>
      </p:sp>
      <p:sp>
        <p:nvSpPr>
          <p:cNvPr id="9227" name="Line 9"/>
          <p:cNvSpPr>
            <a:spLocks noChangeShapeType="1"/>
          </p:cNvSpPr>
          <p:nvPr/>
        </p:nvSpPr>
        <p:spPr bwMode="auto">
          <a:xfrm flipV="1">
            <a:off x="4605477" y="4210199"/>
            <a:ext cx="0" cy="533400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28" name="AutoShape 10"/>
          <p:cNvSpPr>
            <a:spLocks/>
          </p:cNvSpPr>
          <p:nvPr/>
        </p:nvSpPr>
        <p:spPr bwMode="auto">
          <a:xfrm rot="16179366">
            <a:off x="6204090" y="2759224"/>
            <a:ext cx="304800" cy="3200400"/>
          </a:xfrm>
          <a:prstGeom prst="leftBrace">
            <a:avLst>
              <a:gd name="adj1" fmla="val 78750"/>
              <a:gd name="adj2" fmla="val 49167"/>
            </a:avLst>
          </a:prstGeom>
          <a:noFill/>
          <a:ln w="127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29" name="Text Box 11"/>
          <p:cNvSpPr txBox="1">
            <a:spLocks noChangeArrowheads="1"/>
          </p:cNvSpPr>
          <p:nvPr/>
        </p:nvSpPr>
        <p:spPr bwMode="auto">
          <a:xfrm>
            <a:off x="7531241" y="4734075"/>
            <a:ext cx="13731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>
                <a:solidFill>
                  <a:schemeClr val="tx2"/>
                </a:solidFill>
                <a:latin typeface="Book Antiqua" panose="02040602050305030304" pitchFamily="18" charset="0"/>
              </a:rPr>
              <a:t>Terminare</a:t>
            </a:r>
          </a:p>
          <a:p>
            <a:pPr algn="ctr" eaLnBrk="1" hangingPunct="1"/>
            <a:r>
              <a:rPr lang="en-US" altLang="en-US" sz="2000">
                <a:solidFill>
                  <a:schemeClr val="tx2"/>
                </a:solidFill>
                <a:latin typeface="Book Antiqua" panose="02040602050305030304" pitchFamily="18" charset="0"/>
              </a:rPr>
              <a:t>tranzacţie</a:t>
            </a:r>
          </a:p>
        </p:txBody>
      </p:sp>
      <p:sp>
        <p:nvSpPr>
          <p:cNvPr id="9231" name="Text Box 13"/>
          <p:cNvSpPr txBox="1">
            <a:spLocks noChangeArrowheads="1"/>
          </p:cNvSpPr>
          <p:nvPr/>
        </p:nvSpPr>
        <p:spPr bwMode="auto">
          <a:xfrm>
            <a:off x="5670691" y="4667400"/>
            <a:ext cx="14382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>
                <a:solidFill>
                  <a:schemeClr val="tx2"/>
                </a:solidFill>
                <a:latin typeface="Book Antiqua" panose="02040602050305030304" pitchFamily="18" charset="0"/>
              </a:rPr>
              <a:t>Execuţia </a:t>
            </a:r>
            <a:br>
              <a:rPr lang="en-US" altLang="en-US" sz="2000">
                <a:solidFill>
                  <a:schemeClr val="tx2"/>
                </a:solidFill>
                <a:latin typeface="Book Antiqua" panose="02040602050305030304" pitchFamily="18" charset="0"/>
              </a:rPr>
            </a:br>
            <a:r>
              <a:rPr lang="en-US" altLang="en-US" sz="2000">
                <a:solidFill>
                  <a:schemeClr val="tx2"/>
                </a:solidFill>
                <a:latin typeface="Book Antiqua" panose="02040602050305030304" pitchFamily="18" charset="0"/>
              </a:rPr>
              <a:t>tranzacţiei </a:t>
            </a:r>
          </a:p>
        </p:txBody>
      </p:sp>
      <p:sp>
        <p:nvSpPr>
          <p:cNvPr id="9232" name="Text Box 14"/>
          <p:cNvSpPr txBox="1">
            <a:spLocks noChangeArrowheads="1"/>
          </p:cNvSpPr>
          <p:nvPr/>
        </p:nvSpPr>
        <p:spPr bwMode="auto">
          <a:xfrm>
            <a:off x="2160727" y="3905400"/>
            <a:ext cx="2057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dirty="0" err="1">
                <a:solidFill>
                  <a:schemeClr val="tx2"/>
                </a:solidFill>
                <a:latin typeface="Book Antiqua" panose="02040602050305030304" pitchFamily="18" charset="0"/>
              </a:rPr>
              <a:t>Baza</a:t>
            </a:r>
            <a:r>
              <a:rPr lang="en-US" altLang="en-US" sz="2000" dirty="0">
                <a:solidFill>
                  <a:schemeClr val="tx2"/>
                </a:solidFill>
                <a:latin typeface="Book Antiqua" panose="02040602050305030304" pitchFamily="18" charset="0"/>
              </a:rPr>
              <a:t> de date </a:t>
            </a:r>
            <a:r>
              <a:rPr lang="en-US" altLang="en-US" sz="2000" dirty="0" err="1">
                <a:solidFill>
                  <a:schemeClr val="tx2"/>
                </a:solidFill>
                <a:latin typeface="Book Antiqua" panose="02040602050305030304" pitchFamily="18" charset="0"/>
              </a:rPr>
              <a:t>în</a:t>
            </a:r>
            <a:r>
              <a:rPr lang="en-US" altLang="en-US" sz="2000" dirty="0">
                <a:solidFill>
                  <a:schemeClr val="tx2"/>
                </a:solidFill>
                <a:latin typeface="Book Antiqua" panose="02040602050305030304" pitchFamily="18" charset="0"/>
              </a:rPr>
              <a:t> </a:t>
            </a:r>
            <a:br>
              <a:rPr lang="en-US" altLang="en-US" sz="2000" dirty="0">
                <a:solidFill>
                  <a:schemeClr val="tx2"/>
                </a:solidFill>
                <a:latin typeface="Book Antiqua" panose="02040602050305030304" pitchFamily="18" charset="0"/>
              </a:rPr>
            </a:br>
            <a:r>
              <a:rPr lang="en-US" altLang="en-US" sz="2000" dirty="0">
                <a:solidFill>
                  <a:schemeClr val="tx2"/>
                </a:solidFill>
                <a:latin typeface="Book Antiqua" panose="02040602050305030304" pitchFamily="18" charset="0"/>
              </a:rPr>
              <a:t>stare consistent</a:t>
            </a:r>
            <a:r>
              <a:rPr lang="vi-VN" altLang="en-US" sz="2000" dirty="0">
                <a:solidFill>
                  <a:schemeClr val="tx2"/>
                </a:solidFill>
                <a:latin typeface="Book Antiqua" panose="02040602050305030304" pitchFamily="18" charset="0"/>
              </a:rPr>
              <a:t>ă</a:t>
            </a:r>
            <a:endParaRPr lang="en-US" altLang="en-US" sz="2000" dirty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9233" name="Text Box 15"/>
          <p:cNvSpPr txBox="1">
            <a:spLocks noChangeArrowheads="1"/>
          </p:cNvSpPr>
          <p:nvPr/>
        </p:nvSpPr>
        <p:spPr bwMode="auto">
          <a:xfrm>
            <a:off x="8915826" y="3002547"/>
            <a:ext cx="205697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dirty="0" err="1">
                <a:solidFill>
                  <a:schemeClr val="tx2"/>
                </a:solidFill>
                <a:latin typeface="Book Antiqua" panose="02040602050305030304" pitchFamily="18" charset="0"/>
              </a:rPr>
              <a:t>Baza</a:t>
            </a:r>
            <a:r>
              <a:rPr lang="en-US" altLang="en-US" sz="2000" dirty="0">
                <a:solidFill>
                  <a:schemeClr val="tx2"/>
                </a:solidFill>
                <a:latin typeface="Book Antiqua" panose="02040602050305030304" pitchFamily="18" charset="0"/>
              </a:rPr>
              <a:t> de date </a:t>
            </a:r>
            <a:r>
              <a:rPr lang="en-US" altLang="en-US" sz="2000" dirty="0" err="1">
                <a:solidFill>
                  <a:schemeClr val="tx2"/>
                </a:solidFill>
                <a:latin typeface="Book Antiqua" panose="02040602050305030304" pitchFamily="18" charset="0"/>
              </a:rPr>
              <a:t>în</a:t>
            </a:r>
            <a:r>
              <a:rPr lang="en-US" altLang="en-US" sz="2000" dirty="0">
                <a:solidFill>
                  <a:schemeClr val="tx2"/>
                </a:solidFill>
                <a:latin typeface="Book Antiqua" panose="02040602050305030304" pitchFamily="18" charset="0"/>
              </a:rPr>
              <a:t> </a:t>
            </a:r>
            <a:br>
              <a:rPr lang="en-US" altLang="en-US" sz="2000" dirty="0">
                <a:solidFill>
                  <a:schemeClr val="tx2"/>
                </a:solidFill>
                <a:latin typeface="Book Antiqua" panose="02040602050305030304" pitchFamily="18" charset="0"/>
              </a:rPr>
            </a:br>
            <a:r>
              <a:rPr lang="en-US" altLang="en-US" sz="2000" dirty="0">
                <a:solidFill>
                  <a:schemeClr val="tx2"/>
                </a:solidFill>
                <a:latin typeface="Book Antiqua" panose="02040602050305030304" pitchFamily="18" charset="0"/>
              </a:rPr>
              <a:t>stare consistent</a:t>
            </a:r>
            <a:r>
              <a:rPr lang="vi-VN" altLang="en-US" sz="2000" dirty="0">
                <a:solidFill>
                  <a:schemeClr val="tx2"/>
                </a:solidFill>
                <a:latin typeface="Book Antiqua" panose="02040602050305030304" pitchFamily="18" charset="0"/>
              </a:rPr>
              <a:t>ă</a:t>
            </a:r>
            <a:endParaRPr lang="en-US" altLang="en-US" sz="2000" dirty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9234" name="Line 16"/>
          <p:cNvSpPr>
            <a:spLocks noChangeShapeType="1"/>
          </p:cNvSpPr>
          <p:nvPr/>
        </p:nvSpPr>
        <p:spPr bwMode="auto">
          <a:xfrm flipV="1">
            <a:off x="3195777" y="3524399"/>
            <a:ext cx="533400" cy="457200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35" name="Line 17"/>
          <p:cNvSpPr>
            <a:spLocks noChangeShapeType="1"/>
          </p:cNvSpPr>
          <p:nvPr/>
        </p:nvSpPr>
        <p:spPr bwMode="auto">
          <a:xfrm flipH="1" flipV="1">
            <a:off x="8872677" y="3371999"/>
            <a:ext cx="304800" cy="0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36" name="Line 18"/>
          <p:cNvSpPr>
            <a:spLocks noChangeShapeType="1"/>
          </p:cNvSpPr>
          <p:nvPr/>
        </p:nvSpPr>
        <p:spPr bwMode="auto">
          <a:xfrm flipV="1">
            <a:off x="4681677" y="3371999"/>
            <a:ext cx="1066800" cy="0"/>
          </a:xfrm>
          <a:prstGeom prst="line">
            <a:avLst/>
          </a:prstGeom>
          <a:noFill/>
          <a:ln w="9525">
            <a:solidFill>
              <a:schemeClr val="hlink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37" name="Line 19"/>
          <p:cNvSpPr>
            <a:spLocks noChangeShapeType="1"/>
          </p:cNvSpPr>
          <p:nvPr/>
        </p:nvSpPr>
        <p:spPr bwMode="auto">
          <a:xfrm flipV="1">
            <a:off x="6853377" y="3410099"/>
            <a:ext cx="1066800" cy="0"/>
          </a:xfrm>
          <a:prstGeom prst="line">
            <a:avLst/>
          </a:prstGeom>
          <a:noFill/>
          <a:ln w="9525">
            <a:solidFill>
              <a:schemeClr val="hlink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95300" y="528638"/>
            <a:ext cx="8534400" cy="762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3600" kern="0" dirty="0" err="1">
                <a:solidFill>
                  <a:schemeClr val="tx2"/>
                </a:solidFill>
                <a:latin typeface="+mn-lt"/>
                <a:ea typeface="+mj-ea"/>
                <a:cs typeface="+mj-cs"/>
              </a:rPr>
              <a:t>Tranzacţii</a:t>
            </a:r>
            <a:r>
              <a:rPr lang="en-US" sz="3600" kern="0" dirty="0">
                <a:solidFill>
                  <a:schemeClr val="tx2"/>
                </a:solidFill>
                <a:latin typeface="+mn-lt"/>
                <a:cs typeface="+mn-cs"/>
              </a:rPr>
              <a:t> (cont.)</a:t>
            </a:r>
            <a:endParaRPr lang="en-US" sz="3600" kern="0" dirty="0">
              <a:solidFill>
                <a:schemeClr val="tx2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9" name="Rectangle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2133600" y="1447800"/>
            <a:ext cx="8534400" cy="5029200"/>
          </a:xfrm>
          <a:prstGeom prst="rect">
            <a:avLst/>
          </a:prstGeom>
          <a:blipFill rotWithShape="1">
            <a:blip r:embed="rId2"/>
            <a:stretch>
              <a:fillRect l="-643" r="-2286"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286000" y="914400"/>
            <a:ext cx="7848600" cy="3962400"/>
          </a:xfrm>
          <a:prstGeom prst="rect">
            <a:avLst/>
          </a:prstGeom>
        </p:spPr>
        <p:txBody>
          <a:bodyPr/>
          <a:lstStyle/>
          <a:p>
            <a:pPr marL="749300" lvl="1" indent="-177800" eaLnBrk="1" hangingPunct="1"/>
            <a:r>
              <a:rPr lang="en-US" altLang="en-US" sz="3600" dirty="0"/>
              <a:t> Begin – transaction</a:t>
            </a:r>
          </a:p>
          <a:p>
            <a:pPr marL="749300" lvl="1" indent="-177800" eaLnBrk="1" hangingPunct="1"/>
            <a:r>
              <a:rPr lang="en-US" altLang="en-US" sz="3600" dirty="0"/>
              <a:t> Read</a:t>
            </a:r>
          </a:p>
          <a:p>
            <a:pPr marL="749300" lvl="1" indent="-177800" eaLnBrk="1" hangingPunct="1"/>
            <a:r>
              <a:rPr lang="en-US" altLang="en-US" sz="3600" dirty="0"/>
              <a:t> Write</a:t>
            </a:r>
          </a:p>
          <a:p>
            <a:pPr marL="749300" lvl="1" indent="-177800" eaLnBrk="1" hangingPunct="1"/>
            <a:r>
              <a:rPr lang="en-US" altLang="en-US" sz="3600" dirty="0"/>
              <a:t> End – transaction</a:t>
            </a:r>
          </a:p>
          <a:p>
            <a:pPr marL="749300" lvl="1" indent="-177800" eaLnBrk="1" hangingPunct="1"/>
            <a:r>
              <a:rPr lang="en-US" altLang="en-US" sz="3600" dirty="0"/>
              <a:t> Commit – transaction</a:t>
            </a:r>
          </a:p>
          <a:p>
            <a:pPr marL="749300" lvl="1" indent="-177800" eaLnBrk="1" hangingPunct="1"/>
            <a:r>
              <a:rPr lang="en-US" altLang="en-US" sz="3600" dirty="0"/>
              <a:t> Abort – transaction</a:t>
            </a:r>
          </a:p>
          <a:p>
            <a:pPr marL="749300" lvl="1" indent="-177800" eaLnBrk="1" hangingPunct="1"/>
            <a:r>
              <a:rPr lang="en-US" altLang="en-US" sz="3600" dirty="0"/>
              <a:t> Undo</a:t>
            </a:r>
          </a:p>
          <a:p>
            <a:pPr marL="749300" lvl="1" indent="-177800" eaLnBrk="1" hangingPunct="1"/>
            <a:r>
              <a:rPr lang="en-US" altLang="en-US" sz="3600" dirty="0"/>
              <a:t> Redo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33400" y="284163"/>
            <a:ext cx="10134600" cy="646112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dirty="0"/>
              <a:t>St</a:t>
            </a:r>
            <a:r>
              <a:rPr lang="vi-VN" altLang="en-US" dirty="0"/>
              <a:t>ă</a:t>
            </a:r>
            <a:r>
              <a:rPr lang="en-US" altLang="en-US" dirty="0"/>
              <a:t>rile </a:t>
            </a:r>
            <a:r>
              <a:rPr lang="en-US" altLang="en-US" dirty="0" err="1"/>
              <a:t>tranzacţiilor</a:t>
            </a:r>
            <a:endParaRPr lang="en-US" altLang="en-US" dirty="0"/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99573"/>
            <a:ext cx="12573000" cy="4953000"/>
          </a:xfrm>
          <a:prstGeom prst="rect">
            <a:avLst/>
          </a:prstGeom>
        </p:spPr>
        <p:txBody>
          <a:bodyPr/>
          <a:lstStyle/>
          <a:p>
            <a:pPr marL="228600" indent="-228600" eaLnBrk="1" hangingPunct="1"/>
            <a:r>
              <a:rPr lang="en-US" altLang="en-US" sz="2600" dirty="0"/>
              <a:t> </a:t>
            </a:r>
            <a:r>
              <a:rPr lang="en-US" altLang="en-US" sz="2600" dirty="0">
                <a:solidFill>
                  <a:schemeClr val="folHlink"/>
                </a:solidFill>
              </a:rPr>
              <a:t>Active</a:t>
            </a:r>
            <a:r>
              <a:rPr lang="en-US" altLang="en-US" sz="2600" dirty="0"/>
              <a:t>: </a:t>
            </a:r>
            <a:r>
              <a:rPr lang="en-US" altLang="en-US" sz="2600" dirty="0" err="1"/>
              <a:t>tranzacţia</a:t>
            </a:r>
            <a:r>
              <a:rPr lang="en-US" altLang="en-US" sz="2600" dirty="0"/>
              <a:t> </a:t>
            </a:r>
            <a:r>
              <a:rPr lang="en-US" altLang="en-US" sz="2600" dirty="0" err="1"/>
              <a:t>este</a:t>
            </a:r>
            <a:r>
              <a:rPr lang="en-US" altLang="en-US" sz="2600" dirty="0"/>
              <a:t> </a:t>
            </a:r>
            <a:r>
              <a:rPr lang="en-US" altLang="en-US" sz="2600" dirty="0" err="1"/>
              <a:t>în</a:t>
            </a:r>
            <a:r>
              <a:rPr lang="en-US" altLang="en-US" sz="2600" dirty="0"/>
              <a:t> </a:t>
            </a:r>
            <a:r>
              <a:rPr lang="en-US" altLang="en-US" sz="2600" dirty="0" err="1"/>
              <a:t>execuţie</a:t>
            </a:r>
            <a:endParaRPr lang="en-US" altLang="en-US" sz="2600" dirty="0"/>
          </a:p>
          <a:p>
            <a:pPr marL="228600" indent="-228600" eaLnBrk="1" hangingPunct="1"/>
            <a:r>
              <a:rPr lang="en-US" altLang="en-US" sz="2600" dirty="0"/>
              <a:t> </a:t>
            </a:r>
            <a:r>
              <a:rPr lang="en-US" altLang="en-US" sz="2600" dirty="0">
                <a:solidFill>
                  <a:schemeClr val="folHlink"/>
                </a:solidFill>
              </a:rPr>
              <a:t>Partially Committed</a:t>
            </a:r>
            <a:r>
              <a:rPr lang="en-US" altLang="en-US" sz="2600" dirty="0"/>
              <a:t>: </a:t>
            </a:r>
            <a:r>
              <a:rPr lang="en-US" altLang="en-US" sz="2600" dirty="0" err="1"/>
              <a:t>tranzacţia</a:t>
            </a:r>
            <a:r>
              <a:rPr lang="en-US" altLang="en-US" sz="2600" dirty="0"/>
              <a:t> </a:t>
            </a:r>
            <a:r>
              <a:rPr lang="en-US" altLang="en-US" sz="2600" dirty="0" err="1"/>
              <a:t>urmeaz</a:t>
            </a:r>
            <a:r>
              <a:rPr lang="vi-VN" altLang="en-US" sz="2600" dirty="0"/>
              <a:t>ă</a:t>
            </a:r>
            <a:r>
              <a:rPr lang="en-US" altLang="en-US" sz="2600" dirty="0"/>
              <a:t> s</a:t>
            </a:r>
            <a:r>
              <a:rPr lang="vi-VN" altLang="en-US" sz="2600" dirty="0"/>
              <a:t>ă</a:t>
            </a:r>
            <a:r>
              <a:rPr lang="en-US" altLang="en-US" sz="2600" dirty="0"/>
              <a:t> se </a:t>
            </a:r>
            <a:r>
              <a:rPr lang="en-US" altLang="en-US" sz="2600" dirty="0" err="1"/>
              <a:t>finalizeze</a:t>
            </a:r>
            <a:endParaRPr lang="en-US" altLang="en-US" sz="2600" dirty="0"/>
          </a:p>
          <a:p>
            <a:pPr marL="228600" indent="-228600" eaLnBrk="1" hangingPunct="1"/>
            <a:r>
              <a:rPr lang="en-US" altLang="en-US" sz="2600" dirty="0"/>
              <a:t> </a:t>
            </a:r>
            <a:r>
              <a:rPr lang="en-US" altLang="en-US" sz="2600" dirty="0">
                <a:solidFill>
                  <a:schemeClr val="folHlink"/>
                </a:solidFill>
              </a:rPr>
              <a:t>Committed</a:t>
            </a:r>
            <a:r>
              <a:rPr lang="en-US" altLang="en-US" sz="2600" dirty="0"/>
              <a:t>: </a:t>
            </a:r>
            <a:r>
              <a:rPr lang="en-US" altLang="en-US" sz="2600" dirty="0" err="1"/>
              <a:t>terminare</a:t>
            </a:r>
            <a:r>
              <a:rPr lang="en-US" altLang="en-US" sz="2600" dirty="0"/>
              <a:t> cu </a:t>
            </a:r>
            <a:r>
              <a:rPr lang="en-US" altLang="en-US" sz="2600" dirty="0" err="1"/>
              <a:t>succes</a:t>
            </a:r>
            <a:endParaRPr lang="en-US" altLang="en-US" sz="2600" dirty="0"/>
          </a:p>
          <a:p>
            <a:pPr marL="228600" indent="-228600" eaLnBrk="1" hangingPunct="1"/>
            <a:r>
              <a:rPr lang="en-US" altLang="en-US" sz="2600" dirty="0"/>
              <a:t> </a:t>
            </a:r>
            <a:r>
              <a:rPr lang="en-US" altLang="en-US" sz="2600" dirty="0">
                <a:solidFill>
                  <a:schemeClr val="folHlink"/>
                </a:solidFill>
              </a:rPr>
              <a:t>Failed</a:t>
            </a:r>
            <a:r>
              <a:rPr lang="en-US" altLang="en-US" sz="2600" dirty="0"/>
              <a:t>: </a:t>
            </a:r>
            <a:r>
              <a:rPr lang="en-US" altLang="en-US" sz="2600" dirty="0" err="1"/>
              <a:t>execuţia</a:t>
            </a:r>
            <a:r>
              <a:rPr lang="en-US" altLang="en-US" sz="2600" dirty="0"/>
              <a:t> normal</a:t>
            </a:r>
            <a:r>
              <a:rPr lang="vi-VN" altLang="en-US" sz="2600" dirty="0"/>
              <a:t>ă</a:t>
            </a:r>
            <a:r>
              <a:rPr lang="en-US" altLang="en-US" sz="2600" dirty="0"/>
              <a:t> a </a:t>
            </a:r>
            <a:r>
              <a:rPr lang="en-US" altLang="en-US" sz="2600" dirty="0" err="1"/>
              <a:t>tranzacţiei</a:t>
            </a:r>
            <a:r>
              <a:rPr lang="en-US" altLang="en-US" sz="2600" dirty="0"/>
              <a:t> nu </a:t>
            </a:r>
            <a:r>
              <a:rPr lang="en-US" altLang="en-US" sz="2600" dirty="0" err="1"/>
              <a:t>mai</a:t>
            </a:r>
            <a:r>
              <a:rPr lang="en-US" altLang="en-US" sz="2600" dirty="0"/>
              <a:t> </a:t>
            </a:r>
            <a:r>
              <a:rPr lang="en-US" altLang="en-US" sz="2600" dirty="0" err="1"/>
              <a:t>poate</a:t>
            </a:r>
            <a:r>
              <a:rPr lang="en-US" altLang="en-US" sz="2600" dirty="0"/>
              <a:t> continua</a:t>
            </a:r>
          </a:p>
          <a:p>
            <a:pPr marL="228600" indent="-228600" eaLnBrk="1" hangingPunct="1"/>
            <a:r>
              <a:rPr lang="en-US" altLang="en-US" sz="2600" dirty="0"/>
              <a:t> </a:t>
            </a:r>
            <a:r>
              <a:rPr lang="en-US" altLang="en-US" sz="2600" dirty="0">
                <a:solidFill>
                  <a:schemeClr val="folHlink"/>
                </a:solidFill>
              </a:rPr>
              <a:t>Aborted</a:t>
            </a:r>
            <a:r>
              <a:rPr lang="en-US" altLang="en-US" sz="2600" dirty="0"/>
              <a:t>: </a:t>
            </a:r>
            <a:r>
              <a:rPr lang="en-US" altLang="en-US" sz="2600" dirty="0" err="1"/>
              <a:t>terminare</a:t>
            </a:r>
            <a:r>
              <a:rPr lang="en-US" altLang="en-US" sz="2600" dirty="0"/>
              <a:t> cu </a:t>
            </a:r>
            <a:r>
              <a:rPr lang="en-US" altLang="en-US" sz="2600" i="1" dirty="0"/>
              <a:t>roll back</a:t>
            </a:r>
          </a:p>
        </p:txBody>
      </p:sp>
      <p:sp>
        <p:nvSpPr>
          <p:cNvPr id="12294" name="AutoShape 4"/>
          <p:cNvSpPr>
            <a:spLocks noChangeArrowheads="1"/>
          </p:cNvSpPr>
          <p:nvPr/>
        </p:nvSpPr>
        <p:spPr bwMode="auto">
          <a:xfrm>
            <a:off x="4419600" y="5334000"/>
            <a:ext cx="1371600" cy="457200"/>
          </a:xfrm>
          <a:prstGeom prst="flowChartAlternateProcess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5" name="Text Box 5"/>
          <p:cNvSpPr txBox="1">
            <a:spLocks noChangeArrowheads="1"/>
          </p:cNvSpPr>
          <p:nvPr/>
        </p:nvSpPr>
        <p:spPr bwMode="auto">
          <a:xfrm>
            <a:off x="4483100" y="5384801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>
                <a:solidFill>
                  <a:schemeClr val="folHlink"/>
                </a:solidFill>
              </a:rPr>
              <a:t>Active</a:t>
            </a:r>
          </a:p>
        </p:txBody>
      </p:sp>
      <p:sp>
        <p:nvSpPr>
          <p:cNvPr id="12296" name="AutoShape 6"/>
          <p:cNvSpPr>
            <a:spLocks noChangeArrowheads="1"/>
          </p:cNvSpPr>
          <p:nvPr/>
        </p:nvSpPr>
        <p:spPr bwMode="auto">
          <a:xfrm>
            <a:off x="6756400" y="4278314"/>
            <a:ext cx="1371600" cy="814387"/>
          </a:xfrm>
          <a:prstGeom prst="flowChartAlternateProcess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7" name="Text Box 7"/>
          <p:cNvSpPr txBox="1">
            <a:spLocks noChangeArrowheads="1"/>
          </p:cNvSpPr>
          <p:nvPr/>
        </p:nvSpPr>
        <p:spPr bwMode="auto">
          <a:xfrm>
            <a:off x="6731000" y="4343400"/>
            <a:ext cx="1447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>
                <a:solidFill>
                  <a:schemeClr val="folHlink"/>
                </a:solidFill>
              </a:rPr>
              <a:t>Partially committed</a:t>
            </a:r>
          </a:p>
        </p:txBody>
      </p:sp>
      <p:sp>
        <p:nvSpPr>
          <p:cNvPr id="12298" name="AutoShape 8"/>
          <p:cNvSpPr>
            <a:spLocks noChangeArrowheads="1"/>
          </p:cNvSpPr>
          <p:nvPr/>
        </p:nvSpPr>
        <p:spPr bwMode="auto">
          <a:xfrm>
            <a:off x="9740900" y="4724400"/>
            <a:ext cx="1371600" cy="457200"/>
          </a:xfrm>
          <a:prstGeom prst="flowChartAlternateProcess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9" name="Text Box 9"/>
          <p:cNvSpPr txBox="1">
            <a:spLocks noChangeArrowheads="1"/>
          </p:cNvSpPr>
          <p:nvPr/>
        </p:nvSpPr>
        <p:spPr bwMode="auto">
          <a:xfrm>
            <a:off x="9677400" y="4762501"/>
            <a:ext cx="152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>
                <a:solidFill>
                  <a:schemeClr val="folHlink"/>
                </a:solidFill>
              </a:rPr>
              <a:t>Committed</a:t>
            </a:r>
          </a:p>
        </p:txBody>
      </p:sp>
      <p:sp>
        <p:nvSpPr>
          <p:cNvPr id="12300" name="AutoShape 10"/>
          <p:cNvSpPr>
            <a:spLocks noChangeArrowheads="1"/>
          </p:cNvSpPr>
          <p:nvPr/>
        </p:nvSpPr>
        <p:spPr bwMode="auto">
          <a:xfrm>
            <a:off x="9601200" y="5943600"/>
            <a:ext cx="1371600" cy="457200"/>
          </a:xfrm>
          <a:prstGeom prst="flowChartAlternateProcess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1" name="Text Box 11"/>
          <p:cNvSpPr txBox="1">
            <a:spLocks noChangeArrowheads="1"/>
          </p:cNvSpPr>
          <p:nvPr/>
        </p:nvSpPr>
        <p:spPr bwMode="auto">
          <a:xfrm>
            <a:off x="9664700" y="5994401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dirty="0">
                <a:solidFill>
                  <a:schemeClr val="folHlink"/>
                </a:solidFill>
              </a:rPr>
              <a:t>Aborted</a:t>
            </a:r>
          </a:p>
        </p:txBody>
      </p:sp>
      <p:sp>
        <p:nvSpPr>
          <p:cNvPr id="12302" name="AutoShape 12"/>
          <p:cNvSpPr>
            <a:spLocks noChangeArrowheads="1"/>
          </p:cNvSpPr>
          <p:nvPr/>
        </p:nvSpPr>
        <p:spPr bwMode="auto">
          <a:xfrm>
            <a:off x="7010400" y="5892800"/>
            <a:ext cx="1371600" cy="457200"/>
          </a:xfrm>
          <a:prstGeom prst="flowChartAlternateProcess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3" name="Text Box 13"/>
          <p:cNvSpPr txBox="1">
            <a:spLocks noChangeArrowheads="1"/>
          </p:cNvSpPr>
          <p:nvPr/>
        </p:nvSpPr>
        <p:spPr bwMode="auto">
          <a:xfrm>
            <a:off x="7073900" y="5943601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>
                <a:solidFill>
                  <a:schemeClr val="folHlink"/>
                </a:solidFill>
              </a:rPr>
              <a:t>Failed</a:t>
            </a:r>
          </a:p>
        </p:txBody>
      </p:sp>
      <p:cxnSp>
        <p:nvCxnSpPr>
          <p:cNvPr id="12304" name="AutoShape 14"/>
          <p:cNvCxnSpPr>
            <a:cxnSpLocks noChangeShapeType="1"/>
            <a:stCxn id="12294" idx="1"/>
            <a:endCxn id="12294" idx="0"/>
          </p:cNvCxnSpPr>
          <p:nvPr/>
        </p:nvCxnSpPr>
        <p:spPr bwMode="auto">
          <a:xfrm rot="10800000" flipH="1">
            <a:off x="4410076" y="5324476"/>
            <a:ext cx="695325" cy="238125"/>
          </a:xfrm>
          <a:prstGeom prst="curvedConnector4">
            <a:avLst>
              <a:gd name="adj1" fmla="val -13245"/>
              <a:gd name="adj2" fmla="val 251333"/>
            </a:avLst>
          </a:prstGeom>
          <a:noFill/>
          <a:ln w="12700">
            <a:solidFill>
              <a:schemeClr val="tx2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05" name="Line 15"/>
          <p:cNvSpPr>
            <a:spLocks noChangeShapeType="1"/>
          </p:cNvSpPr>
          <p:nvPr/>
        </p:nvSpPr>
        <p:spPr bwMode="auto">
          <a:xfrm>
            <a:off x="3429000" y="5638800"/>
            <a:ext cx="990600" cy="0"/>
          </a:xfrm>
          <a:prstGeom prst="line">
            <a:avLst/>
          </a:prstGeom>
          <a:noFill/>
          <a:ln w="12700">
            <a:solidFill>
              <a:schemeClr val="tx2"/>
            </a:solidFill>
            <a:miter lim="800000"/>
            <a:headEnd type="oval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cxnSp>
        <p:nvCxnSpPr>
          <p:cNvPr id="12306" name="AutoShape 16"/>
          <p:cNvCxnSpPr>
            <a:cxnSpLocks noChangeShapeType="1"/>
            <a:stCxn id="12294" idx="3"/>
            <a:endCxn id="12296" idx="1"/>
          </p:cNvCxnSpPr>
          <p:nvPr/>
        </p:nvCxnSpPr>
        <p:spPr bwMode="auto">
          <a:xfrm flipV="1">
            <a:off x="5800725" y="4686300"/>
            <a:ext cx="946150" cy="876300"/>
          </a:xfrm>
          <a:prstGeom prst="straightConnector1">
            <a:avLst/>
          </a:prstGeom>
          <a:noFill/>
          <a:ln w="12700">
            <a:solidFill>
              <a:schemeClr val="tx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7" name="AutoShape 17"/>
          <p:cNvCxnSpPr>
            <a:cxnSpLocks noChangeShapeType="1"/>
            <a:stCxn id="12294" idx="3"/>
            <a:endCxn id="12302" idx="1"/>
          </p:cNvCxnSpPr>
          <p:nvPr/>
        </p:nvCxnSpPr>
        <p:spPr bwMode="auto">
          <a:xfrm>
            <a:off x="5800725" y="5562600"/>
            <a:ext cx="1200150" cy="558800"/>
          </a:xfrm>
          <a:prstGeom prst="straightConnector1">
            <a:avLst/>
          </a:prstGeom>
          <a:noFill/>
          <a:ln w="12700">
            <a:solidFill>
              <a:schemeClr val="tx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8" name="AutoShape 18"/>
          <p:cNvCxnSpPr>
            <a:cxnSpLocks noChangeShapeType="1"/>
            <a:stCxn id="12296" idx="2"/>
            <a:endCxn id="12302" idx="0"/>
          </p:cNvCxnSpPr>
          <p:nvPr/>
        </p:nvCxnSpPr>
        <p:spPr bwMode="auto">
          <a:xfrm rot="16200000" flipH="1">
            <a:off x="7178675" y="5365750"/>
            <a:ext cx="781050" cy="254000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9" name="AutoShape 19"/>
          <p:cNvCxnSpPr>
            <a:cxnSpLocks noChangeShapeType="1"/>
            <a:stCxn id="12302" idx="3"/>
            <a:endCxn id="12300" idx="1"/>
          </p:cNvCxnSpPr>
          <p:nvPr/>
        </p:nvCxnSpPr>
        <p:spPr bwMode="auto">
          <a:xfrm>
            <a:off x="8391525" y="6121400"/>
            <a:ext cx="1200150" cy="50800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0" name="AutoShape 21"/>
          <p:cNvCxnSpPr>
            <a:cxnSpLocks noChangeShapeType="1"/>
            <a:stCxn id="12297" idx="3"/>
            <a:endCxn id="12299" idx="1"/>
          </p:cNvCxnSpPr>
          <p:nvPr/>
        </p:nvCxnSpPr>
        <p:spPr bwMode="auto">
          <a:xfrm>
            <a:off x="8178800" y="4664076"/>
            <a:ext cx="1498600" cy="282575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11" name="Text Box 22"/>
          <p:cNvSpPr txBox="1">
            <a:spLocks noChangeArrowheads="1"/>
          </p:cNvSpPr>
          <p:nvPr/>
        </p:nvSpPr>
        <p:spPr bwMode="auto">
          <a:xfrm>
            <a:off x="3505200" y="5334000"/>
            <a:ext cx="7556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solidFill>
                  <a:schemeClr val="tx2"/>
                </a:solidFill>
              </a:rPr>
              <a:t>Begin</a:t>
            </a:r>
          </a:p>
        </p:txBody>
      </p:sp>
      <p:sp>
        <p:nvSpPr>
          <p:cNvPr id="12312" name="Text Box 23"/>
          <p:cNvSpPr txBox="1">
            <a:spLocks noChangeArrowheads="1"/>
          </p:cNvSpPr>
          <p:nvPr/>
        </p:nvSpPr>
        <p:spPr bwMode="auto">
          <a:xfrm>
            <a:off x="4038600" y="4648200"/>
            <a:ext cx="155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solidFill>
                  <a:schemeClr val="tx2"/>
                </a:solidFill>
              </a:rPr>
              <a:t>Read/Write...</a:t>
            </a:r>
          </a:p>
        </p:txBody>
      </p:sp>
      <p:sp>
        <p:nvSpPr>
          <p:cNvPr id="12313" name="Text Box 24"/>
          <p:cNvSpPr txBox="1">
            <a:spLocks noChangeArrowheads="1"/>
          </p:cNvSpPr>
          <p:nvPr/>
        </p:nvSpPr>
        <p:spPr bwMode="auto">
          <a:xfrm>
            <a:off x="5880101" y="4787900"/>
            <a:ext cx="5683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solidFill>
                  <a:schemeClr val="tx2"/>
                </a:solidFill>
              </a:rPr>
              <a:t>End</a:t>
            </a:r>
          </a:p>
        </p:txBody>
      </p:sp>
      <p:sp>
        <p:nvSpPr>
          <p:cNvPr id="12314" name="Text Box 25"/>
          <p:cNvSpPr txBox="1">
            <a:spLocks noChangeArrowheads="1"/>
          </p:cNvSpPr>
          <p:nvPr/>
        </p:nvSpPr>
        <p:spPr bwMode="auto">
          <a:xfrm>
            <a:off x="5715001" y="5791200"/>
            <a:ext cx="7413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solidFill>
                  <a:schemeClr val="tx2"/>
                </a:solidFill>
              </a:rPr>
              <a:t>Abort</a:t>
            </a:r>
          </a:p>
        </p:txBody>
      </p:sp>
      <p:sp>
        <p:nvSpPr>
          <p:cNvPr id="12315" name="Text Box 26"/>
          <p:cNvSpPr txBox="1">
            <a:spLocks noChangeArrowheads="1"/>
          </p:cNvSpPr>
          <p:nvPr/>
        </p:nvSpPr>
        <p:spPr bwMode="auto">
          <a:xfrm>
            <a:off x="6781801" y="5334000"/>
            <a:ext cx="7413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solidFill>
                  <a:schemeClr val="tx2"/>
                </a:solidFill>
              </a:rPr>
              <a:t>Abort</a:t>
            </a:r>
          </a:p>
        </p:txBody>
      </p:sp>
      <p:sp>
        <p:nvSpPr>
          <p:cNvPr id="12316" name="Text Box 27"/>
          <p:cNvSpPr txBox="1">
            <a:spLocks noChangeArrowheads="1"/>
          </p:cNvSpPr>
          <p:nvPr/>
        </p:nvSpPr>
        <p:spPr bwMode="auto">
          <a:xfrm>
            <a:off x="8763001" y="4419600"/>
            <a:ext cx="9810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solidFill>
                  <a:schemeClr val="tx2"/>
                </a:solidFill>
              </a:rPr>
              <a:t>Commit</a:t>
            </a:r>
          </a:p>
        </p:txBody>
      </p:sp>
      <p:sp>
        <p:nvSpPr>
          <p:cNvPr id="12317" name="Text Box 28"/>
          <p:cNvSpPr txBox="1">
            <a:spLocks noChangeArrowheads="1"/>
          </p:cNvSpPr>
          <p:nvPr/>
        </p:nvSpPr>
        <p:spPr bwMode="auto">
          <a:xfrm>
            <a:off x="8458200" y="5791200"/>
            <a:ext cx="7127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solidFill>
                  <a:schemeClr val="tx2"/>
                </a:solidFill>
              </a:rPr>
              <a:t>Undo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old Stripes">
  <a:themeElements>
    <a:clrScheme name="Bold Stripes 2">
      <a:dk1>
        <a:srgbClr val="000000"/>
      </a:dk1>
      <a:lt1>
        <a:srgbClr val="EAEAEA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Bold Stripes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Bold Stripes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ld Stripes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D87CF76EAC8D4E92CA444B04B4BEEC" ma:contentTypeVersion="4" ma:contentTypeDescription="Create a new document." ma:contentTypeScope="" ma:versionID="6c37eb257806cbaa5869a7d1a249c189">
  <xsd:schema xmlns:xsd="http://www.w3.org/2001/XMLSchema" xmlns:xs="http://www.w3.org/2001/XMLSchema" xmlns:p="http://schemas.microsoft.com/office/2006/metadata/properties" xmlns:ns2="58552927-2ef9-49df-b9b7-5991d12853c4" targetNamespace="http://schemas.microsoft.com/office/2006/metadata/properties" ma:root="true" ma:fieldsID="0ab6c4e7460310e25d493e7d891f5a15" ns2:_="">
    <xsd:import namespace="58552927-2ef9-49df-b9b7-5991d12853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552927-2ef9-49df-b9b7-5991d12853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AB5EEDF-4062-4889-A354-B74E250A59C7}"/>
</file>

<file path=customXml/itemProps2.xml><?xml version="1.0" encoding="utf-8"?>
<ds:datastoreItem xmlns:ds="http://schemas.openxmlformats.org/officeDocument/2006/customXml" ds:itemID="{AD5557CF-D260-49E5-BA2E-0EF016D1C235}"/>
</file>

<file path=customXml/itemProps3.xml><?xml version="1.0" encoding="utf-8"?>
<ds:datastoreItem xmlns:ds="http://schemas.openxmlformats.org/officeDocument/2006/customXml" ds:itemID="{039DE019-799D-478A-8BBC-F636A08EB4A6}"/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Designs\Bold Stripes.pot</Template>
  <TotalTime>146</TotalTime>
  <Words>1276</Words>
  <Application>Microsoft Office PowerPoint</Application>
  <PresentationFormat>Widescreen</PresentationFormat>
  <Paragraphs>170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-apple-system</vt:lpstr>
      <vt:lpstr>Arial</vt:lpstr>
      <vt:lpstr>Book Antiqua</vt:lpstr>
      <vt:lpstr>Calibri</vt:lpstr>
      <vt:lpstr>Calibri Light</vt:lpstr>
      <vt:lpstr>Times New Roman</vt:lpstr>
      <vt:lpstr>Verdana</vt:lpstr>
      <vt:lpstr>Wingdings</vt:lpstr>
      <vt:lpstr>Bold Stripes</vt:lpstr>
      <vt:lpstr>Office Theme</vt:lpstr>
      <vt:lpstr>PowerPoint Presentation</vt:lpstr>
      <vt:lpstr>Detalii organizatorice</vt:lpstr>
      <vt:lpstr>Conținut curs </vt:lpstr>
      <vt:lpstr>Structura unui SGBD</vt:lpstr>
      <vt:lpstr>Structura  MS SQL Server</vt:lpstr>
      <vt:lpstr>PowerPoint Presentation</vt:lpstr>
      <vt:lpstr>PowerPoint Presentation</vt:lpstr>
      <vt:lpstr>PowerPoint Presentation</vt:lpstr>
      <vt:lpstr>Stările tranzacţiilor</vt:lpstr>
      <vt:lpstr>Concurenţa  într-un SGBD</vt:lpstr>
      <vt:lpstr>Proprietăţile tranzacţiilor - ACID</vt:lpstr>
      <vt:lpstr>Atomicitate</vt:lpstr>
      <vt:lpstr>Consistenţă</vt:lpstr>
      <vt:lpstr>Izolare</vt:lpstr>
      <vt:lpstr>Durabilitate</vt:lpstr>
      <vt:lpstr>PowerPoint Presentation</vt:lpstr>
      <vt:lpstr>Exemplu</vt:lpstr>
      <vt:lpstr>Anomalii de executie in tranzactiile intercalate</vt:lpstr>
      <vt:lpstr>Conflicte:</vt:lpstr>
      <vt:lpstr>Anomalii ale execuţiei concurente</vt:lpstr>
    </vt:vector>
  </TitlesOfParts>
  <Company>Atreides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Suciu</dc:creator>
  <cp:lastModifiedBy>mpetrescu</cp:lastModifiedBy>
  <cp:revision>471</cp:revision>
  <cp:lastPrinted>1601-01-01T00:00:00Z</cp:lastPrinted>
  <dcterms:created xsi:type="dcterms:W3CDTF">2004-02-22T11:33:27Z</dcterms:created>
  <dcterms:modified xsi:type="dcterms:W3CDTF">2025-03-03T12:45:54Z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0x010100A7D87CF76EAC8D4E92CA444B04B4BEEC</vt:lpwstr>
  </property>
</Properties>
</file>