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FP01</a:t>
            </a:r>
          </a:p>
        </p:txBody>
      </p:sp>
      <p:pic>
        <p:nvPicPr>
          <p:cNvPr id="3" name="Picture 2" descr="FP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FP10</a:t>
            </a:r>
          </a:p>
        </p:txBody>
      </p:sp>
      <p:pic>
        <p:nvPicPr>
          <p:cNvPr id="3" name="Picture 2" descr="FP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FP11</a:t>
            </a:r>
          </a:p>
        </p:txBody>
      </p:sp>
      <p:pic>
        <p:nvPicPr>
          <p:cNvPr id="3" name="Picture 2" descr="FP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FP12</a:t>
            </a:r>
          </a:p>
        </p:txBody>
      </p:sp>
      <p:pic>
        <p:nvPicPr>
          <p:cNvPr id="3" name="Picture 2" descr="FP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FP13</a:t>
            </a:r>
          </a:p>
        </p:txBody>
      </p:sp>
      <p:pic>
        <p:nvPicPr>
          <p:cNvPr id="3" name="Picture 2" descr="FP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FP14</a:t>
            </a:r>
          </a:p>
        </p:txBody>
      </p:sp>
      <p:pic>
        <p:nvPicPr>
          <p:cNvPr id="3" name="Picture 2" descr="FP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FP15</a:t>
            </a:r>
          </a:p>
        </p:txBody>
      </p:sp>
      <p:pic>
        <p:nvPicPr>
          <p:cNvPr id="3" name="Picture 2" descr="FP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FP16</a:t>
            </a:r>
          </a:p>
        </p:txBody>
      </p:sp>
      <p:pic>
        <p:nvPicPr>
          <p:cNvPr id="3" name="Picture 2" descr="FP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FP17</a:t>
            </a:r>
          </a:p>
        </p:txBody>
      </p:sp>
      <p:pic>
        <p:nvPicPr>
          <p:cNvPr id="3" name="Picture 2" descr="FP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FP18</a:t>
            </a:r>
          </a:p>
        </p:txBody>
      </p:sp>
      <p:pic>
        <p:nvPicPr>
          <p:cNvPr id="3" name="Picture 2" descr="FP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FP19</a:t>
            </a:r>
          </a:p>
        </p:txBody>
      </p:sp>
      <p:pic>
        <p:nvPicPr>
          <p:cNvPr id="3" name="Picture 2" descr="FP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FP02</a:t>
            </a:r>
          </a:p>
        </p:txBody>
      </p:sp>
      <p:pic>
        <p:nvPicPr>
          <p:cNvPr id="3" name="Picture 2" descr="FP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FP20</a:t>
            </a:r>
          </a:p>
        </p:txBody>
      </p:sp>
      <p:pic>
        <p:nvPicPr>
          <p:cNvPr id="3" name="Picture 2" descr="FP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FP21</a:t>
            </a:r>
          </a:p>
        </p:txBody>
      </p:sp>
      <p:pic>
        <p:nvPicPr>
          <p:cNvPr id="3" name="Picture 2" descr="FP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FP22</a:t>
            </a:r>
          </a:p>
        </p:txBody>
      </p:sp>
      <p:pic>
        <p:nvPicPr>
          <p:cNvPr id="3" name="Picture 2" descr="FP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FP23</a:t>
            </a:r>
          </a:p>
        </p:txBody>
      </p:sp>
      <p:pic>
        <p:nvPicPr>
          <p:cNvPr id="3" name="Picture 2" descr="FP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FP24</a:t>
            </a:r>
          </a:p>
        </p:txBody>
      </p:sp>
      <p:pic>
        <p:nvPicPr>
          <p:cNvPr id="3" name="Picture 2" descr="FP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FP25</a:t>
            </a:r>
          </a:p>
        </p:txBody>
      </p:sp>
      <p:pic>
        <p:nvPicPr>
          <p:cNvPr id="3" name="Picture 2" descr="FP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FP26</a:t>
            </a:r>
          </a:p>
        </p:txBody>
      </p:sp>
      <p:pic>
        <p:nvPicPr>
          <p:cNvPr id="3" name="Picture 2" descr="FP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FP27</a:t>
            </a:r>
          </a:p>
        </p:txBody>
      </p:sp>
      <p:pic>
        <p:nvPicPr>
          <p:cNvPr id="3" name="Picture 2" descr="FP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FP28</a:t>
            </a:r>
          </a:p>
        </p:txBody>
      </p:sp>
      <p:pic>
        <p:nvPicPr>
          <p:cNvPr id="3" name="Picture 2" descr="FP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FP29</a:t>
            </a:r>
          </a:p>
        </p:txBody>
      </p:sp>
      <p:pic>
        <p:nvPicPr>
          <p:cNvPr id="3" name="Picture 2" descr="FP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FP03</a:t>
            </a:r>
          </a:p>
        </p:txBody>
      </p:sp>
      <p:pic>
        <p:nvPicPr>
          <p:cNvPr id="3" name="Picture 2" descr="FP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FP30</a:t>
            </a:r>
          </a:p>
        </p:txBody>
      </p:sp>
      <p:pic>
        <p:nvPicPr>
          <p:cNvPr id="3" name="Picture 2" descr="FP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FP31</a:t>
            </a:r>
          </a:p>
        </p:txBody>
      </p:sp>
      <p:pic>
        <p:nvPicPr>
          <p:cNvPr id="3" name="Picture 2" descr="FP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FP32</a:t>
            </a:r>
          </a:p>
        </p:txBody>
      </p:sp>
      <p:pic>
        <p:nvPicPr>
          <p:cNvPr id="3" name="Picture 2" descr="FP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FP04</a:t>
            </a:r>
          </a:p>
        </p:txBody>
      </p:sp>
      <p:pic>
        <p:nvPicPr>
          <p:cNvPr id="3" name="Picture 2" descr="FP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FP05</a:t>
            </a:r>
          </a:p>
        </p:txBody>
      </p:sp>
      <p:pic>
        <p:nvPicPr>
          <p:cNvPr id="3" name="Picture 2" descr="FP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FP06</a:t>
            </a:r>
          </a:p>
        </p:txBody>
      </p:sp>
      <p:pic>
        <p:nvPicPr>
          <p:cNvPr id="3" name="Picture 2" descr="FP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FP07</a:t>
            </a:r>
          </a:p>
        </p:txBody>
      </p:sp>
      <p:pic>
        <p:nvPicPr>
          <p:cNvPr id="3" name="Picture 2" descr="FP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FP08</a:t>
            </a:r>
          </a:p>
        </p:txBody>
      </p:sp>
      <p:pic>
        <p:nvPicPr>
          <p:cNvPr id="3" name="Picture 2" descr="FP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FP09</a:t>
            </a:r>
          </a:p>
        </p:txBody>
      </p:sp>
      <p:pic>
        <p:nvPicPr>
          <p:cNvPr id="3" name="Picture 2" descr="FP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