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312" r:id="rId3"/>
    <p:sldId id="261" r:id="rId4"/>
    <p:sldId id="313" r:id="rId5"/>
    <p:sldId id="263" r:id="rId6"/>
    <p:sldId id="315" r:id="rId7"/>
    <p:sldId id="316" r:id="rId8"/>
    <p:sldId id="293" r:id="rId9"/>
  </p:sldIdLst>
  <p:sldSz cx="9144000" cy="5143500" type="screen16x9"/>
  <p:notesSz cx="6858000" cy="9144000"/>
  <p:embeddedFontLst>
    <p:embeddedFont>
      <p:font typeface="Anton" pitchFamily="2" charset="0"/>
      <p:regular r:id="rId11"/>
    </p:embeddedFont>
    <p:embeddedFont>
      <p:font typeface="Nunito Light" pitchFamily="2" charset="0"/>
      <p:regular r:id="rId12"/>
      <p:italic r:id="rId13"/>
    </p:embeddedFont>
    <p:embeddedFont>
      <p:font typeface="Sarabun" panose="020B0604020202020204" charset="-34"/>
      <p:regular r:id="rId14"/>
      <p:bold r:id="rId15"/>
      <p:italic r:id="rId16"/>
      <p:boldItalic r:id="rId17"/>
    </p:embeddedFont>
    <p:embeddedFont>
      <p:font typeface="Titan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2006B7-EF3B-4154-9D37-AF17E4BA554E}">
  <a:tblStyle styleId="{C02006B7-EF3B-4154-9D37-AF17E4BA5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2EBEF3-61DC-4CB9-81E5-1F84C707DF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6b127402e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6b127402e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6b127402e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6b127402e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05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6b127402e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6b127402e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6b127402e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6b127402e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6b127402ef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16b127402ef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7286448" y="-75416"/>
            <a:ext cx="1967771" cy="1922789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7450" y="1444000"/>
            <a:ext cx="7308600" cy="192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7250" y="3333800"/>
            <a:ext cx="7309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17950" y="-43975"/>
            <a:ext cx="1647639" cy="1598397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413213" y="-58994"/>
            <a:ext cx="2781854" cy="1182895"/>
          </a:xfrm>
          <a:custGeom>
            <a:avLst/>
            <a:gdLst/>
            <a:ahLst/>
            <a:cxnLst/>
            <a:rect l="l" t="t" r="r" b="b"/>
            <a:pathLst>
              <a:path w="55341" h="23532" extrusionOk="0">
                <a:moveTo>
                  <a:pt x="55341" y="23229"/>
                </a:moveTo>
                <a:lnTo>
                  <a:pt x="55341" y="23229"/>
                </a:lnTo>
                <a:lnTo>
                  <a:pt x="55341" y="23267"/>
                </a:lnTo>
                <a:lnTo>
                  <a:pt x="55322" y="23286"/>
                </a:lnTo>
                <a:lnTo>
                  <a:pt x="55322" y="23286"/>
                </a:lnTo>
                <a:lnTo>
                  <a:pt x="55171" y="23361"/>
                </a:lnTo>
                <a:lnTo>
                  <a:pt x="55171" y="23361"/>
                </a:lnTo>
                <a:lnTo>
                  <a:pt x="55039" y="23418"/>
                </a:lnTo>
                <a:lnTo>
                  <a:pt x="54906" y="23475"/>
                </a:lnTo>
                <a:lnTo>
                  <a:pt x="54755" y="23494"/>
                </a:lnTo>
                <a:lnTo>
                  <a:pt x="54623" y="23513"/>
                </a:lnTo>
                <a:lnTo>
                  <a:pt x="54623" y="23513"/>
                </a:lnTo>
                <a:lnTo>
                  <a:pt x="54415" y="23531"/>
                </a:lnTo>
                <a:lnTo>
                  <a:pt x="54415" y="23531"/>
                </a:lnTo>
                <a:lnTo>
                  <a:pt x="53999" y="23475"/>
                </a:lnTo>
                <a:lnTo>
                  <a:pt x="53564" y="23399"/>
                </a:lnTo>
                <a:lnTo>
                  <a:pt x="52714" y="23210"/>
                </a:lnTo>
                <a:lnTo>
                  <a:pt x="52714" y="23210"/>
                </a:lnTo>
                <a:lnTo>
                  <a:pt x="52525" y="23172"/>
                </a:lnTo>
                <a:lnTo>
                  <a:pt x="52336" y="23116"/>
                </a:lnTo>
                <a:lnTo>
                  <a:pt x="52147" y="23040"/>
                </a:lnTo>
                <a:lnTo>
                  <a:pt x="51996" y="22946"/>
                </a:lnTo>
                <a:lnTo>
                  <a:pt x="51844" y="22832"/>
                </a:lnTo>
                <a:lnTo>
                  <a:pt x="51693" y="22700"/>
                </a:lnTo>
                <a:lnTo>
                  <a:pt x="51561" y="22549"/>
                </a:lnTo>
                <a:lnTo>
                  <a:pt x="51447" y="22397"/>
                </a:lnTo>
                <a:lnTo>
                  <a:pt x="51447" y="22397"/>
                </a:lnTo>
                <a:lnTo>
                  <a:pt x="51240" y="22038"/>
                </a:lnTo>
                <a:lnTo>
                  <a:pt x="51032" y="21660"/>
                </a:lnTo>
                <a:lnTo>
                  <a:pt x="50918" y="21490"/>
                </a:lnTo>
                <a:lnTo>
                  <a:pt x="50805" y="21320"/>
                </a:lnTo>
                <a:lnTo>
                  <a:pt x="50673" y="21150"/>
                </a:lnTo>
                <a:lnTo>
                  <a:pt x="50521" y="21018"/>
                </a:lnTo>
                <a:lnTo>
                  <a:pt x="50521" y="21018"/>
                </a:lnTo>
                <a:lnTo>
                  <a:pt x="50389" y="20904"/>
                </a:lnTo>
                <a:lnTo>
                  <a:pt x="50238" y="20829"/>
                </a:lnTo>
                <a:lnTo>
                  <a:pt x="50087" y="20753"/>
                </a:lnTo>
                <a:lnTo>
                  <a:pt x="49935" y="20696"/>
                </a:lnTo>
                <a:lnTo>
                  <a:pt x="49614" y="20602"/>
                </a:lnTo>
                <a:lnTo>
                  <a:pt x="49293" y="20526"/>
                </a:lnTo>
                <a:lnTo>
                  <a:pt x="49293" y="20526"/>
                </a:lnTo>
                <a:lnTo>
                  <a:pt x="49104" y="20470"/>
                </a:lnTo>
                <a:lnTo>
                  <a:pt x="48915" y="20413"/>
                </a:lnTo>
                <a:lnTo>
                  <a:pt x="48726" y="20337"/>
                </a:lnTo>
                <a:lnTo>
                  <a:pt x="48575" y="20224"/>
                </a:lnTo>
                <a:lnTo>
                  <a:pt x="48575" y="20224"/>
                </a:lnTo>
                <a:lnTo>
                  <a:pt x="48423" y="20092"/>
                </a:lnTo>
                <a:lnTo>
                  <a:pt x="48272" y="19940"/>
                </a:lnTo>
                <a:lnTo>
                  <a:pt x="48026" y="19619"/>
                </a:lnTo>
                <a:lnTo>
                  <a:pt x="47781" y="19298"/>
                </a:lnTo>
                <a:lnTo>
                  <a:pt x="47592" y="18939"/>
                </a:lnTo>
                <a:lnTo>
                  <a:pt x="47592" y="18939"/>
                </a:lnTo>
                <a:lnTo>
                  <a:pt x="47478" y="18787"/>
                </a:lnTo>
                <a:lnTo>
                  <a:pt x="47365" y="18636"/>
                </a:lnTo>
                <a:lnTo>
                  <a:pt x="47252" y="18485"/>
                </a:lnTo>
                <a:lnTo>
                  <a:pt x="47119" y="18353"/>
                </a:lnTo>
                <a:lnTo>
                  <a:pt x="46987" y="18239"/>
                </a:lnTo>
                <a:lnTo>
                  <a:pt x="46836" y="18126"/>
                </a:lnTo>
                <a:lnTo>
                  <a:pt x="46666" y="18031"/>
                </a:lnTo>
                <a:lnTo>
                  <a:pt x="46496" y="17937"/>
                </a:lnTo>
                <a:lnTo>
                  <a:pt x="46496" y="17937"/>
                </a:lnTo>
                <a:lnTo>
                  <a:pt x="46250" y="17861"/>
                </a:lnTo>
                <a:lnTo>
                  <a:pt x="46004" y="17786"/>
                </a:lnTo>
                <a:lnTo>
                  <a:pt x="45758" y="17748"/>
                </a:lnTo>
                <a:lnTo>
                  <a:pt x="45494" y="17710"/>
                </a:lnTo>
                <a:lnTo>
                  <a:pt x="45229" y="17691"/>
                </a:lnTo>
                <a:lnTo>
                  <a:pt x="44984" y="17672"/>
                </a:lnTo>
                <a:lnTo>
                  <a:pt x="44454" y="17691"/>
                </a:lnTo>
                <a:lnTo>
                  <a:pt x="44454" y="17691"/>
                </a:lnTo>
                <a:lnTo>
                  <a:pt x="44001" y="17767"/>
                </a:lnTo>
                <a:lnTo>
                  <a:pt x="43566" y="17861"/>
                </a:lnTo>
                <a:lnTo>
                  <a:pt x="43112" y="17975"/>
                </a:lnTo>
                <a:lnTo>
                  <a:pt x="42678" y="18107"/>
                </a:lnTo>
                <a:lnTo>
                  <a:pt x="42678" y="18107"/>
                </a:lnTo>
                <a:lnTo>
                  <a:pt x="42489" y="18202"/>
                </a:lnTo>
                <a:lnTo>
                  <a:pt x="42300" y="18296"/>
                </a:lnTo>
                <a:lnTo>
                  <a:pt x="41941" y="18523"/>
                </a:lnTo>
                <a:lnTo>
                  <a:pt x="41581" y="18769"/>
                </a:lnTo>
                <a:lnTo>
                  <a:pt x="41241" y="19014"/>
                </a:lnTo>
                <a:lnTo>
                  <a:pt x="41241" y="19014"/>
                </a:lnTo>
                <a:lnTo>
                  <a:pt x="40580" y="19525"/>
                </a:lnTo>
                <a:lnTo>
                  <a:pt x="39918" y="20016"/>
                </a:lnTo>
                <a:lnTo>
                  <a:pt x="39918" y="20016"/>
                </a:lnTo>
                <a:lnTo>
                  <a:pt x="39654" y="20186"/>
                </a:lnTo>
                <a:lnTo>
                  <a:pt x="39370" y="20356"/>
                </a:lnTo>
                <a:lnTo>
                  <a:pt x="39219" y="20413"/>
                </a:lnTo>
                <a:lnTo>
                  <a:pt x="39049" y="20470"/>
                </a:lnTo>
                <a:lnTo>
                  <a:pt x="38898" y="20507"/>
                </a:lnTo>
                <a:lnTo>
                  <a:pt x="38727" y="20526"/>
                </a:lnTo>
                <a:lnTo>
                  <a:pt x="38727" y="20526"/>
                </a:lnTo>
                <a:lnTo>
                  <a:pt x="38463" y="20507"/>
                </a:lnTo>
                <a:lnTo>
                  <a:pt x="38217" y="20451"/>
                </a:lnTo>
                <a:lnTo>
                  <a:pt x="37971" y="20375"/>
                </a:lnTo>
                <a:lnTo>
                  <a:pt x="37726" y="20262"/>
                </a:lnTo>
                <a:lnTo>
                  <a:pt x="37726" y="20262"/>
                </a:lnTo>
                <a:lnTo>
                  <a:pt x="37404" y="20035"/>
                </a:lnTo>
                <a:lnTo>
                  <a:pt x="37253" y="19921"/>
                </a:lnTo>
                <a:lnTo>
                  <a:pt x="37121" y="19789"/>
                </a:lnTo>
                <a:lnTo>
                  <a:pt x="37008" y="19676"/>
                </a:lnTo>
                <a:lnTo>
                  <a:pt x="36894" y="19543"/>
                </a:lnTo>
                <a:lnTo>
                  <a:pt x="36800" y="19411"/>
                </a:lnTo>
                <a:lnTo>
                  <a:pt x="36724" y="19260"/>
                </a:lnTo>
                <a:lnTo>
                  <a:pt x="36648" y="19128"/>
                </a:lnTo>
                <a:lnTo>
                  <a:pt x="36592" y="18958"/>
                </a:lnTo>
                <a:lnTo>
                  <a:pt x="36554" y="18806"/>
                </a:lnTo>
                <a:lnTo>
                  <a:pt x="36516" y="18636"/>
                </a:lnTo>
                <a:lnTo>
                  <a:pt x="36516" y="18466"/>
                </a:lnTo>
                <a:lnTo>
                  <a:pt x="36497" y="18277"/>
                </a:lnTo>
                <a:lnTo>
                  <a:pt x="36516" y="18069"/>
                </a:lnTo>
                <a:lnTo>
                  <a:pt x="36535" y="17880"/>
                </a:lnTo>
                <a:lnTo>
                  <a:pt x="36535" y="17880"/>
                </a:lnTo>
                <a:lnTo>
                  <a:pt x="36611" y="17540"/>
                </a:lnTo>
                <a:lnTo>
                  <a:pt x="36667" y="17219"/>
                </a:lnTo>
                <a:lnTo>
                  <a:pt x="36686" y="17049"/>
                </a:lnTo>
                <a:lnTo>
                  <a:pt x="36686" y="16878"/>
                </a:lnTo>
                <a:lnTo>
                  <a:pt x="36686" y="16708"/>
                </a:lnTo>
                <a:lnTo>
                  <a:pt x="36667" y="16538"/>
                </a:lnTo>
                <a:lnTo>
                  <a:pt x="36667" y="16538"/>
                </a:lnTo>
                <a:lnTo>
                  <a:pt x="36611" y="16311"/>
                </a:lnTo>
                <a:lnTo>
                  <a:pt x="36516" y="16104"/>
                </a:lnTo>
                <a:lnTo>
                  <a:pt x="36422" y="15896"/>
                </a:lnTo>
                <a:lnTo>
                  <a:pt x="36308" y="15688"/>
                </a:lnTo>
                <a:lnTo>
                  <a:pt x="36195" y="15499"/>
                </a:lnTo>
                <a:lnTo>
                  <a:pt x="36044" y="15329"/>
                </a:lnTo>
                <a:lnTo>
                  <a:pt x="35741" y="14970"/>
                </a:lnTo>
                <a:lnTo>
                  <a:pt x="35401" y="14648"/>
                </a:lnTo>
                <a:lnTo>
                  <a:pt x="35061" y="14346"/>
                </a:lnTo>
                <a:lnTo>
                  <a:pt x="34343" y="13741"/>
                </a:lnTo>
                <a:lnTo>
                  <a:pt x="34343" y="13741"/>
                </a:lnTo>
                <a:lnTo>
                  <a:pt x="33983" y="13420"/>
                </a:lnTo>
                <a:lnTo>
                  <a:pt x="33643" y="13061"/>
                </a:lnTo>
                <a:lnTo>
                  <a:pt x="33492" y="12853"/>
                </a:lnTo>
                <a:lnTo>
                  <a:pt x="33341" y="12664"/>
                </a:lnTo>
                <a:lnTo>
                  <a:pt x="33190" y="12456"/>
                </a:lnTo>
                <a:lnTo>
                  <a:pt x="33076" y="12248"/>
                </a:lnTo>
                <a:lnTo>
                  <a:pt x="33076" y="12248"/>
                </a:lnTo>
                <a:lnTo>
                  <a:pt x="32849" y="11870"/>
                </a:lnTo>
                <a:lnTo>
                  <a:pt x="32641" y="11492"/>
                </a:lnTo>
                <a:lnTo>
                  <a:pt x="32528" y="11303"/>
                </a:lnTo>
                <a:lnTo>
                  <a:pt x="32377" y="11152"/>
                </a:lnTo>
                <a:lnTo>
                  <a:pt x="32226" y="11000"/>
                </a:lnTo>
                <a:lnTo>
                  <a:pt x="32037" y="10906"/>
                </a:lnTo>
                <a:lnTo>
                  <a:pt x="32037" y="10906"/>
                </a:lnTo>
                <a:lnTo>
                  <a:pt x="31867" y="10811"/>
                </a:lnTo>
                <a:lnTo>
                  <a:pt x="31678" y="10755"/>
                </a:lnTo>
                <a:lnTo>
                  <a:pt x="31507" y="10736"/>
                </a:lnTo>
                <a:lnTo>
                  <a:pt x="31318" y="10717"/>
                </a:lnTo>
                <a:lnTo>
                  <a:pt x="31129" y="10717"/>
                </a:lnTo>
                <a:lnTo>
                  <a:pt x="30959" y="10755"/>
                </a:lnTo>
                <a:lnTo>
                  <a:pt x="30770" y="10793"/>
                </a:lnTo>
                <a:lnTo>
                  <a:pt x="30600" y="10868"/>
                </a:lnTo>
                <a:lnTo>
                  <a:pt x="30600" y="10868"/>
                </a:lnTo>
                <a:lnTo>
                  <a:pt x="30373" y="10982"/>
                </a:lnTo>
                <a:lnTo>
                  <a:pt x="30147" y="11114"/>
                </a:lnTo>
                <a:lnTo>
                  <a:pt x="29712" y="11397"/>
                </a:lnTo>
                <a:lnTo>
                  <a:pt x="29712" y="11397"/>
                </a:lnTo>
                <a:lnTo>
                  <a:pt x="29466" y="11549"/>
                </a:lnTo>
                <a:lnTo>
                  <a:pt x="29202" y="11681"/>
                </a:lnTo>
                <a:lnTo>
                  <a:pt x="28937" y="11813"/>
                </a:lnTo>
                <a:lnTo>
                  <a:pt x="28691" y="11964"/>
                </a:lnTo>
                <a:lnTo>
                  <a:pt x="28691" y="11964"/>
                </a:lnTo>
                <a:lnTo>
                  <a:pt x="28294" y="12229"/>
                </a:lnTo>
                <a:lnTo>
                  <a:pt x="28068" y="12342"/>
                </a:lnTo>
                <a:lnTo>
                  <a:pt x="27860" y="12437"/>
                </a:lnTo>
                <a:lnTo>
                  <a:pt x="27860" y="12437"/>
                </a:lnTo>
                <a:lnTo>
                  <a:pt x="27614" y="12531"/>
                </a:lnTo>
                <a:lnTo>
                  <a:pt x="27406" y="12588"/>
                </a:lnTo>
                <a:lnTo>
                  <a:pt x="27217" y="12626"/>
                </a:lnTo>
                <a:lnTo>
                  <a:pt x="27047" y="12626"/>
                </a:lnTo>
                <a:lnTo>
                  <a:pt x="26858" y="12607"/>
                </a:lnTo>
                <a:lnTo>
                  <a:pt x="26688" y="12569"/>
                </a:lnTo>
                <a:lnTo>
                  <a:pt x="26234" y="12456"/>
                </a:lnTo>
                <a:lnTo>
                  <a:pt x="26234" y="12456"/>
                </a:lnTo>
                <a:lnTo>
                  <a:pt x="25932" y="12399"/>
                </a:lnTo>
                <a:lnTo>
                  <a:pt x="25629" y="12380"/>
                </a:lnTo>
                <a:lnTo>
                  <a:pt x="25327" y="12361"/>
                </a:lnTo>
                <a:lnTo>
                  <a:pt x="25025" y="12380"/>
                </a:lnTo>
                <a:lnTo>
                  <a:pt x="25025" y="12380"/>
                </a:lnTo>
                <a:lnTo>
                  <a:pt x="24420" y="12380"/>
                </a:lnTo>
                <a:lnTo>
                  <a:pt x="24117" y="12418"/>
                </a:lnTo>
                <a:lnTo>
                  <a:pt x="23815" y="12456"/>
                </a:lnTo>
                <a:lnTo>
                  <a:pt x="23815" y="12456"/>
                </a:lnTo>
                <a:lnTo>
                  <a:pt x="23475" y="12550"/>
                </a:lnTo>
                <a:lnTo>
                  <a:pt x="23135" y="12645"/>
                </a:lnTo>
                <a:lnTo>
                  <a:pt x="22794" y="12739"/>
                </a:lnTo>
                <a:lnTo>
                  <a:pt x="22435" y="12834"/>
                </a:lnTo>
                <a:lnTo>
                  <a:pt x="22435" y="12834"/>
                </a:lnTo>
                <a:lnTo>
                  <a:pt x="21660" y="13004"/>
                </a:lnTo>
                <a:lnTo>
                  <a:pt x="21263" y="13079"/>
                </a:lnTo>
                <a:lnTo>
                  <a:pt x="20866" y="13155"/>
                </a:lnTo>
                <a:lnTo>
                  <a:pt x="20470" y="13193"/>
                </a:lnTo>
                <a:lnTo>
                  <a:pt x="20054" y="13193"/>
                </a:lnTo>
                <a:lnTo>
                  <a:pt x="19865" y="13174"/>
                </a:lnTo>
                <a:lnTo>
                  <a:pt x="19657" y="13155"/>
                </a:lnTo>
                <a:lnTo>
                  <a:pt x="19468" y="13098"/>
                </a:lnTo>
                <a:lnTo>
                  <a:pt x="19279" y="13042"/>
                </a:lnTo>
                <a:lnTo>
                  <a:pt x="19279" y="13042"/>
                </a:lnTo>
                <a:lnTo>
                  <a:pt x="18580" y="12739"/>
                </a:lnTo>
                <a:lnTo>
                  <a:pt x="18220" y="12607"/>
                </a:lnTo>
                <a:lnTo>
                  <a:pt x="17842" y="12494"/>
                </a:lnTo>
                <a:lnTo>
                  <a:pt x="17842" y="12494"/>
                </a:lnTo>
                <a:lnTo>
                  <a:pt x="17370" y="12380"/>
                </a:lnTo>
                <a:lnTo>
                  <a:pt x="17124" y="12342"/>
                </a:lnTo>
                <a:lnTo>
                  <a:pt x="16860" y="12305"/>
                </a:lnTo>
                <a:lnTo>
                  <a:pt x="16614" y="12286"/>
                </a:lnTo>
                <a:lnTo>
                  <a:pt x="16368" y="12286"/>
                </a:lnTo>
                <a:lnTo>
                  <a:pt x="16122" y="12305"/>
                </a:lnTo>
                <a:lnTo>
                  <a:pt x="15877" y="12361"/>
                </a:lnTo>
                <a:lnTo>
                  <a:pt x="15877" y="12361"/>
                </a:lnTo>
                <a:lnTo>
                  <a:pt x="15631" y="12418"/>
                </a:lnTo>
                <a:lnTo>
                  <a:pt x="15385" y="12512"/>
                </a:lnTo>
                <a:lnTo>
                  <a:pt x="14913" y="12701"/>
                </a:lnTo>
                <a:lnTo>
                  <a:pt x="14913" y="12701"/>
                </a:lnTo>
                <a:lnTo>
                  <a:pt x="14157" y="12966"/>
                </a:lnTo>
                <a:lnTo>
                  <a:pt x="13401" y="13231"/>
                </a:lnTo>
                <a:lnTo>
                  <a:pt x="13401" y="13231"/>
                </a:lnTo>
                <a:lnTo>
                  <a:pt x="13023" y="13344"/>
                </a:lnTo>
                <a:lnTo>
                  <a:pt x="12645" y="13457"/>
                </a:lnTo>
                <a:lnTo>
                  <a:pt x="12267" y="13533"/>
                </a:lnTo>
                <a:lnTo>
                  <a:pt x="12078" y="13571"/>
                </a:lnTo>
                <a:lnTo>
                  <a:pt x="11870" y="13590"/>
                </a:lnTo>
                <a:lnTo>
                  <a:pt x="11870" y="13590"/>
                </a:lnTo>
                <a:lnTo>
                  <a:pt x="11567" y="13590"/>
                </a:lnTo>
                <a:lnTo>
                  <a:pt x="11246" y="13552"/>
                </a:lnTo>
                <a:lnTo>
                  <a:pt x="10944" y="13476"/>
                </a:lnTo>
                <a:lnTo>
                  <a:pt x="10641" y="13363"/>
                </a:lnTo>
                <a:lnTo>
                  <a:pt x="10339" y="13231"/>
                </a:lnTo>
                <a:lnTo>
                  <a:pt x="10074" y="13042"/>
                </a:lnTo>
                <a:lnTo>
                  <a:pt x="9829" y="12853"/>
                </a:lnTo>
                <a:lnTo>
                  <a:pt x="9602" y="12626"/>
                </a:lnTo>
                <a:lnTo>
                  <a:pt x="9602" y="12626"/>
                </a:lnTo>
                <a:lnTo>
                  <a:pt x="9318" y="12305"/>
                </a:lnTo>
                <a:lnTo>
                  <a:pt x="9016" y="11983"/>
                </a:lnTo>
                <a:lnTo>
                  <a:pt x="8713" y="11643"/>
                </a:lnTo>
                <a:lnTo>
                  <a:pt x="8600" y="11454"/>
                </a:lnTo>
                <a:lnTo>
                  <a:pt x="8468" y="11265"/>
                </a:lnTo>
                <a:lnTo>
                  <a:pt x="8468" y="11265"/>
                </a:lnTo>
                <a:lnTo>
                  <a:pt x="8411" y="11114"/>
                </a:lnTo>
                <a:lnTo>
                  <a:pt x="8354" y="10963"/>
                </a:lnTo>
                <a:lnTo>
                  <a:pt x="8260" y="10622"/>
                </a:lnTo>
                <a:lnTo>
                  <a:pt x="8260" y="10622"/>
                </a:lnTo>
                <a:lnTo>
                  <a:pt x="8184" y="10301"/>
                </a:lnTo>
                <a:lnTo>
                  <a:pt x="8128" y="9961"/>
                </a:lnTo>
                <a:lnTo>
                  <a:pt x="8128" y="9640"/>
                </a:lnTo>
                <a:lnTo>
                  <a:pt x="8146" y="9469"/>
                </a:lnTo>
                <a:lnTo>
                  <a:pt x="8165" y="9299"/>
                </a:lnTo>
                <a:lnTo>
                  <a:pt x="8165" y="9299"/>
                </a:lnTo>
                <a:lnTo>
                  <a:pt x="8222" y="9073"/>
                </a:lnTo>
                <a:lnTo>
                  <a:pt x="8279" y="8865"/>
                </a:lnTo>
                <a:lnTo>
                  <a:pt x="8430" y="8411"/>
                </a:lnTo>
                <a:lnTo>
                  <a:pt x="8600" y="7976"/>
                </a:lnTo>
                <a:lnTo>
                  <a:pt x="8732" y="7523"/>
                </a:lnTo>
                <a:lnTo>
                  <a:pt x="8789" y="7296"/>
                </a:lnTo>
                <a:lnTo>
                  <a:pt x="8827" y="7069"/>
                </a:lnTo>
                <a:lnTo>
                  <a:pt x="8846" y="6842"/>
                </a:lnTo>
                <a:lnTo>
                  <a:pt x="8827" y="6616"/>
                </a:lnTo>
                <a:lnTo>
                  <a:pt x="8808" y="6408"/>
                </a:lnTo>
                <a:lnTo>
                  <a:pt x="8732" y="6181"/>
                </a:lnTo>
                <a:lnTo>
                  <a:pt x="8638" y="5973"/>
                </a:lnTo>
                <a:lnTo>
                  <a:pt x="8506" y="5765"/>
                </a:lnTo>
                <a:lnTo>
                  <a:pt x="8506" y="5765"/>
                </a:lnTo>
                <a:lnTo>
                  <a:pt x="8411" y="5633"/>
                </a:lnTo>
                <a:lnTo>
                  <a:pt x="8298" y="5519"/>
                </a:lnTo>
                <a:lnTo>
                  <a:pt x="8165" y="5406"/>
                </a:lnTo>
                <a:lnTo>
                  <a:pt x="8033" y="5330"/>
                </a:lnTo>
                <a:lnTo>
                  <a:pt x="8033" y="5330"/>
                </a:lnTo>
                <a:lnTo>
                  <a:pt x="7825" y="5236"/>
                </a:lnTo>
                <a:lnTo>
                  <a:pt x="7636" y="5160"/>
                </a:lnTo>
                <a:lnTo>
                  <a:pt x="7447" y="5066"/>
                </a:lnTo>
                <a:lnTo>
                  <a:pt x="7258" y="4971"/>
                </a:lnTo>
                <a:lnTo>
                  <a:pt x="7258" y="4971"/>
                </a:lnTo>
                <a:lnTo>
                  <a:pt x="7145" y="4877"/>
                </a:lnTo>
                <a:lnTo>
                  <a:pt x="7031" y="4782"/>
                </a:lnTo>
                <a:lnTo>
                  <a:pt x="6937" y="4669"/>
                </a:lnTo>
                <a:lnTo>
                  <a:pt x="6861" y="4555"/>
                </a:lnTo>
                <a:lnTo>
                  <a:pt x="6786" y="4423"/>
                </a:lnTo>
                <a:lnTo>
                  <a:pt x="6729" y="4291"/>
                </a:lnTo>
                <a:lnTo>
                  <a:pt x="6691" y="4158"/>
                </a:lnTo>
                <a:lnTo>
                  <a:pt x="6653" y="4007"/>
                </a:lnTo>
                <a:lnTo>
                  <a:pt x="6653" y="4007"/>
                </a:lnTo>
                <a:lnTo>
                  <a:pt x="6616" y="3516"/>
                </a:lnTo>
                <a:lnTo>
                  <a:pt x="6597" y="3270"/>
                </a:lnTo>
                <a:lnTo>
                  <a:pt x="6559" y="3024"/>
                </a:lnTo>
                <a:lnTo>
                  <a:pt x="6521" y="2911"/>
                </a:lnTo>
                <a:lnTo>
                  <a:pt x="6483" y="2798"/>
                </a:lnTo>
                <a:lnTo>
                  <a:pt x="6427" y="2684"/>
                </a:lnTo>
                <a:lnTo>
                  <a:pt x="6351" y="2590"/>
                </a:lnTo>
                <a:lnTo>
                  <a:pt x="6275" y="2514"/>
                </a:lnTo>
                <a:lnTo>
                  <a:pt x="6181" y="2438"/>
                </a:lnTo>
                <a:lnTo>
                  <a:pt x="6067" y="2382"/>
                </a:lnTo>
                <a:lnTo>
                  <a:pt x="5935" y="2325"/>
                </a:lnTo>
                <a:lnTo>
                  <a:pt x="5935" y="2325"/>
                </a:lnTo>
                <a:lnTo>
                  <a:pt x="5633" y="2268"/>
                </a:lnTo>
                <a:lnTo>
                  <a:pt x="5330" y="2231"/>
                </a:lnTo>
                <a:lnTo>
                  <a:pt x="5028" y="2212"/>
                </a:lnTo>
                <a:lnTo>
                  <a:pt x="4725" y="2212"/>
                </a:lnTo>
                <a:lnTo>
                  <a:pt x="4121" y="2193"/>
                </a:lnTo>
                <a:lnTo>
                  <a:pt x="3799" y="2174"/>
                </a:lnTo>
                <a:lnTo>
                  <a:pt x="3497" y="2117"/>
                </a:lnTo>
                <a:lnTo>
                  <a:pt x="3497" y="2117"/>
                </a:lnTo>
                <a:lnTo>
                  <a:pt x="3270" y="2060"/>
                </a:lnTo>
                <a:lnTo>
                  <a:pt x="3024" y="1947"/>
                </a:lnTo>
                <a:lnTo>
                  <a:pt x="2817" y="1834"/>
                </a:lnTo>
                <a:lnTo>
                  <a:pt x="2590" y="1720"/>
                </a:lnTo>
                <a:lnTo>
                  <a:pt x="2590" y="1720"/>
                </a:lnTo>
                <a:lnTo>
                  <a:pt x="2325" y="1531"/>
                </a:lnTo>
                <a:lnTo>
                  <a:pt x="2061" y="1342"/>
                </a:lnTo>
                <a:lnTo>
                  <a:pt x="1815" y="1115"/>
                </a:lnTo>
                <a:lnTo>
                  <a:pt x="1588" y="889"/>
                </a:lnTo>
                <a:lnTo>
                  <a:pt x="1588" y="889"/>
                </a:lnTo>
                <a:lnTo>
                  <a:pt x="1380" y="719"/>
                </a:lnTo>
                <a:lnTo>
                  <a:pt x="1134" y="586"/>
                </a:lnTo>
                <a:lnTo>
                  <a:pt x="889" y="473"/>
                </a:lnTo>
                <a:lnTo>
                  <a:pt x="624" y="359"/>
                </a:lnTo>
                <a:lnTo>
                  <a:pt x="624" y="359"/>
                </a:lnTo>
                <a:lnTo>
                  <a:pt x="378" y="265"/>
                </a:lnTo>
                <a:lnTo>
                  <a:pt x="378" y="265"/>
                </a:lnTo>
                <a:lnTo>
                  <a:pt x="208" y="208"/>
                </a:lnTo>
                <a:lnTo>
                  <a:pt x="57" y="133"/>
                </a:lnTo>
                <a:lnTo>
                  <a:pt x="57" y="133"/>
                </a:lnTo>
                <a:lnTo>
                  <a:pt x="19" y="114"/>
                </a:lnTo>
                <a:lnTo>
                  <a:pt x="0" y="76"/>
                </a:lnTo>
                <a:lnTo>
                  <a:pt x="0" y="76"/>
                </a:lnTo>
                <a:lnTo>
                  <a:pt x="0" y="19"/>
                </a:lnTo>
                <a:lnTo>
                  <a:pt x="0" y="19"/>
                </a:lnTo>
                <a:lnTo>
                  <a:pt x="19" y="0"/>
                </a:lnTo>
                <a:lnTo>
                  <a:pt x="57" y="0"/>
                </a:lnTo>
                <a:lnTo>
                  <a:pt x="57" y="0"/>
                </a:lnTo>
                <a:lnTo>
                  <a:pt x="76" y="19"/>
                </a:lnTo>
                <a:lnTo>
                  <a:pt x="76" y="38"/>
                </a:lnTo>
                <a:lnTo>
                  <a:pt x="76" y="38"/>
                </a:lnTo>
                <a:lnTo>
                  <a:pt x="227" y="133"/>
                </a:lnTo>
                <a:lnTo>
                  <a:pt x="397" y="189"/>
                </a:lnTo>
                <a:lnTo>
                  <a:pt x="567" y="246"/>
                </a:lnTo>
                <a:lnTo>
                  <a:pt x="737" y="322"/>
                </a:lnTo>
                <a:lnTo>
                  <a:pt x="737" y="322"/>
                </a:lnTo>
                <a:lnTo>
                  <a:pt x="870" y="359"/>
                </a:lnTo>
                <a:lnTo>
                  <a:pt x="54623" y="359"/>
                </a:lnTo>
                <a:lnTo>
                  <a:pt x="54623" y="23437"/>
                </a:lnTo>
                <a:lnTo>
                  <a:pt x="54623" y="23437"/>
                </a:lnTo>
                <a:lnTo>
                  <a:pt x="54793" y="23399"/>
                </a:lnTo>
                <a:lnTo>
                  <a:pt x="54963" y="23361"/>
                </a:lnTo>
                <a:lnTo>
                  <a:pt x="55133" y="23305"/>
                </a:lnTo>
                <a:lnTo>
                  <a:pt x="55284" y="23210"/>
                </a:lnTo>
                <a:lnTo>
                  <a:pt x="55284" y="23210"/>
                </a:lnTo>
                <a:lnTo>
                  <a:pt x="55322" y="23210"/>
                </a:lnTo>
                <a:lnTo>
                  <a:pt x="55341" y="23229"/>
                </a:lnTo>
                <a:lnTo>
                  <a:pt x="55341" y="232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335617" y="-135225"/>
            <a:ext cx="2472765" cy="1034201"/>
          </a:xfrm>
          <a:custGeom>
            <a:avLst/>
            <a:gdLst/>
            <a:ahLst/>
            <a:cxnLst/>
            <a:rect l="l" t="t" r="r" b="b"/>
            <a:pathLst>
              <a:path w="63904" h="26727" extrusionOk="0">
                <a:moveTo>
                  <a:pt x="37367" y="3516"/>
                </a:moveTo>
                <a:lnTo>
                  <a:pt x="37367" y="3516"/>
                </a:lnTo>
                <a:lnTo>
                  <a:pt x="37481" y="3290"/>
                </a:lnTo>
                <a:lnTo>
                  <a:pt x="37518" y="3233"/>
                </a:lnTo>
                <a:lnTo>
                  <a:pt x="37575" y="3176"/>
                </a:lnTo>
                <a:lnTo>
                  <a:pt x="37613" y="3138"/>
                </a:lnTo>
                <a:lnTo>
                  <a:pt x="37651" y="3138"/>
                </a:lnTo>
                <a:lnTo>
                  <a:pt x="37689" y="3138"/>
                </a:lnTo>
                <a:lnTo>
                  <a:pt x="37726" y="3176"/>
                </a:lnTo>
                <a:lnTo>
                  <a:pt x="37745" y="3214"/>
                </a:lnTo>
                <a:lnTo>
                  <a:pt x="37764" y="3271"/>
                </a:lnTo>
                <a:lnTo>
                  <a:pt x="37783" y="3441"/>
                </a:lnTo>
                <a:lnTo>
                  <a:pt x="37783" y="3649"/>
                </a:lnTo>
                <a:lnTo>
                  <a:pt x="37745" y="3894"/>
                </a:lnTo>
                <a:lnTo>
                  <a:pt x="37745" y="3894"/>
                </a:lnTo>
                <a:lnTo>
                  <a:pt x="37689" y="4046"/>
                </a:lnTo>
                <a:lnTo>
                  <a:pt x="37632" y="4235"/>
                </a:lnTo>
                <a:lnTo>
                  <a:pt x="37575" y="4405"/>
                </a:lnTo>
                <a:lnTo>
                  <a:pt x="37481" y="4594"/>
                </a:lnTo>
                <a:lnTo>
                  <a:pt x="37367" y="4764"/>
                </a:lnTo>
                <a:lnTo>
                  <a:pt x="37254" y="4953"/>
                </a:lnTo>
                <a:lnTo>
                  <a:pt x="37103" y="5123"/>
                </a:lnTo>
                <a:lnTo>
                  <a:pt x="36951" y="5293"/>
                </a:lnTo>
                <a:lnTo>
                  <a:pt x="36762" y="5444"/>
                </a:lnTo>
                <a:lnTo>
                  <a:pt x="36554" y="5595"/>
                </a:lnTo>
                <a:lnTo>
                  <a:pt x="36328" y="5728"/>
                </a:lnTo>
                <a:lnTo>
                  <a:pt x="36082" y="5841"/>
                </a:lnTo>
                <a:lnTo>
                  <a:pt x="35817" y="5936"/>
                </a:lnTo>
                <a:lnTo>
                  <a:pt x="35515" y="6011"/>
                </a:lnTo>
                <a:lnTo>
                  <a:pt x="35194" y="6068"/>
                </a:lnTo>
                <a:lnTo>
                  <a:pt x="34835" y="6087"/>
                </a:lnTo>
                <a:lnTo>
                  <a:pt x="34835" y="6087"/>
                </a:lnTo>
                <a:lnTo>
                  <a:pt x="34627" y="6087"/>
                </a:lnTo>
                <a:lnTo>
                  <a:pt x="34419" y="6049"/>
                </a:lnTo>
                <a:lnTo>
                  <a:pt x="34230" y="6011"/>
                </a:lnTo>
                <a:lnTo>
                  <a:pt x="34041" y="5955"/>
                </a:lnTo>
                <a:lnTo>
                  <a:pt x="33852" y="5860"/>
                </a:lnTo>
                <a:lnTo>
                  <a:pt x="33682" y="5766"/>
                </a:lnTo>
                <a:lnTo>
                  <a:pt x="33530" y="5652"/>
                </a:lnTo>
                <a:lnTo>
                  <a:pt x="33379" y="5520"/>
                </a:lnTo>
                <a:lnTo>
                  <a:pt x="33247" y="5369"/>
                </a:lnTo>
                <a:lnTo>
                  <a:pt x="33133" y="5199"/>
                </a:lnTo>
                <a:lnTo>
                  <a:pt x="33020" y="5028"/>
                </a:lnTo>
                <a:lnTo>
                  <a:pt x="32944" y="4858"/>
                </a:lnTo>
                <a:lnTo>
                  <a:pt x="32869" y="4669"/>
                </a:lnTo>
                <a:lnTo>
                  <a:pt x="32812" y="4461"/>
                </a:lnTo>
                <a:lnTo>
                  <a:pt x="32774" y="4272"/>
                </a:lnTo>
                <a:lnTo>
                  <a:pt x="32774" y="4046"/>
                </a:lnTo>
                <a:lnTo>
                  <a:pt x="32774" y="4046"/>
                </a:lnTo>
                <a:lnTo>
                  <a:pt x="32755" y="3894"/>
                </a:lnTo>
                <a:lnTo>
                  <a:pt x="32755" y="3894"/>
                </a:lnTo>
                <a:lnTo>
                  <a:pt x="32661" y="3422"/>
                </a:lnTo>
                <a:lnTo>
                  <a:pt x="32642" y="3176"/>
                </a:lnTo>
                <a:lnTo>
                  <a:pt x="32642" y="3063"/>
                </a:lnTo>
                <a:lnTo>
                  <a:pt x="32661" y="2949"/>
                </a:lnTo>
                <a:lnTo>
                  <a:pt x="32661" y="2949"/>
                </a:lnTo>
                <a:lnTo>
                  <a:pt x="32699" y="2893"/>
                </a:lnTo>
                <a:lnTo>
                  <a:pt x="32774" y="2855"/>
                </a:lnTo>
                <a:lnTo>
                  <a:pt x="32850" y="2836"/>
                </a:lnTo>
                <a:lnTo>
                  <a:pt x="32907" y="2855"/>
                </a:lnTo>
                <a:lnTo>
                  <a:pt x="32982" y="2874"/>
                </a:lnTo>
                <a:lnTo>
                  <a:pt x="33039" y="2930"/>
                </a:lnTo>
                <a:lnTo>
                  <a:pt x="33077" y="2987"/>
                </a:lnTo>
                <a:lnTo>
                  <a:pt x="33077" y="3063"/>
                </a:lnTo>
                <a:lnTo>
                  <a:pt x="33077" y="3063"/>
                </a:lnTo>
                <a:lnTo>
                  <a:pt x="33152" y="3460"/>
                </a:lnTo>
                <a:lnTo>
                  <a:pt x="33190" y="3894"/>
                </a:lnTo>
                <a:lnTo>
                  <a:pt x="33190" y="3894"/>
                </a:lnTo>
                <a:lnTo>
                  <a:pt x="33266" y="4310"/>
                </a:lnTo>
                <a:lnTo>
                  <a:pt x="33304" y="4518"/>
                </a:lnTo>
                <a:lnTo>
                  <a:pt x="33379" y="4726"/>
                </a:lnTo>
                <a:lnTo>
                  <a:pt x="33455" y="4896"/>
                </a:lnTo>
                <a:lnTo>
                  <a:pt x="33568" y="5085"/>
                </a:lnTo>
                <a:lnTo>
                  <a:pt x="33719" y="5236"/>
                </a:lnTo>
                <a:lnTo>
                  <a:pt x="33890" y="5369"/>
                </a:lnTo>
                <a:lnTo>
                  <a:pt x="33890" y="5369"/>
                </a:lnTo>
                <a:lnTo>
                  <a:pt x="34135" y="5482"/>
                </a:lnTo>
                <a:lnTo>
                  <a:pt x="34400" y="5577"/>
                </a:lnTo>
                <a:lnTo>
                  <a:pt x="34646" y="5614"/>
                </a:lnTo>
                <a:lnTo>
                  <a:pt x="34910" y="5633"/>
                </a:lnTo>
                <a:lnTo>
                  <a:pt x="35175" y="5633"/>
                </a:lnTo>
                <a:lnTo>
                  <a:pt x="35420" y="5577"/>
                </a:lnTo>
                <a:lnTo>
                  <a:pt x="35685" y="5520"/>
                </a:lnTo>
                <a:lnTo>
                  <a:pt x="35931" y="5406"/>
                </a:lnTo>
                <a:lnTo>
                  <a:pt x="36158" y="5293"/>
                </a:lnTo>
                <a:lnTo>
                  <a:pt x="36384" y="5142"/>
                </a:lnTo>
                <a:lnTo>
                  <a:pt x="36573" y="4991"/>
                </a:lnTo>
                <a:lnTo>
                  <a:pt x="36762" y="4802"/>
                </a:lnTo>
                <a:lnTo>
                  <a:pt x="36932" y="4594"/>
                </a:lnTo>
                <a:lnTo>
                  <a:pt x="37084" y="4367"/>
                </a:lnTo>
                <a:lnTo>
                  <a:pt x="37197" y="4140"/>
                </a:lnTo>
                <a:lnTo>
                  <a:pt x="37292" y="3894"/>
                </a:lnTo>
                <a:lnTo>
                  <a:pt x="37292" y="3894"/>
                </a:lnTo>
                <a:lnTo>
                  <a:pt x="37329" y="3705"/>
                </a:lnTo>
                <a:lnTo>
                  <a:pt x="37367" y="3516"/>
                </a:lnTo>
                <a:lnTo>
                  <a:pt x="37367" y="3516"/>
                </a:lnTo>
                <a:close/>
                <a:moveTo>
                  <a:pt x="31565" y="26707"/>
                </a:moveTo>
                <a:lnTo>
                  <a:pt x="31565" y="26707"/>
                </a:lnTo>
                <a:lnTo>
                  <a:pt x="31905" y="26726"/>
                </a:lnTo>
                <a:lnTo>
                  <a:pt x="32245" y="26726"/>
                </a:lnTo>
                <a:lnTo>
                  <a:pt x="32566" y="26707"/>
                </a:lnTo>
                <a:lnTo>
                  <a:pt x="32907" y="26670"/>
                </a:lnTo>
                <a:lnTo>
                  <a:pt x="33228" y="26613"/>
                </a:lnTo>
                <a:lnTo>
                  <a:pt x="33549" y="26537"/>
                </a:lnTo>
                <a:lnTo>
                  <a:pt x="33852" y="26462"/>
                </a:lnTo>
                <a:lnTo>
                  <a:pt x="34173" y="26348"/>
                </a:lnTo>
                <a:lnTo>
                  <a:pt x="34475" y="26235"/>
                </a:lnTo>
                <a:lnTo>
                  <a:pt x="34778" y="26102"/>
                </a:lnTo>
                <a:lnTo>
                  <a:pt x="35061" y="25951"/>
                </a:lnTo>
                <a:lnTo>
                  <a:pt x="35364" y="25800"/>
                </a:lnTo>
                <a:lnTo>
                  <a:pt x="35647" y="25630"/>
                </a:lnTo>
                <a:lnTo>
                  <a:pt x="35931" y="25441"/>
                </a:lnTo>
                <a:lnTo>
                  <a:pt x="36479" y="25063"/>
                </a:lnTo>
                <a:lnTo>
                  <a:pt x="36479" y="25063"/>
                </a:lnTo>
                <a:lnTo>
                  <a:pt x="36895" y="24798"/>
                </a:lnTo>
                <a:lnTo>
                  <a:pt x="37329" y="24534"/>
                </a:lnTo>
                <a:lnTo>
                  <a:pt x="38199" y="24023"/>
                </a:lnTo>
                <a:lnTo>
                  <a:pt x="39087" y="23532"/>
                </a:lnTo>
                <a:lnTo>
                  <a:pt x="39957" y="23003"/>
                </a:lnTo>
                <a:lnTo>
                  <a:pt x="39957" y="23003"/>
                </a:lnTo>
                <a:lnTo>
                  <a:pt x="40202" y="22852"/>
                </a:lnTo>
                <a:lnTo>
                  <a:pt x="40448" y="22700"/>
                </a:lnTo>
                <a:lnTo>
                  <a:pt x="40675" y="22511"/>
                </a:lnTo>
                <a:lnTo>
                  <a:pt x="40883" y="22322"/>
                </a:lnTo>
                <a:lnTo>
                  <a:pt x="41091" y="22133"/>
                </a:lnTo>
                <a:lnTo>
                  <a:pt x="41280" y="21925"/>
                </a:lnTo>
                <a:lnTo>
                  <a:pt x="41677" y="21510"/>
                </a:lnTo>
                <a:lnTo>
                  <a:pt x="42414" y="20621"/>
                </a:lnTo>
                <a:lnTo>
                  <a:pt x="42792" y="20187"/>
                </a:lnTo>
                <a:lnTo>
                  <a:pt x="43189" y="19771"/>
                </a:lnTo>
                <a:lnTo>
                  <a:pt x="43189" y="19771"/>
                </a:lnTo>
                <a:lnTo>
                  <a:pt x="43415" y="19582"/>
                </a:lnTo>
                <a:lnTo>
                  <a:pt x="43642" y="19393"/>
                </a:lnTo>
                <a:lnTo>
                  <a:pt x="44134" y="19034"/>
                </a:lnTo>
                <a:lnTo>
                  <a:pt x="44644" y="18712"/>
                </a:lnTo>
                <a:lnTo>
                  <a:pt x="45154" y="18410"/>
                </a:lnTo>
                <a:lnTo>
                  <a:pt x="45683" y="18108"/>
                </a:lnTo>
                <a:lnTo>
                  <a:pt x="46194" y="17786"/>
                </a:lnTo>
                <a:lnTo>
                  <a:pt x="46685" y="17446"/>
                </a:lnTo>
                <a:lnTo>
                  <a:pt x="46931" y="17276"/>
                </a:lnTo>
                <a:lnTo>
                  <a:pt x="47158" y="17087"/>
                </a:lnTo>
                <a:lnTo>
                  <a:pt x="47158" y="17087"/>
                </a:lnTo>
                <a:lnTo>
                  <a:pt x="47403" y="16860"/>
                </a:lnTo>
                <a:lnTo>
                  <a:pt x="47668" y="16652"/>
                </a:lnTo>
                <a:lnTo>
                  <a:pt x="47933" y="16463"/>
                </a:lnTo>
                <a:lnTo>
                  <a:pt x="48197" y="16293"/>
                </a:lnTo>
                <a:lnTo>
                  <a:pt x="48481" y="16123"/>
                </a:lnTo>
                <a:lnTo>
                  <a:pt x="48764" y="15972"/>
                </a:lnTo>
                <a:lnTo>
                  <a:pt x="49350" y="15669"/>
                </a:lnTo>
                <a:lnTo>
                  <a:pt x="49955" y="15405"/>
                </a:lnTo>
                <a:lnTo>
                  <a:pt x="50560" y="15159"/>
                </a:lnTo>
                <a:lnTo>
                  <a:pt x="51165" y="14913"/>
                </a:lnTo>
                <a:lnTo>
                  <a:pt x="51769" y="14668"/>
                </a:lnTo>
                <a:lnTo>
                  <a:pt x="51769" y="14668"/>
                </a:lnTo>
                <a:lnTo>
                  <a:pt x="52147" y="14479"/>
                </a:lnTo>
                <a:lnTo>
                  <a:pt x="52525" y="14271"/>
                </a:lnTo>
                <a:lnTo>
                  <a:pt x="52903" y="14063"/>
                </a:lnTo>
                <a:lnTo>
                  <a:pt x="53263" y="13836"/>
                </a:lnTo>
                <a:lnTo>
                  <a:pt x="53981" y="13364"/>
                </a:lnTo>
                <a:lnTo>
                  <a:pt x="54680" y="12872"/>
                </a:lnTo>
                <a:lnTo>
                  <a:pt x="54680" y="12872"/>
                </a:lnTo>
                <a:lnTo>
                  <a:pt x="55814" y="12248"/>
                </a:lnTo>
                <a:lnTo>
                  <a:pt x="56287" y="11984"/>
                </a:lnTo>
                <a:lnTo>
                  <a:pt x="56702" y="11719"/>
                </a:lnTo>
                <a:lnTo>
                  <a:pt x="57080" y="11455"/>
                </a:lnTo>
                <a:lnTo>
                  <a:pt x="57421" y="11209"/>
                </a:lnTo>
                <a:lnTo>
                  <a:pt x="57723" y="10944"/>
                </a:lnTo>
                <a:lnTo>
                  <a:pt x="58007" y="10661"/>
                </a:lnTo>
                <a:lnTo>
                  <a:pt x="58252" y="10358"/>
                </a:lnTo>
                <a:lnTo>
                  <a:pt x="58498" y="10037"/>
                </a:lnTo>
                <a:lnTo>
                  <a:pt x="58725" y="9678"/>
                </a:lnTo>
                <a:lnTo>
                  <a:pt x="58952" y="9281"/>
                </a:lnTo>
                <a:lnTo>
                  <a:pt x="59178" y="8827"/>
                </a:lnTo>
                <a:lnTo>
                  <a:pt x="59405" y="8336"/>
                </a:lnTo>
                <a:lnTo>
                  <a:pt x="59897" y="7145"/>
                </a:lnTo>
                <a:lnTo>
                  <a:pt x="59897" y="7145"/>
                </a:lnTo>
                <a:lnTo>
                  <a:pt x="60067" y="6900"/>
                </a:lnTo>
                <a:lnTo>
                  <a:pt x="60237" y="6692"/>
                </a:lnTo>
                <a:lnTo>
                  <a:pt x="60615" y="6257"/>
                </a:lnTo>
                <a:lnTo>
                  <a:pt x="61012" y="5860"/>
                </a:lnTo>
                <a:lnTo>
                  <a:pt x="61428" y="5501"/>
                </a:lnTo>
                <a:lnTo>
                  <a:pt x="61862" y="5123"/>
                </a:lnTo>
                <a:lnTo>
                  <a:pt x="62297" y="4783"/>
                </a:lnTo>
                <a:lnTo>
                  <a:pt x="62732" y="4424"/>
                </a:lnTo>
                <a:lnTo>
                  <a:pt x="63166" y="4046"/>
                </a:lnTo>
                <a:lnTo>
                  <a:pt x="63166" y="4046"/>
                </a:lnTo>
                <a:lnTo>
                  <a:pt x="63261" y="3970"/>
                </a:lnTo>
                <a:lnTo>
                  <a:pt x="63393" y="3875"/>
                </a:lnTo>
                <a:lnTo>
                  <a:pt x="63677" y="3705"/>
                </a:lnTo>
                <a:lnTo>
                  <a:pt x="63790" y="3611"/>
                </a:lnTo>
                <a:lnTo>
                  <a:pt x="63866" y="3497"/>
                </a:lnTo>
                <a:lnTo>
                  <a:pt x="63903" y="3441"/>
                </a:lnTo>
                <a:lnTo>
                  <a:pt x="63903" y="3384"/>
                </a:lnTo>
                <a:lnTo>
                  <a:pt x="63903" y="3327"/>
                </a:lnTo>
                <a:lnTo>
                  <a:pt x="63866" y="3252"/>
                </a:lnTo>
                <a:lnTo>
                  <a:pt x="63866" y="3252"/>
                </a:lnTo>
                <a:lnTo>
                  <a:pt x="63790" y="3214"/>
                </a:lnTo>
                <a:lnTo>
                  <a:pt x="63696" y="3195"/>
                </a:lnTo>
                <a:lnTo>
                  <a:pt x="63601" y="3214"/>
                </a:lnTo>
                <a:lnTo>
                  <a:pt x="63488" y="3252"/>
                </a:lnTo>
                <a:lnTo>
                  <a:pt x="63374" y="3308"/>
                </a:lnTo>
                <a:lnTo>
                  <a:pt x="63261" y="3384"/>
                </a:lnTo>
                <a:lnTo>
                  <a:pt x="63015" y="3592"/>
                </a:lnTo>
                <a:lnTo>
                  <a:pt x="62486" y="4046"/>
                </a:lnTo>
                <a:lnTo>
                  <a:pt x="62259" y="4235"/>
                </a:lnTo>
                <a:lnTo>
                  <a:pt x="62051" y="4386"/>
                </a:lnTo>
                <a:lnTo>
                  <a:pt x="62051" y="4386"/>
                </a:lnTo>
                <a:lnTo>
                  <a:pt x="61522" y="4821"/>
                </a:lnTo>
                <a:lnTo>
                  <a:pt x="61050" y="5199"/>
                </a:lnTo>
                <a:lnTo>
                  <a:pt x="60671" y="5539"/>
                </a:lnTo>
                <a:lnTo>
                  <a:pt x="60350" y="5860"/>
                </a:lnTo>
                <a:lnTo>
                  <a:pt x="60086" y="6162"/>
                </a:lnTo>
                <a:lnTo>
                  <a:pt x="59859" y="6427"/>
                </a:lnTo>
                <a:lnTo>
                  <a:pt x="59670" y="6711"/>
                </a:lnTo>
                <a:lnTo>
                  <a:pt x="59519" y="6975"/>
                </a:lnTo>
                <a:lnTo>
                  <a:pt x="59367" y="7240"/>
                </a:lnTo>
                <a:lnTo>
                  <a:pt x="59235" y="7542"/>
                </a:lnTo>
                <a:lnTo>
                  <a:pt x="58952" y="8166"/>
                </a:lnTo>
                <a:lnTo>
                  <a:pt x="58781" y="8544"/>
                </a:lnTo>
                <a:lnTo>
                  <a:pt x="58574" y="8960"/>
                </a:lnTo>
                <a:lnTo>
                  <a:pt x="58328" y="9413"/>
                </a:lnTo>
                <a:lnTo>
                  <a:pt x="58044" y="9924"/>
                </a:lnTo>
                <a:lnTo>
                  <a:pt x="58044" y="9924"/>
                </a:lnTo>
                <a:lnTo>
                  <a:pt x="57912" y="10113"/>
                </a:lnTo>
                <a:lnTo>
                  <a:pt x="57780" y="10283"/>
                </a:lnTo>
                <a:lnTo>
                  <a:pt x="57629" y="10453"/>
                </a:lnTo>
                <a:lnTo>
                  <a:pt x="57458" y="10604"/>
                </a:lnTo>
                <a:lnTo>
                  <a:pt x="57118" y="10888"/>
                </a:lnTo>
                <a:lnTo>
                  <a:pt x="56759" y="11152"/>
                </a:lnTo>
                <a:lnTo>
                  <a:pt x="56362" y="11379"/>
                </a:lnTo>
                <a:lnTo>
                  <a:pt x="55984" y="11606"/>
                </a:lnTo>
                <a:lnTo>
                  <a:pt x="55190" y="12041"/>
                </a:lnTo>
                <a:lnTo>
                  <a:pt x="55190" y="12041"/>
                </a:lnTo>
                <a:lnTo>
                  <a:pt x="54869" y="12211"/>
                </a:lnTo>
                <a:lnTo>
                  <a:pt x="54567" y="12400"/>
                </a:lnTo>
                <a:lnTo>
                  <a:pt x="53981" y="12815"/>
                </a:lnTo>
                <a:lnTo>
                  <a:pt x="53376" y="13212"/>
                </a:lnTo>
                <a:lnTo>
                  <a:pt x="52771" y="13609"/>
                </a:lnTo>
                <a:lnTo>
                  <a:pt x="52771" y="13609"/>
                </a:lnTo>
                <a:lnTo>
                  <a:pt x="52412" y="13817"/>
                </a:lnTo>
                <a:lnTo>
                  <a:pt x="52053" y="14025"/>
                </a:lnTo>
                <a:lnTo>
                  <a:pt x="51675" y="14195"/>
                </a:lnTo>
                <a:lnTo>
                  <a:pt x="51297" y="14365"/>
                </a:lnTo>
                <a:lnTo>
                  <a:pt x="50522" y="14687"/>
                </a:lnTo>
                <a:lnTo>
                  <a:pt x="49728" y="15008"/>
                </a:lnTo>
                <a:lnTo>
                  <a:pt x="48972" y="15348"/>
                </a:lnTo>
                <a:lnTo>
                  <a:pt x="48594" y="15537"/>
                </a:lnTo>
                <a:lnTo>
                  <a:pt x="48235" y="15745"/>
                </a:lnTo>
                <a:lnTo>
                  <a:pt x="47876" y="15953"/>
                </a:lnTo>
                <a:lnTo>
                  <a:pt x="47536" y="16180"/>
                </a:lnTo>
                <a:lnTo>
                  <a:pt x="47195" y="16444"/>
                </a:lnTo>
                <a:lnTo>
                  <a:pt x="46874" y="16728"/>
                </a:lnTo>
                <a:lnTo>
                  <a:pt x="46874" y="16728"/>
                </a:lnTo>
                <a:lnTo>
                  <a:pt x="46496" y="17030"/>
                </a:lnTo>
                <a:lnTo>
                  <a:pt x="46080" y="17314"/>
                </a:lnTo>
                <a:lnTo>
                  <a:pt x="45665" y="17578"/>
                </a:lnTo>
                <a:lnTo>
                  <a:pt x="45249" y="17843"/>
                </a:lnTo>
                <a:lnTo>
                  <a:pt x="44379" y="18353"/>
                </a:lnTo>
                <a:lnTo>
                  <a:pt x="43963" y="18618"/>
                </a:lnTo>
                <a:lnTo>
                  <a:pt x="43548" y="18901"/>
                </a:lnTo>
                <a:lnTo>
                  <a:pt x="43548" y="18901"/>
                </a:lnTo>
                <a:lnTo>
                  <a:pt x="43302" y="19090"/>
                </a:lnTo>
                <a:lnTo>
                  <a:pt x="43056" y="19279"/>
                </a:lnTo>
                <a:lnTo>
                  <a:pt x="42829" y="19506"/>
                </a:lnTo>
                <a:lnTo>
                  <a:pt x="42603" y="19714"/>
                </a:lnTo>
                <a:lnTo>
                  <a:pt x="42187" y="20187"/>
                </a:lnTo>
                <a:lnTo>
                  <a:pt x="41771" y="20678"/>
                </a:lnTo>
                <a:lnTo>
                  <a:pt x="41374" y="21169"/>
                </a:lnTo>
                <a:lnTo>
                  <a:pt x="40958" y="21623"/>
                </a:lnTo>
                <a:lnTo>
                  <a:pt x="40731" y="21850"/>
                </a:lnTo>
                <a:lnTo>
                  <a:pt x="40505" y="22058"/>
                </a:lnTo>
                <a:lnTo>
                  <a:pt x="40259" y="22266"/>
                </a:lnTo>
                <a:lnTo>
                  <a:pt x="39994" y="22436"/>
                </a:lnTo>
                <a:lnTo>
                  <a:pt x="39994" y="22436"/>
                </a:lnTo>
                <a:lnTo>
                  <a:pt x="39484" y="22776"/>
                </a:lnTo>
                <a:lnTo>
                  <a:pt x="38955" y="23078"/>
                </a:lnTo>
                <a:lnTo>
                  <a:pt x="37896" y="23683"/>
                </a:lnTo>
                <a:lnTo>
                  <a:pt x="36838" y="24307"/>
                </a:lnTo>
                <a:lnTo>
                  <a:pt x="36309" y="24628"/>
                </a:lnTo>
                <a:lnTo>
                  <a:pt x="35798" y="24968"/>
                </a:lnTo>
                <a:lnTo>
                  <a:pt x="35798" y="24968"/>
                </a:lnTo>
                <a:lnTo>
                  <a:pt x="35553" y="25157"/>
                </a:lnTo>
                <a:lnTo>
                  <a:pt x="35288" y="25328"/>
                </a:lnTo>
                <a:lnTo>
                  <a:pt x="35024" y="25479"/>
                </a:lnTo>
                <a:lnTo>
                  <a:pt x="34740" y="25630"/>
                </a:lnTo>
                <a:lnTo>
                  <a:pt x="34457" y="25762"/>
                </a:lnTo>
                <a:lnTo>
                  <a:pt x="34173" y="25876"/>
                </a:lnTo>
                <a:lnTo>
                  <a:pt x="33871" y="25970"/>
                </a:lnTo>
                <a:lnTo>
                  <a:pt x="33568" y="26065"/>
                </a:lnTo>
                <a:lnTo>
                  <a:pt x="33266" y="26140"/>
                </a:lnTo>
                <a:lnTo>
                  <a:pt x="32963" y="26197"/>
                </a:lnTo>
                <a:lnTo>
                  <a:pt x="32661" y="26235"/>
                </a:lnTo>
                <a:lnTo>
                  <a:pt x="32340" y="26254"/>
                </a:lnTo>
                <a:lnTo>
                  <a:pt x="32037" y="26273"/>
                </a:lnTo>
                <a:lnTo>
                  <a:pt x="31716" y="26273"/>
                </a:lnTo>
                <a:lnTo>
                  <a:pt x="31414" y="26235"/>
                </a:lnTo>
                <a:lnTo>
                  <a:pt x="31092" y="26197"/>
                </a:lnTo>
                <a:lnTo>
                  <a:pt x="31092" y="26197"/>
                </a:lnTo>
                <a:lnTo>
                  <a:pt x="30828" y="26178"/>
                </a:lnTo>
                <a:lnTo>
                  <a:pt x="30563" y="26121"/>
                </a:lnTo>
                <a:lnTo>
                  <a:pt x="30317" y="26046"/>
                </a:lnTo>
                <a:lnTo>
                  <a:pt x="30091" y="25951"/>
                </a:lnTo>
                <a:lnTo>
                  <a:pt x="29845" y="25857"/>
                </a:lnTo>
                <a:lnTo>
                  <a:pt x="29637" y="25724"/>
                </a:lnTo>
                <a:lnTo>
                  <a:pt x="29410" y="25592"/>
                </a:lnTo>
                <a:lnTo>
                  <a:pt x="29202" y="25441"/>
                </a:lnTo>
                <a:lnTo>
                  <a:pt x="28805" y="25120"/>
                </a:lnTo>
                <a:lnTo>
                  <a:pt x="28427" y="24761"/>
                </a:lnTo>
                <a:lnTo>
                  <a:pt x="28068" y="24383"/>
                </a:lnTo>
                <a:lnTo>
                  <a:pt x="27728" y="24005"/>
                </a:lnTo>
                <a:lnTo>
                  <a:pt x="27728" y="24005"/>
                </a:lnTo>
                <a:lnTo>
                  <a:pt x="27463" y="23740"/>
                </a:lnTo>
                <a:lnTo>
                  <a:pt x="27180" y="23494"/>
                </a:lnTo>
                <a:lnTo>
                  <a:pt x="26613" y="23022"/>
                </a:lnTo>
                <a:lnTo>
                  <a:pt x="26348" y="22776"/>
                </a:lnTo>
                <a:lnTo>
                  <a:pt x="26084" y="22511"/>
                </a:lnTo>
                <a:lnTo>
                  <a:pt x="25819" y="22247"/>
                </a:lnTo>
                <a:lnTo>
                  <a:pt x="25592" y="21963"/>
                </a:lnTo>
                <a:lnTo>
                  <a:pt x="25592" y="21963"/>
                </a:lnTo>
                <a:lnTo>
                  <a:pt x="25233" y="21434"/>
                </a:lnTo>
                <a:lnTo>
                  <a:pt x="24874" y="20905"/>
                </a:lnTo>
                <a:lnTo>
                  <a:pt x="24666" y="20659"/>
                </a:lnTo>
                <a:lnTo>
                  <a:pt x="24458" y="20413"/>
                </a:lnTo>
                <a:lnTo>
                  <a:pt x="24231" y="20206"/>
                </a:lnTo>
                <a:lnTo>
                  <a:pt x="23986" y="20017"/>
                </a:lnTo>
                <a:lnTo>
                  <a:pt x="23986" y="20017"/>
                </a:lnTo>
                <a:lnTo>
                  <a:pt x="23797" y="19884"/>
                </a:lnTo>
                <a:lnTo>
                  <a:pt x="23608" y="19771"/>
                </a:lnTo>
                <a:lnTo>
                  <a:pt x="23400" y="19657"/>
                </a:lnTo>
                <a:lnTo>
                  <a:pt x="23211" y="19582"/>
                </a:lnTo>
                <a:lnTo>
                  <a:pt x="22795" y="19431"/>
                </a:lnTo>
                <a:lnTo>
                  <a:pt x="22360" y="19317"/>
                </a:lnTo>
                <a:lnTo>
                  <a:pt x="21944" y="19204"/>
                </a:lnTo>
                <a:lnTo>
                  <a:pt x="21510" y="19090"/>
                </a:lnTo>
                <a:lnTo>
                  <a:pt x="21094" y="18939"/>
                </a:lnTo>
                <a:lnTo>
                  <a:pt x="20886" y="18864"/>
                </a:lnTo>
                <a:lnTo>
                  <a:pt x="20678" y="18769"/>
                </a:lnTo>
                <a:lnTo>
                  <a:pt x="20678" y="18769"/>
                </a:lnTo>
                <a:lnTo>
                  <a:pt x="20376" y="18599"/>
                </a:lnTo>
                <a:lnTo>
                  <a:pt x="20092" y="18410"/>
                </a:lnTo>
                <a:lnTo>
                  <a:pt x="19828" y="18183"/>
                </a:lnTo>
                <a:lnTo>
                  <a:pt x="19582" y="17956"/>
                </a:lnTo>
                <a:lnTo>
                  <a:pt x="19317" y="17730"/>
                </a:lnTo>
                <a:lnTo>
                  <a:pt x="19053" y="17522"/>
                </a:lnTo>
                <a:lnTo>
                  <a:pt x="18769" y="17314"/>
                </a:lnTo>
                <a:lnTo>
                  <a:pt x="18486" y="17125"/>
                </a:lnTo>
                <a:lnTo>
                  <a:pt x="18486" y="17125"/>
                </a:lnTo>
                <a:lnTo>
                  <a:pt x="18070" y="16898"/>
                </a:lnTo>
                <a:lnTo>
                  <a:pt x="17654" y="16690"/>
                </a:lnTo>
                <a:lnTo>
                  <a:pt x="17219" y="16520"/>
                </a:lnTo>
                <a:lnTo>
                  <a:pt x="16803" y="16350"/>
                </a:lnTo>
                <a:lnTo>
                  <a:pt x="16369" y="16180"/>
                </a:lnTo>
                <a:lnTo>
                  <a:pt x="15934" y="15991"/>
                </a:lnTo>
                <a:lnTo>
                  <a:pt x="15518" y="15783"/>
                </a:lnTo>
                <a:lnTo>
                  <a:pt x="15121" y="15556"/>
                </a:lnTo>
                <a:lnTo>
                  <a:pt x="15121" y="15556"/>
                </a:lnTo>
                <a:lnTo>
                  <a:pt x="14554" y="15102"/>
                </a:lnTo>
                <a:lnTo>
                  <a:pt x="13987" y="14630"/>
                </a:lnTo>
                <a:lnTo>
                  <a:pt x="13685" y="14422"/>
                </a:lnTo>
                <a:lnTo>
                  <a:pt x="13382" y="14214"/>
                </a:lnTo>
                <a:lnTo>
                  <a:pt x="13061" y="14025"/>
                </a:lnTo>
                <a:lnTo>
                  <a:pt x="12721" y="13874"/>
                </a:lnTo>
                <a:lnTo>
                  <a:pt x="12721" y="13874"/>
                </a:lnTo>
                <a:lnTo>
                  <a:pt x="12362" y="13742"/>
                </a:lnTo>
                <a:lnTo>
                  <a:pt x="12022" y="13609"/>
                </a:lnTo>
                <a:lnTo>
                  <a:pt x="11663" y="13439"/>
                </a:lnTo>
                <a:lnTo>
                  <a:pt x="11322" y="13269"/>
                </a:lnTo>
                <a:lnTo>
                  <a:pt x="11001" y="13099"/>
                </a:lnTo>
                <a:lnTo>
                  <a:pt x="10661" y="12910"/>
                </a:lnTo>
                <a:lnTo>
                  <a:pt x="10037" y="12494"/>
                </a:lnTo>
                <a:lnTo>
                  <a:pt x="9413" y="12059"/>
                </a:lnTo>
                <a:lnTo>
                  <a:pt x="8809" y="11587"/>
                </a:lnTo>
                <a:lnTo>
                  <a:pt x="8242" y="11077"/>
                </a:lnTo>
                <a:lnTo>
                  <a:pt x="7693" y="10566"/>
                </a:lnTo>
                <a:lnTo>
                  <a:pt x="7693" y="10566"/>
                </a:lnTo>
                <a:lnTo>
                  <a:pt x="7448" y="10264"/>
                </a:lnTo>
                <a:lnTo>
                  <a:pt x="7221" y="9961"/>
                </a:lnTo>
                <a:lnTo>
                  <a:pt x="6786" y="9338"/>
                </a:lnTo>
                <a:lnTo>
                  <a:pt x="6578" y="9016"/>
                </a:lnTo>
                <a:lnTo>
                  <a:pt x="6352" y="8714"/>
                </a:lnTo>
                <a:lnTo>
                  <a:pt x="6106" y="8412"/>
                </a:lnTo>
                <a:lnTo>
                  <a:pt x="5822" y="8147"/>
                </a:lnTo>
                <a:lnTo>
                  <a:pt x="5822" y="8147"/>
                </a:lnTo>
                <a:lnTo>
                  <a:pt x="5614" y="7977"/>
                </a:lnTo>
                <a:lnTo>
                  <a:pt x="5369" y="7788"/>
                </a:lnTo>
                <a:lnTo>
                  <a:pt x="4877" y="7467"/>
                </a:lnTo>
                <a:lnTo>
                  <a:pt x="4348" y="7145"/>
                </a:lnTo>
                <a:lnTo>
                  <a:pt x="3800" y="6824"/>
                </a:lnTo>
                <a:lnTo>
                  <a:pt x="3233" y="6503"/>
                </a:lnTo>
                <a:lnTo>
                  <a:pt x="2685" y="6181"/>
                </a:lnTo>
                <a:lnTo>
                  <a:pt x="2175" y="5860"/>
                </a:lnTo>
                <a:lnTo>
                  <a:pt x="1929" y="5690"/>
                </a:lnTo>
                <a:lnTo>
                  <a:pt x="1702" y="5501"/>
                </a:lnTo>
                <a:lnTo>
                  <a:pt x="1475" y="5312"/>
                </a:lnTo>
                <a:lnTo>
                  <a:pt x="1267" y="5123"/>
                </a:lnTo>
                <a:lnTo>
                  <a:pt x="1078" y="4934"/>
                </a:lnTo>
                <a:lnTo>
                  <a:pt x="908" y="4726"/>
                </a:lnTo>
                <a:lnTo>
                  <a:pt x="776" y="4499"/>
                </a:lnTo>
                <a:lnTo>
                  <a:pt x="644" y="4272"/>
                </a:lnTo>
                <a:lnTo>
                  <a:pt x="549" y="4046"/>
                </a:lnTo>
                <a:lnTo>
                  <a:pt x="473" y="3781"/>
                </a:lnTo>
                <a:lnTo>
                  <a:pt x="417" y="3535"/>
                </a:lnTo>
                <a:lnTo>
                  <a:pt x="398" y="3252"/>
                </a:lnTo>
                <a:lnTo>
                  <a:pt x="417" y="2968"/>
                </a:lnTo>
                <a:lnTo>
                  <a:pt x="473" y="2666"/>
                </a:lnTo>
                <a:lnTo>
                  <a:pt x="549" y="2345"/>
                </a:lnTo>
                <a:lnTo>
                  <a:pt x="662" y="2004"/>
                </a:lnTo>
                <a:lnTo>
                  <a:pt x="833" y="1664"/>
                </a:lnTo>
                <a:lnTo>
                  <a:pt x="1022" y="1286"/>
                </a:lnTo>
                <a:lnTo>
                  <a:pt x="1022" y="1286"/>
                </a:lnTo>
                <a:lnTo>
                  <a:pt x="1154" y="1135"/>
                </a:lnTo>
                <a:lnTo>
                  <a:pt x="1267" y="984"/>
                </a:lnTo>
                <a:lnTo>
                  <a:pt x="1418" y="870"/>
                </a:lnTo>
                <a:lnTo>
                  <a:pt x="1494" y="814"/>
                </a:lnTo>
                <a:lnTo>
                  <a:pt x="1589" y="776"/>
                </a:lnTo>
                <a:lnTo>
                  <a:pt x="1589" y="776"/>
                </a:lnTo>
                <a:lnTo>
                  <a:pt x="1664" y="738"/>
                </a:lnTo>
                <a:lnTo>
                  <a:pt x="1721" y="662"/>
                </a:lnTo>
                <a:lnTo>
                  <a:pt x="1740" y="587"/>
                </a:lnTo>
                <a:lnTo>
                  <a:pt x="1740" y="492"/>
                </a:lnTo>
                <a:lnTo>
                  <a:pt x="1740" y="492"/>
                </a:lnTo>
                <a:lnTo>
                  <a:pt x="1721" y="436"/>
                </a:lnTo>
                <a:lnTo>
                  <a:pt x="1683" y="398"/>
                </a:lnTo>
                <a:lnTo>
                  <a:pt x="1645" y="360"/>
                </a:lnTo>
                <a:lnTo>
                  <a:pt x="1589" y="341"/>
                </a:lnTo>
                <a:lnTo>
                  <a:pt x="1494" y="341"/>
                </a:lnTo>
                <a:lnTo>
                  <a:pt x="1362" y="360"/>
                </a:lnTo>
                <a:lnTo>
                  <a:pt x="1248" y="417"/>
                </a:lnTo>
                <a:lnTo>
                  <a:pt x="1154" y="492"/>
                </a:lnTo>
                <a:lnTo>
                  <a:pt x="1059" y="568"/>
                </a:lnTo>
                <a:lnTo>
                  <a:pt x="984" y="643"/>
                </a:lnTo>
                <a:lnTo>
                  <a:pt x="984" y="643"/>
                </a:lnTo>
                <a:lnTo>
                  <a:pt x="833" y="814"/>
                </a:lnTo>
                <a:lnTo>
                  <a:pt x="681" y="984"/>
                </a:lnTo>
                <a:lnTo>
                  <a:pt x="568" y="1173"/>
                </a:lnTo>
                <a:lnTo>
                  <a:pt x="455" y="1362"/>
                </a:lnTo>
                <a:lnTo>
                  <a:pt x="341" y="1551"/>
                </a:lnTo>
                <a:lnTo>
                  <a:pt x="266" y="1740"/>
                </a:lnTo>
                <a:lnTo>
                  <a:pt x="190" y="1929"/>
                </a:lnTo>
                <a:lnTo>
                  <a:pt x="114" y="2137"/>
                </a:lnTo>
                <a:lnTo>
                  <a:pt x="77" y="2326"/>
                </a:lnTo>
                <a:lnTo>
                  <a:pt x="39" y="2534"/>
                </a:lnTo>
                <a:lnTo>
                  <a:pt x="1" y="2723"/>
                </a:lnTo>
                <a:lnTo>
                  <a:pt x="1" y="2930"/>
                </a:lnTo>
                <a:lnTo>
                  <a:pt x="1" y="3119"/>
                </a:lnTo>
                <a:lnTo>
                  <a:pt x="1" y="3327"/>
                </a:lnTo>
                <a:lnTo>
                  <a:pt x="20" y="3535"/>
                </a:lnTo>
                <a:lnTo>
                  <a:pt x="58" y="3724"/>
                </a:lnTo>
                <a:lnTo>
                  <a:pt x="152" y="4121"/>
                </a:lnTo>
                <a:lnTo>
                  <a:pt x="303" y="4480"/>
                </a:lnTo>
                <a:lnTo>
                  <a:pt x="492" y="4858"/>
                </a:lnTo>
                <a:lnTo>
                  <a:pt x="719" y="5199"/>
                </a:lnTo>
                <a:lnTo>
                  <a:pt x="984" y="5520"/>
                </a:lnTo>
                <a:lnTo>
                  <a:pt x="1116" y="5671"/>
                </a:lnTo>
                <a:lnTo>
                  <a:pt x="1286" y="5822"/>
                </a:lnTo>
                <a:lnTo>
                  <a:pt x="1437" y="5955"/>
                </a:lnTo>
                <a:lnTo>
                  <a:pt x="1626" y="6087"/>
                </a:lnTo>
                <a:lnTo>
                  <a:pt x="1796" y="6219"/>
                </a:lnTo>
                <a:lnTo>
                  <a:pt x="2004" y="6333"/>
                </a:lnTo>
                <a:lnTo>
                  <a:pt x="2004" y="6333"/>
                </a:lnTo>
                <a:lnTo>
                  <a:pt x="2364" y="6559"/>
                </a:lnTo>
                <a:lnTo>
                  <a:pt x="2742" y="6786"/>
                </a:lnTo>
                <a:lnTo>
                  <a:pt x="3516" y="7183"/>
                </a:lnTo>
                <a:lnTo>
                  <a:pt x="4272" y="7599"/>
                </a:lnTo>
                <a:lnTo>
                  <a:pt x="4650" y="7826"/>
                </a:lnTo>
                <a:lnTo>
                  <a:pt x="5028" y="8053"/>
                </a:lnTo>
                <a:lnTo>
                  <a:pt x="5028" y="8053"/>
                </a:lnTo>
                <a:lnTo>
                  <a:pt x="5331" y="8298"/>
                </a:lnTo>
                <a:lnTo>
                  <a:pt x="5614" y="8563"/>
                </a:lnTo>
                <a:lnTo>
                  <a:pt x="5860" y="8846"/>
                </a:lnTo>
                <a:lnTo>
                  <a:pt x="6106" y="9149"/>
                </a:lnTo>
                <a:lnTo>
                  <a:pt x="6333" y="9451"/>
                </a:lnTo>
                <a:lnTo>
                  <a:pt x="6559" y="9772"/>
                </a:lnTo>
                <a:lnTo>
                  <a:pt x="6994" y="10434"/>
                </a:lnTo>
                <a:lnTo>
                  <a:pt x="6994" y="10434"/>
                </a:lnTo>
                <a:lnTo>
                  <a:pt x="7183" y="10661"/>
                </a:lnTo>
                <a:lnTo>
                  <a:pt x="7391" y="10906"/>
                </a:lnTo>
                <a:lnTo>
                  <a:pt x="7599" y="11114"/>
                </a:lnTo>
                <a:lnTo>
                  <a:pt x="7826" y="11322"/>
                </a:lnTo>
                <a:lnTo>
                  <a:pt x="8298" y="11719"/>
                </a:lnTo>
                <a:lnTo>
                  <a:pt x="8771" y="12116"/>
                </a:lnTo>
                <a:lnTo>
                  <a:pt x="8771" y="12116"/>
                </a:lnTo>
                <a:lnTo>
                  <a:pt x="9035" y="12343"/>
                </a:lnTo>
                <a:lnTo>
                  <a:pt x="9300" y="12551"/>
                </a:lnTo>
                <a:lnTo>
                  <a:pt x="9565" y="12740"/>
                </a:lnTo>
                <a:lnTo>
                  <a:pt x="9848" y="12929"/>
                </a:lnTo>
                <a:lnTo>
                  <a:pt x="10415" y="13269"/>
                </a:lnTo>
                <a:lnTo>
                  <a:pt x="11020" y="13590"/>
                </a:lnTo>
                <a:lnTo>
                  <a:pt x="11625" y="13893"/>
                </a:lnTo>
                <a:lnTo>
                  <a:pt x="12230" y="14176"/>
                </a:lnTo>
                <a:lnTo>
                  <a:pt x="12834" y="14460"/>
                </a:lnTo>
                <a:lnTo>
                  <a:pt x="13420" y="14781"/>
                </a:lnTo>
                <a:lnTo>
                  <a:pt x="13420" y="14781"/>
                </a:lnTo>
                <a:lnTo>
                  <a:pt x="13666" y="14951"/>
                </a:lnTo>
                <a:lnTo>
                  <a:pt x="13893" y="15140"/>
                </a:lnTo>
                <a:lnTo>
                  <a:pt x="14346" y="15537"/>
                </a:lnTo>
                <a:lnTo>
                  <a:pt x="14573" y="15726"/>
                </a:lnTo>
                <a:lnTo>
                  <a:pt x="14819" y="15896"/>
                </a:lnTo>
                <a:lnTo>
                  <a:pt x="15065" y="16066"/>
                </a:lnTo>
                <a:lnTo>
                  <a:pt x="15329" y="16218"/>
                </a:lnTo>
                <a:lnTo>
                  <a:pt x="15329" y="16218"/>
                </a:lnTo>
                <a:lnTo>
                  <a:pt x="15688" y="16369"/>
                </a:lnTo>
                <a:lnTo>
                  <a:pt x="16029" y="16520"/>
                </a:lnTo>
                <a:lnTo>
                  <a:pt x="16747" y="16803"/>
                </a:lnTo>
                <a:lnTo>
                  <a:pt x="17446" y="17106"/>
                </a:lnTo>
                <a:lnTo>
                  <a:pt x="17805" y="17276"/>
                </a:lnTo>
                <a:lnTo>
                  <a:pt x="18127" y="17446"/>
                </a:lnTo>
                <a:lnTo>
                  <a:pt x="18127" y="17446"/>
                </a:lnTo>
                <a:lnTo>
                  <a:pt x="18316" y="17559"/>
                </a:lnTo>
                <a:lnTo>
                  <a:pt x="18486" y="17673"/>
                </a:lnTo>
                <a:lnTo>
                  <a:pt x="18826" y="17919"/>
                </a:lnTo>
                <a:lnTo>
                  <a:pt x="19128" y="18183"/>
                </a:lnTo>
                <a:lnTo>
                  <a:pt x="19450" y="18448"/>
                </a:lnTo>
                <a:lnTo>
                  <a:pt x="19771" y="18712"/>
                </a:lnTo>
                <a:lnTo>
                  <a:pt x="20092" y="18958"/>
                </a:lnTo>
                <a:lnTo>
                  <a:pt x="20262" y="19072"/>
                </a:lnTo>
                <a:lnTo>
                  <a:pt x="20451" y="19166"/>
                </a:lnTo>
                <a:lnTo>
                  <a:pt x="20640" y="19261"/>
                </a:lnTo>
                <a:lnTo>
                  <a:pt x="20829" y="19336"/>
                </a:lnTo>
                <a:lnTo>
                  <a:pt x="20829" y="19336"/>
                </a:lnTo>
                <a:lnTo>
                  <a:pt x="21226" y="19468"/>
                </a:lnTo>
                <a:lnTo>
                  <a:pt x="21642" y="19582"/>
                </a:lnTo>
                <a:lnTo>
                  <a:pt x="22455" y="19809"/>
                </a:lnTo>
                <a:lnTo>
                  <a:pt x="22852" y="19922"/>
                </a:lnTo>
                <a:lnTo>
                  <a:pt x="23060" y="19998"/>
                </a:lnTo>
                <a:lnTo>
                  <a:pt x="23249" y="20092"/>
                </a:lnTo>
                <a:lnTo>
                  <a:pt x="23438" y="20187"/>
                </a:lnTo>
                <a:lnTo>
                  <a:pt x="23608" y="20300"/>
                </a:lnTo>
                <a:lnTo>
                  <a:pt x="23778" y="20413"/>
                </a:lnTo>
                <a:lnTo>
                  <a:pt x="23948" y="20565"/>
                </a:lnTo>
                <a:lnTo>
                  <a:pt x="23948" y="20565"/>
                </a:lnTo>
                <a:lnTo>
                  <a:pt x="24156" y="20754"/>
                </a:lnTo>
                <a:lnTo>
                  <a:pt x="24345" y="20980"/>
                </a:lnTo>
                <a:lnTo>
                  <a:pt x="24534" y="21207"/>
                </a:lnTo>
                <a:lnTo>
                  <a:pt x="24685" y="21453"/>
                </a:lnTo>
                <a:lnTo>
                  <a:pt x="25025" y="21944"/>
                </a:lnTo>
                <a:lnTo>
                  <a:pt x="25195" y="22171"/>
                </a:lnTo>
                <a:lnTo>
                  <a:pt x="25365" y="22417"/>
                </a:lnTo>
                <a:lnTo>
                  <a:pt x="25365" y="22417"/>
                </a:lnTo>
                <a:lnTo>
                  <a:pt x="25573" y="22644"/>
                </a:lnTo>
                <a:lnTo>
                  <a:pt x="25800" y="22871"/>
                </a:lnTo>
                <a:lnTo>
                  <a:pt x="26273" y="23305"/>
                </a:lnTo>
                <a:lnTo>
                  <a:pt x="26745" y="23721"/>
                </a:lnTo>
                <a:lnTo>
                  <a:pt x="27237" y="24156"/>
                </a:lnTo>
                <a:lnTo>
                  <a:pt x="27237" y="24156"/>
                </a:lnTo>
                <a:lnTo>
                  <a:pt x="27671" y="24628"/>
                </a:lnTo>
                <a:lnTo>
                  <a:pt x="28125" y="25101"/>
                </a:lnTo>
                <a:lnTo>
                  <a:pt x="28371" y="25328"/>
                </a:lnTo>
                <a:lnTo>
                  <a:pt x="28616" y="25535"/>
                </a:lnTo>
                <a:lnTo>
                  <a:pt x="28862" y="25743"/>
                </a:lnTo>
                <a:lnTo>
                  <a:pt x="29127" y="25932"/>
                </a:lnTo>
                <a:lnTo>
                  <a:pt x="29391" y="26102"/>
                </a:lnTo>
                <a:lnTo>
                  <a:pt x="29675" y="26254"/>
                </a:lnTo>
                <a:lnTo>
                  <a:pt x="29958" y="26386"/>
                </a:lnTo>
                <a:lnTo>
                  <a:pt x="30261" y="26499"/>
                </a:lnTo>
                <a:lnTo>
                  <a:pt x="30582" y="26594"/>
                </a:lnTo>
                <a:lnTo>
                  <a:pt x="30884" y="26651"/>
                </a:lnTo>
                <a:lnTo>
                  <a:pt x="31225" y="26688"/>
                </a:lnTo>
                <a:lnTo>
                  <a:pt x="31565" y="26707"/>
                </a:lnTo>
                <a:lnTo>
                  <a:pt x="31565" y="26707"/>
                </a:lnTo>
                <a:close/>
                <a:moveTo>
                  <a:pt x="30412" y="22511"/>
                </a:moveTo>
                <a:lnTo>
                  <a:pt x="30412" y="22511"/>
                </a:lnTo>
                <a:lnTo>
                  <a:pt x="31395" y="22492"/>
                </a:lnTo>
                <a:lnTo>
                  <a:pt x="32396" y="22417"/>
                </a:lnTo>
                <a:lnTo>
                  <a:pt x="33379" y="22322"/>
                </a:lnTo>
                <a:lnTo>
                  <a:pt x="34381" y="22171"/>
                </a:lnTo>
                <a:lnTo>
                  <a:pt x="35364" y="21963"/>
                </a:lnTo>
                <a:lnTo>
                  <a:pt x="36328" y="21736"/>
                </a:lnTo>
                <a:lnTo>
                  <a:pt x="37292" y="21453"/>
                </a:lnTo>
                <a:lnTo>
                  <a:pt x="38237" y="21151"/>
                </a:lnTo>
                <a:lnTo>
                  <a:pt x="38237" y="21151"/>
                </a:lnTo>
                <a:lnTo>
                  <a:pt x="38520" y="21018"/>
                </a:lnTo>
                <a:lnTo>
                  <a:pt x="38804" y="20867"/>
                </a:lnTo>
                <a:lnTo>
                  <a:pt x="39352" y="20565"/>
                </a:lnTo>
                <a:lnTo>
                  <a:pt x="39881" y="20224"/>
                </a:lnTo>
                <a:lnTo>
                  <a:pt x="40391" y="19865"/>
                </a:lnTo>
                <a:lnTo>
                  <a:pt x="40902" y="19468"/>
                </a:lnTo>
                <a:lnTo>
                  <a:pt x="41393" y="19072"/>
                </a:lnTo>
                <a:lnTo>
                  <a:pt x="42357" y="18240"/>
                </a:lnTo>
                <a:lnTo>
                  <a:pt x="42357" y="18240"/>
                </a:lnTo>
                <a:lnTo>
                  <a:pt x="43018" y="17748"/>
                </a:lnTo>
                <a:lnTo>
                  <a:pt x="43680" y="17238"/>
                </a:lnTo>
                <a:lnTo>
                  <a:pt x="44304" y="16690"/>
                </a:lnTo>
                <a:lnTo>
                  <a:pt x="44625" y="16425"/>
                </a:lnTo>
                <a:lnTo>
                  <a:pt x="44927" y="16142"/>
                </a:lnTo>
                <a:lnTo>
                  <a:pt x="44927" y="16142"/>
                </a:lnTo>
                <a:lnTo>
                  <a:pt x="45211" y="15858"/>
                </a:lnTo>
                <a:lnTo>
                  <a:pt x="45476" y="15575"/>
                </a:lnTo>
                <a:lnTo>
                  <a:pt x="46005" y="14989"/>
                </a:lnTo>
                <a:lnTo>
                  <a:pt x="46269" y="14705"/>
                </a:lnTo>
                <a:lnTo>
                  <a:pt x="46553" y="14422"/>
                </a:lnTo>
                <a:lnTo>
                  <a:pt x="46855" y="14157"/>
                </a:lnTo>
                <a:lnTo>
                  <a:pt x="47177" y="13931"/>
                </a:lnTo>
                <a:lnTo>
                  <a:pt x="47177" y="13931"/>
                </a:lnTo>
                <a:lnTo>
                  <a:pt x="47857" y="13553"/>
                </a:lnTo>
                <a:lnTo>
                  <a:pt x="48556" y="13212"/>
                </a:lnTo>
                <a:lnTo>
                  <a:pt x="49256" y="12910"/>
                </a:lnTo>
                <a:lnTo>
                  <a:pt x="49974" y="12608"/>
                </a:lnTo>
                <a:lnTo>
                  <a:pt x="51410" y="12003"/>
                </a:lnTo>
                <a:lnTo>
                  <a:pt x="52128" y="11700"/>
                </a:lnTo>
                <a:lnTo>
                  <a:pt x="52847" y="11398"/>
                </a:lnTo>
                <a:lnTo>
                  <a:pt x="52847" y="11398"/>
                </a:lnTo>
                <a:lnTo>
                  <a:pt x="53073" y="11303"/>
                </a:lnTo>
                <a:lnTo>
                  <a:pt x="53281" y="11209"/>
                </a:lnTo>
                <a:lnTo>
                  <a:pt x="53697" y="11001"/>
                </a:lnTo>
                <a:lnTo>
                  <a:pt x="54094" y="10736"/>
                </a:lnTo>
                <a:lnTo>
                  <a:pt x="54472" y="10453"/>
                </a:lnTo>
                <a:lnTo>
                  <a:pt x="54812" y="10132"/>
                </a:lnTo>
                <a:lnTo>
                  <a:pt x="55134" y="9772"/>
                </a:lnTo>
                <a:lnTo>
                  <a:pt x="55417" y="9394"/>
                </a:lnTo>
                <a:lnTo>
                  <a:pt x="55682" y="8998"/>
                </a:lnTo>
                <a:lnTo>
                  <a:pt x="55682" y="8998"/>
                </a:lnTo>
                <a:lnTo>
                  <a:pt x="56173" y="8260"/>
                </a:lnTo>
                <a:lnTo>
                  <a:pt x="56419" y="7882"/>
                </a:lnTo>
                <a:lnTo>
                  <a:pt x="56646" y="7523"/>
                </a:lnTo>
                <a:lnTo>
                  <a:pt x="56854" y="7126"/>
                </a:lnTo>
                <a:lnTo>
                  <a:pt x="57024" y="6729"/>
                </a:lnTo>
                <a:lnTo>
                  <a:pt x="57175" y="6314"/>
                </a:lnTo>
                <a:lnTo>
                  <a:pt x="57251" y="6106"/>
                </a:lnTo>
                <a:lnTo>
                  <a:pt x="57288" y="5898"/>
                </a:lnTo>
                <a:lnTo>
                  <a:pt x="57288" y="5898"/>
                </a:lnTo>
                <a:lnTo>
                  <a:pt x="57515" y="4915"/>
                </a:lnTo>
                <a:lnTo>
                  <a:pt x="57610" y="4424"/>
                </a:lnTo>
                <a:lnTo>
                  <a:pt x="57742" y="3932"/>
                </a:lnTo>
                <a:lnTo>
                  <a:pt x="57742" y="3932"/>
                </a:lnTo>
                <a:lnTo>
                  <a:pt x="57742" y="3857"/>
                </a:lnTo>
                <a:lnTo>
                  <a:pt x="57723" y="3762"/>
                </a:lnTo>
                <a:lnTo>
                  <a:pt x="57666" y="3705"/>
                </a:lnTo>
                <a:lnTo>
                  <a:pt x="57591" y="3668"/>
                </a:lnTo>
                <a:lnTo>
                  <a:pt x="57591" y="3668"/>
                </a:lnTo>
                <a:lnTo>
                  <a:pt x="57496" y="3668"/>
                </a:lnTo>
                <a:lnTo>
                  <a:pt x="57421" y="3705"/>
                </a:lnTo>
                <a:lnTo>
                  <a:pt x="57364" y="3762"/>
                </a:lnTo>
                <a:lnTo>
                  <a:pt x="57307" y="3857"/>
                </a:lnTo>
                <a:lnTo>
                  <a:pt x="57251" y="3970"/>
                </a:lnTo>
                <a:lnTo>
                  <a:pt x="57213" y="4083"/>
                </a:lnTo>
                <a:lnTo>
                  <a:pt x="57137" y="4367"/>
                </a:lnTo>
                <a:lnTo>
                  <a:pt x="57043" y="4972"/>
                </a:lnTo>
                <a:lnTo>
                  <a:pt x="56986" y="5236"/>
                </a:lnTo>
                <a:lnTo>
                  <a:pt x="56948" y="5425"/>
                </a:lnTo>
                <a:lnTo>
                  <a:pt x="56948" y="5425"/>
                </a:lnTo>
                <a:lnTo>
                  <a:pt x="56872" y="5728"/>
                </a:lnTo>
                <a:lnTo>
                  <a:pt x="56797" y="6030"/>
                </a:lnTo>
                <a:lnTo>
                  <a:pt x="56702" y="6314"/>
                </a:lnTo>
                <a:lnTo>
                  <a:pt x="56589" y="6597"/>
                </a:lnTo>
                <a:lnTo>
                  <a:pt x="56457" y="6862"/>
                </a:lnTo>
                <a:lnTo>
                  <a:pt x="56324" y="7126"/>
                </a:lnTo>
                <a:lnTo>
                  <a:pt x="56041" y="7656"/>
                </a:lnTo>
                <a:lnTo>
                  <a:pt x="55701" y="8166"/>
                </a:lnTo>
                <a:lnTo>
                  <a:pt x="55360" y="8676"/>
                </a:lnTo>
                <a:lnTo>
                  <a:pt x="54642" y="9659"/>
                </a:lnTo>
                <a:lnTo>
                  <a:pt x="54642" y="9659"/>
                </a:lnTo>
                <a:lnTo>
                  <a:pt x="54529" y="9791"/>
                </a:lnTo>
                <a:lnTo>
                  <a:pt x="54378" y="9943"/>
                </a:lnTo>
                <a:lnTo>
                  <a:pt x="54094" y="10188"/>
                </a:lnTo>
                <a:lnTo>
                  <a:pt x="53792" y="10396"/>
                </a:lnTo>
                <a:lnTo>
                  <a:pt x="53470" y="10604"/>
                </a:lnTo>
                <a:lnTo>
                  <a:pt x="53130" y="10774"/>
                </a:lnTo>
                <a:lnTo>
                  <a:pt x="52790" y="10925"/>
                </a:lnTo>
                <a:lnTo>
                  <a:pt x="52072" y="11228"/>
                </a:lnTo>
                <a:lnTo>
                  <a:pt x="52072" y="11228"/>
                </a:lnTo>
                <a:lnTo>
                  <a:pt x="51391" y="11530"/>
                </a:lnTo>
                <a:lnTo>
                  <a:pt x="50692" y="11833"/>
                </a:lnTo>
                <a:lnTo>
                  <a:pt x="49293" y="12400"/>
                </a:lnTo>
                <a:lnTo>
                  <a:pt x="48594" y="12702"/>
                </a:lnTo>
                <a:lnTo>
                  <a:pt x="47914" y="13023"/>
                </a:lnTo>
                <a:lnTo>
                  <a:pt x="47573" y="13193"/>
                </a:lnTo>
                <a:lnTo>
                  <a:pt x="47252" y="13382"/>
                </a:lnTo>
                <a:lnTo>
                  <a:pt x="46931" y="13571"/>
                </a:lnTo>
                <a:lnTo>
                  <a:pt x="46610" y="13779"/>
                </a:lnTo>
                <a:lnTo>
                  <a:pt x="46610" y="13779"/>
                </a:lnTo>
                <a:lnTo>
                  <a:pt x="46194" y="14176"/>
                </a:lnTo>
                <a:lnTo>
                  <a:pt x="45778" y="14592"/>
                </a:lnTo>
                <a:lnTo>
                  <a:pt x="44984" y="15424"/>
                </a:lnTo>
                <a:lnTo>
                  <a:pt x="44568" y="15840"/>
                </a:lnTo>
                <a:lnTo>
                  <a:pt x="44152" y="16255"/>
                </a:lnTo>
                <a:lnTo>
                  <a:pt x="43718" y="16633"/>
                </a:lnTo>
                <a:lnTo>
                  <a:pt x="43264" y="16992"/>
                </a:lnTo>
                <a:lnTo>
                  <a:pt x="43264" y="16992"/>
                </a:lnTo>
                <a:lnTo>
                  <a:pt x="42716" y="17389"/>
                </a:lnTo>
                <a:lnTo>
                  <a:pt x="42206" y="17805"/>
                </a:lnTo>
                <a:lnTo>
                  <a:pt x="41185" y="18656"/>
                </a:lnTo>
                <a:lnTo>
                  <a:pt x="40675" y="19072"/>
                </a:lnTo>
                <a:lnTo>
                  <a:pt x="40164" y="19487"/>
                </a:lnTo>
                <a:lnTo>
                  <a:pt x="39616" y="19865"/>
                </a:lnTo>
                <a:lnTo>
                  <a:pt x="39352" y="20035"/>
                </a:lnTo>
                <a:lnTo>
                  <a:pt x="39049" y="20224"/>
                </a:lnTo>
                <a:lnTo>
                  <a:pt x="39049" y="20224"/>
                </a:lnTo>
                <a:lnTo>
                  <a:pt x="38596" y="20451"/>
                </a:lnTo>
                <a:lnTo>
                  <a:pt x="38123" y="20678"/>
                </a:lnTo>
                <a:lnTo>
                  <a:pt x="37632" y="20867"/>
                </a:lnTo>
                <a:lnTo>
                  <a:pt x="37140" y="21056"/>
                </a:lnTo>
                <a:lnTo>
                  <a:pt x="36630" y="21207"/>
                </a:lnTo>
                <a:lnTo>
                  <a:pt x="36139" y="21340"/>
                </a:lnTo>
                <a:lnTo>
                  <a:pt x="35628" y="21472"/>
                </a:lnTo>
                <a:lnTo>
                  <a:pt x="35099" y="21585"/>
                </a:lnTo>
                <a:lnTo>
                  <a:pt x="34589" y="21680"/>
                </a:lnTo>
                <a:lnTo>
                  <a:pt x="34060" y="21755"/>
                </a:lnTo>
                <a:lnTo>
                  <a:pt x="33001" y="21888"/>
                </a:lnTo>
                <a:lnTo>
                  <a:pt x="31962" y="22001"/>
                </a:lnTo>
                <a:lnTo>
                  <a:pt x="30922" y="22077"/>
                </a:lnTo>
                <a:lnTo>
                  <a:pt x="30922" y="22077"/>
                </a:lnTo>
                <a:lnTo>
                  <a:pt x="30582" y="22096"/>
                </a:lnTo>
                <a:lnTo>
                  <a:pt x="30242" y="22077"/>
                </a:lnTo>
                <a:lnTo>
                  <a:pt x="29920" y="22039"/>
                </a:lnTo>
                <a:lnTo>
                  <a:pt x="29580" y="21982"/>
                </a:lnTo>
                <a:lnTo>
                  <a:pt x="29278" y="21907"/>
                </a:lnTo>
                <a:lnTo>
                  <a:pt x="28956" y="21812"/>
                </a:lnTo>
                <a:lnTo>
                  <a:pt x="28654" y="21680"/>
                </a:lnTo>
                <a:lnTo>
                  <a:pt x="28371" y="21547"/>
                </a:lnTo>
                <a:lnTo>
                  <a:pt x="28087" y="21377"/>
                </a:lnTo>
                <a:lnTo>
                  <a:pt x="27822" y="21188"/>
                </a:lnTo>
                <a:lnTo>
                  <a:pt x="27558" y="20999"/>
                </a:lnTo>
                <a:lnTo>
                  <a:pt x="27312" y="20773"/>
                </a:lnTo>
                <a:lnTo>
                  <a:pt x="27085" y="20546"/>
                </a:lnTo>
                <a:lnTo>
                  <a:pt x="26877" y="20281"/>
                </a:lnTo>
                <a:lnTo>
                  <a:pt x="26688" y="19998"/>
                </a:lnTo>
                <a:lnTo>
                  <a:pt x="26518" y="19714"/>
                </a:lnTo>
                <a:lnTo>
                  <a:pt x="26518" y="19714"/>
                </a:lnTo>
                <a:lnTo>
                  <a:pt x="25970" y="19053"/>
                </a:lnTo>
                <a:lnTo>
                  <a:pt x="25441" y="18372"/>
                </a:lnTo>
                <a:lnTo>
                  <a:pt x="24893" y="17692"/>
                </a:lnTo>
                <a:lnTo>
                  <a:pt x="24326" y="17030"/>
                </a:lnTo>
                <a:lnTo>
                  <a:pt x="24023" y="16709"/>
                </a:lnTo>
                <a:lnTo>
                  <a:pt x="23721" y="16407"/>
                </a:lnTo>
                <a:lnTo>
                  <a:pt x="23400" y="16104"/>
                </a:lnTo>
                <a:lnTo>
                  <a:pt x="23060" y="15840"/>
                </a:lnTo>
                <a:lnTo>
                  <a:pt x="22719" y="15594"/>
                </a:lnTo>
                <a:lnTo>
                  <a:pt x="22360" y="15348"/>
                </a:lnTo>
                <a:lnTo>
                  <a:pt x="21982" y="15159"/>
                </a:lnTo>
                <a:lnTo>
                  <a:pt x="21585" y="14970"/>
                </a:lnTo>
                <a:lnTo>
                  <a:pt x="21585" y="14970"/>
                </a:lnTo>
                <a:lnTo>
                  <a:pt x="21358" y="14894"/>
                </a:lnTo>
                <a:lnTo>
                  <a:pt x="21151" y="14838"/>
                </a:lnTo>
                <a:lnTo>
                  <a:pt x="20678" y="14743"/>
                </a:lnTo>
                <a:lnTo>
                  <a:pt x="20224" y="14705"/>
                </a:lnTo>
                <a:lnTo>
                  <a:pt x="19771" y="14668"/>
                </a:lnTo>
                <a:lnTo>
                  <a:pt x="18826" y="14630"/>
                </a:lnTo>
                <a:lnTo>
                  <a:pt x="18372" y="14611"/>
                </a:lnTo>
                <a:lnTo>
                  <a:pt x="17900" y="14554"/>
                </a:lnTo>
                <a:lnTo>
                  <a:pt x="17900" y="14554"/>
                </a:lnTo>
                <a:lnTo>
                  <a:pt x="17616" y="14535"/>
                </a:lnTo>
                <a:lnTo>
                  <a:pt x="17333" y="14479"/>
                </a:lnTo>
                <a:lnTo>
                  <a:pt x="17068" y="14403"/>
                </a:lnTo>
                <a:lnTo>
                  <a:pt x="16822" y="14309"/>
                </a:lnTo>
                <a:lnTo>
                  <a:pt x="16577" y="14195"/>
                </a:lnTo>
                <a:lnTo>
                  <a:pt x="16350" y="14063"/>
                </a:lnTo>
                <a:lnTo>
                  <a:pt x="16142" y="13912"/>
                </a:lnTo>
                <a:lnTo>
                  <a:pt x="15934" y="13742"/>
                </a:lnTo>
                <a:lnTo>
                  <a:pt x="15745" y="13571"/>
                </a:lnTo>
                <a:lnTo>
                  <a:pt x="15556" y="13364"/>
                </a:lnTo>
                <a:lnTo>
                  <a:pt x="15367" y="13156"/>
                </a:lnTo>
                <a:lnTo>
                  <a:pt x="15197" y="12948"/>
                </a:lnTo>
                <a:lnTo>
                  <a:pt x="14895" y="12494"/>
                </a:lnTo>
                <a:lnTo>
                  <a:pt x="14592" y="12022"/>
                </a:lnTo>
                <a:lnTo>
                  <a:pt x="14592" y="12022"/>
                </a:lnTo>
                <a:lnTo>
                  <a:pt x="14365" y="11738"/>
                </a:lnTo>
                <a:lnTo>
                  <a:pt x="14139" y="11473"/>
                </a:lnTo>
                <a:lnTo>
                  <a:pt x="13666" y="10963"/>
                </a:lnTo>
                <a:lnTo>
                  <a:pt x="13175" y="10453"/>
                </a:lnTo>
                <a:lnTo>
                  <a:pt x="12702" y="9924"/>
                </a:lnTo>
                <a:lnTo>
                  <a:pt x="12702" y="9924"/>
                </a:lnTo>
                <a:lnTo>
                  <a:pt x="12437" y="9621"/>
                </a:lnTo>
                <a:lnTo>
                  <a:pt x="12173" y="9338"/>
                </a:lnTo>
                <a:lnTo>
                  <a:pt x="11908" y="9073"/>
                </a:lnTo>
                <a:lnTo>
                  <a:pt x="11644" y="8827"/>
                </a:lnTo>
                <a:lnTo>
                  <a:pt x="11398" y="8620"/>
                </a:lnTo>
                <a:lnTo>
                  <a:pt x="11133" y="8412"/>
                </a:lnTo>
                <a:lnTo>
                  <a:pt x="10623" y="8034"/>
                </a:lnTo>
                <a:lnTo>
                  <a:pt x="10132" y="7712"/>
                </a:lnTo>
                <a:lnTo>
                  <a:pt x="9640" y="7410"/>
                </a:lnTo>
                <a:lnTo>
                  <a:pt x="9187" y="7126"/>
                </a:lnTo>
                <a:lnTo>
                  <a:pt x="8733" y="6824"/>
                </a:lnTo>
                <a:lnTo>
                  <a:pt x="8317" y="6484"/>
                </a:lnTo>
                <a:lnTo>
                  <a:pt x="8128" y="6314"/>
                </a:lnTo>
                <a:lnTo>
                  <a:pt x="7920" y="6125"/>
                </a:lnTo>
                <a:lnTo>
                  <a:pt x="7750" y="5917"/>
                </a:lnTo>
                <a:lnTo>
                  <a:pt x="7561" y="5690"/>
                </a:lnTo>
                <a:lnTo>
                  <a:pt x="7391" y="5463"/>
                </a:lnTo>
                <a:lnTo>
                  <a:pt x="7240" y="5199"/>
                </a:lnTo>
                <a:lnTo>
                  <a:pt x="7089" y="4915"/>
                </a:lnTo>
                <a:lnTo>
                  <a:pt x="6937" y="4594"/>
                </a:lnTo>
                <a:lnTo>
                  <a:pt x="6805" y="4272"/>
                </a:lnTo>
                <a:lnTo>
                  <a:pt x="6692" y="3894"/>
                </a:lnTo>
                <a:lnTo>
                  <a:pt x="6578" y="3497"/>
                </a:lnTo>
                <a:lnTo>
                  <a:pt x="6484" y="3063"/>
                </a:lnTo>
                <a:lnTo>
                  <a:pt x="6389" y="2609"/>
                </a:lnTo>
                <a:lnTo>
                  <a:pt x="6314" y="2099"/>
                </a:lnTo>
                <a:lnTo>
                  <a:pt x="6314" y="2099"/>
                </a:lnTo>
                <a:lnTo>
                  <a:pt x="6370" y="1910"/>
                </a:lnTo>
                <a:lnTo>
                  <a:pt x="6370" y="1815"/>
                </a:lnTo>
                <a:lnTo>
                  <a:pt x="6370" y="1721"/>
                </a:lnTo>
                <a:lnTo>
                  <a:pt x="6352" y="1645"/>
                </a:lnTo>
                <a:lnTo>
                  <a:pt x="6295" y="1607"/>
                </a:lnTo>
                <a:lnTo>
                  <a:pt x="6200" y="1570"/>
                </a:lnTo>
                <a:lnTo>
                  <a:pt x="6087" y="1589"/>
                </a:lnTo>
                <a:lnTo>
                  <a:pt x="6087" y="1589"/>
                </a:lnTo>
                <a:lnTo>
                  <a:pt x="6011" y="1683"/>
                </a:lnTo>
                <a:lnTo>
                  <a:pt x="5955" y="1759"/>
                </a:lnTo>
                <a:lnTo>
                  <a:pt x="5898" y="1853"/>
                </a:lnTo>
                <a:lnTo>
                  <a:pt x="5879" y="1967"/>
                </a:lnTo>
                <a:lnTo>
                  <a:pt x="5860" y="2080"/>
                </a:lnTo>
                <a:lnTo>
                  <a:pt x="5860" y="2174"/>
                </a:lnTo>
                <a:lnTo>
                  <a:pt x="5860" y="2401"/>
                </a:lnTo>
                <a:lnTo>
                  <a:pt x="5898" y="2647"/>
                </a:lnTo>
                <a:lnTo>
                  <a:pt x="5955" y="2874"/>
                </a:lnTo>
                <a:lnTo>
                  <a:pt x="6049" y="3308"/>
                </a:lnTo>
                <a:lnTo>
                  <a:pt x="6049" y="3308"/>
                </a:lnTo>
                <a:lnTo>
                  <a:pt x="6238" y="3932"/>
                </a:lnTo>
                <a:lnTo>
                  <a:pt x="6427" y="4480"/>
                </a:lnTo>
                <a:lnTo>
                  <a:pt x="6635" y="4972"/>
                </a:lnTo>
                <a:lnTo>
                  <a:pt x="6843" y="5406"/>
                </a:lnTo>
                <a:lnTo>
                  <a:pt x="7089" y="5784"/>
                </a:lnTo>
                <a:lnTo>
                  <a:pt x="7334" y="6125"/>
                </a:lnTo>
                <a:lnTo>
                  <a:pt x="7618" y="6446"/>
                </a:lnTo>
                <a:lnTo>
                  <a:pt x="7901" y="6729"/>
                </a:lnTo>
                <a:lnTo>
                  <a:pt x="8204" y="6975"/>
                </a:lnTo>
                <a:lnTo>
                  <a:pt x="8544" y="7240"/>
                </a:lnTo>
                <a:lnTo>
                  <a:pt x="8903" y="7467"/>
                </a:lnTo>
                <a:lnTo>
                  <a:pt x="9281" y="7712"/>
                </a:lnTo>
                <a:lnTo>
                  <a:pt x="10094" y="8242"/>
                </a:lnTo>
                <a:lnTo>
                  <a:pt x="10547" y="8544"/>
                </a:lnTo>
                <a:lnTo>
                  <a:pt x="11039" y="8865"/>
                </a:lnTo>
                <a:lnTo>
                  <a:pt x="11039" y="8865"/>
                </a:lnTo>
                <a:lnTo>
                  <a:pt x="11946" y="9772"/>
                </a:lnTo>
                <a:lnTo>
                  <a:pt x="12834" y="10699"/>
                </a:lnTo>
                <a:lnTo>
                  <a:pt x="13269" y="11190"/>
                </a:lnTo>
                <a:lnTo>
                  <a:pt x="13704" y="11662"/>
                </a:lnTo>
                <a:lnTo>
                  <a:pt x="14120" y="12173"/>
                </a:lnTo>
                <a:lnTo>
                  <a:pt x="14498" y="12683"/>
                </a:lnTo>
                <a:lnTo>
                  <a:pt x="14498" y="12683"/>
                </a:lnTo>
                <a:lnTo>
                  <a:pt x="14630" y="12910"/>
                </a:lnTo>
                <a:lnTo>
                  <a:pt x="14743" y="13118"/>
                </a:lnTo>
                <a:lnTo>
                  <a:pt x="14876" y="13326"/>
                </a:lnTo>
                <a:lnTo>
                  <a:pt x="15008" y="13496"/>
                </a:lnTo>
                <a:lnTo>
                  <a:pt x="15159" y="13666"/>
                </a:lnTo>
                <a:lnTo>
                  <a:pt x="15310" y="13836"/>
                </a:lnTo>
                <a:lnTo>
                  <a:pt x="15462" y="13968"/>
                </a:lnTo>
                <a:lnTo>
                  <a:pt x="15613" y="14101"/>
                </a:lnTo>
                <a:lnTo>
                  <a:pt x="15783" y="14233"/>
                </a:lnTo>
                <a:lnTo>
                  <a:pt x="15953" y="14346"/>
                </a:lnTo>
                <a:lnTo>
                  <a:pt x="16293" y="14535"/>
                </a:lnTo>
                <a:lnTo>
                  <a:pt x="16652" y="14687"/>
                </a:lnTo>
                <a:lnTo>
                  <a:pt x="17030" y="14819"/>
                </a:lnTo>
                <a:lnTo>
                  <a:pt x="17427" y="14913"/>
                </a:lnTo>
                <a:lnTo>
                  <a:pt x="17824" y="14989"/>
                </a:lnTo>
                <a:lnTo>
                  <a:pt x="18240" y="15046"/>
                </a:lnTo>
                <a:lnTo>
                  <a:pt x="18675" y="15083"/>
                </a:lnTo>
                <a:lnTo>
                  <a:pt x="19544" y="15140"/>
                </a:lnTo>
                <a:lnTo>
                  <a:pt x="20451" y="15178"/>
                </a:lnTo>
                <a:lnTo>
                  <a:pt x="20451" y="15178"/>
                </a:lnTo>
                <a:lnTo>
                  <a:pt x="20678" y="15197"/>
                </a:lnTo>
                <a:lnTo>
                  <a:pt x="20905" y="15254"/>
                </a:lnTo>
                <a:lnTo>
                  <a:pt x="21132" y="15310"/>
                </a:lnTo>
                <a:lnTo>
                  <a:pt x="21340" y="15367"/>
                </a:lnTo>
                <a:lnTo>
                  <a:pt x="21547" y="15462"/>
                </a:lnTo>
                <a:lnTo>
                  <a:pt x="21755" y="15537"/>
                </a:lnTo>
                <a:lnTo>
                  <a:pt x="22152" y="15745"/>
                </a:lnTo>
                <a:lnTo>
                  <a:pt x="22530" y="15991"/>
                </a:lnTo>
                <a:lnTo>
                  <a:pt x="22889" y="16255"/>
                </a:lnTo>
                <a:lnTo>
                  <a:pt x="23230" y="16558"/>
                </a:lnTo>
                <a:lnTo>
                  <a:pt x="23551" y="16879"/>
                </a:lnTo>
                <a:lnTo>
                  <a:pt x="23872" y="17219"/>
                </a:lnTo>
                <a:lnTo>
                  <a:pt x="24194" y="17559"/>
                </a:lnTo>
                <a:lnTo>
                  <a:pt x="24779" y="18278"/>
                </a:lnTo>
                <a:lnTo>
                  <a:pt x="25365" y="18996"/>
                </a:lnTo>
                <a:lnTo>
                  <a:pt x="25932" y="19676"/>
                </a:lnTo>
                <a:lnTo>
                  <a:pt x="25932" y="19676"/>
                </a:lnTo>
                <a:lnTo>
                  <a:pt x="26121" y="19979"/>
                </a:lnTo>
                <a:lnTo>
                  <a:pt x="26329" y="20281"/>
                </a:lnTo>
                <a:lnTo>
                  <a:pt x="26537" y="20546"/>
                </a:lnTo>
                <a:lnTo>
                  <a:pt x="26764" y="20810"/>
                </a:lnTo>
                <a:lnTo>
                  <a:pt x="26991" y="21075"/>
                </a:lnTo>
                <a:lnTo>
                  <a:pt x="27255" y="21302"/>
                </a:lnTo>
                <a:lnTo>
                  <a:pt x="27520" y="21529"/>
                </a:lnTo>
                <a:lnTo>
                  <a:pt x="27785" y="21718"/>
                </a:lnTo>
                <a:lnTo>
                  <a:pt x="28087" y="21907"/>
                </a:lnTo>
                <a:lnTo>
                  <a:pt x="28371" y="22058"/>
                </a:lnTo>
                <a:lnTo>
                  <a:pt x="28692" y="22209"/>
                </a:lnTo>
                <a:lnTo>
                  <a:pt x="29013" y="22322"/>
                </a:lnTo>
                <a:lnTo>
                  <a:pt x="29353" y="22398"/>
                </a:lnTo>
                <a:lnTo>
                  <a:pt x="29694" y="22474"/>
                </a:lnTo>
                <a:lnTo>
                  <a:pt x="30034" y="22511"/>
                </a:lnTo>
                <a:lnTo>
                  <a:pt x="30412" y="22511"/>
                </a:lnTo>
                <a:lnTo>
                  <a:pt x="30412" y="22511"/>
                </a:lnTo>
                <a:close/>
                <a:moveTo>
                  <a:pt x="36460" y="17541"/>
                </a:moveTo>
                <a:lnTo>
                  <a:pt x="36460" y="17541"/>
                </a:lnTo>
                <a:lnTo>
                  <a:pt x="36838" y="17503"/>
                </a:lnTo>
                <a:lnTo>
                  <a:pt x="37216" y="17446"/>
                </a:lnTo>
                <a:lnTo>
                  <a:pt x="37575" y="17352"/>
                </a:lnTo>
                <a:lnTo>
                  <a:pt x="37915" y="17238"/>
                </a:lnTo>
                <a:lnTo>
                  <a:pt x="38256" y="17087"/>
                </a:lnTo>
                <a:lnTo>
                  <a:pt x="38596" y="16936"/>
                </a:lnTo>
                <a:lnTo>
                  <a:pt x="38917" y="16766"/>
                </a:lnTo>
                <a:lnTo>
                  <a:pt x="39238" y="16577"/>
                </a:lnTo>
                <a:lnTo>
                  <a:pt x="39560" y="16369"/>
                </a:lnTo>
                <a:lnTo>
                  <a:pt x="39862" y="16142"/>
                </a:lnTo>
                <a:lnTo>
                  <a:pt x="40486" y="15707"/>
                </a:lnTo>
                <a:lnTo>
                  <a:pt x="41658" y="14800"/>
                </a:lnTo>
                <a:lnTo>
                  <a:pt x="41658" y="14800"/>
                </a:lnTo>
                <a:lnTo>
                  <a:pt x="41998" y="14573"/>
                </a:lnTo>
                <a:lnTo>
                  <a:pt x="42338" y="14365"/>
                </a:lnTo>
                <a:lnTo>
                  <a:pt x="42697" y="14176"/>
                </a:lnTo>
                <a:lnTo>
                  <a:pt x="43056" y="13987"/>
                </a:lnTo>
                <a:lnTo>
                  <a:pt x="43434" y="13798"/>
                </a:lnTo>
                <a:lnTo>
                  <a:pt x="43793" y="13609"/>
                </a:lnTo>
                <a:lnTo>
                  <a:pt x="44134" y="13401"/>
                </a:lnTo>
                <a:lnTo>
                  <a:pt x="44474" y="13175"/>
                </a:lnTo>
                <a:lnTo>
                  <a:pt x="44474" y="13175"/>
                </a:lnTo>
                <a:lnTo>
                  <a:pt x="44738" y="12967"/>
                </a:lnTo>
                <a:lnTo>
                  <a:pt x="44984" y="12721"/>
                </a:lnTo>
                <a:lnTo>
                  <a:pt x="45438" y="12192"/>
                </a:lnTo>
                <a:lnTo>
                  <a:pt x="45665" y="11927"/>
                </a:lnTo>
                <a:lnTo>
                  <a:pt x="45910" y="11700"/>
                </a:lnTo>
                <a:lnTo>
                  <a:pt x="46043" y="11587"/>
                </a:lnTo>
                <a:lnTo>
                  <a:pt x="46194" y="11473"/>
                </a:lnTo>
                <a:lnTo>
                  <a:pt x="46345" y="11398"/>
                </a:lnTo>
                <a:lnTo>
                  <a:pt x="46496" y="11303"/>
                </a:lnTo>
                <a:lnTo>
                  <a:pt x="46496" y="11303"/>
                </a:lnTo>
                <a:lnTo>
                  <a:pt x="46742" y="11190"/>
                </a:lnTo>
                <a:lnTo>
                  <a:pt x="46969" y="11095"/>
                </a:lnTo>
                <a:lnTo>
                  <a:pt x="47479" y="10925"/>
                </a:lnTo>
                <a:lnTo>
                  <a:pt x="47970" y="10793"/>
                </a:lnTo>
                <a:lnTo>
                  <a:pt x="48500" y="10699"/>
                </a:lnTo>
                <a:lnTo>
                  <a:pt x="49520" y="10491"/>
                </a:lnTo>
                <a:lnTo>
                  <a:pt x="50031" y="10396"/>
                </a:lnTo>
                <a:lnTo>
                  <a:pt x="50541" y="10264"/>
                </a:lnTo>
                <a:lnTo>
                  <a:pt x="50541" y="10264"/>
                </a:lnTo>
                <a:lnTo>
                  <a:pt x="50994" y="10132"/>
                </a:lnTo>
                <a:lnTo>
                  <a:pt x="51429" y="9980"/>
                </a:lnTo>
                <a:lnTo>
                  <a:pt x="51845" y="9810"/>
                </a:lnTo>
                <a:lnTo>
                  <a:pt x="52261" y="9583"/>
                </a:lnTo>
                <a:lnTo>
                  <a:pt x="52658" y="9357"/>
                </a:lnTo>
                <a:lnTo>
                  <a:pt x="53017" y="9092"/>
                </a:lnTo>
                <a:lnTo>
                  <a:pt x="53376" y="8809"/>
                </a:lnTo>
                <a:lnTo>
                  <a:pt x="53697" y="8487"/>
                </a:lnTo>
                <a:lnTo>
                  <a:pt x="54019" y="8147"/>
                </a:lnTo>
                <a:lnTo>
                  <a:pt x="54283" y="7788"/>
                </a:lnTo>
                <a:lnTo>
                  <a:pt x="54548" y="7410"/>
                </a:lnTo>
                <a:lnTo>
                  <a:pt x="54775" y="7013"/>
                </a:lnTo>
                <a:lnTo>
                  <a:pt x="54964" y="6616"/>
                </a:lnTo>
                <a:lnTo>
                  <a:pt x="55115" y="6181"/>
                </a:lnTo>
                <a:lnTo>
                  <a:pt x="55247" y="5728"/>
                </a:lnTo>
                <a:lnTo>
                  <a:pt x="55323" y="5274"/>
                </a:lnTo>
                <a:lnTo>
                  <a:pt x="55323" y="5274"/>
                </a:lnTo>
                <a:lnTo>
                  <a:pt x="55398" y="5028"/>
                </a:lnTo>
                <a:lnTo>
                  <a:pt x="55493" y="4802"/>
                </a:lnTo>
                <a:lnTo>
                  <a:pt x="55701" y="4367"/>
                </a:lnTo>
                <a:lnTo>
                  <a:pt x="55927" y="3932"/>
                </a:lnTo>
                <a:lnTo>
                  <a:pt x="56154" y="3479"/>
                </a:lnTo>
                <a:lnTo>
                  <a:pt x="56154" y="3479"/>
                </a:lnTo>
                <a:lnTo>
                  <a:pt x="56173" y="3441"/>
                </a:lnTo>
                <a:lnTo>
                  <a:pt x="56173" y="3384"/>
                </a:lnTo>
                <a:lnTo>
                  <a:pt x="56154" y="3308"/>
                </a:lnTo>
                <a:lnTo>
                  <a:pt x="56098" y="3233"/>
                </a:lnTo>
                <a:lnTo>
                  <a:pt x="56022" y="3195"/>
                </a:lnTo>
                <a:lnTo>
                  <a:pt x="55946" y="3176"/>
                </a:lnTo>
                <a:lnTo>
                  <a:pt x="55871" y="3195"/>
                </a:lnTo>
                <a:lnTo>
                  <a:pt x="55795" y="3233"/>
                </a:lnTo>
                <a:lnTo>
                  <a:pt x="55738" y="3308"/>
                </a:lnTo>
                <a:lnTo>
                  <a:pt x="55738" y="3308"/>
                </a:lnTo>
                <a:lnTo>
                  <a:pt x="55512" y="3705"/>
                </a:lnTo>
                <a:lnTo>
                  <a:pt x="55323" y="4102"/>
                </a:lnTo>
                <a:lnTo>
                  <a:pt x="55171" y="4499"/>
                </a:lnTo>
                <a:lnTo>
                  <a:pt x="55020" y="4877"/>
                </a:lnTo>
                <a:lnTo>
                  <a:pt x="54775" y="5614"/>
                </a:lnTo>
                <a:lnTo>
                  <a:pt x="54529" y="6333"/>
                </a:lnTo>
                <a:lnTo>
                  <a:pt x="54397" y="6673"/>
                </a:lnTo>
                <a:lnTo>
                  <a:pt x="54245" y="7013"/>
                </a:lnTo>
                <a:lnTo>
                  <a:pt x="54056" y="7353"/>
                </a:lnTo>
                <a:lnTo>
                  <a:pt x="53848" y="7674"/>
                </a:lnTo>
                <a:lnTo>
                  <a:pt x="53584" y="7996"/>
                </a:lnTo>
                <a:lnTo>
                  <a:pt x="53281" y="8317"/>
                </a:lnTo>
                <a:lnTo>
                  <a:pt x="52922" y="8620"/>
                </a:lnTo>
                <a:lnTo>
                  <a:pt x="52506" y="8922"/>
                </a:lnTo>
                <a:lnTo>
                  <a:pt x="52506" y="8922"/>
                </a:lnTo>
                <a:lnTo>
                  <a:pt x="52166" y="9130"/>
                </a:lnTo>
                <a:lnTo>
                  <a:pt x="51826" y="9319"/>
                </a:lnTo>
                <a:lnTo>
                  <a:pt x="51467" y="9470"/>
                </a:lnTo>
                <a:lnTo>
                  <a:pt x="51089" y="9621"/>
                </a:lnTo>
                <a:lnTo>
                  <a:pt x="50730" y="9735"/>
                </a:lnTo>
                <a:lnTo>
                  <a:pt x="50352" y="9829"/>
                </a:lnTo>
                <a:lnTo>
                  <a:pt x="49577" y="10018"/>
                </a:lnTo>
                <a:lnTo>
                  <a:pt x="48802" y="10169"/>
                </a:lnTo>
                <a:lnTo>
                  <a:pt x="48027" y="10339"/>
                </a:lnTo>
                <a:lnTo>
                  <a:pt x="47649" y="10434"/>
                </a:lnTo>
                <a:lnTo>
                  <a:pt x="47252" y="10528"/>
                </a:lnTo>
                <a:lnTo>
                  <a:pt x="46893" y="10661"/>
                </a:lnTo>
                <a:lnTo>
                  <a:pt x="46515" y="10793"/>
                </a:lnTo>
                <a:lnTo>
                  <a:pt x="46515" y="10793"/>
                </a:lnTo>
                <a:lnTo>
                  <a:pt x="46307" y="10888"/>
                </a:lnTo>
                <a:lnTo>
                  <a:pt x="46099" y="11001"/>
                </a:lnTo>
                <a:lnTo>
                  <a:pt x="45891" y="11133"/>
                </a:lnTo>
                <a:lnTo>
                  <a:pt x="45721" y="11284"/>
                </a:lnTo>
                <a:lnTo>
                  <a:pt x="45532" y="11436"/>
                </a:lnTo>
                <a:lnTo>
                  <a:pt x="45381" y="11606"/>
                </a:lnTo>
                <a:lnTo>
                  <a:pt x="45060" y="11946"/>
                </a:lnTo>
                <a:lnTo>
                  <a:pt x="44738" y="12305"/>
                </a:lnTo>
                <a:lnTo>
                  <a:pt x="44398" y="12645"/>
                </a:lnTo>
                <a:lnTo>
                  <a:pt x="44228" y="12797"/>
                </a:lnTo>
                <a:lnTo>
                  <a:pt x="44039" y="12948"/>
                </a:lnTo>
                <a:lnTo>
                  <a:pt x="43850" y="13080"/>
                </a:lnTo>
                <a:lnTo>
                  <a:pt x="43642" y="13193"/>
                </a:lnTo>
                <a:lnTo>
                  <a:pt x="43642" y="13193"/>
                </a:lnTo>
                <a:lnTo>
                  <a:pt x="43264" y="13345"/>
                </a:lnTo>
                <a:lnTo>
                  <a:pt x="42924" y="13515"/>
                </a:lnTo>
                <a:lnTo>
                  <a:pt x="42565" y="13704"/>
                </a:lnTo>
                <a:lnTo>
                  <a:pt x="42225" y="13912"/>
                </a:lnTo>
                <a:lnTo>
                  <a:pt x="41903" y="14120"/>
                </a:lnTo>
                <a:lnTo>
                  <a:pt x="41582" y="14346"/>
                </a:lnTo>
                <a:lnTo>
                  <a:pt x="40939" y="14800"/>
                </a:lnTo>
                <a:lnTo>
                  <a:pt x="40316" y="15272"/>
                </a:lnTo>
                <a:lnTo>
                  <a:pt x="39673" y="15726"/>
                </a:lnTo>
                <a:lnTo>
                  <a:pt x="39352" y="15953"/>
                </a:lnTo>
                <a:lnTo>
                  <a:pt x="39012" y="16161"/>
                </a:lnTo>
                <a:lnTo>
                  <a:pt x="38690" y="16350"/>
                </a:lnTo>
                <a:lnTo>
                  <a:pt x="38331" y="16539"/>
                </a:lnTo>
                <a:lnTo>
                  <a:pt x="38331" y="16539"/>
                </a:lnTo>
                <a:lnTo>
                  <a:pt x="38067" y="16671"/>
                </a:lnTo>
                <a:lnTo>
                  <a:pt x="37783" y="16803"/>
                </a:lnTo>
                <a:lnTo>
                  <a:pt x="37518" y="16898"/>
                </a:lnTo>
                <a:lnTo>
                  <a:pt x="37254" y="16974"/>
                </a:lnTo>
                <a:lnTo>
                  <a:pt x="36970" y="17030"/>
                </a:lnTo>
                <a:lnTo>
                  <a:pt x="36706" y="17068"/>
                </a:lnTo>
                <a:lnTo>
                  <a:pt x="36441" y="17087"/>
                </a:lnTo>
                <a:lnTo>
                  <a:pt x="36158" y="17087"/>
                </a:lnTo>
                <a:lnTo>
                  <a:pt x="35893" y="17068"/>
                </a:lnTo>
                <a:lnTo>
                  <a:pt x="35628" y="17030"/>
                </a:lnTo>
                <a:lnTo>
                  <a:pt x="35345" y="16992"/>
                </a:lnTo>
                <a:lnTo>
                  <a:pt x="35080" y="16936"/>
                </a:lnTo>
                <a:lnTo>
                  <a:pt x="34551" y="16785"/>
                </a:lnTo>
                <a:lnTo>
                  <a:pt x="34003" y="16577"/>
                </a:lnTo>
                <a:lnTo>
                  <a:pt x="33474" y="16350"/>
                </a:lnTo>
                <a:lnTo>
                  <a:pt x="32944" y="16104"/>
                </a:lnTo>
                <a:lnTo>
                  <a:pt x="32434" y="15840"/>
                </a:lnTo>
                <a:lnTo>
                  <a:pt x="31905" y="15556"/>
                </a:lnTo>
                <a:lnTo>
                  <a:pt x="30903" y="15008"/>
                </a:lnTo>
                <a:lnTo>
                  <a:pt x="30393" y="14762"/>
                </a:lnTo>
                <a:lnTo>
                  <a:pt x="29902" y="14535"/>
                </a:lnTo>
                <a:lnTo>
                  <a:pt x="29902" y="14535"/>
                </a:lnTo>
                <a:lnTo>
                  <a:pt x="28956" y="14195"/>
                </a:lnTo>
                <a:lnTo>
                  <a:pt x="28484" y="14006"/>
                </a:lnTo>
                <a:lnTo>
                  <a:pt x="28011" y="13817"/>
                </a:lnTo>
                <a:lnTo>
                  <a:pt x="27558" y="13609"/>
                </a:lnTo>
                <a:lnTo>
                  <a:pt x="27104" y="13401"/>
                </a:lnTo>
                <a:lnTo>
                  <a:pt x="26651" y="13137"/>
                </a:lnTo>
                <a:lnTo>
                  <a:pt x="26235" y="12872"/>
                </a:lnTo>
                <a:lnTo>
                  <a:pt x="26235" y="12872"/>
                </a:lnTo>
                <a:lnTo>
                  <a:pt x="26008" y="12778"/>
                </a:lnTo>
                <a:lnTo>
                  <a:pt x="25781" y="12721"/>
                </a:lnTo>
                <a:lnTo>
                  <a:pt x="25309" y="12626"/>
                </a:lnTo>
                <a:lnTo>
                  <a:pt x="24836" y="12532"/>
                </a:lnTo>
                <a:lnTo>
                  <a:pt x="24609" y="12475"/>
                </a:lnTo>
                <a:lnTo>
                  <a:pt x="24383" y="12400"/>
                </a:lnTo>
                <a:lnTo>
                  <a:pt x="24383" y="12400"/>
                </a:lnTo>
                <a:lnTo>
                  <a:pt x="24137" y="12305"/>
                </a:lnTo>
                <a:lnTo>
                  <a:pt x="23910" y="12192"/>
                </a:lnTo>
                <a:lnTo>
                  <a:pt x="23475" y="11965"/>
                </a:lnTo>
                <a:lnTo>
                  <a:pt x="23041" y="11700"/>
                </a:lnTo>
                <a:lnTo>
                  <a:pt x="22814" y="11587"/>
                </a:lnTo>
                <a:lnTo>
                  <a:pt x="22587" y="11473"/>
                </a:lnTo>
                <a:lnTo>
                  <a:pt x="22587" y="11473"/>
                </a:lnTo>
                <a:lnTo>
                  <a:pt x="21850" y="11190"/>
                </a:lnTo>
                <a:lnTo>
                  <a:pt x="21094" y="10906"/>
                </a:lnTo>
                <a:lnTo>
                  <a:pt x="20338" y="10661"/>
                </a:lnTo>
                <a:lnTo>
                  <a:pt x="19960" y="10547"/>
                </a:lnTo>
                <a:lnTo>
                  <a:pt x="19563" y="10434"/>
                </a:lnTo>
                <a:lnTo>
                  <a:pt x="19563" y="10434"/>
                </a:lnTo>
                <a:lnTo>
                  <a:pt x="19128" y="10358"/>
                </a:lnTo>
                <a:lnTo>
                  <a:pt x="18675" y="10283"/>
                </a:lnTo>
                <a:lnTo>
                  <a:pt x="17767" y="10150"/>
                </a:lnTo>
                <a:lnTo>
                  <a:pt x="17333" y="10056"/>
                </a:lnTo>
                <a:lnTo>
                  <a:pt x="16879" y="9961"/>
                </a:lnTo>
                <a:lnTo>
                  <a:pt x="16444" y="9848"/>
                </a:lnTo>
                <a:lnTo>
                  <a:pt x="16010" y="9697"/>
                </a:lnTo>
                <a:lnTo>
                  <a:pt x="16010" y="9697"/>
                </a:lnTo>
                <a:lnTo>
                  <a:pt x="15707" y="9565"/>
                </a:lnTo>
                <a:lnTo>
                  <a:pt x="15405" y="9413"/>
                </a:lnTo>
                <a:lnTo>
                  <a:pt x="14819" y="9092"/>
                </a:lnTo>
                <a:lnTo>
                  <a:pt x="14252" y="8733"/>
                </a:lnTo>
                <a:lnTo>
                  <a:pt x="13685" y="8393"/>
                </a:lnTo>
                <a:lnTo>
                  <a:pt x="13685" y="8393"/>
                </a:lnTo>
                <a:lnTo>
                  <a:pt x="12759" y="7863"/>
                </a:lnTo>
                <a:lnTo>
                  <a:pt x="12305" y="7580"/>
                </a:lnTo>
                <a:lnTo>
                  <a:pt x="11852" y="7296"/>
                </a:lnTo>
                <a:lnTo>
                  <a:pt x="11417" y="6975"/>
                </a:lnTo>
                <a:lnTo>
                  <a:pt x="11020" y="6635"/>
                </a:lnTo>
                <a:lnTo>
                  <a:pt x="10831" y="6446"/>
                </a:lnTo>
                <a:lnTo>
                  <a:pt x="10642" y="6257"/>
                </a:lnTo>
                <a:lnTo>
                  <a:pt x="10472" y="6049"/>
                </a:lnTo>
                <a:lnTo>
                  <a:pt x="10302" y="5841"/>
                </a:lnTo>
                <a:lnTo>
                  <a:pt x="10302" y="5841"/>
                </a:lnTo>
                <a:lnTo>
                  <a:pt x="10132" y="5539"/>
                </a:lnTo>
                <a:lnTo>
                  <a:pt x="9999" y="5217"/>
                </a:lnTo>
                <a:lnTo>
                  <a:pt x="9867" y="4896"/>
                </a:lnTo>
                <a:lnTo>
                  <a:pt x="9772" y="4556"/>
                </a:lnTo>
                <a:lnTo>
                  <a:pt x="9697" y="4216"/>
                </a:lnTo>
                <a:lnTo>
                  <a:pt x="9659" y="3857"/>
                </a:lnTo>
                <a:lnTo>
                  <a:pt x="9621" y="3497"/>
                </a:lnTo>
                <a:lnTo>
                  <a:pt x="9621" y="3138"/>
                </a:lnTo>
                <a:lnTo>
                  <a:pt x="9640" y="2779"/>
                </a:lnTo>
                <a:lnTo>
                  <a:pt x="9697" y="2420"/>
                </a:lnTo>
                <a:lnTo>
                  <a:pt x="9754" y="2061"/>
                </a:lnTo>
                <a:lnTo>
                  <a:pt x="9848" y="1721"/>
                </a:lnTo>
                <a:lnTo>
                  <a:pt x="9961" y="1400"/>
                </a:lnTo>
                <a:lnTo>
                  <a:pt x="10094" y="1059"/>
                </a:lnTo>
                <a:lnTo>
                  <a:pt x="10245" y="757"/>
                </a:lnTo>
                <a:lnTo>
                  <a:pt x="10434" y="473"/>
                </a:lnTo>
                <a:lnTo>
                  <a:pt x="10434" y="473"/>
                </a:lnTo>
                <a:lnTo>
                  <a:pt x="10566" y="492"/>
                </a:lnTo>
                <a:lnTo>
                  <a:pt x="10661" y="492"/>
                </a:lnTo>
                <a:lnTo>
                  <a:pt x="10736" y="454"/>
                </a:lnTo>
                <a:lnTo>
                  <a:pt x="10774" y="417"/>
                </a:lnTo>
                <a:lnTo>
                  <a:pt x="10793" y="360"/>
                </a:lnTo>
                <a:lnTo>
                  <a:pt x="10793" y="284"/>
                </a:lnTo>
                <a:lnTo>
                  <a:pt x="10774" y="209"/>
                </a:lnTo>
                <a:lnTo>
                  <a:pt x="10736" y="152"/>
                </a:lnTo>
                <a:lnTo>
                  <a:pt x="10680" y="76"/>
                </a:lnTo>
                <a:lnTo>
                  <a:pt x="10604" y="39"/>
                </a:lnTo>
                <a:lnTo>
                  <a:pt x="10510" y="1"/>
                </a:lnTo>
                <a:lnTo>
                  <a:pt x="10415" y="1"/>
                </a:lnTo>
                <a:lnTo>
                  <a:pt x="10321" y="20"/>
                </a:lnTo>
                <a:lnTo>
                  <a:pt x="10207" y="58"/>
                </a:lnTo>
                <a:lnTo>
                  <a:pt x="10094" y="152"/>
                </a:lnTo>
                <a:lnTo>
                  <a:pt x="9980" y="284"/>
                </a:lnTo>
                <a:lnTo>
                  <a:pt x="9980" y="284"/>
                </a:lnTo>
                <a:lnTo>
                  <a:pt x="9791" y="625"/>
                </a:lnTo>
                <a:lnTo>
                  <a:pt x="9640" y="965"/>
                </a:lnTo>
                <a:lnTo>
                  <a:pt x="9508" y="1343"/>
                </a:lnTo>
                <a:lnTo>
                  <a:pt x="9394" y="1702"/>
                </a:lnTo>
                <a:lnTo>
                  <a:pt x="9300" y="2080"/>
                </a:lnTo>
                <a:lnTo>
                  <a:pt x="9243" y="2458"/>
                </a:lnTo>
                <a:lnTo>
                  <a:pt x="9187" y="2855"/>
                </a:lnTo>
                <a:lnTo>
                  <a:pt x="9168" y="3252"/>
                </a:lnTo>
                <a:lnTo>
                  <a:pt x="9187" y="3630"/>
                </a:lnTo>
                <a:lnTo>
                  <a:pt x="9205" y="4027"/>
                </a:lnTo>
                <a:lnTo>
                  <a:pt x="9262" y="4405"/>
                </a:lnTo>
                <a:lnTo>
                  <a:pt x="9357" y="4783"/>
                </a:lnTo>
                <a:lnTo>
                  <a:pt x="9470" y="5142"/>
                </a:lnTo>
                <a:lnTo>
                  <a:pt x="9621" y="5501"/>
                </a:lnTo>
                <a:lnTo>
                  <a:pt x="9791" y="5841"/>
                </a:lnTo>
                <a:lnTo>
                  <a:pt x="9980" y="6162"/>
                </a:lnTo>
                <a:lnTo>
                  <a:pt x="9980" y="6162"/>
                </a:lnTo>
                <a:lnTo>
                  <a:pt x="10264" y="6503"/>
                </a:lnTo>
                <a:lnTo>
                  <a:pt x="10547" y="6824"/>
                </a:lnTo>
                <a:lnTo>
                  <a:pt x="10869" y="7107"/>
                </a:lnTo>
                <a:lnTo>
                  <a:pt x="11209" y="7391"/>
                </a:lnTo>
                <a:lnTo>
                  <a:pt x="11568" y="7637"/>
                </a:lnTo>
                <a:lnTo>
                  <a:pt x="11927" y="7882"/>
                </a:lnTo>
                <a:lnTo>
                  <a:pt x="12664" y="8336"/>
                </a:lnTo>
                <a:lnTo>
                  <a:pt x="12664" y="8336"/>
                </a:lnTo>
                <a:lnTo>
                  <a:pt x="13099" y="8582"/>
                </a:lnTo>
                <a:lnTo>
                  <a:pt x="13534" y="8846"/>
                </a:lnTo>
                <a:lnTo>
                  <a:pt x="14403" y="9376"/>
                </a:lnTo>
                <a:lnTo>
                  <a:pt x="14838" y="9621"/>
                </a:lnTo>
                <a:lnTo>
                  <a:pt x="15291" y="9867"/>
                </a:lnTo>
                <a:lnTo>
                  <a:pt x="15745" y="10075"/>
                </a:lnTo>
                <a:lnTo>
                  <a:pt x="16218" y="10245"/>
                </a:lnTo>
                <a:lnTo>
                  <a:pt x="16218" y="10245"/>
                </a:lnTo>
                <a:lnTo>
                  <a:pt x="16898" y="10415"/>
                </a:lnTo>
                <a:lnTo>
                  <a:pt x="17578" y="10547"/>
                </a:lnTo>
                <a:lnTo>
                  <a:pt x="18958" y="10812"/>
                </a:lnTo>
                <a:lnTo>
                  <a:pt x="19639" y="10944"/>
                </a:lnTo>
                <a:lnTo>
                  <a:pt x="20300" y="11114"/>
                </a:lnTo>
                <a:lnTo>
                  <a:pt x="20640" y="11209"/>
                </a:lnTo>
                <a:lnTo>
                  <a:pt x="20962" y="11322"/>
                </a:lnTo>
                <a:lnTo>
                  <a:pt x="21302" y="11436"/>
                </a:lnTo>
                <a:lnTo>
                  <a:pt x="21623" y="11568"/>
                </a:lnTo>
                <a:lnTo>
                  <a:pt x="21623" y="11568"/>
                </a:lnTo>
                <a:lnTo>
                  <a:pt x="21944" y="11681"/>
                </a:lnTo>
                <a:lnTo>
                  <a:pt x="22247" y="11814"/>
                </a:lnTo>
                <a:lnTo>
                  <a:pt x="22549" y="11965"/>
                </a:lnTo>
                <a:lnTo>
                  <a:pt x="22833" y="12116"/>
                </a:lnTo>
                <a:lnTo>
                  <a:pt x="23419" y="12437"/>
                </a:lnTo>
                <a:lnTo>
                  <a:pt x="23721" y="12608"/>
                </a:lnTo>
                <a:lnTo>
                  <a:pt x="24023" y="12740"/>
                </a:lnTo>
                <a:lnTo>
                  <a:pt x="24023" y="12740"/>
                </a:lnTo>
                <a:lnTo>
                  <a:pt x="24250" y="12834"/>
                </a:lnTo>
                <a:lnTo>
                  <a:pt x="24477" y="12891"/>
                </a:lnTo>
                <a:lnTo>
                  <a:pt x="24931" y="13004"/>
                </a:lnTo>
                <a:lnTo>
                  <a:pt x="25403" y="13099"/>
                </a:lnTo>
                <a:lnTo>
                  <a:pt x="25857" y="13212"/>
                </a:lnTo>
                <a:lnTo>
                  <a:pt x="25857" y="13212"/>
                </a:lnTo>
                <a:lnTo>
                  <a:pt x="26084" y="13307"/>
                </a:lnTo>
                <a:lnTo>
                  <a:pt x="26310" y="13420"/>
                </a:lnTo>
                <a:lnTo>
                  <a:pt x="26726" y="13685"/>
                </a:lnTo>
                <a:lnTo>
                  <a:pt x="27161" y="13949"/>
                </a:lnTo>
                <a:lnTo>
                  <a:pt x="27369" y="14063"/>
                </a:lnTo>
                <a:lnTo>
                  <a:pt x="27596" y="14157"/>
                </a:lnTo>
                <a:lnTo>
                  <a:pt x="27596" y="14157"/>
                </a:lnTo>
                <a:lnTo>
                  <a:pt x="27898" y="14290"/>
                </a:lnTo>
                <a:lnTo>
                  <a:pt x="28200" y="14403"/>
                </a:lnTo>
                <a:lnTo>
                  <a:pt x="28824" y="14611"/>
                </a:lnTo>
                <a:lnTo>
                  <a:pt x="29429" y="14819"/>
                </a:lnTo>
                <a:lnTo>
                  <a:pt x="29731" y="14951"/>
                </a:lnTo>
                <a:lnTo>
                  <a:pt x="30015" y="15083"/>
                </a:lnTo>
                <a:lnTo>
                  <a:pt x="30015" y="15083"/>
                </a:lnTo>
                <a:lnTo>
                  <a:pt x="30790" y="15480"/>
                </a:lnTo>
                <a:lnTo>
                  <a:pt x="31565" y="15896"/>
                </a:lnTo>
                <a:lnTo>
                  <a:pt x="32340" y="16293"/>
                </a:lnTo>
                <a:lnTo>
                  <a:pt x="33115" y="16690"/>
                </a:lnTo>
                <a:lnTo>
                  <a:pt x="33530" y="16860"/>
                </a:lnTo>
                <a:lnTo>
                  <a:pt x="33927" y="17030"/>
                </a:lnTo>
                <a:lnTo>
                  <a:pt x="34343" y="17181"/>
                </a:lnTo>
                <a:lnTo>
                  <a:pt x="34759" y="17295"/>
                </a:lnTo>
                <a:lnTo>
                  <a:pt x="35175" y="17408"/>
                </a:lnTo>
                <a:lnTo>
                  <a:pt x="35591" y="17484"/>
                </a:lnTo>
                <a:lnTo>
                  <a:pt x="36025" y="17522"/>
                </a:lnTo>
                <a:lnTo>
                  <a:pt x="36460" y="17541"/>
                </a:lnTo>
                <a:lnTo>
                  <a:pt x="36460" y="17541"/>
                </a:lnTo>
                <a:close/>
                <a:moveTo>
                  <a:pt x="36063" y="15008"/>
                </a:moveTo>
                <a:lnTo>
                  <a:pt x="36063" y="15008"/>
                </a:lnTo>
                <a:lnTo>
                  <a:pt x="36441" y="15008"/>
                </a:lnTo>
                <a:lnTo>
                  <a:pt x="36819" y="14989"/>
                </a:lnTo>
                <a:lnTo>
                  <a:pt x="37178" y="14951"/>
                </a:lnTo>
                <a:lnTo>
                  <a:pt x="37518" y="14894"/>
                </a:lnTo>
                <a:lnTo>
                  <a:pt x="37859" y="14819"/>
                </a:lnTo>
                <a:lnTo>
                  <a:pt x="38180" y="14724"/>
                </a:lnTo>
                <a:lnTo>
                  <a:pt x="38482" y="14611"/>
                </a:lnTo>
                <a:lnTo>
                  <a:pt x="38785" y="14479"/>
                </a:lnTo>
                <a:lnTo>
                  <a:pt x="39087" y="14309"/>
                </a:lnTo>
                <a:lnTo>
                  <a:pt x="39371" y="14138"/>
                </a:lnTo>
                <a:lnTo>
                  <a:pt x="39635" y="13949"/>
                </a:lnTo>
                <a:lnTo>
                  <a:pt x="39900" y="13723"/>
                </a:lnTo>
                <a:lnTo>
                  <a:pt x="40164" y="13496"/>
                </a:lnTo>
                <a:lnTo>
                  <a:pt x="40410" y="13231"/>
                </a:lnTo>
                <a:lnTo>
                  <a:pt x="40637" y="12948"/>
                </a:lnTo>
                <a:lnTo>
                  <a:pt x="40883" y="12645"/>
                </a:lnTo>
                <a:lnTo>
                  <a:pt x="40883" y="12645"/>
                </a:lnTo>
                <a:lnTo>
                  <a:pt x="41374" y="12230"/>
                </a:lnTo>
                <a:lnTo>
                  <a:pt x="41866" y="11814"/>
                </a:lnTo>
                <a:lnTo>
                  <a:pt x="42811" y="10925"/>
                </a:lnTo>
                <a:lnTo>
                  <a:pt x="43283" y="10472"/>
                </a:lnTo>
                <a:lnTo>
                  <a:pt x="43756" y="10037"/>
                </a:lnTo>
                <a:lnTo>
                  <a:pt x="44247" y="9621"/>
                </a:lnTo>
                <a:lnTo>
                  <a:pt x="44757" y="9205"/>
                </a:lnTo>
                <a:lnTo>
                  <a:pt x="44757" y="9205"/>
                </a:lnTo>
                <a:lnTo>
                  <a:pt x="45003" y="9016"/>
                </a:lnTo>
                <a:lnTo>
                  <a:pt x="45268" y="8827"/>
                </a:lnTo>
                <a:lnTo>
                  <a:pt x="45532" y="8657"/>
                </a:lnTo>
                <a:lnTo>
                  <a:pt x="45816" y="8506"/>
                </a:lnTo>
                <a:lnTo>
                  <a:pt x="46099" y="8374"/>
                </a:lnTo>
                <a:lnTo>
                  <a:pt x="46402" y="8260"/>
                </a:lnTo>
                <a:lnTo>
                  <a:pt x="46988" y="8053"/>
                </a:lnTo>
                <a:lnTo>
                  <a:pt x="47611" y="7863"/>
                </a:lnTo>
                <a:lnTo>
                  <a:pt x="48216" y="7712"/>
                </a:lnTo>
                <a:lnTo>
                  <a:pt x="49445" y="7410"/>
                </a:lnTo>
                <a:lnTo>
                  <a:pt x="50049" y="7259"/>
                </a:lnTo>
                <a:lnTo>
                  <a:pt x="50635" y="7070"/>
                </a:lnTo>
                <a:lnTo>
                  <a:pt x="50919" y="6975"/>
                </a:lnTo>
                <a:lnTo>
                  <a:pt x="51202" y="6862"/>
                </a:lnTo>
                <a:lnTo>
                  <a:pt x="51467" y="6729"/>
                </a:lnTo>
                <a:lnTo>
                  <a:pt x="51732" y="6597"/>
                </a:lnTo>
                <a:lnTo>
                  <a:pt x="51977" y="6427"/>
                </a:lnTo>
                <a:lnTo>
                  <a:pt x="52223" y="6257"/>
                </a:lnTo>
                <a:lnTo>
                  <a:pt x="52469" y="6068"/>
                </a:lnTo>
                <a:lnTo>
                  <a:pt x="52677" y="5860"/>
                </a:lnTo>
                <a:lnTo>
                  <a:pt x="52884" y="5633"/>
                </a:lnTo>
                <a:lnTo>
                  <a:pt x="53092" y="5388"/>
                </a:lnTo>
                <a:lnTo>
                  <a:pt x="53263" y="5104"/>
                </a:lnTo>
                <a:lnTo>
                  <a:pt x="53433" y="4821"/>
                </a:lnTo>
                <a:lnTo>
                  <a:pt x="53433" y="4821"/>
                </a:lnTo>
                <a:lnTo>
                  <a:pt x="53697" y="4272"/>
                </a:lnTo>
                <a:lnTo>
                  <a:pt x="53905" y="3857"/>
                </a:lnTo>
                <a:lnTo>
                  <a:pt x="54094" y="3422"/>
                </a:lnTo>
                <a:lnTo>
                  <a:pt x="54264" y="3006"/>
                </a:lnTo>
                <a:lnTo>
                  <a:pt x="54321" y="2817"/>
                </a:lnTo>
                <a:lnTo>
                  <a:pt x="54359" y="2628"/>
                </a:lnTo>
                <a:lnTo>
                  <a:pt x="54378" y="2477"/>
                </a:lnTo>
                <a:lnTo>
                  <a:pt x="54359" y="2345"/>
                </a:lnTo>
                <a:lnTo>
                  <a:pt x="54340" y="2288"/>
                </a:lnTo>
                <a:lnTo>
                  <a:pt x="54321" y="2250"/>
                </a:lnTo>
                <a:lnTo>
                  <a:pt x="54283" y="2212"/>
                </a:lnTo>
                <a:lnTo>
                  <a:pt x="54226" y="2193"/>
                </a:lnTo>
                <a:lnTo>
                  <a:pt x="54226" y="2193"/>
                </a:lnTo>
                <a:lnTo>
                  <a:pt x="54151" y="2193"/>
                </a:lnTo>
                <a:lnTo>
                  <a:pt x="54056" y="2212"/>
                </a:lnTo>
                <a:lnTo>
                  <a:pt x="54000" y="2269"/>
                </a:lnTo>
                <a:lnTo>
                  <a:pt x="53962" y="2345"/>
                </a:lnTo>
                <a:lnTo>
                  <a:pt x="53962" y="2345"/>
                </a:lnTo>
                <a:lnTo>
                  <a:pt x="53830" y="2760"/>
                </a:lnTo>
                <a:lnTo>
                  <a:pt x="53678" y="3176"/>
                </a:lnTo>
                <a:lnTo>
                  <a:pt x="53527" y="3573"/>
                </a:lnTo>
                <a:lnTo>
                  <a:pt x="53357" y="3970"/>
                </a:lnTo>
                <a:lnTo>
                  <a:pt x="53168" y="4367"/>
                </a:lnTo>
                <a:lnTo>
                  <a:pt x="52941" y="4745"/>
                </a:lnTo>
                <a:lnTo>
                  <a:pt x="52714" y="5104"/>
                </a:lnTo>
                <a:lnTo>
                  <a:pt x="52450" y="5444"/>
                </a:lnTo>
                <a:lnTo>
                  <a:pt x="52450" y="5444"/>
                </a:lnTo>
                <a:lnTo>
                  <a:pt x="52242" y="5652"/>
                </a:lnTo>
                <a:lnTo>
                  <a:pt x="52015" y="5841"/>
                </a:lnTo>
                <a:lnTo>
                  <a:pt x="51788" y="6011"/>
                </a:lnTo>
                <a:lnTo>
                  <a:pt x="51543" y="6181"/>
                </a:lnTo>
                <a:lnTo>
                  <a:pt x="51297" y="6314"/>
                </a:lnTo>
                <a:lnTo>
                  <a:pt x="51051" y="6427"/>
                </a:lnTo>
                <a:lnTo>
                  <a:pt x="50787" y="6540"/>
                </a:lnTo>
                <a:lnTo>
                  <a:pt x="50522" y="6635"/>
                </a:lnTo>
                <a:lnTo>
                  <a:pt x="49974" y="6824"/>
                </a:lnTo>
                <a:lnTo>
                  <a:pt x="49388" y="6975"/>
                </a:lnTo>
                <a:lnTo>
                  <a:pt x="48197" y="7240"/>
                </a:lnTo>
                <a:lnTo>
                  <a:pt x="47555" y="7410"/>
                </a:lnTo>
                <a:lnTo>
                  <a:pt x="46931" y="7599"/>
                </a:lnTo>
                <a:lnTo>
                  <a:pt x="46610" y="7712"/>
                </a:lnTo>
                <a:lnTo>
                  <a:pt x="46288" y="7826"/>
                </a:lnTo>
                <a:lnTo>
                  <a:pt x="45948" y="7977"/>
                </a:lnTo>
                <a:lnTo>
                  <a:pt x="45627" y="8128"/>
                </a:lnTo>
                <a:lnTo>
                  <a:pt x="45305" y="8298"/>
                </a:lnTo>
                <a:lnTo>
                  <a:pt x="44965" y="8487"/>
                </a:lnTo>
                <a:lnTo>
                  <a:pt x="44644" y="8695"/>
                </a:lnTo>
                <a:lnTo>
                  <a:pt x="44323" y="8922"/>
                </a:lnTo>
                <a:lnTo>
                  <a:pt x="43982" y="9187"/>
                </a:lnTo>
                <a:lnTo>
                  <a:pt x="43661" y="9470"/>
                </a:lnTo>
                <a:lnTo>
                  <a:pt x="43340" y="9772"/>
                </a:lnTo>
                <a:lnTo>
                  <a:pt x="43018" y="10132"/>
                </a:lnTo>
                <a:lnTo>
                  <a:pt x="43018" y="10132"/>
                </a:lnTo>
                <a:lnTo>
                  <a:pt x="42773" y="10377"/>
                </a:lnTo>
                <a:lnTo>
                  <a:pt x="42508" y="10623"/>
                </a:lnTo>
                <a:lnTo>
                  <a:pt x="41979" y="11095"/>
                </a:lnTo>
                <a:lnTo>
                  <a:pt x="40883" y="12022"/>
                </a:lnTo>
                <a:lnTo>
                  <a:pt x="40883" y="12022"/>
                </a:lnTo>
                <a:lnTo>
                  <a:pt x="40637" y="12230"/>
                </a:lnTo>
                <a:lnTo>
                  <a:pt x="40429" y="12475"/>
                </a:lnTo>
                <a:lnTo>
                  <a:pt x="40013" y="12948"/>
                </a:lnTo>
                <a:lnTo>
                  <a:pt x="39786" y="13193"/>
                </a:lnTo>
                <a:lnTo>
                  <a:pt x="39579" y="13420"/>
                </a:lnTo>
                <a:lnTo>
                  <a:pt x="39333" y="13647"/>
                </a:lnTo>
                <a:lnTo>
                  <a:pt x="39068" y="13836"/>
                </a:lnTo>
                <a:lnTo>
                  <a:pt x="39068" y="13836"/>
                </a:lnTo>
                <a:lnTo>
                  <a:pt x="38709" y="14025"/>
                </a:lnTo>
                <a:lnTo>
                  <a:pt x="38331" y="14176"/>
                </a:lnTo>
                <a:lnTo>
                  <a:pt x="37934" y="14309"/>
                </a:lnTo>
                <a:lnTo>
                  <a:pt x="37518" y="14403"/>
                </a:lnTo>
                <a:lnTo>
                  <a:pt x="37121" y="14479"/>
                </a:lnTo>
                <a:lnTo>
                  <a:pt x="36706" y="14535"/>
                </a:lnTo>
                <a:lnTo>
                  <a:pt x="36271" y="14554"/>
                </a:lnTo>
                <a:lnTo>
                  <a:pt x="35855" y="14554"/>
                </a:lnTo>
                <a:lnTo>
                  <a:pt x="35439" y="14535"/>
                </a:lnTo>
                <a:lnTo>
                  <a:pt x="35005" y="14498"/>
                </a:lnTo>
                <a:lnTo>
                  <a:pt x="34589" y="14441"/>
                </a:lnTo>
                <a:lnTo>
                  <a:pt x="34173" y="14365"/>
                </a:lnTo>
                <a:lnTo>
                  <a:pt x="33776" y="14252"/>
                </a:lnTo>
                <a:lnTo>
                  <a:pt x="33379" y="14138"/>
                </a:lnTo>
                <a:lnTo>
                  <a:pt x="32982" y="14006"/>
                </a:lnTo>
                <a:lnTo>
                  <a:pt x="32604" y="13836"/>
                </a:lnTo>
                <a:lnTo>
                  <a:pt x="32604" y="13836"/>
                </a:lnTo>
                <a:lnTo>
                  <a:pt x="32302" y="13666"/>
                </a:lnTo>
                <a:lnTo>
                  <a:pt x="31999" y="13496"/>
                </a:lnTo>
                <a:lnTo>
                  <a:pt x="31678" y="13364"/>
                </a:lnTo>
                <a:lnTo>
                  <a:pt x="31338" y="13231"/>
                </a:lnTo>
                <a:lnTo>
                  <a:pt x="31017" y="13137"/>
                </a:lnTo>
                <a:lnTo>
                  <a:pt x="30676" y="13023"/>
                </a:lnTo>
                <a:lnTo>
                  <a:pt x="29996" y="12853"/>
                </a:lnTo>
                <a:lnTo>
                  <a:pt x="29316" y="12664"/>
                </a:lnTo>
                <a:lnTo>
                  <a:pt x="28994" y="12551"/>
                </a:lnTo>
                <a:lnTo>
                  <a:pt x="28673" y="12419"/>
                </a:lnTo>
                <a:lnTo>
                  <a:pt x="28352" y="12286"/>
                </a:lnTo>
                <a:lnTo>
                  <a:pt x="28030" y="12135"/>
                </a:lnTo>
                <a:lnTo>
                  <a:pt x="27747" y="11946"/>
                </a:lnTo>
                <a:lnTo>
                  <a:pt x="27444" y="11719"/>
                </a:lnTo>
                <a:lnTo>
                  <a:pt x="27444" y="11719"/>
                </a:lnTo>
                <a:lnTo>
                  <a:pt x="27123" y="11436"/>
                </a:lnTo>
                <a:lnTo>
                  <a:pt x="26783" y="11209"/>
                </a:lnTo>
                <a:lnTo>
                  <a:pt x="26481" y="11020"/>
                </a:lnTo>
                <a:lnTo>
                  <a:pt x="26159" y="10850"/>
                </a:lnTo>
                <a:lnTo>
                  <a:pt x="25857" y="10717"/>
                </a:lnTo>
                <a:lnTo>
                  <a:pt x="25554" y="10585"/>
                </a:lnTo>
                <a:lnTo>
                  <a:pt x="25252" y="10491"/>
                </a:lnTo>
                <a:lnTo>
                  <a:pt x="24968" y="10415"/>
                </a:lnTo>
                <a:lnTo>
                  <a:pt x="24364" y="10245"/>
                </a:lnTo>
                <a:lnTo>
                  <a:pt x="23778" y="10075"/>
                </a:lnTo>
                <a:lnTo>
                  <a:pt x="23456" y="9980"/>
                </a:lnTo>
                <a:lnTo>
                  <a:pt x="23135" y="9848"/>
                </a:lnTo>
                <a:lnTo>
                  <a:pt x="22814" y="9716"/>
                </a:lnTo>
                <a:lnTo>
                  <a:pt x="22493" y="9527"/>
                </a:lnTo>
                <a:lnTo>
                  <a:pt x="22493" y="9527"/>
                </a:lnTo>
                <a:lnTo>
                  <a:pt x="22190" y="9357"/>
                </a:lnTo>
                <a:lnTo>
                  <a:pt x="21926" y="9168"/>
                </a:lnTo>
                <a:lnTo>
                  <a:pt x="21680" y="8979"/>
                </a:lnTo>
                <a:lnTo>
                  <a:pt x="21453" y="8771"/>
                </a:lnTo>
                <a:lnTo>
                  <a:pt x="21264" y="8582"/>
                </a:lnTo>
                <a:lnTo>
                  <a:pt x="21075" y="8393"/>
                </a:lnTo>
                <a:lnTo>
                  <a:pt x="20924" y="8185"/>
                </a:lnTo>
                <a:lnTo>
                  <a:pt x="20773" y="7996"/>
                </a:lnTo>
                <a:lnTo>
                  <a:pt x="20640" y="7788"/>
                </a:lnTo>
                <a:lnTo>
                  <a:pt x="20527" y="7580"/>
                </a:lnTo>
                <a:lnTo>
                  <a:pt x="20319" y="7183"/>
                </a:lnTo>
                <a:lnTo>
                  <a:pt x="20168" y="6767"/>
                </a:lnTo>
                <a:lnTo>
                  <a:pt x="20017" y="6351"/>
                </a:lnTo>
                <a:lnTo>
                  <a:pt x="19865" y="5936"/>
                </a:lnTo>
                <a:lnTo>
                  <a:pt x="19714" y="5539"/>
                </a:lnTo>
                <a:lnTo>
                  <a:pt x="19544" y="5142"/>
                </a:lnTo>
                <a:lnTo>
                  <a:pt x="19317" y="4745"/>
                </a:lnTo>
                <a:lnTo>
                  <a:pt x="19204" y="4556"/>
                </a:lnTo>
                <a:lnTo>
                  <a:pt x="19053" y="4348"/>
                </a:lnTo>
                <a:lnTo>
                  <a:pt x="18901" y="4159"/>
                </a:lnTo>
                <a:lnTo>
                  <a:pt x="18731" y="3970"/>
                </a:lnTo>
                <a:lnTo>
                  <a:pt x="18542" y="3800"/>
                </a:lnTo>
                <a:lnTo>
                  <a:pt x="18334" y="3611"/>
                </a:lnTo>
                <a:lnTo>
                  <a:pt x="18089" y="3441"/>
                </a:lnTo>
                <a:lnTo>
                  <a:pt x="17843" y="3271"/>
                </a:lnTo>
                <a:lnTo>
                  <a:pt x="17843" y="3271"/>
                </a:lnTo>
                <a:lnTo>
                  <a:pt x="17484" y="3025"/>
                </a:lnTo>
                <a:lnTo>
                  <a:pt x="17125" y="2817"/>
                </a:lnTo>
                <a:lnTo>
                  <a:pt x="16388" y="2420"/>
                </a:lnTo>
                <a:lnTo>
                  <a:pt x="16010" y="2193"/>
                </a:lnTo>
                <a:lnTo>
                  <a:pt x="15669" y="1985"/>
                </a:lnTo>
                <a:lnTo>
                  <a:pt x="15329" y="1740"/>
                </a:lnTo>
                <a:lnTo>
                  <a:pt x="15008" y="1456"/>
                </a:lnTo>
                <a:lnTo>
                  <a:pt x="15008" y="1456"/>
                </a:lnTo>
                <a:lnTo>
                  <a:pt x="15102" y="1418"/>
                </a:lnTo>
                <a:lnTo>
                  <a:pt x="15159" y="1362"/>
                </a:lnTo>
                <a:lnTo>
                  <a:pt x="15197" y="1286"/>
                </a:lnTo>
                <a:lnTo>
                  <a:pt x="15197" y="1211"/>
                </a:lnTo>
                <a:lnTo>
                  <a:pt x="15178" y="1135"/>
                </a:lnTo>
                <a:lnTo>
                  <a:pt x="15140" y="1078"/>
                </a:lnTo>
                <a:lnTo>
                  <a:pt x="15065" y="1022"/>
                </a:lnTo>
                <a:lnTo>
                  <a:pt x="14970" y="1003"/>
                </a:lnTo>
                <a:lnTo>
                  <a:pt x="14970" y="1003"/>
                </a:lnTo>
                <a:lnTo>
                  <a:pt x="14838" y="1022"/>
                </a:lnTo>
                <a:lnTo>
                  <a:pt x="14724" y="1040"/>
                </a:lnTo>
                <a:lnTo>
                  <a:pt x="14630" y="1097"/>
                </a:lnTo>
                <a:lnTo>
                  <a:pt x="14573" y="1154"/>
                </a:lnTo>
                <a:lnTo>
                  <a:pt x="14535" y="1229"/>
                </a:lnTo>
                <a:lnTo>
                  <a:pt x="14517" y="1305"/>
                </a:lnTo>
                <a:lnTo>
                  <a:pt x="14535" y="1400"/>
                </a:lnTo>
                <a:lnTo>
                  <a:pt x="14554" y="1494"/>
                </a:lnTo>
                <a:lnTo>
                  <a:pt x="14592" y="1589"/>
                </a:lnTo>
                <a:lnTo>
                  <a:pt x="14649" y="1683"/>
                </a:lnTo>
                <a:lnTo>
                  <a:pt x="14781" y="1872"/>
                </a:lnTo>
                <a:lnTo>
                  <a:pt x="14932" y="2023"/>
                </a:lnTo>
                <a:lnTo>
                  <a:pt x="15027" y="2099"/>
                </a:lnTo>
                <a:lnTo>
                  <a:pt x="15102" y="2137"/>
                </a:lnTo>
                <a:lnTo>
                  <a:pt x="15102" y="2137"/>
                </a:lnTo>
                <a:lnTo>
                  <a:pt x="15405" y="2345"/>
                </a:lnTo>
                <a:lnTo>
                  <a:pt x="15707" y="2534"/>
                </a:lnTo>
                <a:lnTo>
                  <a:pt x="16331" y="2893"/>
                </a:lnTo>
                <a:lnTo>
                  <a:pt x="16974" y="3252"/>
                </a:lnTo>
                <a:lnTo>
                  <a:pt x="17295" y="3441"/>
                </a:lnTo>
                <a:lnTo>
                  <a:pt x="17597" y="3649"/>
                </a:lnTo>
                <a:lnTo>
                  <a:pt x="17881" y="3857"/>
                </a:lnTo>
                <a:lnTo>
                  <a:pt x="18164" y="4083"/>
                </a:lnTo>
                <a:lnTo>
                  <a:pt x="18429" y="4329"/>
                </a:lnTo>
                <a:lnTo>
                  <a:pt x="18675" y="4575"/>
                </a:lnTo>
                <a:lnTo>
                  <a:pt x="18883" y="4858"/>
                </a:lnTo>
                <a:lnTo>
                  <a:pt x="19072" y="5161"/>
                </a:lnTo>
                <a:lnTo>
                  <a:pt x="19242" y="5482"/>
                </a:lnTo>
                <a:lnTo>
                  <a:pt x="19374" y="5841"/>
                </a:lnTo>
                <a:lnTo>
                  <a:pt x="19374" y="5841"/>
                </a:lnTo>
                <a:lnTo>
                  <a:pt x="19563" y="6427"/>
                </a:lnTo>
                <a:lnTo>
                  <a:pt x="19733" y="7013"/>
                </a:lnTo>
                <a:lnTo>
                  <a:pt x="19828" y="7296"/>
                </a:lnTo>
                <a:lnTo>
                  <a:pt x="19960" y="7580"/>
                </a:lnTo>
                <a:lnTo>
                  <a:pt x="20092" y="7845"/>
                </a:lnTo>
                <a:lnTo>
                  <a:pt x="20262" y="8090"/>
                </a:lnTo>
                <a:lnTo>
                  <a:pt x="20262" y="8090"/>
                </a:lnTo>
                <a:lnTo>
                  <a:pt x="20602" y="8506"/>
                </a:lnTo>
                <a:lnTo>
                  <a:pt x="20924" y="8865"/>
                </a:lnTo>
                <a:lnTo>
                  <a:pt x="21226" y="9168"/>
                </a:lnTo>
                <a:lnTo>
                  <a:pt x="21529" y="9432"/>
                </a:lnTo>
                <a:lnTo>
                  <a:pt x="21831" y="9659"/>
                </a:lnTo>
                <a:lnTo>
                  <a:pt x="22152" y="9848"/>
                </a:lnTo>
                <a:lnTo>
                  <a:pt x="22455" y="10018"/>
                </a:lnTo>
                <a:lnTo>
                  <a:pt x="22776" y="10169"/>
                </a:lnTo>
                <a:lnTo>
                  <a:pt x="23097" y="10302"/>
                </a:lnTo>
                <a:lnTo>
                  <a:pt x="23419" y="10415"/>
                </a:lnTo>
                <a:lnTo>
                  <a:pt x="24137" y="10642"/>
                </a:lnTo>
                <a:lnTo>
                  <a:pt x="24912" y="10869"/>
                </a:lnTo>
                <a:lnTo>
                  <a:pt x="25781" y="11133"/>
                </a:lnTo>
                <a:lnTo>
                  <a:pt x="25781" y="11133"/>
                </a:lnTo>
                <a:lnTo>
                  <a:pt x="26178" y="11398"/>
                </a:lnTo>
                <a:lnTo>
                  <a:pt x="26594" y="11662"/>
                </a:lnTo>
                <a:lnTo>
                  <a:pt x="27388" y="12211"/>
                </a:lnTo>
                <a:lnTo>
                  <a:pt x="27785" y="12475"/>
                </a:lnTo>
                <a:lnTo>
                  <a:pt x="28200" y="12721"/>
                </a:lnTo>
                <a:lnTo>
                  <a:pt x="28635" y="12929"/>
                </a:lnTo>
                <a:lnTo>
                  <a:pt x="28862" y="13023"/>
                </a:lnTo>
                <a:lnTo>
                  <a:pt x="29089" y="13099"/>
                </a:lnTo>
                <a:lnTo>
                  <a:pt x="29089" y="13099"/>
                </a:lnTo>
                <a:lnTo>
                  <a:pt x="29542" y="13212"/>
                </a:lnTo>
                <a:lnTo>
                  <a:pt x="30015" y="13307"/>
                </a:lnTo>
                <a:lnTo>
                  <a:pt x="30487" y="13420"/>
                </a:lnTo>
                <a:lnTo>
                  <a:pt x="30733" y="13477"/>
                </a:lnTo>
                <a:lnTo>
                  <a:pt x="30960" y="13553"/>
                </a:lnTo>
                <a:lnTo>
                  <a:pt x="30960" y="13553"/>
                </a:lnTo>
                <a:lnTo>
                  <a:pt x="31262" y="13666"/>
                </a:lnTo>
                <a:lnTo>
                  <a:pt x="31565" y="13798"/>
                </a:lnTo>
                <a:lnTo>
                  <a:pt x="32132" y="14101"/>
                </a:lnTo>
                <a:lnTo>
                  <a:pt x="32434" y="14252"/>
                </a:lnTo>
                <a:lnTo>
                  <a:pt x="32718" y="14403"/>
                </a:lnTo>
                <a:lnTo>
                  <a:pt x="33020" y="14516"/>
                </a:lnTo>
                <a:lnTo>
                  <a:pt x="33341" y="14630"/>
                </a:lnTo>
                <a:lnTo>
                  <a:pt x="33341" y="14630"/>
                </a:lnTo>
                <a:lnTo>
                  <a:pt x="33663" y="14705"/>
                </a:lnTo>
                <a:lnTo>
                  <a:pt x="34003" y="14781"/>
                </a:lnTo>
                <a:lnTo>
                  <a:pt x="34683" y="14894"/>
                </a:lnTo>
                <a:lnTo>
                  <a:pt x="35364" y="14951"/>
                </a:lnTo>
                <a:lnTo>
                  <a:pt x="36063" y="15008"/>
                </a:lnTo>
                <a:lnTo>
                  <a:pt x="36063" y="15008"/>
                </a:lnTo>
                <a:close/>
                <a:moveTo>
                  <a:pt x="35515" y="13099"/>
                </a:moveTo>
                <a:lnTo>
                  <a:pt x="35515" y="13099"/>
                </a:lnTo>
                <a:lnTo>
                  <a:pt x="35780" y="13118"/>
                </a:lnTo>
                <a:lnTo>
                  <a:pt x="36063" y="13118"/>
                </a:lnTo>
                <a:lnTo>
                  <a:pt x="36328" y="13099"/>
                </a:lnTo>
                <a:lnTo>
                  <a:pt x="36611" y="13061"/>
                </a:lnTo>
                <a:lnTo>
                  <a:pt x="36876" y="13023"/>
                </a:lnTo>
                <a:lnTo>
                  <a:pt x="37140" y="12967"/>
                </a:lnTo>
                <a:lnTo>
                  <a:pt x="37405" y="12910"/>
                </a:lnTo>
                <a:lnTo>
                  <a:pt x="37670" y="12815"/>
                </a:lnTo>
                <a:lnTo>
                  <a:pt x="38199" y="12645"/>
                </a:lnTo>
                <a:lnTo>
                  <a:pt x="38709" y="12419"/>
                </a:lnTo>
                <a:lnTo>
                  <a:pt x="39182" y="12173"/>
                </a:lnTo>
                <a:lnTo>
                  <a:pt x="39654" y="11889"/>
                </a:lnTo>
                <a:lnTo>
                  <a:pt x="39654" y="11889"/>
                </a:lnTo>
                <a:lnTo>
                  <a:pt x="40070" y="11492"/>
                </a:lnTo>
                <a:lnTo>
                  <a:pt x="40486" y="11095"/>
                </a:lnTo>
                <a:lnTo>
                  <a:pt x="41298" y="10302"/>
                </a:lnTo>
                <a:lnTo>
                  <a:pt x="41733" y="9924"/>
                </a:lnTo>
                <a:lnTo>
                  <a:pt x="42168" y="9565"/>
                </a:lnTo>
                <a:lnTo>
                  <a:pt x="42622" y="9224"/>
                </a:lnTo>
                <a:lnTo>
                  <a:pt x="42867" y="9054"/>
                </a:lnTo>
                <a:lnTo>
                  <a:pt x="43113" y="8903"/>
                </a:lnTo>
                <a:lnTo>
                  <a:pt x="43113" y="8903"/>
                </a:lnTo>
                <a:lnTo>
                  <a:pt x="43321" y="8790"/>
                </a:lnTo>
                <a:lnTo>
                  <a:pt x="43510" y="8657"/>
                </a:lnTo>
                <a:lnTo>
                  <a:pt x="43699" y="8506"/>
                </a:lnTo>
                <a:lnTo>
                  <a:pt x="43869" y="8355"/>
                </a:lnTo>
                <a:lnTo>
                  <a:pt x="44190" y="8015"/>
                </a:lnTo>
                <a:lnTo>
                  <a:pt x="44493" y="7674"/>
                </a:lnTo>
                <a:lnTo>
                  <a:pt x="44776" y="7296"/>
                </a:lnTo>
                <a:lnTo>
                  <a:pt x="45022" y="6900"/>
                </a:lnTo>
                <a:lnTo>
                  <a:pt x="45513" y="6106"/>
                </a:lnTo>
                <a:lnTo>
                  <a:pt x="45513" y="6106"/>
                </a:lnTo>
                <a:lnTo>
                  <a:pt x="45665" y="5955"/>
                </a:lnTo>
                <a:lnTo>
                  <a:pt x="45816" y="5822"/>
                </a:lnTo>
                <a:lnTo>
                  <a:pt x="46156" y="5577"/>
                </a:lnTo>
                <a:lnTo>
                  <a:pt x="46515" y="5369"/>
                </a:lnTo>
                <a:lnTo>
                  <a:pt x="46893" y="5180"/>
                </a:lnTo>
                <a:lnTo>
                  <a:pt x="47271" y="4991"/>
                </a:lnTo>
                <a:lnTo>
                  <a:pt x="47630" y="4783"/>
                </a:lnTo>
                <a:lnTo>
                  <a:pt x="47970" y="4556"/>
                </a:lnTo>
                <a:lnTo>
                  <a:pt x="48140" y="4424"/>
                </a:lnTo>
                <a:lnTo>
                  <a:pt x="48292" y="4291"/>
                </a:lnTo>
                <a:lnTo>
                  <a:pt x="48292" y="4291"/>
                </a:lnTo>
                <a:lnTo>
                  <a:pt x="48613" y="3951"/>
                </a:lnTo>
                <a:lnTo>
                  <a:pt x="48821" y="3743"/>
                </a:lnTo>
                <a:lnTo>
                  <a:pt x="49029" y="3497"/>
                </a:lnTo>
                <a:lnTo>
                  <a:pt x="49199" y="3271"/>
                </a:lnTo>
                <a:lnTo>
                  <a:pt x="49275" y="3138"/>
                </a:lnTo>
                <a:lnTo>
                  <a:pt x="49312" y="3025"/>
                </a:lnTo>
                <a:lnTo>
                  <a:pt x="49350" y="2930"/>
                </a:lnTo>
                <a:lnTo>
                  <a:pt x="49350" y="2836"/>
                </a:lnTo>
                <a:lnTo>
                  <a:pt x="49312" y="2741"/>
                </a:lnTo>
                <a:lnTo>
                  <a:pt x="49256" y="2666"/>
                </a:lnTo>
                <a:lnTo>
                  <a:pt x="49256" y="2666"/>
                </a:lnTo>
                <a:lnTo>
                  <a:pt x="49199" y="2647"/>
                </a:lnTo>
                <a:lnTo>
                  <a:pt x="49123" y="2647"/>
                </a:lnTo>
                <a:lnTo>
                  <a:pt x="49067" y="2666"/>
                </a:lnTo>
                <a:lnTo>
                  <a:pt x="48991" y="2704"/>
                </a:lnTo>
                <a:lnTo>
                  <a:pt x="48878" y="2836"/>
                </a:lnTo>
                <a:lnTo>
                  <a:pt x="48783" y="2987"/>
                </a:lnTo>
                <a:lnTo>
                  <a:pt x="48575" y="3346"/>
                </a:lnTo>
                <a:lnTo>
                  <a:pt x="48462" y="3497"/>
                </a:lnTo>
                <a:lnTo>
                  <a:pt x="48405" y="3554"/>
                </a:lnTo>
                <a:lnTo>
                  <a:pt x="48348" y="3592"/>
                </a:lnTo>
                <a:lnTo>
                  <a:pt x="48348" y="3592"/>
                </a:lnTo>
                <a:lnTo>
                  <a:pt x="48084" y="3857"/>
                </a:lnTo>
                <a:lnTo>
                  <a:pt x="47800" y="4102"/>
                </a:lnTo>
                <a:lnTo>
                  <a:pt x="47498" y="4310"/>
                </a:lnTo>
                <a:lnTo>
                  <a:pt x="47177" y="4518"/>
                </a:lnTo>
                <a:lnTo>
                  <a:pt x="46534" y="4877"/>
                </a:lnTo>
                <a:lnTo>
                  <a:pt x="45872" y="5236"/>
                </a:lnTo>
                <a:lnTo>
                  <a:pt x="45872" y="5236"/>
                </a:lnTo>
                <a:lnTo>
                  <a:pt x="45702" y="5331"/>
                </a:lnTo>
                <a:lnTo>
                  <a:pt x="45551" y="5425"/>
                </a:lnTo>
                <a:lnTo>
                  <a:pt x="45419" y="5558"/>
                </a:lnTo>
                <a:lnTo>
                  <a:pt x="45286" y="5690"/>
                </a:lnTo>
                <a:lnTo>
                  <a:pt x="45173" y="5822"/>
                </a:lnTo>
                <a:lnTo>
                  <a:pt x="45060" y="5973"/>
                </a:lnTo>
                <a:lnTo>
                  <a:pt x="44852" y="6276"/>
                </a:lnTo>
                <a:lnTo>
                  <a:pt x="44474" y="6937"/>
                </a:lnTo>
                <a:lnTo>
                  <a:pt x="44266" y="7240"/>
                </a:lnTo>
                <a:lnTo>
                  <a:pt x="44171" y="7391"/>
                </a:lnTo>
                <a:lnTo>
                  <a:pt x="44039" y="7542"/>
                </a:lnTo>
                <a:lnTo>
                  <a:pt x="44039" y="7542"/>
                </a:lnTo>
                <a:lnTo>
                  <a:pt x="43907" y="7693"/>
                </a:lnTo>
                <a:lnTo>
                  <a:pt x="43737" y="7845"/>
                </a:lnTo>
                <a:lnTo>
                  <a:pt x="43415" y="8128"/>
                </a:lnTo>
                <a:lnTo>
                  <a:pt x="43075" y="8393"/>
                </a:lnTo>
                <a:lnTo>
                  <a:pt x="42716" y="8638"/>
                </a:lnTo>
                <a:lnTo>
                  <a:pt x="42017" y="9111"/>
                </a:lnTo>
                <a:lnTo>
                  <a:pt x="41677" y="9376"/>
                </a:lnTo>
                <a:lnTo>
                  <a:pt x="41336" y="9659"/>
                </a:lnTo>
                <a:lnTo>
                  <a:pt x="41336" y="9659"/>
                </a:lnTo>
                <a:lnTo>
                  <a:pt x="40977" y="10056"/>
                </a:lnTo>
                <a:lnTo>
                  <a:pt x="40618" y="10415"/>
                </a:lnTo>
                <a:lnTo>
                  <a:pt x="40259" y="10755"/>
                </a:lnTo>
                <a:lnTo>
                  <a:pt x="39900" y="11058"/>
                </a:lnTo>
                <a:lnTo>
                  <a:pt x="39560" y="11322"/>
                </a:lnTo>
                <a:lnTo>
                  <a:pt x="39201" y="11568"/>
                </a:lnTo>
                <a:lnTo>
                  <a:pt x="38860" y="11795"/>
                </a:lnTo>
                <a:lnTo>
                  <a:pt x="38520" y="11984"/>
                </a:lnTo>
                <a:lnTo>
                  <a:pt x="38180" y="12154"/>
                </a:lnTo>
                <a:lnTo>
                  <a:pt x="37840" y="12286"/>
                </a:lnTo>
                <a:lnTo>
                  <a:pt x="37500" y="12400"/>
                </a:lnTo>
                <a:lnTo>
                  <a:pt x="37159" y="12494"/>
                </a:lnTo>
                <a:lnTo>
                  <a:pt x="36819" y="12551"/>
                </a:lnTo>
                <a:lnTo>
                  <a:pt x="36479" y="12608"/>
                </a:lnTo>
                <a:lnTo>
                  <a:pt x="36139" y="12626"/>
                </a:lnTo>
                <a:lnTo>
                  <a:pt x="35798" y="12645"/>
                </a:lnTo>
                <a:lnTo>
                  <a:pt x="35458" y="12626"/>
                </a:lnTo>
                <a:lnTo>
                  <a:pt x="35099" y="12589"/>
                </a:lnTo>
                <a:lnTo>
                  <a:pt x="34740" y="12532"/>
                </a:lnTo>
                <a:lnTo>
                  <a:pt x="34381" y="12475"/>
                </a:lnTo>
                <a:lnTo>
                  <a:pt x="34022" y="12400"/>
                </a:lnTo>
                <a:lnTo>
                  <a:pt x="33663" y="12305"/>
                </a:lnTo>
                <a:lnTo>
                  <a:pt x="32907" y="12059"/>
                </a:lnTo>
                <a:lnTo>
                  <a:pt x="32132" y="11776"/>
                </a:lnTo>
                <a:lnTo>
                  <a:pt x="31319" y="11455"/>
                </a:lnTo>
                <a:lnTo>
                  <a:pt x="30487" y="11077"/>
                </a:lnTo>
                <a:lnTo>
                  <a:pt x="29599" y="10699"/>
                </a:lnTo>
                <a:lnTo>
                  <a:pt x="29599" y="10699"/>
                </a:lnTo>
                <a:lnTo>
                  <a:pt x="29202" y="10547"/>
                </a:lnTo>
                <a:lnTo>
                  <a:pt x="28805" y="10377"/>
                </a:lnTo>
                <a:lnTo>
                  <a:pt x="28408" y="10207"/>
                </a:lnTo>
                <a:lnTo>
                  <a:pt x="28030" y="9999"/>
                </a:lnTo>
                <a:lnTo>
                  <a:pt x="27633" y="9754"/>
                </a:lnTo>
                <a:lnTo>
                  <a:pt x="27255" y="9508"/>
                </a:lnTo>
                <a:lnTo>
                  <a:pt x="26896" y="9243"/>
                </a:lnTo>
                <a:lnTo>
                  <a:pt x="26556" y="8941"/>
                </a:lnTo>
                <a:lnTo>
                  <a:pt x="26216" y="8638"/>
                </a:lnTo>
                <a:lnTo>
                  <a:pt x="25932" y="8298"/>
                </a:lnTo>
                <a:lnTo>
                  <a:pt x="25649" y="7958"/>
                </a:lnTo>
                <a:lnTo>
                  <a:pt x="25422" y="7599"/>
                </a:lnTo>
                <a:lnTo>
                  <a:pt x="25214" y="7221"/>
                </a:lnTo>
                <a:lnTo>
                  <a:pt x="25044" y="6824"/>
                </a:lnTo>
                <a:lnTo>
                  <a:pt x="24968" y="6616"/>
                </a:lnTo>
                <a:lnTo>
                  <a:pt x="24912" y="6408"/>
                </a:lnTo>
                <a:lnTo>
                  <a:pt x="24874" y="6200"/>
                </a:lnTo>
                <a:lnTo>
                  <a:pt x="24836" y="5973"/>
                </a:lnTo>
                <a:lnTo>
                  <a:pt x="24836" y="5973"/>
                </a:lnTo>
                <a:lnTo>
                  <a:pt x="24798" y="5482"/>
                </a:lnTo>
                <a:lnTo>
                  <a:pt x="24798" y="4991"/>
                </a:lnTo>
                <a:lnTo>
                  <a:pt x="24798" y="4480"/>
                </a:lnTo>
                <a:lnTo>
                  <a:pt x="24779" y="3989"/>
                </a:lnTo>
                <a:lnTo>
                  <a:pt x="24742" y="3497"/>
                </a:lnTo>
                <a:lnTo>
                  <a:pt x="24704" y="3252"/>
                </a:lnTo>
                <a:lnTo>
                  <a:pt x="24666" y="3006"/>
                </a:lnTo>
                <a:lnTo>
                  <a:pt x="24590" y="2779"/>
                </a:lnTo>
                <a:lnTo>
                  <a:pt x="24496" y="2552"/>
                </a:lnTo>
                <a:lnTo>
                  <a:pt x="24383" y="2326"/>
                </a:lnTo>
                <a:lnTo>
                  <a:pt x="24250" y="2118"/>
                </a:lnTo>
                <a:lnTo>
                  <a:pt x="24250" y="2118"/>
                </a:lnTo>
                <a:lnTo>
                  <a:pt x="24175" y="2080"/>
                </a:lnTo>
                <a:lnTo>
                  <a:pt x="24099" y="2042"/>
                </a:lnTo>
                <a:lnTo>
                  <a:pt x="24042" y="2042"/>
                </a:lnTo>
                <a:lnTo>
                  <a:pt x="23986" y="2061"/>
                </a:lnTo>
                <a:lnTo>
                  <a:pt x="23948" y="2099"/>
                </a:lnTo>
                <a:lnTo>
                  <a:pt x="23910" y="2137"/>
                </a:lnTo>
                <a:lnTo>
                  <a:pt x="23853" y="2250"/>
                </a:lnTo>
                <a:lnTo>
                  <a:pt x="23834" y="2382"/>
                </a:lnTo>
                <a:lnTo>
                  <a:pt x="23853" y="2439"/>
                </a:lnTo>
                <a:lnTo>
                  <a:pt x="23872" y="2515"/>
                </a:lnTo>
                <a:lnTo>
                  <a:pt x="23891" y="2571"/>
                </a:lnTo>
                <a:lnTo>
                  <a:pt x="23948" y="2609"/>
                </a:lnTo>
                <a:lnTo>
                  <a:pt x="24005" y="2647"/>
                </a:lnTo>
                <a:lnTo>
                  <a:pt x="24061" y="2666"/>
                </a:lnTo>
                <a:lnTo>
                  <a:pt x="24061" y="2666"/>
                </a:lnTo>
                <a:lnTo>
                  <a:pt x="24175" y="3006"/>
                </a:lnTo>
                <a:lnTo>
                  <a:pt x="24250" y="3346"/>
                </a:lnTo>
                <a:lnTo>
                  <a:pt x="24288" y="3705"/>
                </a:lnTo>
                <a:lnTo>
                  <a:pt x="24326" y="4064"/>
                </a:lnTo>
                <a:lnTo>
                  <a:pt x="24364" y="4783"/>
                </a:lnTo>
                <a:lnTo>
                  <a:pt x="24383" y="5501"/>
                </a:lnTo>
                <a:lnTo>
                  <a:pt x="24401" y="5860"/>
                </a:lnTo>
                <a:lnTo>
                  <a:pt x="24439" y="6219"/>
                </a:lnTo>
                <a:lnTo>
                  <a:pt x="24496" y="6559"/>
                </a:lnTo>
                <a:lnTo>
                  <a:pt x="24572" y="6900"/>
                </a:lnTo>
                <a:lnTo>
                  <a:pt x="24685" y="7240"/>
                </a:lnTo>
                <a:lnTo>
                  <a:pt x="24836" y="7561"/>
                </a:lnTo>
                <a:lnTo>
                  <a:pt x="24931" y="7712"/>
                </a:lnTo>
                <a:lnTo>
                  <a:pt x="25025" y="7863"/>
                </a:lnTo>
                <a:lnTo>
                  <a:pt x="25139" y="8015"/>
                </a:lnTo>
                <a:lnTo>
                  <a:pt x="25271" y="8147"/>
                </a:lnTo>
                <a:lnTo>
                  <a:pt x="25271" y="8147"/>
                </a:lnTo>
                <a:lnTo>
                  <a:pt x="25479" y="8449"/>
                </a:lnTo>
                <a:lnTo>
                  <a:pt x="25706" y="8714"/>
                </a:lnTo>
                <a:lnTo>
                  <a:pt x="25951" y="8979"/>
                </a:lnTo>
                <a:lnTo>
                  <a:pt x="26197" y="9224"/>
                </a:lnTo>
                <a:lnTo>
                  <a:pt x="26462" y="9470"/>
                </a:lnTo>
                <a:lnTo>
                  <a:pt x="26745" y="9678"/>
                </a:lnTo>
                <a:lnTo>
                  <a:pt x="27029" y="9886"/>
                </a:lnTo>
                <a:lnTo>
                  <a:pt x="27312" y="10094"/>
                </a:lnTo>
                <a:lnTo>
                  <a:pt x="27615" y="10264"/>
                </a:lnTo>
                <a:lnTo>
                  <a:pt x="27917" y="10453"/>
                </a:lnTo>
                <a:lnTo>
                  <a:pt x="28238" y="10604"/>
                </a:lnTo>
                <a:lnTo>
                  <a:pt x="28541" y="10755"/>
                </a:lnTo>
                <a:lnTo>
                  <a:pt x="29202" y="11039"/>
                </a:lnTo>
                <a:lnTo>
                  <a:pt x="29864" y="11284"/>
                </a:lnTo>
                <a:lnTo>
                  <a:pt x="29864" y="11284"/>
                </a:lnTo>
                <a:lnTo>
                  <a:pt x="30544" y="11606"/>
                </a:lnTo>
                <a:lnTo>
                  <a:pt x="31225" y="11889"/>
                </a:lnTo>
                <a:lnTo>
                  <a:pt x="31924" y="12173"/>
                </a:lnTo>
                <a:lnTo>
                  <a:pt x="32623" y="12437"/>
                </a:lnTo>
                <a:lnTo>
                  <a:pt x="33322" y="12664"/>
                </a:lnTo>
                <a:lnTo>
                  <a:pt x="34041" y="12853"/>
                </a:lnTo>
                <a:lnTo>
                  <a:pt x="34400" y="12929"/>
                </a:lnTo>
                <a:lnTo>
                  <a:pt x="34778" y="13004"/>
                </a:lnTo>
                <a:lnTo>
                  <a:pt x="35137" y="13061"/>
                </a:lnTo>
                <a:lnTo>
                  <a:pt x="35515" y="13099"/>
                </a:lnTo>
                <a:lnTo>
                  <a:pt x="35515" y="13099"/>
                </a:lnTo>
                <a:close/>
                <a:moveTo>
                  <a:pt x="44020" y="3894"/>
                </a:moveTo>
                <a:lnTo>
                  <a:pt x="44020" y="3894"/>
                </a:lnTo>
                <a:lnTo>
                  <a:pt x="43661" y="4386"/>
                </a:lnTo>
                <a:lnTo>
                  <a:pt x="43548" y="4575"/>
                </a:lnTo>
                <a:lnTo>
                  <a:pt x="43491" y="4688"/>
                </a:lnTo>
                <a:lnTo>
                  <a:pt x="43491" y="4688"/>
                </a:lnTo>
                <a:lnTo>
                  <a:pt x="43396" y="4953"/>
                </a:lnTo>
                <a:lnTo>
                  <a:pt x="43302" y="5217"/>
                </a:lnTo>
                <a:lnTo>
                  <a:pt x="43189" y="5463"/>
                </a:lnTo>
                <a:lnTo>
                  <a:pt x="43075" y="5709"/>
                </a:lnTo>
                <a:lnTo>
                  <a:pt x="42943" y="5936"/>
                </a:lnTo>
                <a:lnTo>
                  <a:pt x="42811" y="6144"/>
                </a:lnTo>
                <a:lnTo>
                  <a:pt x="42659" y="6351"/>
                </a:lnTo>
                <a:lnTo>
                  <a:pt x="42508" y="6559"/>
                </a:lnTo>
                <a:lnTo>
                  <a:pt x="42168" y="6956"/>
                </a:lnTo>
                <a:lnTo>
                  <a:pt x="41790" y="7315"/>
                </a:lnTo>
                <a:lnTo>
                  <a:pt x="41374" y="7656"/>
                </a:lnTo>
                <a:lnTo>
                  <a:pt x="40939" y="7996"/>
                </a:lnTo>
                <a:lnTo>
                  <a:pt x="40939" y="7996"/>
                </a:lnTo>
                <a:lnTo>
                  <a:pt x="40070" y="8903"/>
                </a:lnTo>
                <a:lnTo>
                  <a:pt x="39597" y="9357"/>
                </a:lnTo>
                <a:lnTo>
                  <a:pt x="39371" y="9565"/>
                </a:lnTo>
                <a:lnTo>
                  <a:pt x="39125" y="9772"/>
                </a:lnTo>
                <a:lnTo>
                  <a:pt x="38860" y="9961"/>
                </a:lnTo>
                <a:lnTo>
                  <a:pt x="38596" y="10132"/>
                </a:lnTo>
                <a:lnTo>
                  <a:pt x="38331" y="10283"/>
                </a:lnTo>
                <a:lnTo>
                  <a:pt x="38048" y="10415"/>
                </a:lnTo>
                <a:lnTo>
                  <a:pt x="37745" y="10528"/>
                </a:lnTo>
                <a:lnTo>
                  <a:pt x="37443" y="10604"/>
                </a:lnTo>
                <a:lnTo>
                  <a:pt x="37121" y="10642"/>
                </a:lnTo>
                <a:lnTo>
                  <a:pt x="36800" y="10642"/>
                </a:lnTo>
                <a:lnTo>
                  <a:pt x="36800" y="10642"/>
                </a:lnTo>
                <a:lnTo>
                  <a:pt x="36365" y="10585"/>
                </a:lnTo>
                <a:lnTo>
                  <a:pt x="35931" y="10547"/>
                </a:lnTo>
                <a:lnTo>
                  <a:pt x="35061" y="10491"/>
                </a:lnTo>
                <a:lnTo>
                  <a:pt x="34230" y="10434"/>
                </a:lnTo>
                <a:lnTo>
                  <a:pt x="33814" y="10396"/>
                </a:lnTo>
                <a:lnTo>
                  <a:pt x="33398" y="10339"/>
                </a:lnTo>
                <a:lnTo>
                  <a:pt x="33001" y="10283"/>
                </a:lnTo>
                <a:lnTo>
                  <a:pt x="32604" y="10188"/>
                </a:lnTo>
                <a:lnTo>
                  <a:pt x="32207" y="10075"/>
                </a:lnTo>
                <a:lnTo>
                  <a:pt x="31829" y="9924"/>
                </a:lnTo>
                <a:lnTo>
                  <a:pt x="31451" y="9735"/>
                </a:lnTo>
                <a:lnTo>
                  <a:pt x="31092" y="9508"/>
                </a:lnTo>
                <a:lnTo>
                  <a:pt x="30903" y="9376"/>
                </a:lnTo>
                <a:lnTo>
                  <a:pt x="30733" y="9224"/>
                </a:lnTo>
                <a:lnTo>
                  <a:pt x="30563" y="9073"/>
                </a:lnTo>
                <a:lnTo>
                  <a:pt x="30393" y="8903"/>
                </a:lnTo>
                <a:lnTo>
                  <a:pt x="30393" y="8903"/>
                </a:lnTo>
                <a:lnTo>
                  <a:pt x="29731" y="8449"/>
                </a:lnTo>
                <a:lnTo>
                  <a:pt x="29070" y="8015"/>
                </a:lnTo>
                <a:lnTo>
                  <a:pt x="28749" y="7807"/>
                </a:lnTo>
                <a:lnTo>
                  <a:pt x="28427" y="7580"/>
                </a:lnTo>
                <a:lnTo>
                  <a:pt x="28125" y="7334"/>
                </a:lnTo>
                <a:lnTo>
                  <a:pt x="27841" y="7089"/>
                </a:lnTo>
                <a:lnTo>
                  <a:pt x="27577" y="6843"/>
                </a:lnTo>
                <a:lnTo>
                  <a:pt x="27350" y="6559"/>
                </a:lnTo>
                <a:lnTo>
                  <a:pt x="27142" y="6257"/>
                </a:lnTo>
                <a:lnTo>
                  <a:pt x="26953" y="5936"/>
                </a:lnTo>
                <a:lnTo>
                  <a:pt x="26802" y="5595"/>
                </a:lnTo>
                <a:lnTo>
                  <a:pt x="26745" y="5406"/>
                </a:lnTo>
                <a:lnTo>
                  <a:pt x="26707" y="5217"/>
                </a:lnTo>
                <a:lnTo>
                  <a:pt x="26651" y="5010"/>
                </a:lnTo>
                <a:lnTo>
                  <a:pt x="26632" y="4802"/>
                </a:lnTo>
                <a:lnTo>
                  <a:pt x="26613" y="4594"/>
                </a:lnTo>
                <a:lnTo>
                  <a:pt x="26613" y="4367"/>
                </a:lnTo>
                <a:lnTo>
                  <a:pt x="26613" y="4367"/>
                </a:lnTo>
                <a:lnTo>
                  <a:pt x="26575" y="4272"/>
                </a:lnTo>
                <a:lnTo>
                  <a:pt x="26575" y="4159"/>
                </a:lnTo>
                <a:lnTo>
                  <a:pt x="26556" y="3894"/>
                </a:lnTo>
                <a:lnTo>
                  <a:pt x="26556" y="3894"/>
                </a:lnTo>
                <a:lnTo>
                  <a:pt x="26556" y="3441"/>
                </a:lnTo>
                <a:lnTo>
                  <a:pt x="26556" y="3214"/>
                </a:lnTo>
                <a:lnTo>
                  <a:pt x="26537" y="3006"/>
                </a:lnTo>
                <a:lnTo>
                  <a:pt x="26499" y="2817"/>
                </a:lnTo>
                <a:lnTo>
                  <a:pt x="26462" y="2666"/>
                </a:lnTo>
                <a:lnTo>
                  <a:pt x="26424" y="2609"/>
                </a:lnTo>
                <a:lnTo>
                  <a:pt x="26386" y="2571"/>
                </a:lnTo>
                <a:lnTo>
                  <a:pt x="26329" y="2534"/>
                </a:lnTo>
                <a:lnTo>
                  <a:pt x="26273" y="2534"/>
                </a:lnTo>
                <a:lnTo>
                  <a:pt x="26273" y="2534"/>
                </a:lnTo>
                <a:lnTo>
                  <a:pt x="26216" y="2534"/>
                </a:lnTo>
                <a:lnTo>
                  <a:pt x="26159" y="2571"/>
                </a:lnTo>
                <a:lnTo>
                  <a:pt x="26121" y="2609"/>
                </a:lnTo>
                <a:lnTo>
                  <a:pt x="26084" y="2647"/>
                </a:lnTo>
                <a:lnTo>
                  <a:pt x="26065" y="2760"/>
                </a:lnTo>
                <a:lnTo>
                  <a:pt x="26065" y="2893"/>
                </a:lnTo>
                <a:lnTo>
                  <a:pt x="26065" y="2893"/>
                </a:lnTo>
                <a:lnTo>
                  <a:pt x="26065" y="3403"/>
                </a:lnTo>
                <a:lnTo>
                  <a:pt x="26084" y="3894"/>
                </a:lnTo>
                <a:lnTo>
                  <a:pt x="26084" y="3894"/>
                </a:lnTo>
                <a:lnTo>
                  <a:pt x="26140" y="4405"/>
                </a:lnTo>
                <a:lnTo>
                  <a:pt x="26197" y="4896"/>
                </a:lnTo>
                <a:lnTo>
                  <a:pt x="26292" y="5312"/>
                </a:lnTo>
                <a:lnTo>
                  <a:pt x="26405" y="5709"/>
                </a:lnTo>
                <a:lnTo>
                  <a:pt x="26537" y="6068"/>
                </a:lnTo>
                <a:lnTo>
                  <a:pt x="26707" y="6408"/>
                </a:lnTo>
                <a:lnTo>
                  <a:pt x="26896" y="6711"/>
                </a:lnTo>
                <a:lnTo>
                  <a:pt x="27123" y="7013"/>
                </a:lnTo>
                <a:lnTo>
                  <a:pt x="27369" y="7278"/>
                </a:lnTo>
                <a:lnTo>
                  <a:pt x="27652" y="7542"/>
                </a:lnTo>
                <a:lnTo>
                  <a:pt x="27974" y="7807"/>
                </a:lnTo>
                <a:lnTo>
                  <a:pt x="28314" y="8071"/>
                </a:lnTo>
                <a:lnTo>
                  <a:pt x="28711" y="8336"/>
                </a:lnTo>
                <a:lnTo>
                  <a:pt x="29127" y="8620"/>
                </a:lnTo>
                <a:lnTo>
                  <a:pt x="30072" y="9224"/>
                </a:lnTo>
                <a:lnTo>
                  <a:pt x="30072" y="9224"/>
                </a:lnTo>
                <a:lnTo>
                  <a:pt x="30450" y="9565"/>
                </a:lnTo>
                <a:lnTo>
                  <a:pt x="30828" y="9867"/>
                </a:lnTo>
                <a:lnTo>
                  <a:pt x="31206" y="10113"/>
                </a:lnTo>
                <a:lnTo>
                  <a:pt x="31603" y="10321"/>
                </a:lnTo>
                <a:lnTo>
                  <a:pt x="31981" y="10472"/>
                </a:lnTo>
                <a:lnTo>
                  <a:pt x="32377" y="10604"/>
                </a:lnTo>
                <a:lnTo>
                  <a:pt x="32774" y="10699"/>
                </a:lnTo>
                <a:lnTo>
                  <a:pt x="33190" y="10774"/>
                </a:lnTo>
                <a:lnTo>
                  <a:pt x="33606" y="10831"/>
                </a:lnTo>
                <a:lnTo>
                  <a:pt x="34022" y="10869"/>
                </a:lnTo>
                <a:lnTo>
                  <a:pt x="34872" y="10925"/>
                </a:lnTo>
                <a:lnTo>
                  <a:pt x="35780" y="10982"/>
                </a:lnTo>
                <a:lnTo>
                  <a:pt x="36233" y="11039"/>
                </a:lnTo>
                <a:lnTo>
                  <a:pt x="36706" y="11095"/>
                </a:lnTo>
                <a:lnTo>
                  <a:pt x="36706" y="11095"/>
                </a:lnTo>
                <a:lnTo>
                  <a:pt x="37065" y="11095"/>
                </a:lnTo>
                <a:lnTo>
                  <a:pt x="37405" y="11058"/>
                </a:lnTo>
                <a:lnTo>
                  <a:pt x="37745" y="11001"/>
                </a:lnTo>
                <a:lnTo>
                  <a:pt x="38067" y="10906"/>
                </a:lnTo>
                <a:lnTo>
                  <a:pt x="38369" y="10774"/>
                </a:lnTo>
                <a:lnTo>
                  <a:pt x="38671" y="10623"/>
                </a:lnTo>
                <a:lnTo>
                  <a:pt x="38955" y="10434"/>
                </a:lnTo>
                <a:lnTo>
                  <a:pt x="39238" y="10245"/>
                </a:lnTo>
                <a:lnTo>
                  <a:pt x="39503" y="10037"/>
                </a:lnTo>
                <a:lnTo>
                  <a:pt x="39768" y="9810"/>
                </a:lnTo>
                <a:lnTo>
                  <a:pt x="40278" y="9338"/>
                </a:lnTo>
                <a:lnTo>
                  <a:pt x="40769" y="8846"/>
                </a:lnTo>
                <a:lnTo>
                  <a:pt x="41223" y="8355"/>
                </a:lnTo>
                <a:lnTo>
                  <a:pt x="41223" y="8355"/>
                </a:lnTo>
                <a:lnTo>
                  <a:pt x="41639" y="8015"/>
                </a:lnTo>
                <a:lnTo>
                  <a:pt x="42055" y="7674"/>
                </a:lnTo>
                <a:lnTo>
                  <a:pt x="42433" y="7315"/>
                </a:lnTo>
                <a:lnTo>
                  <a:pt x="42792" y="6937"/>
                </a:lnTo>
                <a:lnTo>
                  <a:pt x="42962" y="6729"/>
                </a:lnTo>
                <a:lnTo>
                  <a:pt x="43113" y="6522"/>
                </a:lnTo>
                <a:lnTo>
                  <a:pt x="43264" y="6314"/>
                </a:lnTo>
                <a:lnTo>
                  <a:pt x="43396" y="6087"/>
                </a:lnTo>
                <a:lnTo>
                  <a:pt x="43510" y="5841"/>
                </a:lnTo>
                <a:lnTo>
                  <a:pt x="43623" y="5614"/>
                </a:lnTo>
                <a:lnTo>
                  <a:pt x="43718" y="5350"/>
                </a:lnTo>
                <a:lnTo>
                  <a:pt x="43793" y="5104"/>
                </a:lnTo>
                <a:lnTo>
                  <a:pt x="43793" y="5104"/>
                </a:lnTo>
                <a:lnTo>
                  <a:pt x="43963" y="4764"/>
                </a:lnTo>
                <a:lnTo>
                  <a:pt x="44152" y="4461"/>
                </a:lnTo>
                <a:lnTo>
                  <a:pt x="44360" y="4178"/>
                </a:lnTo>
                <a:lnTo>
                  <a:pt x="44587" y="3894"/>
                </a:lnTo>
                <a:lnTo>
                  <a:pt x="44587" y="3894"/>
                </a:lnTo>
                <a:lnTo>
                  <a:pt x="44852" y="3573"/>
                </a:lnTo>
                <a:lnTo>
                  <a:pt x="45135" y="3252"/>
                </a:lnTo>
                <a:lnTo>
                  <a:pt x="45702" y="2628"/>
                </a:lnTo>
                <a:lnTo>
                  <a:pt x="45702" y="2628"/>
                </a:lnTo>
                <a:lnTo>
                  <a:pt x="45721" y="2458"/>
                </a:lnTo>
                <a:lnTo>
                  <a:pt x="45721" y="2345"/>
                </a:lnTo>
                <a:lnTo>
                  <a:pt x="45683" y="2269"/>
                </a:lnTo>
                <a:lnTo>
                  <a:pt x="45665" y="2250"/>
                </a:lnTo>
                <a:lnTo>
                  <a:pt x="45627" y="2250"/>
                </a:lnTo>
                <a:lnTo>
                  <a:pt x="45551" y="2250"/>
                </a:lnTo>
                <a:lnTo>
                  <a:pt x="45457" y="2307"/>
                </a:lnTo>
                <a:lnTo>
                  <a:pt x="45343" y="2382"/>
                </a:lnTo>
                <a:lnTo>
                  <a:pt x="45211" y="2496"/>
                </a:lnTo>
                <a:lnTo>
                  <a:pt x="44927" y="2779"/>
                </a:lnTo>
                <a:lnTo>
                  <a:pt x="44606" y="3138"/>
                </a:lnTo>
                <a:lnTo>
                  <a:pt x="44304" y="3516"/>
                </a:lnTo>
                <a:lnTo>
                  <a:pt x="44020" y="3894"/>
                </a:lnTo>
                <a:lnTo>
                  <a:pt x="44020" y="3894"/>
                </a:lnTo>
                <a:close/>
                <a:moveTo>
                  <a:pt x="40977" y="4329"/>
                </a:moveTo>
                <a:lnTo>
                  <a:pt x="40977" y="4329"/>
                </a:lnTo>
                <a:lnTo>
                  <a:pt x="40694" y="4802"/>
                </a:lnTo>
                <a:lnTo>
                  <a:pt x="40391" y="5255"/>
                </a:lnTo>
                <a:lnTo>
                  <a:pt x="40070" y="5690"/>
                </a:lnTo>
                <a:lnTo>
                  <a:pt x="39711" y="6106"/>
                </a:lnTo>
                <a:lnTo>
                  <a:pt x="39711" y="6106"/>
                </a:lnTo>
                <a:lnTo>
                  <a:pt x="39446" y="6465"/>
                </a:lnTo>
                <a:lnTo>
                  <a:pt x="39182" y="6786"/>
                </a:lnTo>
                <a:lnTo>
                  <a:pt x="38898" y="7089"/>
                </a:lnTo>
                <a:lnTo>
                  <a:pt x="38615" y="7353"/>
                </a:lnTo>
                <a:lnTo>
                  <a:pt x="38312" y="7599"/>
                </a:lnTo>
                <a:lnTo>
                  <a:pt x="38010" y="7807"/>
                </a:lnTo>
                <a:lnTo>
                  <a:pt x="37689" y="7996"/>
                </a:lnTo>
                <a:lnTo>
                  <a:pt x="37367" y="8128"/>
                </a:lnTo>
                <a:lnTo>
                  <a:pt x="37027" y="8223"/>
                </a:lnTo>
                <a:lnTo>
                  <a:pt x="36687" y="8298"/>
                </a:lnTo>
                <a:lnTo>
                  <a:pt x="36328" y="8317"/>
                </a:lnTo>
                <a:lnTo>
                  <a:pt x="35950" y="8298"/>
                </a:lnTo>
                <a:lnTo>
                  <a:pt x="35553" y="8260"/>
                </a:lnTo>
                <a:lnTo>
                  <a:pt x="35156" y="8147"/>
                </a:lnTo>
                <a:lnTo>
                  <a:pt x="34740" y="8015"/>
                </a:lnTo>
                <a:lnTo>
                  <a:pt x="34305" y="7826"/>
                </a:lnTo>
                <a:lnTo>
                  <a:pt x="34305" y="7826"/>
                </a:lnTo>
                <a:lnTo>
                  <a:pt x="33946" y="7656"/>
                </a:lnTo>
                <a:lnTo>
                  <a:pt x="33568" y="7504"/>
                </a:lnTo>
                <a:lnTo>
                  <a:pt x="32774" y="7202"/>
                </a:lnTo>
                <a:lnTo>
                  <a:pt x="32377" y="7051"/>
                </a:lnTo>
                <a:lnTo>
                  <a:pt x="31981" y="6881"/>
                </a:lnTo>
                <a:lnTo>
                  <a:pt x="31603" y="6711"/>
                </a:lnTo>
                <a:lnTo>
                  <a:pt x="31243" y="6503"/>
                </a:lnTo>
                <a:lnTo>
                  <a:pt x="30922" y="6295"/>
                </a:lnTo>
                <a:lnTo>
                  <a:pt x="30620" y="6049"/>
                </a:lnTo>
                <a:lnTo>
                  <a:pt x="30469" y="5936"/>
                </a:lnTo>
                <a:lnTo>
                  <a:pt x="30355" y="5784"/>
                </a:lnTo>
                <a:lnTo>
                  <a:pt x="30242" y="5652"/>
                </a:lnTo>
                <a:lnTo>
                  <a:pt x="30147" y="5482"/>
                </a:lnTo>
                <a:lnTo>
                  <a:pt x="30053" y="5331"/>
                </a:lnTo>
                <a:lnTo>
                  <a:pt x="29977" y="5161"/>
                </a:lnTo>
                <a:lnTo>
                  <a:pt x="29920" y="4972"/>
                </a:lnTo>
                <a:lnTo>
                  <a:pt x="29883" y="4783"/>
                </a:lnTo>
                <a:lnTo>
                  <a:pt x="29845" y="4575"/>
                </a:lnTo>
                <a:lnTo>
                  <a:pt x="29845" y="4348"/>
                </a:lnTo>
                <a:lnTo>
                  <a:pt x="29845" y="4121"/>
                </a:lnTo>
                <a:lnTo>
                  <a:pt x="29864" y="3894"/>
                </a:lnTo>
                <a:lnTo>
                  <a:pt x="29864" y="3894"/>
                </a:lnTo>
                <a:lnTo>
                  <a:pt x="29920" y="3592"/>
                </a:lnTo>
                <a:lnTo>
                  <a:pt x="29920" y="3592"/>
                </a:lnTo>
                <a:lnTo>
                  <a:pt x="30015" y="3516"/>
                </a:lnTo>
                <a:lnTo>
                  <a:pt x="30053" y="3422"/>
                </a:lnTo>
                <a:lnTo>
                  <a:pt x="30072" y="3365"/>
                </a:lnTo>
                <a:lnTo>
                  <a:pt x="30072" y="3290"/>
                </a:lnTo>
                <a:lnTo>
                  <a:pt x="30053" y="3233"/>
                </a:lnTo>
                <a:lnTo>
                  <a:pt x="30015" y="3195"/>
                </a:lnTo>
                <a:lnTo>
                  <a:pt x="29958" y="3176"/>
                </a:lnTo>
                <a:lnTo>
                  <a:pt x="29883" y="3157"/>
                </a:lnTo>
                <a:lnTo>
                  <a:pt x="29807" y="3157"/>
                </a:lnTo>
                <a:lnTo>
                  <a:pt x="29731" y="3195"/>
                </a:lnTo>
                <a:lnTo>
                  <a:pt x="29656" y="3233"/>
                </a:lnTo>
                <a:lnTo>
                  <a:pt x="29580" y="3308"/>
                </a:lnTo>
                <a:lnTo>
                  <a:pt x="29523" y="3422"/>
                </a:lnTo>
                <a:lnTo>
                  <a:pt x="29467" y="3535"/>
                </a:lnTo>
                <a:lnTo>
                  <a:pt x="29410" y="3705"/>
                </a:lnTo>
                <a:lnTo>
                  <a:pt x="29391" y="3894"/>
                </a:lnTo>
                <a:lnTo>
                  <a:pt x="29391" y="3894"/>
                </a:lnTo>
                <a:lnTo>
                  <a:pt x="29372" y="4178"/>
                </a:lnTo>
                <a:lnTo>
                  <a:pt x="29410" y="4537"/>
                </a:lnTo>
                <a:lnTo>
                  <a:pt x="29505" y="4972"/>
                </a:lnTo>
                <a:lnTo>
                  <a:pt x="29637" y="5463"/>
                </a:lnTo>
                <a:lnTo>
                  <a:pt x="29637" y="5463"/>
                </a:lnTo>
                <a:lnTo>
                  <a:pt x="29769" y="5728"/>
                </a:lnTo>
                <a:lnTo>
                  <a:pt x="29920" y="5973"/>
                </a:lnTo>
                <a:lnTo>
                  <a:pt x="30091" y="6181"/>
                </a:lnTo>
                <a:lnTo>
                  <a:pt x="30261" y="6389"/>
                </a:lnTo>
                <a:lnTo>
                  <a:pt x="30469" y="6559"/>
                </a:lnTo>
                <a:lnTo>
                  <a:pt x="30695" y="6729"/>
                </a:lnTo>
                <a:lnTo>
                  <a:pt x="30922" y="6881"/>
                </a:lnTo>
                <a:lnTo>
                  <a:pt x="31149" y="7013"/>
                </a:lnTo>
                <a:lnTo>
                  <a:pt x="31414" y="7145"/>
                </a:lnTo>
                <a:lnTo>
                  <a:pt x="31659" y="7259"/>
                </a:lnTo>
                <a:lnTo>
                  <a:pt x="32188" y="7467"/>
                </a:lnTo>
                <a:lnTo>
                  <a:pt x="32718" y="7656"/>
                </a:lnTo>
                <a:lnTo>
                  <a:pt x="33228" y="7826"/>
                </a:lnTo>
                <a:lnTo>
                  <a:pt x="33228" y="7826"/>
                </a:lnTo>
                <a:lnTo>
                  <a:pt x="33927" y="8128"/>
                </a:lnTo>
                <a:lnTo>
                  <a:pt x="34268" y="8279"/>
                </a:lnTo>
                <a:lnTo>
                  <a:pt x="34608" y="8431"/>
                </a:lnTo>
                <a:lnTo>
                  <a:pt x="34967" y="8563"/>
                </a:lnTo>
                <a:lnTo>
                  <a:pt x="35326" y="8657"/>
                </a:lnTo>
                <a:lnTo>
                  <a:pt x="35685" y="8733"/>
                </a:lnTo>
                <a:lnTo>
                  <a:pt x="35874" y="8752"/>
                </a:lnTo>
                <a:lnTo>
                  <a:pt x="36063" y="8752"/>
                </a:lnTo>
                <a:lnTo>
                  <a:pt x="36063" y="8752"/>
                </a:lnTo>
                <a:lnTo>
                  <a:pt x="36365" y="8771"/>
                </a:lnTo>
                <a:lnTo>
                  <a:pt x="36630" y="8752"/>
                </a:lnTo>
                <a:lnTo>
                  <a:pt x="36914" y="8714"/>
                </a:lnTo>
                <a:lnTo>
                  <a:pt x="37178" y="8657"/>
                </a:lnTo>
                <a:lnTo>
                  <a:pt x="37443" y="8582"/>
                </a:lnTo>
                <a:lnTo>
                  <a:pt x="37689" y="8487"/>
                </a:lnTo>
                <a:lnTo>
                  <a:pt x="37934" y="8374"/>
                </a:lnTo>
                <a:lnTo>
                  <a:pt x="38180" y="8260"/>
                </a:lnTo>
                <a:lnTo>
                  <a:pt x="38407" y="8109"/>
                </a:lnTo>
                <a:lnTo>
                  <a:pt x="38634" y="7958"/>
                </a:lnTo>
                <a:lnTo>
                  <a:pt x="38841" y="7769"/>
                </a:lnTo>
                <a:lnTo>
                  <a:pt x="39049" y="7599"/>
                </a:lnTo>
                <a:lnTo>
                  <a:pt x="39238" y="7391"/>
                </a:lnTo>
                <a:lnTo>
                  <a:pt x="39427" y="7183"/>
                </a:lnTo>
                <a:lnTo>
                  <a:pt x="39597" y="6956"/>
                </a:lnTo>
                <a:lnTo>
                  <a:pt x="39749" y="6729"/>
                </a:lnTo>
                <a:lnTo>
                  <a:pt x="39749" y="6729"/>
                </a:lnTo>
                <a:lnTo>
                  <a:pt x="40202" y="6238"/>
                </a:lnTo>
                <a:lnTo>
                  <a:pt x="40618" y="5709"/>
                </a:lnTo>
                <a:lnTo>
                  <a:pt x="40826" y="5444"/>
                </a:lnTo>
                <a:lnTo>
                  <a:pt x="41015" y="5161"/>
                </a:lnTo>
                <a:lnTo>
                  <a:pt x="41185" y="4858"/>
                </a:lnTo>
                <a:lnTo>
                  <a:pt x="41355" y="4556"/>
                </a:lnTo>
                <a:lnTo>
                  <a:pt x="41355" y="4556"/>
                </a:lnTo>
                <a:lnTo>
                  <a:pt x="41393" y="4480"/>
                </a:lnTo>
                <a:lnTo>
                  <a:pt x="41374" y="4386"/>
                </a:lnTo>
                <a:lnTo>
                  <a:pt x="41336" y="4310"/>
                </a:lnTo>
                <a:lnTo>
                  <a:pt x="41280" y="4253"/>
                </a:lnTo>
                <a:lnTo>
                  <a:pt x="41204" y="4235"/>
                </a:lnTo>
                <a:lnTo>
                  <a:pt x="41109" y="4235"/>
                </a:lnTo>
                <a:lnTo>
                  <a:pt x="41034" y="4272"/>
                </a:lnTo>
                <a:lnTo>
                  <a:pt x="40977" y="4329"/>
                </a:lnTo>
                <a:lnTo>
                  <a:pt x="40977" y="4329"/>
                </a:lnTo>
                <a:close/>
                <a:moveTo>
                  <a:pt x="40089" y="2628"/>
                </a:moveTo>
                <a:lnTo>
                  <a:pt x="40089" y="2628"/>
                </a:lnTo>
                <a:lnTo>
                  <a:pt x="39994" y="2609"/>
                </a:lnTo>
                <a:lnTo>
                  <a:pt x="39919" y="2628"/>
                </a:lnTo>
                <a:lnTo>
                  <a:pt x="39843" y="2666"/>
                </a:lnTo>
                <a:lnTo>
                  <a:pt x="39786" y="2741"/>
                </a:lnTo>
                <a:lnTo>
                  <a:pt x="39786" y="2741"/>
                </a:lnTo>
                <a:lnTo>
                  <a:pt x="39635" y="3025"/>
                </a:lnTo>
                <a:lnTo>
                  <a:pt x="39522" y="3308"/>
                </a:lnTo>
                <a:lnTo>
                  <a:pt x="39408" y="3592"/>
                </a:lnTo>
                <a:lnTo>
                  <a:pt x="39314" y="3894"/>
                </a:lnTo>
                <a:lnTo>
                  <a:pt x="39314" y="3894"/>
                </a:lnTo>
                <a:lnTo>
                  <a:pt x="39087" y="4650"/>
                </a:lnTo>
                <a:lnTo>
                  <a:pt x="38955" y="5028"/>
                </a:lnTo>
                <a:lnTo>
                  <a:pt x="38804" y="5369"/>
                </a:lnTo>
                <a:lnTo>
                  <a:pt x="38709" y="5539"/>
                </a:lnTo>
                <a:lnTo>
                  <a:pt x="38615" y="5690"/>
                </a:lnTo>
                <a:lnTo>
                  <a:pt x="38501" y="5841"/>
                </a:lnTo>
                <a:lnTo>
                  <a:pt x="38369" y="5992"/>
                </a:lnTo>
                <a:lnTo>
                  <a:pt x="38218" y="6106"/>
                </a:lnTo>
                <a:lnTo>
                  <a:pt x="38048" y="6238"/>
                </a:lnTo>
                <a:lnTo>
                  <a:pt x="37878" y="6351"/>
                </a:lnTo>
                <a:lnTo>
                  <a:pt x="37670" y="6446"/>
                </a:lnTo>
                <a:lnTo>
                  <a:pt x="37670" y="6446"/>
                </a:lnTo>
                <a:lnTo>
                  <a:pt x="37329" y="6597"/>
                </a:lnTo>
                <a:lnTo>
                  <a:pt x="36989" y="6711"/>
                </a:lnTo>
                <a:lnTo>
                  <a:pt x="36630" y="6805"/>
                </a:lnTo>
                <a:lnTo>
                  <a:pt x="36271" y="6862"/>
                </a:lnTo>
                <a:lnTo>
                  <a:pt x="35912" y="6900"/>
                </a:lnTo>
                <a:lnTo>
                  <a:pt x="35553" y="6900"/>
                </a:lnTo>
                <a:lnTo>
                  <a:pt x="35194" y="6881"/>
                </a:lnTo>
                <a:lnTo>
                  <a:pt x="34835" y="6843"/>
                </a:lnTo>
                <a:lnTo>
                  <a:pt x="34475" y="6767"/>
                </a:lnTo>
                <a:lnTo>
                  <a:pt x="34116" y="6673"/>
                </a:lnTo>
                <a:lnTo>
                  <a:pt x="33776" y="6559"/>
                </a:lnTo>
                <a:lnTo>
                  <a:pt x="33436" y="6427"/>
                </a:lnTo>
                <a:lnTo>
                  <a:pt x="33096" y="6276"/>
                </a:lnTo>
                <a:lnTo>
                  <a:pt x="32774" y="6106"/>
                </a:lnTo>
                <a:lnTo>
                  <a:pt x="32472" y="5917"/>
                </a:lnTo>
                <a:lnTo>
                  <a:pt x="32188" y="5709"/>
                </a:lnTo>
                <a:lnTo>
                  <a:pt x="32188" y="5709"/>
                </a:lnTo>
                <a:lnTo>
                  <a:pt x="31999" y="5520"/>
                </a:lnTo>
                <a:lnTo>
                  <a:pt x="31829" y="5331"/>
                </a:lnTo>
                <a:lnTo>
                  <a:pt x="31678" y="5123"/>
                </a:lnTo>
                <a:lnTo>
                  <a:pt x="31546" y="4896"/>
                </a:lnTo>
                <a:lnTo>
                  <a:pt x="31451" y="4650"/>
                </a:lnTo>
                <a:lnTo>
                  <a:pt x="31376" y="4405"/>
                </a:lnTo>
                <a:lnTo>
                  <a:pt x="31300" y="4140"/>
                </a:lnTo>
                <a:lnTo>
                  <a:pt x="31243" y="3894"/>
                </a:lnTo>
                <a:lnTo>
                  <a:pt x="31243" y="3894"/>
                </a:lnTo>
                <a:lnTo>
                  <a:pt x="31187" y="3479"/>
                </a:lnTo>
                <a:lnTo>
                  <a:pt x="31149" y="3063"/>
                </a:lnTo>
                <a:lnTo>
                  <a:pt x="31149" y="3063"/>
                </a:lnTo>
                <a:lnTo>
                  <a:pt x="31206" y="3006"/>
                </a:lnTo>
                <a:lnTo>
                  <a:pt x="31243" y="2930"/>
                </a:lnTo>
                <a:lnTo>
                  <a:pt x="31225" y="2836"/>
                </a:lnTo>
                <a:lnTo>
                  <a:pt x="31206" y="2779"/>
                </a:lnTo>
                <a:lnTo>
                  <a:pt x="31149" y="2704"/>
                </a:lnTo>
                <a:lnTo>
                  <a:pt x="31092" y="2666"/>
                </a:lnTo>
                <a:lnTo>
                  <a:pt x="31017" y="2647"/>
                </a:lnTo>
                <a:lnTo>
                  <a:pt x="30922" y="2647"/>
                </a:lnTo>
                <a:lnTo>
                  <a:pt x="30922" y="2647"/>
                </a:lnTo>
                <a:lnTo>
                  <a:pt x="30809" y="2760"/>
                </a:lnTo>
                <a:lnTo>
                  <a:pt x="30733" y="2874"/>
                </a:lnTo>
                <a:lnTo>
                  <a:pt x="30695" y="3025"/>
                </a:lnTo>
                <a:lnTo>
                  <a:pt x="30676" y="3176"/>
                </a:lnTo>
                <a:lnTo>
                  <a:pt x="30676" y="3346"/>
                </a:lnTo>
                <a:lnTo>
                  <a:pt x="30714" y="3516"/>
                </a:lnTo>
                <a:lnTo>
                  <a:pt x="30790" y="3894"/>
                </a:lnTo>
                <a:lnTo>
                  <a:pt x="30790" y="3894"/>
                </a:lnTo>
                <a:lnTo>
                  <a:pt x="30903" y="4291"/>
                </a:lnTo>
                <a:lnTo>
                  <a:pt x="30941" y="4480"/>
                </a:lnTo>
                <a:lnTo>
                  <a:pt x="30979" y="4650"/>
                </a:lnTo>
                <a:lnTo>
                  <a:pt x="30979" y="4650"/>
                </a:lnTo>
                <a:lnTo>
                  <a:pt x="31092" y="4972"/>
                </a:lnTo>
                <a:lnTo>
                  <a:pt x="31243" y="5274"/>
                </a:lnTo>
                <a:lnTo>
                  <a:pt x="31414" y="5539"/>
                </a:lnTo>
                <a:lnTo>
                  <a:pt x="31621" y="5784"/>
                </a:lnTo>
                <a:lnTo>
                  <a:pt x="31848" y="6011"/>
                </a:lnTo>
                <a:lnTo>
                  <a:pt x="32113" y="6219"/>
                </a:lnTo>
                <a:lnTo>
                  <a:pt x="32377" y="6408"/>
                </a:lnTo>
                <a:lnTo>
                  <a:pt x="32661" y="6578"/>
                </a:lnTo>
                <a:lnTo>
                  <a:pt x="32963" y="6729"/>
                </a:lnTo>
                <a:lnTo>
                  <a:pt x="33266" y="6843"/>
                </a:lnTo>
                <a:lnTo>
                  <a:pt x="33587" y="6975"/>
                </a:lnTo>
                <a:lnTo>
                  <a:pt x="33908" y="7070"/>
                </a:lnTo>
                <a:lnTo>
                  <a:pt x="34249" y="7164"/>
                </a:lnTo>
                <a:lnTo>
                  <a:pt x="34570" y="7240"/>
                </a:lnTo>
                <a:lnTo>
                  <a:pt x="35194" y="7372"/>
                </a:lnTo>
                <a:lnTo>
                  <a:pt x="35194" y="7372"/>
                </a:lnTo>
                <a:lnTo>
                  <a:pt x="35496" y="7372"/>
                </a:lnTo>
                <a:lnTo>
                  <a:pt x="35780" y="7353"/>
                </a:lnTo>
                <a:lnTo>
                  <a:pt x="36082" y="7334"/>
                </a:lnTo>
                <a:lnTo>
                  <a:pt x="36384" y="7296"/>
                </a:lnTo>
                <a:lnTo>
                  <a:pt x="36687" y="7240"/>
                </a:lnTo>
                <a:lnTo>
                  <a:pt x="36970" y="7183"/>
                </a:lnTo>
                <a:lnTo>
                  <a:pt x="37273" y="7089"/>
                </a:lnTo>
                <a:lnTo>
                  <a:pt x="37537" y="6994"/>
                </a:lnTo>
                <a:lnTo>
                  <a:pt x="37821" y="6862"/>
                </a:lnTo>
                <a:lnTo>
                  <a:pt x="38085" y="6729"/>
                </a:lnTo>
                <a:lnTo>
                  <a:pt x="38331" y="6578"/>
                </a:lnTo>
                <a:lnTo>
                  <a:pt x="38558" y="6389"/>
                </a:lnTo>
                <a:lnTo>
                  <a:pt x="38785" y="6200"/>
                </a:lnTo>
                <a:lnTo>
                  <a:pt x="38974" y="5973"/>
                </a:lnTo>
                <a:lnTo>
                  <a:pt x="39144" y="5747"/>
                </a:lnTo>
                <a:lnTo>
                  <a:pt x="39314" y="5482"/>
                </a:lnTo>
                <a:lnTo>
                  <a:pt x="39314" y="5482"/>
                </a:lnTo>
                <a:lnTo>
                  <a:pt x="39390" y="5274"/>
                </a:lnTo>
                <a:lnTo>
                  <a:pt x="39446" y="5085"/>
                </a:lnTo>
                <a:lnTo>
                  <a:pt x="39541" y="4688"/>
                </a:lnTo>
                <a:lnTo>
                  <a:pt x="39635" y="4291"/>
                </a:lnTo>
                <a:lnTo>
                  <a:pt x="39692" y="4083"/>
                </a:lnTo>
                <a:lnTo>
                  <a:pt x="39768" y="3894"/>
                </a:lnTo>
                <a:lnTo>
                  <a:pt x="39768" y="3894"/>
                </a:lnTo>
                <a:lnTo>
                  <a:pt x="39824" y="3705"/>
                </a:lnTo>
                <a:lnTo>
                  <a:pt x="39919" y="3535"/>
                </a:lnTo>
                <a:lnTo>
                  <a:pt x="39919" y="3535"/>
                </a:lnTo>
                <a:lnTo>
                  <a:pt x="39957" y="3422"/>
                </a:lnTo>
                <a:lnTo>
                  <a:pt x="40013" y="3308"/>
                </a:lnTo>
                <a:lnTo>
                  <a:pt x="40164" y="3063"/>
                </a:lnTo>
                <a:lnTo>
                  <a:pt x="40202" y="2930"/>
                </a:lnTo>
                <a:lnTo>
                  <a:pt x="40221" y="2817"/>
                </a:lnTo>
                <a:lnTo>
                  <a:pt x="40202" y="2760"/>
                </a:lnTo>
                <a:lnTo>
                  <a:pt x="40183" y="2723"/>
                </a:lnTo>
                <a:lnTo>
                  <a:pt x="40146" y="2666"/>
                </a:lnTo>
                <a:lnTo>
                  <a:pt x="40089" y="2628"/>
                </a:lnTo>
                <a:lnTo>
                  <a:pt x="40089" y="26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907155" y="-841130"/>
            <a:ext cx="1338558" cy="2825691"/>
          </a:xfrm>
          <a:custGeom>
            <a:avLst/>
            <a:gdLst/>
            <a:ahLst/>
            <a:cxnLst/>
            <a:rect l="l" t="t" r="r" b="b"/>
            <a:pathLst>
              <a:path w="20262" h="42773" extrusionOk="0">
                <a:moveTo>
                  <a:pt x="20224" y="42697"/>
                </a:moveTo>
                <a:lnTo>
                  <a:pt x="20224" y="42697"/>
                </a:lnTo>
                <a:lnTo>
                  <a:pt x="20262" y="42716"/>
                </a:lnTo>
                <a:lnTo>
                  <a:pt x="20262" y="42735"/>
                </a:lnTo>
                <a:lnTo>
                  <a:pt x="20262" y="42735"/>
                </a:lnTo>
                <a:lnTo>
                  <a:pt x="20243" y="42754"/>
                </a:lnTo>
                <a:lnTo>
                  <a:pt x="20224" y="42773"/>
                </a:lnTo>
                <a:lnTo>
                  <a:pt x="20224" y="42773"/>
                </a:lnTo>
                <a:lnTo>
                  <a:pt x="20224" y="42773"/>
                </a:lnTo>
                <a:lnTo>
                  <a:pt x="20224" y="42773"/>
                </a:lnTo>
                <a:lnTo>
                  <a:pt x="20073" y="42754"/>
                </a:lnTo>
                <a:lnTo>
                  <a:pt x="20073" y="42754"/>
                </a:lnTo>
                <a:lnTo>
                  <a:pt x="19827" y="42716"/>
                </a:lnTo>
                <a:lnTo>
                  <a:pt x="19827" y="42716"/>
                </a:lnTo>
                <a:lnTo>
                  <a:pt x="19695" y="42697"/>
                </a:lnTo>
                <a:lnTo>
                  <a:pt x="19695" y="42697"/>
                </a:lnTo>
                <a:lnTo>
                  <a:pt x="19562" y="42659"/>
                </a:lnTo>
                <a:lnTo>
                  <a:pt x="19562" y="42659"/>
                </a:lnTo>
                <a:lnTo>
                  <a:pt x="19506" y="42640"/>
                </a:lnTo>
                <a:lnTo>
                  <a:pt x="19506" y="42640"/>
                </a:lnTo>
                <a:lnTo>
                  <a:pt x="19449" y="42622"/>
                </a:lnTo>
                <a:lnTo>
                  <a:pt x="19449" y="42622"/>
                </a:lnTo>
                <a:lnTo>
                  <a:pt x="19373" y="42584"/>
                </a:lnTo>
                <a:lnTo>
                  <a:pt x="19373" y="42584"/>
                </a:lnTo>
                <a:lnTo>
                  <a:pt x="19298" y="42565"/>
                </a:lnTo>
                <a:lnTo>
                  <a:pt x="19298" y="42565"/>
                </a:lnTo>
                <a:lnTo>
                  <a:pt x="19279" y="42546"/>
                </a:lnTo>
                <a:lnTo>
                  <a:pt x="19279" y="42546"/>
                </a:lnTo>
                <a:lnTo>
                  <a:pt x="19222" y="42527"/>
                </a:lnTo>
                <a:lnTo>
                  <a:pt x="19222" y="42527"/>
                </a:lnTo>
                <a:lnTo>
                  <a:pt x="19184" y="42508"/>
                </a:lnTo>
                <a:lnTo>
                  <a:pt x="19184" y="42508"/>
                </a:lnTo>
                <a:lnTo>
                  <a:pt x="19128" y="42470"/>
                </a:lnTo>
                <a:lnTo>
                  <a:pt x="19128" y="42470"/>
                </a:lnTo>
                <a:lnTo>
                  <a:pt x="19052" y="42433"/>
                </a:lnTo>
                <a:lnTo>
                  <a:pt x="19052" y="42433"/>
                </a:lnTo>
                <a:lnTo>
                  <a:pt x="18920" y="42338"/>
                </a:lnTo>
                <a:lnTo>
                  <a:pt x="18920" y="42338"/>
                </a:lnTo>
                <a:lnTo>
                  <a:pt x="18844" y="42300"/>
                </a:lnTo>
                <a:lnTo>
                  <a:pt x="18844" y="42300"/>
                </a:lnTo>
                <a:lnTo>
                  <a:pt x="18787" y="42262"/>
                </a:lnTo>
                <a:lnTo>
                  <a:pt x="18787" y="42262"/>
                </a:lnTo>
                <a:lnTo>
                  <a:pt x="18504" y="42092"/>
                </a:lnTo>
                <a:lnTo>
                  <a:pt x="18504" y="42092"/>
                </a:lnTo>
                <a:lnTo>
                  <a:pt x="18428" y="42055"/>
                </a:lnTo>
                <a:lnTo>
                  <a:pt x="18428" y="42055"/>
                </a:lnTo>
                <a:lnTo>
                  <a:pt x="18353" y="42017"/>
                </a:lnTo>
                <a:lnTo>
                  <a:pt x="18353" y="42017"/>
                </a:lnTo>
                <a:lnTo>
                  <a:pt x="18220" y="41941"/>
                </a:lnTo>
                <a:lnTo>
                  <a:pt x="18220" y="41941"/>
                </a:lnTo>
                <a:lnTo>
                  <a:pt x="18012" y="41847"/>
                </a:lnTo>
                <a:lnTo>
                  <a:pt x="18012" y="41847"/>
                </a:lnTo>
                <a:lnTo>
                  <a:pt x="17805" y="41752"/>
                </a:lnTo>
                <a:lnTo>
                  <a:pt x="17805" y="41752"/>
                </a:lnTo>
                <a:lnTo>
                  <a:pt x="17729" y="41714"/>
                </a:lnTo>
                <a:lnTo>
                  <a:pt x="17729" y="41714"/>
                </a:lnTo>
                <a:lnTo>
                  <a:pt x="17672" y="41677"/>
                </a:lnTo>
                <a:lnTo>
                  <a:pt x="17672" y="41677"/>
                </a:lnTo>
                <a:lnTo>
                  <a:pt x="17540" y="41620"/>
                </a:lnTo>
                <a:lnTo>
                  <a:pt x="17540" y="41620"/>
                </a:lnTo>
                <a:lnTo>
                  <a:pt x="17483" y="41582"/>
                </a:lnTo>
                <a:lnTo>
                  <a:pt x="17483" y="41582"/>
                </a:lnTo>
                <a:lnTo>
                  <a:pt x="17445" y="41525"/>
                </a:lnTo>
                <a:lnTo>
                  <a:pt x="17445" y="41525"/>
                </a:lnTo>
                <a:lnTo>
                  <a:pt x="17389" y="41487"/>
                </a:lnTo>
                <a:lnTo>
                  <a:pt x="17389" y="41487"/>
                </a:lnTo>
                <a:lnTo>
                  <a:pt x="17275" y="41393"/>
                </a:lnTo>
                <a:lnTo>
                  <a:pt x="17275" y="41393"/>
                </a:lnTo>
                <a:lnTo>
                  <a:pt x="17219" y="41317"/>
                </a:lnTo>
                <a:lnTo>
                  <a:pt x="17219" y="41317"/>
                </a:lnTo>
                <a:lnTo>
                  <a:pt x="17143" y="41223"/>
                </a:lnTo>
                <a:lnTo>
                  <a:pt x="17143" y="41223"/>
                </a:lnTo>
                <a:lnTo>
                  <a:pt x="17105" y="41185"/>
                </a:lnTo>
                <a:lnTo>
                  <a:pt x="17105" y="41185"/>
                </a:lnTo>
                <a:lnTo>
                  <a:pt x="17067" y="41109"/>
                </a:lnTo>
                <a:lnTo>
                  <a:pt x="17067" y="41109"/>
                </a:lnTo>
                <a:lnTo>
                  <a:pt x="17030" y="41072"/>
                </a:lnTo>
                <a:lnTo>
                  <a:pt x="17030" y="41072"/>
                </a:lnTo>
                <a:lnTo>
                  <a:pt x="16992" y="41015"/>
                </a:lnTo>
                <a:lnTo>
                  <a:pt x="16992" y="41015"/>
                </a:lnTo>
                <a:lnTo>
                  <a:pt x="16935" y="40939"/>
                </a:lnTo>
                <a:lnTo>
                  <a:pt x="16935" y="40939"/>
                </a:lnTo>
                <a:lnTo>
                  <a:pt x="16822" y="40750"/>
                </a:lnTo>
                <a:lnTo>
                  <a:pt x="16822" y="40750"/>
                </a:lnTo>
                <a:lnTo>
                  <a:pt x="16765" y="40637"/>
                </a:lnTo>
                <a:lnTo>
                  <a:pt x="16765" y="40637"/>
                </a:lnTo>
                <a:lnTo>
                  <a:pt x="16689" y="40524"/>
                </a:lnTo>
                <a:lnTo>
                  <a:pt x="16689" y="40524"/>
                </a:lnTo>
                <a:lnTo>
                  <a:pt x="16614" y="40410"/>
                </a:lnTo>
                <a:lnTo>
                  <a:pt x="16614" y="40410"/>
                </a:lnTo>
                <a:lnTo>
                  <a:pt x="16595" y="40372"/>
                </a:lnTo>
                <a:lnTo>
                  <a:pt x="16595" y="40372"/>
                </a:lnTo>
                <a:lnTo>
                  <a:pt x="16519" y="40297"/>
                </a:lnTo>
                <a:lnTo>
                  <a:pt x="16519" y="40297"/>
                </a:lnTo>
                <a:lnTo>
                  <a:pt x="16444" y="40183"/>
                </a:lnTo>
                <a:lnTo>
                  <a:pt x="16444" y="40183"/>
                </a:lnTo>
                <a:lnTo>
                  <a:pt x="16349" y="40089"/>
                </a:lnTo>
                <a:lnTo>
                  <a:pt x="16349" y="40089"/>
                </a:lnTo>
                <a:lnTo>
                  <a:pt x="16349" y="40070"/>
                </a:lnTo>
                <a:lnTo>
                  <a:pt x="16349" y="40070"/>
                </a:lnTo>
                <a:lnTo>
                  <a:pt x="16255" y="39975"/>
                </a:lnTo>
                <a:lnTo>
                  <a:pt x="16255" y="39975"/>
                </a:lnTo>
                <a:lnTo>
                  <a:pt x="16236" y="39957"/>
                </a:lnTo>
                <a:lnTo>
                  <a:pt x="16236" y="39957"/>
                </a:lnTo>
                <a:lnTo>
                  <a:pt x="16179" y="39900"/>
                </a:lnTo>
                <a:lnTo>
                  <a:pt x="16179" y="39900"/>
                </a:lnTo>
                <a:lnTo>
                  <a:pt x="16141" y="39862"/>
                </a:lnTo>
                <a:lnTo>
                  <a:pt x="16141" y="39862"/>
                </a:lnTo>
                <a:lnTo>
                  <a:pt x="16085" y="39805"/>
                </a:lnTo>
                <a:lnTo>
                  <a:pt x="16085" y="39805"/>
                </a:lnTo>
                <a:lnTo>
                  <a:pt x="16047" y="39768"/>
                </a:lnTo>
                <a:lnTo>
                  <a:pt x="16047" y="39768"/>
                </a:lnTo>
                <a:lnTo>
                  <a:pt x="15990" y="39730"/>
                </a:lnTo>
                <a:lnTo>
                  <a:pt x="15990" y="39730"/>
                </a:lnTo>
                <a:lnTo>
                  <a:pt x="15896" y="39635"/>
                </a:lnTo>
                <a:lnTo>
                  <a:pt x="15896" y="39635"/>
                </a:lnTo>
                <a:lnTo>
                  <a:pt x="15858" y="39616"/>
                </a:lnTo>
                <a:lnTo>
                  <a:pt x="15858" y="39616"/>
                </a:lnTo>
                <a:lnTo>
                  <a:pt x="15782" y="39560"/>
                </a:lnTo>
                <a:lnTo>
                  <a:pt x="15782" y="39560"/>
                </a:lnTo>
                <a:lnTo>
                  <a:pt x="15782" y="39560"/>
                </a:lnTo>
                <a:lnTo>
                  <a:pt x="15782" y="39560"/>
                </a:lnTo>
                <a:lnTo>
                  <a:pt x="15688" y="39503"/>
                </a:lnTo>
                <a:lnTo>
                  <a:pt x="15688" y="39503"/>
                </a:lnTo>
                <a:lnTo>
                  <a:pt x="15612" y="39446"/>
                </a:lnTo>
                <a:lnTo>
                  <a:pt x="15612" y="39446"/>
                </a:lnTo>
                <a:lnTo>
                  <a:pt x="15536" y="39408"/>
                </a:lnTo>
                <a:lnTo>
                  <a:pt x="15536" y="39408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291" y="39276"/>
                </a:lnTo>
                <a:lnTo>
                  <a:pt x="15291" y="39276"/>
                </a:lnTo>
                <a:lnTo>
                  <a:pt x="15215" y="39257"/>
                </a:lnTo>
                <a:lnTo>
                  <a:pt x="15215" y="39257"/>
                </a:lnTo>
                <a:lnTo>
                  <a:pt x="15140" y="39219"/>
                </a:lnTo>
                <a:lnTo>
                  <a:pt x="15140" y="39219"/>
                </a:lnTo>
                <a:lnTo>
                  <a:pt x="15045" y="39163"/>
                </a:lnTo>
                <a:lnTo>
                  <a:pt x="15045" y="39163"/>
                </a:lnTo>
                <a:lnTo>
                  <a:pt x="14932" y="39125"/>
                </a:lnTo>
                <a:lnTo>
                  <a:pt x="14932" y="39125"/>
                </a:lnTo>
                <a:lnTo>
                  <a:pt x="14780" y="39068"/>
                </a:lnTo>
                <a:lnTo>
                  <a:pt x="14780" y="39068"/>
                </a:lnTo>
                <a:lnTo>
                  <a:pt x="14610" y="39030"/>
                </a:lnTo>
                <a:lnTo>
                  <a:pt x="14610" y="39030"/>
                </a:lnTo>
                <a:lnTo>
                  <a:pt x="14535" y="38993"/>
                </a:lnTo>
                <a:lnTo>
                  <a:pt x="14535" y="38993"/>
                </a:lnTo>
                <a:lnTo>
                  <a:pt x="14440" y="38974"/>
                </a:lnTo>
                <a:lnTo>
                  <a:pt x="14440" y="38974"/>
                </a:lnTo>
                <a:lnTo>
                  <a:pt x="14327" y="38936"/>
                </a:lnTo>
                <a:lnTo>
                  <a:pt x="14327" y="38936"/>
                </a:lnTo>
                <a:lnTo>
                  <a:pt x="14213" y="38917"/>
                </a:lnTo>
                <a:lnTo>
                  <a:pt x="14213" y="38917"/>
                </a:lnTo>
                <a:lnTo>
                  <a:pt x="14100" y="38898"/>
                </a:lnTo>
                <a:lnTo>
                  <a:pt x="14100" y="38898"/>
                </a:lnTo>
                <a:lnTo>
                  <a:pt x="14006" y="38860"/>
                </a:lnTo>
                <a:lnTo>
                  <a:pt x="14006" y="38860"/>
                </a:lnTo>
                <a:lnTo>
                  <a:pt x="13817" y="38823"/>
                </a:lnTo>
                <a:lnTo>
                  <a:pt x="13817" y="38823"/>
                </a:lnTo>
                <a:lnTo>
                  <a:pt x="13722" y="38804"/>
                </a:lnTo>
                <a:lnTo>
                  <a:pt x="13722" y="38804"/>
                </a:lnTo>
                <a:lnTo>
                  <a:pt x="13590" y="38766"/>
                </a:lnTo>
                <a:lnTo>
                  <a:pt x="13590" y="38766"/>
                </a:lnTo>
                <a:lnTo>
                  <a:pt x="13514" y="38728"/>
                </a:lnTo>
                <a:lnTo>
                  <a:pt x="13514" y="38728"/>
                </a:lnTo>
                <a:lnTo>
                  <a:pt x="13439" y="38709"/>
                </a:lnTo>
                <a:lnTo>
                  <a:pt x="13439" y="38709"/>
                </a:lnTo>
                <a:lnTo>
                  <a:pt x="13325" y="38652"/>
                </a:lnTo>
                <a:lnTo>
                  <a:pt x="13325" y="38652"/>
                </a:lnTo>
                <a:lnTo>
                  <a:pt x="13231" y="38615"/>
                </a:lnTo>
                <a:lnTo>
                  <a:pt x="13231" y="38615"/>
                </a:lnTo>
                <a:lnTo>
                  <a:pt x="12909" y="38482"/>
                </a:lnTo>
                <a:lnTo>
                  <a:pt x="12909" y="38482"/>
                </a:lnTo>
                <a:lnTo>
                  <a:pt x="12739" y="38388"/>
                </a:lnTo>
                <a:lnTo>
                  <a:pt x="12569" y="38274"/>
                </a:lnTo>
                <a:lnTo>
                  <a:pt x="12569" y="38274"/>
                </a:lnTo>
                <a:lnTo>
                  <a:pt x="12437" y="38180"/>
                </a:lnTo>
                <a:lnTo>
                  <a:pt x="12437" y="38180"/>
                </a:lnTo>
                <a:lnTo>
                  <a:pt x="12380" y="38142"/>
                </a:lnTo>
                <a:lnTo>
                  <a:pt x="12380" y="38142"/>
                </a:lnTo>
                <a:lnTo>
                  <a:pt x="12342" y="38123"/>
                </a:lnTo>
                <a:lnTo>
                  <a:pt x="12342" y="38123"/>
                </a:lnTo>
                <a:lnTo>
                  <a:pt x="12267" y="38048"/>
                </a:lnTo>
                <a:lnTo>
                  <a:pt x="12267" y="38048"/>
                </a:lnTo>
                <a:lnTo>
                  <a:pt x="12210" y="38010"/>
                </a:lnTo>
                <a:lnTo>
                  <a:pt x="12210" y="38010"/>
                </a:lnTo>
                <a:lnTo>
                  <a:pt x="12153" y="37934"/>
                </a:lnTo>
                <a:lnTo>
                  <a:pt x="12153" y="37934"/>
                </a:lnTo>
                <a:lnTo>
                  <a:pt x="12078" y="37859"/>
                </a:lnTo>
                <a:lnTo>
                  <a:pt x="12078" y="37859"/>
                </a:lnTo>
                <a:lnTo>
                  <a:pt x="12002" y="37802"/>
                </a:lnTo>
                <a:lnTo>
                  <a:pt x="12002" y="37802"/>
                </a:lnTo>
                <a:lnTo>
                  <a:pt x="11945" y="37745"/>
                </a:lnTo>
                <a:lnTo>
                  <a:pt x="11945" y="37745"/>
                </a:lnTo>
                <a:lnTo>
                  <a:pt x="11908" y="37707"/>
                </a:lnTo>
                <a:lnTo>
                  <a:pt x="11908" y="37707"/>
                </a:lnTo>
                <a:lnTo>
                  <a:pt x="11851" y="37688"/>
                </a:lnTo>
                <a:lnTo>
                  <a:pt x="11851" y="37688"/>
                </a:lnTo>
                <a:lnTo>
                  <a:pt x="11794" y="37632"/>
                </a:lnTo>
                <a:lnTo>
                  <a:pt x="11794" y="37632"/>
                </a:lnTo>
                <a:lnTo>
                  <a:pt x="11719" y="37594"/>
                </a:lnTo>
                <a:lnTo>
                  <a:pt x="11719" y="37594"/>
                </a:lnTo>
                <a:lnTo>
                  <a:pt x="11681" y="37556"/>
                </a:lnTo>
                <a:lnTo>
                  <a:pt x="11681" y="37556"/>
                </a:lnTo>
                <a:lnTo>
                  <a:pt x="11624" y="37537"/>
                </a:lnTo>
                <a:lnTo>
                  <a:pt x="11624" y="37537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473" y="37462"/>
                </a:lnTo>
                <a:lnTo>
                  <a:pt x="11473" y="37462"/>
                </a:lnTo>
                <a:lnTo>
                  <a:pt x="11416" y="37443"/>
                </a:lnTo>
                <a:lnTo>
                  <a:pt x="11416" y="37443"/>
                </a:lnTo>
                <a:lnTo>
                  <a:pt x="11265" y="37386"/>
                </a:lnTo>
                <a:lnTo>
                  <a:pt x="11265" y="37386"/>
                </a:lnTo>
                <a:lnTo>
                  <a:pt x="11208" y="37367"/>
                </a:lnTo>
                <a:lnTo>
                  <a:pt x="11208" y="37367"/>
                </a:lnTo>
                <a:lnTo>
                  <a:pt x="11133" y="37348"/>
                </a:lnTo>
                <a:lnTo>
                  <a:pt x="11133" y="37348"/>
                </a:lnTo>
                <a:lnTo>
                  <a:pt x="11019" y="37310"/>
                </a:lnTo>
                <a:lnTo>
                  <a:pt x="11019" y="37310"/>
                </a:lnTo>
                <a:lnTo>
                  <a:pt x="10963" y="37292"/>
                </a:lnTo>
                <a:lnTo>
                  <a:pt x="10963" y="37292"/>
                </a:lnTo>
                <a:lnTo>
                  <a:pt x="10944" y="37292"/>
                </a:lnTo>
                <a:lnTo>
                  <a:pt x="10944" y="37292"/>
                </a:lnTo>
                <a:lnTo>
                  <a:pt x="10906" y="37292"/>
                </a:lnTo>
                <a:lnTo>
                  <a:pt x="10906" y="37292"/>
                </a:lnTo>
                <a:lnTo>
                  <a:pt x="10830" y="37292"/>
                </a:lnTo>
                <a:lnTo>
                  <a:pt x="10830" y="37292"/>
                </a:lnTo>
                <a:lnTo>
                  <a:pt x="10792" y="37292"/>
                </a:lnTo>
                <a:lnTo>
                  <a:pt x="10792" y="37292"/>
                </a:lnTo>
                <a:lnTo>
                  <a:pt x="10774" y="37292"/>
                </a:lnTo>
                <a:lnTo>
                  <a:pt x="10774" y="37292"/>
                </a:lnTo>
                <a:lnTo>
                  <a:pt x="10736" y="37292"/>
                </a:lnTo>
                <a:lnTo>
                  <a:pt x="10736" y="37292"/>
                </a:lnTo>
                <a:lnTo>
                  <a:pt x="10660" y="37292"/>
                </a:lnTo>
                <a:lnTo>
                  <a:pt x="10660" y="37292"/>
                </a:lnTo>
                <a:lnTo>
                  <a:pt x="10622" y="37310"/>
                </a:lnTo>
                <a:lnTo>
                  <a:pt x="10622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471" y="37329"/>
                </a:lnTo>
                <a:lnTo>
                  <a:pt x="10471" y="37329"/>
                </a:lnTo>
                <a:lnTo>
                  <a:pt x="10339" y="37367"/>
                </a:lnTo>
                <a:lnTo>
                  <a:pt x="10339" y="37367"/>
                </a:lnTo>
                <a:lnTo>
                  <a:pt x="10225" y="37424"/>
                </a:lnTo>
                <a:lnTo>
                  <a:pt x="10225" y="37424"/>
                </a:lnTo>
                <a:lnTo>
                  <a:pt x="10074" y="37481"/>
                </a:lnTo>
                <a:lnTo>
                  <a:pt x="10074" y="37481"/>
                </a:lnTo>
                <a:lnTo>
                  <a:pt x="9961" y="37537"/>
                </a:lnTo>
                <a:lnTo>
                  <a:pt x="9961" y="37537"/>
                </a:lnTo>
                <a:lnTo>
                  <a:pt x="9885" y="37575"/>
                </a:lnTo>
                <a:lnTo>
                  <a:pt x="9885" y="37575"/>
                </a:lnTo>
                <a:lnTo>
                  <a:pt x="9829" y="37613"/>
                </a:lnTo>
                <a:lnTo>
                  <a:pt x="9829" y="37613"/>
                </a:lnTo>
                <a:lnTo>
                  <a:pt x="9791" y="37613"/>
                </a:lnTo>
                <a:lnTo>
                  <a:pt x="9791" y="37613"/>
                </a:lnTo>
                <a:lnTo>
                  <a:pt x="9715" y="37632"/>
                </a:lnTo>
                <a:lnTo>
                  <a:pt x="9715" y="37632"/>
                </a:lnTo>
                <a:lnTo>
                  <a:pt x="9658" y="37651"/>
                </a:lnTo>
                <a:lnTo>
                  <a:pt x="9658" y="37651"/>
                </a:lnTo>
                <a:lnTo>
                  <a:pt x="9602" y="37651"/>
                </a:lnTo>
                <a:lnTo>
                  <a:pt x="9602" y="37651"/>
                </a:lnTo>
                <a:lnTo>
                  <a:pt x="9545" y="37651"/>
                </a:lnTo>
                <a:lnTo>
                  <a:pt x="9545" y="37651"/>
                </a:lnTo>
                <a:lnTo>
                  <a:pt x="9507" y="37651"/>
                </a:lnTo>
                <a:lnTo>
                  <a:pt x="9507" y="37651"/>
                </a:lnTo>
                <a:lnTo>
                  <a:pt x="9432" y="37632"/>
                </a:lnTo>
                <a:lnTo>
                  <a:pt x="9432" y="37632"/>
                </a:lnTo>
                <a:lnTo>
                  <a:pt x="9394" y="37632"/>
                </a:lnTo>
                <a:lnTo>
                  <a:pt x="9394" y="37632"/>
                </a:lnTo>
                <a:lnTo>
                  <a:pt x="9337" y="37613"/>
                </a:lnTo>
                <a:lnTo>
                  <a:pt x="9337" y="37613"/>
                </a:lnTo>
                <a:lnTo>
                  <a:pt x="9280" y="37575"/>
                </a:lnTo>
                <a:lnTo>
                  <a:pt x="9224" y="37537"/>
                </a:lnTo>
                <a:lnTo>
                  <a:pt x="9224" y="37537"/>
                </a:lnTo>
                <a:lnTo>
                  <a:pt x="9167" y="37499"/>
                </a:lnTo>
                <a:lnTo>
                  <a:pt x="9167" y="37499"/>
                </a:lnTo>
                <a:lnTo>
                  <a:pt x="9110" y="37424"/>
                </a:lnTo>
                <a:lnTo>
                  <a:pt x="9110" y="37424"/>
                </a:lnTo>
                <a:lnTo>
                  <a:pt x="8997" y="37292"/>
                </a:lnTo>
                <a:lnTo>
                  <a:pt x="8997" y="37292"/>
                </a:lnTo>
                <a:lnTo>
                  <a:pt x="8940" y="37216"/>
                </a:lnTo>
                <a:lnTo>
                  <a:pt x="8940" y="37216"/>
                </a:lnTo>
                <a:lnTo>
                  <a:pt x="8883" y="37103"/>
                </a:lnTo>
                <a:lnTo>
                  <a:pt x="8883" y="37103"/>
                </a:lnTo>
                <a:lnTo>
                  <a:pt x="8770" y="36876"/>
                </a:lnTo>
                <a:lnTo>
                  <a:pt x="8770" y="36876"/>
                </a:lnTo>
                <a:lnTo>
                  <a:pt x="8713" y="36743"/>
                </a:lnTo>
                <a:lnTo>
                  <a:pt x="8713" y="36743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00" y="36517"/>
                </a:lnTo>
                <a:lnTo>
                  <a:pt x="8600" y="36517"/>
                </a:lnTo>
                <a:lnTo>
                  <a:pt x="8562" y="36460"/>
                </a:lnTo>
                <a:lnTo>
                  <a:pt x="8562" y="36460"/>
                </a:lnTo>
                <a:lnTo>
                  <a:pt x="8524" y="36403"/>
                </a:lnTo>
                <a:lnTo>
                  <a:pt x="8524" y="36403"/>
                </a:lnTo>
                <a:lnTo>
                  <a:pt x="8411" y="36252"/>
                </a:lnTo>
                <a:lnTo>
                  <a:pt x="8411" y="36252"/>
                </a:lnTo>
                <a:lnTo>
                  <a:pt x="8354" y="36176"/>
                </a:lnTo>
                <a:lnTo>
                  <a:pt x="8354" y="36176"/>
                </a:lnTo>
                <a:lnTo>
                  <a:pt x="8298" y="36101"/>
                </a:lnTo>
                <a:lnTo>
                  <a:pt x="8298" y="36101"/>
                </a:lnTo>
                <a:lnTo>
                  <a:pt x="8241" y="36044"/>
                </a:lnTo>
                <a:lnTo>
                  <a:pt x="8241" y="36044"/>
                </a:lnTo>
                <a:lnTo>
                  <a:pt x="8165" y="35969"/>
                </a:lnTo>
                <a:lnTo>
                  <a:pt x="8165" y="35969"/>
                </a:lnTo>
                <a:lnTo>
                  <a:pt x="8014" y="35836"/>
                </a:lnTo>
                <a:lnTo>
                  <a:pt x="8014" y="35836"/>
                </a:lnTo>
                <a:lnTo>
                  <a:pt x="7957" y="35780"/>
                </a:lnTo>
                <a:lnTo>
                  <a:pt x="7957" y="35780"/>
                </a:lnTo>
                <a:lnTo>
                  <a:pt x="7863" y="35685"/>
                </a:lnTo>
                <a:lnTo>
                  <a:pt x="7863" y="35685"/>
                </a:lnTo>
                <a:lnTo>
                  <a:pt x="7731" y="35534"/>
                </a:lnTo>
                <a:lnTo>
                  <a:pt x="7731" y="35534"/>
                </a:lnTo>
                <a:lnTo>
                  <a:pt x="7598" y="35364"/>
                </a:lnTo>
                <a:lnTo>
                  <a:pt x="7598" y="35364"/>
                </a:lnTo>
                <a:lnTo>
                  <a:pt x="7504" y="35231"/>
                </a:lnTo>
                <a:lnTo>
                  <a:pt x="7504" y="35231"/>
                </a:lnTo>
                <a:lnTo>
                  <a:pt x="7296" y="34910"/>
                </a:lnTo>
                <a:lnTo>
                  <a:pt x="7296" y="34910"/>
                </a:lnTo>
                <a:lnTo>
                  <a:pt x="7220" y="34797"/>
                </a:lnTo>
                <a:lnTo>
                  <a:pt x="7220" y="34797"/>
                </a:lnTo>
                <a:lnTo>
                  <a:pt x="7126" y="34664"/>
                </a:lnTo>
                <a:lnTo>
                  <a:pt x="7126" y="34664"/>
                </a:lnTo>
                <a:lnTo>
                  <a:pt x="6918" y="34400"/>
                </a:lnTo>
                <a:lnTo>
                  <a:pt x="6918" y="34400"/>
                </a:lnTo>
                <a:lnTo>
                  <a:pt x="6540" y="33946"/>
                </a:lnTo>
                <a:lnTo>
                  <a:pt x="6540" y="33946"/>
                </a:lnTo>
                <a:lnTo>
                  <a:pt x="6313" y="33700"/>
                </a:lnTo>
                <a:lnTo>
                  <a:pt x="6124" y="33436"/>
                </a:lnTo>
                <a:lnTo>
                  <a:pt x="6124" y="33436"/>
                </a:lnTo>
                <a:lnTo>
                  <a:pt x="6030" y="33285"/>
                </a:lnTo>
                <a:lnTo>
                  <a:pt x="6030" y="33285"/>
                </a:lnTo>
                <a:lnTo>
                  <a:pt x="5935" y="33133"/>
                </a:lnTo>
                <a:lnTo>
                  <a:pt x="5935" y="33133"/>
                </a:lnTo>
                <a:lnTo>
                  <a:pt x="5841" y="32982"/>
                </a:lnTo>
                <a:lnTo>
                  <a:pt x="5841" y="32982"/>
                </a:lnTo>
                <a:lnTo>
                  <a:pt x="5746" y="32831"/>
                </a:lnTo>
                <a:lnTo>
                  <a:pt x="5746" y="32831"/>
                </a:lnTo>
                <a:lnTo>
                  <a:pt x="5652" y="32699"/>
                </a:lnTo>
                <a:lnTo>
                  <a:pt x="5652" y="32699"/>
                </a:lnTo>
                <a:lnTo>
                  <a:pt x="5557" y="32585"/>
                </a:lnTo>
                <a:lnTo>
                  <a:pt x="5557" y="32585"/>
                </a:lnTo>
                <a:lnTo>
                  <a:pt x="5500" y="32529"/>
                </a:lnTo>
                <a:lnTo>
                  <a:pt x="5500" y="32529"/>
                </a:lnTo>
                <a:lnTo>
                  <a:pt x="5444" y="32472"/>
                </a:lnTo>
                <a:lnTo>
                  <a:pt x="5444" y="32472"/>
                </a:lnTo>
                <a:lnTo>
                  <a:pt x="5330" y="32377"/>
                </a:lnTo>
                <a:lnTo>
                  <a:pt x="5330" y="32377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17" y="32321"/>
                </a:lnTo>
                <a:lnTo>
                  <a:pt x="5217" y="32321"/>
                </a:lnTo>
                <a:lnTo>
                  <a:pt x="5103" y="32264"/>
                </a:lnTo>
                <a:lnTo>
                  <a:pt x="5103" y="32264"/>
                </a:lnTo>
                <a:lnTo>
                  <a:pt x="4990" y="32245"/>
                </a:lnTo>
                <a:lnTo>
                  <a:pt x="4990" y="32245"/>
                </a:lnTo>
                <a:lnTo>
                  <a:pt x="4914" y="32226"/>
                </a:lnTo>
                <a:lnTo>
                  <a:pt x="4914" y="32226"/>
                </a:lnTo>
                <a:lnTo>
                  <a:pt x="4820" y="32188"/>
                </a:lnTo>
                <a:lnTo>
                  <a:pt x="4820" y="32188"/>
                </a:lnTo>
                <a:lnTo>
                  <a:pt x="4706" y="32188"/>
                </a:lnTo>
                <a:lnTo>
                  <a:pt x="4706" y="32188"/>
                </a:lnTo>
                <a:lnTo>
                  <a:pt x="4593" y="32170"/>
                </a:lnTo>
                <a:lnTo>
                  <a:pt x="4593" y="32170"/>
                </a:lnTo>
                <a:lnTo>
                  <a:pt x="4480" y="32151"/>
                </a:lnTo>
                <a:lnTo>
                  <a:pt x="4480" y="32151"/>
                </a:lnTo>
                <a:lnTo>
                  <a:pt x="4366" y="32151"/>
                </a:lnTo>
                <a:lnTo>
                  <a:pt x="4366" y="32151"/>
                </a:lnTo>
                <a:lnTo>
                  <a:pt x="4272" y="32151"/>
                </a:lnTo>
                <a:lnTo>
                  <a:pt x="4272" y="32151"/>
                </a:lnTo>
                <a:lnTo>
                  <a:pt x="4215" y="32151"/>
                </a:lnTo>
                <a:lnTo>
                  <a:pt x="4215" y="32151"/>
                </a:lnTo>
                <a:lnTo>
                  <a:pt x="4139" y="32151"/>
                </a:lnTo>
                <a:lnTo>
                  <a:pt x="4139" y="32151"/>
                </a:lnTo>
                <a:lnTo>
                  <a:pt x="4064" y="32151"/>
                </a:lnTo>
                <a:lnTo>
                  <a:pt x="4064" y="32151"/>
                </a:lnTo>
                <a:lnTo>
                  <a:pt x="3969" y="32151"/>
                </a:lnTo>
                <a:lnTo>
                  <a:pt x="3969" y="32151"/>
                </a:lnTo>
                <a:lnTo>
                  <a:pt x="3875" y="32170"/>
                </a:lnTo>
                <a:lnTo>
                  <a:pt x="3875" y="32170"/>
                </a:lnTo>
                <a:lnTo>
                  <a:pt x="3724" y="32188"/>
                </a:lnTo>
                <a:lnTo>
                  <a:pt x="3724" y="32188"/>
                </a:lnTo>
                <a:lnTo>
                  <a:pt x="3610" y="32226"/>
                </a:lnTo>
                <a:lnTo>
                  <a:pt x="3610" y="32226"/>
                </a:lnTo>
                <a:lnTo>
                  <a:pt x="3440" y="32264"/>
                </a:lnTo>
                <a:lnTo>
                  <a:pt x="3440" y="32264"/>
                </a:lnTo>
                <a:lnTo>
                  <a:pt x="3100" y="32359"/>
                </a:lnTo>
                <a:lnTo>
                  <a:pt x="3100" y="32359"/>
                </a:lnTo>
                <a:lnTo>
                  <a:pt x="2798" y="32434"/>
                </a:lnTo>
                <a:lnTo>
                  <a:pt x="2798" y="32434"/>
                </a:lnTo>
                <a:lnTo>
                  <a:pt x="2741" y="32453"/>
                </a:lnTo>
                <a:lnTo>
                  <a:pt x="2741" y="32453"/>
                </a:lnTo>
                <a:lnTo>
                  <a:pt x="2684" y="32453"/>
                </a:lnTo>
                <a:lnTo>
                  <a:pt x="2684" y="32453"/>
                </a:lnTo>
                <a:lnTo>
                  <a:pt x="2609" y="32472"/>
                </a:lnTo>
                <a:lnTo>
                  <a:pt x="2609" y="32472"/>
                </a:lnTo>
                <a:lnTo>
                  <a:pt x="2514" y="32491"/>
                </a:lnTo>
                <a:lnTo>
                  <a:pt x="2514" y="32491"/>
                </a:lnTo>
                <a:lnTo>
                  <a:pt x="2438" y="32491"/>
                </a:lnTo>
                <a:lnTo>
                  <a:pt x="2438" y="32491"/>
                </a:lnTo>
                <a:lnTo>
                  <a:pt x="2382" y="32491"/>
                </a:lnTo>
                <a:lnTo>
                  <a:pt x="2382" y="32491"/>
                </a:lnTo>
                <a:lnTo>
                  <a:pt x="2325" y="32491"/>
                </a:lnTo>
                <a:lnTo>
                  <a:pt x="2325" y="32491"/>
                </a:lnTo>
                <a:lnTo>
                  <a:pt x="2231" y="32491"/>
                </a:lnTo>
                <a:lnTo>
                  <a:pt x="2231" y="32491"/>
                </a:lnTo>
                <a:lnTo>
                  <a:pt x="2117" y="32472"/>
                </a:lnTo>
                <a:lnTo>
                  <a:pt x="2117" y="32472"/>
                </a:lnTo>
                <a:lnTo>
                  <a:pt x="2004" y="32453"/>
                </a:lnTo>
                <a:lnTo>
                  <a:pt x="2004" y="32453"/>
                </a:lnTo>
                <a:lnTo>
                  <a:pt x="1890" y="32415"/>
                </a:lnTo>
                <a:lnTo>
                  <a:pt x="1890" y="32415"/>
                </a:lnTo>
                <a:lnTo>
                  <a:pt x="1853" y="32396"/>
                </a:lnTo>
                <a:lnTo>
                  <a:pt x="1853" y="32396"/>
                </a:lnTo>
                <a:lnTo>
                  <a:pt x="1796" y="32377"/>
                </a:lnTo>
                <a:lnTo>
                  <a:pt x="1796" y="32377"/>
                </a:lnTo>
                <a:lnTo>
                  <a:pt x="1682" y="32302"/>
                </a:lnTo>
                <a:lnTo>
                  <a:pt x="1682" y="32302"/>
                </a:lnTo>
                <a:lnTo>
                  <a:pt x="1626" y="32264"/>
                </a:lnTo>
                <a:lnTo>
                  <a:pt x="1626" y="32264"/>
                </a:lnTo>
                <a:lnTo>
                  <a:pt x="1512" y="32188"/>
                </a:lnTo>
                <a:lnTo>
                  <a:pt x="1512" y="32188"/>
                </a:lnTo>
                <a:lnTo>
                  <a:pt x="1418" y="32113"/>
                </a:lnTo>
                <a:lnTo>
                  <a:pt x="1418" y="32113"/>
                </a:lnTo>
                <a:lnTo>
                  <a:pt x="1323" y="32018"/>
                </a:lnTo>
                <a:lnTo>
                  <a:pt x="1323" y="32018"/>
                </a:lnTo>
                <a:lnTo>
                  <a:pt x="1285" y="31981"/>
                </a:lnTo>
                <a:lnTo>
                  <a:pt x="1285" y="31981"/>
                </a:lnTo>
                <a:lnTo>
                  <a:pt x="1210" y="31905"/>
                </a:lnTo>
                <a:lnTo>
                  <a:pt x="1210" y="31905"/>
                </a:lnTo>
                <a:lnTo>
                  <a:pt x="1191" y="31886"/>
                </a:lnTo>
                <a:lnTo>
                  <a:pt x="1191" y="31886"/>
                </a:lnTo>
                <a:lnTo>
                  <a:pt x="1115" y="31792"/>
                </a:lnTo>
                <a:lnTo>
                  <a:pt x="1115" y="31792"/>
                </a:lnTo>
                <a:lnTo>
                  <a:pt x="1078" y="31754"/>
                </a:lnTo>
                <a:lnTo>
                  <a:pt x="1078" y="31754"/>
                </a:lnTo>
                <a:lnTo>
                  <a:pt x="1021" y="31678"/>
                </a:lnTo>
                <a:lnTo>
                  <a:pt x="1021" y="31678"/>
                </a:lnTo>
                <a:lnTo>
                  <a:pt x="983" y="31621"/>
                </a:lnTo>
                <a:lnTo>
                  <a:pt x="983" y="31621"/>
                </a:lnTo>
                <a:lnTo>
                  <a:pt x="926" y="31565"/>
                </a:lnTo>
                <a:lnTo>
                  <a:pt x="926" y="31565"/>
                </a:lnTo>
                <a:lnTo>
                  <a:pt x="870" y="31470"/>
                </a:lnTo>
                <a:lnTo>
                  <a:pt x="870" y="31470"/>
                </a:lnTo>
                <a:lnTo>
                  <a:pt x="813" y="31376"/>
                </a:lnTo>
                <a:lnTo>
                  <a:pt x="813" y="31376"/>
                </a:lnTo>
                <a:lnTo>
                  <a:pt x="756" y="31300"/>
                </a:lnTo>
                <a:lnTo>
                  <a:pt x="756" y="31300"/>
                </a:lnTo>
                <a:lnTo>
                  <a:pt x="681" y="31149"/>
                </a:lnTo>
                <a:lnTo>
                  <a:pt x="681" y="31149"/>
                </a:lnTo>
                <a:lnTo>
                  <a:pt x="643" y="31092"/>
                </a:lnTo>
                <a:lnTo>
                  <a:pt x="643" y="31092"/>
                </a:lnTo>
                <a:lnTo>
                  <a:pt x="586" y="30998"/>
                </a:lnTo>
                <a:lnTo>
                  <a:pt x="586" y="30998"/>
                </a:lnTo>
                <a:lnTo>
                  <a:pt x="529" y="30884"/>
                </a:lnTo>
                <a:lnTo>
                  <a:pt x="529" y="30884"/>
                </a:lnTo>
                <a:lnTo>
                  <a:pt x="511" y="30828"/>
                </a:lnTo>
                <a:lnTo>
                  <a:pt x="511" y="30828"/>
                </a:lnTo>
                <a:lnTo>
                  <a:pt x="492" y="30790"/>
                </a:lnTo>
                <a:lnTo>
                  <a:pt x="492" y="30790"/>
                </a:lnTo>
                <a:lnTo>
                  <a:pt x="454" y="30733"/>
                </a:lnTo>
                <a:lnTo>
                  <a:pt x="454" y="30733"/>
                </a:lnTo>
                <a:lnTo>
                  <a:pt x="435" y="30658"/>
                </a:lnTo>
                <a:lnTo>
                  <a:pt x="435" y="30658"/>
                </a:lnTo>
                <a:lnTo>
                  <a:pt x="435" y="30658"/>
                </a:lnTo>
                <a:lnTo>
                  <a:pt x="435" y="30658"/>
                </a:lnTo>
                <a:lnTo>
                  <a:pt x="397" y="30582"/>
                </a:lnTo>
                <a:lnTo>
                  <a:pt x="397" y="30582"/>
                </a:lnTo>
                <a:lnTo>
                  <a:pt x="378" y="30506"/>
                </a:lnTo>
                <a:lnTo>
                  <a:pt x="378" y="30506"/>
                </a:lnTo>
                <a:lnTo>
                  <a:pt x="359" y="30468"/>
                </a:lnTo>
                <a:lnTo>
                  <a:pt x="359" y="30468"/>
                </a:lnTo>
                <a:lnTo>
                  <a:pt x="303" y="30317"/>
                </a:lnTo>
                <a:lnTo>
                  <a:pt x="303" y="30317"/>
                </a:lnTo>
                <a:lnTo>
                  <a:pt x="284" y="30223"/>
                </a:lnTo>
                <a:lnTo>
                  <a:pt x="284" y="30223"/>
                </a:lnTo>
                <a:lnTo>
                  <a:pt x="246" y="30109"/>
                </a:lnTo>
                <a:lnTo>
                  <a:pt x="246" y="30109"/>
                </a:lnTo>
                <a:lnTo>
                  <a:pt x="208" y="29958"/>
                </a:lnTo>
                <a:lnTo>
                  <a:pt x="208" y="29958"/>
                </a:lnTo>
                <a:lnTo>
                  <a:pt x="189" y="29826"/>
                </a:lnTo>
                <a:lnTo>
                  <a:pt x="189" y="29826"/>
                </a:lnTo>
                <a:lnTo>
                  <a:pt x="170" y="29712"/>
                </a:lnTo>
                <a:lnTo>
                  <a:pt x="170" y="29712"/>
                </a:lnTo>
                <a:lnTo>
                  <a:pt x="151" y="29618"/>
                </a:lnTo>
                <a:lnTo>
                  <a:pt x="151" y="29618"/>
                </a:lnTo>
                <a:lnTo>
                  <a:pt x="133" y="29523"/>
                </a:lnTo>
                <a:lnTo>
                  <a:pt x="133" y="29523"/>
                </a:lnTo>
                <a:lnTo>
                  <a:pt x="133" y="29448"/>
                </a:lnTo>
                <a:lnTo>
                  <a:pt x="133" y="29448"/>
                </a:lnTo>
                <a:lnTo>
                  <a:pt x="114" y="29410"/>
                </a:lnTo>
                <a:lnTo>
                  <a:pt x="114" y="29410"/>
                </a:lnTo>
                <a:lnTo>
                  <a:pt x="114" y="29259"/>
                </a:lnTo>
                <a:lnTo>
                  <a:pt x="114" y="29259"/>
                </a:lnTo>
                <a:lnTo>
                  <a:pt x="114" y="29127"/>
                </a:lnTo>
                <a:lnTo>
                  <a:pt x="114" y="29127"/>
                </a:lnTo>
                <a:lnTo>
                  <a:pt x="114" y="29051"/>
                </a:lnTo>
                <a:lnTo>
                  <a:pt x="114" y="29051"/>
                </a:lnTo>
                <a:lnTo>
                  <a:pt x="114" y="28956"/>
                </a:lnTo>
                <a:lnTo>
                  <a:pt x="114" y="28956"/>
                </a:lnTo>
                <a:lnTo>
                  <a:pt x="133" y="28805"/>
                </a:lnTo>
                <a:lnTo>
                  <a:pt x="133" y="28805"/>
                </a:lnTo>
                <a:lnTo>
                  <a:pt x="151" y="28654"/>
                </a:lnTo>
                <a:lnTo>
                  <a:pt x="151" y="28654"/>
                </a:lnTo>
                <a:lnTo>
                  <a:pt x="208" y="28371"/>
                </a:lnTo>
                <a:lnTo>
                  <a:pt x="208" y="28371"/>
                </a:lnTo>
                <a:lnTo>
                  <a:pt x="227" y="28295"/>
                </a:lnTo>
                <a:lnTo>
                  <a:pt x="227" y="28295"/>
                </a:lnTo>
                <a:lnTo>
                  <a:pt x="265" y="28200"/>
                </a:lnTo>
                <a:lnTo>
                  <a:pt x="265" y="28200"/>
                </a:lnTo>
                <a:lnTo>
                  <a:pt x="303" y="28087"/>
                </a:lnTo>
                <a:lnTo>
                  <a:pt x="303" y="28087"/>
                </a:lnTo>
                <a:lnTo>
                  <a:pt x="397" y="27766"/>
                </a:lnTo>
                <a:lnTo>
                  <a:pt x="397" y="27766"/>
                </a:lnTo>
                <a:lnTo>
                  <a:pt x="492" y="27444"/>
                </a:lnTo>
                <a:lnTo>
                  <a:pt x="492" y="27444"/>
                </a:lnTo>
                <a:lnTo>
                  <a:pt x="529" y="27312"/>
                </a:lnTo>
                <a:lnTo>
                  <a:pt x="529" y="27312"/>
                </a:lnTo>
                <a:lnTo>
                  <a:pt x="567" y="27218"/>
                </a:lnTo>
                <a:lnTo>
                  <a:pt x="567" y="27218"/>
                </a:lnTo>
                <a:lnTo>
                  <a:pt x="586" y="27123"/>
                </a:lnTo>
                <a:lnTo>
                  <a:pt x="586" y="27123"/>
                </a:lnTo>
                <a:lnTo>
                  <a:pt x="624" y="26934"/>
                </a:lnTo>
                <a:lnTo>
                  <a:pt x="624" y="26934"/>
                </a:lnTo>
                <a:lnTo>
                  <a:pt x="624" y="26840"/>
                </a:lnTo>
                <a:lnTo>
                  <a:pt x="624" y="26840"/>
                </a:lnTo>
                <a:lnTo>
                  <a:pt x="643" y="26764"/>
                </a:lnTo>
                <a:lnTo>
                  <a:pt x="643" y="26764"/>
                </a:lnTo>
                <a:lnTo>
                  <a:pt x="643" y="26707"/>
                </a:lnTo>
                <a:lnTo>
                  <a:pt x="643" y="26707"/>
                </a:lnTo>
                <a:lnTo>
                  <a:pt x="643" y="26613"/>
                </a:lnTo>
                <a:lnTo>
                  <a:pt x="643" y="26613"/>
                </a:lnTo>
                <a:lnTo>
                  <a:pt x="643" y="26556"/>
                </a:lnTo>
                <a:lnTo>
                  <a:pt x="643" y="26556"/>
                </a:lnTo>
                <a:lnTo>
                  <a:pt x="643" y="26424"/>
                </a:lnTo>
                <a:lnTo>
                  <a:pt x="643" y="26424"/>
                </a:lnTo>
                <a:lnTo>
                  <a:pt x="624" y="26329"/>
                </a:lnTo>
                <a:lnTo>
                  <a:pt x="624" y="26329"/>
                </a:lnTo>
                <a:lnTo>
                  <a:pt x="624" y="26216"/>
                </a:lnTo>
                <a:lnTo>
                  <a:pt x="624" y="26216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473" y="25517"/>
                </a:lnTo>
                <a:lnTo>
                  <a:pt x="473" y="25517"/>
                </a:lnTo>
                <a:lnTo>
                  <a:pt x="378" y="25082"/>
                </a:lnTo>
                <a:lnTo>
                  <a:pt x="378" y="25082"/>
                </a:lnTo>
                <a:lnTo>
                  <a:pt x="340" y="24874"/>
                </a:lnTo>
                <a:lnTo>
                  <a:pt x="340" y="24874"/>
                </a:lnTo>
                <a:lnTo>
                  <a:pt x="303" y="24609"/>
                </a:lnTo>
                <a:lnTo>
                  <a:pt x="303" y="24609"/>
                </a:lnTo>
                <a:lnTo>
                  <a:pt x="265" y="24326"/>
                </a:lnTo>
                <a:lnTo>
                  <a:pt x="265" y="24326"/>
                </a:lnTo>
                <a:lnTo>
                  <a:pt x="208" y="24042"/>
                </a:lnTo>
                <a:lnTo>
                  <a:pt x="208" y="24042"/>
                </a:lnTo>
                <a:lnTo>
                  <a:pt x="151" y="23759"/>
                </a:lnTo>
                <a:lnTo>
                  <a:pt x="151" y="23759"/>
                </a:lnTo>
                <a:lnTo>
                  <a:pt x="76" y="23513"/>
                </a:lnTo>
                <a:lnTo>
                  <a:pt x="76" y="23513"/>
                </a:lnTo>
                <a:lnTo>
                  <a:pt x="57" y="23400"/>
                </a:lnTo>
                <a:lnTo>
                  <a:pt x="57" y="23400"/>
                </a:lnTo>
                <a:lnTo>
                  <a:pt x="19" y="23286"/>
                </a:lnTo>
                <a:lnTo>
                  <a:pt x="19" y="23286"/>
                </a:lnTo>
                <a:lnTo>
                  <a:pt x="0" y="23230"/>
                </a:lnTo>
                <a:lnTo>
                  <a:pt x="0" y="23230"/>
                </a:lnTo>
                <a:lnTo>
                  <a:pt x="0" y="23154"/>
                </a:lnTo>
                <a:lnTo>
                  <a:pt x="0" y="23154"/>
                </a:lnTo>
                <a:lnTo>
                  <a:pt x="0" y="23078"/>
                </a:lnTo>
                <a:lnTo>
                  <a:pt x="0" y="23022"/>
                </a:lnTo>
                <a:lnTo>
                  <a:pt x="0" y="23022"/>
                </a:lnTo>
                <a:lnTo>
                  <a:pt x="0" y="22946"/>
                </a:lnTo>
                <a:lnTo>
                  <a:pt x="38" y="22870"/>
                </a:lnTo>
                <a:lnTo>
                  <a:pt x="38" y="22870"/>
                </a:lnTo>
                <a:lnTo>
                  <a:pt x="57" y="22795"/>
                </a:lnTo>
                <a:lnTo>
                  <a:pt x="57" y="22795"/>
                </a:lnTo>
                <a:lnTo>
                  <a:pt x="76" y="22757"/>
                </a:lnTo>
                <a:lnTo>
                  <a:pt x="76" y="22757"/>
                </a:lnTo>
                <a:lnTo>
                  <a:pt x="133" y="22681"/>
                </a:lnTo>
                <a:lnTo>
                  <a:pt x="133" y="22681"/>
                </a:lnTo>
                <a:lnTo>
                  <a:pt x="227" y="22568"/>
                </a:lnTo>
                <a:lnTo>
                  <a:pt x="227" y="22568"/>
                </a:lnTo>
                <a:lnTo>
                  <a:pt x="265" y="22530"/>
                </a:lnTo>
                <a:lnTo>
                  <a:pt x="265" y="22530"/>
                </a:lnTo>
                <a:lnTo>
                  <a:pt x="303" y="22474"/>
                </a:lnTo>
                <a:lnTo>
                  <a:pt x="303" y="22474"/>
                </a:lnTo>
                <a:lnTo>
                  <a:pt x="378" y="22417"/>
                </a:lnTo>
                <a:lnTo>
                  <a:pt x="378" y="22417"/>
                </a:lnTo>
                <a:lnTo>
                  <a:pt x="435" y="22341"/>
                </a:lnTo>
                <a:lnTo>
                  <a:pt x="435" y="22341"/>
                </a:lnTo>
                <a:lnTo>
                  <a:pt x="511" y="22285"/>
                </a:lnTo>
                <a:lnTo>
                  <a:pt x="511" y="22285"/>
                </a:lnTo>
                <a:lnTo>
                  <a:pt x="945" y="21888"/>
                </a:lnTo>
                <a:lnTo>
                  <a:pt x="945" y="21888"/>
                </a:lnTo>
                <a:lnTo>
                  <a:pt x="1078" y="21774"/>
                </a:lnTo>
                <a:lnTo>
                  <a:pt x="1078" y="21774"/>
                </a:lnTo>
                <a:lnTo>
                  <a:pt x="1172" y="21699"/>
                </a:lnTo>
                <a:lnTo>
                  <a:pt x="1172" y="21699"/>
                </a:lnTo>
                <a:lnTo>
                  <a:pt x="1229" y="21623"/>
                </a:lnTo>
                <a:lnTo>
                  <a:pt x="1229" y="21623"/>
                </a:lnTo>
                <a:lnTo>
                  <a:pt x="1285" y="21566"/>
                </a:lnTo>
                <a:lnTo>
                  <a:pt x="1285" y="21566"/>
                </a:lnTo>
                <a:lnTo>
                  <a:pt x="1323" y="21510"/>
                </a:lnTo>
                <a:lnTo>
                  <a:pt x="1323" y="21510"/>
                </a:lnTo>
                <a:lnTo>
                  <a:pt x="1361" y="21472"/>
                </a:lnTo>
                <a:lnTo>
                  <a:pt x="1361" y="21472"/>
                </a:lnTo>
                <a:lnTo>
                  <a:pt x="1399" y="21396"/>
                </a:lnTo>
                <a:lnTo>
                  <a:pt x="1399" y="21396"/>
                </a:lnTo>
                <a:lnTo>
                  <a:pt x="1456" y="21321"/>
                </a:lnTo>
                <a:lnTo>
                  <a:pt x="1456" y="21321"/>
                </a:lnTo>
                <a:lnTo>
                  <a:pt x="1493" y="21245"/>
                </a:lnTo>
                <a:lnTo>
                  <a:pt x="1493" y="21245"/>
                </a:lnTo>
                <a:lnTo>
                  <a:pt x="1569" y="21094"/>
                </a:lnTo>
                <a:lnTo>
                  <a:pt x="1569" y="21094"/>
                </a:lnTo>
                <a:lnTo>
                  <a:pt x="1664" y="20905"/>
                </a:lnTo>
                <a:lnTo>
                  <a:pt x="1664" y="20905"/>
                </a:lnTo>
                <a:lnTo>
                  <a:pt x="1777" y="20678"/>
                </a:lnTo>
                <a:lnTo>
                  <a:pt x="1777" y="20678"/>
                </a:lnTo>
                <a:lnTo>
                  <a:pt x="1985" y="20262"/>
                </a:lnTo>
                <a:lnTo>
                  <a:pt x="1985" y="20262"/>
                </a:lnTo>
                <a:lnTo>
                  <a:pt x="2174" y="19846"/>
                </a:lnTo>
                <a:lnTo>
                  <a:pt x="2174" y="19846"/>
                </a:lnTo>
                <a:lnTo>
                  <a:pt x="2287" y="19638"/>
                </a:lnTo>
                <a:lnTo>
                  <a:pt x="2287" y="19638"/>
                </a:lnTo>
                <a:lnTo>
                  <a:pt x="2325" y="19525"/>
                </a:lnTo>
                <a:lnTo>
                  <a:pt x="2325" y="19525"/>
                </a:lnTo>
                <a:lnTo>
                  <a:pt x="2344" y="19487"/>
                </a:lnTo>
                <a:lnTo>
                  <a:pt x="2344" y="19487"/>
                </a:lnTo>
                <a:lnTo>
                  <a:pt x="2363" y="19412"/>
                </a:lnTo>
                <a:lnTo>
                  <a:pt x="2363" y="19412"/>
                </a:lnTo>
                <a:lnTo>
                  <a:pt x="2401" y="19336"/>
                </a:lnTo>
                <a:lnTo>
                  <a:pt x="2401" y="19336"/>
                </a:lnTo>
                <a:lnTo>
                  <a:pt x="2420" y="19298"/>
                </a:lnTo>
                <a:lnTo>
                  <a:pt x="2420" y="19298"/>
                </a:lnTo>
                <a:lnTo>
                  <a:pt x="2420" y="19260"/>
                </a:lnTo>
                <a:lnTo>
                  <a:pt x="2420" y="19260"/>
                </a:lnTo>
                <a:lnTo>
                  <a:pt x="2457" y="19166"/>
                </a:lnTo>
                <a:lnTo>
                  <a:pt x="2457" y="19166"/>
                </a:lnTo>
                <a:lnTo>
                  <a:pt x="2476" y="19053"/>
                </a:lnTo>
                <a:lnTo>
                  <a:pt x="2476" y="19053"/>
                </a:lnTo>
                <a:lnTo>
                  <a:pt x="2495" y="18939"/>
                </a:lnTo>
                <a:lnTo>
                  <a:pt x="2495" y="18939"/>
                </a:lnTo>
                <a:lnTo>
                  <a:pt x="2514" y="18864"/>
                </a:lnTo>
                <a:lnTo>
                  <a:pt x="2514" y="18864"/>
                </a:lnTo>
                <a:lnTo>
                  <a:pt x="2514" y="18807"/>
                </a:lnTo>
                <a:lnTo>
                  <a:pt x="2514" y="18807"/>
                </a:lnTo>
                <a:lnTo>
                  <a:pt x="2533" y="18656"/>
                </a:lnTo>
                <a:lnTo>
                  <a:pt x="2533" y="18656"/>
                </a:lnTo>
                <a:lnTo>
                  <a:pt x="2552" y="18504"/>
                </a:lnTo>
                <a:lnTo>
                  <a:pt x="2552" y="18504"/>
                </a:lnTo>
                <a:lnTo>
                  <a:pt x="2571" y="18297"/>
                </a:lnTo>
                <a:lnTo>
                  <a:pt x="2571" y="18297"/>
                </a:lnTo>
                <a:lnTo>
                  <a:pt x="2571" y="18183"/>
                </a:lnTo>
                <a:lnTo>
                  <a:pt x="2571" y="18183"/>
                </a:lnTo>
                <a:lnTo>
                  <a:pt x="2552" y="18051"/>
                </a:lnTo>
                <a:lnTo>
                  <a:pt x="2552" y="18051"/>
                </a:lnTo>
                <a:lnTo>
                  <a:pt x="2552" y="17975"/>
                </a:lnTo>
                <a:lnTo>
                  <a:pt x="2552" y="17975"/>
                </a:lnTo>
                <a:lnTo>
                  <a:pt x="2533" y="17900"/>
                </a:lnTo>
                <a:lnTo>
                  <a:pt x="2533" y="17900"/>
                </a:lnTo>
                <a:lnTo>
                  <a:pt x="2514" y="17767"/>
                </a:lnTo>
                <a:lnTo>
                  <a:pt x="2514" y="17767"/>
                </a:lnTo>
                <a:lnTo>
                  <a:pt x="2495" y="17673"/>
                </a:lnTo>
                <a:lnTo>
                  <a:pt x="2495" y="17673"/>
                </a:lnTo>
                <a:lnTo>
                  <a:pt x="2476" y="17559"/>
                </a:lnTo>
                <a:lnTo>
                  <a:pt x="2476" y="17559"/>
                </a:lnTo>
                <a:lnTo>
                  <a:pt x="2401" y="17370"/>
                </a:lnTo>
                <a:lnTo>
                  <a:pt x="2401" y="17370"/>
                </a:lnTo>
                <a:lnTo>
                  <a:pt x="2344" y="17163"/>
                </a:lnTo>
                <a:lnTo>
                  <a:pt x="2344" y="17163"/>
                </a:lnTo>
                <a:lnTo>
                  <a:pt x="2306" y="17087"/>
                </a:lnTo>
                <a:lnTo>
                  <a:pt x="2306" y="17087"/>
                </a:lnTo>
                <a:lnTo>
                  <a:pt x="2287" y="17030"/>
                </a:lnTo>
                <a:lnTo>
                  <a:pt x="2287" y="17030"/>
                </a:lnTo>
                <a:lnTo>
                  <a:pt x="2287" y="16974"/>
                </a:lnTo>
                <a:lnTo>
                  <a:pt x="2287" y="16974"/>
                </a:lnTo>
                <a:lnTo>
                  <a:pt x="2268" y="16879"/>
                </a:lnTo>
                <a:lnTo>
                  <a:pt x="2268" y="16879"/>
                </a:lnTo>
                <a:lnTo>
                  <a:pt x="2249" y="16822"/>
                </a:lnTo>
                <a:lnTo>
                  <a:pt x="2249" y="16822"/>
                </a:lnTo>
                <a:lnTo>
                  <a:pt x="2249" y="16747"/>
                </a:lnTo>
                <a:lnTo>
                  <a:pt x="2249" y="16747"/>
                </a:lnTo>
                <a:lnTo>
                  <a:pt x="2249" y="16709"/>
                </a:lnTo>
                <a:lnTo>
                  <a:pt x="2249" y="16709"/>
                </a:lnTo>
                <a:lnTo>
                  <a:pt x="2231" y="16633"/>
                </a:lnTo>
                <a:lnTo>
                  <a:pt x="2231" y="16633"/>
                </a:lnTo>
                <a:lnTo>
                  <a:pt x="2231" y="16614"/>
                </a:lnTo>
                <a:lnTo>
                  <a:pt x="2231" y="16614"/>
                </a:lnTo>
                <a:lnTo>
                  <a:pt x="2231" y="16520"/>
                </a:lnTo>
                <a:lnTo>
                  <a:pt x="2231" y="16520"/>
                </a:lnTo>
                <a:lnTo>
                  <a:pt x="2231" y="16425"/>
                </a:lnTo>
                <a:lnTo>
                  <a:pt x="2231" y="16425"/>
                </a:lnTo>
                <a:lnTo>
                  <a:pt x="2231" y="16293"/>
                </a:lnTo>
                <a:lnTo>
                  <a:pt x="2231" y="16293"/>
                </a:lnTo>
                <a:lnTo>
                  <a:pt x="2231" y="16255"/>
                </a:lnTo>
                <a:lnTo>
                  <a:pt x="2231" y="16255"/>
                </a:lnTo>
                <a:lnTo>
                  <a:pt x="2249" y="16199"/>
                </a:lnTo>
                <a:lnTo>
                  <a:pt x="2249" y="16199"/>
                </a:lnTo>
                <a:lnTo>
                  <a:pt x="2249" y="16085"/>
                </a:lnTo>
                <a:lnTo>
                  <a:pt x="2249" y="16085"/>
                </a:lnTo>
                <a:lnTo>
                  <a:pt x="2268" y="15991"/>
                </a:lnTo>
                <a:lnTo>
                  <a:pt x="2268" y="15991"/>
                </a:lnTo>
                <a:lnTo>
                  <a:pt x="2268" y="15934"/>
                </a:lnTo>
                <a:lnTo>
                  <a:pt x="2268" y="15934"/>
                </a:lnTo>
                <a:lnTo>
                  <a:pt x="2287" y="15858"/>
                </a:lnTo>
                <a:lnTo>
                  <a:pt x="2287" y="15858"/>
                </a:lnTo>
                <a:lnTo>
                  <a:pt x="2306" y="15726"/>
                </a:lnTo>
                <a:lnTo>
                  <a:pt x="2306" y="15726"/>
                </a:lnTo>
                <a:lnTo>
                  <a:pt x="2325" y="15650"/>
                </a:lnTo>
                <a:lnTo>
                  <a:pt x="2325" y="15650"/>
                </a:lnTo>
                <a:lnTo>
                  <a:pt x="2344" y="15575"/>
                </a:lnTo>
                <a:lnTo>
                  <a:pt x="2344" y="15575"/>
                </a:lnTo>
                <a:lnTo>
                  <a:pt x="2344" y="15537"/>
                </a:lnTo>
                <a:lnTo>
                  <a:pt x="2344" y="15537"/>
                </a:lnTo>
                <a:lnTo>
                  <a:pt x="2363" y="15499"/>
                </a:lnTo>
                <a:lnTo>
                  <a:pt x="2363" y="15499"/>
                </a:lnTo>
                <a:lnTo>
                  <a:pt x="2363" y="15480"/>
                </a:lnTo>
                <a:lnTo>
                  <a:pt x="2363" y="15480"/>
                </a:lnTo>
                <a:lnTo>
                  <a:pt x="2382" y="15424"/>
                </a:lnTo>
                <a:lnTo>
                  <a:pt x="2382" y="15424"/>
                </a:lnTo>
                <a:lnTo>
                  <a:pt x="2401" y="15405"/>
                </a:lnTo>
                <a:lnTo>
                  <a:pt x="2401" y="15405"/>
                </a:lnTo>
                <a:lnTo>
                  <a:pt x="2420" y="15367"/>
                </a:lnTo>
                <a:lnTo>
                  <a:pt x="2420" y="15367"/>
                </a:lnTo>
                <a:lnTo>
                  <a:pt x="2438" y="15329"/>
                </a:lnTo>
                <a:lnTo>
                  <a:pt x="2438" y="15329"/>
                </a:lnTo>
                <a:lnTo>
                  <a:pt x="2457" y="15291"/>
                </a:lnTo>
                <a:lnTo>
                  <a:pt x="2457" y="15291"/>
                </a:lnTo>
                <a:lnTo>
                  <a:pt x="2476" y="15254"/>
                </a:lnTo>
                <a:lnTo>
                  <a:pt x="2476" y="15254"/>
                </a:lnTo>
                <a:lnTo>
                  <a:pt x="2703" y="14951"/>
                </a:lnTo>
                <a:lnTo>
                  <a:pt x="2703" y="14951"/>
                </a:lnTo>
                <a:lnTo>
                  <a:pt x="2949" y="14630"/>
                </a:lnTo>
                <a:lnTo>
                  <a:pt x="2949" y="14630"/>
                </a:lnTo>
                <a:lnTo>
                  <a:pt x="3176" y="14309"/>
                </a:lnTo>
                <a:lnTo>
                  <a:pt x="3176" y="14309"/>
                </a:lnTo>
                <a:lnTo>
                  <a:pt x="3308" y="14082"/>
                </a:lnTo>
                <a:lnTo>
                  <a:pt x="3308" y="14082"/>
                </a:lnTo>
                <a:lnTo>
                  <a:pt x="3383" y="13968"/>
                </a:lnTo>
                <a:lnTo>
                  <a:pt x="3383" y="13968"/>
                </a:lnTo>
                <a:lnTo>
                  <a:pt x="3440" y="13855"/>
                </a:lnTo>
                <a:lnTo>
                  <a:pt x="3440" y="13855"/>
                </a:lnTo>
                <a:lnTo>
                  <a:pt x="3478" y="13760"/>
                </a:lnTo>
                <a:lnTo>
                  <a:pt x="3478" y="13760"/>
                </a:lnTo>
                <a:lnTo>
                  <a:pt x="3516" y="13685"/>
                </a:lnTo>
                <a:lnTo>
                  <a:pt x="3516" y="13685"/>
                </a:lnTo>
                <a:lnTo>
                  <a:pt x="3572" y="13590"/>
                </a:lnTo>
                <a:lnTo>
                  <a:pt x="3572" y="13590"/>
                </a:lnTo>
                <a:lnTo>
                  <a:pt x="3610" y="13477"/>
                </a:lnTo>
                <a:lnTo>
                  <a:pt x="3610" y="13477"/>
                </a:lnTo>
                <a:lnTo>
                  <a:pt x="3799" y="13061"/>
                </a:lnTo>
                <a:lnTo>
                  <a:pt x="3799" y="13061"/>
                </a:lnTo>
                <a:lnTo>
                  <a:pt x="3969" y="12702"/>
                </a:lnTo>
                <a:lnTo>
                  <a:pt x="3969" y="12702"/>
                </a:lnTo>
                <a:lnTo>
                  <a:pt x="4083" y="12494"/>
                </a:lnTo>
                <a:lnTo>
                  <a:pt x="4083" y="12494"/>
                </a:lnTo>
                <a:lnTo>
                  <a:pt x="4139" y="12400"/>
                </a:lnTo>
                <a:lnTo>
                  <a:pt x="4139" y="12400"/>
                </a:lnTo>
                <a:lnTo>
                  <a:pt x="4196" y="12324"/>
                </a:lnTo>
                <a:lnTo>
                  <a:pt x="4196" y="12324"/>
                </a:lnTo>
                <a:lnTo>
                  <a:pt x="4234" y="12267"/>
                </a:lnTo>
                <a:lnTo>
                  <a:pt x="4234" y="12267"/>
                </a:lnTo>
                <a:lnTo>
                  <a:pt x="4272" y="12211"/>
                </a:lnTo>
                <a:lnTo>
                  <a:pt x="4272" y="12211"/>
                </a:lnTo>
                <a:lnTo>
                  <a:pt x="4310" y="12173"/>
                </a:lnTo>
                <a:lnTo>
                  <a:pt x="4310" y="12173"/>
                </a:lnTo>
                <a:lnTo>
                  <a:pt x="4366" y="12135"/>
                </a:lnTo>
                <a:lnTo>
                  <a:pt x="4366" y="12135"/>
                </a:lnTo>
                <a:lnTo>
                  <a:pt x="4385" y="12097"/>
                </a:lnTo>
                <a:lnTo>
                  <a:pt x="4385" y="12097"/>
                </a:lnTo>
                <a:lnTo>
                  <a:pt x="4404" y="12078"/>
                </a:lnTo>
                <a:lnTo>
                  <a:pt x="4404" y="12078"/>
                </a:lnTo>
                <a:lnTo>
                  <a:pt x="4423" y="12059"/>
                </a:lnTo>
                <a:lnTo>
                  <a:pt x="4423" y="12059"/>
                </a:lnTo>
                <a:lnTo>
                  <a:pt x="4499" y="12003"/>
                </a:lnTo>
                <a:lnTo>
                  <a:pt x="4499" y="12003"/>
                </a:lnTo>
                <a:lnTo>
                  <a:pt x="4555" y="11965"/>
                </a:lnTo>
                <a:lnTo>
                  <a:pt x="4555" y="11965"/>
                </a:lnTo>
                <a:lnTo>
                  <a:pt x="4593" y="11946"/>
                </a:lnTo>
                <a:lnTo>
                  <a:pt x="4593" y="11946"/>
                </a:lnTo>
                <a:lnTo>
                  <a:pt x="4820" y="11814"/>
                </a:lnTo>
                <a:lnTo>
                  <a:pt x="4820" y="11814"/>
                </a:lnTo>
                <a:lnTo>
                  <a:pt x="4990" y="11738"/>
                </a:lnTo>
                <a:lnTo>
                  <a:pt x="4990" y="11738"/>
                </a:lnTo>
                <a:lnTo>
                  <a:pt x="5103" y="11700"/>
                </a:lnTo>
                <a:lnTo>
                  <a:pt x="5103" y="11700"/>
                </a:lnTo>
                <a:lnTo>
                  <a:pt x="5198" y="11662"/>
                </a:lnTo>
                <a:lnTo>
                  <a:pt x="5198" y="11662"/>
                </a:lnTo>
                <a:lnTo>
                  <a:pt x="5292" y="11644"/>
                </a:lnTo>
                <a:lnTo>
                  <a:pt x="5292" y="11644"/>
                </a:lnTo>
                <a:lnTo>
                  <a:pt x="5387" y="11606"/>
                </a:lnTo>
                <a:lnTo>
                  <a:pt x="5387" y="11606"/>
                </a:lnTo>
                <a:lnTo>
                  <a:pt x="5500" y="11587"/>
                </a:lnTo>
                <a:lnTo>
                  <a:pt x="5500" y="11587"/>
                </a:lnTo>
                <a:lnTo>
                  <a:pt x="5538" y="11568"/>
                </a:lnTo>
                <a:lnTo>
                  <a:pt x="5538" y="11568"/>
                </a:lnTo>
                <a:lnTo>
                  <a:pt x="5614" y="11530"/>
                </a:lnTo>
                <a:lnTo>
                  <a:pt x="5614" y="11530"/>
                </a:lnTo>
                <a:lnTo>
                  <a:pt x="5746" y="11492"/>
                </a:lnTo>
                <a:lnTo>
                  <a:pt x="5746" y="11492"/>
                </a:lnTo>
                <a:lnTo>
                  <a:pt x="5765" y="11473"/>
                </a:lnTo>
                <a:lnTo>
                  <a:pt x="5765" y="11473"/>
                </a:lnTo>
                <a:lnTo>
                  <a:pt x="5822" y="11455"/>
                </a:lnTo>
                <a:lnTo>
                  <a:pt x="5822" y="11455"/>
                </a:lnTo>
                <a:lnTo>
                  <a:pt x="5878" y="11417"/>
                </a:lnTo>
                <a:lnTo>
                  <a:pt x="5878" y="11417"/>
                </a:lnTo>
                <a:lnTo>
                  <a:pt x="6030" y="11360"/>
                </a:lnTo>
                <a:lnTo>
                  <a:pt x="6030" y="11360"/>
                </a:lnTo>
                <a:lnTo>
                  <a:pt x="6030" y="11341"/>
                </a:lnTo>
                <a:lnTo>
                  <a:pt x="6030" y="11341"/>
                </a:lnTo>
                <a:lnTo>
                  <a:pt x="6086" y="11303"/>
                </a:lnTo>
                <a:lnTo>
                  <a:pt x="6086" y="11303"/>
                </a:lnTo>
                <a:lnTo>
                  <a:pt x="6162" y="11266"/>
                </a:lnTo>
                <a:lnTo>
                  <a:pt x="6162" y="11266"/>
                </a:lnTo>
                <a:lnTo>
                  <a:pt x="6294" y="11171"/>
                </a:lnTo>
                <a:lnTo>
                  <a:pt x="6294" y="11171"/>
                </a:lnTo>
                <a:lnTo>
                  <a:pt x="6294" y="11152"/>
                </a:lnTo>
                <a:lnTo>
                  <a:pt x="6294" y="11152"/>
                </a:lnTo>
                <a:lnTo>
                  <a:pt x="6351" y="11114"/>
                </a:lnTo>
                <a:lnTo>
                  <a:pt x="6351" y="11114"/>
                </a:lnTo>
                <a:lnTo>
                  <a:pt x="6426" y="11058"/>
                </a:lnTo>
                <a:lnTo>
                  <a:pt x="6426" y="11058"/>
                </a:lnTo>
                <a:lnTo>
                  <a:pt x="6483" y="11001"/>
                </a:lnTo>
                <a:lnTo>
                  <a:pt x="6483" y="11001"/>
                </a:lnTo>
                <a:lnTo>
                  <a:pt x="6559" y="10944"/>
                </a:lnTo>
                <a:lnTo>
                  <a:pt x="6559" y="10944"/>
                </a:lnTo>
                <a:lnTo>
                  <a:pt x="6691" y="10812"/>
                </a:lnTo>
                <a:lnTo>
                  <a:pt x="6691" y="10812"/>
                </a:lnTo>
                <a:lnTo>
                  <a:pt x="6748" y="10736"/>
                </a:lnTo>
                <a:lnTo>
                  <a:pt x="6748" y="10736"/>
                </a:lnTo>
                <a:lnTo>
                  <a:pt x="6823" y="10680"/>
                </a:lnTo>
                <a:lnTo>
                  <a:pt x="6823" y="10680"/>
                </a:lnTo>
                <a:lnTo>
                  <a:pt x="6937" y="10547"/>
                </a:lnTo>
                <a:lnTo>
                  <a:pt x="6937" y="10547"/>
                </a:lnTo>
                <a:lnTo>
                  <a:pt x="7164" y="10264"/>
                </a:lnTo>
                <a:lnTo>
                  <a:pt x="7164" y="10264"/>
                </a:lnTo>
                <a:lnTo>
                  <a:pt x="7220" y="10207"/>
                </a:lnTo>
                <a:lnTo>
                  <a:pt x="7220" y="10207"/>
                </a:lnTo>
                <a:lnTo>
                  <a:pt x="7277" y="10132"/>
                </a:lnTo>
                <a:lnTo>
                  <a:pt x="7277" y="10132"/>
                </a:lnTo>
                <a:lnTo>
                  <a:pt x="7371" y="9999"/>
                </a:lnTo>
                <a:lnTo>
                  <a:pt x="7371" y="9999"/>
                </a:lnTo>
                <a:lnTo>
                  <a:pt x="7466" y="9848"/>
                </a:lnTo>
                <a:lnTo>
                  <a:pt x="7466" y="9848"/>
                </a:lnTo>
                <a:lnTo>
                  <a:pt x="7542" y="9697"/>
                </a:lnTo>
                <a:lnTo>
                  <a:pt x="7542" y="9697"/>
                </a:lnTo>
                <a:lnTo>
                  <a:pt x="7636" y="9546"/>
                </a:lnTo>
                <a:lnTo>
                  <a:pt x="7636" y="9546"/>
                </a:lnTo>
                <a:lnTo>
                  <a:pt x="7693" y="9432"/>
                </a:lnTo>
                <a:lnTo>
                  <a:pt x="7693" y="9432"/>
                </a:lnTo>
                <a:lnTo>
                  <a:pt x="7749" y="9338"/>
                </a:lnTo>
                <a:lnTo>
                  <a:pt x="7749" y="9338"/>
                </a:lnTo>
                <a:lnTo>
                  <a:pt x="7768" y="9281"/>
                </a:lnTo>
                <a:lnTo>
                  <a:pt x="7768" y="9281"/>
                </a:lnTo>
                <a:lnTo>
                  <a:pt x="7806" y="9224"/>
                </a:lnTo>
                <a:lnTo>
                  <a:pt x="7806" y="9224"/>
                </a:lnTo>
                <a:lnTo>
                  <a:pt x="7825" y="9168"/>
                </a:lnTo>
                <a:lnTo>
                  <a:pt x="7825" y="9168"/>
                </a:lnTo>
                <a:lnTo>
                  <a:pt x="7863" y="9073"/>
                </a:lnTo>
                <a:lnTo>
                  <a:pt x="7863" y="9073"/>
                </a:lnTo>
                <a:lnTo>
                  <a:pt x="7882" y="8998"/>
                </a:lnTo>
                <a:lnTo>
                  <a:pt x="7882" y="8998"/>
                </a:lnTo>
                <a:lnTo>
                  <a:pt x="7920" y="8903"/>
                </a:lnTo>
                <a:lnTo>
                  <a:pt x="7920" y="8903"/>
                </a:lnTo>
                <a:lnTo>
                  <a:pt x="7920" y="8846"/>
                </a:lnTo>
                <a:lnTo>
                  <a:pt x="7920" y="8846"/>
                </a:lnTo>
                <a:lnTo>
                  <a:pt x="7938" y="8809"/>
                </a:lnTo>
                <a:lnTo>
                  <a:pt x="7938" y="8809"/>
                </a:lnTo>
                <a:lnTo>
                  <a:pt x="7957" y="8714"/>
                </a:lnTo>
                <a:lnTo>
                  <a:pt x="7957" y="8714"/>
                </a:lnTo>
                <a:lnTo>
                  <a:pt x="7976" y="8563"/>
                </a:lnTo>
                <a:lnTo>
                  <a:pt x="7976" y="8563"/>
                </a:lnTo>
                <a:lnTo>
                  <a:pt x="7995" y="8487"/>
                </a:lnTo>
                <a:lnTo>
                  <a:pt x="7995" y="8487"/>
                </a:lnTo>
                <a:lnTo>
                  <a:pt x="7995" y="8412"/>
                </a:lnTo>
                <a:lnTo>
                  <a:pt x="7995" y="8412"/>
                </a:lnTo>
                <a:lnTo>
                  <a:pt x="8033" y="8260"/>
                </a:lnTo>
                <a:lnTo>
                  <a:pt x="8033" y="8260"/>
                </a:lnTo>
                <a:lnTo>
                  <a:pt x="8052" y="8128"/>
                </a:lnTo>
                <a:lnTo>
                  <a:pt x="8052" y="8128"/>
                </a:lnTo>
                <a:lnTo>
                  <a:pt x="8071" y="7977"/>
                </a:lnTo>
                <a:lnTo>
                  <a:pt x="8071" y="7977"/>
                </a:lnTo>
                <a:lnTo>
                  <a:pt x="8071" y="7901"/>
                </a:lnTo>
                <a:lnTo>
                  <a:pt x="8071" y="7901"/>
                </a:lnTo>
                <a:lnTo>
                  <a:pt x="8090" y="7826"/>
                </a:lnTo>
                <a:lnTo>
                  <a:pt x="8090" y="7826"/>
                </a:lnTo>
                <a:lnTo>
                  <a:pt x="8127" y="7674"/>
                </a:lnTo>
                <a:lnTo>
                  <a:pt x="8127" y="7674"/>
                </a:lnTo>
                <a:lnTo>
                  <a:pt x="8146" y="7599"/>
                </a:lnTo>
                <a:lnTo>
                  <a:pt x="8146" y="7599"/>
                </a:lnTo>
                <a:lnTo>
                  <a:pt x="8165" y="7504"/>
                </a:lnTo>
                <a:lnTo>
                  <a:pt x="8165" y="7504"/>
                </a:lnTo>
                <a:lnTo>
                  <a:pt x="8203" y="7429"/>
                </a:lnTo>
                <a:lnTo>
                  <a:pt x="8203" y="7429"/>
                </a:lnTo>
                <a:lnTo>
                  <a:pt x="8260" y="7278"/>
                </a:lnTo>
                <a:lnTo>
                  <a:pt x="8260" y="7278"/>
                </a:lnTo>
                <a:lnTo>
                  <a:pt x="8392" y="7070"/>
                </a:lnTo>
                <a:lnTo>
                  <a:pt x="8392" y="7070"/>
                </a:lnTo>
                <a:lnTo>
                  <a:pt x="8411" y="7032"/>
                </a:lnTo>
                <a:lnTo>
                  <a:pt x="8411" y="7032"/>
                </a:lnTo>
                <a:lnTo>
                  <a:pt x="8468" y="6956"/>
                </a:lnTo>
                <a:lnTo>
                  <a:pt x="8468" y="6956"/>
                </a:lnTo>
                <a:lnTo>
                  <a:pt x="8505" y="6918"/>
                </a:lnTo>
                <a:lnTo>
                  <a:pt x="8505" y="6918"/>
                </a:lnTo>
                <a:lnTo>
                  <a:pt x="8562" y="6843"/>
                </a:lnTo>
                <a:lnTo>
                  <a:pt x="8562" y="6843"/>
                </a:lnTo>
                <a:lnTo>
                  <a:pt x="8581" y="6824"/>
                </a:lnTo>
                <a:lnTo>
                  <a:pt x="8581" y="6824"/>
                </a:lnTo>
                <a:lnTo>
                  <a:pt x="8657" y="6748"/>
                </a:lnTo>
                <a:lnTo>
                  <a:pt x="8657" y="6748"/>
                </a:lnTo>
                <a:lnTo>
                  <a:pt x="8694" y="6711"/>
                </a:lnTo>
                <a:lnTo>
                  <a:pt x="8694" y="6711"/>
                </a:lnTo>
                <a:lnTo>
                  <a:pt x="8751" y="6635"/>
                </a:lnTo>
                <a:lnTo>
                  <a:pt x="8751" y="6635"/>
                </a:lnTo>
                <a:lnTo>
                  <a:pt x="8827" y="6559"/>
                </a:lnTo>
                <a:lnTo>
                  <a:pt x="8827" y="6559"/>
                </a:lnTo>
                <a:lnTo>
                  <a:pt x="8865" y="6522"/>
                </a:lnTo>
                <a:lnTo>
                  <a:pt x="8865" y="6522"/>
                </a:lnTo>
                <a:lnTo>
                  <a:pt x="8959" y="6446"/>
                </a:lnTo>
                <a:lnTo>
                  <a:pt x="8959" y="6446"/>
                </a:lnTo>
                <a:lnTo>
                  <a:pt x="9091" y="6333"/>
                </a:lnTo>
                <a:lnTo>
                  <a:pt x="9091" y="6333"/>
                </a:lnTo>
                <a:lnTo>
                  <a:pt x="9224" y="6219"/>
                </a:lnTo>
                <a:lnTo>
                  <a:pt x="9224" y="6219"/>
                </a:lnTo>
                <a:lnTo>
                  <a:pt x="9318" y="6125"/>
                </a:lnTo>
                <a:lnTo>
                  <a:pt x="9318" y="6125"/>
                </a:lnTo>
                <a:lnTo>
                  <a:pt x="9375" y="6068"/>
                </a:lnTo>
                <a:lnTo>
                  <a:pt x="9375" y="6068"/>
                </a:lnTo>
                <a:lnTo>
                  <a:pt x="9432" y="6011"/>
                </a:lnTo>
                <a:lnTo>
                  <a:pt x="9432" y="6011"/>
                </a:lnTo>
                <a:lnTo>
                  <a:pt x="9526" y="5917"/>
                </a:lnTo>
                <a:lnTo>
                  <a:pt x="9526" y="5917"/>
                </a:lnTo>
                <a:lnTo>
                  <a:pt x="9640" y="5766"/>
                </a:lnTo>
                <a:lnTo>
                  <a:pt x="9640" y="5766"/>
                </a:lnTo>
                <a:lnTo>
                  <a:pt x="9696" y="5690"/>
                </a:lnTo>
                <a:lnTo>
                  <a:pt x="9696" y="5690"/>
                </a:lnTo>
                <a:lnTo>
                  <a:pt x="9734" y="5652"/>
                </a:lnTo>
                <a:lnTo>
                  <a:pt x="9734" y="5652"/>
                </a:lnTo>
                <a:lnTo>
                  <a:pt x="9772" y="5577"/>
                </a:lnTo>
                <a:lnTo>
                  <a:pt x="9772" y="5577"/>
                </a:lnTo>
                <a:lnTo>
                  <a:pt x="9829" y="5501"/>
                </a:lnTo>
                <a:lnTo>
                  <a:pt x="9829" y="5501"/>
                </a:lnTo>
                <a:lnTo>
                  <a:pt x="9847" y="5463"/>
                </a:lnTo>
                <a:lnTo>
                  <a:pt x="9847" y="5463"/>
                </a:lnTo>
                <a:lnTo>
                  <a:pt x="9866" y="5425"/>
                </a:lnTo>
                <a:lnTo>
                  <a:pt x="9866" y="5425"/>
                </a:lnTo>
                <a:lnTo>
                  <a:pt x="9923" y="5331"/>
                </a:lnTo>
                <a:lnTo>
                  <a:pt x="9923" y="5331"/>
                </a:lnTo>
                <a:lnTo>
                  <a:pt x="9980" y="5236"/>
                </a:lnTo>
                <a:lnTo>
                  <a:pt x="9980" y="5236"/>
                </a:lnTo>
                <a:lnTo>
                  <a:pt x="10018" y="5142"/>
                </a:lnTo>
                <a:lnTo>
                  <a:pt x="10018" y="5142"/>
                </a:lnTo>
                <a:lnTo>
                  <a:pt x="10055" y="5047"/>
                </a:lnTo>
                <a:lnTo>
                  <a:pt x="10055" y="5047"/>
                </a:lnTo>
                <a:lnTo>
                  <a:pt x="10112" y="4953"/>
                </a:lnTo>
                <a:lnTo>
                  <a:pt x="10112" y="4953"/>
                </a:lnTo>
                <a:lnTo>
                  <a:pt x="10150" y="4839"/>
                </a:lnTo>
                <a:lnTo>
                  <a:pt x="10150" y="4839"/>
                </a:lnTo>
                <a:lnTo>
                  <a:pt x="10169" y="4764"/>
                </a:lnTo>
                <a:lnTo>
                  <a:pt x="10169" y="4764"/>
                </a:lnTo>
                <a:lnTo>
                  <a:pt x="10188" y="4707"/>
                </a:lnTo>
                <a:lnTo>
                  <a:pt x="10188" y="4707"/>
                </a:lnTo>
                <a:lnTo>
                  <a:pt x="10207" y="4650"/>
                </a:lnTo>
                <a:lnTo>
                  <a:pt x="10207" y="4650"/>
                </a:lnTo>
                <a:lnTo>
                  <a:pt x="10225" y="4575"/>
                </a:lnTo>
                <a:lnTo>
                  <a:pt x="10225" y="4575"/>
                </a:lnTo>
                <a:lnTo>
                  <a:pt x="10244" y="4480"/>
                </a:lnTo>
                <a:lnTo>
                  <a:pt x="10244" y="4480"/>
                </a:lnTo>
                <a:lnTo>
                  <a:pt x="10244" y="4424"/>
                </a:lnTo>
                <a:lnTo>
                  <a:pt x="10244" y="4424"/>
                </a:lnTo>
                <a:lnTo>
                  <a:pt x="10244" y="4367"/>
                </a:lnTo>
                <a:lnTo>
                  <a:pt x="10244" y="4367"/>
                </a:lnTo>
                <a:lnTo>
                  <a:pt x="10244" y="4291"/>
                </a:lnTo>
                <a:lnTo>
                  <a:pt x="10244" y="4291"/>
                </a:lnTo>
                <a:lnTo>
                  <a:pt x="10244" y="4216"/>
                </a:lnTo>
                <a:lnTo>
                  <a:pt x="10244" y="4216"/>
                </a:lnTo>
                <a:lnTo>
                  <a:pt x="10244" y="4140"/>
                </a:lnTo>
                <a:lnTo>
                  <a:pt x="10244" y="4140"/>
                </a:lnTo>
                <a:lnTo>
                  <a:pt x="10244" y="4046"/>
                </a:lnTo>
                <a:lnTo>
                  <a:pt x="10244" y="4046"/>
                </a:lnTo>
                <a:lnTo>
                  <a:pt x="10225" y="3970"/>
                </a:lnTo>
                <a:lnTo>
                  <a:pt x="10225" y="3970"/>
                </a:lnTo>
                <a:lnTo>
                  <a:pt x="10207" y="3857"/>
                </a:lnTo>
                <a:lnTo>
                  <a:pt x="10207" y="3857"/>
                </a:lnTo>
                <a:lnTo>
                  <a:pt x="10188" y="3686"/>
                </a:lnTo>
                <a:lnTo>
                  <a:pt x="10188" y="3686"/>
                </a:lnTo>
                <a:lnTo>
                  <a:pt x="10131" y="3346"/>
                </a:lnTo>
                <a:lnTo>
                  <a:pt x="10131" y="3346"/>
                </a:lnTo>
                <a:lnTo>
                  <a:pt x="10036" y="2912"/>
                </a:lnTo>
                <a:lnTo>
                  <a:pt x="10036" y="2912"/>
                </a:lnTo>
                <a:lnTo>
                  <a:pt x="10018" y="2798"/>
                </a:lnTo>
                <a:lnTo>
                  <a:pt x="10018" y="2798"/>
                </a:lnTo>
                <a:lnTo>
                  <a:pt x="9980" y="2704"/>
                </a:lnTo>
                <a:lnTo>
                  <a:pt x="9980" y="2704"/>
                </a:lnTo>
                <a:lnTo>
                  <a:pt x="9942" y="2458"/>
                </a:lnTo>
                <a:lnTo>
                  <a:pt x="9942" y="2458"/>
                </a:lnTo>
                <a:lnTo>
                  <a:pt x="9885" y="2004"/>
                </a:lnTo>
                <a:lnTo>
                  <a:pt x="9829" y="1570"/>
                </a:lnTo>
                <a:lnTo>
                  <a:pt x="9829" y="1570"/>
                </a:lnTo>
                <a:lnTo>
                  <a:pt x="9810" y="1362"/>
                </a:lnTo>
                <a:lnTo>
                  <a:pt x="9810" y="1362"/>
                </a:lnTo>
                <a:lnTo>
                  <a:pt x="9810" y="1286"/>
                </a:lnTo>
                <a:lnTo>
                  <a:pt x="9810" y="1286"/>
                </a:lnTo>
                <a:lnTo>
                  <a:pt x="9810" y="1173"/>
                </a:lnTo>
                <a:lnTo>
                  <a:pt x="9810" y="1173"/>
                </a:lnTo>
                <a:lnTo>
                  <a:pt x="9829" y="1003"/>
                </a:lnTo>
                <a:lnTo>
                  <a:pt x="9866" y="832"/>
                </a:lnTo>
                <a:lnTo>
                  <a:pt x="9866" y="832"/>
                </a:lnTo>
                <a:lnTo>
                  <a:pt x="9923" y="681"/>
                </a:lnTo>
                <a:lnTo>
                  <a:pt x="9923" y="681"/>
                </a:lnTo>
                <a:lnTo>
                  <a:pt x="10036" y="417"/>
                </a:lnTo>
                <a:lnTo>
                  <a:pt x="10036" y="417"/>
                </a:lnTo>
                <a:lnTo>
                  <a:pt x="10150" y="228"/>
                </a:lnTo>
                <a:lnTo>
                  <a:pt x="10282" y="20"/>
                </a:lnTo>
                <a:lnTo>
                  <a:pt x="10282" y="20"/>
                </a:lnTo>
                <a:lnTo>
                  <a:pt x="10320" y="1"/>
                </a:lnTo>
                <a:lnTo>
                  <a:pt x="10339" y="20"/>
                </a:lnTo>
                <a:lnTo>
                  <a:pt x="10339" y="20"/>
                </a:lnTo>
                <a:lnTo>
                  <a:pt x="10339" y="39"/>
                </a:lnTo>
                <a:lnTo>
                  <a:pt x="10339" y="58"/>
                </a:lnTo>
                <a:lnTo>
                  <a:pt x="10339" y="58"/>
                </a:lnTo>
                <a:lnTo>
                  <a:pt x="10282" y="133"/>
                </a:lnTo>
                <a:lnTo>
                  <a:pt x="10282" y="133"/>
                </a:lnTo>
                <a:lnTo>
                  <a:pt x="10169" y="322"/>
                </a:lnTo>
                <a:lnTo>
                  <a:pt x="10169" y="322"/>
                </a:lnTo>
                <a:lnTo>
                  <a:pt x="10112" y="417"/>
                </a:lnTo>
                <a:lnTo>
                  <a:pt x="10112" y="417"/>
                </a:lnTo>
                <a:lnTo>
                  <a:pt x="10055" y="530"/>
                </a:lnTo>
                <a:lnTo>
                  <a:pt x="10055" y="530"/>
                </a:lnTo>
                <a:lnTo>
                  <a:pt x="10018" y="625"/>
                </a:lnTo>
                <a:lnTo>
                  <a:pt x="10018" y="625"/>
                </a:lnTo>
                <a:lnTo>
                  <a:pt x="9980" y="681"/>
                </a:lnTo>
                <a:lnTo>
                  <a:pt x="10641" y="681"/>
                </a:lnTo>
                <a:lnTo>
                  <a:pt x="10641" y="681"/>
                </a:lnTo>
                <a:lnTo>
                  <a:pt x="10641" y="492"/>
                </a:lnTo>
                <a:lnTo>
                  <a:pt x="10641" y="492"/>
                </a:lnTo>
                <a:lnTo>
                  <a:pt x="10660" y="436"/>
                </a:lnTo>
                <a:lnTo>
                  <a:pt x="10660" y="360"/>
                </a:lnTo>
                <a:lnTo>
                  <a:pt x="10660" y="360"/>
                </a:lnTo>
                <a:lnTo>
                  <a:pt x="10679" y="341"/>
                </a:lnTo>
                <a:lnTo>
                  <a:pt x="10698" y="341"/>
                </a:lnTo>
                <a:lnTo>
                  <a:pt x="10698" y="341"/>
                </a:lnTo>
                <a:lnTo>
                  <a:pt x="10717" y="360"/>
                </a:lnTo>
                <a:lnTo>
                  <a:pt x="10717" y="398"/>
                </a:lnTo>
                <a:lnTo>
                  <a:pt x="10717" y="398"/>
                </a:lnTo>
                <a:lnTo>
                  <a:pt x="10717" y="454"/>
                </a:lnTo>
                <a:lnTo>
                  <a:pt x="10717" y="454"/>
                </a:lnTo>
                <a:lnTo>
                  <a:pt x="10698" y="681"/>
                </a:lnTo>
                <a:lnTo>
                  <a:pt x="10698" y="681"/>
                </a:lnTo>
                <a:lnTo>
                  <a:pt x="10679" y="984"/>
                </a:lnTo>
                <a:lnTo>
                  <a:pt x="10679" y="1286"/>
                </a:lnTo>
                <a:lnTo>
                  <a:pt x="10679" y="1286"/>
                </a:lnTo>
                <a:lnTo>
                  <a:pt x="10698" y="1400"/>
                </a:lnTo>
                <a:lnTo>
                  <a:pt x="10736" y="1513"/>
                </a:lnTo>
                <a:lnTo>
                  <a:pt x="10830" y="1740"/>
                </a:lnTo>
                <a:lnTo>
                  <a:pt x="10830" y="1740"/>
                </a:lnTo>
                <a:lnTo>
                  <a:pt x="10944" y="1967"/>
                </a:lnTo>
                <a:lnTo>
                  <a:pt x="11019" y="2174"/>
                </a:lnTo>
                <a:lnTo>
                  <a:pt x="11076" y="2401"/>
                </a:lnTo>
                <a:lnTo>
                  <a:pt x="11114" y="2609"/>
                </a:lnTo>
                <a:lnTo>
                  <a:pt x="11133" y="2836"/>
                </a:lnTo>
                <a:lnTo>
                  <a:pt x="11133" y="3044"/>
                </a:lnTo>
                <a:lnTo>
                  <a:pt x="11133" y="3516"/>
                </a:lnTo>
                <a:lnTo>
                  <a:pt x="11133" y="3516"/>
                </a:lnTo>
                <a:lnTo>
                  <a:pt x="11133" y="3762"/>
                </a:lnTo>
                <a:lnTo>
                  <a:pt x="11095" y="4008"/>
                </a:lnTo>
                <a:lnTo>
                  <a:pt x="11019" y="4499"/>
                </a:lnTo>
                <a:lnTo>
                  <a:pt x="11019" y="4499"/>
                </a:lnTo>
                <a:lnTo>
                  <a:pt x="10981" y="4745"/>
                </a:lnTo>
                <a:lnTo>
                  <a:pt x="10963" y="4991"/>
                </a:lnTo>
                <a:lnTo>
                  <a:pt x="10963" y="4991"/>
                </a:lnTo>
                <a:lnTo>
                  <a:pt x="10925" y="5123"/>
                </a:lnTo>
                <a:lnTo>
                  <a:pt x="10868" y="5255"/>
                </a:lnTo>
                <a:lnTo>
                  <a:pt x="10755" y="5482"/>
                </a:lnTo>
                <a:lnTo>
                  <a:pt x="10603" y="5709"/>
                </a:lnTo>
                <a:lnTo>
                  <a:pt x="10414" y="5917"/>
                </a:lnTo>
                <a:lnTo>
                  <a:pt x="10414" y="5917"/>
                </a:lnTo>
                <a:lnTo>
                  <a:pt x="10188" y="6106"/>
                </a:lnTo>
                <a:lnTo>
                  <a:pt x="9942" y="6295"/>
                </a:lnTo>
                <a:lnTo>
                  <a:pt x="9810" y="6389"/>
                </a:lnTo>
                <a:lnTo>
                  <a:pt x="9715" y="6503"/>
                </a:lnTo>
                <a:lnTo>
                  <a:pt x="9602" y="6616"/>
                </a:lnTo>
                <a:lnTo>
                  <a:pt x="9526" y="6748"/>
                </a:lnTo>
                <a:lnTo>
                  <a:pt x="9526" y="6748"/>
                </a:lnTo>
                <a:lnTo>
                  <a:pt x="9299" y="7183"/>
                </a:lnTo>
                <a:lnTo>
                  <a:pt x="9224" y="7429"/>
                </a:lnTo>
                <a:lnTo>
                  <a:pt x="9129" y="7656"/>
                </a:lnTo>
                <a:lnTo>
                  <a:pt x="9129" y="7656"/>
                </a:lnTo>
                <a:lnTo>
                  <a:pt x="9072" y="8015"/>
                </a:lnTo>
                <a:lnTo>
                  <a:pt x="9016" y="8374"/>
                </a:lnTo>
                <a:lnTo>
                  <a:pt x="9016" y="8374"/>
                </a:lnTo>
                <a:lnTo>
                  <a:pt x="9016" y="8733"/>
                </a:lnTo>
                <a:lnTo>
                  <a:pt x="9016" y="8903"/>
                </a:lnTo>
                <a:lnTo>
                  <a:pt x="9054" y="9092"/>
                </a:lnTo>
                <a:lnTo>
                  <a:pt x="9054" y="9092"/>
                </a:lnTo>
                <a:lnTo>
                  <a:pt x="9110" y="9338"/>
                </a:lnTo>
                <a:lnTo>
                  <a:pt x="9167" y="9583"/>
                </a:lnTo>
                <a:lnTo>
                  <a:pt x="9167" y="9583"/>
                </a:lnTo>
                <a:lnTo>
                  <a:pt x="9186" y="9735"/>
                </a:lnTo>
                <a:lnTo>
                  <a:pt x="9186" y="9886"/>
                </a:lnTo>
                <a:lnTo>
                  <a:pt x="9167" y="10056"/>
                </a:lnTo>
                <a:lnTo>
                  <a:pt x="9148" y="10207"/>
                </a:lnTo>
                <a:lnTo>
                  <a:pt x="9148" y="10207"/>
                </a:lnTo>
                <a:lnTo>
                  <a:pt x="9091" y="10358"/>
                </a:lnTo>
                <a:lnTo>
                  <a:pt x="9035" y="10510"/>
                </a:lnTo>
                <a:lnTo>
                  <a:pt x="8902" y="10793"/>
                </a:lnTo>
                <a:lnTo>
                  <a:pt x="8600" y="11341"/>
                </a:lnTo>
                <a:lnTo>
                  <a:pt x="8600" y="11341"/>
                </a:lnTo>
                <a:lnTo>
                  <a:pt x="8203" y="12097"/>
                </a:lnTo>
                <a:lnTo>
                  <a:pt x="8203" y="12097"/>
                </a:lnTo>
                <a:lnTo>
                  <a:pt x="7749" y="12967"/>
                </a:lnTo>
                <a:lnTo>
                  <a:pt x="7749" y="12967"/>
                </a:lnTo>
                <a:lnTo>
                  <a:pt x="7617" y="13231"/>
                </a:lnTo>
                <a:lnTo>
                  <a:pt x="7523" y="13364"/>
                </a:lnTo>
                <a:lnTo>
                  <a:pt x="7428" y="13477"/>
                </a:lnTo>
                <a:lnTo>
                  <a:pt x="7334" y="13590"/>
                </a:lnTo>
                <a:lnTo>
                  <a:pt x="7201" y="13666"/>
                </a:lnTo>
                <a:lnTo>
                  <a:pt x="7069" y="13742"/>
                </a:lnTo>
                <a:lnTo>
                  <a:pt x="6918" y="13779"/>
                </a:lnTo>
                <a:lnTo>
                  <a:pt x="6918" y="13779"/>
                </a:lnTo>
                <a:lnTo>
                  <a:pt x="6786" y="13817"/>
                </a:lnTo>
                <a:lnTo>
                  <a:pt x="6653" y="13836"/>
                </a:lnTo>
                <a:lnTo>
                  <a:pt x="6540" y="13836"/>
                </a:lnTo>
                <a:lnTo>
                  <a:pt x="6445" y="13817"/>
                </a:lnTo>
                <a:lnTo>
                  <a:pt x="6351" y="13798"/>
                </a:lnTo>
                <a:lnTo>
                  <a:pt x="6275" y="13760"/>
                </a:lnTo>
                <a:lnTo>
                  <a:pt x="6219" y="13723"/>
                </a:lnTo>
                <a:lnTo>
                  <a:pt x="6143" y="13666"/>
                </a:lnTo>
                <a:lnTo>
                  <a:pt x="6030" y="13534"/>
                </a:lnTo>
                <a:lnTo>
                  <a:pt x="5916" y="13382"/>
                </a:lnTo>
                <a:lnTo>
                  <a:pt x="5784" y="13212"/>
                </a:lnTo>
                <a:lnTo>
                  <a:pt x="5652" y="13023"/>
                </a:lnTo>
                <a:lnTo>
                  <a:pt x="5652" y="13023"/>
                </a:lnTo>
                <a:lnTo>
                  <a:pt x="5481" y="12853"/>
                </a:lnTo>
                <a:lnTo>
                  <a:pt x="5387" y="12797"/>
                </a:lnTo>
                <a:lnTo>
                  <a:pt x="5273" y="12759"/>
                </a:lnTo>
                <a:lnTo>
                  <a:pt x="5273" y="12759"/>
                </a:lnTo>
                <a:lnTo>
                  <a:pt x="5198" y="12740"/>
                </a:lnTo>
                <a:lnTo>
                  <a:pt x="5122" y="12759"/>
                </a:lnTo>
                <a:lnTo>
                  <a:pt x="4971" y="12797"/>
                </a:lnTo>
                <a:lnTo>
                  <a:pt x="4858" y="12891"/>
                </a:lnTo>
                <a:lnTo>
                  <a:pt x="4744" y="12986"/>
                </a:lnTo>
                <a:lnTo>
                  <a:pt x="4744" y="12986"/>
                </a:lnTo>
                <a:lnTo>
                  <a:pt x="4669" y="13080"/>
                </a:lnTo>
                <a:lnTo>
                  <a:pt x="4593" y="13175"/>
                </a:lnTo>
                <a:lnTo>
                  <a:pt x="4480" y="13382"/>
                </a:lnTo>
                <a:lnTo>
                  <a:pt x="4480" y="13382"/>
                </a:lnTo>
                <a:lnTo>
                  <a:pt x="4310" y="13685"/>
                </a:lnTo>
                <a:lnTo>
                  <a:pt x="4139" y="13987"/>
                </a:lnTo>
                <a:lnTo>
                  <a:pt x="4139" y="13987"/>
                </a:lnTo>
                <a:lnTo>
                  <a:pt x="3969" y="14271"/>
                </a:lnTo>
                <a:lnTo>
                  <a:pt x="3837" y="14573"/>
                </a:lnTo>
                <a:lnTo>
                  <a:pt x="3837" y="14573"/>
                </a:lnTo>
                <a:lnTo>
                  <a:pt x="3686" y="14857"/>
                </a:lnTo>
                <a:lnTo>
                  <a:pt x="3535" y="15140"/>
                </a:lnTo>
                <a:lnTo>
                  <a:pt x="3478" y="15291"/>
                </a:lnTo>
                <a:lnTo>
                  <a:pt x="3440" y="15443"/>
                </a:lnTo>
                <a:lnTo>
                  <a:pt x="3402" y="15594"/>
                </a:lnTo>
                <a:lnTo>
                  <a:pt x="3383" y="15764"/>
                </a:lnTo>
                <a:lnTo>
                  <a:pt x="3383" y="15764"/>
                </a:lnTo>
                <a:lnTo>
                  <a:pt x="3402" y="16047"/>
                </a:lnTo>
                <a:lnTo>
                  <a:pt x="3440" y="16331"/>
                </a:lnTo>
                <a:lnTo>
                  <a:pt x="3478" y="16614"/>
                </a:lnTo>
                <a:lnTo>
                  <a:pt x="3535" y="16879"/>
                </a:lnTo>
                <a:lnTo>
                  <a:pt x="3667" y="17446"/>
                </a:lnTo>
                <a:lnTo>
                  <a:pt x="3743" y="17730"/>
                </a:lnTo>
                <a:lnTo>
                  <a:pt x="3780" y="17994"/>
                </a:lnTo>
                <a:lnTo>
                  <a:pt x="3780" y="17994"/>
                </a:lnTo>
                <a:lnTo>
                  <a:pt x="3818" y="18278"/>
                </a:lnTo>
                <a:lnTo>
                  <a:pt x="3818" y="18561"/>
                </a:lnTo>
                <a:lnTo>
                  <a:pt x="3799" y="18845"/>
                </a:lnTo>
                <a:lnTo>
                  <a:pt x="3743" y="19128"/>
                </a:lnTo>
                <a:lnTo>
                  <a:pt x="3743" y="19128"/>
                </a:lnTo>
                <a:lnTo>
                  <a:pt x="3648" y="19525"/>
                </a:lnTo>
                <a:lnTo>
                  <a:pt x="3591" y="19714"/>
                </a:lnTo>
                <a:lnTo>
                  <a:pt x="3516" y="19903"/>
                </a:lnTo>
                <a:lnTo>
                  <a:pt x="3516" y="19903"/>
                </a:lnTo>
                <a:lnTo>
                  <a:pt x="3383" y="20130"/>
                </a:lnTo>
                <a:lnTo>
                  <a:pt x="3232" y="20338"/>
                </a:lnTo>
                <a:lnTo>
                  <a:pt x="2911" y="20716"/>
                </a:lnTo>
                <a:lnTo>
                  <a:pt x="2741" y="20924"/>
                </a:lnTo>
                <a:lnTo>
                  <a:pt x="2609" y="21132"/>
                </a:lnTo>
                <a:lnTo>
                  <a:pt x="2495" y="21358"/>
                </a:lnTo>
                <a:lnTo>
                  <a:pt x="2457" y="21472"/>
                </a:lnTo>
                <a:lnTo>
                  <a:pt x="2420" y="21604"/>
                </a:lnTo>
                <a:lnTo>
                  <a:pt x="2420" y="21604"/>
                </a:lnTo>
                <a:lnTo>
                  <a:pt x="2382" y="21755"/>
                </a:lnTo>
                <a:lnTo>
                  <a:pt x="2363" y="21907"/>
                </a:lnTo>
                <a:lnTo>
                  <a:pt x="2363" y="22209"/>
                </a:lnTo>
                <a:lnTo>
                  <a:pt x="2363" y="22530"/>
                </a:lnTo>
                <a:lnTo>
                  <a:pt x="2363" y="22681"/>
                </a:lnTo>
                <a:lnTo>
                  <a:pt x="2344" y="22833"/>
                </a:lnTo>
                <a:lnTo>
                  <a:pt x="2344" y="22833"/>
                </a:lnTo>
                <a:lnTo>
                  <a:pt x="2231" y="23608"/>
                </a:lnTo>
                <a:lnTo>
                  <a:pt x="2174" y="24005"/>
                </a:lnTo>
                <a:lnTo>
                  <a:pt x="2136" y="24401"/>
                </a:lnTo>
                <a:lnTo>
                  <a:pt x="2136" y="24401"/>
                </a:lnTo>
                <a:lnTo>
                  <a:pt x="2098" y="24912"/>
                </a:lnTo>
                <a:lnTo>
                  <a:pt x="2060" y="25157"/>
                </a:lnTo>
                <a:lnTo>
                  <a:pt x="2042" y="25422"/>
                </a:lnTo>
                <a:lnTo>
                  <a:pt x="2042" y="25422"/>
                </a:lnTo>
                <a:lnTo>
                  <a:pt x="1947" y="25913"/>
                </a:lnTo>
                <a:lnTo>
                  <a:pt x="1834" y="26405"/>
                </a:lnTo>
                <a:lnTo>
                  <a:pt x="1834" y="26405"/>
                </a:lnTo>
                <a:lnTo>
                  <a:pt x="1815" y="26556"/>
                </a:lnTo>
                <a:lnTo>
                  <a:pt x="1815" y="26707"/>
                </a:lnTo>
                <a:lnTo>
                  <a:pt x="1834" y="26840"/>
                </a:lnTo>
                <a:lnTo>
                  <a:pt x="1871" y="26991"/>
                </a:lnTo>
                <a:lnTo>
                  <a:pt x="1928" y="27123"/>
                </a:lnTo>
                <a:lnTo>
                  <a:pt x="2004" y="27255"/>
                </a:lnTo>
                <a:lnTo>
                  <a:pt x="2098" y="27369"/>
                </a:lnTo>
                <a:lnTo>
                  <a:pt x="2193" y="27482"/>
                </a:lnTo>
                <a:lnTo>
                  <a:pt x="2193" y="27482"/>
                </a:lnTo>
                <a:lnTo>
                  <a:pt x="2457" y="27709"/>
                </a:lnTo>
                <a:lnTo>
                  <a:pt x="2590" y="27822"/>
                </a:lnTo>
                <a:lnTo>
                  <a:pt x="2703" y="27955"/>
                </a:lnTo>
                <a:lnTo>
                  <a:pt x="2703" y="27955"/>
                </a:lnTo>
                <a:lnTo>
                  <a:pt x="2892" y="28182"/>
                </a:lnTo>
                <a:lnTo>
                  <a:pt x="3081" y="28408"/>
                </a:lnTo>
                <a:lnTo>
                  <a:pt x="3081" y="28408"/>
                </a:lnTo>
                <a:lnTo>
                  <a:pt x="3213" y="28522"/>
                </a:lnTo>
                <a:lnTo>
                  <a:pt x="3365" y="28635"/>
                </a:lnTo>
                <a:lnTo>
                  <a:pt x="3516" y="28711"/>
                </a:lnTo>
                <a:lnTo>
                  <a:pt x="3667" y="28805"/>
                </a:lnTo>
                <a:lnTo>
                  <a:pt x="4007" y="28938"/>
                </a:lnTo>
                <a:lnTo>
                  <a:pt x="4328" y="29070"/>
                </a:lnTo>
                <a:lnTo>
                  <a:pt x="4328" y="29070"/>
                </a:lnTo>
                <a:lnTo>
                  <a:pt x="4536" y="29183"/>
                </a:lnTo>
                <a:lnTo>
                  <a:pt x="4706" y="29334"/>
                </a:lnTo>
                <a:lnTo>
                  <a:pt x="4895" y="29467"/>
                </a:lnTo>
                <a:lnTo>
                  <a:pt x="5066" y="29599"/>
                </a:lnTo>
                <a:lnTo>
                  <a:pt x="5066" y="29599"/>
                </a:lnTo>
                <a:lnTo>
                  <a:pt x="5368" y="29788"/>
                </a:lnTo>
                <a:lnTo>
                  <a:pt x="5670" y="29977"/>
                </a:lnTo>
                <a:lnTo>
                  <a:pt x="5670" y="29977"/>
                </a:lnTo>
                <a:lnTo>
                  <a:pt x="5784" y="30090"/>
                </a:lnTo>
                <a:lnTo>
                  <a:pt x="5916" y="30204"/>
                </a:lnTo>
                <a:lnTo>
                  <a:pt x="6124" y="30450"/>
                </a:lnTo>
                <a:lnTo>
                  <a:pt x="6124" y="30450"/>
                </a:lnTo>
                <a:lnTo>
                  <a:pt x="6256" y="30582"/>
                </a:lnTo>
                <a:lnTo>
                  <a:pt x="6389" y="30676"/>
                </a:lnTo>
                <a:lnTo>
                  <a:pt x="6521" y="30771"/>
                </a:lnTo>
                <a:lnTo>
                  <a:pt x="6634" y="30828"/>
                </a:lnTo>
                <a:lnTo>
                  <a:pt x="6880" y="30941"/>
                </a:lnTo>
                <a:lnTo>
                  <a:pt x="7126" y="31036"/>
                </a:lnTo>
                <a:lnTo>
                  <a:pt x="7239" y="31111"/>
                </a:lnTo>
                <a:lnTo>
                  <a:pt x="7353" y="31187"/>
                </a:lnTo>
                <a:lnTo>
                  <a:pt x="7466" y="31300"/>
                </a:lnTo>
                <a:lnTo>
                  <a:pt x="7598" y="31432"/>
                </a:lnTo>
                <a:lnTo>
                  <a:pt x="7712" y="31621"/>
                </a:lnTo>
                <a:lnTo>
                  <a:pt x="7844" y="31829"/>
                </a:lnTo>
                <a:lnTo>
                  <a:pt x="7976" y="32113"/>
                </a:lnTo>
                <a:lnTo>
                  <a:pt x="8109" y="32434"/>
                </a:lnTo>
                <a:lnTo>
                  <a:pt x="8109" y="32434"/>
                </a:lnTo>
                <a:lnTo>
                  <a:pt x="8222" y="32755"/>
                </a:lnTo>
                <a:lnTo>
                  <a:pt x="8316" y="33077"/>
                </a:lnTo>
                <a:lnTo>
                  <a:pt x="8411" y="33417"/>
                </a:lnTo>
                <a:lnTo>
                  <a:pt x="8524" y="33738"/>
                </a:lnTo>
                <a:lnTo>
                  <a:pt x="8524" y="33738"/>
                </a:lnTo>
                <a:lnTo>
                  <a:pt x="8657" y="34003"/>
                </a:lnTo>
                <a:lnTo>
                  <a:pt x="8808" y="34268"/>
                </a:lnTo>
                <a:lnTo>
                  <a:pt x="8978" y="34513"/>
                </a:lnTo>
                <a:lnTo>
                  <a:pt x="9167" y="34759"/>
                </a:lnTo>
                <a:lnTo>
                  <a:pt x="9167" y="34759"/>
                </a:lnTo>
                <a:lnTo>
                  <a:pt x="9318" y="34910"/>
                </a:lnTo>
                <a:lnTo>
                  <a:pt x="9451" y="35080"/>
                </a:lnTo>
                <a:lnTo>
                  <a:pt x="9451" y="35080"/>
                </a:lnTo>
                <a:lnTo>
                  <a:pt x="9507" y="35213"/>
                </a:lnTo>
                <a:lnTo>
                  <a:pt x="9564" y="35345"/>
                </a:lnTo>
                <a:lnTo>
                  <a:pt x="9640" y="35609"/>
                </a:lnTo>
                <a:lnTo>
                  <a:pt x="9640" y="35609"/>
                </a:lnTo>
                <a:lnTo>
                  <a:pt x="9696" y="35874"/>
                </a:lnTo>
                <a:lnTo>
                  <a:pt x="9715" y="36006"/>
                </a:lnTo>
                <a:lnTo>
                  <a:pt x="9753" y="36120"/>
                </a:lnTo>
                <a:lnTo>
                  <a:pt x="9753" y="36120"/>
                </a:lnTo>
                <a:lnTo>
                  <a:pt x="9810" y="36195"/>
                </a:lnTo>
                <a:lnTo>
                  <a:pt x="9866" y="36252"/>
                </a:lnTo>
                <a:lnTo>
                  <a:pt x="9999" y="36328"/>
                </a:lnTo>
                <a:lnTo>
                  <a:pt x="10150" y="36384"/>
                </a:lnTo>
                <a:lnTo>
                  <a:pt x="10320" y="36403"/>
                </a:lnTo>
                <a:lnTo>
                  <a:pt x="10320" y="36403"/>
                </a:lnTo>
                <a:lnTo>
                  <a:pt x="10471" y="36403"/>
                </a:lnTo>
                <a:lnTo>
                  <a:pt x="10622" y="36365"/>
                </a:lnTo>
                <a:lnTo>
                  <a:pt x="10774" y="36328"/>
                </a:lnTo>
                <a:lnTo>
                  <a:pt x="10925" y="36271"/>
                </a:lnTo>
                <a:lnTo>
                  <a:pt x="10925" y="36271"/>
                </a:lnTo>
                <a:lnTo>
                  <a:pt x="11170" y="36139"/>
                </a:lnTo>
                <a:lnTo>
                  <a:pt x="11416" y="36006"/>
                </a:lnTo>
                <a:lnTo>
                  <a:pt x="11662" y="35874"/>
                </a:lnTo>
                <a:lnTo>
                  <a:pt x="11926" y="35761"/>
                </a:lnTo>
                <a:lnTo>
                  <a:pt x="11926" y="35761"/>
                </a:lnTo>
                <a:lnTo>
                  <a:pt x="12267" y="35666"/>
                </a:lnTo>
                <a:lnTo>
                  <a:pt x="12607" y="35572"/>
                </a:lnTo>
                <a:lnTo>
                  <a:pt x="12777" y="35534"/>
                </a:lnTo>
                <a:lnTo>
                  <a:pt x="12947" y="35515"/>
                </a:lnTo>
                <a:lnTo>
                  <a:pt x="13117" y="35515"/>
                </a:lnTo>
                <a:lnTo>
                  <a:pt x="13306" y="35553"/>
                </a:lnTo>
                <a:lnTo>
                  <a:pt x="13306" y="35553"/>
                </a:lnTo>
                <a:lnTo>
                  <a:pt x="13571" y="35609"/>
                </a:lnTo>
                <a:lnTo>
                  <a:pt x="13835" y="35685"/>
                </a:lnTo>
                <a:lnTo>
                  <a:pt x="14346" y="35874"/>
                </a:lnTo>
                <a:lnTo>
                  <a:pt x="14346" y="35874"/>
                </a:lnTo>
                <a:lnTo>
                  <a:pt x="14629" y="35987"/>
                </a:lnTo>
                <a:lnTo>
                  <a:pt x="14913" y="36120"/>
                </a:lnTo>
                <a:lnTo>
                  <a:pt x="14913" y="36120"/>
                </a:lnTo>
                <a:lnTo>
                  <a:pt x="15140" y="36290"/>
                </a:lnTo>
                <a:lnTo>
                  <a:pt x="15347" y="36479"/>
                </a:lnTo>
                <a:lnTo>
                  <a:pt x="15536" y="36687"/>
                </a:lnTo>
                <a:lnTo>
                  <a:pt x="15725" y="36914"/>
                </a:lnTo>
                <a:lnTo>
                  <a:pt x="15725" y="36914"/>
                </a:lnTo>
                <a:lnTo>
                  <a:pt x="15858" y="37065"/>
                </a:lnTo>
                <a:lnTo>
                  <a:pt x="15933" y="37121"/>
                </a:lnTo>
                <a:lnTo>
                  <a:pt x="16028" y="37178"/>
                </a:lnTo>
                <a:lnTo>
                  <a:pt x="16028" y="37178"/>
                </a:lnTo>
                <a:lnTo>
                  <a:pt x="16179" y="37235"/>
                </a:lnTo>
                <a:lnTo>
                  <a:pt x="16330" y="37254"/>
                </a:lnTo>
                <a:lnTo>
                  <a:pt x="16481" y="37273"/>
                </a:lnTo>
                <a:lnTo>
                  <a:pt x="16633" y="37273"/>
                </a:lnTo>
                <a:lnTo>
                  <a:pt x="16633" y="37273"/>
                </a:lnTo>
                <a:lnTo>
                  <a:pt x="16878" y="37235"/>
                </a:lnTo>
                <a:lnTo>
                  <a:pt x="17143" y="37197"/>
                </a:lnTo>
                <a:lnTo>
                  <a:pt x="17389" y="37121"/>
                </a:lnTo>
                <a:lnTo>
                  <a:pt x="17653" y="37046"/>
                </a:lnTo>
                <a:lnTo>
                  <a:pt x="17653" y="37046"/>
                </a:lnTo>
                <a:lnTo>
                  <a:pt x="18012" y="36914"/>
                </a:lnTo>
                <a:lnTo>
                  <a:pt x="18372" y="36762"/>
                </a:lnTo>
                <a:lnTo>
                  <a:pt x="18372" y="36762"/>
                </a:lnTo>
                <a:lnTo>
                  <a:pt x="18598" y="36649"/>
                </a:lnTo>
                <a:lnTo>
                  <a:pt x="18844" y="36554"/>
                </a:lnTo>
                <a:lnTo>
                  <a:pt x="18844" y="36554"/>
                </a:lnTo>
                <a:lnTo>
                  <a:pt x="19033" y="36517"/>
                </a:lnTo>
                <a:lnTo>
                  <a:pt x="19222" y="36479"/>
                </a:lnTo>
                <a:lnTo>
                  <a:pt x="19222" y="36479"/>
                </a:lnTo>
                <a:lnTo>
                  <a:pt x="19260" y="36479"/>
                </a:lnTo>
                <a:lnTo>
                  <a:pt x="19260" y="36498"/>
                </a:lnTo>
                <a:lnTo>
                  <a:pt x="19260" y="36498"/>
                </a:lnTo>
                <a:lnTo>
                  <a:pt x="19260" y="36536"/>
                </a:lnTo>
                <a:lnTo>
                  <a:pt x="19241" y="36536"/>
                </a:lnTo>
                <a:lnTo>
                  <a:pt x="19241" y="36536"/>
                </a:lnTo>
                <a:lnTo>
                  <a:pt x="19033" y="36573"/>
                </a:lnTo>
                <a:lnTo>
                  <a:pt x="18844" y="36630"/>
                </a:lnTo>
                <a:lnTo>
                  <a:pt x="18844" y="42225"/>
                </a:lnTo>
                <a:lnTo>
                  <a:pt x="18844" y="42225"/>
                </a:lnTo>
                <a:lnTo>
                  <a:pt x="18882" y="42244"/>
                </a:lnTo>
                <a:lnTo>
                  <a:pt x="18882" y="42244"/>
                </a:lnTo>
                <a:lnTo>
                  <a:pt x="19071" y="42357"/>
                </a:lnTo>
                <a:lnTo>
                  <a:pt x="19071" y="42357"/>
                </a:lnTo>
                <a:lnTo>
                  <a:pt x="19146" y="42414"/>
                </a:lnTo>
                <a:lnTo>
                  <a:pt x="19146" y="42414"/>
                </a:lnTo>
                <a:lnTo>
                  <a:pt x="19241" y="42470"/>
                </a:lnTo>
                <a:lnTo>
                  <a:pt x="19241" y="42470"/>
                </a:lnTo>
                <a:lnTo>
                  <a:pt x="19317" y="42508"/>
                </a:lnTo>
                <a:lnTo>
                  <a:pt x="19317" y="42508"/>
                </a:lnTo>
                <a:lnTo>
                  <a:pt x="19335" y="42508"/>
                </a:lnTo>
                <a:lnTo>
                  <a:pt x="19335" y="42508"/>
                </a:lnTo>
                <a:lnTo>
                  <a:pt x="19392" y="42527"/>
                </a:lnTo>
                <a:lnTo>
                  <a:pt x="19392" y="42527"/>
                </a:lnTo>
                <a:lnTo>
                  <a:pt x="19543" y="42584"/>
                </a:lnTo>
                <a:lnTo>
                  <a:pt x="19543" y="42584"/>
                </a:lnTo>
                <a:lnTo>
                  <a:pt x="19581" y="42603"/>
                </a:lnTo>
                <a:lnTo>
                  <a:pt x="19581" y="42603"/>
                </a:lnTo>
                <a:lnTo>
                  <a:pt x="19638" y="42622"/>
                </a:lnTo>
                <a:lnTo>
                  <a:pt x="19638" y="42622"/>
                </a:lnTo>
                <a:lnTo>
                  <a:pt x="19751" y="42640"/>
                </a:lnTo>
                <a:lnTo>
                  <a:pt x="19751" y="42640"/>
                </a:lnTo>
                <a:lnTo>
                  <a:pt x="19770" y="42640"/>
                </a:lnTo>
                <a:lnTo>
                  <a:pt x="19770" y="42640"/>
                </a:lnTo>
                <a:lnTo>
                  <a:pt x="19770" y="42640"/>
                </a:lnTo>
                <a:lnTo>
                  <a:pt x="20035" y="42697"/>
                </a:lnTo>
                <a:lnTo>
                  <a:pt x="20035" y="42697"/>
                </a:lnTo>
                <a:lnTo>
                  <a:pt x="20224" y="42697"/>
                </a:lnTo>
                <a:lnTo>
                  <a:pt x="20224" y="426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-26098" y="-19935"/>
            <a:ext cx="3596826" cy="845414"/>
          </a:xfrm>
          <a:custGeom>
            <a:avLst/>
            <a:gdLst/>
            <a:ahLst/>
            <a:cxnLst/>
            <a:rect l="l" t="t" r="r" b="b"/>
            <a:pathLst>
              <a:path w="47819" h="11322" extrusionOk="0">
                <a:moveTo>
                  <a:pt x="20470" y="0"/>
                </a:moveTo>
                <a:lnTo>
                  <a:pt x="20337" y="19"/>
                </a:lnTo>
                <a:lnTo>
                  <a:pt x="20148" y="114"/>
                </a:lnTo>
                <a:lnTo>
                  <a:pt x="19978" y="208"/>
                </a:lnTo>
                <a:lnTo>
                  <a:pt x="19638" y="435"/>
                </a:lnTo>
                <a:lnTo>
                  <a:pt x="19317" y="681"/>
                </a:lnTo>
                <a:lnTo>
                  <a:pt x="19128" y="794"/>
                </a:lnTo>
                <a:lnTo>
                  <a:pt x="18939" y="870"/>
                </a:lnTo>
                <a:lnTo>
                  <a:pt x="18712" y="945"/>
                </a:lnTo>
                <a:lnTo>
                  <a:pt x="18466" y="983"/>
                </a:lnTo>
                <a:lnTo>
                  <a:pt x="17994" y="1059"/>
                </a:lnTo>
                <a:lnTo>
                  <a:pt x="17786" y="1078"/>
                </a:lnTo>
                <a:lnTo>
                  <a:pt x="17597" y="1116"/>
                </a:lnTo>
                <a:lnTo>
                  <a:pt x="17294" y="1229"/>
                </a:lnTo>
                <a:lnTo>
                  <a:pt x="17011" y="1380"/>
                </a:lnTo>
                <a:lnTo>
                  <a:pt x="16860" y="1456"/>
                </a:lnTo>
                <a:lnTo>
                  <a:pt x="16709" y="1531"/>
                </a:lnTo>
                <a:lnTo>
                  <a:pt x="16557" y="1588"/>
                </a:lnTo>
                <a:lnTo>
                  <a:pt x="16406" y="1607"/>
                </a:lnTo>
                <a:lnTo>
                  <a:pt x="16255" y="1607"/>
                </a:lnTo>
                <a:lnTo>
                  <a:pt x="16123" y="1569"/>
                </a:lnTo>
                <a:lnTo>
                  <a:pt x="15990" y="1475"/>
                </a:lnTo>
                <a:lnTo>
                  <a:pt x="15858" y="1342"/>
                </a:lnTo>
                <a:lnTo>
                  <a:pt x="15688" y="1097"/>
                </a:lnTo>
                <a:lnTo>
                  <a:pt x="15612" y="1002"/>
                </a:lnTo>
                <a:lnTo>
                  <a:pt x="15556" y="983"/>
                </a:lnTo>
                <a:lnTo>
                  <a:pt x="15499" y="945"/>
                </a:lnTo>
                <a:lnTo>
                  <a:pt x="15367" y="945"/>
                </a:lnTo>
                <a:lnTo>
                  <a:pt x="15215" y="964"/>
                </a:lnTo>
                <a:lnTo>
                  <a:pt x="15064" y="1021"/>
                </a:lnTo>
                <a:lnTo>
                  <a:pt x="14913" y="1078"/>
                </a:lnTo>
                <a:lnTo>
                  <a:pt x="14762" y="1153"/>
                </a:lnTo>
                <a:lnTo>
                  <a:pt x="14611" y="1248"/>
                </a:lnTo>
                <a:lnTo>
                  <a:pt x="14384" y="1437"/>
                </a:lnTo>
                <a:lnTo>
                  <a:pt x="14214" y="1607"/>
                </a:lnTo>
                <a:lnTo>
                  <a:pt x="14044" y="1777"/>
                </a:lnTo>
                <a:lnTo>
                  <a:pt x="13722" y="2155"/>
                </a:lnTo>
                <a:lnTo>
                  <a:pt x="13533" y="2382"/>
                </a:lnTo>
                <a:lnTo>
                  <a:pt x="13325" y="2590"/>
                </a:lnTo>
                <a:lnTo>
                  <a:pt x="13117" y="2798"/>
                </a:lnTo>
                <a:lnTo>
                  <a:pt x="12891" y="2987"/>
                </a:lnTo>
                <a:lnTo>
                  <a:pt x="12702" y="3119"/>
                </a:lnTo>
                <a:lnTo>
                  <a:pt x="12494" y="3251"/>
                </a:lnTo>
                <a:lnTo>
                  <a:pt x="12305" y="3327"/>
                </a:lnTo>
                <a:lnTo>
                  <a:pt x="12135" y="3421"/>
                </a:lnTo>
                <a:lnTo>
                  <a:pt x="11927" y="3592"/>
                </a:lnTo>
                <a:lnTo>
                  <a:pt x="11738" y="3781"/>
                </a:lnTo>
                <a:lnTo>
                  <a:pt x="11568" y="3988"/>
                </a:lnTo>
                <a:lnTo>
                  <a:pt x="11416" y="4196"/>
                </a:lnTo>
                <a:lnTo>
                  <a:pt x="11209" y="4555"/>
                </a:lnTo>
                <a:lnTo>
                  <a:pt x="11020" y="4933"/>
                </a:lnTo>
                <a:lnTo>
                  <a:pt x="10812" y="5312"/>
                </a:lnTo>
                <a:lnTo>
                  <a:pt x="10717" y="5482"/>
                </a:lnTo>
                <a:lnTo>
                  <a:pt x="10585" y="5671"/>
                </a:lnTo>
                <a:lnTo>
                  <a:pt x="10453" y="5822"/>
                </a:lnTo>
                <a:lnTo>
                  <a:pt x="10301" y="5954"/>
                </a:lnTo>
                <a:lnTo>
                  <a:pt x="10131" y="6086"/>
                </a:lnTo>
                <a:lnTo>
                  <a:pt x="9942" y="6181"/>
                </a:lnTo>
                <a:lnTo>
                  <a:pt x="9810" y="6275"/>
                </a:lnTo>
                <a:lnTo>
                  <a:pt x="9697" y="6389"/>
                </a:lnTo>
                <a:lnTo>
                  <a:pt x="9564" y="6502"/>
                </a:lnTo>
                <a:lnTo>
                  <a:pt x="9432" y="6597"/>
                </a:lnTo>
                <a:lnTo>
                  <a:pt x="9262" y="6710"/>
                </a:lnTo>
                <a:lnTo>
                  <a:pt x="9092" y="6824"/>
                </a:lnTo>
                <a:lnTo>
                  <a:pt x="8903" y="6899"/>
                </a:lnTo>
                <a:lnTo>
                  <a:pt x="8695" y="6937"/>
                </a:lnTo>
                <a:lnTo>
                  <a:pt x="8581" y="6956"/>
                </a:lnTo>
                <a:lnTo>
                  <a:pt x="8468" y="6956"/>
                </a:lnTo>
                <a:lnTo>
                  <a:pt x="8241" y="6937"/>
                </a:lnTo>
                <a:lnTo>
                  <a:pt x="8071" y="6937"/>
                </a:lnTo>
                <a:lnTo>
                  <a:pt x="7901" y="6956"/>
                </a:lnTo>
                <a:lnTo>
                  <a:pt x="7580" y="6994"/>
                </a:lnTo>
                <a:lnTo>
                  <a:pt x="7315" y="6994"/>
                </a:lnTo>
                <a:lnTo>
                  <a:pt x="7183" y="7013"/>
                </a:lnTo>
                <a:lnTo>
                  <a:pt x="7069" y="7031"/>
                </a:lnTo>
                <a:lnTo>
                  <a:pt x="6672" y="7126"/>
                </a:lnTo>
                <a:lnTo>
                  <a:pt x="6465" y="7164"/>
                </a:lnTo>
                <a:lnTo>
                  <a:pt x="6257" y="7183"/>
                </a:lnTo>
                <a:lnTo>
                  <a:pt x="6105" y="7183"/>
                </a:lnTo>
                <a:lnTo>
                  <a:pt x="5954" y="7164"/>
                </a:lnTo>
                <a:lnTo>
                  <a:pt x="5784" y="7126"/>
                </a:lnTo>
                <a:lnTo>
                  <a:pt x="5633" y="7088"/>
                </a:lnTo>
                <a:lnTo>
                  <a:pt x="5501" y="7013"/>
                </a:lnTo>
                <a:lnTo>
                  <a:pt x="5368" y="6918"/>
                </a:lnTo>
                <a:lnTo>
                  <a:pt x="5236" y="6824"/>
                </a:lnTo>
                <a:lnTo>
                  <a:pt x="5141" y="6691"/>
                </a:lnTo>
                <a:lnTo>
                  <a:pt x="5085" y="6616"/>
                </a:lnTo>
                <a:lnTo>
                  <a:pt x="4990" y="6559"/>
                </a:lnTo>
                <a:lnTo>
                  <a:pt x="4915" y="6521"/>
                </a:lnTo>
                <a:lnTo>
                  <a:pt x="4820" y="6502"/>
                </a:lnTo>
                <a:lnTo>
                  <a:pt x="4745" y="6483"/>
                </a:lnTo>
                <a:lnTo>
                  <a:pt x="4650" y="6502"/>
                </a:lnTo>
                <a:lnTo>
                  <a:pt x="4556" y="6540"/>
                </a:lnTo>
                <a:lnTo>
                  <a:pt x="4461" y="6597"/>
                </a:lnTo>
                <a:lnTo>
                  <a:pt x="4310" y="6710"/>
                </a:lnTo>
                <a:lnTo>
                  <a:pt x="4178" y="6861"/>
                </a:lnTo>
                <a:lnTo>
                  <a:pt x="4026" y="6994"/>
                </a:lnTo>
                <a:lnTo>
                  <a:pt x="3875" y="7107"/>
                </a:lnTo>
                <a:lnTo>
                  <a:pt x="3629" y="7277"/>
                </a:lnTo>
                <a:lnTo>
                  <a:pt x="3308" y="7447"/>
                </a:lnTo>
                <a:lnTo>
                  <a:pt x="3157" y="7504"/>
                </a:lnTo>
                <a:lnTo>
                  <a:pt x="3006" y="7561"/>
                </a:lnTo>
                <a:lnTo>
                  <a:pt x="2855" y="7580"/>
                </a:lnTo>
                <a:lnTo>
                  <a:pt x="2703" y="7580"/>
                </a:lnTo>
                <a:lnTo>
                  <a:pt x="2439" y="7523"/>
                </a:lnTo>
                <a:lnTo>
                  <a:pt x="2174" y="7447"/>
                </a:lnTo>
                <a:lnTo>
                  <a:pt x="1872" y="7372"/>
                </a:lnTo>
                <a:lnTo>
                  <a:pt x="1569" y="7258"/>
                </a:lnTo>
                <a:lnTo>
                  <a:pt x="1418" y="7202"/>
                </a:lnTo>
                <a:lnTo>
                  <a:pt x="1286" y="7107"/>
                </a:lnTo>
                <a:lnTo>
                  <a:pt x="1040" y="6937"/>
                </a:lnTo>
                <a:lnTo>
                  <a:pt x="927" y="6880"/>
                </a:lnTo>
                <a:lnTo>
                  <a:pt x="813" y="6842"/>
                </a:lnTo>
                <a:lnTo>
                  <a:pt x="568" y="6786"/>
                </a:lnTo>
                <a:lnTo>
                  <a:pt x="284" y="6729"/>
                </a:lnTo>
                <a:lnTo>
                  <a:pt x="1" y="6672"/>
                </a:lnTo>
                <a:lnTo>
                  <a:pt x="1" y="11114"/>
                </a:lnTo>
                <a:lnTo>
                  <a:pt x="47516" y="11114"/>
                </a:lnTo>
                <a:lnTo>
                  <a:pt x="47649" y="11208"/>
                </a:lnTo>
                <a:lnTo>
                  <a:pt x="47781" y="11322"/>
                </a:lnTo>
                <a:lnTo>
                  <a:pt x="47819" y="11322"/>
                </a:lnTo>
                <a:lnTo>
                  <a:pt x="47819" y="11284"/>
                </a:lnTo>
                <a:lnTo>
                  <a:pt x="47724" y="11227"/>
                </a:lnTo>
                <a:lnTo>
                  <a:pt x="47592" y="11114"/>
                </a:lnTo>
                <a:lnTo>
                  <a:pt x="47327" y="10963"/>
                </a:lnTo>
                <a:lnTo>
                  <a:pt x="47063" y="10849"/>
                </a:lnTo>
                <a:lnTo>
                  <a:pt x="46496" y="10679"/>
                </a:lnTo>
                <a:lnTo>
                  <a:pt x="46099" y="10547"/>
                </a:lnTo>
                <a:lnTo>
                  <a:pt x="45910" y="10471"/>
                </a:lnTo>
                <a:lnTo>
                  <a:pt x="45721" y="10377"/>
                </a:lnTo>
                <a:lnTo>
                  <a:pt x="45589" y="10282"/>
                </a:lnTo>
                <a:lnTo>
                  <a:pt x="45475" y="10207"/>
                </a:lnTo>
                <a:lnTo>
                  <a:pt x="45229" y="10018"/>
                </a:lnTo>
                <a:lnTo>
                  <a:pt x="45097" y="9942"/>
                </a:lnTo>
                <a:lnTo>
                  <a:pt x="45003" y="9885"/>
                </a:lnTo>
                <a:lnTo>
                  <a:pt x="44889" y="9848"/>
                </a:lnTo>
                <a:lnTo>
                  <a:pt x="44795" y="9829"/>
                </a:lnTo>
                <a:lnTo>
                  <a:pt x="44587" y="9810"/>
                </a:lnTo>
                <a:lnTo>
                  <a:pt x="44322" y="9829"/>
                </a:lnTo>
                <a:lnTo>
                  <a:pt x="43850" y="9848"/>
                </a:lnTo>
                <a:lnTo>
                  <a:pt x="43358" y="9829"/>
                </a:lnTo>
                <a:lnTo>
                  <a:pt x="43094" y="9810"/>
                </a:lnTo>
                <a:lnTo>
                  <a:pt x="42867" y="9772"/>
                </a:lnTo>
                <a:lnTo>
                  <a:pt x="42640" y="9696"/>
                </a:lnTo>
                <a:lnTo>
                  <a:pt x="42413" y="9621"/>
                </a:lnTo>
                <a:lnTo>
                  <a:pt x="42300" y="9526"/>
                </a:lnTo>
                <a:lnTo>
                  <a:pt x="42205" y="9432"/>
                </a:lnTo>
                <a:lnTo>
                  <a:pt x="41790" y="8978"/>
                </a:lnTo>
                <a:lnTo>
                  <a:pt x="41676" y="8827"/>
                </a:lnTo>
                <a:lnTo>
                  <a:pt x="41563" y="8676"/>
                </a:lnTo>
                <a:lnTo>
                  <a:pt x="41430" y="8468"/>
                </a:lnTo>
                <a:lnTo>
                  <a:pt x="41355" y="8373"/>
                </a:lnTo>
                <a:lnTo>
                  <a:pt x="41260" y="8279"/>
                </a:lnTo>
                <a:lnTo>
                  <a:pt x="41185" y="8222"/>
                </a:lnTo>
                <a:lnTo>
                  <a:pt x="41109" y="8165"/>
                </a:lnTo>
                <a:lnTo>
                  <a:pt x="40920" y="8090"/>
                </a:lnTo>
                <a:lnTo>
                  <a:pt x="40731" y="8052"/>
                </a:lnTo>
                <a:lnTo>
                  <a:pt x="40523" y="8014"/>
                </a:lnTo>
                <a:lnTo>
                  <a:pt x="40240" y="7995"/>
                </a:lnTo>
                <a:lnTo>
                  <a:pt x="39937" y="8014"/>
                </a:lnTo>
                <a:lnTo>
                  <a:pt x="39654" y="8052"/>
                </a:lnTo>
                <a:lnTo>
                  <a:pt x="39351" y="8090"/>
                </a:lnTo>
                <a:lnTo>
                  <a:pt x="38822" y="8165"/>
                </a:lnTo>
                <a:lnTo>
                  <a:pt x="38539" y="8203"/>
                </a:lnTo>
                <a:lnTo>
                  <a:pt x="38274" y="8222"/>
                </a:lnTo>
                <a:lnTo>
                  <a:pt x="38104" y="8222"/>
                </a:lnTo>
                <a:lnTo>
                  <a:pt x="37915" y="8203"/>
                </a:lnTo>
                <a:lnTo>
                  <a:pt x="37764" y="8165"/>
                </a:lnTo>
                <a:lnTo>
                  <a:pt x="37613" y="8147"/>
                </a:lnTo>
                <a:lnTo>
                  <a:pt x="37310" y="8147"/>
                </a:lnTo>
                <a:lnTo>
                  <a:pt x="37178" y="8184"/>
                </a:lnTo>
                <a:lnTo>
                  <a:pt x="37027" y="8222"/>
                </a:lnTo>
                <a:lnTo>
                  <a:pt x="36781" y="8336"/>
                </a:lnTo>
                <a:lnTo>
                  <a:pt x="36516" y="8449"/>
                </a:lnTo>
                <a:lnTo>
                  <a:pt x="36365" y="8506"/>
                </a:lnTo>
                <a:lnTo>
                  <a:pt x="36195" y="8525"/>
                </a:lnTo>
                <a:lnTo>
                  <a:pt x="36044" y="8543"/>
                </a:lnTo>
                <a:lnTo>
                  <a:pt x="35893" y="8525"/>
                </a:lnTo>
                <a:lnTo>
                  <a:pt x="35741" y="8487"/>
                </a:lnTo>
                <a:lnTo>
                  <a:pt x="35590" y="8449"/>
                </a:lnTo>
                <a:lnTo>
                  <a:pt x="35458" y="8373"/>
                </a:lnTo>
                <a:lnTo>
                  <a:pt x="35326" y="8260"/>
                </a:lnTo>
                <a:lnTo>
                  <a:pt x="35250" y="8184"/>
                </a:lnTo>
                <a:lnTo>
                  <a:pt x="35193" y="8090"/>
                </a:lnTo>
                <a:lnTo>
                  <a:pt x="35099" y="7901"/>
                </a:lnTo>
                <a:lnTo>
                  <a:pt x="35004" y="7712"/>
                </a:lnTo>
                <a:lnTo>
                  <a:pt x="34910" y="7504"/>
                </a:lnTo>
                <a:lnTo>
                  <a:pt x="34796" y="7315"/>
                </a:lnTo>
                <a:lnTo>
                  <a:pt x="34683" y="7107"/>
                </a:lnTo>
                <a:lnTo>
                  <a:pt x="34551" y="6918"/>
                </a:lnTo>
                <a:lnTo>
                  <a:pt x="34494" y="6824"/>
                </a:lnTo>
                <a:lnTo>
                  <a:pt x="34456" y="6710"/>
                </a:lnTo>
                <a:lnTo>
                  <a:pt x="34381" y="6427"/>
                </a:lnTo>
                <a:lnTo>
                  <a:pt x="34343" y="6294"/>
                </a:lnTo>
                <a:lnTo>
                  <a:pt x="34286" y="6162"/>
                </a:lnTo>
                <a:lnTo>
                  <a:pt x="34229" y="6086"/>
                </a:lnTo>
                <a:lnTo>
                  <a:pt x="34173" y="5992"/>
                </a:lnTo>
                <a:lnTo>
                  <a:pt x="34116" y="5916"/>
                </a:lnTo>
                <a:lnTo>
                  <a:pt x="34040" y="5860"/>
                </a:lnTo>
                <a:lnTo>
                  <a:pt x="33946" y="5803"/>
                </a:lnTo>
                <a:lnTo>
                  <a:pt x="33870" y="5765"/>
                </a:lnTo>
                <a:lnTo>
                  <a:pt x="33776" y="5727"/>
                </a:lnTo>
                <a:lnTo>
                  <a:pt x="33662" y="5708"/>
                </a:lnTo>
                <a:lnTo>
                  <a:pt x="33568" y="5727"/>
                </a:lnTo>
                <a:lnTo>
                  <a:pt x="33454" y="5727"/>
                </a:lnTo>
                <a:lnTo>
                  <a:pt x="33247" y="5784"/>
                </a:lnTo>
                <a:lnTo>
                  <a:pt x="32850" y="5897"/>
                </a:lnTo>
                <a:lnTo>
                  <a:pt x="32642" y="5954"/>
                </a:lnTo>
                <a:lnTo>
                  <a:pt x="32434" y="5973"/>
                </a:lnTo>
                <a:lnTo>
                  <a:pt x="32207" y="6011"/>
                </a:lnTo>
                <a:lnTo>
                  <a:pt x="31999" y="6011"/>
                </a:lnTo>
                <a:lnTo>
                  <a:pt x="31697" y="5973"/>
                </a:lnTo>
                <a:lnTo>
                  <a:pt x="31394" y="5897"/>
                </a:lnTo>
                <a:lnTo>
                  <a:pt x="31111" y="5822"/>
                </a:lnTo>
                <a:lnTo>
                  <a:pt x="30827" y="5708"/>
                </a:lnTo>
                <a:lnTo>
                  <a:pt x="30525" y="5576"/>
                </a:lnTo>
                <a:lnTo>
                  <a:pt x="30222" y="5425"/>
                </a:lnTo>
                <a:lnTo>
                  <a:pt x="29920" y="5293"/>
                </a:lnTo>
                <a:lnTo>
                  <a:pt x="29618" y="5179"/>
                </a:lnTo>
                <a:lnTo>
                  <a:pt x="28918" y="4952"/>
                </a:lnTo>
                <a:lnTo>
                  <a:pt x="28597" y="4877"/>
                </a:lnTo>
                <a:lnTo>
                  <a:pt x="28276" y="4782"/>
                </a:lnTo>
                <a:lnTo>
                  <a:pt x="27841" y="4631"/>
                </a:lnTo>
                <a:lnTo>
                  <a:pt x="27652" y="4574"/>
                </a:lnTo>
                <a:lnTo>
                  <a:pt x="27557" y="4555"/>
                </a:lnTo>
                <a:lnTo>
                  <a:pt x="27463" y="4537"/>
                </a:lnTo>
                <a:lnTo>
                  <a:pt x="26990" y="4537"/>
                </a:lnTo>
                <a:lnTo>
                  <a:pt x="26858" y="4518"/>
                </a:lnTo>
                <a:lnTo>
                  <a:pt x="26764" y="4480"/>
                </a:lnTo>
                <a:lnTo>
                  <a:pt x="26688" y="4442"/>
                </a:lnTo>
                <a:lnTo>
                  <a:pt x="26631" y="4385"/>
                </a:lnTo>
                <a:lnTo>
                  <a:pt x="26594" y="4310"/>
                </a:lnTo>
                <a:lnTo>
                  <a:pt x="26556" y="4234"/>
                </a:lnTo>
                <a:lnTo>
                  <a:pt x="26480" y="4026"/>
                </a:lnTo>
                <a:lnTo>
                  <a:pt x="26386" y="3818"/>
                </a:lnTo>
                <a:lnTo>
                  <a:pt x="26310" y="3592"/>
                </a:lnTo>
                <a:lnTo>
                  <a:pt x="26272" y="3440"/>
                </a:lnTo>
                <a:lnTo>
                  <a:pt x="26216" y="3308"/>
                </a:lnTo>
                <a:lnTo>
                  <a:pt x="26140" y="3195"/>
                </a:lnTo>
                <a:lnTo>
                  <a:pt x="26102" y="3138"/>
                </a:lnTo>
                <a:lnTo>
                  <a:pt x="26027" y="3081"/>
                </a:lnTo>
                <a:lnTo>
                  <a:pt x="25951" y="3043"/>
                </a:lnTo>
                <a:lnTo>
                  <a:pt x="25875" y="3006"/>
                </a:lnTo>
                <a:lnTo>
                  <a:pt x="25686" y="2987"/>
                </a:lnTo>
                <a:lnTo>
                  <a:pt x="25516" y="2987"/>
                </a:lnTo>
                <a:lnTo>
                  <a:pt x="25346" y="3043"/>
                </a:lnTo>
                <a:lnTo>
                  <a:pt x="25252" y="3100"/>
                </a:lnTo>
                <a:lnTo>
                  <a:pt x="25176" y="3157"/>
                </a:lnTo>
                <a:lnTo>
                  <a:pt x="25025" y="3308"/>
                </a:lnTo>
                <a:lnTo>
                  <a:pt x="24779" y="3554"/>
                </a:lnTo>
                <a:lnTo>
                  <a:pt x="24647" y="3667"/>
                </a:lnTo>
                <a:lnTo>
                  <a:pt x="24514" y="3743"/>
                </a:lnTo>
                <a:lnTo>
                  <a:pt x="24401" y="3781"/>
                </a:lnTo>
                <a:lnTo>
                  <a:pt x="24307" y="3781"/>
                </a:lnTo>
                <a:lnTo>
                  <a:pt x="24193" y="3799"/>
                </a:lnTo>
                <a:lnTo>
                  <a:pt x="24080" y="3781"/>
                </a:lnTo>
                <a:lnTo>
                  <a:pt x="23985" y="3743"/>
                </a:lnTo>
                <a:lnTo>
                  <a:pt x="23872" y="3724"/>
                </a:lnTo>
                <a:lnTo>
                  <a:pt x="23740" y="3724"/>
                </a:lnTo>
                <a:lnTo>
                  <a:pt x="23626" y="3743"/>
                </a:lnTo>
                <a:lnTo>
                  <a:pt x="23399" y="3799"/>
                </a:lnTo>
                <a:lnTo>
                  <a:pt x="23248" y="3875"/>
                </a:lnTo>
                <a:lnTo>
                  <a:pt x="23078" y="3951"/>
                </a:lnTo>
                <a:lnTo>
                  <a:pt x="22946" y="4045"/>
                </a:lnTo>
                <a:lnTo>
                  <a:pt x="22795" y="4159"/>
                </a:lnTo>
                <a:lnTo>
                  <a:pt x="22606" y="4348"/>
                </a:lnTo>
                <a:lnTo>
                  <a:pt x="22511" y="4442"/>
                </a:lnTo>
                <a:lnTo>
                  <a:pt x="22417" y="4518"/>
                </a:lnTo>
                <a:lnTo>
                  <a:pt x="22228" y="4631"/>
                </a:lnTo>
                <a:lnTo>
                  <a:pt x="22057" y="4707"/>
                </a:lnTo>
                <a:lnTo>
                  <a:pt x="21850" y="4763"/>
                </a:lnTo>
                <a:lnTo>
                  <a:pt x="21661" y="4820"/>
                </a:lnTo>
                <a:lnTo>
                  <a:pt x="21490" y="4839"/>
                </a:lnTo>
                <a:lnTo>
                  <a:pt x="21320" y="4820"/>
                </a:lnTo>
                <a:lnTo>
                  <a:pt x="21150" y="4782"/>
                </a:lnTo>
                <a:lnTo>
                  <a:pt x="20999" y="4726"/>
                </a:lnTo>
                <a:lnTo>
                  <a:pt x="20848" y="4631"/>
                </a:lnTo>
                <a:lnTo>
                  <a:pt x="20734" y="4518"/>
                </a:lnTo>
                <a:lnTo>
                  <a:pt x="20640" y="4385"/>
                </a:lnTo>
                <a:lnTo>
                  <a:pt x="20564" y="4215"/>
                </a:lnTo>
                <a:lnTo>
                  <a:pt x="20526" y="4064"/>
                </a:lnTo>
                <a:lnTo>
                  <a:pt x="20508" y="3894"/>
                </a:lnTo>
                <a:lnTo>
                  <a:pt x="20489" y="3705"/>
                </a:lnTo>
                <a:lnTo>
                  <a:pt x="20489" y="3554"/>
                </a:lnTo>
                <a:lnTo>
                  <a:pt x="20508" y="3365"/>
                </a:lnTo>
                <a:lnTo>
                  <a:pt x="20526" y="3176"/>
                </a:lnTo>
                <a:lnTo>
                  <a:pt x="20545" y="2987"/>
                </a:lnTo>
                <a:lnTo>
                  <a:pt x="20564" y="2817"/>
                </a:lnTo>
                <a:lnTo>
                  <a:pt x="20564" y="2684"/>
                </a:lnTo>
                <a:lnTo>
                  <a:pt x="20564" y="2571"/>
                </a:lnTo>
                <a:lnTo>
                  <a:pt x="20526" y="2325"/>
                </a:lnTo>
                <a:lnTo>
                  <a:pt x="20545" y="2231"/>
                </a:lnTo>
                <a:lnTo>
                  <a:pt x="20583" y="2155"/>
                </a:lnTo>
                <a:lnTo>
                  <a:pt x="20621" y="2080"/>
                </a:lnTo>
                <a:lnTo>
                  <a:pt x="20697" y="2004"/>
                </a:lnTo>
                <a:lnTo>
                  <a:pt x="20867" y="1834"/>
                </a:lnTo>
                <a:lnTo>
                  <a:pt x="21037" y="1664"/>
                </a:lnTo>
                <a:lnTo>
                  <a:pt x="21112" y="1550"/>
                </a:lnTo>
                <a:lnTo>
                  <a:pt x="21169" y="1437"/>
                </a:lnTo>
                <a:lnTo>
                  <a:pt x="21207" y="1323"/>
                </a:lnTo>
                <a:lnTo>
                  <a:pt x="21245" y="1210"/>
                </a:lnTo>
                <a:lnTo>
                  <a:pt x="21264" y="1078"/>
                </a:lnTo>
                <a:lnTo>
                  <a:pt x="21282" y="964"/>
                </a:lnTo>
                <a:lnTo>
                  <a:pt x="21282" y="832"/>
                </a:lnTo>
                <a:lnTo>
                  <a:pt x="21264" y="719"/>
                </a:lnTo>
                <a:lnTo>
                  <a:pt x="21207" y="492"/>
                </a:lnTo>
                <a:lnTo>
                  <a:pt x="21169" y="378"/>
                </a:lnTo>
                <a:lnTo>
                  <a:pt x="21112" y="284"/>
                </a:lnTo>
                <a:lnTo>
                  <a:pt x="20999" y="152"/>
                </a:lnTo>
                <a:lnTo>
                  <a:pt x="20942" y="95"/>
                </a:lnTo>
                <a:lnTo>
                  <a:pt x="20867" y="57"/>
                </a:lnTo>
                <a:lnTo>
                  <a:pt x="20734" y="19"/>
                </a:lnTo>
                <a:lnTo>
                  <a:pt x="206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7286448" y="3226459"/>
            <a:ext cx="1967771" cy="1922789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-194705" y="4092465"/>
            <a:ext cx="9435936" cy="1420372"/>
            <a:chOff x="238125" y="2319875"/>
            <a:chExt cx="7143025" cy="1075225"/>
          </a:xfrm>
        </p:grpSpPr>
        <p:sp>
          <p:nvSpPr>
            <p:cNvPr id="19" name="Google Shape;19;p2"/>
            <p:cNvSpPr/>
            <p:nvPr/>
          </p:nvSpPr>
          <p:spPr>
            <a:xfrm>
              <a:off x="2491750" y="2591575"/>
              <a:ext cx="49425" cy="56700"/>
            </a:xfrm>
            <a:custGeom>
              <a:avLst/>
              <a:gdLst/>
              <a:ahLst/>
              <a:cxnLst/>
              <a:rect l="l" t="t" r="r" b="b"/>
              <a:pathLst>
                <a:path w="1977" h="2268" extrusionOk="0">
                  <a:moveTo>
                    <a:pt x="959" y="0"/>
                  </a:moveTo>
                  <a:lnTo>
                    <a:pt x="901" y="59"/>
                  </a:lnTo>
                  <a:lnTo>
                    <a:pt x="843" y="59"/>
                  </a:lnTo>
                  <a:lnTo>
                    <a:pt x="756" y="117"/>
                  </a:lnTo>
                  <a:lnTo>
                    <a:pt x="610" y="233"/>
                  </a:lnTo>
                  <a:lnTo>
                    <a:pt x="349" y="524"/>
                  </a:lnTo>
                  <a:lnTo>
                    <a:pt x="203" y="727"/>
                  </a:lnTo>
                  <a:lnTo>
                    <a:pt x="58" y="959"/>
                  </a:lnTo>
                  <a:lnTo>
                    <a:pt x="0" y="1192"/>
                  </a:lnTo>
                  <a:lnTo>
                    <a:pt x="0" y="1454"/>
                  </a:lnTo>
                  <a:lnTo>
                    <a:pt x="29" y="1686"/>
                  </a:lnTo>
                  <a:lnTo>
                    <a:pt x="87" y="1773"/>
                  </a:lnTo>
                  <a:lnTo>
                    <a:pt x="145" y="1889"/>
                  </a:lnTo>
                  <a:lnTo>
                    <a:pt x="233" y="1977"/>
                  </a:lnTo>
                  <a:lnTo>
                    <a:pt x="320" y="2064"/>
                  </a:lnTo>
                  <a:lnTo>
                    <a:pt x="436" y="2151"/>
                  </a:lnTo>
                  <a:lnTo>
                    <a:pt x="581" y="2209"/>
                  </a:lnTo>
                  <a:lnTo>
                    <a:pt x="843" y="2267"/>
                  </a:lnTo>
                  <a:lnTo>
                    <a:pt x="1075" y="2267"/>
                  </a:lnTo>
                  <a:lnTo>
                    <a:pt x="1279" y="2180"/>
                  </a:lnTo>
                  <a:lnTo>
                    <a:pt x="1453" y="2093"/>
                  </a:lnTo>
                  <a:lnTo>
                    <a:pt x="1627" y="1918"/>
                  </a:lnTo>
                  <a:lnTo>
                    <a:pt x="1744" y="1744"/>
                  </a:lnTo>
                  <a:lnTo>
                    <a:pt x="1860" y="1541"/>
                  </a:lnTo>
                  <a:lnTo>
                    <a:pt x="1918" y="1337"/>
                  </a:lnTo>
                  <a:lnTo>
                    <a:pt x="1976" y="1105"/>
                  </a:lnTo>
                  <a:lnTo>
                    <a:pt x="1976" y="872"/>
                  </a:lnTo>
                  <a:lnTo>
                    <a:pt x="1947" y="669"/>
                  </a:lnTo>
                  <a:lnTo>
                    <a:pt x="1889" y="495"/>
                  </a:lnTo>
                  <a:lnTo>
                    <a:pt x="1802" y="320"/>
                  </a:lnTo>
                  <a:lnTo>
                    <a:pt x="1657" y="204"/>
                  </a:lnTo>
                  <a:lnTo>
                    <a:pt x="1511" y="146"/>
                  </a:lnTo>
                  <a:lnTo>
                    <a:pt x="1308" y="117"/>
                  </a:lnTo>
                  <a:lnTo>
                    <a:pt x="1250" y="88"/>
                  </a:lnTo>
                  <a:lnTo>
                    <a:pt x="1221" y="30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11625" y="2458625"/>
              <a:ext cx="157675" cy="189650"/>
            </a:xfrm>
            <a:custGeom>
              <a:avLst/>
              <a:gdLst/>
              <a:ahLst/>
              <a:cxnLst/>
              <a:rect l="l" t="t" r="r" b="b"/>
              <a:pathLst>
                <a:path w="6307" h="7586" extrusionOk="0">
                  <a:moveTo>
                    <a:pt x="4098" y="0"/>
                  </a:moveTo>
                  <a:lnTo>
                    <a:pt x="3778" y="30"/>
                  </a:lnTo>
                  <a:lnTo>
                    <a:pt x="3458" y="117"/>
                  </a:lnTo>
                  <a:lnTo>
                    <a:pt x="3139" y="262"/>
                  </a:lnTo>
                  <a:lnTo>
                    <a:pt x="2848" y="436"/>
                  </a:lnTo>
                  <a:lnTo>
                    <a:pt x="2557" y="611"/>
                  </a:lnTo>
                  <a:lnTo>
                    <a:pt x="2092" y="930"/>
                  </a:lnTo>
                  <a:lnTo>
                    <a:pt x="1656" y="1279"/>
                  </a:lnTo>
                  <a:lnTo>
                    <a:pt x="1453" y="1483"/>
                  </a:lnTo>
                  <a:lnTo>
                    <a:pt x="1279" y="1686"/>
                  </a:lnTo>
                  <a:lnTo>
                    <a:pt x="1104" y="1918"/>
                  </a:lnTo>
                  <a:lnTo>
                    <a:pt x="988" y="2151"/>
                  </a:lnTo>
                  <a:lnTo>
                    <a:pt x="785" y="2296"/>
                  </a:lnTo>
                  <a:lnTo>
                    <a:pt x="639" y="2471"/>
                  </a:lnTo>
                  <a:lnTo>
                    <a:pt x="494" y="2645"/>
                  </a:lnTo>
                  <a:lnTo>
                    <a:pt x="378" y="2819"/>
                  </a:lnTo>
                  <a:lnTo>
                    <a:pt x="291" y="3023"/>
                  </a:lnTo>
                  <a:lnTo>
                    <a:pt x="233" y="3197"/>
                  </a:lnTo>
                  <a:lnTo>
                    <a:pt x="116" y="3633"/>
                  </a:lnTo>
                  <a:lnTo>
                    <a:pt x="87" y="4069"/>
                  </a:lnTo>
                  <a:lnTo>
                    <a:pt x="58" y="4505"/>
                  </a:lnTo>
                  <a:lnTo>
                    <a:pt x="58" y="5377"/>
                  </a:lnTo>
                  <a:lnTo>
                    <a:pt x="0" y="5609"/>
                  </a:lnTo>
                  <a:lnTo>
                    <a:pt x="0" y="5813"/>
                  </a:lnTo>
                  <a:lnTo>
                    <a:pt x="0" y="6016"/>
                  </a:lnTo>
                  <a:lnTo>
                    <a:pt x="58" y="6219"/>
                  </a:lnTo>
                  <a:lnTo>
                    <a:pt x="116" y="6423"/>
                  </a:lnTo>
                  <a:lnTo>
                    <a:pt x="233" y="6597"/>
                  </a:lnTo>
                  <a:lnTo>
                    <a:pt x="349" y="6772"/>
                  </a:lnTo>
                  <a:lnTo>
                    <a:pt x="465" y="6917"/>
                  </a:lnTo>
                  <a:lnTo>
                    <a:pt x="610" y="7062"/>
                  </a:lnTo>
                  <a:lnTo>
                    <a:pt x="785" y="7178"/>
                  </a:lnTo>
                  <a:lnTo>
                    <a:pt x="988" y="7295"/>
                  </a:lnTo>
                  <a:lnTo>
                    <a:pt x="1162" y="7382"/>
                  </a:lnTo>
                  <a:lnTo>
                    <a:pt x="1366" y="7469"/>
                  </a:lnTo>
                  <a:lnTo>
                    <a:pt x="1598" y="7527"/>
                  </a:lnTo>
                  <a:lnTo>
                    <a:pt x="1802" y="7556"/>
                  </a:lnTo>
                  <a:lnTo>
                    <a:pt x="2034" y="7585"/>
                  </a:lnTo>
                  <a:lnTo>
                    <a:pt x="2180" y="7585"/>
                  </a:lnTo>
                  <a:lnTo>
                    <a:pt x="2325" y="7556"/>
                  </a:lnTo>
                  <a:lnTo>
                    <a:pt x="2615" y="7440"/>
                  </a:lnTo>
                  <a:lnTo>
                    <a:pt x="2906" y="7295"/>
                  </a:lnTo>
                  <a:lnTo>
                    <a:pt x="3168" y="7149"/>
                  </a:lnTo>
                  <a:lnTo>
                    <a:pt x="3545" y="6975"/>
                  </a:lnTo>
                  <a:lnTo>
                    <a:pt x="3923" y="6830"/>
                  </a:lnTo>
                  <a:lnTo>
                    <a:pt x="4301" y="6655"/>
                  </a:lnTo>
                  <a:lnTo>
                    <a:pt x="4679" y="6481"/>
                  </a:lnTo>
                  <a:lnTo>
                    <a:pt x="5027" y="6248"/>
                  </a:lnTo>
                  <a:lnTo>
                    <a:pt x="5347" y="6016"/>
                  </a:lnTo>
                  <a:lnTo>
                    <a:pt x="5492" y="5871"/>
                  </a:lnTo>
                  <a:lnTo>
                    <a:pt x="5609" y="5725"/>
                  </a:lnTo>
                  <a:lnTo>
                    <a:pt x="5725" y="5551"/>
                  </a:lnTo>
                  <a:lnTo>
                    <a:pt x="5812" y="5377"/>
                  </a:lnTo>
                  <a:lnTo>
                    <a:pt x="5928" y="5086"/>
                  </a:lnTo>
                  <a:lnTo>
                    <a:pt x="6045" y="4766"/>
                  </a:lnTo>
                  <a:lnTo>
                    <a:pt x="6132" y="4447"/>
                  </a:lnTo>
                  <a:lnTo>
                    <a:pt x="6219" y="4098"/>
                  </a:lnTo>
                  <a:lnTo>
                    <a:pt x="6277" y="3720"/>
                  </a:lnTo>
                  <a:lnTo>
                    <a:pt x="6306" y="3342"/>
                  </a:lnTo>
                  <a:lnTo>
                    <a:pt x="6306" y="2994"/>
                  </a:lnTo>
                  <a:lnTo>
                    <a:pt x="6306" y="2616"/>
                  </a:lnTo>
                  <a:lnTo>
                    <a:pt x="6277" y="2238"/>
                  </a:lnTo>
                  <a:lnTo>
                    <a:pt x="6190" y="1889"/>
                  </a:lnTo>
                  <a:lnTo>
                    <a:pt x="6103" y="1541"/>
                  </a:lnTo>
                  <a:lnTo>
                    <a:pt x="5986" y="1221"/>
                  </a:lnTo>
                  <a:lnTo>
                    <a:pt x="5812" y="930"/>
                  </a:lnTo>
                  <a:lnTo>
                    <a:pt x="5609" y="669"/>
                  </a:lnTo>
                  <a:lnTo>
                    <a:pt x="5376" y="436"/>
                  </a:lnTo>
                  <a:lnTo>
                    <a:pt x="5086" y="233"/>
                  </a:lnTo>
                  <a:lnTo>
                    <a:pt x="4911" y="146"/>
                  </a:lnTo>
                  <a:lnTo>
                    <a:pt x="4766" y="88"/>
                  </a:lnTo>
                  <a:lnTo>
                    <a:pt x="4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58800" y="2529100"/>
              <a:ext cx="107525" cy="140950"/>
            </a:xfrm>
            <a:custGeom>
              <a:avLst/>
              <a:gdLst/>
              <a:ahLst/>
              <a:cxnLst/>
              <a:rect l="l" t="t" r="r" b="b"/>
              <a:pathLst>
                <a:path w="4301" h="5638" extrusionOk="0">
                  <a:moveTo>
                    <a:pt x="2877" y="0"/>
                  </a:moveTo>
                  <a:lnTo>
                    <a:pt x="2703" y="29"/>
                  </a:lnTo>
                  <a:lnTo>
                    <a:pt x="2499" y="88"/>
                  </a:lnTo>
                  <a:lnTo>
                    <a:pt x="2325" y="175"/>
                  </a:lnTo>
                  <a:lnTo>
                    <a:pt x="2151" y="291"/>
                  </a:lnTo>
                  <a:lnTo>
                    <a:pt x="2005" y="436"/>
                  </a:lnTo>
                  <a:lnTo>
                    <a:pt x="1773" y="669"/>
                  </a:lnTo>
                  <a:lnTo>
                    <a:pt x="1482" y="930"/>
                  </a:lnTo>
                  <a:lnTo>
                    <a:pt x="1337" y="1076"/>
                  </a:lnTo>
                  <a:lnTo>
                    <a:pt x="1250" y="1221"/>
                  </a:lnTo>
                  <a:lnTo>
                    <a:pt x="1192" y="1366"/>
                  </a:lnTo>
                  <a:lnTo>
                    <a:pt x="1221" y="1424"/>
                  </a:lnTo>
                  <a:lnTo>
                    <a:pt x="1250" y="1482"/>
                  </a:lnTo>
                  <a:lnTo>
                    <a:pt x="785" y="2122"/>
                  </a:lnTo>
                  <a:lnTo>
                    <a:pt x="552" y="2441"/>
                  </a:lnTo>
                  <a:lnTo>
                    <a:pt x="349" y="2790"/>
                  </a:lnTo>
                  <a:lnTo>
                    <a:pt x="174" y="3139"/>
                  </a:lnTo>
                  <a:lnTo>
                    <a:pt x="58" y="3517"/>
                  </a:lnTo>
                  <a:lnTo>
                    <a:pt x="0" y="3894"/>
                  </a:lnTo>
                  <a:lnTo>
                    <a:pt x="0" y="4098"/>
                  </a:lnTo>
                  <a:lnTo>
                    <a:pt x="29" y="4272"/>
                  </a:lnTo>
                  <a:lnTo>
                    <a:pt x="87" y="4534"/>
                  </a:lnTo>
                  <a:lnTo>
                    <a:pt x="203" y="4795"/>
                  </a:lnTo>
                  <a:lnTo>
                    <a:pt x="349" y="5028"/>
                  </a:lnTo>
                  <a:lnTo>
                    <a:pt x="552" y="5231"/>
                  </a:lnTo>
                  <a:lnTo>
                    <a:pt x="756" y="5406"/>
                  </a:lnTo>
                  <a:lnTo>
                    <a:pt x="988" y="5551"/>
                  </a:lnTo>
                  <a:lnTo>
                    <a:pt x="1250" y="5638"/>
                  </a:lnTo>
                  <a:lnTo>
                    <a:pt x="2063" y="5638"/>
                  </a:lnTo>
                  <a:lnTo>
                    <a:pt x="2354" y="5580"/>
                  </a:lnTo>
                  <a:lnTo>
                    <a:pt x="2615" y="5522"/>
                  </a:lnTo>
                  <a:lnTo>
                    <a:pt x="2877" y="5435"/>
                  </a:lnTo>
                  <a:lnTo>
                    <a:pt x="3109" y="5318"/>
                  </a:lnTo>
                  <a:lnTo>
                    <a:pt x="3342" y="5173"/>
                  </a:lnTo>
                  <a:lnTo>
                    <a:pt x="3516" y="4970"/>
                  </a:lnTo>
                  <a:lnTo>
                    <a:pt x="3865" y="4098"/>
                  </a:lnTo>
                  <a:lnTo>
                    <a:pt x="4010" y="3662"/>
                  </a:lnTo>
                  <a:lnTo>
                    <a:pt x="4127" y="3197"/>
                  </a:lnTo>
                  <a:lnTo>
                    <a:pt x="4243" y="2761"/>
                  </a:lnTo>
                  <a:lnTo>
                    <a:pt x="4301" y="2296"/>
                  </a:lnTo>
                  <a:lnTo>
                    <a:pt x="4301" y="1831"/>
                  </a:lnTo>
                  <a:lnTo>
                    <a:pt x="4214" y="1366"/>
                  </a:lnTo>
                  <a:lnTo>
                    <a:pt x="4185" y="1163"/>
                  </a:lnTo>
                  <a:lnTo>
                    <a:pt x="4156" y="959"/>
                  </a:lnTo>
                  <a:lnTo>
                    <a:pt x="4068" y="785"/>
                  </a:lnTo>
                  <a:lnTo>
                    <a:pt x="3981" y="611"/>
                  </a:lnTo>
                  <a:lnTo>
                    <a:pt x="3836" y="465"/>
                  </a:lnTo>
                  <a:lnTo>
                    <a:pt x="3720" y="320"/>
                  </a:lnTo>
                  <a:lnTo>
                    <a:pt x="3574" y="204"/>
                  </a:lnTo>
                  <a:lnTo>
                    <a:pt x="3400" y="117"/>
                  </a:lnTo>
                  <a:lnTo>
                    <a:pt x="3226" y="58"/>
                  </a:lnTo>
                  <a:lnTo>
                    <a:pt x="3051" y="29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70725" y="2372175"/>
              <a:ext cx="55225" cy="66125"/>
            </a:xfrm>
            <a:custGeom>
              <a:avLst/>
              <a:gdLst/>
              <a:ahLst/>
              <a:cxnLst/>
              <a:rect l="l" t="t" r="r" b="b"/>
              <a:pathLst>
                <a:path w="2209" h="2645" extrusionOk="0">
                  <a:moveTo>
                    <a:pt x="1308" y="0"/>
                  </a:moveTo>
                  <a:lnTo>
                    <a:pt x="1192" y="29"/>
                  </a:lnTo>
                  <a:lnTo>
                    <a:pt x="1105" y="117"/>
                  </a:lnTo>
                  <a:lnTo>
                    <a:pt x="988" y="175"/>
                  </a:lnTo>
                  <a:lnTo>
                    <a:pt x="814" y="262"/>
                  </a:lnTo>
                  <a:lnTo>
                    <a:pt x="640" y="349"/>
                  </a:lnTo>
                  <a:lnTo>
                    <a:pt x="465" y="465"/>
                  </a:lnTo>
                  <a:lnTo>
                    <a:pt x="349" y="611"/>
                  </a:lnTo>
                  <a:lnTo>
                    <a:pt x="233" y="756"/>
                  </a:lnTo>
                  <a:lnTo>
                    <a:pt x="146" y="930"/>
                  </a:lnTo>
                  <a:lnTo>
                    <a:pt x="58" y="1105"/>
                  </a:lnTo>
                  <a:lnTo>
                    <a:pt x="29" y="1279"/>
                  </a:lnTo>
                  <a:lnTo>
                    <a:pt x="0" y="1482"/>
                  </a:lnTo>
                  <a:lnTo>
                    <a:pt x="0" y="1657"/>
                  </a:lnTo>
                  <a:lnTo>
                    <a:pt x="29" y="1831"/>
                  </a:lnTo>
                  <a:lnTo>
                    <a:pt x="58" y="2005"/>
                  </a:lnTo>
                  <a:lnTo>
                    <a:pt x="146" y="2180"/>
                  </a:lnTo>
                  <a:lnTo>
                    <a:pt x="262" y="2325"/>
                  </a:lnTo>
                  <a:lnTo>
                    <a:pt x="407" y="2470"/>
                  </a:lnTo>
                  <a:lnTo>
                    <a:pt x="581" y="2587"/>
                  </a:lnTo>
                  <a:lnTo>
                    <a:pt x="756" y="2645"/>
                  </a:lnTo>
                  <a:lnTo>
                    <a:pt x="930" y="2645"/>
                  </a:lnTo>
                  <a:lnTo>
                    <a:pt x="1105" y="2616"/>
                  </a:lnTo>
                  <a:lnTo>
                    <a:pt x="1250" y="2558"/>
                  </a:lnTo>
                  <a:lnTo>
                    <a:pt x="1395" y="2500"/>
                  </a:lnTo>
                  <a:lnTo>
                    <a:pt x="1540" y="2412"/>
                  </a:lnTo>
                  <a:lnTo>
                    <a:pt x="1657" y="2296"/>
                  </a:lnTo>
                  <a:lnTo>
                    <a:pt x="1773" y="2151"/>
                  </a:lnTo>
                  <a:lnTo>
                    <a:pt x="1976" y="1860"/>
                  </a:lnTo>
                  <a:lnTo>
                    <a:pt x="2093" y="1541"/>
                  </a:lnTo>
                  <a:lnTo>
                    <a:pt x="2180" y="1221"/>
                  </a:lnTo>
                  <a:lnTo>
                    <a:pt x="2209" y="901"/>
                  </a:lnTo>
                  <a:lnTo>
                    <a:pt x="2209" y="785"/>
                  </a:lnTo>
                  <a:lnTo>
                    <a:pt x="2209" y="669"/>
                  </a:lnTo>
                  <a:lnTo>
                    <a:pt x="2122" y="465"/>
                  </a:lnTo>
                  <a:lnTo>
                    <a:pt x="2005" y="262"/>
                  </a:lnTo>
                  <a:lnTo>
                    <a:pt x="1831" y="117"/>
                  </a:lnTo>
                  <a:lnTo>
                    <a:pt x="1628" y="29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40475" y="2461525"/>
              <a:ext cx="79200" cy="79225"/>
            </a:xfrm>
            <a:custGeom>
              <a:avLst/>
              <a:gdLst/>
              <a:ahLst/>
              <a:cxnLst/>
              <a:rect l="l" t="t" r="r" b="b"/>
              <a:pathLst>
                <a:path w="3168" h="3169" extrusionOk="0">
                  <a:moveTo>
                    <a:pt x="2005" y="1"/>
                  </a:moveTo>
                  <a:lnTo>
                    <a:pt x="1802" y="59"/>
                  </a:lnTo>
                  <a:lnTo>
                    <a:pt x="1598" y="117"/>
                  </a:lnTo>
                  <a:lnTo>
                    <a:pt x="1424" y="262"/>
                  </a:lnTo>
                  <a:lnTo>
                    <a:pt x="1221" y="437"/>
                  </a:lnTo>
                  <a:lnTo>
                    <a:pt x="959" y="466"/>
                  </a:lnTo>
                  <a:lnTo>
                    <a:pt x="756" y="553"/>
                  </a:lnTo>
                  <a:lnTo>
                    <a:pt x="552" y="669"/>
                  </a:lnTo>
                  <a:lnTo>
                    <a:pt x="378" y="843"/>
                  </a:lnTo>
                  <a:lnTo>
                    <a:pt x="233" y="1018"/>
                  </a:lnTo>
                  <a:lnTo>
                    <a:pt x="145" y="1221"/>
                  </a:lnTo>
                  <a:lnTo>
                    <a:pt x="58" y="1425"/>
                  </a:lnTo>
                  <a:lnTo>
                    <a:pt x="0" y="1657"/>
                  </a:lnTo>
                  <a:lnTo>
                    <a:pt x="0" y="1890"/>
                  </a:lnTo>
                  <a:lnTo>
                    <a:pt x="0" y="2122"/>
                  </a:lnTo>
                  <a:lnTo>
                    <a:pt x="58" y="2355"/>
                  </a:lnTo>
                  <a:lnTo>
                    <a:pt x="145" y="2558"/>
                  </a:lnTo>
                  <a:lnTo>
                    <a:pt x="262" y="2761"/>
                  </a:lnTo>
                  <a:lnTo>
                    <a:pt x="407" y="2907"/>
                  </a:lnTo>
                  <a:lnTo>
                    <a:pt x="610" y="3052"/>
                  </a:lnTo>
                  <a:lnTo>
                    <a:pt x="843" y="3139"/>
                  </a:lnTo>
                  <a:lnTo>
                    <a:pt x="1017" y="3168"/>
                  </a:lnTo>
                  <a:lnTo>
                    <a:pt x="1191" y="3168"/>
                  </a:lnTo>
                  <a:lnTo>
                    <a:pt x="1395" y="3139"/>
                  </a:lnTo>
                  <a:lnTo>
                    <a:pt x="1569" y="3110"/>
                  </a:lnTo>
                  <a:lnTo>
                    <a:pt x="1918" y="2994"/>
                  </a:lnTo>
                  <a:lnTo>
                    <a:pt x="2238" y="2791"/>
                  </a:lnTo>
                  <a:lnTo>
                    <a:pt x="2528" y="2558"/>
                  </a:lnTo>
                  <a:lnTo>
                    <a:pt x="2761" y="2296"/>
                  </a:lnTo>
                  <a:lnTo>
                    <a:pt x="2964" y="2006"/>
                  </a:lnTo>
                  <a:lnTo>
                    <a:pt x="3109" y="1686"/>
                  </a:lnTo>
                  <a:lnTo>
                    <a:pt x="3168" y="1454"/>
                  </a:lnTo>
                  <a:lnTo>
                    <a:pt x="3168" y="1250"/>
                  </a:lnTo>
                  <a:lnTo>
                    <a:pt x="3168" y="1018"/>
                  </a:lnTo>
                  <a:lnTo>
                    <a:pt x="3109" y="843"/>
                  </a:lnTo>
                  <a:lnTo>
                    <a:pt x="3022" y="640"/>
                  </a:lnTo>
                  <a:lnTo>
                    <a:pt x="2935" y="466"/>
                  </a:lnTo>
                  <a:lnTo>
                    <a:pt x="2819" y="320"/>
                  </a:lnTo>
                  <a:lnTo>
                    <a:pt x="2674" y="204"/>
                  </a:lnTo>
                  <a:lnTo>
                    <a:pt x="2528" y="117"/>
                  </a:lnTo>
                  <a:lnTo>
                    <a:pt x="2354" y="3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50500" y="2469525"/>
              <a:ext cx="82100" cy="118450"/>
            </a:xfrm>
            <a:custGeom>
              <a:avLst/>
              <a:gdLst/>
              <a:ahLst/>
              <a:cxnLst/>
              <a:rect l="l" t="t" r="r" b="b"/>
              <a:pathLst>
                <a:path w="3284" h="4738" extrusionOk="0">
                  <a:moveTo>
                    <a:pt x="2238" y="0"/>
                  </a:moveTo>
                  <a:lnTo>
                    <a:pt x="1976" y="59"/>
                  </a:lnTo>
                  <a:lnTo>
                    <a:pt x="1715" y="204"/>
                  </a:lnTo>
                  <a:lnTo>
                    <a:pt x="1424" y="378"/>
                  </a:lnTo>
                  <a:lnTo>
                    <a:pt x="1163" y="582"/>
                  </a:lnTo>
                  <a:lnTo>
                    <a:pt x="930" y="814"/>
                  </a:lnTo>
                  <a:lnTo>
                    <a:pt x="698" y="1047"/>
                  </a:lnTo>
                  <a:lnTo>
                    <a:pt x="523" y="1279"/>
                  </a:lnTo>
                  <a:lnTo>
                    <a:pt x="378" y="1512"/>
                  </a:lnTo>
                  <a:lnTo>
                    <a:pt x="262" y="1947"/>
                  </a:lnTo>
                  <a:lnTo>
                    <a:pt x="175" y="2383"/>
                  </a:lnTo>
                  <a:lnTo>
                    <a:pt x="0" y="3313"/>
                  </a:lnTo>
                  <a:lnTo>
                    <a:pt x="29" y="3517"/>
                  </a:lnTo>
                  <a:lnTo>
                    <a:pt x="58" y="3749"/>
                  </a:lnTo>
                  <a:lnTo>
                    <a:pt x="145" y="3982"/>
                  </a:lnTo>
                  <a:lnTo>
                    <a:pt x="262" y="4185"/>
                  </a:lnTo>
                  <a:lnTo>
                    <a:pt x="407" y="4388"/>
                  </a:lnTo>
                  <a:lnTo>
                    <a:pt x="581" y="4563"/>
                  </a:lnTo>
                  <a:lnTo>
                    <a:pt x="756" y="4679"/>
                  </a:lnTo>
                  <a:lnTo>
                    <a:pt x="988" y="4737"/>
                  </a:lnTo>
                  <a:lnTo>
                    <a:pt x="1192" y="4708"/>
                  </a:lnTo>
                  <a:lnTo>
                    <a:pt x="1366" y="4679"/>
                  </a:lnTo>
                  <a:lnTo>
                    <a:pt x="1540" y="4650"/>
                  </a:lnTo>
                  <a:lnTo>
                    <a:pt x="1715" y="4563"/>
                  </a:lnTo>
                  <a:lnTo>
                    <a:pt x="2005" y="4388"/>
                  </a:lnTo>
                  <a:lnTo>
                    <a:pt x="2296" y="4156"/>
                  </a:lnTo>
                  <a:lnTo>
                    <a:pt x="2528" y="3894"/>
                  </a:lnTo>
                  <a:lnTo>
                    <a:pt x="2732" y="3575"/>
                  </a:lnTo>
                  <a:lnTo>
                    <a:pt x="2848" y="3255"/>
                  </a:lnTo>
                  <a:lnTo>
                    <a:pt x="2935" y="2906"/>
                  </a:lnTo>
                  <a:lnTo>
                    <a:pt x="3051" y="2529"/>
                  </a:lnTo>
                  <a:lnTo>
                    <a:pt x="3168" y="2064"/>
                  </a:lnTo>
                  <a:lnTo>
                    <a:pt x="3255" y="1599"/>
                  </a:lnTo>
                  <a:lnTo>
                    <a:pt x="3284" y="1366"/>
                  </a:lnTo>
                  <a:lnTo>
                    <a:pt x="3284" y="1134"/>
                  </a:lnTo>
                  <a:lnTo>
                    <a:pt x="3284" y="930"/>
                  </a:lnTo>
                  <a:lnTo>
                    <a:pt x="3226" y="727"/>
                  </a:lnTo>
                  <a:lnTo>
                    <a:pt x="3168" y="523"/>
                  </a:lnTo>
                  <a:lnTo>
                    <a:pt x="3051" y="378"/>
                  </a:lnTo>
                  <a:lnTo>
                    <a:pt x="2906" y="233"/>
                  </a:lnTo>
                  <a:lnTo>
                    <a:pt x="2732" y="117"/>
                  </a:lnTo>
                  <a:lnTo>
                    <a:pt x="2499" y="59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96525" y="2562525"/>
              <a:ext cx="136600" cy="113350"/>
            </a:xfrm>
            <a:custGeom>
              <a:avLst/>
              <a:gdLst/>
              <a:ahLst/>
              <a:cxnLst/>
              <a:rect l="l" t="t" r="r" b="b"/>
              <a:pathLst>
                <a:path w="5464" h="4534" extrusionOk="0">
                  <a:moveTo>
                    <a:pt x="3923" y="0"/>
                  </a:moveTo>
                  <a:lnTo>
                    <a:pt x="3720" y="29"/>
                  </a:lnTo>
                  <a:lnTo>
                    <a:pt x="3546" y="87"/>
                  </a:lnTo>
                  <a:lnTo>
                    <a:pt x="3371" y="204"/>
                  </a:lnTo>
                  <a:lnTo>
                    <a:pt x="3110" y="174"/>
                  </a:lnTo>
                  <a:lnTo>
                    <a:pt x="2877" y="204"/>
                  </a:lnTo>
                  <a:lnTo>
                    <a:pt x="2616" y="291"/>
                  </a:lnTo>
                  <a:lnTo>
                    <a:pt x="2383" y="378"/>
                  </a:lnTo>
                  <a:lnTo>
                    <a:pt x="1918" y="668"/>
                  </a:lnTo>
                  <a:lnTo>
                    <a:pt x="1482" y="901"/>
                  </a:lnTo>
                  <a:lnTo>
                    <a:pt x="1105" y="1133"/>
                  </a:lnTo>
                  <a:lnTo>
                    <a:pt x="756" y="1424"/>
                  </a:lnTo>
                  <a:lnTo>
                    <a:pt x="581" y="1569"/>
                  </a:lnTo>
                  <a:lnTo>
                    <a:pt x="436" y="1744"/>
                  </a:lnTo>
                  <a:lnTo>
                    <a:pt x="291" y="1947"/>
                  </a:lnTo>
                  <a:lnTo>
                    <a:pt x="175" y="2121"/>
                  </a:lnTo>
                  <a:lnTo>
                    <a:pt x="87" y="2325"/>
                  </a:lnTo>
                  <a:lnTo>
                    <a:pt x="29" y="2528"/>
                  </a:lnTo>
                  <a:lnTo>
                    <a:pt x="0" y="2732"/>
                  </a:lnTo>
                  <a:lnTo>
                    <a:pt x="0" y="2906"/>
                  </a:lnTo>
                  <a:lnTo>
                    <a:pt x="58" y="3110"/>
                  </a:lnTo>
                  <a:lnTo>
                    <a:pt x="146" y="3284"/>
                  </a:lnTo>
                  <a:lnTo>
                    <a:pt x="291" y="3458"/>
                  </a:lnTo>
                  <a:lnTo>
                    <a:pt x="494" y="3633"/>
                  </a:lnTo>
                  <a:lnTo>
                    <a:pt x="727" y="3749"/>
                  </a:lnTo>
                  <a:lnTo>
                    <a:pt x="988" y="3836"/>
                  </a:lnTo>
                  <a:lnTo>
                    <a:pt x="1250" y="3894"/>
                  </a:lnTo>
                  <a:lnTo>
                    <a:pt x="1540" y="3952"/>
                  </a:lnTo>
                  <a:lnTo>
                    <a:pt x="2064" y="4039"/>
                  </a:lnTo>
                  <a:lnTo>
                    <a:pt x="2616" y="4127"/>
                  </a:lnTo>
                  <a:lnTo>
                    <a:pt x="2848" y="4214"/>
                  </a:lnTo>
                  <a:lnTo>
                    <a:pt x="3052" y="4359"/>
                  </a:lnTo>
                  <a:lnTo>
                    <a:pt x="3255" y="4446"/>
                  </a:lnTo>
                  <a:lnTo>
                    <a:pt x="3488" y="4533"/>
                  </a:lnTo>
                  <a:lnTo>
                    <a:pt x="3749" y="4504"/>
                  </a:lnTo>
                  <a:lnTo>
                    <a:pt x="3982" y="4446"/>
                  </a:lnTo>
                  <a:lnTo>
                    <a:pt x="4185" y="4330"/>
                  </a:lnTo>
                  <a:lnTo>
                    <a:pt x="4388" y="4185"/>
                  </a:lnTo>
                  <a:lnTo>
                    <a:pt x="4592" y="4039"/>
                  </a:lnTo>
                  <a:lnTo>
                    <a:pt x="4737" y="3836"/>
                  </a:lnTo>
                  <a:lnTo>
                    <a:pt x="4882" y="3633"/>
                  </a:lnTo>
                  <a:lnTo>
                    <a:pt x="5028" y="3400"/>
                  </a:lnTo>
                  <a:lnTo>
                    <a:pt x="5144" y="3168"/>
                  </a:lnTo>
                  <a:lnTo>
                    <a:pt x="5260" y="2906"/>
                  </a:lnTo>
                  <a:lnTo>
                    <a:pt x="5318" y="2645"/>
                  </a:lnTo>
                  <a:lnTo>
                    <a:pt x="5405" y="2412"/>
                  </a:lnTo>
                  <a:lnTo>
                    <a:pt x="5464" y="1918"/>
                  </a:lnTo>
                  <a:lnTo>
                    <a:pt x="5464" y="1686"/>
                  </a:lnTo>
                  <a:lnTo>
                    <a:pt x="5464" y="1453"/>
                  </a:lnTo>
                  <a:lnTo>
                    <a:pt x="5435" y="1279"/>
                  </a:lnTo>
                  <a:lnTo>
                    <a:pt x="5376" y="1104"/>
                  </a:lnTo>
                  <a:lnTo>
                    <a:pt x="5231" y="785"/>
                  </a:lnTo>
                  <a:lnTo>
                    <a:pt x="5115" y="610"/>
                  </a:lnTo>
                  <a:lnTo>
                    <a:pt x="4999" y="494"/>
                  </a:lnTo>
                  <a:lnTo>
                    <a:pt x="4882" y="349"/>
                  </a:lnTo>
                  <a:lnTo>
                    <a:pt x="4737" y="233"/>
                  </a:lnTo>
                  <a:lnTo>
                    <a:pt x="4592" y="145"/>
                  </a:lnTo>
                  <a:lnTo>
                    <a:pt x="4417" y="58"/>
                  </a:lnTo>
                  <a:lnTo>
                    <a:pt x="4272" y="29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65425" y="2410675"/>
              <a:ext cx="157675" cy="199075"/>
            </a:xfrm>
            <a:custGeom>
              <a:avLst/>
              <a:gdLst/>
              <a:ahLst/>
              <a:cxnLst/>
              <a:rect l="l" t="t" r="r" b="b"/>
              <a:pathLst>
                <a:path w="6307" h="7963" extrusionOk="0">
                  <a:moveTo>
                    <a:pt x="4098" y="1"/>
                  </a:moveTo>
                  <a:lnTo>
                    <a:pt x="3779" y="30"/>
                  </a:lnTo>
                  <a:lnTo>
                    <a:pt x="3459" y="146"/>
                  </a:lnTo>
                  <a:lnTo>
                    <a:pt x="3139" y="291"/>
                  </a:lnTo>
                  <a:lnTo>
                    <a:pt x="2849" y="465"/>
                  </a:lnTo>
                  <a:lnTo>
                    <a:pt x="2558" y="640"/>
                  </a:lnTo>
                  <a:lnTo>
                    <a:pt x="2122" y="989"/>
                  </a:lnTo>
                  <a:lnTo>
                    <a:pt x="1657" y="1366"/>
                  </a:lnTo>
                  <a:lnTo>
                    <a:pt x="1454" y="1570"/>
                  </a:lnTo>
                  <a:lnTo>
                    <a:pt x="1279" y="1773"/>
                  </a:lnTo>
                  <a:lnTo>
                    <a:pt x="1134" y="2006"/>
                  </a:lnTo>
                  <a:lnTo>
                    <a:pt x="989" y="2267"/>
                  </a:lnTo>
                  <a:lnTo>
                    <a:pt x="814" y="2413"/>
                  </a:lnTo>
                  <a:lnTo>
                    <a:pt x="640" y="2587"/>
                  </a:lnTo>
                  <a:lnTo>
                    <a:pt x="495" y="2761"/>
                  </a:lnTo>
                  <a:lnTo>
                    <a:pt x="379" y="2965"/>
                  </a:lnTo>
                  <a:lnTo>
                    <a:pt x="291" y="3168"/>
                  </a:lnTo>
                  <a:lnTo>
                    <a:pt x="233" y="3371"/>
                  </a:lnTo>
                  <a:lnTo>
                    <a:pt x="117" y="3807"/>
                  </a:lnTo>
                  <a:lnTo>
                    <a:pt x="88" y="4272"/>
                  </a:lnTo>
                  <a:lnTo>
                    <a:pt x="59" y="4737"/>
                  </a:lnTo>
                  <a:lnTo>
                    <a:pt x="59" y="5638"/>
                  </a:lnTo>
                  <a:lnTo>
                    <a:pt x="1" y="5871"/>
                  </a:lnTo>
                  <a:lnTo>
                    <a:pt x="1" y="6103"/>
                  </a:lnTo>
                  <a:lnTo>
                    <a:pt x="30" y="6307"/>
                  </a:lnTo>
                  <a:lnTo>
                    <a:pt x="59" y="6539"/>
                  </a:lnTo>
                  <a:lnTo>
                    <a:pt x="146" y="6713"/>
                  </a:lnTo>
                  <a:lnTo>
                    <a:pt x="233" y="6917"/>
                  </a:lnTo>
                  <a:lnTo>
                    <a:pt x="349" y="7091"/>
                  </a:lnTo>
                  <a:lnTo>
                    <a:pt x="466" y="7266"/>
                  </a:lnTo>
                  <a:lnTo>
                    <a:pt x="640" y="7411"/>
                  </a:lnTo>
                  <a:lnTo>
                    <a:pt x="785" y="7527"/>
                  </a:lnTo>
                  <a:lnTo>
                    <a:pt x="989" y="7643"/>
                  </a:lnTo>
                  <a:lnTo>
                    <a:pt x="1163" y="7760"/>
                  </a:lnTo>
                  <a:lnTo>
                    <a:pt x="1367" y="7847"/>
                  </a:lnTo>
                  <a:lnTo>
                    <a:pt x="1599" y="7905"/>
                  </a:lnTo>
                  <a:lnTo>
                    <a:pt x="1802" y="7934"/>
                  </a:lnTo>
                  <a:lnTo>
                    <a:pt x="2035" y="7963"/>
                  </a:lnTo>
                  <a:lnTo>
                    <a:pt x="2180" y="7963"/>
                  </a:lnTo>
                  <a:lnTo>
                    <a:pt x="2355" y="7934"/>
                  </a:lnTo>
                  <a:lnTo>
                    <a:pt x="2500" y="7876"/>
                  </a:lnTo>
                  <a:lnTo>
                    <a:pt x="2645" y="7818"/>
                  </a:lnTo>
                  <a:lnTo>
                    <a:pt x="2907" y="7643"/>
                  </a:lnTo>
                  <a:lnTo>
                    <a:pt x="3197" y="7498"/>
                  </a:lnTo>
                  <a:lnTo>
                    <a:pt x="3546" y="7324"/>
                  </a:lnTo>
                  <a:lnTo>
                    <a:pt x="3924" y="7149"/>
                  </a:lnTo>
                  <a:lnTo>
                    <a:pt x="4331" y="6975"/>
                  </a:lnTo>
                  <a:lnTo>
                    <a:pt x="4709" y="6801"/>
                  </a:lnTo>
                  <a:lnTo>
                    <a:pt x="5057" y="6568"/>
                  </a:lnTo>
                  <a:lnTo>
                    <a:pt x="5348" y="6307"/>
                  </a:lnTo>
                  <a:lnTo>
                    <a:pt x="5493" y="6161"/>
                  </a:lnTo>
                  <a:lnTo>
                    <a:pt x="5638" y="6016"/>
                  </a:lnTo>
                  <a:lnTo>
                    <a:pt x="5726" y="5842"/>
                  </a:lnTo>
                  <a:lnTo>
                    <a:pt x="5842" y="5638"/>
                  </a:lnTo>
                  <a:lnTo>
                    <a:pt x="5958" y="5348"/>
                  </a:lnTo>
                  <a:lnTo>
                    <a:pt x="6045" y="4999"/>
                  </a:lnTo>
                  <a:lnTo>
                    <a:pt x="6132" y="4650"/>
                  </a:lnTo>
                  <a:lnTo>
                    <a:pt x="6220" y="4301"/>
                  </a:lnTo>
                  <a:lnTo>
                    <a:pt x="6278" y="3895"/>
                  </a:lnTo>
                  <a:lnTo>
                    <a:pt x="6307" y="3517"/>
                  </a:lnTo>
                  <a:lnTo>
                    <a:pt x="6307" y="3139"/>
                  </a:lnTo>
                  <a:lnTo>
                    <a:pt x="6307" y="2732"/>
                  </a:lnTo>
                  <a:lnTo>
                    <a:pt x="6278" y="2354"/>
                  </a:lnTo>
                  <a:lnTo>
                    <a:pt x="6220" y="1977"/>
                  </a:lnTo>
                  <a:lnTo>
                    <a:pt x="6103" y="1628"/>
                  </a:lnTo>
                  <a:lnTo>
                    <a:pt x="5987" y="1308"/>
                  </a:lnTo>
                  <a:lnTo>
                    <a:pt x="5813" y="989"/>
                  </a:lnTo>
                  <a:lnTo>
                    <a:pt x="5609" y="698"/>
                  </a:lnTo>
                  <a:lnTo>
                    <a:pt x="5377" y="465"/>
                  </a:lnTo>
                  <a:lnTo>
                    <a:pt x="5086" y="262"/>
                  </a:lnTo>
                  <a:lnTo>
                    <a:pt x="4941" y="175"/>
                  </a:lnTo>
                  <a:lnTo>
                    <a:pt x="4767" y="88"/>
                  </a:lnTo>
                  <a:lnTo>
                    <a:pt x="4592" y="59"/>
                  </a:lnTo>
                  <a:lnTo>
                    <a:pt x="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12600" y="2484775"/>
              <a:ext cx="107550" cy="148225"/>
            </a:xfrm>
            <a:custGeom>
              <a:avLst/>
              <a:gdLst/>
              <a:ahLst/>
              <a:cxnLst/>
              <a:rect l="l" t="t" r="r" b="b"/>
              <a:pathLst>
                <a:path w="4302" h="5929" extrusionOk="0">
                  <a:moveTo>
                    <a:pt x="2878" y="1"/>
                  </a:moveTo>
                  <a:lnTo>
                    <a:pt x="2703" y="30"/>
                  </a:lnTo>
                  <a:lnTo>
                    <a:pt x="2529" y="88"/>
                  </a:lnTo>
                  <a:lnTo>
                    <a:pt x="2326" y="175"/>
                  </a:lnTo>
                  <a:lnTo>
                    <a:pt x="2180" y="291"/>
                  </a:lnTo>
                  <a:lnTo>
                    <a:pt x="2006" y="466"/>
                  </a:lnTo>
                  <a:lnTo>
                    <a:pt x="1773" y="698"/>
                  </a:lnTo>
                  <a:lnTo>
                    <a:pt x="1483" y="989"/>
                  </a:lnTo>
                  <a:lnTo>
                    <a:pt x="1338" y="1134"/>
                  </a:lnTo>
                  <a:lnTo>
                    <a:pt x="1250" y="1279"/>
                  </a:lnTo>
                  <a:lnTo>
                    <a:pt x="1221" y="1425"/>
                  </a:lnTo>
                  <a:lnTo>
                    <a:pt x="1221" y="1483"/>
                  </a:lnTo>
                  <a:lnTo>
                    <a:pt x="1250" y="1570"/>
                  </a:lnTo>
                  <a:lnTo>
                    <a:pt x="785" y="2209"/>
                  </a:lnTo>
                  <a:lnTo>
                    <a:pt x="553" y="2558"/>
                  </a:lnTo>
                  <a:lnTo>
                    <a:pt x="349" y="2936"/>
                  </a:lnTo>
                  <a:lnTo>
                    <a:pt x="204" y="3314"/>
                  </a:lnTo>
                  <a:lnTo>
                    <a:pt x="59" y="3691"/>
                  </a:lnTo>
                  <a:lnTo>
                    <a:pt x="1" y="4098"/>
                  </a:lnTo>
                  <a:lnTo>
                    <a:pt x="1" y="4272"/>
                  </a:lnTo>
                  <a:lnTo>
                    <a:pt x="30" y="4476"/>
                  </a:lnTo>
                  <a:lnTo>
                    <a:pt x="88" y="4767"/>
                  </a:lnTo>
                  <a:lnTo>
                    <a:pt x="204" y="5028"/>
                  </a:lnTo>
                  <a:lnTo>
                    <a:pt x="349" y="5261"/>
                  </a:lnTo>
                  <a:lnTo>
                    <a:pt x="553" y="5493"/>
                  </a:lnTo>
                  <a:lnTo>
                    <a:pt x="756" y="5667"/>
                  </a:lnTo>
                  <a:lnTo>
                    <a:pt x="989" y="5813"/>
                  </a:lnTo>
                  <a:lnTo>
                    <a:pt x="1250" y="5900"/>
                  </a:lnTo>
                  <a:lnTo>
                    <a:pt x="1396" y="5929"/>
                  </a:lnTo>
                  <a:lnTo>
                    <a:pt x="1541" y="5929"/>
                  </a:lnTo>
                  <a:lnTo>
                    <a:pt x="2093" y="5900"/>
                  </a:lnTo>
                  <a:lnTo>
                    <a:pt x="2355" y="5842"/>
                  </a:lnTo>
                  <a:lnTo>
                    <a:pt x="2616" y="5784"/>
                  </a:lnTo>
                  <a:lnTo>
                    <a:pt x="2878" y="5696"/>
                  </a:lnTo>
                  <a:lnTo>
                    <a:pt x="3110" y="5580"/>
                  </a:lnTo>
                  <a:lnTo>
                    <a:pt x="3343" y="5406"/>
                  </a:lnTo>
                  <a:lnTo>
                    <a:pt x="3517" y="5202"/>
                  </a:lnTo>
                  <a:lnTo>
                    <a:pt x="3866" y="4302"/>
                  </a:lnTo>
                  <a:lnTo>
                    <a:pt x="4011" y="3837"/>
                  </a:lnTo>
                  <a:lnTo>
                    <a:pt x="4156" y="3372"/>
                  </a:lnTo>
                  <a:lnTo>
                    <a:pt x="4244" y="2878"/>
                  </a:lnTo>
                  <a:lnTo>
                    <a:pt x="4302" y="2413"/>
                  </a:lnTo>
                  <a:lnTo>
                    <a:pt x="4302" y="1919"/>
                  </a:lnTo>
                  <a:lnTo>
                    <a:pt x="4214" y="1425"/>
                  </a:lnTo>
                  <a:lnTo>
                    <a:pt x="4214" y="1221"/>
                  </a:lnTo>
                  <a:lnTo>
                    <a:pt x="4156" y="1018"/>
                  </a:lnTo>
                  <a:lnTo>
                    <a:pt x="4069" y="814"/>
                  </a:lnTo>
                  <a:lnTo>
                    <a:pt x="3982" y="640"/>
                  </a:lnTo>
                  <a:lnTo>
                    <a:pt x="3866" y="495"/>
                  </a:lnTo>
                  <a:lnTo>
                    <a:pt x="3720" y="349"/>
                  </a:lnTo>
                  <a:lnTo>
                    <a:pt x="3575" y="233"/>
                  </a:lnTo>
                  <a:lnTo>
                    <a:pt x="3401" y="117"/>
                  </a:lnTo>
                  <a:lnTo>
                    <a:pt x="3226" y="59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45550" y="2550175"/>
              <a:ext cx="49425" cy="59575"/>
            </a:xfrm>
            <a:custGeom>
              <a:avLst/>
              <a:gdLst/>
              <a:ahLst/>
              <a:cxnLst/>
              <a:rect l="l" t="t" r="r" b="b"/>
              <a:pathLst>
                <a:path w="1977" h="2383" extrusionOk="0">
                  <a:moveTo>
                    <a:pt x="1047" y="0"/>
                  </a:moveTo>
                  <a:lnTo>
                    <a:pt x="960" y="29"/>
                  </a:lnTo>
                  <a:lnTo>
                    <a:pt x="931" y="58"/>
                  </a:lnTo>
                  <a:lnTo>
                    <a:pt x="844" y="58"/>
                  </a:lnTo>
                  <a:lnTo>
                    <a:pt x="756" y="116"/>
                  </a:lnTo>
                  <a:lnTo>
                    <a:pt x="611" y="262"/>
                  </a:lnTo>
                  <a:lnTo>
                    <a:pt x="379" y="552"/>
                  </a:lnTo>
                  <a:lnTo>
                    <a:pt x="204" y="756"/>
                  </a:lnTo>
                  <a:lnTo>
                    <a:pt x="88" y="1017"/>
                  </a:lnTo>
                  <a:lnTo>
                    <a:pt x="1" y="1250"/>
                  </a:lnTo>
                  <a:lnTo>
                    <a:pt x="1" y="1511"/>
                  </a:lnTo>
                  <a:lnTo>
                    <a:pt x="30" y="1773"/>
                  </a:lnTo>
                  <a:lnTo>
                    <a:pt x="88" y="1889"/>
                  </a:lnTo>
                  <a:lnTo>
                    <a:pt x="146" y="1976"/>
                  </a:lnTo>
                  <a:lnTo>
                    <a:pt x="233" y="2092"/>
                  </a:lnTo>
                  <a:lnTo>
                    <a:pt x="320" y="2180"/>
                  </a:lnTo>
                  <a:lnTo>
                    <a:pt x="437" y="2238"/>
                  </a:lnTo>
                  <a:lnTo>
                    <a:pt x="582" y="2296"/>
                  </a:lnTo>
                  <a:lnTo>
                    <a:pt x="844" y="2383"/>
                  </a:lnTo>
                  <a:lnTo>
                    <a:pt x="1076" y="2354"/>
                  </a:lnTo>
                  <a:lnTo>
                    <a:pt x="1279" y="2296"/>
                  </a:lnTo>
                  <a:lnTo>
                    <a:pt x="1454" y="2180"/>
                  </a:lnTo>
                  <a:lnTo>
                    <a:pt x="1628" y="2034"/>
                  </a:lnTo>
                  <a:lnTo>
                    <a:pt x="1744" y="1831"/>
                  </a:lnTo>
                  <a:lnTo>
                    <a:pt x="1861" y="1627"/>
                  </a:lnTo>
                  <a:lnTo>
                    <a:pt x="1919" y="1395"/>
                  </a:lnTo>
                  <a:lnTo>
                    <a:pt x="1977" y="1162"/>
                  </a:lnTo>
                  <a:lnTo>
                    <a:pt x="1977" y="930"/>
                  </a:lnTo>
                  <a:lnTo>
                    <a:pt x="1948" y="698"/>
                  </a:lnTo>
                  <a:lnTo>
                    <a:pt x="1890" y="523"/>
                  </a:lnTo>
                  <a:lnTo>
                    <a:pt x="1803" y="349"/>
                  </a:lnTo>
                  <a:lnTo>
                    <a:pt x="1686" y="233"/>
                  </a:lnTo>
                  <a:lnTo>
                    <a:pt x="1512" y="145"/>
                  </a:lnTo>
                  <a:lnTo>
                    <a:pt x="1308" y="145"/>
                  </a:lnTo>
                  <a:lnTo>
                    <a:pt x="1279" y="87"/>
                  </a:lnTo>
                  <a:lnTo>
                    <a:pt x="1221" y="29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4525" y="2319875"/>
              <a:ext cx="55250" cy="69750"/>
            </a:xfrm>
            <a:custGeom>
              <a:avLst/>
              <a:gdLst/>
              <a:ahLst/>
              <a:cxnLst/>
              <a:rect l="l" t="t" r="r" b="b"/>
              <a:pathLst>
                <a:path w="2210" h="2790" extrusionOk="0">
                  <a:moveTo>
                    <a:pt x="1425" y="0"/>
                  </a:moveTo>
                  <a:lnTo>
                    <a:pt x="1309" y="29"/>
                  </a:lnTo>
                  <a:lnTo>
                    <a:pt x="1221" y="58"/>
                  </a:lnTo>
                  <a:lnTo>
                    <a:pt x="1105" y="116"/>
                  </a:lnTo>
                  <a:lnTo>
                    <a:pt x="989" y="203"/>
                  </a:lnTo>
                  <a:lnTo>
                    <a:pt x="815" y="291"/>
                  </a:lnTo>
                  <a:lnTo>
                    <a:pt x="640" y="378"/>
                  </a:lnTo>
                  <a:lnTo>
                    <a:pt x="495" y="494"/>
                  </a:lnTo>
                  <a:lnTo>
                    <a:pt x="350" y="639"/>
                  </a:lnTo>
                  <a:lnTo>
                    <a:pt x="233" y="814"/>
                  </a:lnTo>
                  <a:lnTo>
                    <a:pt x="146" y="988"/>
                  </a:lnTo>
                  <a:lnTo>
                    <a:pt x="59" y="1162"/>
                  </a:lnTo>
                  <a:lnTo>
                    <a:pt x="30" y="1366"/>
                  </a:lnTo>
                  <a:lnTo>
                    <a:pt x="1" y="1540"/>
                  </a:lnTo>
                  <a:lnTo>
                    <a:pt x="1" y="1744"/>
                  </a:lnTo>
                  <a:lnTo>
                    <a:pt x="30" y="1947"/>
                  </a:lnTo>
                  <a:lnTo>
                    <a:pt x="88" y="2121"/>
                  </a:lnTo>
                  <a:lnTo>
                    <a:pt x="146" y="2296"/>
                  </a:lnTo>
                  <a:lnTo>
                    <a:pt x="262" y="2470"/>
                  </a:lnTo>
                  <a:lnTo>
                    <a:pt x="408" y="2615"/>
                  </a:lnTo>
                  <a:lnTo>
                    <a:pt x="582" y="2732"/>
                  </a:lnTo>
                  <a:lnTo>
                    <a:pt x="757" y="2761"/>
                  </a:lnTo>
                  <a:lnTo>
                    <a:pt x="931" y="2790"/>
                  </a:lnTo>
                  <a:lnTo>
                    <a:pt x="1105" y="2761"/>
                  </a:lnTo>
                  <a:lnTo>
                    <a:pt x="1251" y="2703"/>
                  </a:lnTo>
                  <a:lnTo>
                    <a:pt x="1396" y="2615"/>
                  </a:lnTo>
                  <a:lnTo>
                    <a:pt x="1541" y="2528"/>
                  </a:lnTo>
                  <a:lnTo>
                    <a:pt x="1657" y="2412"/>
                  </a:lnTo>
                  <a:lnTo>
                    <a:pt x="1774" y="2267"/>
                  </a:lnTo>
                  <a:lnTo>
                    <a:pt x="1977" y="1976"/>
                  </a:lnTo>
                  <a:lnTo>
                    <a:pt x="2122" y="1627"/>
                  </a:lnTo>
                  <a:lnTo>
                    <a:pt x="2210" y="1279"/>
                  </a:lnTo>
                  <a:lnTo>
                    <a:pt x="2210" y="959"/>
                  </a:lnTo>
                  <a:lnTo>
                    <a:pt x="2210" y="843"/>
                  </a:lnTo>
                  <a:lnTo>
                    <a:pt x="2210" y="727"/>
                  </a:lnTo>
                  <a:lnTo>
                    <a:pt x="2122" y="494"/>
                  </a:lnTo>
                  <a:lnTo>
                    <a:pt x="2006" y="291"/>
                  </a:lnTo>
                  <a:lnTo>
                    <a:pt x="1832" y="145"/>
                  </a:lnTo>
                  <a:lnTo>
                    <a:pt x="1628" y="2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94275" y="2414300"/>
              <a:ext cx="79950" cy="82125"/>
            </a:xfrm>
            <a:custGeom>
              <a:avLst/>
              <a:gdLst/>
              <a:ahLst/>
              <a:cxnLst/>
              <a:rect l="l" t="t" r="r" b="b"/>
              <a:pathLst>
                <a:path w="3198" h="3285" extrusionOk="0">
                  <a:moveTo>
                    <a:pt x="2006" y="1"/>
                  </a:moveTo>
                  <a:lnTo>
                    <a:pt x="1802" y="30"/>
                  </a:lnTo>
                  <a:lnTo>
                    <a:pt x="1628" y="117"/>
                  </a:lnTo>
                  <a:lnTo>
                    <a:pt x="1425" y="262"/>
                  </a:lnTo>
                  <a:lnTo>
                    <a:pt x="1221" y="437"/>
                  </a:lnTo>
                  <a:lnTo>
                    <a:pt x="989" y="466"/>
                  </a:lnTo>
                  <a:lnTo>
                    <a:pt x="756" y="553"/>
                  </a:lnTo>
                  <a:lnTo>
                    <a:pt x="553" y="698"/>
                  </a:lnTo>
                  <a:lnTo>
                    <a:pt x="379" y="844"/>
                  </a:lnTo>
                  <a:lnTo>
                    <a:pt x="262" y="1047"/>
                  </a:lnTo>
                  <a:lnTo>
                    <a:pt x="146" y="1250"/>
                  </a:lnTo>
                  <a:lnTo>
                    <a:pt x="59" y="1483"/>
                  </a:lnTo>
                  <a:lnTo>
                    <a:pt x="1" y="1744"/>
                  </a:lnTo>
                  <a:lnTo>
                    <a:pt x="1" y="1977"/>
                  </a:lnTo>
                  <a:lnTo>
                    <a:pt x="1" y="2209"/>
                  </a:lnTo>
                  <a:lnTo>
                    <a:pt x="59" y="2442"/>
                  </a:lnTo>
                  <a:lnTo>
                    <a:pt x="146" y="2674"/>
                  </a:lnTo>
                  <a:lnTo>
                    <a:pt x="262" y="2878"/>
                  </a:lnTo>
                  <a:lnTo>
                    <a:pt x="408" y="3052"/>
                  </a:lnTo>
                  <a:lnTo>
                    <a:pt x="611" y="3168"/>
                  </a:lnTo>
                  <a:lnTo>
                    <a:pt x="843" y="3256"/>
                  </a:lnTo>
                  <a:lnTo>
                    <a:pt x="1018" y="3285"/>
                  </a:lnTo>
                  <a:lnTo>
                    <a:pt x="1396" y="3285"/>
                  </a:lnTo>
                  <a:lnTo>
                    <a:pt x="1570" y="3226"/>
                  </a:lnTo>
                  <a:lnTo>
                    <a:pt x="1744" y="3168"/>
                  </a:lnTo>
                  <a:lnTo>
                    <a:pt x="1919" y="3110"/>
                  </a:lnTo>
                  <a:lnTo>
                    <a:pt x="2238" y="2907"/>
                  </a:lnTo>
                  <a:lnTo>
                    <a:pt x="2529" y="2674"/>
                  </a:lnTo>
                  <a:lnTo>
                    <a:pt x="2761" y="2384"/>
                  </a:lnTo>
                  <a:lnTo>
                    <a:pt x="2994" y="2064"/>
                  </a:lnTo>
                  <a:lnTo>
                    <a:pt x="3139" y="1744"/>
                  </a:lnTo>
                  <a:lnTo>
                    <a:pt x="3168" y="1512"/>
                  </a:lnTo>
                  <a:lnTo>
                    <a:pt x="3197" y="1279"/>
                  </a:lnTo>
                  <a:lnTo>
                    <a:pt x="3168" y="1076"/>
                  </a:lnTo>
                  <a:lnTo>
                    <a:pt x="3110" y="844"/>
                  </a:lnTo>
                  <a:lnTo>
                    <a:pt x="3052" y="669"/>
                  </a:lnTo>
                  <a:lnTo>
                    <a:pt x="2936" y="495"/>
                  </a:lnTo>
                  <a:lnTo>
                    <a:pt x="2820" y="320"/>
                  </a:lnTo>
                  <a:lnTo>
                    <a:pt x="2703" y="204"/>
                  </a:lnTo>
                  <a:lnTo>
                    <a:pt x="2529" y="88"/>
                  </a:lnTo>
                  <a:lnTo>
                    <a:pt x="2384" y="3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5025" y="2422300"/>
              <a:ext cx="81400" cy="124250"/>
            </a:xfrm>
            <a:custGeom>
              <a:avLst/>
              <a:gdLst/>
              <a:ahLst/>
              <a:cxnLst/>
              <a:rect l="l" t="t" r="r" b="b"/>
              <a:pathLst>
                <a:path w="3256" h="4970" extrusionOk="0">
                  <a:moveTo>
                    <a:pt x="2209" y="0"/>
                  </a:moveTo>
                  <a:lnTo>
                    <a:pt x="1948" y="59"/>
                  </a:lnTo>
                  <a:lnTo>
                    <a:pt x="1686" y="204"/>
                  </a:lnTo>
                  <a:lnTo>
                    <a:pt x="1425" y="378"/>
                  </a:lnTo>
                  <a:lnTo>
                    <a:pt x="1134" y="611"/>
                  </a:lnTo>
                  <a:lnTo>
                    <a:pt x="902" y="843"/>
                  </a:lnTo>
                  <a:lnTo>
                    <a:pt x="669" y="1105"/>
                  </a:lnTo>
                  <a:lnTo>
                    <a:pt x="495" y="1337"/>
                  </a:lnTo>
                  <a:lnTo>
                    <a:pt x="350" y="1570"/>
                  </a:lnTo>
                  <a:lnTo>
                    <a:pt x="233" y="2035"/>
                  </a:lnTo>
                  <a:lnTo>
                    <a:pt x="146" y="2500"/>
                  </a:lnTo>
                  <a:lnTo>
                    <a:pt x="1" y="3459"/>
                  </a:lnTo>
                  <a:lnTo>
                    <a:pt x="1" y="3691"/>
                  </a:lnTo>
                  <a:lnTo>
                    <a:pt x="59" y="3924"/>
                  </a:lnTo>
                  <a:lnTo>
                    <a:pt x="117" y="4185"/>
                  </a:lnTo>
                  <a:lnTo>
                    <a:pt x="233" y="4389"/>
                  </a:lnTo>
                  <a:lnTo>
                    <a:pt x="379" y="4592"/>
                  </a:lnTo>
                  <a:lnTo>
                    <a:pt x="553" y="4766"/>
                  </a:lnTo>
                  <a:lnTo>
                    <a:pt x="756" y="4883"/>
                  </a:lnTo>
                  <a:lnTo>
                    <a:pt x="960" y="4970"/>
                  </a:lnTo>
                  <a:lnTo>
                    <a:pt x="1163" y="4941"/>
                  </a:lnTo>
                  <a:lnTo>
                    <a:pt x="1338" y="4912"/>
                  </a:lnTo>
                  <a:lnTo>
                    <a:pt x="1512" y="4854"/>
                  </a:lnTo>
                  <a:lnTo>
                    <a:pt x="1686" y="4795"/>
                  </a:lnTo>
                  <a:lnTo>
                    <a:pt x="2006" y="4592"/>
                  </a:lnTo>
                  <a:lnTo>
                    <a:pt x="2268" y="4360"/>
                  </a:lnTo>
                  <a:lnTo>
                    <a:pt x="2500" y="4069"/>
                  </a:lnTo>
                  <a:lnTo>
                    <a:pt x="2704" y="3749"/>
                  </a:lnTo>
                  <a:lnTo>
                    <a:pt x="2849" y="3401"/>
                  </a:lnTo>
                  <a:lnTo>
                    <a:pt x="2907" y="3052"/>
                  </a:lnTo>
                  <a:lnTo>
                    <a:pt x="3023" y="2645"/>
                  </a:lnTo>
                  <a:lnTo>
                    <a:pt x="3139" y="2180"/>
                  </a:lnTo>
                  <a:lnTo>
                    <a:pt x="3256" y="1686"/>
                  </a:lnTo>
                  <a:lnTo>
                    <a:pt x="3256" y="1424"/>
                  </a:lnTo>
                  <a:lnTo>
                    <a:pt x="3256" y="1192"/>
                  </a:lnTo>
                  <a:lnTo>
                    <a:pt x="3256" y="959"/>
                  </a:lnTo>
                  <a:lnTo>
                    <a:pt x="3198" y="756"/>
                  </a:lnTo>
                  <a:lnTo>
                    <a:pt x="3139" y="553"/>
                  </a:lnTo>
                  <a:lnTo>
                    <a:pt x="3023" y="378"/>
                  </a:lnTo>
                  <a:lnTo>
                    <a:pt x="2878" y="233"/>
                  </a:lnTo>
                  <a:lnTo>
                    <a:pt x="2704" y="117"/>
                  </a:lnTo>
                  <a:lnTo>
                    <a:pt x="2471" y="59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2449900"/>
              <a:ext cx="7143025" cy="945200"/>
            </a:xfrm>
            <a:custGeom>
              <a:avLst/>
              <a:gdLst/>
              <a:ahLst/>
              <a:cxnLst/>
              <a:rect l="l" t="t" r="r" b="b"/>
              <a:pathLst>
                <a:path w="285721" h="37808" extrusionOk="0">
                  <a:moveTo>
                    <a:pt x="258985" y="1"/>
                  </a:moveTo>
                  <a:lnTo>
                    <a:pt x="258550" y="30"/>
                  </a:lnTo>
                  <a:lnTo>
                    <a:pt x="258085" y="117"/>
                  </a:lnTo>
                  <a:lnTo>
                    <a:pt x="257562" y="262"/>
                  </a:lnTo>
                  <a:lnTo>
                    <a:pt x="257038" y="379"/>
                  </a:lnTo>
                  <a:lnTo>
                    <a:pt x="256544" y="553"/>
                  </a:lnTo>
                  <a:lnTo>
                    <a:pt x="256050" y="756"/>
                  </a:lnTo>
                  <a:lnTo>
                    <a:pt x="255556" y="960"/>
                  </a:lnTo>
                  <a:lnTo>
                    <a:pt x="255062" y="1221"/>
                  </a:lnTo>
                  <a:lnTo>
                    <a:pt x="254597" y="1454"/>
                  </a:lnTo>
                  <a:lnTo>
                    <a:pt x="254132" y="1744"/>
                  </a:lnTo>
                  <a:lnTo>
                    <a:pt x="253696" y="2035"/>
                  </a:lnTo>
                  <a:lnTo>
                    <a:pt x="253232" y="2326"/>
                  </a:lnTo>
                  <a:lnTo>
                    <a:pt x="252360" y="2994"/>
                  </a:lnTo>
                  <a:lnTo>
                    <a:pt x="251546" y="3662"/>
                  </a:lnTo>
                  <a:lnTo>
                    <a:pt x="250761" y="4389"/>
                  </a:lnTo>
                  <a:lnTo>
                    <a:pt x="250180" y="4970"/>
                  </a:lnTo>
                  <a:lnTo>
                    <a:pt x="249541" y="5493"/>
                  </a:lnTo>
                  <a:lnTo>
                    <a:pt x="248902" y="5987"/>
                  </a:lnTo>
                  <a:lnTo>
                    <a:pt x="248233" y="6452"/>
                  </a:lnTo>
                  <a:lnTo>
                    <a:pt x="247536" y="6888"/>
                  </a:lnTo>
                  <a:lnTo>
                    <a:pt x="246838" y="7295"/>
                  </a:lnTo>
                  <a:lnTo>
                    <a:pt x="246112" y="7673"/>
                  </a:lnTo>
                  <a:lnTo>
                    <a:pt x="245385" y="7992"/>
                  </a:lnTo>
                  <a:lnTo>
                    <a:pt x="245007" y="8196"/>
                  </a:lnTo>
                  <a:lnTo>
                    <a:pt x="244630" y="8341"/>
                  </a:lnTo>
                  <a:lnTo>
                    <a:pt x="244281" y="8457"/>
                  </a:lnTo>
                  <a:lnTo>
                    <a:pt x="243903" y="8515"/>
                  </a:lnTo>
                  <a:lnTo>
                    <a:pt x="243554" y="8574"/>
                  </a:lnTo>
                  <a:lnTo>
                    <a:pt x="243235" y="8603"/>
                  </a:lnTo>
                  <a:lnTo>
                    <a:pt x="242886" y="8603"/>
                  </a:lnTo>
                  <a:lnTo>
                    <a:pt x="242537" y="8574"/>
                  </a:lnTo>
                  <a:lnTo>
                    <a:pt x="241840" y="8515"/>
                  </a:lnTo>
                  <a:lnTo>
                    <a:pt x="241142" y="8457"/>
                  </a:lnTo>
                  <a:lnTo>
                    <a:pt x="240387" y="8399"/>
                  </a:lnTo>
                  <a:lnTo>
                    <a:pt x="239283" y="8399"/>
                  </a:lnTo>
                  <a:lnTo>
                    <a:pt x="238963" y="8428"/>
                  </a:lnTo>
                  <a:lnTo>
                    <a:pt x="238643" y="8486"/>
                  </a:lnTo>
                  <a:lnTo>
                    <a:pt x="238324" y="8574"/>
                  </a:lnTo>
                  <a:lnTo>
                    <a:pt x="238004" y="8690"/>
                  </a:lnTo>
                  <a:lnTo>
                    <a:pt x="237713" y="8806"/>
                  </a:lnTo>
                  <a:lnTo>
                    <a:pt x="237423" y="8980"/>
                  </a:lnTo>
                  <a:lnTo>
                    <a:pt x="237132" y="9155"/>
                  </a:lnTo>
                  <a:lnTo>
                    <a:pt x="236812" y="9300"/>
                  </a:lnTo>
                  <a:lnTo>
                    <a:pt x="236464" y="9387"/>
                  </a:lnTo>
                  <a:lnTo>
                    <a:pt x="236115" y="9416"/>
                  </a:lnTo>
                  <a:lnTo>
                    <a:pt x="235418" y="9416"/>
                  </a:lnTo>
                  <a:lnTo>
                    <a:pt x="235040" y="9329"/>
                  </a:lnTo>
                  <a:lnTo>
                    <a:pt x="234720" y="9242"/>
                  </a:lnTo>
                  <a:lnTo>
                    <a:pt x="234371" y="9126"/>
                  </a:lnTo>
                  <a:lnTo>
                    <a:pt x="233965" y="8864"/>
                  </a:lnTo>
                  <a:lnTo>
                    <a:pt x="233529" y="8574"/>
                  </a:lnTo>
                  <a:lnTo>
                    <a:pt x="233093" y="8283"/>
                  </a:lnTo>
                  <a:lnTo>
                    <a:pt x="232657" y="8021"/>
                  </a:lnTo>
                  <a:lnTo>
                    <a:pt x="232192" y="7789"/>
                  </a:lnTo>
                  <a:lnTo>
                    <a:pt x="231959" y="7702"/>
                  </a:lnTo>
                  <a:lnTo>
                    <a:pt x="231727" y="7644"/>
                  </a:lnTo>
                  <a:lnTo>
                    <a:pt x="231465" y="7615"/>
                  </a:lnTo>
                  <a:lnTo>
                    <a:pt x="231233" y="7615"/>
                  </a:lnTo>
                  <a:lnTo>
                    <a:pt x="230971" y="7644"/>
                  </a:lnTo>
                  <a:lnTo>
                    <a:pt x="230710" y="7702"/>
                  </a:lnTo>
                  <a:lnTo>
                    <a:pt x="230361" y="7876"/>
                  </a:lnTo>
                  <a:lnTo>
                    <a:pt x="230041" y="8079"/>
                  </a:lnTo>
                  <a:lnTo>
                    <a:pt x="229722" y="8283"/>
                  </a:lnTo>
                  <a:lnTo>
                    <a:pt x="229431" y="8515"/>
                  </a:lnTo>
                  <a:lnTo>
                    <a:pt x="228821" y="8980"/>
                  </a:lnTo>
                  <a:lnTo>
                    <a:pt x="228501" y="9184"/>
                  </a:lnTo>
                  <a:lnTo>
                    <a:pt x="228182" y="9387"/>
                  </a:lnTo>
                  <a:lnTo>
                    <a:pt x="227949" y="9503"/>
                  </a:lnTo>
                  <a:lnTo>
                    <a:pt x="227717" y="9591"/>
                  </a:lnTo>
                  <a:lnTo>
                    <a:pt x="227252" y="9707"/>
                  </a:lnTo>
                  <a:lnTo>
                    <a:pt x="226787" y="9794"/>
                  </a:lnTo>
                  <a:lnTo>
                    <a:pt x="226322" y="9881"/>
                  </a:lnTo>
                  <a:lnTo>
                    <a:pt x="226002" y="9997"/>
                  </a:lnTo>
                  <a:lnTo>
                    <a:pt x="225711" y="10143"/>
                  </a:lnTo>
                  <a:lnTo>
                    <a:pt x="225130" y="10462"/>
                  </a:lnTo>
                  <a:lnTo>
                    <a:pt x="224898" y="10608"/>
                  </a:lnTo>
                  <a:lnTo>
                    <a:pt x="224665" y="10695"/>
                  </a:lnTo>
                  <a:lnTo>
                    <a:pt x="224462" y="10782"/>
                  </a:lnTo>
                  <a:lnTo>
                    <a:pt x="224258" y="10840"/>
                  </a:lnTo>
                  <a:lnTo>
                    <a:pt x="223881" y="10869"/>
                  </a:lnTo>
                  <a:lnTo>
                    <a:pt x="223532" y="10898"/>
                  </a:lnTo>
                  <a:lnTo>
                    <a:pt x="223183" y="10869"/>
                  </a:lnTo>
                  <a:lnTo>
                    <a:pt x="222864" y="10898"/>
                  </a:lnTo>
                  <a:lnTo>
                    <a:pt x="222515" y="10956"/>
                  </a:lnTo>
                  <a:lnTo>
                    <a:pt x="222340" y="10985"/>
                  </a:lnTo>
                  <a:lnTo>
                    <a:pt x="222166" y="11073"/>
                  </a:lnTo>
                  <a:lnTo>
                    <a:pt x="221178" y="11857"/>
                  </a:lnTo>
                  <a:lnTo>
                    <a:pt x="220684" y="12206"/>
                  </a:lnTo>
                  <a:lnTo>
                    <a:pt x="220422" y="12351"/>
                  </a:lnTo>
                  <a:lnTo>
                    <a:pt x="220190" y="12468"/>
                  </a:lnTo>
                  <a:lnTo>
                    <a:pt x="219928" y="12555"/>
                  </a:lnTo>
                  <a:lnTo>
                    <a:pt x="219667" y="12613"/>
                  </a:lnTo>
                  <a:lnTo>
                    <a:pt x="219405" y="12642"/>
                  </a:lnTo>
                  <a:lnTo>
                    <a:pt x="219144" y="12584"/>
                  </a:lnTo>
                  <a:lnTo>
                    <a:pt x="218882" y="12526"/>
                  </a:lnTo>
                  <a:lnTo>
                    <a:pt x="218592" y="12380"/>
                  </a:lnTo>
                  <a:lnTo>
                    <a:pt x="218301" y="12177"/>
                  </a:lnTo>
                  <a:lnTo>
                    <a:pt x="218010" y="11915"/>
                  </a:lnTo>
                  <a:lnTo>
                    <a:pt x="217836" y="11712"/>
                  </a:lnTo>
                  <a:lnTo>
                    <a:pt x="217691" y="11509"/>
                  </a:lnTo>
                  <a:lnTo>
                    <a:pt x="217604" y="11247"/>
                  </a:lnTo>
                  <a:lnTo>
                    <a:pt x="217516" y="11015"/>
                  </a:lnTo>
                  <a:lnTo>
                    <a:pt x="217458" y="10753"/>
                  </a:lnTo>
                  <a:lnTo>
                    <a:pt x="217371" y="10521"/>
                  </a:lnTo>
                  <a:lnTo>
                    <a:pt x="217255" y="10259"/>
                  </a:lnTo>
                  <a:lnTo>
                    <a:pt x="217110" y="10056"/>
                  </a:lnTo>
                  <a:lnTo>
                    <a:pt x="216993" y="9910"/>
                  </a:lnTo>
                  <a:lnTo>
                    <a:pt x="216848" y="9765"/>
                  </a:lnTo>
                  <a:lnTo>
                    <a:pt x="216557" y="9562"/>
                  </a:lnTo>
                  <a:lnTo>
                    <a:pt x="216267" y="9387"/>
                  </a:lnTo>
                  <a:lnTo>
                    <a:pt x="215947" y="9300"/>
                  </a:lnTo>
                  <a:lnTo>
                    <a:pt x="215627" y="9242"/>
                  </a:lnTo>
                  <a:lnTo>
                    <a:pt x="215279" y="9184"/>
                  </a:lnTo>
                  <a:lnTo>
                    <a:pt x="214581" y="9097"/>
                  </a:lnTo>
                  <a:lnTo>
                    <a:pt x="214349" y="8980"/>
                  </a:lnTo>
                  <a:lnTo>
                    <a:pt x="214116" y="8806"/>
                  </a:lnTo>
                  <a:lnTo>
                    <a:pt x="213680" y="8486"/>
                  </a:lnTo>
                  <a:lnTo>
                    <a:pt x="213448" y="8341"/>
                  </a:lnTo>
                  <a:lnTo>
                    <a:pt x="213215" y="8225"/>
                  </a:lnTo>
                  <a:lnTo>
                    <a:pt x="212954" y="8167"/>
                  </a:lnTo>
                  <a:lnTo>
                    <a:pt x="212663" y="8167"/>
                  </a:lnTo>
                  <a:lnTo>
                    <a:pt x="212111" y="8254"/>
                  </a:lnTo>
                  <a:lnTo>
                    <a:pt x="211588" y="8341"/>
                  </a:lnTo>
                  <a:lnTo>
                    <a:pt x="210484" y="8399"/>
                  </a:lnTo>
                  <a:lnTo>
                    <a:pt x="209844" y="8515"/>
                  </a:lnTo>
                  <a:lnTo>
                    <a:pt x="209205" y="8544"/>
                  </a:lnTo>
                  <a:lnTo>
                    <a:pt x="208856" y="8544"/>
                  </a:lnTo>
                  <a:lnTo>
                    <a:pt x="208537" y="8515"/>
                  </a:lnTo>
                  <a:lnTo>
                    <a:pt x="208217" y="8457"/>
                  </a:lnTo>
                  <a:lnTo>
                    <a:pt x="207897" y="8399"/>
                  </a:lnTo>
                  <a:lnTo>
                    <a:pt x="207607" y="8283"/>
                  </a:lnTo>
                  <a:lnTo>
                    <a:pt x="207345" y="8167"/>
                  </a:lnTo>
                  <a:lnTo>
                    <a:pt x="207084" y="8021"/>
                  </a:lnTo>
                  <a:lnTo>
                    <a:pt x="206851" y="7818"/>
                  </a:lnTo>
                  <a:lnTo>
                    <a:pt x="206619" y="7615"/>
                  </a:lnTo>
                  <a:lnTo>
                    <a:pt x="206444" y="7353"/>
                  </a:lnTo>
                  <a:lnTo>
                    <a:pt x="206328" y="7062"/>
                  </a:lnTo>
                  <a:lnTo>
                    <a:pt x="206212" y="6714"/>
                  </a:lnTo>
                  <a:lnTo>
                    <a:pt x="206096" y="6481"/>
                  </a:lnTo>
                  <a:lnTo>
                    <a:pt x="205979" y="6220"/>
                  </a:lnTo>
                  <a:lnTo>
                    <a:pt x="205689" y="5755"/>
                  </a:lnTo>
                  <a:lnTo>
                    <a:pt x="205369" y="5290"/>
                  </a:lnTo>
                  <a:lnTo>
                    <a:pt x="205253" y="5057"/>
                  </a:lnTo>
                  <a:lnTo>
                    <a:pt x="205137" y="4825"/>
                  </a:lnTo>
                  <a:lnTo>
                    <a:pt x="204904" y="4156"/>
                  </a:lnTo>
                  <a:lnTo>
                    <a:pt x="204701" y="3517"/>
                  </a:lnTo>
                  <a:lnTo>
                    <a:pt x="204468" y="2878"/>
                  </a:lnTo>
                  <a:lnTo>
                    <a:pt x="204323" y="2587"/>
                  </a:lnTo>
                  <a:lnTo>
                    <a:pt x="204178" y="2267"/>
                  </a:lnTo>
                  <a:lnTo>
                    <a:pt x="204003" y="2006"/>
                  </a:lnTo>
                  <a:lnTo>
                    <a:pt x="203829" y="1802"/>
                  </a:lnTo>
                  <a:lnTo>
                    <a:pt x="203684" y="1599"/>
                  </a:lnTo>
                  <a:lnTo>
                    <a:pt x="203538" y="1454"/>
                  </a:lnTo>
                  <a:lnTo>
                    <a:pt x="203393" y="1338"/>
                  </a:lnTo>
                  <a:lnTo>
                    <a:pt x="203248" y="1250"/>
                  </a:lnTo>
                  <a:lnTo>
                    <a:pt x="203102" y="1192"/>
                  </a:lnTo>
                  <a:lnTo>
                    <a:pt x="202957" y="1163"/>
                  </a:lnTo>
                  <a:lnTo>
                    <a:pt x="202841" y="1163"/>
                  </a:lnTo>
                  <a:lnTo>
                    <a:pt x="202696" y="1192"/>
                  </a:lnTo>
                  <a:lnTo>
                    <a:pt x="202550" y="1221"/>
                  </a:lnTo>
                  <a:lnTo>
                    <a:pt x="202434" y="1279"/>
                  </a:lnTo>
                  <a:lnTo>
                    <a:pt x="202173" y="1454"/>
                  </a:lnTo>
                  <a:lnTo>
                    <a:pt x="201940" y="1657"/>
                  </a:lnTo>
                  <a:lnTo>
                    <a:pt x="201679" y="1919"/>
                  </a:lnTo>
                  <a:lnTo>
                    <a:pt x="201446" y="2209"/>
                  </a:lnTo>
                  <a:lnTo>
                    <a:pt x="200981" y="2761"/>
                  </a:lnTo>
                  <a:lnTo>
                    <a:pt x="200720" y="2994"/>
                  </a:lnTo>
                  <a:lnTo>
                    <a:pt x="200487" y="3197"/>
                  </a:lnTo>
                  <a:lnTo>
                    <a:pt x="200226" y="3343"/>
                  </a:lnTo>
                  <a:lnTo>
                    <a:pt x="200080" y="3401"/>
                  </a:lnTo>
                  <a:lnTo>
                    <a:pt x="199964" y="3401"/>
                  </a:lnTo>
                  <a:lnTo>
                    <a:pt x="199819" y="3343"/>
                  </a:lnTo>
                  <a:lnTo>
                    <a:pt x="199702" y="3256"/>
                  </a:lnTo>
                  <a:lnTo>
                    <a:pt x="199470" y="3081"/>
                  </a:lnTo>
                  <a:lnTo>
                    <a:pt x="199005" y="2645"/>
                  </a:lnTo>
                  <a:lnTo>
                    <a:pt x="198773" y="2442"/>
                  </a:lnTo>
                  <a:lnTo>
                    <a:pt x="198656" y="2384"/>
                  </a:lnTo>
                  <a:lnTo>
                    <a:pt x="198540" y="2297"/>
                  </a:lnTo>
                  <a:lnTo>
                    <a:pt x="198395" y="2267"/>
                  </a:lnTo>
                  <a:lnTo>
                    <a:pt x="198249" y="2238"/>
                  </a:lnTo>
                  <a:lnTo>
                    <a:pt x="198075" y="2238"/>
                  </a:lnTo>
                  <a:lnTo>
                    <a:pt x="197930" y="2267"/>
                  </a:lnTo>
                  <a:lnTo>
                    <a:pt x="197668" y="2384"/>
                  </a:lnTo>
                  <a:lnTo>
                    <a:pt x="197436" y="2558"/>
                  </a:lnTo>
                  <a:lnTo>
                    <a:pt x="197203" y="2703"/>
                  </a:lnTo>
                  <a:lnTo>
                    <a:pt x="197000" y="2907"/>
                  </a:lnTo>
                  <a:lnTo>
                    <a:pt x="196825" y="3081"/>
                  </a:lnTo>
                  <a:lnTo>
                    <a:pt x="196622" y="3314"/>
                  </a:lnTo>
                  <a:lnTo>
                    <a:pt x="196302" y="3779"/>
                  </a:lnTo>
                  <a:lnTo>
                    <a:pt x="196012" y="4244"/>
                  </a:lnTo>
                  <a:lnTo>
                    <a:pt x="195721" y="4767"/>
                  </a:lnTo>
                  <a:lnTo>
                    <a:pt x="195460" y="5261"/>
                  </a:lnTo>
                  <a:lnTo>
                    <a:pt x="195169" y="5726"/>
                  </a:lnTo>
                  <a:lnTo>
                    <a:pt x="194995" y="6045"/>
                  </a:lnTo>
                  <a:lnTo>
                    <a:pt x="194849" y="6278"/>
                  </a:lnTo>
                  <a:lnTo>
                    <a:pt x="194646" y="6452"/>
                  </a:lnTo>
                  <a:lnTo>
                    <a:pt x="194472" y="6597"/>
                  </a:lnTo>
                  <a:lnTo>
                    <a:pt x="194239" y="6685"/>
                  </a:lnTo>
                  <a:lnTo>
                    <a:pt x="193978" y="6743"/>
                  </a:lnTo>
                  <a:lnTo>
                    <a:pt x="193338" y="6743"/>
                  </a:lnTo>
                  <a:lnTo>
                    <a:pt x="193019" y="6801"/>
                  </a:lnTo>
                  <a:lnTo>
                    <a:pt x="192757" y="6859"/>
                  </a:lnTo>
                  <a:lnTo>
                    <a:pt x="192495" y="6859"/>
                  </a:lnTo>
                  <a:lnTo>
                    <a:pt x="192292" y="6830"/>
                  </a:lnTo>
                  <a:lnTo>
                    <a:pt x="192089" y="6801"/>
                  </a:lnTo>
                  <a:lnTo>
                    <a:pt x="191914" y="6772"/>
                  </a:lnTo>
                  <a:lnTo>
                    <a:pt x="191566" y="6656"/>
                  </a:lnTo>
                  <a:lnTo>
                    <a:pt x="191275" y="6510"/>
                  </a:lnTo>
                  <a:lnTo>
                    <a:pt x="190926" y="6365"/>
                  </a:lnTo>
                  <a:lnTo>
                    <a:pt x="190548" y="6249"/>
                  </a:lnTo>
                  <a:lnTo>
                    <a:pt x="190316" y="6220"/>
                  </a:lnTo>
                  <a:lnTo>
                    <a:pt x="190054" y="6191"/>
                  </a:lnTo>
                  <a:lnTo>
                    <a:pt x="189706" y="6249"/>
                  </a:lnTo>
                  <a:lnTo>
                    <a:pt x="189386" y="6365"/>
                  </a:lnTo>
                  <a:lnTo>
                    <a:pt x="189066" y="6481"/>
                  </a:lnTo>
                  <a:lnTo>
                    <a:pt x="188776" y="6656"/>
                  </a:lnTo>
                  <a:lnTo>
                    <a:pt x="188165" y="7004"/>
                  </a:lnTo>
                  <a:lnTo>
                    <a:pt x="187846" y="7179"/>
                  </a:lnTo>
                  <a:lnTo>
                    <a:pt x="187526" y="7324"/>
                  </a:lnTo>
                  <a:lnTo>
                    <a:pt x="187177" y="7411"/>
                  </a:lnTo>
                  <a:lnTo>
                    <a:pt x="186829" y="7469"/>
                  </a:lnTo>
                  <a:lnTo>
                    <a:pt x="186451" y="7527"/>
                  </a:lnTo>
                  <a:lnTo>
                    <a:pt x="186102" y="7556"/>
                  </a:lnTo>
                  <a:lnTo>
                    <a:pt x="185376" y="7556"/>
                  </a:lnTo>
                  <a:lnTo>
                    <a:pt x="185027" y="7498"/>
                  </a:lnTo>
                  <a:lnTo>
                    <a:pt x="184649" y="7440"/>
                  </a:lnTo>
                  <a:lnTo>
                    <a:pt x="184388" y="7411"/>
                  </a:lnTo>
                  <a:lnTo>
                    <a:pt x="184097" y="7411"/>
                  </a:lnTo>
                  <a:lnTo>
                    <a:pt x="183516" y="7469"/>
                  </a:lnTo>
                  <a:lnTo>
                    <a:pt x="182964" y="7585"/>
                  </a:lnTo>
                  <a:lnTo>
                    <a:pt x="182382" y="7731"/>
                  </a:lnTo>
                  <a:lnTo>
                    <a:pt x="181772" y="7963"/>
                  </a:lnTo>
                  <a:lnTo>
                    <a:pt x="181133" y="8196"/>
                  </a:lnTo>
                  <a:lnTo>
                    <a:pt x="180813" y="8283"/>
                  </a:lnTo>
                  <a:lnTo>
                    <a:pt x="180465" y="8341"/>
                  </a:lnTo>
                  <a:lnTo>
                    <a:pt x="180145" y="8370"/>
                  </a:lnTo>
                  <a:lnTo>
                    <a:pt x="179506" y="8370"/>
                  </a:lnTo>
                  <a:lnTo>
                    <a:pt x="179186" y="8399"/>
                  </a:lnTo>
                  <a:lnTo>
                    <a:pt x="178605" y="8428"/>
                  </a:lnTo>
                  <a:lnTo>
                    <a:pt x="178285" y="8457"/>
                  </a:lnTo>
                  <a:lnTo>
                    <a:pt x="177994" y="8428"/>
                  </a:lnTo>
                  <a:lnTo>
                    <a:pt x="177704" y="8399"/>
                  </a:lnTo>
                  <a:lnTo>
                    <a:pt x="177413" y="8341"/>
                  </a:lnTo>
                  <a:lnTo>
                    <a:pt x="177239" y="8283"/>
                  </a:lnTo>
                  <a:lnTo>
                    <a:pt x="177094" y="8196"/>
                  </a:lnTo>
                  <a:lnTo>
                    <a:pt x="176774" y="7963"/>
                  </a:lnTo>
                  <a:lnTo>
                    <a:pt x="176629" y="7876"/>
                  </a:lnTo>
                  <a:lnTo>
                    <a:pt x="176483" y="7818"/>
                  </a:lnTo>
                  <a:lnTo>
                    <a:pt x="176309" y="7818"/>
                  </a:lnTo>
                  <a:lnTo>
                    <a:pt x="176193" y="7847"/>
                  </a:lnTo>
                  <a:lnTo>
                    <a:pt x="176105" y="7905"/>
                  </a:lnTo>
                  <a:lnTo>
                    <a:pt x="175786" y="8050"/>
                  </a:lnTo>
                  <a:lnTo>
                    <a:pt x="175611" y="8109"/>
                  </a:lnTo>
                  <a:lnTo>
                    <a:pt x="175408" y="8109"/>
                  </a:lnTo>
                  <a:lnTo>
                    <a:pt x="175292" y="8050"/>
                  </a:lnTo>
                  <a:lnTo>
                    <a:pt x="175205" y="7992"/>
                  </a:lnTo>
                  <a:lnTo>
                    <a:pt x="175030" y="7760"/>
                  </a:lnTo>
                  <a:lnTo>
                    <a:pt x="174740" y="7266"/>
                  </a:lnTo>
                  <a:lnTo>
                    <a:pt x="174565" y="7062"/>
                  </a:lnTo>
                  <a:lnTo>
                    <a:pt x="174478" y="6975"/>
                  </a:lnTo>
                  <a:lnTo>
                    <a:pt x="174362" y="6888"/>
                  </a:lnTo>
                  <a:lnTo>
                    <a:pt x="174246" y="6859"/>
                  </a:lnTo>
                  <a:lnTo>
                    <a:pt x="174129" y="6830"/>
                  </a:lnTo>
                  <a:lnTo>
                    <a:pt x="173984" y="6859"/>
                  </a:lnTo>
                  <a:lnTo>
                    <a:pt x="173839" y="6888"/>
                  </a:lnTo>
                  <a:lnTo>
                    <a:pt x="173606" y="7091"/>
                  </a:lnTo>
                  <a:lnTo>
                    <a:pt x="173403" y="7324"/>
                  </a:lnTo>
                  <a:lnTo>
                    <a:pt x="173258" y="7527"/>
                  </a:lnTo>
                  <a:lnTo>
                    <a:pt x="173141" y="7731"/>
                  </a:lnTo>
                  <a:lnTo>
                    <a:pt x="172938" y="8138"/>
                  </a:lnTo>
                  <a:lnTo>
                    <a:pt x="172734" y="8574"/>
                  </a:lnTo>
                  <a:lnTo>
                    <a:pt x="172589" y="8777"/>
                  </a:lnTo>
                  <a:lnTo>
                    <a:pt x="172415" y="8980"/>
                  </a:lnTo>
                  <a:lnTo>
                    <a:pt x="172211" y="9213"/>
                  </a:lnTo>
                  <a:lnTo>
                    <a:pt x="171950" y="9416"/>
                  </a:lnTo>
                  <a:lnTo>
                    <a:pt x="171630" y="9649"/>
                  </a:lnTo>
                  <a:lnTo>
                    <a:pt x="171252" y="9881"/>
                  </a:lnTo>
                  <a:lnTo>
                    <a:pt x="170758" y="10085"/>
                  </a:lnTo>
                  <a:lnTo>
                    <a:pt x="170206" y="10317"/>
                  </a:lnTo>
                  <a:lnTo>
                    <a:pt x="169887" y="10404"/>
                  </a:lnTo>
                  <a:lnTo>
                    <a:pt x="169596" y="10404"/>
                  </a:lnTo>
                  <a:lnTo>
                    <a:pt x="169363" y="10346"/>
                  </a:lnTo>
                  <a:lnTo>
                    <a:pt x="169131" y="10259"/>
                  </a:lnTo>
                  <a:lnTo>
                    <a:pt x="168957" y="10114"/>
                  </a:lnTo>
                  <a:lnTo>
                    <a:pt x="168811" y="9910"/>
                  </a:lnTo>
                  <a:lnTo>
                    <a:pt x="168666" y="9707"/>
                  </a:lnTo>
                  <a:lnTo>
                    <a:pt x="168550" y="9503"/>
                  </a:lnTo>
                  <a:lnTo>
                    <a:pt x="168317" y="9038"/>
                  </a:lnTo>
                  <a:lnTo>
                    <a:pt x="168172" y="8835"/>
                  </a:lnTo>
                  <a:lnTo>
                    <a:pt x="168056" y="8632"/>
                  </a:lnTo>
                  <a:lnTo>
                    <a:pt x="167910" y="8486"/>
                  </a:lnTo>
                  <a:lnTo>
                    <a:pt x="167765" y="8370"/>
                  </a:lnTo>
                  <a:lnTo>
                    <a:pt x="167562" y="8283"/>
                  </a:lnTo>
                  <a:lnTo>
                    <a:pt x="167358" y="8283"/>
                  </a:lnTo>
                  <a:lnTo>
                    <a:pt x="166835" y="8603"/>
                  </a:lnTo>
                  <a:lnTo>
                    <a:pt x="166632" y="8719"/>
                  </a:lnTo>
                  <a:lnTo>
                    <a:pt x="166457" y="8777"/>
                  </a:lnTo>
                  <a:lnTo>
                    <a:pt x="166283" y="8835"/>
                  </a:lnTo>
                  <a:lnTo>
                    <a:pt x="166022" y="8835"/>
                  </a:lnTo>
                  <a:lnTo>
                    <a:pt x="165876" y="8777"/>
                  </a:lnTo>
                  <a:lnTo>
                    <a:pt x="165644" y="8661"/>
                  </a:lnTo>
                  <a:lnTo>
                    <a:pt x="165353" y="8515"/>
                  </a:lnTo>
                  <a:lnTo>
                    <a:pt x="165004" y="8312"/>
                  </a:lnTo>
                  <a:lnTo>
                    <a:pt x="164772" y="8225"/>
                  </a:lnTo>
                  <a:lnTo>
                    <a:pt x="164539" y="8138"/>
                  </a:lnTo>
                  <a:lnTo>
                    <a:pt x="164191" y="8138"/>
                  </a:lnTo>
                  <a:lnTo>
                    <a:pt x="163842" y="8167"/>
                  </a:lnTo>
                  <a:lnTo>
                    <a:pt x="163522" y="8196"/>
                  </a:lnTo>
                  <a:lnTo>
                    <a:pt x="163348" y="8196"/>
                  </a:lnTo>
                  <a:lnTo>
                    <a:pt x="163174" y="8167"/>
                  </a:lnTo>
                  <a:lnTo>
                    <a:pt x="162796" y="8021"/>
                  </a:lnTo>
                  <a:lnTo>
                    <a:pt x="162418" y="7847"/>
                  </a:lnTo>
                  <a:lnTo>
                    <a:pt x="162069" y="7702"/>
                  </a:lnTo>
                  <a:lnTo>
                    <a:pt x="161721" y="7556"/>
                  </a:lnTo>
                  <a:lnTo>
                    <a:pt x="161517" y="7527"/>
                  </a:lnTo>
                  <a:lnTo>
                    <a:pt x="161343" y="7498"/>
                  </a:lnTo>
                  <a:lnTo>
                    <a:pt x="160994" y="7498"/>
                  </a:lnTo>
                  <a:lnTo>
                    <a:pt x="160820" y="7556"/>
                  </a:lnTo>
                  <a:lnTo>
                    <a:pt x="160616" y="7615"/>
                  </a:lnTo>
                  <a:lnTo>
                    <a:pt x="160442" y="7731"/>
                  </a:lnTo>
                  <a:lnTo>
                    <a:pt x="160239" y="7876"/>
                  </a:lnTo>
                  <a:lnTo>
                    <a:pt x="159977" y="7934"/>
                  </a:lnTo>
                  <a:lnTo>
                    <a:pt x="159745" y="7934"/>
                  </a:lnTo>
                  <a:lnTo>
                    <a:pt x="159367" y="7876"/>
                  </a:lnTo>
                  <a:lnTo>
                    <a:pt x="159134" y="7876"/>
                  </a:lnTo>
                  <a:lnTo>
                    <a:pt x="158902" y="7934"/>
                  </a:lnTo>
                  <a:lnTo>
                    <a:pt x="158756" y="8021"/>
                  </a:lnTo>
                  <a:lnTo>
                    <a:pt x="158611" y="8109"/>
                  </a:lnTo>
                  <a:lnTo>
                    <a:pt x="158262" y="8370"/>
                  </a:lnTo>
                  <a:lnTo>
                    <a:pt x="157856" y="8748"/>
                  </a:lnTo>
                  <a:lnTo>
                    <a:pt x="157507" y="9038"/>
                  </a:lnTo>
                  <a:lnTo>
                    <a:pt x="157333" y="9155"/>
                  </a:lnTo>
                  <a:lnTo>
                    <a:pt x="157158" y="9242"/>
                  </a:lnTo>
                  <a:lnTo>
                    <a:pt x="157013" y="9329"/>
                  </a:lnTo>
                  <a:lnTo>
                    <a:pt x="156868" y="9358"/>
                  </a:lnTo>
                  <a:lnTo>
                    <a:pt x="156693" y="9387"/>
                  </a:lnTo>
                  <a:lnTo>
                    <a:pt x="156548" y="9358"/>
                  </a:lnTo>
                  <a:lnTo>
                    <a:pt x="156374" y="9329"/>
                  </a:lnTo>
                  <a:lnTo>
                    <a:pt x="156199" y="9242"/>
                  </a:lnTo>
                  <a:lnTo>
                    <a:pt x="155996" y="9126"/>
                  </a:lnTo>
                  <a:lnTo>
                    <a:pt x="155792" y="9009"/>
                  </a:lnTo>
                  <a:lnTo>
                    <a:pt x="155327" y="8632"/>
                  </a:lnTo>
                  <a:lnTo>
                    <a:pt x="155066" y="8457"/>
                  </a:lnTo>
                  <a:lnTo>
                    <a:pt x="154804" y="8225"/>
                  </a:lnTo>
                  <a:lnTo>
                    <a:pt x="154310" y="7760"/>
                  </a:lnTo>
                  <a:lnTo>
                    <a:pt x="154049" y="7527"/>
                  </a:lnTo>
                  <a:lnTo>
                    <a:pt x="153787" y="7353"/>
                  </a:lnTo>
                  <a:lnTo>
                    <a:pt x="153642" y="7295"/>
                  </a:lnTo>
                  <a:lnTo>
                    <a:pt x="153467" y="7266"/>
                  </a:lnTo>
                  <a:lnTo>
                    <a:pt x="153322" y="7237"/>
                  </a:lnTo>
                  <a:lnTo>
                    <a:pt x="152944" y="7237"/>
                  </a:lnTo>
                  <a:lnTo>
                    <a:pt x="152770" y="7295"/>
                  </a:lnTo>
                  <a:lnTo>
                    <a:pt x="152625" y="7353"/>
                  </a:lnTo>
                  <a:lnTo>
                    <a:pt x="152479" y="7440"/>
                  </a:lnTo>
                  <a:lnTo>
                    <a:pt x="152334" y="7527"/>
                  </a:lnTo>
                  <a:lnTo>
                    <a:pt x="152218" y="7644"/>
                  </a:lnTo>
                  <a:lnTo>
                    <a:pt x="151985" y="7905"/>
                  </a:lnTo>
                  <a:lnTo>
                    <a:pt x="151753" y="8196"/>
                  </a:lnTo>
                  <a:lnTo>
                    <a:pt x="151520" y="8457"/>
                  </a:lnTo>
                  <a:lnTo>
                    <a:pt x="151404" y="8574"/>
                  </a:lnTo>
                  <a:lnTo>
                    <a:pt x="151259" y="8690"/>
                  </a:lnTo>
                  <a:lnTo>
                    <a:pt x="151114" y="8777"/>
                  </a:lnTo>
                  <a:lnTo>
                    <a:pt x="150968" y="8835"/>
                  </a:lnTo>
                  <a:lnTo>
                    <a:pt x="150823" y="8835"/>
                  </a:lnTo>
                  <a:lnTo>
                    <a:pt x="150707" y="8806"/>
                  </a:lnTo>
                  <a:lnTo>
                    <a:pt x="150503" y="8690"/>
                  </a:lnTo>
                  <a:lnTo>
                    <a:pt x="150271" y="8544"/>
                  </a:lnTo>
                  <a:lnTo>
                    <a:pt x="150155" y="8486"/>
                  </a:lnTo>
                  <a:lnTo>
                    <a:pt x="150038" y="8457"/>
                  </a:lnTo>
                  <a:lnTo>
                    <a:pt x="149777" y="8370"/>
                  </a:lnTo>
                  <a:lnTo>
                    <a:pt x="149486" y="8341"/>
                  </a:lnTo>
                  <a:lnTo>
                    <a:pt x="148643" y="8341"/>
                  </a:lnTo>
                  <a:lnTo>
                    <a:pt x="148353" y="8312"/>
                  </a:lnTo>
                  <a:lnTo>
                    <a:pt x="148091" y="8225"/>
                  </a:lnTo>
                  <a:lnTo>
                    <a:pt x="147830" y="8079"/>
                  </a:lnTo>
                  <a:lnTo>
                    <a:pt x="147132" y="7527"/>
                  </a:lnTo>
                  <a:lnTo>
                    <a:pt x="146871" y="7324"/>
                  </a:lnTo>
                  <a:lnTo>
                    <a:pt x="146638" y="7208"/>
                  </a:lnTo>
                  <a:lnTo>
                    <a:pt x="146377" y="7091"/>
                  </a:lnTo>
                  <a:lnTo>
                    <a:pt x="146086" y="7004"/>
                  </a:lnTo>
                  <a:lnTo>
                    <a:pt x="145185" y="6801"/>
                  </a:lnTo>
                  <a:lnTo>
                    <a:pt x="144982" y="6685"/>
                  </a:lnTo>
                  <a:lnTo>
                    <a:pt x="144778" y="6597"/>
                  </a:lnTo>
                  <a:lnTo>
                    <a:pt x="144372" y="6336"/>
                  </a:lnTo>
                  <a:lnTo>
                    <a:pt x="144372" y="6510"/>
                  </a:lnTo>
                  <a:lnTo>
                    <a:pt x="143994" y="6481"/>
                  </a:lnTo>
                  <a:lnTo>
                    <a:pt x="143587" y="6481"/>
                  </a:lnTo>
                  <a:lnTo>
                    <a:pt x="143180" y="6539"/>
                  </a:lnTo>
                  <a:lnTo>
                    <a:pt x="142802" y="6597"/>
                  </a:lnTo>
                  <a:lnTo>
                    <a:pt x="142134" y="6597"/>
                  </a:lnTo>
                  <a:lnTo>
                    <a:pt x="141495" y="6568"/>
                  </a:lnTo>
                  <a:lnTo>
                    <a:pt x="140855" y="6452"/>
                  </a:lnTo>
                  <a:lnTo>
                    <a:pt x="140216" y="6307"/>
                  </a:lnTo>
                  <a:lnTo>
                    <a:pt x="139025" y="5900"/>
                  </a:lnTo>
                  <a:lnTo>
                    <a:pt x="138414" y="5726"/>
                  </a:lnTo>
                  <a:lnTo>
                    <a:pt x="138095" y="5697"/>
                  </a:lnTo>
                  <a:lnTo>
                    <a:pt x="137775" y="5638"/>
                  </a:lnTo>
                  <a:lnTo>
                    <a:pt x="137019" y="5697"/>
                  </a:lnTo>
                  <a:lnTo>
                    <a:pt x="136264" y="5755"/>
                  </a:lnTo>
                  <a:lnTo>
                    <a:pt x="135508" y="5842"/>
                  </a:lnTo>
                  <a:lnTo>
                    <a:pt x="134753" y="5929"/>
                  </a:lnTo>
                  <a:lnTo>
                    <a:pt x="133997" y="5958"/>
                  </a:lnTo>
                  <a:lnTo>
                    <a:pt x="133648" y="5958"/>
                  </a:lnTo>
                  <a:lnTo>
                    <a:pt x="133271" y="5929"/>
                  </a:lnTo>
                  <a:lnTo>
                    <a:pt x="132893" y="5871"/>
                  </a:lnTo>
                  <a:lnTo>
                    <a:pt x="132515" y="5784"/>
                  </a:lnTo>
                  <a:lnTo>
                    <a:pt x="132166" y="5697"/>
                  </a:lnTo>
                  <a:lnTo>
                    <a:pt x="131789" y="5551"/>
                  </a:lnTo>
                  <a:lnTo>
                    <a:pt x="131207" y="5261"/>
                  </a:lnTo>
                  <a:lnTo>
                    <a:pt x="130597" y="4970"/>
                  </a:lnTo>
                  <a:lnTo>
                    <a:pt x="130016" y="4709"/>
                  </a:lnTo>
                  <a:lnTo>
                    <a:pt x="129696" y="4592"/>
                  </a:lnTo>
                  <a:lnTo>
                    <a:pt x="129376" y="4505"/>
                  </a:lnTo>
                  <a:lnTo>
                    <a:pt x="128447" y="4389"/>
                  </a:lnTo>
                  <a:lnTo>
                    <a:pt x="127488" y="4244"/>
                  </a:lnTo>
                  <a:lnTo>
                    <a:pt x="127023" y="4156"/>
                  </a:lnTo>
                  <a:lnTo>
                    <a:pt x="126558" y="4069"/>
                  </a:lnTo>
                  <a:lnTo>
                    <a:pt x="126122" y="3953"/>
                  </a:lnTo>
                  <a:lnTo>
                    <a:pt x="125657" y="3779"/>
                  </a:lnTo>
                  <a:lnTo>
                    <a:pt x="125308" y="3633"/>
                  </a:lnTo>
                  <a:lnTo>
                    <a:pt x="124930" y="3430"/>
                  </a:lnTo>
                  <a:lnTo>
                    <a:pt x="124262" y="3052"/>
                  </a:lnTo>
                  <a:lnTo>
                    <a:pt x="123623" y="2674"/>
                  </a:lnTo>
                  <a:lnTo>
                    <a:pt x="122983" y="2326"/>
                  </a:lnTo>
                  <a:lnTo>
                    <a:pt x="122664" y="2180"/>
                  </a:lnTo>
                  <a:lnTo>
                    <a:pt x="122315" y="2064"/>
                  </a:lnTo>
                  <a:lnTo>
                    <a:pt x="121966" y="1948"/>
                  </a:lnTo>
                  <a:lnTo>
                    <a:pt x="121617" y="1861"/>
                  </a:lnTo>
                  <a:lnTo>
                    <a:pt x="121240" y="1832"/>
                  </a:lnTo>
                  <a:lnTo>
                    <a:pt x="120833" y="1832"/>
                  </a:lnTo>
                  <a:lnTo>
                    <a:pt x="120397" y="1861"/>
                  </a:lnTo>
                  <a:lnTo>
                    <a:pt x="119932" y="1977"/>
                  </a:lnTo>
                  <a:lnTo>
                    <a:pt x="119409" y="2064"/>
                  </a:lnTo>
                  <a:lnTo>
                    <a:pt x="118886" y="2209"/>
                  </a:lnTo>
                  <a:lnTo>
                    <a:pt x="118392" y="2384"/>
                  </a:lnTo>
                  <a:lnTo>
                    <a:pt x="117898" y="2558"/>
                  </a:lnTo>
                  <a:lnTo>
                    <a:pt x="117404" y="2761"/>
                  </a:lnTo>
                  <a:lnTo>
                    <a:pt x="116910" y="2994"/>
                  </a:lnTo>
                  <a:lnTo>
                    <a:pt x="116445" y="3226"/>
                  </a:lnTo>
                  <a:lnTo>
                    <a:pt x="115980" y="3488"/>
                  </a:lnTo>
                  <a:lnTo>
                    <a:pt x="115079" y="4069"/>
                  </a:lnTo>
                  <a:lnTo>
                    <a:pt x="114207" y="4679"/>
                  </a:lnTo>
                  <a:lnTo>
                    <a:pt x="113393" y="5348"/>
                  </a:lnTo>
                  <a:lnTo>
                    <a:pt x="112580" y="6016"/>
                  </a:lnTo>
                  <a:lnTo>
                    <a:pt x="111998" y="6568"/>
                  </a:lnTo>
                  <a:lnTo>
                    <a:pt x="111388" y="7091"/>
                  </a:lnTo>
                  <a:lnTo>
                    <a:pt x="110749" y="7556"/>
                  </a:lnTo>
                  <a:lnTo>
                    <a:pt x="110080" y="7992"/>
                  </a:lnTo>
                  <a:lnTo>
                    <a:pt x="109383" y="8399"/>
                  </a:lnTo>
                  <a:lnTo>
                    <a:pt x="108686" y="8777"/>
                  </a:lnTo>
                  <a:lnTo>
                    <a:pt x="107959" y="9155"/>
                  </a:lnTo>
                  <a:lnTo>
                    <a:pt x="107203" y="9474"/>
                  </a:lnTo>
                  <a:lnTo>
                    <a:pt x="106826" y="9649"/>
                  </a:lnTo>
                  <a:lnTo>
                    <a:pt x="106477" y="9794"/>
                  </a:lnTo>
                  <a:lnTo>
                    <a:pt x="106099" y="9910"/>
                  </a:lnTo>
                  <a:lnTo>
                    <a:pt x="105750" y="9968"/>
                  </a:lnTo>
                  <a:lnTo>
                    <a:pt x="105402" y="10027"/>
                  </a:lnTo>
                  <a:lnTo>
                    <a:pt x="104385" y="10027"/>
                  </a:lnTo>
                  <a:lnTo>
                    <a:pt x="103687" y="9968"/>
                  </a:lnTo>
                  <a:lnTo>
                    <a:pt x="102961" y="9910"/>
                  </a:lnTo>
                  <a:lnTo>
                    <a:pt x="102234" y="9852"/>
                  </a:lnTo>
                  <a:lnTo>
                    <a:pt x="101130" y="9852"/>
                  </a:lnTo>
                  <a:lnTo>
                    <a:pt x="100810" y="9881"/>
                  </a:lnTo>
                  <a:lnTo>
                    <a:pt x="100461" y="9939"/>
                  </a:lnTo>
                  <a:lnTo>
                    <a:pt x="100171" y="10027"/>
                  </a:lnTo>
                  <a:lnTo>
                    <a:pt x="99851" y="10114"/>
                  </a:lnTo>
                  <a:lnTo>
                    <a:pt x="99561" y="10230"/>
                  </a:lnTo>
                  <a:lnTo>
                    <a:pt x="99270" y="10404"/>
                  </a:lnTo>
                  <a:lnTo>
                    <a:pt x="98979" y="10579"/>
                  </a:lnTo>
                  <a:lnTo>
                    <a:pt x="98660" y="10695"/>
                  </a:lnTo>
                  <a:lnTo>
                    <a:pt x="98311" y="10782"/>
                  </a:lnTo>
                  <a:lnTo>
                    <a:pt x="97962" y="10811"/>
                  </a:lnTo>
                  <a:lnTo>
                    <a:pt x="97614" y="10840"/>
                  </a:lnTo>
                  <a:lnTo>
                    <a:pt x="97236" y="10811"/>
                  </a:lnTo>
                  <a:lnTo>
                    <a:pt x="96887" y="10753"/>
                  </a:lnTo>
                  <a:lnTo>
                    <a:pt x="96567" y="10666"/>
                  </a:lnTo>
                  <a:lnTo>
                    <a:pt x="96219" y="10521"/>
                  </a:lnTo>
                  <a:lnTo>
                    <a:pt x="95783" y="10288"/>
                  </a:lnTo>
                  <a:lnTo>
                    <a:pt x="95376" y="10027"/>
                  </a:lnTo>
                  <a:lnTo>
                    <a:pt x="94940" y="9736"/>
                  </a:lnTo>
                  <a:lnTo>
                    <a:pt x="94504" y="9474"/>
                  </a:lnTo>
                  <a:lnTo>
                    <a:pt x="94039" y="9271"/>
                  </a:lnTo>
                  <a:lnTo>
                    <a:pt x="93807" y="9184"/>
                  </a:lnTo>
                  <a:lnTo>
                    <a:pt x="93574" y="9126"/>
                  </a:lnTo>
                  <a:lnTo>
                    <a:pt x="93313" y="9097"/>
                  </a:lnTo>
                  <a:lnTo>
                    <a:pt x="93080" y="9097"/>
                  </a:lnTo>
                  <a:lnTo>
                    <a:pt x="92819" y="9126"/>
                  </a:lnTo>
                  <a:lnTo>
                    <a:pt x="92557" y="9184"/>
                  </a:lnTo>
                  <a:lnTo>
                    <a:pt x="92208" y="9358"/>
                  </a:lnTo>
                  <a:lnTo>
                    <a:pt x="91889" y="9532"/>
                  </a:lnTo>
                  <a:lnTo>
                    <a:pt x="91278" y="9968"/>
                  </a:lnTo>
                  <a:lnTo>
                    <a:pt x="90668" y="10404"/>
                  </a:lnTo>
                  <a:lnTo>
                    <a:pt x="90348" y="10608"/>
                  </a:lnTo>
                  <a:lnTo>
                    <a:pt x="90000" y="10782"/>
                  </a:lnTo>
                  <a:lnTo>
                    <a:pt x="89796" y="10898"/>
                  </a:lnTo>
                  <a:lnTo>
                    <a:pt x="89564" y="10985"/>
                  </a:lnTo>
                  <a:lnTo>
                    <a:pt x="89099" y="11102"/>
                  </a:lnTo>
                  <a:lnTo>
                    <a:pt x="88634" y="11160"/>
                  </a:lnTo>
                  <a:lnTo>
                    <a:pt x="88140" y="11276"/>
                  </a:lnTo>
                  <a:lnTo>
                    <a:pt x="87849" y="11392"/>
                  </a:lnTo>
                  <a:lnTo>
                    <a:pt x="87559" y="11509"/>
                  </a:lnTo>
                  <a:lnTo>
                    <a:pt x="86978" y="11828"/>
                  </a:lnTo>
                  <a:lnTo>
                    <a:pt x="86745" y="11944"/>
                  </a:lnTo>
                  <a:lnTo>
                    <a:pt x="86513" y="12032"/>
                  </a:lnTo>
                  <a:lnTo>
                    <a:pt x="86309" y="12119"/>
                  </a:lnTo>
                  <a:lnTo>
                    <a:pt x="86106" y="12177"/>
                  </a:lnTo>
                  <a:lnTo>
                    <a:pt x="85728" y="12206"/>
                  </a:lnTo>
                  <a:lnTo>
                    <a:pt x="85379" y="12235"/>
                  </a:lnTo>
                  <a:lnTo>
                    <a:pt x="85030" y="12206"/>
                  </a:lnTo>
                  <a:lnTo>
                    <a:pt x="84711" y="12235"/>
                  </a:lnTo>
                  <a:lnTo>
                    <a:pt x="84362" y="12264"/>
                  </a:lnTo>
                  <a:lnTo>
                    <a:pt x="84188" y="12322"/>
                  </a:lnTo>
                  <a:lnTo>
                    <a:pt x="84013" y="12409"/>
                  </a:lnTo>
                  <a:lnTo>
                    <a:pt x="83025" y="13136"/>
                  </a:lnTo>
                  <a:lnTo>
                    <a:pt x="82531" y="13485"/>
                  </a:lnTo>
                  <a:lnTo>
                    <a:pt x="82270" y="13601"/>
                  </a:lnTo>
                  <a:lnTo>
                    <a:pt x="82037" y="13717"/>
                  </a:lnTo>
                  <a:lnTo>
                    <a:pt x="81776" y="13804"/>
                  </a:lnTo>
                  <a:lnTo>
                    <a:pt x="81514" y="13862"/>
                  </a:lnTo>
                  <a:lnTo>
                    <a:pt x="81253" y="13892"/>
                  </a:lnTo>
                  <a:lnTo>
                    <a:pt x="80991" y="13862"/>
                  </a:lnTo>
                  <a:lnTo>
                    <a:pt x="80700" y="13775"/>
                  </a:lnTo>
                  <a:lnTo>
                    <a:pt x="80439" y="13630"/>
                  </a:lnTo>
                  <a:lnTo>
                    <a:pt x="80148" y="13456"/>
                  </a:lnTo>
                  <a:lnTo>
                    <a:pt x="79858" y="13194"/>
                  </a:lnTo>
                  <a:lnTo>
                    <a:pt x="79683" y="13020"/>
                  </a:lnTo>
                  <a:lnTo>
                    <a:pt x="79538" y="12816"/>
                  </a:lnTo>
                  <a:lnTo>
                    <a:pt x="79451" y="12584"/>
                  </a:lnTo>
                  <a:lnTo>
                    <a:pt x="79364" y="12351"/>
                  </a:lnTo>
                  <a:lnTo>
                    <a:pt x="79306" y="12090"/>
                  </a:lnTo>
                  <a:lnTo>
                    <a:pt x="79218" y="11857"/>
                  </a:lnTo>
                  <a:lnTo>
                    <a:pt x="79102" y="11625"/>
                  </a:lnTo>
                  <a:lnTo>
                    <a:pt x="78957" y="11421"/>
                  </a:lnTo>
                  <a:lnTo>
                    <a:pt x="78841" y="11276"/>
                  </a:lnTo>
                  <a:lnTo>
                    <a:pt x="78695" y="11160"/>
                  </a:lnTo>
                  <a:lnTo>
                    <a:pt x="78405" y="10956"/>
                  </a:lnTo>
                  <a:lnTo>
                    <a:pt x="78114" y="10811"/>
                  </a:lnTo>
                  <a:lnTo>
                    <a:pt x="77794" y="10695"/>
                  </a:lnTo>
                  <a:lnTo>
                    <a:pt x="77475" y="10637"/>
                  </a:lnTo>
                  <a:lnTo>
                    <a:pt x="77126" y="10608"/>
                  </a:lnTo>
                  <a:lnTo>
                    <a:pt x="76429" y="10521"/>
                  </a:lnTo>
                  <a:lnTo>
                    <a:pt x="76196" y="10404"/>
                  </a:lnTo>
                  <a:lnTo>
                    <a:pt x="75964" y="10230"/>
                  </a:lnTo>
                  <a:lnTo>
                    <a:pt x="75528" y="9939"/>
                  </a:lnTo>
                  <a:lnTo>
                    <a:pt x="75295" y="9794"/>
                  </a:lnTo>
                  <a:lnTo>
                    <a:pt x="75063" y="9678"/>
                  </a:lnTo>
                  <a:lnTo>
                    <a:pt x="74801" y="9620"/>
                  </a:lnTo>
                  <a:lnTo>
                    <a:pt x="74511" y="9620"/>
                  </a:lnTo>
                  <a:lnTo>
                    <a:pt x="73958" y="9736"/>
                  </a:lnTo>
                  <a:lnTo>
                    <a:pt x="73406" y="9794"/>
                  </a:lnTo>
                  <a:lnTo>
                    <a:pt x="72302" y="9852"/>
                  </a:lnTo>
                  <a:lnTo>
                    <a:pt x="71692" y="9939"/>
                  </a:lnTo>
                  <a:lnTo>
                    <a:pt x="71052" y="9997"/>
                  </a:lnTo>
                  <a:lnTo>
                    <a:pt x="70704" y="9968"/>
                  </a:lnTo>
                  <a:lnTo>
                    <a:pt x="70384" y="9968"/>
                  </a:lnTo>
                  <a:lnTo>
                    <a:pt x="70064" y="9910"/>
                  </a:lnTo>
                  <a:lnTo>
                    <a:pt x="69745" y="9852"/>
                  </a:lnTo>
                  <a:lnTo>
                    <a:pt x="69454" y="9736"/>
                  </a:lnTo>
                  <a:lnTo>
                    <a:pt x="69164" y="9620"/>
                  </a:lnTo>
                  <a:lnTo>
                    <a:pt x="68902" y="9474"/>
                  </a:lnTo>
                  <a:lnTo>
                    <a:pt x="68670" y="9300"/>
                  </a:lnTo>
                  <a:lnTo>
                    <a:pt x="68466" y="9097"/>
                  </a:lnTo>
                  <a:lnTo>
                    <a:pt x="68292" y="8864"/>
                  </a:lnTo>
                  <a:lnTo>
                    <a:pt x="68146" y="8574"/>
                  </a:lnTo>
                  <a:lnTo>
                    <a:pt x="68059" y="8254"/>
                  </a:lnTo>
                  <a:lnTo>
                    <a:pt x="67943" y="8021"/>
                  </a:lnTo>
                  <a:lnTo>
                    <a:pt x="67798" y="7789"/>
                  </a:lnTo>
                  <a:lnTo>
                    <a:pt x="67507" y="7324"/>
                  </a:lnTo>
                  <a:lnTo>
                    <a:pt x="67216" y="6888"/>
                  </a:lnTo>
                  <a:lnTo>
                    <a:pt x="67100" y="6656"/>
                  </a:lnTo>
                  <a:lnTo>
                    <a:pt x="66955" y="6423"/>
                  </a:lnTo>
                  <a:lnTo>
                    <a:pt x="66752" y="5813"/>
                  </a:lnTo>
                  <a:lnTo>
                    <a:pt x="66548" y="5203"/>
                  </a:lnTo>
                  <a:lnTo>
                    <a:pt x="66316" y="4592"/>
                  </a:lnTo>
                  <a:lnTo>
                    <a:pt x="66170" y="4302"/>
                  </a:lnTo>
                  <a:lnTo>
                    <a:pt x="65996" y="4011"/>
                  </a:lnTo>
                  <a:lnTo>
                    <a:pt x="65851" y="3750"/>
                  </a:lnTo>
                  <a:lnTo>
                    <a:pt x="65676" y="3546"/>
                  </a:lnTo>
                  <a:lnTo>
                    <a:pt x="65531" y="3372"/>
                  </a:lnTo>
                  <a:lnTo>
                    <a:pt x="65386" y="3226"/>
                  </a:lnTo>
                  <a:lnTo>
                    <a:pt x="65240" y="3110"/>
                  </a:lnTo>
                  <a:lnTo>
                    <a:pt x="65095" y="3052"/>
                  </a:lnTo>
                  <a:lnTo>
                    <a:pt x="64950" y="2994"/>
                  </a:lnTo>
                  <a:lnTo>
                    <a:pt x="64804" y="2965"/>
                  </a:lnTo>
                  <a:lnTo>
                    <a:pt x="64543" y="2965"/>
                  </a:lnTo>
                  <a:lnTo>
                    <a:pt x="64398" y="2994"/>
                  </a:lnTo>
                  <a:lnTo>
                    <a:pt x="64281" y="3052"/>
                  </a:lnTo>
                  <a:lnTo>
                    <a:pt x="64020" y="3226"/>
                  </a:lnTo>
                  <a:lnTo>
                    <a:pt x="63787" y="3430"/>
                  </a:lnTo>
                  <a:lnTo>
                    <a:pt x="63526" y="3662"/>
                  </a:lnTo>
                  <a:lnTo>
                    <a:pt x="63293" y="3924"/>
                  </a:lnTo>
                  <a:lnTo>
                    <a:pt x="62799" y="4476"/>
                  </a:lnTo>
                  <a:lnTo>
                    <a:pt x="62567" y="4709"/>
                  </a:lnTo>
                  <a:lnTo>
                    <a:pt x="62305" y="4883"/>
                  </a:lnTo>
                  <a:lnTo>
                    <a:pt x="62073" y="5028"/>
                  </a:lnTo>
                  <a:lnTo>
                    <a:pt x="61928" y="5057"/>
                  </a:lnTo>
                  <a:lnTo>
                    <a:pt x="61782" y="5086"/>
                  </a:lnTo>
                  <a:lnTo>
                    <a:pt x="61550" y="4970"/>
                  </a:lnTo>
                  <a:lnTo>
                    <a:pt x="61317" y="4767"/>
                  </a:lnTo>
                  <a:lnTo>
                    <a:pt x="60852" y="4360"/>
                  </a:lnTo>
                  <a:lnTo>
                    <a:pt x="60620" y="4185"/>
                  </a:lnTo>
                  <a:lnTo>
                    <a:pt x="60358" y="4040"/>
                  </a:lnTo>
                  <a:lnTo>
                    <a:pt x="60242" y="4011"/>
                  </a:lnTo>
                  <a:lnTo>
                    <a:pt x="60097" y="3982"/>
                  </a:lnTo>
                  <a:lnTo>
                    <a:pt x="59922" y="3982"/>
                  </a:lnTo>
                  <a:lnTo>
                    <a:pt x="59748" y="4011"/>
                  </a:lnTo>
                  <a:lnTo>
                    <a:pt x="59516" y="4127"/>
                  </a:lnTo>
                  <a:lnTo>
                    <a:pt x="59283" y="4273"/>
                  </a:lnTo>
                  <a:lnTo>
                    <a:pt x="59051" y="4418"/>
                  </a:lnTo>
                  <a:lnTo>
                    <a:pt x="58847" y="4592"/>
                  </a:lnTo>
                  <a:lnTo>
                    <a:pt x="58644" y="4796"/>
                  </a:lnTo>
                  <a:lnTo>
                    <a:pt x="58469" y="4999"/>
                  </a:lnTo>
                  <a:lnTo>
                    <a:pt x="58150" y="5435"/>
                  </a:lnTo>
                  <a:lnTo>
                    <a:pt x="57859" y="5900"/>
                  </a:lnTo>
                  <a:lnTo>
                    <a:pt x="57568" y="6365"/>
                  </a:lnTo>
                  <a:lnTo>
                    <a:pt x="57307" y="6859"/>
                  </a:lnTo>
                  <a:lnTo>
                    <a:pt x="57016" y="7295"/>
                  </a:lnTo>
                  <a:lnTo>
                    <a:pt x="56842" y="7585"/>
                  </a:lnTo>
                  <a:lnTo>
                    <a:pt x="56668" y="7818"/>
                  </a:lnTo>
                  <a:lnTo>
                    <a:pt x="56493" y="7992"/>
                  </a:lnTo>
                  <a:lnTo>
                    <a:pt x="56290" y="8109"/>
                  </a:lnTo>
                  <a:lnTo>
                    <a:pt x="56086" y="8196"/>
                  </a:lnTo>
                  <a:lnTo>
                    <a:pt x="55825" y="8254"/>
                  </a:lnTo>
                  <a:lnTo>
                    <a:pt x="55534" y="8283"/>
                  </a:lnTo>
                  <a:lnTo>
                    <a:pt x="55186" y="8283"/>
                  </a:lnTo>
                  <a:lnTo>
                    <a:pt x="54866" y="8341"/>
                  </a:lnTo>
                  <a:lnTo>
                    <a:pt x="54604" y="8370"/>
                  </a:lnTo>
                  <a:lnTo>
                    <a:pt x="54139" y="8370"/>
                  </a:lnTo>
                  <a:lnTo>
                    <a:pt x="53936" y="8341"/>
                  </a:lnTo>
                  <a:lnTo>
                    <a:pt x="53762" y="8283"/>
                  </a:lnTo>
                  <a:lnTo>
                    <a:pt x="53413" y="8167"/>
                  </a:lnTo>
                  <a:lnTo>
                    <a:pt x="53093" y="8050"/>
                  </a:lnTo>
                  <a:lnTo>
                    <a:pt x="52774" y="7905"/>
                  </a:lnTo>
                  <a:lnTo>
                    <a:pt x="52396" y="7818"/>
                  </a:lnTo>
                  <a:lnTo>
                    <a:pt x="52163" y="7760"/>
                  </a:lnTo>
                  <a:lnTo>
                    <a:pt x="51902" y="7760"/>
                  </a:lnTo>
                  <a:lnTo>
                    <a:pt x="51553" y="7789"/>
                  </a:lnTo>
                  <a:lnTo>
                    <a:pt x="51233" y="7905"/>
                  </a:lnTo>
                  <a:lnTo>
                    <a:pt x="50914" y="8021"/>
                  </a:lnTo>
                  <a:lnTo>
                    <a:pt x="50594" y="8196"/>
                  </a:lnTo>
                  <a:lnTo>
                    <a:pt x="50013" y="8515"/>
                  </a:lnTo>
                  <a:lnTo>
                    <a:pt x="49693" y="8690"/>
                  </a:lnTo>
                  <a:lnTo>
                    <a:pt x="49373" y="8806"/>
                  </a:lnTo>
                  <a:lnTo>
                    <a:pt x="49025" y="8922"/>
                  </a:lnTo>
                  <a:lnTo>
                    <a:pt x="48676" y="8980"/>
                  </a:lnTo>
                  <a:lnTo>
                    <a:pt x="48298" y="9009"/>
                  </a:lnTo>
                  <a:lnTo>
                    <a:pt x="47950" y="9038"/>
                  </a:lnTo>
                  <a:lnTo>
                    <a:pt x="47223" y="9038"/>
                  </a:lnTo>
                  <a:lnTo>
                    <a:pt x="46874" y="8980"/>
                  </a:lnTo>
                  <a:lnTo>
                    <a:pt x="46496" y="8922"/>
                  </a:lnTo>
                  <a:lnTo>
                    <a:pt x="45944" y="8922"/>
                  </a:lnTo>
                  <a:lnTo>
                    <a:pt x="45363" y="8951"/>
                  </a:lnTo>
                  <a:lnTo>
                    <a:pt x="44782" y="9068"/>
                  </a:lnTo>
                  <a:lnTo>
                    <a:pt x="44230" y="9213"/>
                  </a:lnTo>
                  <a:lnTo>
                    <a:pt x="43590" y="9416"/>
                  </a:lnTo>
                  <a:lnTo>
                    <a:pt x="42980" y="9649"/>
                  </a:lnTo>
                  <a:lnTo>
                    <a:pt x="42631" y="9736"/>
                  </a:lnTo>
                  <a:lnTo>
                    <a:pt x="42312" y="9794"/>
                  </a:lnTo>
                  <a:lnTo>
                    <a:pt x="41992" y="9823"/>
                  </a:lnTo>
                  <a:lnTo>
                    <a:pt x="41033" y="9823"/>
                  </a:lnTo>
                  <a:lnTo>
                    <a:pt x="40423" y="9881"/>
                  </a:lnTo>
                  <a:lnTo>
                    <a:pt x="39842" y="9881"/>
                  </a:lnTo>
                  <a:lnTo>
                    <a:pt x="39551" y="9852"/>
                  </a:lnTo>
                  <a:lnTo>
                    <a:pt x="39260" y="9794"/>
                  </a:lnTo>
                  <a:lnTo>
                    <a:pt x="39086" y="9736"/>
                  </a:lnTo>
                  <a:lnTo>
                    <a:pt x="38912" y="9649"/>
                  </a:lnTo>
                  <a:lnTo>
                    <a:pt x="38621" y="9445"/>
                  </a:lnTo>
                  <a:lnTo>
                    <a:pt x="38476" y="9358"/>
                  </a:lnTo>
                  <a:lnTo>
                    <a:pt x="38301" y="9300"/>
                  </a:lnTo>
                  <a:lnTo>
                    <a:pt x="38127" y="9300"/>
                  </a:lnTo>
                  <a:lnTo>
                    <a:pt x="37953" y="9358"/>
                  </a:lnTo>
                  <a:lnTo>
                    <a:pt x="37604" y="9532"/>
                  </a:lnTo>
                  <a:lnTo>
                    <a:pt x="37430" y="9562"/>
                  </a:lnTo>
                  <a:lnTo>
                    <a:pt x="37255" y="9591"/>
                  </a:lnTo>
                  <a:lnTo>
                    <a:pt x="37139" y="9532"/>
                  </a:lnTo>
                  <a:lnTo>
                    <a:pt x="37052" y="9445"/>
                  </a:lnTo>
                  <a:lnTo>
                    <a:pt x="36878" y="9242"/>
                  </a:lnTo>
                  <a:lnTo>
                    <a:pt x="36587" y="8777"/>
                  </a:lnTo>
                  <a:lnTo>
                    <a:pt x="36413" y="8574"/>
                  </a:lnTo>
                  <a:lnTo>
                    <a:pt x="36325" y="8486"/>
                  </a:lnTo>
                  <a:lnTo>
                    <a:pt x="36209" y="8399"/>
                  </a:lnTo>
                  <a:lnTo>
                    <a:pt x="36093" y="8370"/>
                  </a:lnTo>
                  <a:lnTo>
                    <a:pt x="35977" y="8341"/>
                  </a:lnTo>
                  <a:lnTo>
                    <a:pt x="35831" y="8370"/>
                  </a:lnTo>
                  <a:lnTo>
                    <a:pt x="35686" y="8428"/>
                  </a:lnTo>
                  <a:lnTo>
                    <a:pt x="35425" y="8603"/>
                  </a:lnTo>
                  <a:lnTo>
                    <a:pt x="35250" y="8806"/>
                  </a:lnTo>
                  <a:lnTo>
                    <a:pt x="35105" y="9009"/>
                  </a:lnTo>
                  <a:lnTo>
                    <a:pt x="34989" y="9213"/>
                  </a:lnTo>
                  <a:lnTo>
                    <a:pt x="34785" y="9591"/>
                  </a:lnTo>
                  <a:lnTo>
                    <a:pt x="34553" y="9997"/>
                  </a:lnTo>
                  <a:lnTo>
                    <a:pt x="34436" y="10201"/>
                  </a:lnTo>
                  <a:lnTo>
                    <a:pt x="34262" y="10404"/>
                  </a:lnTo>
                  <a:lnTo>
                    <a:pt x="34059" y="10608"/>
                  </a:lnTo>
                  <a:lnTo>
                    <a:pt x="33797" y="10840"/>
                  </a:lnTo>
                  <a:lnTo>
                    <a:pt x="33477" y="11044"/>
                  </a:lnTo>
                  <a:lnTo>
                    <a:pt x="33071" y="11247"/>
                  </a:lnTo>
                  <a:lnTo>
                    <a:pt x="32606" y="11450"/>
                  </a:lnTo>
                  <a:lnTo>
                    <a:pt x="32054" y="11683"/>
                  </a:lnTo>
                  <a:lnTo>
                    <a:pt x="31705" y="11770"/>
                  </a:lnTo>
                  <a:lnTo>
                    <a:pt x="31443" y="11770"/>
                  </a:lnTo>
                  <a:lnTo>
                    <a:pt x="31182" y="11712"/>
                  </a:lnTo>
                  <a:lnTo>
                    <a:pt x="30978" y="11625"/>
                  </a:lnTo>
                  <a:lnTo>
                    <a:pt x="30804" y="11480"/>
                  </a:lnTo>
                  <a:lnTo>
                    <a:pt x="30659" y="11305"/>
                  </a:lnTo>
                  <a:lnTo>
                    <a:pt x="30513" y="11102"/>
                  </a:lnTo>
                  <a:lnTo>
                    <a:pt x="30368" y="10898"/>
                  </a:lnTo>
                  <a:lnTo>
                    <a:pt x="30136" y="10462"/>
                  </a:lnTo>
                  <a:lnTo>
                    <a:pt x="30019" y="10259"/>
                  </a:lnTo>
                  <a:lnTo>
                    <a:pt x="29903" y="10085"/>
                  </a:lnTo>
                  <a:lnTo>
                    <a:pt x="29758" y="9939"/>
                  </a:lnTo>
                  <a:lnTo>
                    <a:pt x="29583" y="9823"/>
                  </a:lnTo>
                  <a:lnTo>
                    <a:pt x="29409" y="9736"/>
                  </a:lnTo>
                  <a:lnTo>
                    <a:pt x="29206" y="9736"/>
                  </a:lnTo>
                  <a:lnTo>
                    <a:pt x="28683" y="10056"/>
                  </a:lnTo>
                  <a:lnTo>
                    <a:pt x="28479" y="10143"/>
                  </a:lnTo>
                  <a:lnTo>
                    <a:pt x="28305" y="10230"/>
                  </a:lnTo>
                  <a:lnTo>
                    <a:pt x="28130" y="10259"/>
                  </a:lnTo>
                  <a:lnTo>
                    <a:pt x="27840" y="10259"/>
                  </a:lnTo>
                  <a:lnTo>
                    <a:pt x="27724" y="10230"/>
                  </a:lnTo>
                  <a:lnTo>
                    <a:pt x="27462" y="10114"/>
                  </a:lnTo>
                  <a:lnTo>
                    <a:pt x="27200" y="9939"/>
                  </a:lnTo>
                  <a:lnTo>
                    <a:pt x="26823" y="9765"/>
                  </a:lnTo>
                  <a:lnTo>
                    <a:pt x="26387" y="9591"/>
                  </a:lnTo>
                  <a:lnTo>
                    <a:pt x="26038" y="9591"/>
                  </a:lnTo>
                  <a:lnTo>
                    <a:pt x="25689" y="9649"/>
                  </a:lnTo>
                  <a:lnTo>
                    <a:pt x="25341" y="9678"/>
                  </a:lnTo>
                  <a:lnTo>
                    <a:pt x="25195" y="9649"/>
                  </a:lnTo>
                  <a:lnTo>
                    <a:pt x="25021" y="9620"/>
                  </a:lnTo>
                  <a:lnTo>
                    <a:pt x="24643" y="9503"/>
                  </a:lnTo>
                  <a:lnTo>
                    <a:pt x="24265" y="9329"/>
                  </a:lnTo>
                  <a:lnTo>
                    <a:pt x="23917" y="9184"/>
                  </a:lnTo>
                  <a:lnTo>
                    <a:pt x="23539" y="9068"/>
                  </a:lnTo>
                  <a:lnTo>
                    <a:pt x="23190" y="8980"/>
                  </a:lnTo>
                  <a:lnTo>
                    <a:pt x="22841" y="8980"/>
                  </a:lnTo>
                  <a:lnTo>
                    <a:pt x="22638" y="9038"/>
                  </a:lnTo>
                  <a:lnTo>
                    <a:pt x="22464" y="9097"/>
                  </a:lnTo>
                  <a:lnTo>
                    <a:pt x="22260" y="9213"/>
                  </a:lnTo>
                  <a:lnTo>
                    <a:pt x="22086" y="9329"/>
                  </a:lnTo>
                  <a:lnTo>
                    <a:pt x="21824" y="9416"/>
                  </a:lnTo>
                  <a:lnTo>
                    <a:pt x="21592" y="9416"/>
                  </a:lnTo>
                  <a:lnTo>
                    <a:pt x="21185" y="9358"/>
                  </a:lnTo>
                  <a:lnTo>
                    <a:pt x="20982" y="9358"/>
                  </a:lnTo>
                  <a:lnTo>
                    <a:pt x="20749" y="9416"/>
                  </a:lnTo>
                  <a:lnTo>
                    <a:pt x="20458" y="9562"/>
                  </a:lnTo>
                  <a:lnTo>
                    <a:pt x="20110" y="9823"/>
                  </a:lnTo>
                  <a:lnTo>
                    <a:pt x="19703" y="10172"/>
                  </a:lnTo>
                  <a:lnTo>
                    <a:pt x="19325" y="10462"/>
                  </a:lnTo>
                  <a:lnTo>
                    <a:pt x="19005" y="10666"/>
                  </a:lnTo>
                  <a:lnTo>
                    <a:pt x="18860" y="10724"/>
                  </a:lnTo>
                  <a:lnTo>
                    <a:pt x="18686" y="10782"/>
                  </a:lnTo>
                  <a:lnTo>
                    <a:pt x="18366" y="10782"/>
                  </a:lnTo>
                  <a:lnTo>
                    <a:pt x="18221" y="10724"/>
                  </a:lnTo>
                  <a:lnTo>
                    <a:pt x="18017" y="10666"/>
                  </a:lnTo>
                  <a:lnTo>
                    <a:pt x="17843" y="10550"/>
                  </a:lnTo>
                  <a:lnTo>
                    <a:pt x="17640" y="10433"/>
                  </a:lnTo>
                  <a:lnTo>
                    <a:pt x="17175" y="10056"/>
                  </a:lnTo>
                  <a:lnTo>
                    <a:pt x="16884" y="9881"/>
                  </a:lnTo>
                  <a:lnTo>
                    <a:pt x="16652" y="9678"/>
                  </a:lnTo>
                  <a:lnTo>
                    <a:pt x="16158" y="9242"/>
                  </a:lnTo>
                  <a:lnTo>
                    <a:pt x="15896" y="9038"/>
                  </a:lnTo>
                  <a:lnTo>
                    <a:pt x="15634" y="8864"/>
                  </a:lnTo>
                  <a:lnTo>
                    <a:pt x="15489" y="8806"/>
                  </a:lnTo>
                  <a:lnTo>
                    <a:pt x="15315" y="8748"/>
                  </a:lnTo>
                  <a:lnTo>
                    <a:pt x="14792" y="8748"/>
                  </a:lnTo>
                  <a:lnTo>
                    <a:pt x="14617" y="8777"/>
                  </a:lnTo>
                  <a:lnTo>
                    <a:pt x="14472" y="8864"/>
                  </a:lnTo>
                  <a:lnTo>
                    <a:pt x="14327" y="8922"/>
                  </a:lnTo>
                  <a:lnTo>
                    <a:pt x="14065" y="9155"/>
                  </a:lnTo>
                  <a:lnTo>
                    <a:pt x="13833" y="9387"/>
                  </a:lnTo>
                  <a:lnTo>
                    <a:pt x="13600" y="9649"/>
                  </a:lnTo>
                  <a:lnTo>
                    <a:pt x="13368" y="9910"/>
                  </a:lnTo>
                  <a:lnTo>
                    <a:pt x="13106" y="10114"/>
                  </a:lnTo>
                  <a:lnTo>
                    <a:pt x="12961" y="10201"/>
                  </a:lnTo>
                  <a:lnTo>
                    <a:pt x="12787" y="10259"/>
                  </a:lnTo>
                  <a:lnTo>
                    <a:pt x="12670" y="10259"/>
                  </a:lnTo>
                  <a:lnTo>
                    <a:pt x="12554" y="10230"/>
                  </a:lnTo>
                  <a:lnTo>
                    <a:pt x="12322" y="10114"/>
                  </a:lnTo>
                  <a:lnTo>
                    <a:pt x="12118" y="9997"/>
                  </a:lnTo>
                  <a:lnTo>
                    <a:pt x="12002" y="9939"/>
                  </a:lnTo>
                  <a:lnTo>
                    <a:pt x="11886" y="9881"/>
                  </a:lnTo>
                  <a:lnTo>
                    <a:pt x="11595" y="9823"/>
                  </a:lnTo>
                  <a:lnTo>
                    <a:pt x="11334" y="9794"/>
                  </a:lnTo>
                  <a:lnTo>
                    <a:pt x="10491" y="9794"/>
                  </a:lnTo>
                  <a:lnTo>
                    <a:pt x="10200" y="9765"/>
                  </a:lnTo>
                  <a:lnTo>
                    <a:pt x="9939" y="9678"/>
                  </a:lnTo>
                  <a:lnTo>
                    <a:pt x="9677" y="9562"/>
                  </a:lnTo>
                  <a:lnTo>
                    <a:pt x="8980" y="9009"/>
                  </a:lnTo>
                  <a:lnTo>
                    <a:pt x="8718" y="8835"/>
                  </a:lnTo>
                  <a:lnTo>
                    <a:pt x="8486" y="8690"/>
                  </a:lnTo>
                  <a:lnTo>
                    <a:pt x="8224" y="8603"/>
                  </a:lnTo>
                  <a:lnTo>
                    <a:pt x="7904" y="8515"/>
                  </a:lnTo>
                  <a:lnTo>
                    <a:pt x="7033" y="8312"/>
                  </a:lnTo>
                  <a:lnTo>
                    <a:pt x="6829" y="8225"/>
                  </a:lnTo>
                  <a:lnTo>
                    <a:pt x="6626" y="8138"/>
                  </a:lnTo>
                  <a:lnTo>
                    <a:pt x="6248" y="7905"/>
                  </a:lnTo>
                  <a:lnTo>
                    <a:pt x="5870" y="7673"/>
                  </a:lnTo>
                  <a:lnTo>
                    <a:pt x="5667" y="7556"/>
                  </a:lnTo>
                  <a:lnTo>
                    <a:pt x="5463" y="7469"/>
                  </a:lnTo>
                  <a:lnTo>
                    <a:pt x="5144" y="7353"/>
                  </a:lnTo>
                  <a:lnTo>
                    <a:pt x="4853" y="7295"/>
                  </a:lnTo>
                  <a:lnTo>
                    <a:pt x="4592" y="7179"/>
                  </a:lnTo>
                  <a:lnTo>
                    <a:pt x="4359" y="7033"/>
                  </a:lnTo>
                  <a:lnTo>
                    <a:pt x="4156" y="6859"/>
                  </a:lnTo>
                  <a:lnTo>
                    <a:pt x="3749" y="6481"/>
                  </a:lnTo>
                  <a:lnTo>
                    <a:pt x="3342" y="6074"/>
                  </a:lnTo>
                  <a:lnTo>
                    <a:pt x="3109" y="5871"/>
                  </a:lnTo>
                  <a:lnTo>
                    <a:pt x="2877" y="5667"/>
                  </a:lnTo>
                  <a:lnTo>
                    <a:pt x="2615" y="5493"/>
                  </a:lnTo>
                  <a:lnTo>
                    <a:pt x="2354" y="5348"/>
                  </a:lnTo>
                  <a:lnTo>
                    <a:pt x="2005" y="5203"/>
                  </a:lnTo>
                  <a:lnTo>
                    <a:pt x="1656" y="5115"/>
                  </a:lnTo>
                  <a:lnTo>
                    <a:pt x="1250" y="5086"/>
                  </a:lnTo>
                  <a:lnTo>
                    <a:pt x="639" y="5086"/>
                  </a:lnTo>
                  <a:lnTo>
                    <a:pt x="465" y="5144"/>
                  </a:lnTo>
                  <a:lnTo>
                    <a:pt x="320" y="5203"/>
                  </a:lnTo>
                  <a:lnTo>
                    <a:pt x="145" y="5290"/>
                  </a:lnTo>
                  <a:lnTo>
                    <a:pt x="29" y="5406"/>
                  </a:lnTo>
                  <a:lnTo>
                    <a:pt x="0" y="5493"/>
                  </a:lnTo>
                  <a:lnTo>
                    <a:pt x="0" y="5551"/>
                  </a:lnTo>
                  <a:lnTo>
                    <a:pt x="29" y="5609"/>
                  </a:lnTo>
                  <a:lnTo>
                    <a:pt x="87" y="5638"/>
                  </a:lnTo>
                  <a:lnTo>
                    <a:pt x="174" y="5697"/>
                  </a:lnTo>
                  <a:lnTo>
                    <a:pt x="262" y="5638"/>
                  </a:lnTo>
                  <a:lnTo>
                    <a:pt x="349" y="5580"/>
                  </a:lnTo>
                  <a:lnTo>
                    <a:pt x="436" y="5493"/>
                  </a:lnTo>
                  <a:lnTo>
                    <a:pt x="523" y="5464"/>
                  </a:lnTo>
                  <a:lnTo>
                    <a:pt x="988" y="5406"/>
                  </a:lnTo>
                  <a:lnTo>
                    <a:pt x="1395" y="5406"/>
                  </a:lnTo>
                  <a:lnTo>
                    <a:pt x="1744" y="5464"/>
                  </a:lnTo>
                  <a:lnTo>
                    <a:pt x="2063" y="5580"/>
                  </a:lnTo>
                  <a:lnTo>
                    <a:pt x="2354" y="5726"/>
                  </a:lnTo>
                  <a:lnTo>
                    <a:pt x="2615" y="5900"/>
                  </a:lnTo>
                  <a:lnTo>
                    <a:pt x="2877" y="6103"/>
                  </a:lnTo>
                  <a:lnTo>
                    <a:pt x="3109" y="6307"/>
                  </a:lnTo>
                  <a:lnTo>
                    <a:pt x="3545" y="6743"/>
                  </a:lnTo>
                  <a:lnTo>
                    <a:pt x="3981" y="7150"/>
                  </a:lnTo>
                  <a:lnTo>
                    <a:pt x="4214" y="7324"/>
                  </a:lnTo>
                  <a:lnTo>
                    <a:pt x="4446" y="7498"/>
                  </a:lnTo>
                  <a:lnTo>
                    <a:pt x="4737" y="7615"/>
                  </a:lnTo>
                  <a:lnTo>
                    <a:pt x="5027" y="7673"/>
                  </a:lnTo>
                  <a:lnTo>
                    <a:pt x="5260" y="7731"/>
                  </a:lnTo>
                  <a:lnTo>
                    <a:pt x="5463" y="7818"/>
                  </a:lnTo>
                  <a:lnTo>
                    <a:pt x="5463" y="37808"/>
                  </a:lnTo>
                  <a:lnTo>
                    <a:pt x="144575" y="37808"/>
                  </a:lnTo>
                  <a:lnTo>
                    <a:pt x="144575" y="37721"/>
                  </a:lnTo>
                  <a:lnTo>
                    <a:pt x="283396" y="37721"/>
                  </a:lnTo>
                  <a:lnTo>
                    <a:pt x="283396" y="5406"/>
                  </a:lnTo>
                  <a:lnTo>
                    <a:pt x="283716" y="5493"/>
                  </a:lnTo>
                  <a:lnTo>
                    <a:pt x="284065" y="5667"/>
                  </a:lnTo>
                  <a:lnTo>
                    <a:pt x="284442" y="5842"/>
                  </a:lnTo>
                  <a:lnTo>
                    <a:pt x="284820" y="6074"/>
                  </a:lnTo>
                  <a:lnTo>
                    <a:pt x="285053" y="6191"/>
                  </a:lnTo>
                  <a:lnTo>
                    <a:pt x="285314" y="6336"/>
                  </a:lnTo>
                  <a:lnTo>
                    <a:pt x="285459" y="6365"/>
                  </a:lnTo>
                  <a:lnTo>
                    <a:pt x="285576" y="6394"/>
                  </a:lnTo>
                  <a:lnTo>
                    <a:pt x="285663" y="6365"/>
                  </a:lnTo>
                  <a:lnTo>
                    <a:pt x="285721" y="6336"/>
                  </a:lnTo>
                  <a:lnTo>
                    <a:pt x="285721" y="6278"/>
                  </a:lnTo>
                  <a:lnTo>
                    <a:pt x="285721" y="6191"/>
                  </a:lnTo>
                  <a:lnTo>
                    <a:pt x="285663" y="6103"/>
                  </a:lnTo>
                  <a:lnTo>
                    <a:pt x="285605" y="6045"/>
                  </a:lnTo>
                  <a:lnTo>
                    <a:pt x="285518" y="6016"/>
                  </a:lnTo>
                  <a:lnTo>
                    <a:pt x="285314" y="5929"/>
                  </a:lnTo>
                  <a:lnTo>
                    <a:pt x="285140" y="5871"/>
                  </a:lnTo>
                  <a:lnTo>
                    <a:pt x="284326" y="5435"/>
                  </a:lnTo>
                  <a:lnTo>
                    <a:pt x="284094" y="5290"/>
                  </a:lnTo>
                  <a:lnTo>
                    <a:pt x="283861" y="5203"/>
                  </a:lnTo>
                  <a:lnTo>
                    <a:pt x="283396" y="5028"/>
                  </a:lnTo>
                  <a:lnTo>
                    <a:pt x="283076" y="4941"/>
                  </a:lnTo>
                  <a:lnTo>
                    <a:pt x="282786" y="4912"/>
                  </a:lnTo>
                  <a:lnTo>
                    <a:pt x="282495" y="4883"/>
                  </a:lnTo>
                  <a:lnTo>
                    <a:pt x="282176" y="4854"/>
                  </a:lnTo>
                  <a:lnTo>
                    <a:pt x="281565" y="4883"/>
                  </a:lnTo>
                  <a:lnTo>
                    <a:pt x="280955" y="4970"/>
                  </a:lnTo>
                  <a:lnTo>
                    <a:pt x="280316" y="4999"/>
                  </a:lnTo>
                  <a:lnTo>
                    <a:pt x="279647" y="4941"/>
                  </a:lnTo>
                  <a:lnTo>
                    <a:pt x="279008" y="4854"/>
                  </a:lnTo>
                  <a:lnTo>
                    <a:pt x="278369" y="4679"/>
                  </a:lnTo>
                  <a:lnTo>
                    <a:pt x="277177" y="4273"/>
                  </a:lnTo>
                  <a:lnTo>
                    <a:pt x="276858" y="4156"/>
                  </a:lnTo>
                  <a:lnTo>
                    <a:pt x="276567" y="4098"/>
                  </a:lnTo>
                  <a:lnTo>
                    <a:pt x="276247" y="4040"/>
                  </a:lnTo>
                  <a:lnTo>
                    <a:pt x="275928" y="4011"/>
                  </a:lnTo>
                  <a:lnTo>
                    <a:pt x="275172" y="4040"/>
                  </a:lnTo>
                  <a:lnTo>
                    <a:pt x="274416" y="4098"/>
                  </a:lnTo>
                  <a:lnTo>
                    <a:pt x="273661" y="4214"/>
                  </a:lnTo>
                  <a:lnTo>
                    <a:pt x="272934" y="4273"/>
                  </a:lnTo>
                  <a:lnTo>
                    <a:pt x="272179" y="4331"/>
                  </a:lnTo>
                  <a:lnTo>
                    <a:pt x="271801" y="4302"/>
                  </a:lnTo>
                  <a:lnTo>
                    <a:pt x="271423" y="4273"/>
                  </a:lnTo>
                  <a:lnTo>
                    <a:pt x="271046" y="4244"/>
                  </a:lnTo>
                  <a:lnTo>
                    <a:pt x="270697" y="4156"/>
                  </a:lnTo>
                  <a:lnTo>
                    <a:pt x="270319" y="4040"/>
                  </a:lnTo>
                  <a:lnTo>
                    <a:pt x="269970" y="3895"/>
                  </a:lnTo>
                  <a:lnTo>
                    <a:pt x="269360" y="3604"/>
                  </a:lnTo>
                  <a:lnTo>
                    <a:pt x="268779" y="3285"/>
                  </a:lnTo>
                  <a:lnTo>
                    <a:pt x="268169" y="3023"/>
                  </a:lnTo>
                  <a:lnTo>
                    <a:pt x="267849" y="2907"/>
                  </a:lnTo>
                  <a:lnTo>
                    <a:pt x="267529" y="2820"/>
                  </a:lnTo>
                  <a:lnTo>
                    <a:pt x="266599" y="2674"/>
                  </a:lnTo>
                  <a:lnTo>
                    <a:pt x="265640" y="2529"/>
                  </a:lnTo>
                  <a:lnTo>
                    <a:pt x="265175" y="2442"/>
                  </a:lnTo>
                  <a:lnTo>
                    <a:pt x="264739" y="2326"/>
                  </a:lnTo>
                  <a:lnTo>
                    <a:pt x="264274" y="2209"/>
                  </a:lnTo>
                  <a:lnTo>
                    <a:pt x="263839" y="2035"/>
                  </a:lnTo>
                  <a:lnTo>
                    <a:pt x="263461" y="1861"/>
                  </a:lnTo>
                  <a:lnTo>
                    <a:pt x="263083" y="1686"/>
                  </a:lnTo>
                  <a:lnTo>
                    <a:pt x="262415" y="1279"/>
                  </a:lnTo>
                  <a:lnTo>
                    <a:pt x="261775" y="873"/>
                  </a:lnTo>
                  <a:lnTo>
                    <a:pt x="261136" y="524"/>
                  </a:lnTo>
                  <a:lnTo>
                    <a:pt x="260816" y="349"/>
                  </a:lnTo>
                  <a:lnTo>
                    <a:pt x="260468" y="233"/>
                  </a:lnTo>
                  <a:lnTo>
                    <a:pt x="260148" y="117"/>
                  </a:lnTo>
                  <a:lnTo>
                    <a:pt x="259770" y="30"/>
                  </a:lnTo>
                  <a:lnTo>
                    <a:pt x="259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50325" y="2519650"/>
              <a:ext cx="137350" cy="118450"/>
            </a:xfrm>
            <a:custGeom>
              <a:avLst/>
              <a:gdLst/>
              <a:ahLst/>
              <a:cxnLst/>
              <a:rect l="l" t="t" r="r" b="b"/>
              <a:pathLst>
                <a:path w="5494" h="4738" extrusionOk="0">
                  <a:moveTo>
                    <a:pt x="3924" y="1"/>
                  </a:moveTo>
                  <a:lnTo>
                    <a:pt x="3750" y="30"/>
                  </a:lnTo>
                  <a:lnTo>
                    <a:pt x="3546" y="117"/>
                  </a:lnTo>
                  <a:lnTo>
                    <a:pt x="3372" y="233"/>
                  </a:lnTo>
                  <a:lnTo>
                    <a:pt x="3139" y="204"/>
                  </a:lnTo>
                  <a:lnTo>
                    <a:pt x="2878" y="233"/>
                  </a:lnTo>
                  <a:lnTo>
                    <a:pt x="2645" y="291"/>
                  </a:lnTo>
                  <a:lnTo>
                    <a:pt x="2384" y="407"/>
                  </a:lnTo>
                  <a:lnTo>
                    <a:pt x="1919" y="698"/>
                  </a:lnTo>
                  <a:lnTo>
                    <a:pt x="1483" y="960"/>
                  </a:lnTo>
                  <a:lnTo>
                    <a:pt x="1134" y="1192"/>
                  </a:lnTo>
                  <a:lnTo>
                    <a:pt x="757" y="1483"/>
                  </a:lnTo>
                  <a:lnTo>
                    <a:pt x="582" y="1657"/>
                  </a:lnTo>
                  <a:lnTo>
                    <a:pt x="437" y="1860"/>
                  </a:lnTo>
                  <a:lnTo>
                    <a:pt x="292" y="2035"/>
                  </a:lnTo>
                  <a:lnTo>
                    <a:pt x="175" y="2238"/>
                  </a:lnTo>
                  <a:lnTo>
                    <a:pt x="88" y="2442"/>
                  </a:lnTo>
                  <a:lnTo>
                    <a:pt x="30" y="2645"/>
                  </a:lnTo>
                  <a:lnTo>
                    <a:pt x="1" y="2848"/>
                  </a:lnTo>
                  <a:lnTo>
                    <a:pt x="1" y="3052"/>
                  </a:lnTo>
                  <a:lnTo>
                    <a:pt x="59" y="3255"/>
                  </a:lnTo>
                  <a:lnTo>
                    <a:pt x="146" y="3459"/>
                  </a:lnTo>
                  <a:lnTo>
                    <a:pt x="292" y="3633"/>
                  </a:lnTo>
                  <a:lnTo>
                    <a:pt x="495" y="3807"/>
                  </a:lnTo>
                  <a:lnTo>
                    <a:pt x="727" y="3924"/>
                  </a:lnTo>
                  <a:lnTo>
                    <a:pt x="989" y="4040"/>
                  </a:lnTo>
                  <a:lnTo>
                    <a:pt x="1251" y="4098"/>
                  </a:lnTo>
                  <a:lnTo>
                    <a:pt x="1541" y="4156"/>
                  </a:lnTo>
                  <a:lnTo>
                    <a:pt x="2093" y="4243"/>
                  </a:lnTo>
                  <a:lnTo>
                    <a:pt x="2616" y="4331"/>
                  </a:lnTo>
                  <a:lnTo>
                    <a:pt x="2849" y="4447"/>
                  </a:lnTo>
                  <a:lnTo>
                    <a:pt x="3052" y="4563"/>
                  </a:lnTo>
                  <a:lnTo>
                    <a:pt x="3256" y="4679"/>
                  </a:lnTo>
                  <a:lnTo>
                    <a:pt x="3488" y="4737"/>
                  </a:lnTo>
                  <a:lnTo>
                    <a:pt x="3750" y="4737"/>
                  </a:lnTo>
                  <a:lnTo>
                    <a:pt x="3982" y="4650"/>
                  </a:lnTo>
                  <a:lnTo>
                    <a:pt x="4186" y="4534"/>
                  </a:lnTo>
                  <a:lnTo>
                    <a:pt x="4389" y="4418"/>
                  </a:lnTo>
                  <a:lnTo>
                    <a:pt x="4593" y="4243"/>
                  </a:lnTo>
                  <a:lnTo>
                    <a:pt x="4738" y="4040"/>
                  </a:lnTo>
                  <a:lnTo>
                    <a:pt x="4912" y="3807"/>
                  </a:lnTo>
                  <a:lnTo>
                    <a:pt x="5028" y="3575"/>
                  </a:lnTo>
                  <a:lnTo>
                    <a:pt x="5145" y="3313"/>
                  </a:lnTo>
                  <a:lnTo>
                    <a:pt x="5261" y="3052"/>
                  </a:lnTo>
                  <a:lnTo>
                    <a:pt x="5348" y="2790"/>
                  </a:lnTo>
                  <a:lnTo>
                    <a:pt x="5406" y="2529"/>
                  </a:lnTo>
                  <a:lnTo>
                    <a:pt x="5464" y="2006"/>
                  </a:lnTo>
                  <a:lnTo>
                    <a:pt x="5493" y="1773"/>
                  </a:lnTo>
                  <a:lnTo>
                    <a:pt x="5464" y="1541"/>
                  </a:lnTo>
                  <a:lnTo>
                    <a:pt x="5435" y="1366"/>
                  </a:lnTo>
                  <a:lnTo>
                    <a:pt x="5377" y="1163"/>
                  </a:lnTo>
                  <a:lnTo>
                    <a:pt x="5232" y="814"/>
                  </a:lnTo>
                  <a:lnTo>
                    <a:pt x="5116" y="669"/>
                  </a:lnTo>
                  <a:lnTo>
                    <a:pt x="4999" y="524"/>
                  </a:lnTo>
                  <a:lnTo>
                    <a:pt x="4883" y="378"/>
                  </a:lnTo>
                  <a:lnTo>
                    <a:pt x="4738" y="262"/>
                  </a:lnTo>
                  <a:lnTo>
                    <a:pt x="4593" y="146"/>
                  </a:lnTo>
                  <a:lnTo>
                    <a:pt x="4418" y="88"/>
                  </a:lnTo>
                  <a:lnTo>
                    <a:pt x="4273" y="30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16375" y="4334975"/>
            <a:ext cx="3942628" cy="841191"/>
          </a:xfrm>
          <a:custGeom>
            <a:avLst/>
            <a:gdLst/>
            <a:ahLst/>
            <a:cxnLst/>
            <a:rect l="l" t="t" r="r" b="b"/>
            <a:pathLst>
              <a:path w="109945" h="23456" extrusionOk="0">
                <a:moveTo>
                  <a:pt x="71633" y="0"/>
                </a:moveTo>
                <a:lnTo>
                  <a:pt x="71406" y="19"/>
                </a:lnTo>
                <a:lnTo>
                  <a:pt x="71199" y="38"/>
                </a:lnTo>
                <a:lnTo>
                  <a:pt x="70972" y="95"/>
                </a:lnTo>
                <a:lnTo>
                  <a:pt x="70745" y="152"/>
                </a:lnTo>
                <a:lnTo>
                  <a:pt x="70537" y="227"/>
                </a:lnTo>
                <a:lnTo>
                  <a:pt x="70329" y="322"/>
                </a:lnTo>
                <a:lnTo>
                  <a:pt x="70121" y="435"/>
                </a:lnTo>
                <a:lnTo>
                  <a:pt x="69951" y="548"/>
                </a:lnTo>
                <a:lnTo>
                  <a:pt x="69800" y="700"/>
                </a:lnTo>
                <a:lnTo>
                  <a:pt x="69649" y="870"/>
                </a:lnTo>
                <a:lnTo>
                  <a:pt x="69535" y="1040"/>
                </a:lnTo>
                <a:lnTo>
                  <a:pt x="69422" y="1229"/>
                </a:lnTo>
                <a:lnTo>
                  <a:pt x="69309" y="1418"/>
                </a:lnTo>
                <a:lnTo>
                  <a:pt x="69120" y="1796"/>
                </a:lnTo>
                <a:lnTo>
                  <a:pt x="68723" y="2646"/>
                </a:lnTo>
                <a:lnTo>
                  <a:pt x="68326" y="3516"/>
                </a:lnTo>
                <a:lnTo>
                  <a:pt x="68099" y="3988"/>
                </a:lnTo>
                <a:lnTo>
                  <a:pt x="67967" y="4234"/>
                </a:lnTo>
                <a:lnTo>
                  <a:pt x="67834" y="4461"/>
                </a:lnTo>
                <a:lnTo>
                  <a:pt x="67683" y="4688"/>
                </a:lnTo>
                <a:lnTo>
                  <a:pt x="67532" y="4896"/>
                </a:lnTo>
                <a:lnTo>
                  <a:pt x="67343" y="5085"/>
                </a:lnTo>
                <a:lnTo>
                  <a:pt x="67135" y="5255"/>
                </a:lnTo>
                <a:lnTo>
                  <a:pt x="66625" y="5614"/>
                </a:lnTo>
                <a:lnTo>
                  <a:pt x="66114" y="5973"/>
                </a:lnTo>
                <a:lnTo>
                  <a:pt x="65623" y="6332"/>
                </a:lnTo>
                <a:lnTo>
                  <a:pt x="65150" y="6729"/>
                </a:lnTo>
                <a:lnTo>
                  <a:pt x="64791" y="7050"/>
                </a:lnTo>
                <a:lnTo>
                  <a:pt x="64451" y="7390"/>
                </a:lnTo>
                <a:lnTo>
                  <a:pt x="64149" y="7731"/>
                </a:lnTo>
                <a:lnTo>
                  <a:pt x="63846" y="8109"/>
                </a:lnTo>
                <a:lnTo>
                  <a:pt x="63619" y="8468"/>
                </a:lnTo>
                <a:lnTo>
                  <a:pt x="63393" y="8827"/>
                </a:lnTo>
                <a:lnTo>
                  <a:pt x="63260" y="8997"/>
                </a:lnTo>
                <a:lnTo>
                  <a:pt x="63109" y="9148"/>
                </a:lnTo>
                <a:lnTo>
                  <a:pt x="62939" y="9281"/>
                </a:lnTo>
                <a:lnTo>
                  <a:pt x="62750" y="9375"/>
                </a:lnTo>
                <a:lnTo>
                  <a:pt x="62618" y="9451"/>
                </a:lnTo>
                <a:lnTo>
                  <a:pt x="62485" y="9488"/>
                </a:lnTo>
                <a:lnTo>
                  <a:pt x="62334" y="9526"/>
                </a:lnTo>
                <a:lnTo>
                  <a:pt x="62202" y="9545"/>
                </a:lnTo>
                <a:lnTo>
                  <a:pt x="61918" y="9545"/>
                </a:lnTo>
                <a:lnTo>
                  <a:pt x="61616" y="9526"/>
                </a:lnTo>
                <a:lnTo>
                  <a:pt x="61333" y="9470"/>
                </a:lnTo>
                <a:lnTo>
                  <a:pt x="61030" y="9413"/>
                </a:lnTo>
                <a:lnTo>
                  <a:pt x="60747" y="9356"/>
                </a:lnTo>
                <a:lnTo>
                  <a:pt x="60463" y="9318"/>
                </a:lnTo>
                <a:lnTo>
                  <a:pt x="59802" y="9205"/>
                </a:lnTo>
                <a:lnTo>
                  <a:pt x="59159" y="9110"/>
                </a:lnTo>
                <a:lnTo>
                  <a:pt x="58497" y="9054"/>
                </a:lnTo>
                <a:lnTo>
                  <a:pt x="57836" y="9035"/>
                </a:lnTo>
                <a:lnTo>
                  <a:pt x="57212" y="9035"/>
                </a:lnTo>
                <a:lnTo>
                  <a:pt x="56588" y="9054"/>
                </a:lnTo>
                <a:lnTo>
                  <a:pt x="55965" y="9035"/>
                </a:lnTo>
                <a:lnTo>
                  <a:pt x="55662" y="8997"/>
                </a:lnTo>
                <a:lnTo>
                  <a:pt x="55360" y="8978"/>
                </a:lnTo>
                <a:lnTo>
                  <a:pt x="55039" y="8959"/>
                </a:lnTo>
                <a:lnTo>
                  <a:pt x="54736" y="8978"/>
                </a:lnTo>
                <a:lnTo>
                  <a:pt x="54434" y="9016"/>
                </a:lnTo>
                <a:lnTo>
                  <a:pt x="54131" y="9073"/>
                </a:lnTo>
                <a:lnTo>
                  <a:pt x="53829" y="9148"/>
                </a:lnTo>
                <a:lnTo>
                  <a:pt x="53546" y="9262"/>
                </a:lnTo>
                <a:lnTo>
                  <a:pt x="53262" y="9375"/>
                </a:lnTo>
                <a:lnTo>
                  <a:pt x="52978" y="9507"/>
                </a:lnTo>
                <a:lnTo>
                  <a:pt x="52600" y="9734"/>
                </a:lnTo>
                <a:lnTo>
                  <a:pt x="52241" y="9961"/>
                </a:lnTo>
                <a:lnTo>
                  <a:pt x="51523" y="10415"/>
                </a:lnTo>
                <a:lnTo>
                  <a:pt x="50824" y="10887"/>
                </a:lnTo>
                <a:lnTo>
                  <a:pt x="50465" y="11114"/>
                </a:lnTo>
                <a:lnTo>
                  <a:pt x="50087" y="11341"/>
                </a:lnTo>
                <a:lnTo>
                  <a:pt x="49784" y="11511"/>
                </a:lnTo>
                <a:lnTo>
                  <a:pt x="49463" y="11681"/>
                </a:lnTo>
                <a:lnTo>
                  <a:pt x="49142" y="11813"/>
                </a:lnTo>
                <a:lnTo>
                  <a:pt x="48801" y="11927"/>
                </a:lnTo>
                <a:lnTo>
                  <a:pt x="48442" y="12002"/>
                </a:lnTo>
                <a:lnTo>
                  <a:pt x="48102" y="12059"/>
                </a:lnTo>
                <a:lnTo>
                  <a:pt x="47743" y="12078"/>
                </a:lnTo>
                <a:lnTo>
                  <a:pt x="47384" y="12078"/>
                </a:lnTo>
                <a:lnTo>
                  <a:pt x="46836" y="12040"/>
                </a:lnTo>
                <a:lnTo>
                  <a:pt x="46269" y="11983"/>
                </a:lnTo>
                <a:lnTo>
                  <a:pt x="45702" y="11927"/>
                </a:lnTo>
                <a:lnTo>
                  <a:pt x="45135" y="11908"/>
                </a:lnTo>
                <a:lnTo>
                  <a:pt x="44700" y="11908"/>
                </a:lnTo>
                <a:lnTo>
                  <a:pt x="44265" y="11945"/>
                </a:lnTo>
                <a:lnTo>
                  <a:pt x="43812" y="12002"/>
                </a:lnTo>
                <a:lnTo>
                  <a:pt x="43377" y="12021"/>
                </a:lnTo>
                <a:lnTo>
                  <a:pt x="42621" y="12059"/>
                </a:lnTo>
                <a:lnTo>
                  <a:pt x="42149" y="12078"/>
                </a:lnTo>
                <a:lnTo>
                  <a:pt x="41676" y="12078"/>
                </a:lnTo>
                <a:lnTo>
                  <a:pt x="41449" y="12059"/>
                </a:lnTo>
                <a:lnTo>
                  <a:pt x="41222" y="12021"/>
                </a:lnTo>
                <a:lnTo>
                  <a:pt x="41014" y="11983"/>
                </a:lnTo>
                <a:lnTo>
                  <a:pt x="40807" y="11927"/>
                </a:lnTo>
                <a:lnTo>
                  <a:pt x="40636" y="11832"/>
                </a:lnTo>
                <a:lnTo>
                  <a:pt x="40485" y="11738"/>
                </a:lnTo>
                <a:lnTo>
                  <a:pt x="40372" y="11624"/>
                </a:lnTo>
                <a:lnTo>
                  <a:pt x="40277" y="11492"/>
                </a:lnTo>
                <a:lnTo>
                  <a:pt x="40221" y="11360"/>
                </a:lnTo>
                <a:lnTo>
                  <a:pt x="40164" y="11246"/>
                </a:lnTo>
                <a:lnTo>
                  <a:pt x="40088" y="11152"/>
                </a:lnTo>
                <a:lnTo>
                  <a:pt x="40013" y="11057"/>
                </a:lnTo>
                <a:lnTo>
                  <a:pt x="39824" y="10887"/>
                </a:lnTo>
                <a:lnTo>
                  <a:pt x="39616" y="10736"/>
                </a:lnTo>
                <a:lnTo>
                  <a:pt x="39389" y="10622"/>
                </a:lnTo>
                <a:lnTo>
                  <a:pt x="39143" y="10528"/>
                </a:lnTo>
                <a:lnTo>
                  <a:pt x="38671" y="10358"/>
                </a:lnTo>
                <a:lnTo>
                  <a:pt x="38331" y="10282"/>
                </a:lnTo>
                <a:lnTo>
                  <a:pt x="38009" y="10226"/>
                </a:lnTo>
                <a:lnTo>
                  <a:pt x="37329" y="10226"/>
                </a:lnTo>
                <a:lnTo>
                  <a:pt x="36422" y="10263"/>
                </a:lnTo>
                <a:lnTo>
                  <a:pt x="35968" y="10282"/>
                </a:lnTo>
                <a:lnTo>
                  <a:pt x="35514" y="10263"/>
                </a:lnTo>
                <a:lnTo>
                  <a:pt x="35042" y="10207"/>
                </a:lnTo>
                <a:lnTo>
                  <a:pt x="34796" y="10169"/>
                </a:lnTo>
                <a:lnTo>
                  <a:pt x="34569" y="10131"/>
                </a:lnTo>
                <a:lnTo>
                  <a:pt x="34343" y="10074"/>
                </a:lnTo>
                <a:lnTo>
                  <a:pt x="34135" y="9999"/>
                </a:lnTo>
                <a:lnTo>
                  <a:pt x="33908" y="9904"/>
                </a:lnTo>
                <a:lnTo>
                  <a:pt x="33700" y="9772"/>
                </a:lnTo>
                <a:lnTo>
                  <a:pt x="33246" y="9432"/>
                </a:lnTo>
                <a:lnTo>
                  <a:pt x="32812" y="9073"/>
                </a:lnTo>
                <a:lnTo>
                  <a:pt x="32377" y="8713"/>
                </a:lnTo>
                <a:lnTo>
                  <a:pt x="31923" y="8373"/>
                </a:lnTo>
                <a:lnTo>
                  <a:pt x="31205" y="7825"/>
                </a:lnTo>
                <a:lnTo>
                  <a:pt x="30846" y="7542"/>
                </a:lnTo>
                <a:lnTo>
                  <a:pt x="30506" y="7258"/>
                </a:lnTo>
                <a:lnTo>
                  <a:pt x="30033" y="6823"/>
                </a:lnTo>
                <a:lnTo>
                  <a:pt x="29788" y="6597"/>
                </a:lnTo>
                <a:lnTo>
                  <a:pt x="29542" y="6389"/>
                </a:lnTo>
                <a:lnTo>
                  <a:pt x="29277" y="6181"/>
                </a:lnTo>
                <a:lnTo>
                  <a:pt x="29013" y="6011"/>
                </a:lnTo>
                <a:lnTo>
                  <a:pt x="28729" y="5860"/>
                </a:lnTo>
                <a:lnTo>
                  <a:pt x="28427" y="5727"/>
                </a:lnTo>
                <a:lnTo>
                  <a:pt x="28181" y="5671"/>
                </a:lnTo>
                <a:lnTo>
                  <a:pt x="27954" y="5614"/>
                </a:lnTo>
                <a:lnTo>
                  <a:pt x="27709" y="5576"/>
                </a:lnTo>
                <a:lnTo>
                  <a:pt x="27482" y="5576"/>
                </a:lnTo>
                <a:lnTo>
                  <a:pt x="27236" y="5557"/>
                </a:lnTo>
                <a:lnTo>
                  <a:pt x="26990" y="5576"/>
                </a:lnTo>
                <a:lnTo>
                  <a:pt x="26518" y="5614"/>
                </a:lnTo>
                <a:lnTo>
                  <a:pt x="26215" y="5652"/>
                </a:lnTo>
                <a:lnTo>
                  <a:pt x="25932" y="5727"/>
                </a:lnTo>
                <a:lnTo>
                  <a:pt x="25629" y="5803"/>
                </a:lnTo>
                <a:lnTo>
                  <a:pt x="25346" y="5897"/>
                </a:lnTo>
                <a:lnTo>
                  <a:pt x="25062" y="5992"/>
                </a:lnTo>
                <a:lnTo>
                  <a:pt x="24798" y="6124"/>
                </a:lnTo>
                <a:lnTo>
                  <a:pt x="24514" y="6256"/>
                </a:lnTo>
                <a:lnTo>
                  <a:pt x="24269" y="6389"/>
                </a:lnTo>
                <a:lnTo>
                  <a:pt x="24004" y="6559"/>
                </a:lnTo>
                <a:lnTo>
                  <a:pt x="23758" y="6729"/>
                </a:lnTo>
                <a:lnTo>
                  <a:pt x="23513" y="6918"/>
                </a:lnTo>
                <a:lnTo>
                  <a:pt x="23286" y="7107"/>
                </a:lnTo>
                <a:lnTo>
                  <a:pt x="23078" y="7315"/>
                </a:lnTo>
                <a:lnTo>
                  <a:pt x="22870" y="7523"/>
                </a:lnTo>
                <a:lnTo>
                  <a:pt x="22662" y="7750"/>
                </a:lnTo>
                <a:lnTo>
                  <a:pt x="22473" y="7995"/>
                </a:lnTo>
                <a:lnTo>
                  <a:pt x="21887" y="8808"/>
                </a:lnTo>
                <a:lnTo>
                  <a:pt x="21604" y="9224"/>
                </a:lnTo>
                <a:lnTo>
                  <a:pt x="21282" y="9602"/>
                </a:lnTo>
                <a:lnTo>
                  <a:pt x="20810" y="10150"/>
                </a:lnTo>
                <a:lnTo>
                  <a:pt x="20337" y="10679"/>
                </a:lnTo>
                <a:lnTo>
                  <a:pt x="19884" y="11227"/>
                </a:lnTo>
                <a:lnTo>
                  <a:pt x="19430" y="11775"/>
                </a:lnTo>
                <a:lnTo>
                  <a:pt x="19166" y="12116"/>
                </a:lnTo>
                <a:lnTo>
                  <a:pt x="18901" y="12418"/>
                </a:lnTo>
                <a:lnTo>
                  <a:pt x="18617" y="12701"/>
                </a:lnTo>
                <a:lnTo>
                  <a:pt x="18315" y="12947"/>
                </a:lnTo>
                <a:lnTo>
                  <a:pt x="17994" y="13174"/>
                </a:lnTo>
                <a:lnTo>
                  <a:pt x="17672" y="13382"/>
                </a:lnTo>
                <a:lnTo>
                  <a:pt x="17332" y="13552"/>
                </a:lnTo>
                <a:lnTo>
                  <a:pt x="16992" y="13703"/>
                </a:lnTo>
                <a:lnTo>
                  <a:pt x="16633" y="13836"/>
                </a:lnTo>
                <a:lnTo>
                  <a:pt x="16255" y="13930"/>
                </a:lnTo>
                <a:lnTo>
                  <a:pt x="15877" y="14006"/>
                </a:lnTo>
                <a:lnTo>
                  <a:pt x="15480" y="14043"/>
                </a:lnTo>
                <a:lnTo>
                  <a:pt x="15102" y="14081"/>
                </a:lnTo>
                <a:lnTo>
                  <a:pt x="14686" y="14081"/>
                </a:lnTo>
                <a:lnTo>
                  <a:pt x="14270" y="14062"/>
                </a:lnTo>
                <a:lnTo>
                  <a:pt x="13854" y="14025"/>
                </a:lnTo>
                <a:lnTo>
                  <a:pt x="13628" y="14006"/>
                </a:lnTo>
                <a:lnTo>
                  <a:pt x="13401" y="14006"/>
                </a:lnTo>
                <a:lnTo>
                  <a:pt x="13174" y="14025"/>
                </a:lnTo>
                <a:lnTo>
                  <a:pt x="12966" y="14062"/>
                </a:lnTo>
                <a:lnTo>
                  <a:pt x="12739" y="14100"/>
                </a:lnTo>
                <a:lnTo>
                  <a:pt x="12531" y="14157"/>
                </a:lnTo>
                <a:lnTo>
                  <a:pt x="12324" y="14232"/>
                </a:lnTo>
                <a:lnTo>
                  <a:pt x="12116" y="14327"/>
                </a:lnTo>
                <a:lnTo>
                  <a:pt x="11908" y="14440"/>
                </a:lnTo>
                <a:lnTo>
                  <a:pt x="11719" y="14554"/>
                </a:lnTo>
                <a:lnTo>
                  <a:pt x="11530" y="14667"/>
                </a:lnTo>
                <a:lnTo>
                  <a:pt x="11341" y="14799"/>
                </a:lnTo>
                <a:lnTo>
                  <a:pt x="11171" y="14951"/>
                </a:lnTo>
                <a:lnTo>
                  <a:pt x="11001" y="15102"/>
                </a:lnTo>
                <a:lnTo>
                  <a:pt x="10849" y="15272"/>
                </a:lnTo>
                <a:lnTo>
                  <a:pt x="10698" y="15442"/>
                </a:lnTo>
                <a:lnTo>
                  <a:pt x="10585" y="15593"/>
                </a:lnTo>
                <a:lnTo>
                  <a:pt x="10471" y="15744"/>
                </a:lnTo>
                <a:lnTo>
                  <a:pt x="10301" y="16085"/>
                </a:lnTo>
                <a:lnTo>
                  <a:pt x="10150" y="16425"/>
                </a:lnTo>
                <a:lnTo>
                  <a:pt x="10018" y="16784"/>
                </a:lnTo>
                <a:lnTo>
                  <a:pt x="9923" y="16973"/>
                </a:lnTo>
                <a:lnTo>
                  <a:pt x="9829" y="17143"/>
                </a:lnTo>
                <a:lnTo>
                  <a:pt x="9583" y="17483"/>
                </a:lnTo>
                <a:lnTo>
                  <a:pt x="9318" y="17786"/>
                </a:lnTo>
                <a:lnTo>
                  <a:pt x="9035" y="18088"/>
                </a:lnTo>
                <a:lnTo>
                  <a:pt x="8714" y="18334"/>
                </a:lnTo>
                <a:lnTo>
                  <a:pt x="8392" y="18598"/>
                </a:lnTo>
                <a:lnTo>
                  <a:pt x="7731" y="19090"/>
                </a:lnTo>
                <a:lnTo>
                  <a:pt x="7050" y="19562"/>
                </a:lnTo>
                <a:lnTo>
                  <a:pt x="6370" y="20016"/>
                </a:lnTo>
                <a:lnTo>
                  <a:pt x="5765" y="20432"/>
                </a:lnTo>
                <a:lnTo>
                  <a:pt x="5444" y="20602"/>
                </a:lnTo>
                <a:lnTo>
                  <a:pt x="5122" y="20791"/>
                </a:lnTo>
                <a:lnTo>
                  <a:pt x="4801" y="20942"/>
                </a:lnTo>
                <a:lnTo>
                  <a:pt x="4461" y="21074"/>
                </a:lnTo>
                <a:lnTo>
                  <a:pt x="4121" y="21207"/>
                </a:lnTo>
                <a:lnTo>
                  <a:pt x="3762" y="21301"/>
                </a:lnTo>
                <a:lnTo>
                  <a:pt x="3214" y="21490"/>
                </a:lnTo>
                <a:lnTo>
                  <a:pt x="2647" y="21717"/>
                </a:lnTo>
                <a:lnTo>
                  <a:pt x="2382" y="21849"/>
                </a:lnTo>
                <a:lnTo>
                  <a:pt x="2136" y="21982"/>
                </a:lnTo>
                <a:lnTo>
                  <a:pt x="1872" y="22152"/>
                </a:lnTo>
                <a:lnTo>
                  <a:pt x="1626" y="22303"/>
                </a:lnTo>
                <a:lnTo>
                  <a:pt x="1248" y="22624"/>
                </a:lnTo>
                <a:lnTo>
                  <a:pt x="851" y="22927"/>
                </a:lnTo>
                <a:lnTo>
                  <a:pt x="435" y="23191"/>
                </a:lnTo>
                <a:lnTo>
                  <a:pt x="0" y="23437"/>
                </a:lnTo>
                <a:lnTo>
                  <a:pt x="109585" y="23437"/>
                </a:lnTo>
                <a:lnTo>
                  <a:pt x="109642" y="23456"/>
                </a:lnTo>
                <a:lnTo>
                  <a:pt x="109945" y="23456"/>
                </a:lnTo>
                <a:lnTo>
                  <a:pt x="109869" y="23437"/>
                </a:lnTo>
                <a:lnTo>
                  <a:pt x="109623" y="23305"/>
                </a:lnTo>
                <a:lnTo>
                  <a:pt x="109359" y="23153"/>
                </a:lnTo>
                <a:lnTo>
                  <a:pt x="109113" y="23002"/>
                </a:lnTo>
                <a:lnTo>
                  <a:pt x="108867" y="22832"/>
                </a:lnTo>
                <a:lnTo>
                  <a:pt x="108773" y="22738"/>
                </a:lnTo>
                <a:lnTo>
                  <a:pt x="108659" y="22624"/>
                </a:lnTo>
                <a:lnTo>
                  <a:pt x="108546" y="22435"/>
                </a:lnTo>
                <a:lnTo>
                  <a:pt x="108414" y="22265"/>
                </a:lnTo>
                <a:lnTo>
                  <a:pt x="108300" y="22076"/>
                </a:lnTo>
                <a:lnTo>
                  <a:pt x="108168" y="21906"/>
                </a:lnTo>
                <a:lnTo>
                  <a:pt x="107903" y="21585"/>
                </a:lnTo>
                <a:lnTo>
                  <a:pt x="107676" y="21282"/>
                </a:lnTo>
                <a:lnTo>
                  <a:pt x="107487" y="20942"/>
                </a:lnTo>
                <a:lnTo>
                  <a:pt x="107298" y="20602"/>
                </a:lnTo>
                <a:lnTo>
                  <a:pt x="107128" y="20262"/>
                </a:lnTo>
                <a:lnTo>
                  <a:pt x="107034" y="20092"/>
                </a:lnTo>
                <a:lnTo>
                  <a:pt x="106920" y="19921"/>
                </a:lnTo>
                <a:lnTo>
                  <a:pt x="106750" y="19714"/>
                </a:lnTo>
                <a:lnTo>
                  <a:pt x="106561" y="19506"/>
                </a:lnTo>
                <a:lnTo>
                  <a:pt x="106353" y="19336"/>
                </a:lnTo>
                <a:lnTo>
                  <a:pt x="106108" y="19165"/>
                </a:lnTo>
                <a:lnTo>
                  <a:pt x="105824" y="18995"/>
                </a:lnTo>
                <a:lnTo>
                  <a:pt x="105503" y="18863"/>
                </a:lnTo>
                <a:lnTo>
                  <a:pt x="104879" y="18598"/>
                </a:lnTo>
                <a:lnTo>
                  <a:pt x="104445" y="18409"/>
                </a:lnTo>
                <a:lnTo>
                  <a:pt x="104010" y="18220"/>
                </a:lnTo>
                <a:lnTo>
                  <a:pt x="103556" y="18050"/>
                </a:lnTo>
                <a:lnTo>
                  <a:pt x="103329" y="17994"/>
                </a:lnTo>
                <a:lnTo>
                  <a:pt x="103103" y="17937"/>
                </a:lnTo>
                <a:lnTo>
                  <a:pt x="102706" y="17861"/>
                </a:lnTo>
                <a:lnTo>
                  <a:pt x="102309" y="17824"/>
                </a:lnTo>
                <a:lnTo>
                  <a:pt x="101534" y="17824"/>
                </a:lnTo>
                <a:lnTo>
                  <a:pt x="100740" y="17861"/>
                </a:lnTo>
                <a:lnTo>
                  <a:pt x="99946" y="17899"/>
                </a:lnTo>
                <a:lnTo>
                  <a:pt x="99398" y="17956"/>
                </a:lnTo>
                <a:lnTo>
                  <a:pt x="98850" y="18050"/>
                </a:lnTo>
                <a:lnTo>
                  <a:pt x="97773" y="18239"/>
                </a:lnTo>
                <a:lnTo>
                  <a:pt x="97225" y="18334"/>
                </a:lnTo>
                <a:lnTo>
                  <a:pt x="96676" y="18372"/>
                </a:lnTo>
                <a:lnTo>
                  <a:pt x="96393" y="18391"/>
                </a:lnTo>
                <a:lnTo>
                  <a:pt x="96128" y="18391"/>
                </a:lnTo>
                <a:lnTo>
                  <a:pt x="95845" y="18372"/>
                </a:lnTo>
                <a:lnTo>
                  <a:pt x="95561" y="18353"/>
                </a:lnTo>
                <a:lnTo>
                  <a:pt x="95183" y="18296"/>
                </a:lnTo>
                <a:lnTo>
                  <a:pt x="94805" y="18220"/>
                </a:lnTo>
                <a:lnTo>
                  <a:pt x="94427" y="18107"/>
                </a:lnTo>
                <a:lnTo>
                  <a:pt x="94068" y="17975"/>
                </a:lnTo>
                <a:lnTo>
                  <a:pt x="93709" y="17824"/>
                </a:lnTo>
                <a:lnTo>
                  <a:pt x="93350" y="17653"/>
                </a:lnTo>
                <a:lnTo>
                  <a:pt x="92632" y="17332"/>
                </a:lnTo>
                <a:lnTo>
                  <a:pt x="92273" y="17181"/>
                </a:lnTo>
                <a:lnTo>
                  <a:pt x="91895" y="17068"/>
                </a:lnTo>
                <a:lnTo>
                  <a:pt x="91517" y="16973"/>
                </a:lnTo>
                <a:lnTo>
                  <a:pt x="91328" y="16935"/>
                </a:lnTo>
                <a:lnTo>
                  <a:pt x="91139" y="16916"/>
                </a:lnTo>
                <a:lnTo>
                  <a:pt x="90685" y="16916"/>
                </a:lnTo>
                <a:lnTo>
                  <a:pt x="90250" y="16935"/>
                </a:lnTo>
                <a:lnTo>
                  <a:pt x="89797" y="16954"/>
                </a:lnTo>
                <a:lnTo>
                  <a:pt x="89570" y="16935"/>
                </a:lnTo>
                <a:lnTo>
                  <a:pt x="89362" y="16916"/>
                </a:lnTo>
                <a:lnTo>
                  <a:pt x="89097" y="16897"/>
                </a:lnTo>
                <a:lnTo>
                  <a:pt x="88833" y="16841"/>
                </a:lnTo>
                <a:lnTo>
                  <a:pt x="88587" y="16784"/>
                </a:lnTo>
                <a:lnTo>
                  <a:pt x="88322" y="16708"/>
                </a:lnTo>
                <a:lnTo>
                  <a:pt x="88077" y="16614"/>
                </a:lnTo>
                <a:lnTo>
                  <a:pt x="87850" y="16501"/>
                </a:lnTo>
                <a:lnTo>
                  <a:pt x="87604" y="16387"/>
                </a:lnTo>
                <a:lnTo>
                  <a:pt x="87377" y="16255"/>
                </a:lnTo>
                <a:lnTo>
                  <a:pt x="87226" y="16160"/>
                </a:lnTo>
                <a:lnTo>
                  <a:pt x="87075" y="16047"/>
                </a:lnTo>
                <a:lnTo>
                  <a:pt x="86924" y="15933"/>
                </a:lnTo>
                <a:lnTo>
                  <a:pt x="86791" y="15801"/>
                </a:lnTo>
                <a:lnTo>
                  <a:pt x="86678" y="15669"/>
                </a:lnTo>
                <a:lnTo>
                  <a:pt x="86565" y="15518"/>
                </a:lnTo>
                <a:lnTo>
                  <a:pt x="86470" y="15348"/>
                </a:lnTo>
                <a:lnTo>
                  <a:pt x="86395" y="15177"/>
                </a:lnTo>
                <a:lnTo>
                  <a:pt x="86338" y="14932"/>
                </a:lnTo>
                <a:lnTo>
                  <a:pt x="86281" y="14686"/>
                </a:lnTo>
                <a:lnTo>
                  <a:pt x="86224" y="14440"/>
                </a:lnTo>
                <a:lnTo>
                  <a:pt x="86149" y="14195"/>
                </a:lnTo>
                <a:lnTo>
                  <a:pt x="86035" y="13968"/>
                </a:lnTo>
                <a:lnTo>
                  <a:pt x="85922" y="13760"/>
                </a:lnTo>
                <a:lnTo>
                  <a:pt x="85790" y="13571"/>
                </a:lnTo>
                <a:lnTo>
                  <a:pt x="85657" y="13363"/>
                </a:lnTo>
                <a:lnTo>
                  <a:pt x="85355" y="12985"/>
                </a:lnTo>
                <a:lnTo>
                  <a:pt x="85223" y="12777"/>
                </a:lnTo>
                <a:lnTo>
                  <a:pt x="85109" y="12588"/>
                </a:lnTo>
                <a:lnTo>
                  <a:pt x="84958" y="12323"/>
                </a:lnTo>
                <a:lnTo>
                  <a:pt x="84826" y="12040"/>
                </a:lnTo>
                <a:lnTo>
                  <a:pt x="84580" y="11492"/>
                </a:lnTo>
                <a:lnTo>
                  <a:pt x="84448" y="11227"/>
                </a:lnTo>
                <a:lnTo>
                  <a:pt x="84315" y="10963"/>
                </a:lnTo>
                <a:lnTo>
                  <a:pt x="84164" y="10698"/>
                </a:lnTo>
                <a:lnTo>
                  <a:pt x="83994" y="10452"/>
                </a:lnTo>
                <a:lnTo>
                  <a:pt x="83881" y="10301"/>
                </a:lnTo>
                <a:lnTo>
                  <a:pt x="83767" y="10188"/>
                </a:lnTo>
                <a:lnTo>
                  <a:pt x="83635" y="10074"/>
                </a:lnTo>
                <a:lnTo>
                  <a:pt x="83503" y="9961"/>
                </a:lnTo>
                <a:lnTo>
                  <a:pt x="83219" y="9772"/>
                </a:lnTo>
                <a:lnTo>
                  <a:pt x="82936" y="9564"/>
                </a:lnTo>
                <a:lnTo>
                  <a:pt x="82822" y="9470"/>
                </a:lnTo>
                <a:lnTo>
                  <a:pt x="82728" y="9375"/>
                </a:lnTo>
                <a:lnTo>
                  <a:pt x="82633" y="9262"/>
                </a:lnTo>
                <a:lnTo>
                  <a:pt x="82539" y="9148"/>
                </a:lnTo>
                <a:lnTo>
                  <a:pt x="82482" y="9016"/>
                </a:lnTo>
                <a:lnTo>
                  <a:pt x="82407" y="8884"/>
                </a:lnTo>
                <a:lnTo>
                  <a:pt x="82350" y="8751"/>
                </a:lnTo>
                <a:lnTo>
                  <a:pt x="82312" y="8619"/>
                </a:lnTo>
                <a:lnTo>
                  <a:pt x="82255" y="8298"/>
                </a:lnTo>
                <a:lnTo>
                  <a:pt x="82199" y="7976"/>
                </a:lnTo>
                <a:lnTo>
                  <a:pt x="82104" y="7315"/>
                </a:lnTo>
                <a:lnTo>
                  <a:pt x="82047" y="7012"/>
                </a:lnTo>
                <a:lnTo>
                  <a:pt x="81972" y="6691"/>
                </a:lnTo>
                <a:lnTo>
                  <a:pt x="81858" y="6389"/>
                </a:lnTo>
                <a:lnTo>
                  <a:pt x="81707" y="6086"/>
                </a:lnTo>
                <a:lnTo>
                  <a:pt x="81613" y="5897"/>
                </a:lnTo>
                <a:lnTo>
                  <a:pt x="81499" y="5727"/>
                </a:lnTo>
                <a:lnTo>
                  <a:pt x="81235" y="5368"/>
                </a:lnTo>
                <a:lnTo>
                  <a:pt x="80970" y="5047"/>
                </a:lnTo>
                <a:lnTo>
                  <a:pt x="80668" y="4725"/>
                </a:lnTo>
                <a:lnTo>
                  <a:pt x="80290" y="4329"/>
                </a:lnTo>
                <a:lnTo>
                  <a:pt x="80082" y="4140"/>
                </a:lnTo>
                <a:lnTo>
                  <a:pt x="79874" y="3951"/>
                </a:lnTo>
                <a:lnTo>
                  <a:pt x="79647" y="3780"/>
                </a:lnTo>
                <a:lnTo>
                  <a:pt x="79420" y="3610"/>
                </a:lnTo>
                <a:lnTo>
                  <a:pt x="79193" y="3459"/>
                </a:lnTo>
                <a:lnTo>
                  <a:pt x="78948" y="3346"/>
                </a:lnTo>
                <a:lnTo>
                  <a:pt x="78759" y="3270"/>
                </a:lnTo>
                <a:lnTo>
                  <a:pt x="78570" y="3213"/>
                </a:lnTo>
                <a:lnTo>
                  <a:pt x="78400" y="3176"/>
                </a:lnTo>
                <a:lnTo>
                  <a:pt x="78211" y="3157"/>
                </a:lnTo>
                <a:lnTo>
                  <a:pt x="77833" y="3119"/>
                </a:lnTo>
                <a:lnTo>
                  <a:pt x="77436" y="3081"/>
                </a:lnTo>
                <a:lnTo>
                  <a:pt x="77077" y="3024"/>
                </a:lnTo>
                <a:lnTo>
                  <a:pt x="76718" y="2949"/>
                </a:lnTo>
                <a:lnTo>
                  <a:pt x="76377" y="2835"/>
                </a:lnTo>
                <a:lnTo>
                  <a:pt x="76037" y="2703"/>
                </a:lnTo>
                <a:lnTo>
                  <a:pt x="75848" y="2609"/>
                </a:lnTo>
                <a:lnTo>
                  <a:pt x="75678" y="2495"/>
                </a:lnTo>
                <a:lnTo>
                  <a:pt x="75508" y="2382"/>
                </a:lnTo>
                <a:lnTo>
                  <a:pt x="75357" y="2250"/>
                </a:lnTo>
                <a:lnTo>
                  <a:pt x="75054" y="1966"/>
                </a:lnTo>
                <a:lnTo>
                  <a:pt x="74790" y="1664"/>
                </a:lnTo>
                <a:lnTo>
                  <a:pt x="74506" y="1342"/>
                </a:lnTo>
                <a:lnTo>
                  <a:pt x="74223" y="1059"/>
                </a:lnTo>
                <a:lnTo>
                  <a:pt x="74071" y="908"/>
                </a:lnTo>
                <a:lnTo>
                  <a:pt x="73920" y="775"/>
                </a:lnTo>
                <a:lnTo>
                  <a:pt x="73750" y="662"/>
                </a:lnTo>
                <a:lnTo>
                  <a:pt x="73580" y="548"/>
                </a:lnTo>
                <a:lnTo>
                  <a:pt x="73391" y="435"/>
                </a:lnTo>
                <a:lnTo>
                  <a:pt x="73183" y="341"/>
                </a:lnTo>
                <a:lnTo>
                  <a:pt x="72975" y="246"/>
                </a:lnTo>
                <a:lnTo>
                  <a:pt x="72767" y="170"/>
                </a:lnTo>
                <a:lnTo>
                  <a:pt x="72540" y="114"/>
                </a:lnTo>
                <a:lnTo>
                  <a:pt x="72314" y="57"/>
                </a:lnTo>
                <a:lnTo>
                  <a:pt x="72087" y="38"/>
                </a:lnTo>
                <a:lnTo>
                  <a:pt x="71860" y="19"/>
                </a:lnTo>
                <a:lnTo>
                  <a:pt x="716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085710" y="4150125"/>
            <a:ext cx="3117851" cy="1034228"/>
          </a:xfrm>
          <a:custGeom>
            <a:avLst/>
            <a:gdLst/>
            <a:ahLst/>
            <a:cxnLst/>
            <a:rect l="l" t="t" r="r" b="b"/>
            <a:pathLst>
              <a:path w="58177" h="19298" extrusionOk="0">
                <a:moveTo>
                  <a:pt x="58177" y="7390"/>
                </a:moveTo>
                <a:lnTo>
                  <a:pt x="58177" y="7390"/>
                </a:lnTo>
                <a:lnTo>
                  <a:pt x="58158" y="7409"/>
                </a:lnTo>
                <a:lnTo>
                  <a:pt x="58139" y="7409"/>
                </a:lnTo>
                <a:lnTo>
                  <a:pt x="58139" y="7409"/>
                </a:lnTo>
                <a:lnTo>
                  <a:pt x="57855" y="7447"/>
                </a:lnTo>
                <a:lnTo>
                  <a:pt x="57591" y="7428"/>
                </a:lnTo>
                <a:lnTo>
                  <a:pt x="57591" y="7428"/>
                </a:lnTo>
                <a:lnTo>
                  <a:pt x="57496" y="7428"/>
                </a:lnTo>
                <a:lnTo>
                  <a:pt x="57496" y="14232"/>
                </a:lnTo>
                <a:lnTo>
                  <a:pt x="57496" y="14232"/>
                </a:lnTo>
                <a:lnTo>
                  <a:pt x="58082" y="14346"/>
                </a:lnTo>
                <a:lnTo>
                  <a:pt x="58082" y="14346"/>
                </a:lnTo>
                <a:lnTo>
                  <a:pt x="58101" y="14365"/>
                </a:lnTo>
                <a:lnTo>
                  <a:pt x="58120" y="14383"/>
                </a:lnTo>
                <a:lnTo>
                  <a:pt x="58120" y="14383"/>
                </a:lnTo>
                <a:lnTo>
                  <a:pt x="58101" y="14402"/>
                </a:lnTo>
                <a:lnTo>
                  <a:pt x="58082" y="14402"/>
                </a:lnTo>
                <a:lnTo>
                  <a:pt x="58082" y="14402"/>
                </a:lnTo>
                <a:lnTo>
                  <a:pt x="57723" y="14346"/>
                </a:lnTo>
                <a:lnTo>
                  <a:pt x="57723" y="14346"/>
                </a:lnTo>
                <a:lnTo>
                  <a:pt x="57496" y="14308"/>
                </a:lnTo>
                <a:lnTo>
                  <a:pt x="57496" y="14308"/>
                </a:lnTo>
                <a:lnTo>
                  <a:pt x="57251" y="14251"/>
                </a:lnTo>
                <a:lnTo>
                  <a:pt x="57024" y="14176"/>
                </a:lnTo>
                <a:lnTo>
                  <a:pt x="56778" y="14100"/>
                </a:lnTo>
                <a:lnTo>
                  <a:pt x="56551" y="13987"/>
                </a:lnTo>
                <a:lnTo>
                  <a:pt x="56343" y="13873"/>
                </a:lnTo>
                <a:lnTo>
                  <a:pt x="56154" y="13722"/>
                </a:lnTo>
                <a:lnTo>
                  <a:pt x="55965" y="13552"/>
                </a:lnTo>
                <a:lnTo>
                  <a:pt x="55814" y="13363"/>
                </a:lnTo>
                <a:lnTo>
                  <a:pt x="55814" y="13363"/>
                </a:lnTo>
                <a:lnTo>
                  <a:pt x="55701" y="13193"/>
                </a:lnTo>
                <a:lnTo>
                  <a:pt x="55606" y="13004"/>
                </a:lnTo>
                <a:lnTo>
                  <a:pt x="55417" y="12626"/>
                </a:lnTo>
                <a:lnTo>
                  <a:pt x="55417" y="12626"/>
                </a:lnTo>
                <a:lnTo>
                  <a:pt x="55361" y="12512"/>
                </a:lnTo>
                <a:lnTo>
                  <a:pt x="55285" y="12399"/>
                </a:lnTo>
                <a:lnTo>
                  <a:pt x="55115" y="12210"/>
                </a:lnTo>
                <a:lnTo>
                  <a:pt x="54907" y="12059"/>
                </a:lnTo>
                <a:lnTo>
                  <a:pt x="54699" y="11907"/>
                </a:lnTo>
                <a:lnTo>
                  <a:pt x="54699" y="11907"/>
                </a:lnTo>
                <a:lnTo>
                  <a:pt x="54415" y="11794"/>
                </a:lnTo>
                <a:lnTo>
                  <a:pt x="54151" y="11662"/>
                </a:lnTo>
                <a:lnTo>
                  <a:pt x="53886" y="11548"/>
                </a:lnTo>
                <a:lnTo>
                  <a:pt x="53603" y="11435"/>
                </a:lnTo>
                <a:lnTo>
                  <a:pt x="53603" y="11435"/>
                </a:lnTo>
                <a:lnTo>
                  <a:pt x="53376" y="11284"/>
                </a:lnTo>
                <a:lnTo>
                  <a:pt x="53149" y="11133"/>
                </a:lnTo>
                <a:lnTo>
                  <a:pt x="52941" y="10962"/>
                </a:lnTo>
                <a:lnTo>
                  <a:pt x="52752" y="10755"/>
                </a:lnTo>
                <a:lnTo>
                  <a:pt x="52752" y="10755"/>
                </a:lnTo>
                <a:lnTo>
                  <a:pt x="52544" y="10509"/>
                </a:lnTo>
                <a:lnTo>
                  <a:pt x="52355" y="10244"/>
                </a:lnTo>
                <a:lnTo>
                  <a:pt x="52147" y="9980"/>
                </a:lnTo>
                <a:lnTo>
                  <a:pt x="51921" y="9734"/>
                </a:lnTo>
                <a:lnTo>
                  <a:pt x="51921" y="9734"/>
                </a:lnTo>
                <a:lnTo>
                  <a:pt x="51618" y="9488"/>
                </a:lnTo>
                <a:lnTo>
                  <a:pt x="51316" y="9261"/>
                </a:lnTo>
                <a:lnTo>
                  <a:pt x="50994" y="9035"/>
                </a:lnTo>
                <a:lnTo>
                  <a:pt x="50692" y="8808"/>
                </a:lnTo>
                <a:lnTo>
                  <a:pt x="50692" y="8808"/>
                </a:lnTo>
                <a:lnTo>
                  <a:pt x="50522" y="8713"/>
                </a:lnTo>
                <a:lnTo>
                  <a:pt x="50371" y="8657"/>
                </a:lnTo>
                <a:lnTo>
                  <a:pt x="50201" y="8619"/>
                </a:lnTo>
                <a:lnTo>
                  <a:pt x="50031" y="8600"/>
                </a:lnTo>
                <a:lnTo>
                  <a:pt x="49860" y="8619"/>
                </a:lnTo>
                <a:lnTo>
                  <a:pt x="49690" y="8657"/>
                </a:lnTo>
                <a:lnTo>
                  <a:pt x="49350" y="8751"/>
                </a:lnTo>
                <a:lnTo>
                  <a:pt x="49010" y="8864"/>
                </a:lnTo>
                <a:lnTo>
                  <a:pt x="48651" y="8959"/>
                </a:lnTo>
                <a:lnTo>
                  <a:pt x="48481" y="8978"/>
                </a:lnTo>
                <a:lnTo>
                  <a:pt x="48311" y="8997"/>
                </a:lnTo>
                <a:lnTo>
                  <a:pt x="48141" y="8997"/>
                </a:lnTo>
                <a:lnTo>
                  <a:pt x="47970" y="8978"/>
                </a:lnTo>
                <a:lnTo>
                  <a:pt x="47970" y="8978"/>
                </a:lnTo>
                <a:lnTo>
                  <a:pt x="47763" y="8921"/>
                </a:lnTo>
                <a:lnTo>
                  <a:pt x="47574" y="8827"/>
                </a:lnTo>
                <a:lnTo>
                  <a:pt x="47385" y="8732"/>
                </a:lnTo>
                <a:lnTo>
                  <a:pt x="47214" y="8619"/>
                </a:lnTo>
                <a:lnTo>
                  <a:pt x="47063" y="8486"/>
                </a:lnTo>
                <a:lnTo>
                  <a:pt x="46912" y="8335"/>
                </a:lnTo>
                <a:lnTo>
                  <a:pt x="46628" y="8014"/>
                </a:lnTo>
                <a:lnTo>
                  <a:pt x="46628" y="8014"/>
                </a:lnTo>
                <a:lnTo>
                  <a:pt x="46402" y="7730"/>
                </a:lnTo>
                <a:lnTo>
                  <a:pt x="46288" y="7598"/>
                </a:lnTo>
                <a:lnTo>
                  <a:pt x="46156" y="7504"/>
                </a:lnTo>
                <a:lnTo>
                  <a:pt x="46005" y="7409"/>
                </a:lnTo>
                <a:lnTo>
                  <a:pt x="45854" y="7352"/>
                </a:lnTo>
                <a:lnTo>
                  <a:pt x="45683" y="7315"/>
                </a:lnTo>
                <a:lnTo>
                  <a:pt x="45494" y="7315"/>
                </a:lnTo>
                <a:lnTo>
                  <a:pt x="45494" y="7315"/>
                </a:lnTo>
                <a:lnTo>
                  <a:pt x="45362" y="7334"/>
                </a:lnTo>
                <a:lnTo>
                  <a:pt x="45230" y="7352"/>
                </a:lnTo>
                <a:lnTo>
                  <a:pt x="44965" y="7428"/>
                </a:lnTo>
                <a:lnTo>
                  <a:pt x="44833" y="7447"/>
                </a:lnTo>
                <a:lnTo>
                  <a:pt x="44701" y="7466"/>
                </a:lnTo>
                <a:lnTo>
                  <a:pt x="44587" y="7447"/>
                </a:lnTo>
                <a:lnTo>
                  <a:pt x="44455" y="7390"/>
                </a:lnTo>
                <a:lnTo>
                  <a:pt x="44455" y="7390"/>
                </a:lnTo>
                <a:lnTo>
                  <a:pt x="44323" y="7296"/>
                </a:lnTo>
                <a:lnTo>
                  <a:pt x="44209" y="7201"/>
                </a:lnTo>
                <a:lnTo>
                  <a:pt x="44096" y="7107"/>
                </a:lnTo>
                <a:lnTo>
                  <a:pt x="43964" y="7012"/>
                </a:lnTo>
                <a:lnTo>
                  <a:pt x="43964" y="7012"/>
                </a:lnTo>
                <a:lnTo>
                  <a:pt x="43869" y="6956"/>
                </a:lnTo>
                <a:lnTo>
                  <a:pt x="43756" y="6918"/>
                </a:lnTo>
                <a:lnTo>
                  <a:pt x="43529" y="6861"/>
                </a:lnTo>
                <a:lnTo>
                  <a:pt x="43302" y="6842"/>
                </a:lnTo>
                <a:lnTo>
                  <a:pt x="43075" y="6842"/>
                </a:lnTo>
                <a:lnTo>
                  <a:pt x="43075" y="6842"/>
                </a:lnTo>
                <a:lnTo>
                  <a:pt x="42697" y="6861"/>
                </a:lnTo>
                <a:lnTo>
                  <a:pt x="42319" y="6899"/>
                </a:lnTo>
                <a:lnTo>
                  <a:pt x="41941" y="6918"/>
                </a:lnTo>
                <a:lnTo>
                  <a:pt x="41563" y="6918"/>
                </a:lnTo>
                <a:lnTo>
                  <a:pt x="41563" y="6918"/>
                </a:lnTo>
                <a:lnTo>
                  <a:pt x="41336" y="6880"/>
                </a:lnTo>
                <a:lnTo>
                  <a:pt x="41110" y="6823"/>
                </a:lnTo>
                <a:lnTo>
                  <a:pt x="40902" y="6710"/>
                </a:lnTo>
                <a:lnTo>
                  <a:pt x="40694" y="6596"/>
                </a:lnTo>
                <a:lnTo>
                  <a:pt x="40694" y="6596"/>
                </a:lnTo>
                <a:lnTo>
                  <a:pt x="40524" y="6464"/>
                </a:lnTo>
                <a:lnTo>
                  <a:pt x="40391" y="6313"/>
                </a:lnTo>
                <a:lnTo>
                  <a:pt x="40259" y="6143"/>
                </a:lnTo>
                <a:lnTo>
                  <a:pt x="40165" y="5954"/>
                </a:lnTo>
                <a:lnTo>
                  <a:pt x="39976" y="5576"/>
                </a:lnTo>
                <a:lnTo>
                  <a:pt x="39787" y="5198"/>
                </a:lnTo>
                <a:lnTo>
                  <a:pt x="39787" y="5198"/>
                </a:lnTo>
                <a:lnTo>
                  <a:pt x="39730" y="5084"/>
                </a:lnTo>
                <a:lnTo>
                  <a:pt x="39654" y="4952"/>
                </a:lnTo>
                <a:lnTo>
                  <a:pt x="39560" y="4858"/>
                </a:lnTo>
                <a:lnTo>
                  <a:pt x="39446" y="4763"/>
                </a:lnTo>
                <a:lnTo>
                  <a:pt x="39446" y="4763"/>
                </a:lnTo>
                <a:lnTo>
                  <a:pt x="39257" y="4650"/>
                </a:lnTo>
                <a:lnTo>
                  <a:pt x="39049" y="4574"/>
                </a:lnTo>
                <a:lnTo>
                  <a:pt x="38860" y="4498"/>
                </a:lnTo>
                <a:lnTo>
                  <a:pt x="38652" y="4404"/>
                </a:lnTo>
                <a:lnTo>
                  <a:pt x="38652" y="4404"/>
                </a:lnTo>
                <a:lnTo>
                  <a:pt x="38369" y="4253"/>
                </a:lnTo>
                <a:lnTo>
                  <a:pt x="38085" y="4083"/>
                </a:lnTo>
                <a:lnTo>
                  <a:pt x="37840" y="3894"/>
                </a:lnTo>
                <a:lnTo>
                  <a:pt x="37594" y="3667"/>
                </a:lnTo>
                <a:lnTo>
                  <a:pt x="37594" y="3667"/>
                </a:lnTo>
                <a:lnTo>
                  <a:pt x="37443" y="3478"/>
                </a:lnTo>
                <a:lnTo>
                  <a:pt x="37292" y="3270"/>
                </a:lnTo>
                <a:lnTo>
                  <a:pt x="37027" y="2835"/>
                </a:lnTo>
                <a:lnTo>
                  <a:pt x="37027" y="2835"/>
                </a:lnTo>
                <a:lnTo>
                  <a:pt x="36933" y="2722"/>
                </a:lnTo>
                <a:lnTo>
                  <a:pt x="36838" y="2608"/>
                </a:lnTo>
                <a:lnTo>
                  <a:pt x="36725" y="2533"/>
                </a:lnTo>
                <a:lnTo>
                  <a:pt x="36592" y="2476"/>
                </a:lnTo>
                <a:lnTo>
                  <a:pt x="36592" y="2476"/>
                </a:lnTo>
                <a:lnTo>
                  <a:pt x="36441" y="2438"/>
                </a:lnTo>
                <a:lnTo>
                  <a:pt x="36290" y="2400"/>
                </a:lnTo>
                <a:lnTo>
                  <a:pt x="36139" y="2400"/>
                </a:lnTo>
                <a:lnTo>
                  <a:pt x="35988" y="2400"/>
                </a:lnTo>
                <a:lnTo>
                  <a:pt x="35836" y="2419"/>
                </a:lnTo>
                <a:lnTo>
                  <a:pt x="35685" y="2438"/>
                </a:lnTo>
                <a:lnTo>
                  <a:pt x="35402" y="2533"/>
                </a:lnTo>
                <a:lnTo>
                  <a:pt x="35402" y="2533"/>
                </a:lnTo>
                <a:lnTo>
                  <a:pt x="35269" y="2589"/>
                </a:lnTo>
                <a:lnTo>
                  <a:pt x="35118" y="2665"/>
                </a:lnTo>
                <a:lnTo>
                  <a:pt x="34853" y="2835"/>
                </a:lnTo>
                <a:lnTo>
                  <a:pt x="34589" y="3005"/>
                </a:lnTo>
                <a:lnTo>
                  <a:pt x="34457" y="3081"/>
                </a:lnTo>
                <a:lnTo>
                  <a:pt x="34324" y="3157"/>
                </a:lnTo>
                <a:lnTo>
                  <a:pt x="34324" y="3157"/>
                </a:lnTo>
                <a:lnTo>
                  <a:pt x="34135" y="3213"/>
                </a:lnTo>
                <a:lnTo>
                  <a:pt x="33946" y="3270"/>
                </a:lnTo>
                <a:lnTo>
                  <a:pt x="33568" y="3346"/>
                </a:lnTo>
                <a:lnTo>
                  <a:pt x="33379" y="3402"/>
                </a:lnTo>
                <a:lnTo>
                  <a:pt x="33209" y="3459"/>
                </a:lnTo>
                <a:lnTo>
                  <a:pt x="33039" y="3553"/>
                </a:lnTo>
                <a:lnTo>
                  <a:pt x="32888" y="3667"/>
                </a:lnTo>
                <a:lnTo>
                  <a:pt x="32888" y="3667"/>
                </a:lnTo>
                <a:lnTo>
                  <a:pt x="32113" y="4347"/>
                </a:lnTo>
                <a:lnTo>
                  <a:pt x="31716" y="4669"/>
                </a:lnTo>
                <a:lnTo>
                  <a:pt x="31300" y="4971"/>
                </a:lnTo>
                <a:lnTo>
                  <a:pt x="31300" y="4971"/>
                </a:lnTo>
                <a:lnTo>
                  <a:pt x="31073" y="5122"/>
                </a:lnTo>
                <a:lnTo>
                  <a:pt x="30847" y="5273"/>
                </a:lnTo>
                <a:lnTo>
                  <a:pt x="30582" y="5406"/>
                </a:lnTo>
                <a:lnTo>
                  <a:pt x="30469" y="5462"/>
                </a:lnTo>
                <a:lnTo>
                  <a:pt x="30317" y="5500"/>
                </a:lnTo>
                <a:lnTo>
                  <a:pt x="30317" y="5500"/>
                </a:lnTo>
                <a:lnTo>
                  <a:pt x="30185" y="5519"/>
                </a:lnTo>
                <a:lnTo>
                  <a:pt x="30053" y="5538"/>
                </a:lnTo>
                <a:lnTo>
                  <a:pt x="29902" y="5538"/>
                </a:lnTo>
                <a:lnTo>
                  <a:pt x="29769" y="5519"/>
                </a:lnTo>
                <a:lnTo>
                  <a:pt x="29618" y="5481"/>
                </a:lnTo>
                <a:lnTo>
                  <a:pt x="29486" y="5443"/>
                </a:lnTo>
                <a:lnTo>
                  <a:pt x="29221" y="5349"/>
                </a:lnTo>
                <a:lnTo>
                  <a:pt x="29221" y="5349"/>
                </a:lnTo>
                <a:lnTo>
                  <a:pt x="29051" y="5292"/>
                </a:lnTo>
                <a:lnTo>
                  <a:pt x="28881" y="5236"/>
                </a:lnTo>
                <a:lnTo>
                  <a:pt x="28711" y="5198"/>
                </a:lnTo>
                <a:lnTo>
                  <a:pt x="28522" y="5179"/>
                </a:lnTo>
                <a:lnTo>
                  <a:pt x="28522" y="5179"/>
                </a:lnTo>
                <a:lnTo>
                  <a:pt x="28257" y="5160"/>
                </a:lnTo>
                <a:lnTo>
                  <a:pt x="28012" y="5122"/>
                </a:lnTo>
                <a:lnTo>
                  <a:pt x="27747" y="5047"/>
                </a:lnTo>
                <a:lnTo>
                  <a:pt x="27501" y="4971"/>
                </a:lnTo>
                <a:lnTo>
                  <a:pt x="27501" y="4971"/>
                </a:lnTo>
                <a:lnTo>
                  <a:pt x="27237" y="4839"/>
                </a:lnTo>
                <a:lnTo>
                  <a:pt x="26991" y="4669"/>
                </a:lnTo>
                <a:lnTo>
                  <a:pt x="26745" y="4498"/>
                </a:lnTo>
                <a:lnTo>
                  <a:pt x="26537" y="4291"/>
                </a:lnTo>
                <a:lnTo>
                  <a:pt x="26329" y="4083"/>
                </a:lnTo>
                <a:lnTo>
                  <a:pt x="26140" y="3856"/>
                </a:lnTo>
                <a:lnTo>
                  <a:pt x="25970" y="3610"/>
                </a:lnTo>
                <a:lnTo>
                  <a:pt x="25819" y="3364"/>
                </a:lnTo>
                <a:lnTo>
                  <a:pt x="25819" y="3364"/>
                </a:lnTo>
                <a:lnTo>
                  <a:pt x="25668" y="3100"/>
                </a:lnTo>
                <a:lnTo>
                  <a:pt x="25517" y="2854"/>
                </a:lnTo>
                <a:lnTo>
                  <a:pt x="25441" y="2741"/>
                </a:lnTo>
                <a:lnTo>
                  <a:pt x="25347" y="2627"/>
                </a:lnTo>
                <a:lnTo>
                  <a:pt x="25233" y="2533"/>
                </a:lnTo>
                <a:lnTo>
                  <a:pt x="25120" y="2438"/>
                </a:lnTo>
                <a:lnTo>
                  <a:pt x="25120" y="2438"/>
                </a:lnTo>
                <a:lnTo>
                  <a:pt x="24931" y="2344"/>
                </a:lnTo>
                <a:lnTo>
                  <a:pt x="24742" y="2249"/>
                </a:lnTo>
                <a:lnTo>
                  <a:pt x="24742" y="2249"/>
                </a:lnTo>
                <a:lnTo>
                  <a:pt x="24553" y="2136"/>
                </a:lnTo>
                <a:lnTo>
                  <a:pt x="24383" y="2022"/>
                </a:lnTo>
                <a:lnTo>
                  <a:pt x="24175" y="1947"/>
                </a:lnTo>
                <a:lnTo>
                  <a:pt x="23967" y="1890"/>
                </a:lnTo>
                <a:lnTo>
                  <a:pt x="23967" y="1890"/>
                </a:lnTo>
                <a:lnTo>
                  <a:pt x="23816" y="1871"/>
                </a:lnTo>
                <a:lnTo>
                  <a:pt x="23645" y="1852"/>
                </a:lnTo>
                <a:lnTo>
                  <a:pt x="23475" y="1852"/>
                </a:lnTo>
                <a:lnTo>
                  <a:pt x="23305" y="1871"/>
                </a:lnTo>
                <a:lnTo>
                  <a:pt x="23154" y="1890"/>
                </a:lnTo>
                <a:lnTo>
                  <a:pt x="22984" y="1947"/>
                </a:lnTo>
                <a:lnTo>
                  <a:pt x="22833" y="2004"/>
                </a:lnTo>
                <a:lnTo>
                  <a:pt x="22682" y="2079"/>
                </a:lnTo>
                <a:lnTo>
                  <a:pt x="22682" y="2079"/>
                </a:lnTo>
                <a:lnTo>
                  <a:pt x="22511" y="2193"/>
                </a:lnTo>
                <a:lnTo>
                  <a:pt x="22360" y="2325"/>
                </a:lnTo>
                <a:lnTo>
                  <a:pt x="22190" y="2438"/>
                </a:lnTo>
                <a:lnTo>
                  <a:pt x="22096" y="2495"/>
                </a:lnTo>
                <a:lnTo>
                  <a:pt x="22001" y="2533"/>
                </a:lnTo>
                <a:lnTo>
                  <a:pt x="22001" y="2533"/>
                </a:lnTo>
                <a:lnTo>
                  <a:pt x="21831" y="2571"/>
                </a:lnTo>
                <a:lnTo>
                  <a:pt x="21680" y="2552"/>
                </a:lnTo>
                <a:lnTo>
                  <a:pt x="21548" y="2514"/>
                </a:lnTo>
                <a:lnTo>
                  <a:pt x="21434" y="2457"/>
                </a:lnTo>
                <a:lnTo>
                  <a:pt x="21321" y="2382"/>
                </a:lnTo>
                <a:lnTo>
                  <a:pt x="21207" y="2268"/>
                </a:lnTo>
                <a:lnTo>
                  <a:pt x="20999" y="2060"/>
                </a:lnTo>
                <a:lnTo>
                  <a:pt x="20999" y="2060"/>
                </a:lnTo>
                <a:lnTo>
                  <a:pt x="20716" y="1739"/>
                </a:lnTo>
                <a:lnTo>
                  <a:pt x="20565" y="1607"/>
                </a:lnTo>
                <a:lnTo>
                  <a:pt x="20395" y="1474"/>
                </a:lnTo>
                <a:lnTo>
                  <a:pt x="20395" y="1474"/>
                </a:lnTo>
                <a:lnTo>
                  <a:pt x="20300" y="1399"/>
                </a:lnTo>
                <a:lnTo>
                  <a:pt x="20168" y="1361"/>
                </a:lnTo>
                <a:lnTo>
                  <a:pt x="20054" y="1361"/>
                </a:lnTo>
                <a:lnTo>
                  <a:pt x="19922" y="1342"/>
                </a:lnTo>
                <a:lnTo>
                  <a:pt x="19922" y="1342"/>
                </a:lnTo>
                <a:lnTo>
                  <a:pt x="19809" y="1342"/>
                </a:lnTo>
                <a:lnTo>
                  <a:pt x="19695" y="1361"/>
                </a:lnTo>
                <a:lnTo>
                  <a:pt x="19468" y="1418"/>
                </a:lnTo>
                <a:lnTo>
                  <a:pt x="19261" y="1512"/>
                </a:lnTo>
                <a:lnTo>
                  <a:pt x="19072" y="1644"/>
                </a:lnTo>
                <a:lnTo>
                  <a:pt x="18883" y="1796"/>
                </a:lnTo>
                <a:lnTo>
                  <a:pt x="18712" y="1947"/>
                </a:lnTo>
                <a:lnTo>
                  <a:pt x="18353" y="2230"/>
                </a:lnTo>
                <a:lnTo>
                  <a:pt x="18353" y="2230"/>
                </a:lnTo>
                <a:lnTo>
                  <a:pt x="18089" y="2438"/>
                </a:lnTo>
                <a:lnTo>
                  <a:pt x="17824" y="2665"/>
                </a:lnTo>
                <a:lnTo>
                  <a:pt x="17597" y="2892"/>
                </a:lnTo>
                <a:lnTo>
                  <a:pt x="17371" y="3157"/>
                </a:lnTo>
                <a:lnTo>
                  <a:pt x="17163" y="3421"/>
                </a:lnTo>
                <a:lnTo>
                  <a:pt x="16993" y="3705"/>
                </a:lnTo>
                <a:lnTo>
                  <a:pt x="16822" y="3988"/>
                </a:lnTo>
                <a:lnTo>
                  <a:pt x="16690" y="4291"/>
                </a:lnTo>
                <a:lnTo>
                  <a:pt x="16690" y="4291"/>
                </a:lnTo>
                <a:lnTo>
                  <a:pt x="16501" y="4725"/>
                </a:lnTo>
                <a:lnTo>
                  <a:pt x="16350" y="5179"/>
                </a:lnTo>
                <a:lnTo>
                  <a:pt x="16199" y="5614"/>
                </a:lnTo>
                <a:lnTo>
                  <a:pt x="16104" y="6086"/>
                </a:lnTo>
                <a:lnTo>
                  <a:pt x="16104" y="6086"/>
                </a:lnTo>
                <a:lnTo>
                  <a:pt x="16010" y="6445"/>
                </a:lnTo>
                <a:lnTo>
                  <a:pt x="15934" y="6804"/>
                </a:lnTo>
                <a:lnTo>
                  <a:pt x="15877" y="6993"/>
                </a:lnTo>
                <a:lnTo>
                  <a:pt x="15821" y="7163"/>
                </a:lnTo>
                <a:lnTo>
                  <a:pt x="15726" y="7334"/>
                </a:lnTo>
                <a:lnTo>
                  <a:pt x="15632" y="7485"/>
                </a:lnTo>
                <a:lnTo>
                  <a:pt x="15632" y="7485"/>
                </a:lnTo>
                <a:lnTo>
                  <a:pt x="15518" y="7617"/>
                </a:lnTo>
                <a:lnTo>
                  <a:pt x="15386" y="7730"/>
                </a:lnTo>
                <a:lnTo>
                  <a:pt x="15310" y="7768"/>
                </a:lnTo>
                <a:lnTo>
                  <a:pt x="15235" y="7806"/>
                </a:lnTo>
                <a:lnTo>
                  <a:pt x="15140" y="7806"/>
                </a:lnTo>
                <a:lnTo>
                  <a:pt x="15065" y="7806"/>
                </a:lnTo>
                <a:lnTo>
                  <a:pt x="15065" y="7806"/>
                </a:lnTo>
                <a:lnTo>
                  <a:pt x="14800" y="7730"/>
                </a:lnTo>
                <a:lnTo>
                  <a:pt x="14687" y="7693"/>
                </a:lnTo>
                <a:lnTo>
                  <a:pt x="14554" y="7655"/>
                </a:lnTo>
                <a:lnTo>
                  <a:pt x="14441" y="7655"/>
                </a:lnTo>
                <a:lnTo>
                  <a:pt x="14328" y="7674"/>
                </a:lnTo>
                <a:lnTo>
                  <a:pt x="14195" y="7730"/>
                </a:lnTo>
                <a:lnTo>
                  <a:pt x="14082" y="7844"/>
                </a:lnTo>
                <a:lnTo>
                  <a:pt x="14082" y="7844"/>
                </a:lnTo>
                <a:lnTo>
                  <a:pt x="13950" y="8014"/>
                </a:lnTo>
                <a:lnTo>
                  <a:pt x="13855" y="8203"/>
                </a:lnTo>
                <a:lnTo>
                  <a:pt x="13761" y="8411"/>
                </a:lnTo>
                <a:lnTo>
                  <a:pt x="13685" y="8619"/>
                </a:lnTo>
                <a:lnTo>
                  <a:pt x="13685" y="8619"/>
                </a:lnTo>
                <a:lnTo>
                  <a:pt x="13515" y="9110"/>
                </a:lnTo>
                <a:lnTo>
                  <a:pt x="13364" y="9639"/>
                </a:lnTo>
                <a:lnTo>
                  <a:pt x="13364" y="9639"/>
                </a:lnTo>
                <a:lnTo>
                  <a:pt x="13307" y="9772"/>
                </a:lnTo>
                <a:lnTo>
                  <a:pt x="13250" y="9923"/>
                </a:lnTo>
                <a:lnTo>
                  <a:pt x="13175" y="10055"/>
                </a:lnTo>
                <a:lnTo>
                  <a:pt x="13080" y="10169"/>
                </a:lnTo>
                <a:lnTo>
                  <a:pt x="12986" y="10282"/>
                </a:lnTo>
                <a:lnTo>
                  <a:pt x="12872" y="10395"/>
                </a:lnTo>
                <a:lnTo>
                  <a:pt x="12759" y="10490"/>
                </a:lnTo>
                <a:lnTo>
                  <a:pt x="12627" y="10584"/>
                </a:lnTo>
                <a:lnTo>
                  <a:pt x="12627" y="10584"/>
                </a:lnTo>
                <a:lnTo>
                  <a:pt x="12419" y="10698"/>
                </a:lnTo>
                <a:lnTo>
                  <a:pt x="12211" y="10811"/>
                </a:lnTo>
                <a:lnTo>
                  <a:pt x="11984" y="10906"/>
                </a:lnTo>
                <a:lnTo>
                  <a:pt x="11757" y="10944"/>
                </a:lnTo>
                <a:lnTo>
                  <a:pt x="11757" y="10944"/>
                </a:lnTo>
                <a:lnTo>
                  <a:pt x="11606" y="10962"/>
                </a:lnTo>
                <a:lnTo>
                  <a:pt x="11474" y="10962"/>
                </a:lnTo>
                <a:lnTo>
                  <a:pt x="11209" y="10925"/>
                </a:lnTo>
                <a:lnTo>
                  <a:pt x="10944" y="10887"/>
                </a:lnTo>
                <a:lnTo>
                  <a:pt x="10812" y="10887"/>
                </a:lnTo>
                <a:lnTo>
                  <a:pt x="10680" y="10887"/>
                </a:lnTo>
                <a:lnTo>
                  <a:pt x="10680" y="10887"/>
                </a:lnTo>
                <a:lnTo>
                  <a:pt x="10491" y="10925"/>
                </a:lnTo>
                <a:lnTo>
                  <a:pt x="10302" y="10981"/>
                </a:lnTo>
                <a:lnTo>
                  <a:pt x="10132" y="11076"/>
                </a:lnTo>
                <a:lnTo>
                  <a:pt x="10056" y="11133"/>
                </a:lnTo>
                <a:lnTo>
                  <a:pt x="9980" y="11208"/>
                </a:lnTo>
                <a:lnTo>
                  <a:pt x="9980" y="11208"/>
                </a:lnTo>
                <a:lnTo>
                  <a:pt x="9867" y="11378"/>
                </a:lnTo>
                <a:lnTo>
                  <a:pt x="9791" y="11567"/>
                </a:lnTo>
                <a:lnTo>
                  <a:pt x="9640" y="11945"/>
                </a:lnTo>
                <a:lnTo>
                  <a:pt x="9489" y="12304"/>
                </a:lnTo>
                <a:lnTo>
                  <a:pt x="9395" y="12493"/>
                </a:lnTo>
                <a:lnTo>
                  <a:pt x="9281" y="12663"/>
                </a:lnTo>
                <a:lnTo>
                  <a:pt x="9281" y="12663"/>
                </a:lnTo>
                <a:lnTo>
                  <a:pt x="9168" y="12815"/>
                </a:lnTo>
                <a:lnTo>
                  <a:pt x="9017" y="12947"/>
                </a:lnTo>
                <a:lnTo>
                  <a:pt x="8865" y="13079"/>
                </a:lnTo>
                <a:lnTo>
                  <a:pt x="8714" y="13212"/>
                </a:lnTo>
                <a:lnTo>
                  <a:pt x="8374" y="13419"/>
                </a:lnTo>
                <a:lnTo>
                  <a:pt x="8034" y="13590"/>
                </a:lnTo>
                <a:lnTo>
                  <a:pt x="8034" y="13590"/>
                </a:lnTo>
                <a:lnTo>
                  <a:pt x="7731" y="13703"/>
                </a:lnTo>
                <a:lnTo>
                  <a:pt x="7429" y="13797"/>
                </a:lnTo>
                <a:lnTo>
                  <a:pt x="7429" y="13797"/>
                </a:lnTo>
                <a:lnTo>
                  <a:pt x="7164" y="13835"/>
                </a:lnTo>
                <a:lnTo>
                  <a:pt x="6900" y="13911"/>
                </a:lnTo>
                <a:lnTo>
                  <a:pt x="6900" y="13911"/>
                </a:lnTo>
                <a:lnTo>
                  <a:pt x="6767" y="13987"/>
                </a:lnTo>
                <a:lnTo>
                  <a:pt x="6616" y="14043"/>
                </a:lnTo>
                <a:lnTo>
                  <a:pt x="6370" y="14232"/>
                </a:lnTo>
                <a:lnTo>
                  <a:pt x="6125" y="14440"/>
                </a:lnTo>
                <a:lnTo>
                  <a:pt x="5917" y="14667"/>
                </a:lnTo>
                <a:lnTo>
                  <a:pt x="5917" y="14667"/>
                </a:lnTo>
                <a:lnTo>
                  <a:pt x="5841" y="14761"/>
                </a:lnTo>
                <a:lnTo>
                  <a:pt x="5766" y="14875"/>
                </a:lnTo>
                <a:lnTo>
                  <a:pt x="5652" y="15083"/>
                </a:lnTo>
                <a:lnTo>
                  <a:pt x="5652" y="15083"/>
                </a:lnTo>
                <a:lnTo>
                  <a:pt x="5501" y="15385"/>
                </a:lnTo>
                <a:lnTo>
                  <a:pt x="5312" y="15650"/>
                </a:lnTo>
                <a:lnTo>
                  <a:pt x="5312" y="15650"/>
                </a:lnTo>
                <a:lnTo>
                  <a:pt x="4896" y="16198"/>
                </a:lnTo>
                <a:lnTo>
                  <a:pt x="4707" y="16481"/>
                </a:lnTo>
                <a:lnTo>
                  <a:pt x="4518" y="16784"/>
                </a:lnTo>
                <a:lnTo>
                  <a:pt x="4518" y="16784"/>
                </a:lnTo>
                <a:lnTo>
                  <a:pt x="4348" y="17124"/>
                </a:lnTo>
                <a:lnTo>
                  <a:pt x="4254" y="17275"/>
                </a:lnTo>
                <a:lnTo>
                  <a:pt x="4159" y="17445"/>
                </a:lnTo>
                <a:lnTo>
                  <a:pt x="4159" y="17445"/>
                </a:lnTo>
                <a:lnTo>
                  <a:pt x="3913" y="17786"/>
                </a:lnTo>
                <a:lnTo>
                  <a:pt x="3800" y="17956"/>
                </a:lnTo>
                <a:lnTo>
                  <a:pt x="3705" y="18145"/>
                </a:lnTo>
                <a:lnTo>
                  <a:pt x="3705" y="18145"/>
                </a:lnTo>
                <a:lnTo>
                  <a:pt x="3668" y="18334"/>
                </a:lnTo>
                <a:lnTo>
                  <a:pt x="3668" y="18504"/>
                </a:lnTo>
                <a:lnTo>
                  <a:pt x="3668" y="18504"/>
                </a:lnTo>
                <a:lnTo>
                  <a:pt x="3687" y="18731"/>
                </a:lnTo>
                <a:lnTo>
                  <a:pt x="3743" y="18957"/>
                </a:lnTo>
                <a:lnTo>
                  <a:pt x="3743" y="18957"/>
                </a:lnTo>
                <a:lnTo>
                  <a:pt x="3819" y="19184"/>
                </a:lnTo>
                <a:lnTo>
                  <a:pt x="3819" y="19184"/>
                </a:lnTo>
                <a:lnTo>
                  <a:pt x="3857" y="19222"/>
                </a:lnTo>
                <a:lnTo>
                  <a:pt x="3894" y="19241"/>
                </a:lnTo>
                <a:lnTo>
                  <a:pt x="3913" y="19241"/>
                </a:lnTo>
                <a:lnTo>
                  <a:pt x="3913" y="19241"/>
                </a:lnTo>
                <a:lnTo>
                  <a:pt x="3932" y="19241"/>
                </a:lnTo>
                <a:lnTo>
                  <a:pt x="3951" y="19260"/>
                </a:lnTo>
                <a:lnTo>
                  <a:pt x="3951" y="19260"/>
                </a:lnTo>
                <a:lnTo>
                  <a:pt x="3932" y="19279"/>
                </a:lnTo>
                <a:lnTo>
                  <a:pt x="3913" y="19298"/>
                </a:lnTo>
                <a:lnTo>
                  <a:pt x="3876" y="19298"/>
                </a:lnTo>
                <a:lnTo>
                  <a:pt x="3876" y="19298"/>
                </a:lnTo>
                <a:lnTo>
                  <a:pt x="3838" y="19279"/>
                </a:lnTo>
                <a:lnTo>
                  <a:pt x="3838" y="19279"/>
                </a:lnTo>
                <a:lnTo>
                  <a:pt x="3800" y="19241"/>
                </a:lnTo>
                <a:lnTo>
                  <a:pt x="3800" y="19241"/>
                </a:lnTo>
                <a:lnTo>
                  <a:pt x="3781" y="19203"/>
                </a:lnTo>
                <a:lnTo>
                  <a:pt x="3781" y="19203"/>
                </a:lnTo>
                <a:lnTo>
                  <a:pt x="3705" y="19052"/>
                </a:lnTo>
                <a:lnTo>
                  <a:pt x="3705" y="19052"/>
                </a:lnTo>
                <a:lnTo>
                  <a:pt x="3630" y="18787"/>
                </a:lnTo>
                <a:lnTo>
                  <a:pt x="3611" y="18655"/>
                </a:lnTo>
                <a:lnTo>
                  <a:pt x="3611" y="18504"/>
                </a:lnTo>
                <a:lnTo>
                  <a:pt x="663" y="18504"/>
                </a:lnTo>
                <a:lnTo>
                  <a:pt x="663" y="18504"/>
                </a:lnTo>
                <a:lnTo>
                  <a:pt x="417" y="18768"/>
                </a:lnTo>
                <a:lnTo>
                  <a:pt x="209" y="19014"/>
                </a:lnTo>
                <a:lnTo>
                  <a:pt x="209" y="19014"/>
                </a:lnTo>
                <a:lnTo>
                  <a:pt x="39" y="19222"/>
                </a:lnTo>
                <a:lnTo>
                  <a:pt x="39" y="19222"/>
                </a:lnTo>
                <a:lnTo>
                  <a:pt x="20" y="19241"/>
                </a:lnTo>
                <a:lnTo>
                  <a:pt x="1" y="19222"/>
                </a:lnTo>
                <a:lnTo>
                  <a:pt x="1" y="19222"/>
                </a:lnTo>
                <a:lnTo>
                  <a:pt x="1" y="19203"/>
                </a:lnTo>
                <a:lnTo>
                  <a:pt x="1" y="19184"/>
                </a:lnTo>
                <a:lnTo>
                  <a:pt x="1" y="19184"/>
                </a:lnTo>
                <a:lnTo>
                  <a:pt x="152" y="18976"/>
                </a:lnTo>
                <a:lnTo>
                  <a:pt x="152" y="18976"/>
                </a:lnTo>
                <a:lnTo>
                  <a:pt x="587" y="18504"/>
                </a:lnTo>
                <a:lnTo>
                  <a:pt x="587" y="18504"/>
                </a:lnTo>
                <a:lnTo>
                  <a:pt x="927" y="18182"/>
                </a:lnTo>
                <a:lnTo>
                  <a:pt x="927" y="18182"/>
                </a:lnTo>
                <a:lnTo>
                  <a:pt x="1059" y="18069"/>
                </a:lnTo>
                <a:lnTo>
                  <a:pt x="1211" y="17975"/>
                </a:lnTo>
                <a:lnTo>
                  <a:pt x="1494" y="17786"/>
                </a:lnTo>
                <a:lnTo>
                  <a:pt x="1494" y="17786"/>
                </a:lnTo>
                <a:lnTo>
                  <a:pt x="1702" y="17615"/>
                </a:lnTo>
                <a:lnTo>
                  <a:pt x="1910" y="17426"/>
                </a:lnTo>
                <a:lnTo>
                  <a:pt x="2080" y="17237"/>
                </a:lnTo>
                <a:lnTo>
                  <a:pt x="2269" y="17048"/>
                </a:lnTo>
                <a:lnTo>
                  <a:pt x="2269" y="17048"/>
                </a:lnTo>
                <a:lnTo>
                  <a:pt x="2534" y="16689"/>
                </a:lnTo>
                <a:lnTo>
                  <a:pt x="2685" y="16519"/>
                </a:lnTo>
                <a:lnTo>
                  <a:pt x="2836" y="16368"/>
                </a:lnTo>
                <a:lnTo>
                  <a:pt x="2836" y="16368"/>
                </a:lnTo>
                <a:lnTo>
                  <a:pt x="3063" y="16217"/>
                </a:lnTo>
                <a:lnTo>
                  <a:pt x="3290" y="16047"/>
                </a:lnTo>
                <a:lnTo>
                  <a:pt x="3290" y="16047"/>
                </a:lnTo>
                <a:lnTo>
                  <a:pt x="3573" y="15820"/>
                </a:lnTo>
                <a:lnTo>
                  <a:pt x="3838" y="15593"/>
                </a:lnTo>
                <a:lnTo>
                  <a:pt x="3838" y="15593"/>
                </a:lnTo>
                <a:lnTo>
                  <a:pt x="4008" y="15404"/>
                </a:lnTo>
                <a:lnTo>
                  <a:pt x="4159" y="15215"/>
                </a:lnTo>
                <a:lnTo>
                  <a:pt x="4462" y="14837"/>
                </a:lnTo>
                <a:lnTo>
                  <a:pt x="4462" y="14837"/>
                </a:lnTo>
                <a:lnTo>
                  <a:pt x="4575" y="14724"/>
                </a:lnTo>
                <a:lnTo>
                  <a:pt x="4707" y="14591"/>
                </a:lnTo>
                <a:lnTo>
                  <a:pt x="4991" y="14383"/>
                </a:lnTo>
                <a:lnTo>
                  <a:pt x="4991" y="14383"/>
                </a:lnTo>
                <a:lnTo>
                  <a:pt x="5766" y="13911"/>
                </a:lnTo>
                <a:lnTo>
                  <a:pt x="6163" y="13684"/>
                </a:lnTo>
                <a:lnTo>
                  <a:pt x="6578" y="13476"/>
                </a:lnTo>
                <a:lnTo>
                  <a:pt x="6578" y="13476"/>
                </a:lnTo>
                <a:lnTo>
                  <a:pt x="6786" y="13382"/>
                </a:lnTo>
                <a:lnTo>
                  <a:pt x="7013" y="13306"/>
                </a:lnTo>
                <a:lnTo>
                  <a:pt x="7467" y="13155"/>
                </a:lnTo>
                <a:lnTo>
                  <a:pt x="7467" y="13155"/>
                </a:lnTo>
                <a:lnTo>
                  <a:pt x="7693" y="13060"/>
                </a:lnTo>
                <a:lnTo>
                  <a:pt x="7901" y="12947"/>
                </a:lnTo>
                <a:lnTo>
                  <a:pt x="8317" y="12720"/>
                </a:lnTo>
                <a:lnTo>
                  <a:pt x="8317" y="12720"/>
                </a:lnTo>
                <a:lnTo>
                  <a:pt x="8563" y="12550"/>
                </a:lnTo>
                <a:lnTo>
                  <a:pt x="8676" y="12437"/>
                </a:lnTo>
                <a:lnTo>
                  <a:pt x="8771" y="12342"/>
                </a:lnTo>
                <a:lnTo>
                  <a:pt x="8771" y="12342"/>
                </a:lnTo>
                <a:lnTo>
                  <a:pt x="8828" y="12210"/>
                </a:lnTo>
                <a:lnTo>
                  <a:pt x="8865" y="12078"/>
                </a:lnTo>
                <a:lnTo>
                  <a:pt x="8903" y="11945"/>
                </a:lnTo>
                <a:lnTo>
                  <a:pt x="8922" y="11813"/>
                </a:lnTo>
                <a:lnTo>
                  <a:pt x="8922" y="11529"/>
                </a:lnTo>
                <a:lnTo>
                  <a:pt x="8941" y="11265"/>
                </a:lnTo>
                <a:lnTo>
                  <a:pt x="8941" y="11265"/>
                </a:lnTo>
                <a:lnTo>
                  <a:pt x="8979" y="11114"/>
                </a:lnTo>
                <a:lnTo>
                  <a:pt x="9017" y="10962"/>
                </a:lnTo>
                <a:lnTo>
                  <a:pt x="9073" y="10830"/>
                </a:lnTo>
                <a:lnTo>
                  <a:pt x="9149" y="10698"/>
                </a:lnTo>
                <a:lnTo>
                  <a:pt x="9319" y="10452"/>
                </a:lnTo>
                <a:lnTo>
                  <a:pt x="9508" y="10225"/>
                </a:lnTo>
                <a:lnTo>
                  <a:pt x="9508" y="10225"/>
                </a:lnTo>
                <a:lnTo>
                  <a:pt x="9602" y="10169"/>
                </a:lnTo>
                <a:lnTo>
                  <a:pt x="9678" y="10093"/>
                </a:lnTo>
                <a:lnTo>
                  <a:pt x="9773" y="10055"/>
                </a:lnTo>
                <a:lnTo>
                  <a:pt x="9886" y="10036"/>
                </a:lnTo>
                <a:lnTo>
                  <a:pt x="9886" y="10036"/>
                </a:lnTo>
                <a:lnTo>
                  <a:pt x="9980" y="10017"/>
                </a:lnTo>
                <a:lnTo>
                  <a:pt x="10075" y="10017"/>
                </a:lnTo>
                <a:lnTo>
                  <a:pt x="10283" y="10036"/>
                </a:lnTo>
                <a:lnTo>
                  <a:pt x="10283" y="10036"/>
                </a:lnTo>
                <a:lnTo>
                  <a:pt x="10434" y="10036"/>
                </a:lnTo>
                <a:lnTo>
                  <a:pt x="10566" y="10017"/>
                </a:lnTo>
                <a:lnTo>
                  <a:pt x="10718" y="9980"/>
                </a:lnTo>
                <a:lnTo>
                  <a:pt x="10850" y="9923"/>
                </a:lnTo>
                <a:lnTo>
                  <a:pt x="10850" y="9923"/>
                </a:lnTo>
                <a:lnTo>
                  <a:pt x="10982" y="9847"/>
                </a:lnTo>
                <a:lnTo>
                  <a:pt x="11096" y="9753"/>
                </a:lnTo>
                <a:lnTo>
                  <a:pt x="11190" y="9639"/>
                </a:lnTo>
                <a:lnTo>
                  <a:pt x="11285" y="9526"/>
                </a:lnTo>
                <a:lnTo>
                  <a:pt x="11455" y="9280"/>
                </a:lnTo>
                <a:lnTo>
                  <a:pt x="11644" y="9053"/>
                </a:lnTo>
                <a:lnTo>
                  <a:pt x="11644" y="9053"/>
                </a:lnTo>
                <a:lnTo>
                  <a:pt x="11738" y="8940"/>
                </a:lnTo>
                <a:lnTo>
                  <a:pt x="11814" y="8827"/>
                </a:lnTo>
                <a:lnTo>
                  <a:pt x="11965" y="8581"/>
                </a:lnTo>
                <a:lnTo>
                  <a:pt x="12097" y="8335"/>
                </a:lnTo>
                <a:lnTo>
                  <a:pt x="12211" y="8071"/>
                </a:lnTo>
                <a:lnTo>
                  <a:pt x="12211" y="8071"/>
                </a:lnTo>
                <a:lnTo>
                  <a:pt x="12419" y="7636"/>
                </a:lnTo>
                <a:lnTo>
                  <a:pt x="12664" y="7220"/>
                </a:lnTo>
                <a:lnTo>
                  <a:pt x="12664" y="7220"/>
                </a:lnTo>
                <a:lnTo>
                  <a:pt x="12891" y="6899"/>
                </a:lnTo>
                <a:lnTo>
                  <a:pt x="13137" y="6577"/>
                </a:lnTo>
                <a:lnTo>
                  <a:pt x="13269" y="6426"/>
                </a:lnTo>
                <a:lnTo>
                  <a:pt x="13401" y="6275"/>
                </a:lnTo>
                <a:lnTo>
                  <a:pt x="13553" y="6143"/>
                </a:lnTo>
                <a:lnTo>
                  <a:pt x="13704" y="6029"/>
                </a:lnTo>
                <a:lnTo>
                  <a:pt x="13704" y="6029"/>
                </a:lnTo>
                <a:lnTo>
                  <a:pt x="13912" y="5897"/>
                </a:lnTo>
                <a:lnTo>
                  <a:pt x="14139" y="5803"/>
                </a:lnTo>
                <a:lnTo>
                  <a:pt x="14346" y="5689"/>
                </a:lnTo>
                <a:lnTo>
                  <a:pt x="14441" y="5614"/>
                </a:lnTo>
                <a:lnTo>
                  <a:pt x="14535" y="5538"/>
                </a:lnTo>
                <a:lnTo>
                  <a:pt x="14535" y="5538"/>
                </a:lnTo>
                <a:lnTo>
                  <a:pt x="14706" y="5387"/>
                </a:lnTo>
                <a:lnTo>
                  <a:pt x="14838" y="5217"/>
                </a:lnTo>
                <a:lnTo>
                  <a:pt x="14970" y="5028"/>
                </a:lnTo>
                <a:lnTo>
                  <a:pt x="15084" y="4839"/>
                </a:lnTo>
                <a:lnTo>
                  <a:pt x="15273" y="4423"/>
                </a:lnTo>
                <a:lnTo>
                  <a:pt x="15462" y="4007"/>
                </a:lnTo>
                <a:lnTo>
                  <a:pt x="15462" y="4007"/>
                </a:lnTo>
                <a:lnTo>
                  <a:pt x="15556" y="3761"/>
                </a:lnTo>
                <a:lnTo>
                  <a:pt x="15688" y="3535"/>
                </a:lnTo>
                <a:lnTo>
                  <a:pt x="15934" y="3062"/>
                </a:lnTo>
                <a:lnTo>
                  <a:pt x="15934" y="3062"/>
                </a:lnTo>
                <a:lnTo>
                  <a:pt x="16029" y="2892"/>
                </a:lnTo>
                <a:lnTo>
                  <a:pt x="16142" y="2741"/>
                </a:lnTo>
                <a:lnTo>
                  <a:pt x="16388" y="2457"/>
                </a:lnTo>
                <a:lnTo>
                  <a:pt x="16671" y="2211"/>
                </a:lnTo>
                <a:lnTo>
                  <a:pt x="16955" y="1966"/>
                </a:lnTo>
                <a:lnTo>
                  <a:pt x="17560" y="1531"/>
                </a:lnTo>
                <a:lnTo>
                  <a:pt x="17862" y="1304"/>
                </a:lnTo>
                <a:lnTo>
                  <a:pt x="18164" y="1077"/>
                </a:lnTo>
                <a:lnTo>
                  <a:pt x="18164" y="1077"/>
                </a:lnTo>
                <a:lnTo>
                  <a:pt x="18486" y="832"/>
                </a:lnTo>
                <a:lnTo>
                  <a:pt x="18826" y="605"/>
                </a:lnTo>
                <a:lnTo>
                  <a:pt x="19185" y="397"/>
                </a:lnTo>
                <a:lnTo>
                  <a:pt x="19544" y="227"/>
                </a:lnTo>
                <a:lnTo>
                  <a:pt x="19544" y="227"/>
                </a:lnTo>
                <a:lnTo>
                  <a:pt x="19771" y="132"/>
                </a:lnTo>
                <a:lnTo>
                  <a:pt x="19998" y="57"/>
                </a:lnTo>
                <a:lnTo>
                  <a:pt x="20225" y="19"/>
                </a:lnTo>
                <a:lnTo>
                  <a:pt x="20451" y="0"/>
                </a:lnTo>
                <a:lnTo>
                  <a:pt x="20451" y="0"/>
                </a:lnTo>
                <a:lnTo>
                  <a:pt x="20640" y="19"/>
                </a:lnTo>
                <a:lnTo>
                  <a:pt x="20810" y="57"/>
                </a:lnTo>
                <a:lnTo>
                  <a:pt x="20962" y="95"/>
                </a:lnTo>
                <a:lnTo>
                  <a:pt x="21113" y="170"/>
                </a:lnTo>
                <a:lnTo>
                  <a:pt x="21245" y="246"/>
                </a:lnTo>
                <a:lnTo>
                  <a:pt x="21359" y="359"/>
                </a:lnTo>
                <a:lnTo>
                  <a:pt x="21623" y="605"/>
                </a:lnTo>
                <a:lnTo>
                  <a:pt x="21623" y="605"/>
                </a:lnTo>
                <a:lnTo>
                  <a:pt x="21944" y="870"/>
                </a:lnTo>
                <a:lnTo>
                  <a:pt x="22115" y="1002"/>
                </a:lnTo>
                <a:lnTo>
                  <a:pt x="22285" y="1115"/>
                </a:lnTo>
                <a:lnTo>
                  <a:pt x="22474" y="1210"/>
                </a:lnTo>
                <a:lnTo>
                  <a:pt x="22663" y="1304"/>
                </a:lnTo>
                <a:lnTo>
                  <a:pt x="22852" y="1399"/>
                </a:lnTo>
                <a:lnTo>
                  <a:pt x="23041" y="1455"/>
                </a:lnTo>
                <a:lnTo>
                  <a:pt x="23041" y="1455"/>
                </a:lnTo>
                <a:lnTo>
                  <a:pt x="23230" y="1493"/>
                </a:lnTo>
                <a:lnTo>
                  <a:pt x="23400" y="1512"/>
                </a:lnTo>
                <a:lnTo>
                  <a:pt x="23570" y="1512"/>
                </a:lnTo>
                <a:lnTo>
                  <a:pt x="23759" y="1512"/>
                </a:lnTo>
                <a:lnTo>
                  <a:pt x="24118" y="1455"/>
                </a:lnTo>
                <a:lnTo>
                  <a:pt x="24458" y="1399"/>
                </a:lnTo>
                <a:lnTo>
                  <a:pt x="24458" y="1399"/>
                </a:lnTo>
                <a:lnTo>
                  <a:pt x="24817" y="1304"/>
                </a:lnTo>
                <a:lnTo>
                  <a:pt x="25006" y="1285"/>
                </a:lnTo>
                <a:lnTo>
                  <a:pt x="25176" y="1285"/>
                </a:lnTo>
                <a:lnTo>
                  <a:pt x="25176" y="1285"/>
                </a:lnTo>
                <a:lnTo>
                  <a:pt x="25365" y="1304"/>
                </a:lnTo>
                <a:lnTo>
                  <a:pt x="25536" y="1361"/>
                </a:lnTo>
                <a:lnTo>
                  <a:pt x="25687" y="1455"/>
                </a:lnTo>
                <a:lnTo>
                  <a:pt x="25838" y="1588"/>
                </a:lnTo>
                <a:lnTo>
                  <a:pt x="25951" y="1720"/>
                </a:lnTo>
                <a:lnTo>
                  <a:pt x="26065" y="1871"/>
                </a:lnTo>
                <a:lnTo>
                  <a:pt x="26159" y="2022"/>
                </a:lnTo>
                <a:lnTo>
                  <a:pt x="26235" y="2193"/>
                </a:lnTo>
                <a:lnTo>
                  <a:pt x="26235" y="2193"/>
                </a:lnTo>
                <a:lnTo>
                  <a:pt x="26310" y="2457"/>
                </a:lnTo>
                <a:lnTo>
                  <a:pt x="26386" y="2722"/>
                </a:lnTo>
                <a:lnTo>
                  <a:pt x="26443" y="2968"/>
                </a:lnTo>
                <a:lnTo>
                  <a:pt x="26499" y="3100"/>
                </a:lnTo>
                <a:lnTo>
                  <a:pt x="26556" y="3213"/>
                </a:lnTo>
                <a:lnTo>
                  <a:pt x="26556" y="3213"/>
                </a:lnTo>
                <a:lnTo>
                  <a:pt x="26670" y="3383"/>
                </a:lnTo>
                <a:lnTo>
                  <a:pt x="26783" y="3535"/>
                </a:lnTo>
                <a:lnTo>
                  <a:pt x="26934" y="3648"/>
                </a:lnTo>
                <a:lnTo>
                  <a:pt x="27085" y="3761"/>
                </a:lnTo>
                <a:lnTo>
                  <a:pt x="27255" y="3837"/>
                </a:lnTo>
                <a:lnTo>
                  <a:pt x="27444" y="3913"/>
                </a:lnTo>
                <a:lnTo>
                  <a:pt x="27633" y="3950"/>
                </a:lnTo>
                <a:lnTo>
                  <a:pt x="27823" y="3969"/>
                </a:lnTo>
                <a:lnTo>
                  <a:pt x="27823" y="3969"/>
                </a:lnTo>
                <a:lnTo>
                  <a:pt x="28068" y="3969"/>
                </a:lnTo>
                <a:lnTo>
                  <a:pt x="28295" y="3931"/>
                </a:lnTo>
                <a:lnTo>
                  <a:pt x="28522" y="3856"/>
                </a:lnTo>
                <a:lnTo>
                  <a:pt x="28749" y="3780"/>
                </a:lnTo>
                <a:lnTo>
                  <a:pt x="28749" y="3780"/>
                </a:lnTo>
                <a:lnTo>
                  <a:pt x="29164" y="3610"/>
                </a:lnTo>
                <a:lnTo>
                  <a:pt x="29580" y="3402"/>
                </a:lnTo>
                <a:lnTo>
                  <a:pt x="30412" y="2986"/>
                </a:lnTo>
                <a:lnTo>
                  <a:pt x="30412" y="2986"/>
                </a:lnTo>
                <a:lnTo>
                  <a:pt x="31735" y="2325"/>
                </a:lnTo>
                <a:lnTo>
                  <a:pt x="31735" y="2325"/>
                </a:lnTo>
                <a:lnTo>
                  <a:pt x="32378" y="2022"/>
                </a:lnTo>
                <a:lnTo>
                  <a:pt x="33020" y="1720"/>
                </a:lnTo>
                <a:lnTo>
                  <a:pt x="33020" y="1720"/>
                </a:lnTo>
                <a:lnTo>
                  <a:pt x="33530" y="1437"/>
                </a:lnTo>
                <a:lnTo>
                  <a:pt x="34041" y="1153"/>
                </a:lnTo>
                <a:lnTo>
                  <a:pt x="34041" y="1153"/>
                </a:lnTo>
                <a:lnTo>
                  <a:pt x="34324" y="1021"/>
                </a:lnTo>
                <a:lnTo>
                  <a:pt x="34627" y="888"/>
                </a:lnTo>
                <a:lnTo>
                  <a:pt x="34929" y="813"/>
                </a:lnTo>
                <a:lnTo>
                  <a:pt x="35099" y="775"/>
                </a:lnTo>
                <a:lnTo>
                  <a:pt x="35250" y="756"/>
                </a:lnTo>
                <a:lnTo>
                  <a:pt x="35250" y="756"/>
                </a:lnTo>
                <a:lnTo>
                  <a:pt x="35496" y="756"/>
                </a:lnTo>
                <a:lnTo>
                  <a:pt x="35723" y="756"/>
                </a:lnTo>
                <a:lnTo>
                  <a:pt x="35969" y="794"/>
                </a:lnTo>
                <a:lnTo>
                  <a:pt x="36195" y="832"/>
                </a:lnTo>
                <a:lnTo>
                  <a:pt x="36441" y="888"/>
                </a:lnTo>
                <a:lnTo>
                  <a:pt x="36668" y="964"/>
                </a:lnTo>
                <a:lnTo>
                  <a:pt x="36895" y="1040"/>
                </a:lnTo>
                <a:lnTo>
                  <a:pt x="37103" y="1134"/>
                </a:lnTo>
                <a:lnTo>
                  <a:pt x="37103" y="1134"/>
                </a:lnTo>
                <a:lnTo>
                  <a:pt x="37613" y="1342"/>
                </a:lnTo>
                <a:lnTo>
                  <a:pt x="37878" y="1455"/>
                </a:lnTo>
                <a:lnTo>
                  <a:pt x="38123" y="1569"/>
                </a:lnTo>
                <a:lnTo>
                  <a:pt x="38369" y="1701"/>
                </a:lnTo>
                <a:lnTo>
                  <a:pt x="38596" y="1852"/>
                </a:lnTo>
                <a:lnTo>
                  <a:pt x="38804" y="2022"/>
                </a:lnTo>
                <a:lnTo>
                  <a:pt x="38993" y="2230"/>
                </a:lnTo>
                <a:lnTo>
                  <a:pt x="38993" y="2230"/>
                </a:lnTo>
                <a:lnTo>
                  <a:pt x="39163" y="2457"/>
                </a:lnTo>
                <a:lnTo>
                  <a:pt x="39295" y="2684"/>
                </a:lnTo>
                <a:lnTo>
                  <a:pt x="39446" y="2911"/>
                </a:lnTo>
                <a:lnTo>
                  <a:pt x="39598" y="3157"/>
                </a:lnTo>
                <a:lnTo>
                  <a:pt x="39598" y="3157"/>
                </a:lnTo>
                <a:lnTo>
                  <a:pt x="39749" y="3383"/>
                </a:lnTo>
                <a:lnTo>
                  <a:pt x="39919" y="3591"/>
                </a:lnTo>
                <a:lnTo>
                  <a:pt x="40278" y="4026"/>
                </a:lnTo>
                <a:lnTo>
                  <a:pt x="40278" y="4026"/>
                </a:lnTo>
                <a:lnTo>
                  <a:pt x="40391" y="4196"/>
                </a:lnTo>
                <a:lnTo>
                  <a:pt x="40505" y="4347"/>
                </a:lnTo>
                <a:lnTo>
                  <a:pt x="40656" y="4498"/>
                </a:lnTo>
                <a:lnTo>
                  <a:pt x="40807" y="4631"/>
                </a:lnTo>
                <a:lnTo>
                  <a:pt x="40807" y="4631"/>
                </a:lnTo>
                <a:lnTo>
                  <a:pt x="40939" y="4744"/>
                </a:lnTo>
                <a:lnTo>
                  <a:pt x="41091" y="4839"/>
                </a:lnTo>
                <a:lnTo>
                  <a:pt x="41242" y="4914"/>
                </a:lnTo>
                <a:lnTo>
                  <a:pt x="41412" y="4990"/>
                </a:lnTo>
                <a:lnTo>
                  <a:pt x="41733" y="5122"/>
                </a:lnTo>
                <a:lnTo>
                  <a:pt x="42073" y="5198"/>
                </a:lnTo>
                <a:lnTo>
                  <a:pt x="42073" y="5198"/>
                </a:lnTo>
                <a:lnTo>
                  <a:pt x="42376" y="5236"/>
                </a:lnTo>
                <a:lnTo>
                  <a:pt x="42508" y="5254"/>
                </a:lnTo>
                <a:lnTo>
                  <a:pt x="42659" y="5292"/>
                </a:lnTo>
                <a:lnTo>
                  <a:pt x="42659" y="5292"/>
                </a:lnTo>
                <a:lnTo>
                  <a:pt x="42867" y="5406"/>
                </a:lnTo>
                <a:lnTo>
                  <a:pt x="43094" y="5519"/>
                </a:lnTo>
                <a:lnTo>
                  <a:pt x="43094" y="5519"/>
                </a:lnTo>
                <a:lnTo>
                  <a:pt x="43548" y="5689"/>
                </a:lnTo>
                <a:lnTo>
                  <a:pt x="44001" y="5859"/>
                </a:lnTo>
                <a:lnTo>
                  <a:pt x="44001" y="5859"/>
                </a:lnTo>
                <a:lnTo>
                  <a:pt x="44134" y="5897"/>
                </a:lnTo>
                <a:lnTo>
                  <a:pt x="44285" y="5935"/>
                </a:lnTo>
                <a:lnTo>
                  <a:pt x="44568" y="5973"/>
                </a:lnTo>
                <a:lnTo>
                  <a:pt x="44568" y="5973"/>
                </a:lnTo>
                <a:lnTo>
                  <a:pt x="44795" y="5992"/>
                </a:lnTo>
                <a:lnTo>
                  <a:pt x="45041" y="5973"/>
                </a:lnTo>
                <a:lnTo>
                  <a:pt x="45268" y="5954"/>
                </a:lnTo>
                <a:lnTo>
                  <a:pt x="45494" y="5916"/>
                </a:lnTo>
                <a:lnTo>
                  <a:pt x="45494" y="5916"/>
                </a:lnTo>
                <a:lnTo>
                  <a:pt x="45740" y="5859"/>
                </a:lnTo>
                <a:lnTo>
                  <a:pt x="45986" y="5803"/>
                </a:lnTo>
                <a:lnTo>
                  <a:pt x="46213" y="5784"/>
                </a:lnTo>
                <a:lnTo>
                  <a:pt x="46345" y="5784"/>
                </a:lnTo>
                <a:lnTo>
                  <a:pt x="46458" y="5803"/>
                </a:lnTo>
                <a:lnTo>
                  <a:pt x="46458" y="5803"/>
                </a:lnTo>
                <a:lnTo>
                  <a:pt x="46610" y="5840"/>
                </a:lnTo>
                <a:lnTo>
                  <a:pt x="46742" y="5897"/>
                </a:lnTo>
                <a:lnTo>
                  <a:pt x="46874" y="5973"/>
                </a:lnTo>
                <a:lnTo>
                  <a:pt x="46988" y="6029"/>
                </a:lnTo>
                <a:lnTo>
                  <a:pt x="47214" y="6218"/>
                </a:lnTo>
                <a:lnTo>
                  <a:pt x="47441" y="6407"/>
                </a:lnTo>
                <a:lnTo>
                  <a:pt x="47441" y="6407"/>
                </a:lnTo>
                <a:lnTo>
                  <a:pt x="47649" y="6596"/>
                </a:lnTo>
                <a:lnTo>
                  <a:pt x="47876" y="6804"/>
                </a:lnTo>
                <a:lnTo>
                  <a:pt x="47989" y="6880"/>
                </a:lnTo>
                <a:lnTo>
                  <a:pt x="48103" y="6956"/>
                </a:lnTo>
                <a:lnTo>
                  <a:pt x="48235" y="7031"/>
                </a:lnTo>
                <a:lnTo>
                  <a:pt x="48367" y="7069"/>
                </a:lnTo>
                <a:lnTo>
                  <a:pt x="48367" y="7069"/>
                </a:lnTo>
                <a:lnTo>
                  <a:pt x="48556" y="7126"/>
                </a:lnTo>
                <a:lnTo>
                  <a:pt x="48745" y="7145"/>
                </a:lnTo>
                <a:lnTo>
                  <a:pt x="48934" y="7145"/>
                </a:lnTo>
                <a:lnTo>
                  <a:pt x="49123" y="7126"/>
                </a:lnTo>
                <a:lnTo>
                  <a:pt x="49123" y="7126"/>
                </a:lnTo>
                <a:lnTo>
                  <a:pt x="49558" y="7069"/>
                </a:lnTo>
                <a:lnTo>
                  <a:pt x="49766" y="7031"/>
                </a:lnTo>
                <a:lnTo>
                  <a:pt x="49974" y="6974"/>
                </a:lnTo>
                <a:lnTo>
                  <a:pt x="49974" y="6974"/>
                </a:lnTo>
                <a:lnTo>
                  <a:pt x="50125" y="6918"/>
                </a:lnTo>
                <a:lnTo>
                  <a:pt x="50257" y="6804"/>
                </a:lnTo>
                <a:lnTo>
                  <a:pt x="50522" y="6577"/>
                </a:lnTo>
                <a:lnTo>
                  <a:pt x="50522" y="6577"/>
                </a:lnTo>
                <a:lnTo>
                  <a:pt x="50805" y="6294"/>
                </a:lnTo>
                <a:lnTo>
                  <a:pt x="51070" y="5973"/>
                </a:lnTo>
                <a:lnTo>
                  <a:pt x="51070" y="5973"/>
                </a:lnTo>
                <a:lnTo>
                  <a:pt x="51221" y="5765"/>
                </a:lnTo>
                <a:lnTo>
                  <a:pt x="51354" y="5576"/>
                </a:lnTo>
                <a:lnTo>
                  <a:pt x="51505" y="5387"/>
                </a:lnTo>
                <a:lnTo>
                  <a:pt x="51599" y="5292"/>
                </a:lnTo>
                <a:lnTo>
                  <a:pt x="51694" y="5217"/>
                </a:lnTo>
                <a:lnTo>
                  <a:pt x="51694" y="5217"/>
                </a:lnTo>
                <a:lnTo>
                  <a:pt x="51845" y="5122"/>
                </a:lnTo>
                <a:lnTo>
                  <a:pt x="51996" y="5047"/>
                </a:lnTo>
                <a:lnTo>
                  <a:pt x="52147" y="4971"/>
                </a:lnTo>
                <a:lnTo>
                  <a:pt x="52318" y="4914"/>
                </a:lnTo>
                <a:lnTo>
                  <a:pt x="52639" y="4839"/>
                </a:lnTo>
                <a:lnTo>
                  <a:pt x="52979" y="4782"/>
                </a:lnTo>
                <a:lnTo>
                  <a:pt x="52979" y="4782"/>
                </a:lnTo>
                <a:lnTo>
                  <a:pt x="53263" y="4782"/>
                </a:lnTo>
                <a:lnTo>
                  <a:pt x="53546" y="4820"/>
                </a:lnTo>
                <a:lnTo>
                  <a:pt x="53811" y="4858"/>
                </a:lnTo>
                <a:lnTo>
                  <a:pt x="54075" y="4914"/>
                </a:lnTo>
                <a:lnTo>
                  <a:pt x="54075" y="4914"/>
                </a:lnTo>
                <a:lnTo>
                  <a:pt x="54283" y="4971"/>
                </a:lnTo>
                <a:lnTo>
                  <a:pt x="54472" y="5047"/>
                </a:lnTo>
                <a:lnTo>
                  <a:pt x="54642" y="5160"/>
                </a:lnTo>
                <a:lnTo>
                  <a:pt x="54812" y="5292"/>
                </a:lnTo>
                <a:lnTo>
                  <a:pt x="54812" y="5292"/>
                </a:lnTo>
                <a:lnTo>
                  <a:pt x="54982" y="5425"/>
                </a:lnTo>
                <a:lnTo>
                  <a:pt x="55153" y="5576"/>
                </a:lnTo>
                <a:lnTo>
                  <a:pt x="55304" y="5727"/>
                </a:lnTo>
                <a:lnTo>
                  <a:pt x="55436" y="5897"/>
                </a:lnTo>
                <a:lnTo>
                  <a:pt x="55436" y="5897"/>
                </a:lnTo>
                <a:lnTo>
                  <a:pt x="55776" y="6351"/>
                </a:lnTo>
                <a:lnTo>
                  <a:pt x="55946" y="6577"/>
                </a:lnTo>
                <a:lnTo>
                  <a:pt x="56060" y="6691"/>
                </a:lnTo>
                <a:lnTo>
                  <a:pt x="56154" y="6785"/>
                </a:lnTo>
                <a:lnTo>
                  <a:pt x="56154" y="6785"/>
                </a:lnTo>
                <a:lnTo>
                  <a:pt x="56306" y="6899"/>
                </a:lnTo>
                <a:lnTo>
                  <a:pt x="56457" y="6993"/>
                </a:lnTo>
                <a:lnTo>
                  <a:pt x="56627" y="7088"/>
                </a:lnTo>
                <a:lnTo>
                  <a:pt x="56797" y="7163"/>
                </a:lnTo>
                <a:lnTo>
                  <a:pt x="56967" y="7239"/>
                </a:lnTo>
                <a:lnTo>
                  <a:pt x="57137" y="7296"/>
                </a:lnTo>
                <a:lnTo>
                  <a:pt x="57326" y="7334"/>
                </a:lnTo>
                <a:lnTo>
                  <a:pt x="57496" y="7371"/>
                </a:lnTo>
                <a:lnTo>
                  <a:pt x="57496" y="7371"/>
                </a:lnTo>
                <a:lnTo>
                  <a:pt x="57704" y="7390"/>
                </a:lnTo>
                <a:lnTo>
                  <a:pt x="57912" y="7390"/>
                </a:lnTo>
                <a:lnTo>
                  <a:pt x="57912" y="7390"/>
                </a:lnTo>
                <a:lnTo>
                  <a:pt x="58139" y="7352"/>
                </a:lnTo>
                <a:lnTo>
                  <a:pt x="58139" y="7352"/>
                </a:lnTo>
                <a:lnTo>
                  <a:pt x="58158" y="7371"/>
                </a:lnTo>
                <a:lnTo>
                  <a:pt x="58177" y="7390"/>
                </a:lnTo>
                <a:lnTo>
                  <a:pt x="58177" y="73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8430775" y="2346625"/>
            <a:ext cx="1318325" cy="1613175"/>
            <a:chOff x="3020900" y="3793775"/>
            <a:chExt cx="1318325" cy="1613175"/>
          </a:xfrm>
        </p:grpSpPr>
        <p:sp>
          <p:nvSpPr>
            <p:cNvPr id="37" name="Google Shape;37;p2"/>
            <p:cNvSpPr/>
            <p:nvPr/>
          </p:nvSpPr>
          <p:spPr>
            <a:xfrm>
              <a:off x="3663500" y="3929375"/>
              <a:ext cx="170150" cy="179600"/>
            </a:xfrm>
            <a:custGeom>
              <a:avLst/>
              <a:gdLst/>
              <a:ahLst/>
              <a:cxnLst/>
              <a:rect l="l" t="t" r="r" b="b"/>
              <a:pathLst>
                <a:path w="6806" h="7184" extrusionOk="0">
                  <a:moveTo>
                    <a:pt x="6503" y="2496"/>
                  </a:moveTo>
                  <a:lnTo>
                    <a:pt x="6503" y="2496"/>
                  </a:lnTo>
                  <a:lnTo>
                    <a:pt x="6597" y="2722"/>
                  </a:lnTo>
                  <a:lnTo>
                    <a:pt x="6673" y="2949"/>
                  </a:lnTo>
                  <a:lnTo>
                    <a:pt x="6748" y="3195"/>
                  </a:lnTo>
                  <a:lnTo>
                    <a:pt x="6786" y="3422"/>
                  </a:lnTo>
                  <a:lnTo>
                    <a:pt x="6805" y="3649"/>
                  </a:lnTo>
                  <a:lnTo>
                    <a:pt x="6805" y="3875"/>
                  </a:lnTo>
                  <a:lnTo>
                    <a:pt x="6805" y="4102"/>
                  </a:lnTo>
                  <a:lnTo>
                    <a:pt x="6767" y="4310"/>
                  </a:lnTo>
                  <a:lnTo>
                    <a:pt x="6729" y="4518"/>
                  </a:lnTo>
                  <a:lnTo>
                    <a:pt x="6673" y="4726"/>
                  </a:lnTo>
                  <a:lnTo>
                    <a:pt x="6597" y="4934"/>
                  </a:lnTo>
                  <a:lnTo>
                    <a:pt x="6503" y="5123"/>
                  </a:lnTo>
                  <a:lnTo>
                    <a:pt x="6408" y="5312"/>
                  </a:lnTo>
                  <a:lnTo>
                    <a:pt x="6295" y="5501"/>
                  </a:lnTo>
                  <a:lnTo>
                    <a:pt x="6162" y="5671"/>
                  </a:lnTo>
                  <a:lnTo>
                    <a:pt x="6030" y="5841"/>
                  </a:lnTo>
                  <a:lnTo>
                    <a:pt x="5898" y="5992"/>
                  </a:lnTo>
                  <a:lnTo>
                    <a:pt x="5728" y="6162"/>
                  </a:lnTo>
                  <a:lnTo>
                    <a:pt x="5558" y="6295"/>
                  </a:lnTo>
                  <a:lnTo>
                    <a:pt x="5387" y="6427"/>
                  </a:lnTo>
                  <a:lnTo>
                    <a:pt x="5198" y="6559"/>
                  </a:lnTo>
                  <a:lnTo>
                    <a:pt x="5009" y="6673"/>
                  </a:lnTo>
                  <a:lnTo>
                    <a:pt x="4820" y="6767"/>
                  </a:lnTo>
                  <a:lnTo>
                    <a:pt x="4613" y="6862"/>
                  </a:lnTo>
                  <a:lnTo>
                    <a:pt x="4405" y="6956"/>
                  </a:lnTo>
                  <a:lnTo>
                    <a:pt x="4178" y="7013"/>
                  </a:lnTo>
                  <a:lnTo>
                    <a:pt x="3970" y="7089"/>
                  </a:lnTo>
                  <a:lnTo>
                    <a:pt x="3743" y="7126"/>
                  </a:lnTo>
                  <a:lnTo>
                    <a:pt x="3497" y="7164"/>
                  </a:lnTo>
                  <a:lnTo>
                    <a:pt x="3271" y="7183"/>
                  </a:lnTo>
                  <a:lnTo>
                    <a:pt x="3044" y="7183"/>
                  </a:lnTo>
                  <a:lnTo>
                    <a:pt x="2798" y="7183"/>
                  </a:lnTo>
                  <a:lnTo>
                    <a:pt x="2798" y="7183"/>
                  </a:lnTo>
                  <a:lnTo>
                    <a:pt x="2477" y="7145"/>
                  </a:lnTo>
                  <a:lnTo>
                    <a:pt x="2193" y="7089"/>
                  </a:lnTo>
                  <a:lnTo>
                    <a:pt x="1929" y="7032"/>
                  </a:lnTo>
                  <a:lnTo>
                    <a:pt x="1683" y="6975"/>
                  </a:lnTo>
                  <a:lnTo>
                    <a:pt x="1456" y="6900"/>
                  </a:lnTo>
                  <a:lnTo>
                    <a:pt x="1248" y="6805"/>
                  </a:lnTo>
                  <a:lnTo>
                    <a:pt x="1059" y="6711"/>
                  </a:lnTo>
                  <a:lnTo>
                    <a:pt x="889" y="6616"/>
                  </a:lnTo>
                  <a:lnTo>
                    <a:pt x="738" y="6503"/>
                  </a:lnTo>
                  <a:lnTo>
                    <a:pt x="587" y="6389"/>
                  </a:lnTo>
                  <a:lnTo>
                    <a:pt x="473" y="6257"/>
                  </a:lnTo>
                  <a:lnTo>
                    <a:pt x="360" y="6125"/>
                  </a:lnTo>
                  <a:lnTo>
                    <a:pt x="284" y="5973"/>
                  </a:lnTo>
                  <a:lnTo>
                    <a:pt x="209" y="5822"/>
                  </a:lnTo>
                  <a:lnTo>
                    <a:pt x="133" y="5671"/>
                  </a:lnTo>
                  <a:lnTo>
                    <a:pt x="76" y="5501"/>
                  </a:lnTo>
                  <a:lnTo>
                    <a:pt x="39" y="5331"/>
                  </a:lnTo>
                  <a:lnTo>
                    <a:pt x="20" y="5142"/>
                  </a:lnTo>
                  <a:lnTo>
                    <a:pt x="1" y="4764"/>
                  </a:lnTo>
                  <a:lnTo>
                    <a:pt x="1" y="4367"/>
                  </a:lnTo>
                  <a:lnTo>
                    <a:pt x="39" y="3951"/>
                  </a:lnTo>
                  <a:lnTo>
                    <a:pt x="114" y="3516"/>
                  </a:lnTo>
                  <a:lnTo>
                    <a:pt x="209" y="3063"/>
                  </a:lnTo>
                  <a:lnTo>
                    <a:pt x="417" y="2099"/>
                  </a:lnTo>
                  <a:lnTo>
                    <a:pt x="417" y="2099"/>
                  </a:lnTo>
                  <a:lnTo>
                    <a:pt x="492" y="1910"/>
                  </a:lnTo>
                  <a:lnTo>
                    <a:pt x="587" y="1721"/>
                  </a:lnTo>
                  <a:lnTo>
                    <a:pt x="700" y="1532"/>
                  </a:lnTo>
                  <a:lnTo>
                    <a:pt x="832" y="1381"/>
                  </a:lnTo>
                  <a:lnTo>
                    <a:pt x="984" y="1229"/>
                  </a:lnTo>
                  <a:lnTo>
                    <a:pt x="1135" y="1078"/>
                  </a:lnTo>
                  <a:lnTo>
                    <a:pt x="1305" y="946"/>
                  </a:lnTo>
                  <a:lnTo>
                    <a:pt x="1475" y="832"/>
                  </a:lnTo>
                  <a:lnTo>
                    <a:pt x="1475" y="832"/>
                  </a:lnTo>
                  <a:lnTo>
                    <a:pt x="1910" y="549"/>
                  </a:lnTo>
                  <a:lnTo>
                    <a:pt x="2231" y="379"/>
                  </a:lnTo>
                  <a:lnTo>
                    <a:pt x="2590" y="209"/>
                  </a:lnTo>
                  <a:lnTo>
                    <a:pt x="2930" y="76"/>
                  </a:lnTo>
                  <a:lnTo>
                    <a:pt x="3082" y="20"/>
                  </a:lnTo>
                  <a:lnTo>
                    <a:pt x="3233" y="1"/>
                  </a:lnTo>
                  <a:lnTo>
                    <a:pt x="3346" y="1"/>
                  </a:lnTo>
                  <a:lnTo>
                    <a:pt x="3441" y="39"/>
                  </a:lnTo>
                  <a:lnTo>
                    <a:pt x="3479" y="58"/>
                  </a:lnTo>
                  <a:lnTo>
                    <a:pt x="3516" y="95"/>
                  </a:lnTo>
                  <a:lnTo>
                    <a:pt x="3535" y="152"/>
                  </a:lnTo>
                  <a:lnTo>
                    <a:pt x="3554" y="209"/>
                  </a:lnTo>
                  <a:lnTo>
                    <a:pt x="3554" y="209"/>
                  </a:lnTo>
                  <a:lnTo>
                    <a:pt x="3800" y="209"/>
                  </a:lnTo>
                  <a:lnTo>
                    <a:pt x="4046" y="247"/>
                  </a:lnTo>
                  <a:lnTo>
                    <a:pt x="4291" y="303"/>
                  </a:lnTo>
                  <a:lnTo>
                    <a:pt x="4518" y="398"/>
                  </a:lnTo>
                  <a:lnTo>
                    <a:pt x="4745" y="492"/>
                  </a:lnTo>
                  <a:lnTo>
                    <a:pt x="4972" y="606"/>
                  </a:lnTo>
                  <a:lnTo>
                    <a:pt x="5161" y="738"/>
                  </a:lnTo>
                  <a:lnTo>
                    <a:pt x="5369" y="889"/>
                  </a:lnTo>
                  <a:lnTo>
                    <a:pt x="5539" y="1040"/>
                  </a:lnTo>
                  <a:lnTo>
                    <a:pt x="5709" y="1229"/>
                  </a:lnTo>
                  <a:lnTo>
                    <a:pt x="5879" y="1418"/>
                  </a:lnTo>
                  <a:lnTo>
                    <a:pt x="6030" y="1607"/>
                  </a:lnTo>
                  <a:lnTo>
                    <a:pt x="6162" y="1815"/>
                  </a:lnTo>
                  <a:lnTo>
                    <a:pt x="6295" y="2042"/>
                  </a:lnTo>
                  <a:lnTo>
                    <a:pt x="6408" y="2250"/>
                  </a:lnTo>
                  <a:lnTo>
                    <a:pt x="6503" y="2496"/>
                  </a:lnTo>
                  <a:lnTo>
                    <a:pt x="6503" y="24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20900" y="3875525"/>
              <a:ext cx="1240350" cy="1409050"/>
            </a:xfrm>
            <a:custGeom>
              <a:avLst/>
              <a:gdLst/>
              <a:ahLst/>
              <a:cxnLst/>
              <a:rect l="l" t="t" r="r" b="b"/>
              <a:pathLst>
                <a:path w="49614" h="56362" extrusionOk="0">
                  <a:moveTo>
                    <a:pt x="29939" y="44700"/>
                  </a:moveTo>
                  <a:lnTo>
                    <a:pt x="29939" y="44700"/>
                  </a:lnTo>
                  <a:lnTo>
                    <a:pt x="29976" y="44813"/>
                  </a:lnTo>
                  <a:lnTo>
                    <a:pt x="30014" y="44927"/>
                  </a:lnTo>
                  <a:lnTo>
                    <a:pt x="30033" y="45040"/>
                  </a:lnTo>
                  <a:lnTo>
                    <a:pt x="30033" y="45153"/>
                  </a:lnTo>
                  <a:lnTo>
                    <a:pt x="30014" y="45248"/>
                  </a:lnTo>
                  <a:lnTo>
                    <a:pt x="29976" y="45361"/>
                  </a:lnTo>
                  <a:lnTo>
                    <a:pt x="29920" y="45456"/>
                  </a:lnTo>
                  <a:lnTo>
                    <a:pt x="29844" y="45569"/>
                  </a:lnTo>
                  <a:lnTo>
                    <a:pt x="29844" y="45569"/>
                  </a:lnTo>
                  <a:lnTo>
                    <a:pt x="29731" y="45702"/>
                  </a:lnTo>
                  <a:lnTo>
                    <a:pt x="29617" y="45796"/>
                  </a:lnTo>
                  <a:lnTo>
                    <a:pt x="29466" y="45891"/>
                  </a:lnTo>
                  <a:lnTo>
                    <a:pt x="29315" y="45966"/>
                  </a:lnTo>
                  <a:lnTo>
                    <a:pt x="28994" y="46080"/>
                  </a:lnTo>
                  <a:lnTo>
                    <a:pt x="28672" y="46174"/>
                  </a:lnTo>
                  <a:lnTo>
                    <a:pt x="28672" y="46174"/>
                  </a:lnTo>
                  <a:lnTo>
                    <a:pt x="28256" y="46325"/>
                  </a:lnTo>
                  <a:lnTo>
                    <a:pt x="27841" y="46495"/>
                  </a:lnTo>
                  <a:lnTo>
                    <a:pt x="27444" y="46666"/>
                  </a:lnTo>
                  <a:lnTo>
                    <a:pt x="27028" y="46855"/>
                  </a:lnTo>
                  <a:lnTo>
                    <a:pt x="27028" y="46855"/>
                  </a:lnTo>
                  <a:lnTo>
                    <a:pt x="26763" y="46968"/>
                  </a:lnTo>
                  <a:lnTo>
                    <a:pt x="26499" y="47062"/>
                  </a:lnTo>
                  <a:lnTo>
                    <a:pt x="26215" y="47138"/>
                  </a:lnTo>
                  <a:lnTo>
                    <a:pt x="26083" y="47138"/>
                  </a:lnTo>
                  <a:lnTo>
                    <a:pt x="25932" y="47157"/>
                  </a:lnTo>
                  <a:lnTo>
                    <a:pt x="25932" y="47157"/>
                  </a:lnTo>
                  <a:lnTo>
                    <a:pt x="25856" y="47138"/>
                  </a:lnTo>
                  <a:lnTo>
                    <a:pt x="25780" y="47100"/>
                  </a:lnTo>
                  <a:lnTo>
                    <a:pt x="25724" y="47044"/>
                  </a:lnTo>
                  <a:lnTo>
                    <a:pt x="25667" y="46987"/>
                  </a:lnTo>
                  <a:lnTo>
                    <a:pt x="25667" y="46987"/>
                  </a:lnTo>
                  <a:lnTo>
                    <a:pt x="25459" y="46741"/>
                  </a:lnTo>
                  <a:lnTo>
                    <a:pt x="25270" y="46458"/>
                  </a:lnTo>
                  <a:lnTo>
                    <a:pt x="25100" y="46174"/>
                  </a:lnTo>
                  <a:lnTo>
                    <a:pt x="24949" y="45891"/>
                  </a:lnTo>
                  <a:lnTo>
                    <a:pt x="24949" y="45891"/>
                  </a:lnTo>
                  <a:lnTo>
                    <a:pt x="24835" y="45588"/>
                  </a:lnTo>
                  <a:lnTo>
                    <a:pt x="24722" y="45305"/>
                  </a:lnTo>
                  <a:lnTo>
                    <a:pt x="24628" y="45002"/>
                  </a:lnTo>
                  <a:lnTo>
                    <a:pt x="24571" y="44700"/>
                  </a:lnTo>
                  <a:lnTo>
                    <a:pt x="24571" y="44700"/>
                  </a:lnTo>
                  <a:lnTo>
                    <a:pt x="24552" y="44511"/>
                  </a:lnTo>
                  <a:lnTo>
                    <a:pt x="24552" y="44303"/>
                  </a:lnTo>
                  <a:lnTo>
                    <a:pt x="24571" y="44114"/>
                  </a:lnTo>
                  <a:lnTo>
                    <a:pt x="24590" y="43925"/>
                  </a:lnTo>
                  <a:lnTo>
                    <a:pt x="24628" y="43717"/>
                  </a:lnTo>
                  <a:lnTo>
                    <a:pt x="24684" y="43547"/>
                  </a:lnTo>
                  <a:lnTo>
                    <a:pt x="24760" y="43358"/>
                  </a:lnTo>
                  <a:lnTo>
                    <a:pt x="24854" y="43188"/>
                  </a:lnTo>
                  <a:lnTo>
                    <a:pt x="24854" y="43188"/>
                  </a:lnTo>
                  <a:lnTo>
                    <a:pt x="25081" y="42810"/>
                  </a:lnTo>
                  <a:lnTo>
                    <a:pt x="25327" y="42451"/>
                  </a:lnTo>
                  <a:lnTo>
                    <a:pt x="25610" y="42111"/>
                  </a:lnTo>
                  <a:lnTo>
                    <a:pt x="25894" y="41789"/>
                  </a:lnTo>
                  <a:lnTo>
                    <a:pt x="25894" y="41789"/>
                  </a:lnTo>
                  <a:lnTo>
                    <a:pt x="26215" y="41430"/>
                  </a:lnTo>
                  <a:lnTo>
                    <a:pt x="26536" y="41071"/>
                  </a:lnTo>
                  <a:lnTo>
                    <a:pt x="26839" y="40731"/>
                  </a:lnTo>
                  <a:lnTo>
                    <a:pt x="27179" y="40372"/>
                  </a:lnTo>
                  <a:lnTo>
                    <a:pt x="27179" y="40372"/>
                  </a:lnTo>
                  <a:lnTo>
                    <a:pt x="26971" y="40296"/>
                  </a:lnTo>
                  <a:lnTo>
                    <a:pt x="26971" y="40296"/>
                  </a:lnTo>
                  <a:lnTo>
                    <a:pt x="26952" y="40277"/>
                  </a:lnTo>
                  <a:lnTo>
                    <a:pt x="26952" y="40239"/>
                  </a:lnTo>
                  <a:lnTo>
                    <a:pt x="26952" y="40239"/>
                  </a:lnTo>
                  <a:lnTo>
                    <a:pt x="26952" y="40220"/>
                  </a:lnTo>
                  <a:lnTo>
                    <a:pt x="26990" y="40220"/>
                  </a:lnTo>
                  <a:lnTo>
                    <a:pt x="27085" y="40239"/>
                  </a:lnTo>
                  <a:lnTo>
                    <a:pt x="27236" y="40315"/>
                  </a:lnTo>
                  <a:lnTo>
                    <a:pt x="27236" y="40315"/>
                  </a:lnTo>
                  <a:lnTo>
                    <a:pt x="27255" y="40315"/>
                  </a:lnTo>
                  <a:lnTo>
                    <a:pt x="27274" y="40334"/>
                  </a:lnTo>
                  <a:lnTo>
                    <a:pt x="27274" y="40334"/>
                  </a:lnTo>
                  <a:lnTo>
                    <a:pt x="27292" y="40353"/>
                  </a:lnTo>
                  <a:lnTo>
                    <a:pt x="27292" y="40353"/>
                  </a:lnTo>
                  <a:lnTo>
                    <a:pt x="27406" y="40447"/>
                  </a:lnTo>
                  <a:lnTo>
                    <a:pt x="27500" y="40542"/>
                  </a:lnTo>
                  <a:lnTo>
                    <a:pt x="27576" y="40636"/>
                  </a:lnTo>
                  <a:lnTo>
                    <a:pt x="27652" y="40750"/>
                  </a:lnTo>
                  <a:lnTo>
                    <a:pt x="27765" y="40976"/>
                  </a:lnTo>
                  <a:lnTo>
                    <a:pt x="27841" y="41241"/>
                  </a:lnTo>
                  <a:lnTo>
                    <a:pt x="27897" y="41506"/>
                  </a:lnTo>
                  <a:lnTo>
                    <a:pt x="27954" y="41770"/>
                  </a:lnTo>
                  <a:lnTo>
                    <a:pt x="27992" y="42035"/>
                  </a:lnTo>
                  <a:lnTo>
                    <a:pt x="28049" y="42300"/>
                  </a:lnTo>
                  <a:lnTo>
                    <a:pt x="28049" y="42300"/>
                  </a:lnTo>
                  <a:lnTo>
                    <a:pt x="28105" y="42507"/>
                  </a:lnTo>
                  <a:lnTo>
                    <a:pt x="28200" y="42696"/>
                  </a:lnTo>
                  <a:lnTo>
                    <a:pt x="28313" y="42885"/>
                  </a:lnTo>
                  <a:lnTo>
                    <a:pt x="28445" y="43056"/>
                  </a:lnTo>
                  <a:lnTo>
                    <a:pt x="28597" y="43207"/>
                  </a:lnTo>
                  <a:lnTo>
                    <a:pt x="28748" y="43358"/>
                  </a:lnTo>
                  <a:lnTo>
                    <a:pt x="29069" y="43660"/>
                  </a:lnTo>
                  <a:lnTo>
                    <a:pt x="29069" y="43660"/>
                  </a:lnTo>
                  <a:lnTo>
                    <a:pt x="29315" y="43906"/>
                  </a:lnTo>
                  <a:lnTo>
                    <a:pt x="29561" y="44152"/>
                  </a:lnTo>
                  <a:lnTo>
                    <a:pt x="29655" y="44265"/>
                  </a:lnTo>
                  <a:lnTo>
                    <a:pt x="29768" y="44416"/>
                  </a:lnTo>
                  <a:lnTo>
                    <a:pt x="29863" y="44549"/>
                  </a:lnTo>
                  <a:lnTo>
                    <a:pt x="29939" y="44700"/>
                  </a:lnTo>
                  <a:lnTo>
                    <a:pt x="29939" y="44700"/>
                  </a:lnTo>
                  <a:close/>
                  <a:moveTo>
                    <a:pt x="41071" y="40391"/>
                  </a:moveTo>
                  <a:lnTo>
                    <a:pt x="41071" y="40391"/>
                  </a:lnTo>
                  <a:lnTo>
                    <a:pt x="41109" y="40712"/>
                  </a:lnTo>
                  <a:lnTo>
                    <a:pt x="41109" y="40863"/>
                  </a:lnTo>
                  <a:lnTo>
                    <a:pt x="41090" y="41033"/>
                  </a:lnTo>
                  <a:lnTo>
                    <a:pt x="41071" y="41184"/>
                  </a:lnTo>
                  <a:lnTo>
                    <a:pt x="41014" y="41336"/>
                  </a:lnTo>
                  <a:lnTo>
                    <a:pt x="40958" y="41487"/>
                  </a:lnTo>
                  <a:lnTo>
                    <a:pt x="40882" y="41619"/>
                  </a:lnTo>
                  <a:lnTo>
                    <a:pt x="40882" y="41619"/>
                  </a:lnTo>
                  <a:lnTo>
                    <a:pt x="40731" y="41884"/>
                  </a:lnTo>
                  <a:lnTo>
                    <a:pt x="40561" y="42129"/>
                  </a:lnTo>
                  <a:lnTo>
                    <a:pt x="40561" y="42129"/>
                  </a:lnTo>
                  <a:lnTo>
                    <a:pt x="40485" y="42224"/>
                  </a:lnTo>
                  <a:lnTo>
                    <a:pt x="40391" y="42300"/>
                  </a:lnTo>
                  <a:lnTo>
                    <a:pt x="40277" y="42337"/>
                  </a:lnTo>
                  <a:lnTo>
                    <a:pt x="40145" y="42337"/>
                  </a:lnTo>
                  <a:lnTo>
                    <a:pt x="40145" y="42337"/>
                  </a:lnTo>
                  <a:lnTo>
                    <a:pt x="39975" y="42318"/>
                  </a:lnTo>
                  <a:lnTo>
                    <a:pt x="39805" y="42281"/>
                  </a:lnTo>
                  <a:lnTo>
                    <a:pt x="39653" y="42224"/>
                  </a:lnTo>
                  <a:lnTo>
                    <a:pt x="39483" y="42148"/>
                  </a:lnTo>
                  <a:lnTo>
                    <a:pt x="39332" y="42054"/>
                  </a:lnTo>
                  <a:lnTo>
                    <a:pt x="39200" y="41940"/>
                  </a:lnTo>
                  <a:lnTo>
                    <a:pt x="39067" y="41827"/>
                  </a:lnTo>
                  <a:lnTo>
                    <a:pt x="38954" y="41714"/>
                  </a:lnTo>
                  <a:lnTo>
                    <a:pt x="38954" y="41714"/>
                  </a:lnTo>
                  <a:lnTo>
                    <a:pt x="38822" y="41487"/>
                  </a:lnTo>
                  <a:lnTo>
                    <a:pt x="38689" y="41260"/>
                  </a:lnTo>
                  <a:lnTo>
                    <a:pt x="38652" y="41147"/>
                  </a:lnTo>
                  <a:lnTo>
                    <a:pt x="38614" y="41014"/>
                  </a:lnTo>
                  <a:lnTo>
                    <a:pt x="38576" y="40882"/>
                  </a:lnTo>
                  <a:lnTo>
                    <a:pt x="38576" y="40769"/>
                  </a:lnTo>
                  <a:lnTo>
                    <a:pt x="38576" y="40769"/>
                  </a:lnTo>
                  <a:lnTo>
                    <a:pt x="38576" y="40655"/>
                  </a:lnTo>
                  <a:lnTo>
                    <a:pt x="38595" y="40561"/>
                  </a:lnTo>
                  <a:lnTo>
                    <a:pt x="38652" y="40353"/>
                  </a:lnTo>
                  <a:lnTo>
                    <a:pt x="38822" y="39975"/>
                  </a:lnTo>
                  <a:lnTo>
                    <a:pt x="38822" y="39975"/>
                  </a:lnTo>
                  <a:lnTo>
                    <a:pt x="38992" y="39559"/>
                  </a:lnTo>
                  <a:lnTo>
                    <a:pt x="39067" y="39370"/>
                  </a:lnTo>
                  <a:lnTo>
                    <a:pt x="39181" y="39219"/>
                  </a:lnTo>
                  <a:lnTo>
                    <a:pt x="39294" y="39068"/>
                  </a:lnTo>
                  <a:lnTo>
                    <a:pt x="39446" y="38935"/>
                  </a:lnTo>
                  <a:lnTo>
                    <a:pt x="39616" y="38822"/>
                  </a:lnTo>
                  <a:lnTo>
                    <a:pt x="39842" y="38708"/>
                  </a:lnTo>
                  <a:lnTo>
                    <a:pt x="39842" y="38708"/>
                  </a:lnTo>
                  <a:lnTo>
                    <a:pt x="40296" y="38519"/>
                  </a:lnTo>
                  <a:lnTo>
                    <a:pt x="40296" y="38519"/>
                  </a:lnTo>
                  <a:lnTo>
                    <a:pt x="40315" y="38519"/>
                  </a:lnTo>
                  <a:lnTo>
                    <a:pt x="40334" y="38538"/>
                  </a:lnTo>
                  <a:lnTo>
                    <a:pt x="40334" y="38538"/>
                  </a:lnTo>
                  <a:lnTo>
                    <a:pt x="40334" y="38557"/>
                  </a:lnTo>
                  <a:lnTo>
                    <a:pt x="40334" y="38576"/>
                  </a:lnTo>
                  <a:lnTo>
                    <a:pt x="40277" y="38595"/>
                  </a:lnTo>
                  <a:lnTo>
                    <a:pt x="40277" y="38595"/>
                  </a:lnTo>
                  <a:lnTo>
                    <a:pt x="40428" y="38803"/>
                  </a:lnTo>
                  <a:lnTo>
                    <a:pt x="40561" y="39011"/>
                  </a:lnTo>
                  <a:lnTo>
                    <a:pt x="40674" y="39219"/>
                  </a:lnTo>
                  <a:lnTo>
                    <a:pt x="40787" y="39446"/>
                  </a:lnTo>
                  <a:lnTo>
                    <a:pt x="40882" y="39672"/>
                  </a:lnTo>
                  <a:lnTo>
                    <a:pt x="40976" y="39918"/>
                  </a:lnTo>
                  <a:lnTo>
                    <a:pt x="41033" y="40145"/>
                  </a:lnTo>
                  <a:lnTo>
                    <a:pt x="41071" y="40391"/>
                  </a:lnTo>
                  <a:lnTo>
                    <a:pt x="41071" y="40391"/>
                  </a:lnTo>
                  <a:close/>
                  <a:moveTo>
                    <a:pt x="48593" y="51958"/>
                  </a:moveTo>
                  <a:lnTo>
                    <a:pt x="48593" y="51958"/>
                  </a:lnTo>
                  <a:lnTo>
                    <a:pt x="48763" y="52052"/>
                  </a:lnTo>
                  <a:lnTo>
                    <a:pt x="48952" y="52128"/>
                  </a:lnTo>
                  <a:lnTo>
                    <a:pt x="49141" y="52203"/>
                  </a:lnTo>
                  <a:lnTo>
                    <a:pt x="49312" y="52298"/>
                  </a:lnTo>
                  <a:lnTo>
                    <a:pt x="49444" y="52392"/>
                  </a:lnTo>
                  <a:lnTo>
                    <a:pt x="49501" y="52468"/>
                  </a:lnTo>
                  <a:lnTo>
                    <a:pt x="49557" y="52525"/>
                  </a:lnTo>
                  <a:lnTo>
                    <a:pt x="49595" y="52619"/>
                  </a:lnTo>
                  <a:lnTo>
                    <a:pt x="49614" y="52695"/>
                  </a:lnTo>
                  <a:lnTo>
                    <a:pt x="49614" y="52808"/>
                  </a:lnTo>
                  <a:lnTo>
                    <a:pt x="49614" y="52922"/>
                  </a:lnTo>
                  <a:lnTo>
                    <a:pt x="49614" y="52922"/>
                  </a:lnTo>
                  <a:lnTo>
                    <a:pt x="49557" y="53186"/>
                  </a:lnTo>
                  <a:lnTo>
                    <a:pt x="49463" y="53451"/>
                  </a:lnTo>
                  <a:lnTo>
                    <a:pt x="49293" y="53961"/>
                  </a:lnTo>
                  <a:lnTo>
                    <a:pt x="49293" y="53961"/>
                  </a:lnTo>
                  <a:lnTo>
                    <a:pt x="49160" y="54301"/>
                  </a:lnTo>
                  <a:lnTo>
                    <a:pt x="49085" y="54490"/>
                  </a:lnTo>
                  <a:lnTo>
                    <a:pt x="49009" y="54698"/>
                  </a:lnTo>
                  <a:lnTo>
                    <a:pt x="48896" y="54887"/>
                  </a:lnTo>
                  <a:lnTo>
                    <a:pt x="48782" y="55057"/>
                  </a:lnTo>
                  <a:lnTo>
                    <a:pt x="48726" y="55114"/>
                  </a:lnTo>
                  <a:lnTo>
                    <a:pt x="48650" y="55171"/>
                  </a:lnTo>
                  <a:lnTo>
                    <a:pt x="48574" y="55190"/>
                  </a:lnTo>
                  <a:lnTo>
                    <a:pt x="48499" y="55209"/>
                  </a:lnTo>
                  <a:lnTo>
                    <a:pt x="48499" y="55209"/>
                  </a:lnTo>
                  <a:lnTo>
                    <a:pt x="48442" y="55190"/>
                  </a:lnTo>
                  <a:lnTo>
                    <a:pt x="48367" y="55171"/>
                  </a:lnTo>
                  <a:lnTo>
                    <a:pt x="48310" y="55114"/>
                  </a:lnTo>
                  <a:lnTo>
                    <a:pt x="48234" y="55057"/>
                  </a:lnTo>
                  <a:lnTo>
                    <a:pt x="48102" y="54906"/>
                  </a:lnTo>
                  <a:lnTo>
                    <a:pt x="47970" y="54736"/>
                  </a:lnTo>
                  <a:lnTo>
                    <a:pt x="47743" y="54358"/>
                  </a:lnTo>
                  <a:lnTo>
                    <a:pt x="47629" y="54207"/>
                  </a:lnTo>
                  <a:lnTo>
                    <a:pt x="47535" y="54075"/>
                  </a:lnTo>
                  <a:lnTo>
                    <a:pt x="47535" y="54075"/>
                  </a:lnTo>
                  <a:lnTo>
                    <a:pt x="47270" y="53753"/>
                  </a:lnTo>
                  <a:lnTo>
                    <a:pt x="47006" y="53451"/>
                  </a:lnTo>
                  <a:lnTo>
                    <a:pt x="46439" y="52846"/>
                  </a:lnTo>
                  <a:lnTo>
                    <a:pt x="46439" y="52846"/>
                  </a:lnTo>
                  <a:lnTo>
                    <a:pt x="46250" y="52676"/>
                  </a:lnTo>
                  <a:lnTo>
                    <a:pt x="46250" y="52676"/>
                  </a:lnTo>
                  <a:lnTo>
                    <a:pt x="46080" y="52581"/>
                  </a:lnTo>
                  <a:lnTo>
                    <a:pt x="45891" y="52525"/>
                  </a:lnTo>
                  <a:lnTo>
                    <a:pt x="45891" y="52525"/>
                  </a:lnTo>
                  <a:lnTo>
                    <a:pt x="45872" y="52544"/>
                  </a:lnTo>
                  <a:lnTo>
                    <a:pt x="45872" y="52544"/>
                  </a:lnTo>
                  <a:lnTo>
                    <a:pt x="45853" y="52562"/>
                  </a:lnTo>
                  <a:lnTo>
                    <a:pt x="45834" y="52562"/>
                  </a:lnTo>
                  <a:lnTo>
                    <a:pt x="45815" y="52562"/>
                  </a:lnTo>
                  <a:lnTo>
                    <a:pt x="45796" y="52525"/>
                  </a:lnTo>
                  <a:lnTo>
                    <a:pt x="45796" y="52525"/>
                  </a:lnTo>
                  <a:lnTo>
                    <a:pt x="45815" y="52487"/>
                  </a:lnTo>
                  <a:lnTo>
                    <a:pt x="45815" y="52487"/>
                  </a:lnTo>
                  <a:lnTo>
                    <a:pt x="45834" y="52449"/>
                  </a:lnTo>
                  <a:lnTo>
                    <a:pt x="45834" y="52449"/>
                  </a:lnTo>
                  <a:lnTo>
                    <a:pt x="45966" y="52355"/>
                  </a:lnTo>
                  <a:lnTo>
                    <a:pt x="46098" y="52260"/>
                  </a:lnTo>
                  <a:lnTo>
                    <a:pt x="46098" y="52260"/>
                  </a:lnTo>
                  <a:lnTo>
                    <a:pt x="46476" y="52014"/>
                  </a:lnTo>
                  <a:lnTo>
                    <a:pt x="46892" y="51788"/>
                  </a:lnTo>
                  <a:lnTo>
                    <a:pt x="46892" y="51788"/>
                  </a:lnTo>
                  <a:lnTo>
                    <a:pt x="47176" y="51655"/>
                  </a:lnTo>
                  <a:lnTo>
                    <a:pt x="47403" y="51561"/>
                  </a:lnTo>
                  <a:lnTo>
                    <a:pt x="47611" y="51542"/>
                  </a:lnTo>
                  <a:lnTo>
                    <a:pt x="47686" y="51542"/>
                  </a:lnTo>
                  <a:lnTo>
                    <a:pt x="47781" y="51561"/>
                  </a:lnTo>
                  <a:lnTo>
                    <a:pt x="47932" y="51617"/>
                  </a:lnTo>
                  <a:lnTo>
                    <a:pt x="48121" y="51693"/>
                  </a:lnTo>
                  <a:lnTo>
                    <a:pt x="48593" y="51958"/>
                  </a:lnTo>
                  <a:lnTo>
                    <a:pt x="48593" y="51958"/>
                  </a:lnTo>
                  <a:close/>
                  <a:moveTo>
                    <a:pt x="9507" y="53961"/>
                  </a:moveTo>
                  <a:lnTo>
                    <a:pt x="9507" y="53961"/>
                  </a:lnTo>
                  <a:lnTo>
                    <a:pt x="9583" y="54301"/>
                  </a:lnTo>
                  <a:lnTo>
                    <a:pt x="9639" y="54642"/>
                  </a:lnTo>
                  <a:lnTo>
                    <a:pt x="9658" y="55001"/>
                  </a:lnTo>
                  <a:lnTo>
                    <a:pt x="9658" y="55341"/>
                  </a:lnTo>
                  <a:lnTo>
                    <a:pt x="9658" y="55341"/>
                  </a:lnTo>
                  <a:lnTo>
                    <a:pt x="9639" y="55511"/>
                  </a:lnTo>
                  <a:lnTo>
                    <a:pt x="9621" y="55681"/>
                  </a:lnTo>
                  <a:lnTo>
                    <a:pt x="9564" y="55832"/>
                  </a:lnTo>
                  <a:lnTo>
                    <a:pt x="9507" y="56002"/>
                  </a:lnTo>
                  <a:lnTo>
                    <a:pt x="9507" y="56002"/>
                  </a:lnTo>
                  <a:lnTo>
                    <a:pt x="9432" y="56059"/>
                  </a:lnTo>
                  <a:lnTo>
                    <a:pt x="9356" y="56116"/>
                  </a:lnTo>
                  <a:lnTo>
                    <a:pt x="9167" y="56154"/>
                  </a:lnTo>
                  <a:lnTo>
                    <a:pt x="9167" y="56154"/>
                  </a:lnTo>
                  <a:lnTo>
                    <a:pt x="8676" y="56248"/>
                  </a:lnTo>
                  <a:lnTo>
                    <a:pt x="8676" y="56248"/>
                  </a:lnTo>
                  <a:lnTo>
                    <a:pt x="8165" y="56305"/>
                  </a:lnTo>
                  <a:lnTo>
                    <a:pt x="7901" y="56343"/>
                  </a:lnTo>
                  <a:lnTo>
                    <a:pt x="7636" y="56361"/>
                  </a:lnTo>
                  <a:lnTo>
                    <a:pt x="7636" y="56361"/>
                  </a:lnTo>
                  <a:lnTo>
                    <a:pt x="7428" y="56343"/>
                  </a:lnTo>
                  <a:lnTo>
                    <a:pt x="7258" y="56305"/>
                  </a:lnTo>
                  <a:lnTo>
                    <a:pt x="7107" y="56248"/>
                  </a:lnTo>
                  <a:lnTo>
                    <a:pt x="6974" y="56154"/>
                  </a:lnTo>
                  <a:lnTo>
                    <a:pt x="6861" y="56040"/>
                  </a:lnTo>
                  <a:lnTo>
                    <a:pt x="6748" y="55908"/>
                  </a:lnTo>
                  <a:lnTo>
                    <a:pt x="6540" y="55587"/>
                  </a:lnTo>
                  <a:lnTo>
                    <a:pt x="6540" y="55587"/>
                  </a:lnTo>
                  <a:lnTo>
                    <a:pt x="6426" y="55379"/>
                  </a:lnTo>
                  <a:lnTo>
                    <a:pt x="6294" y="55190"/>
                  </a:lnTo>
                  <a:lnTo>
                    <a:pt x="6162" y="54982"/>
                  </a:lnTo>
                  <a:lnTo>
                    <a:pt x="6124" y="54868"/>
                  </a:lnTo>
                  <a:lnTo>
                    <a:pt x="6105" y="54755"/>
                  </a:lnTo>
                  <a:lnTo>
                    <a:pt x="6105" y="54755"/>
                  </a:lnTo>
                  <a:lnTo>
                    <a:pt x="6105" y="54642"/>
                  </a:lnTo>
                  <a:lnTo>
                    <a:pt x="6143" y="54547"/>
                  </a:lnTo>
                  <a:lnTo>
                    <a:pt x="6181" y="54453"/>
                  </a:lnTo>
                  <a:lnTo>
                    <a:pt x="6237" y="54358"/>
                  </a:lnTo>
                  <a:lnTo>
                    <a:pt x="6313" y="54282"/>
                  </a:lnTo>
                  <a:lnTo>
                    <a:pt x="6407" y="54188"/>
                  </a:lnTo>
                  <a:lnTo>
                    <a:pt x="6596" y="54037"/>
                  </a:lnTo>
                  <a:lnTo>
                    <a:pt x="6823" y="53904"/>
                  </a:lnTo>
                  <a:lnTo>
                    <a:pt x="7050" y="53791"/>
                  </a:lnTo>
                  <a:lnTo>
                    <a:pt x="7428" y="53602"/>
                  </a:lnTo>
                  <a:lnTo>
                    <a:pt x="7428" y="53602"/>
                  </a:lnTo>
                  <a:lnTo>
                    <a:pt x="8127" y="53281"/>
                  </a:lnTo>
                  <a:lnTo>
                    <a:pt x="8468" y="53130"/>
                  </a:lnTo>
                  <a:lnTo>
                    <a:pt x="8827" y="53016"/>
                  </a:lnTo>
                  <a:lnTo>
                    <a:pt x="8827" y="53016"/>
                  </a:lnTo>
                  <a:lnTo>
                    <a:pt x="9016" y="52978"/>
                  </a:lnTo>
                  <a:lnTo>
                    <a:pt x="9016" y="52978"/>
                  </a:lnTo>
                  <a:lnTo>
                    <a:pt x="9035" y="52978"/>
                  </a:lnTo>
                  <a:lnTo>
                    <a:pt x="9054" y="52997"/>
                  </a:lnTo>
                  <a:lnTo>
                    <a:pt x="9054" y="52997"/>
                  </a:lnTo>
                  <a:lnTo>
                    <a:pt x="9091" y="53016"/>
                  </a:lnTo>
                  <a:lnTo>
                    <a:pt x="9091" y="53016"/>
                  </a:lnTo>
                  <a:lnTo>
                    <a:pt x="9110" y="53016"/>
                  </a:lnTo>
                  <a:lnTo>
                    <a:pt x="9129" y="53016"/>
                  </a:lnTo>
                  <a:lnTo>
                    <a:pt x="9167" y="53073"/>
                  </a:lnTo>
                  <a:lnTo>
                    <a:pt x="9224" y="53186"/>
                  </a:lnTo>
                  <a:lnTo>
                    <a:pt x="9224" y="53186"/>
                  </a:lnTo>
                  <a:lnTo>
                    <a:pt x="9299" y="53375"/>
                  </a:lnTo>
                  <a:lnTo>
                    <a:pt x="9375" y="53564"/>
                  </a:lnTo>
                  <a:lnTo>
                    <a:pt x="9507" y="53961"/>
                  </a:lnTo>
                  <a:lnTo>
                    <a:pt x="9507" y="53961"/>
                  </a:lnTo>
                  <a:close/>
                  <a:moveTo>
                    <a:pt x="3931" y="45059"/>
                  </a:moveTo>
                  <a:lnTo>
                    <a:pt x="3931" y="45059"/>
                  </a:lnTo>
                  <a:lnTo>
                    <a:pt x="4272" y="45097"/>
                  </a:lnTo>
                  <a:lnTo>
                    <a:pt x="4461" y="45135"/>
                  </a:lnTo>
                  <a:lnTo>
                    <a:pt x="4631" y="45191"/>
                  </a:lnTo>
                  <a:lnTo>
                    <a:pt x="4706" y="45210"/>
                  </a:lnTo>
                  <a:lnTo>
                    <a:pt x="4763" y="45248"/>
                  </a:lnTo>
                  <a:lnTo>
                    <a:pt x="4801" y="45305"/>
                  </a:lnTo>
                  <a:lnTo>
                    <a:pt x="4801" y="45342"/>
                  </a:lnTo>
                  <a:lnTo>
                    <a:pt x="4782" y="45399"/>
                  </a:lnTo>
                  <a:lnTo>
                    <a:pt x="4744" y="45475"/>
                  </a:lnTo>
                  <a:lnTo>
                    <a:pt x="4669" y="45532"/>
                  </a:lnTo>
                  <a:lnTo>
                    <a:pt x="4555" y="45607"/>
                  </a:lnTo>
                  <a:lnTo>
                    <a:pt x="4555" y="45607"/>
                  </a:lnTo>
                  <a:lnTo>
                    <a:pt x="4272" y="45796"/>
                  </a:lnTo>
                  <a:lnTo>
                    <a:pt x="3988" y="45947"/>
                  </a:lnTo>
                  <a:lnTo>
                    <a:pt x="3402" y="46250"/>
                  </a:lnTo>
                  <a:lnTo>
                    <a:pt x="3402" y="46250"/>
                  </a:lnTo>
                  <a:lnTo>
                    <a:pt x="2797" y="46552"/>
                  </a:lnTo>
                  <a:lnTo>
                    <a:pt x="2495" y="46703"/>
                  </a:lnTo>
                  <a:lnTo>
                    <a:pt x="2193" y="46836"/>
                  </a:lnTo>
                  <a:lnTo>
                    <a:pt x="2193" y="46836"/>
                  </a:lnTo>
                  <a:lnTo>
                    <a:pt x="1947" y="46911"/>
                  </a:lnTo>
                  <a:lnTo>
                    <a:pt x="1947" y="46911"/>
                  </a:lnTo>
                  <a:lnTo>
                    <a:pt x="1569" y="47062"/>
                  </a:lnTo>
                  <a:lnTo>
                    <a:pt x="1172" y="47214"/>
                  </a:lnTo>
                  <a:lnTo>
                    <a:pt x="1172" y="47214"/>
                  </a:lnTo>
                  <a:lnTo>
                    <a:pt x="1210" y="47440"/>
                  </a:lnTo>
                  <a:lnTo>
                    <a:pt x="1210" y="47440"/>
                  </a:lnTo>
                  <a:lnTo>
                    <a:pt x="1210" y="47459"/>
                  </a:lnTo>
                  <a:lnTo>
                    <a:pt x="1172" y="47478"/>
                  </a:lnTo>
                  <a:lnTo>
                    <a:pt x="1172" y="47478"/>
                  </a:lnTo>
                  <a:lnTo>
                    <a:pt x="1153" y="47459"/>
                  </a:lnTo>
                  <a:lnTo>
                    <a:pt x="1134" y="47440"/>
                  </a:lnTo>
                  <a:lnTo>
                    <a:pt x="1134" y="47440"/>
                  </a:lnTo>
                  <a:lnTo>
                    <a:pt x="1115" y="47251"/>
                  </a:lnTo>
                  <a:lnTo>
                    <a:pt x="1115" y="47251"/>
                  </a:lnTo>
                  <a:lnTo>
                    <a:pt x="775" y="47403"/>
                  </a:lnTo>
                  <a:lnTo>
                    <a:pt x="435" y="47592"/>
                  </a:lnTo>
                  <a:lnTo>
                    <a:pt x="435" y="47592"/>
                  </a:lnTo>
                  <a:lnTo>
                    <a:pt x="246" y="47705"/>
                  </a:lnTo>
                  <a:lnTo>
                    <a:pt x="151" y="47762"/>
                  </a:lnTo>
                  <a:lnTo>
                    <a:pt x="76" y="47837"/>
                  </a:lnTo>
                  <a:lnTo>
                    <a:pt x="76" y="47837"/>
                  </a:lnTo>
                  <a:lnTo>
                    <a:pt x="76" y="47875"/>
                  </a:lnTo>
                  <a:lnTo>
                    <a:pt x="57" y="47894"/>
                  </a:lnTo>
                  <a:lnTo>
                    <a:pt x="19" y="47894"/>
                  </a:lnTo>
                  <a:lnTo>
                    <a:pt x="0" y="47856"/>
                  </a:lnTo>
                  <a:lnTo>
                    <a:pt x="0" y="47856"/>
                  </a:lnTo>
                  <a:lnTo>
                    <a:pt x="0" y="47818"/>
                  </a:lnTo>
                  <a:lnTo>
                    <a:pt x="38" y="47781"/>
                  </a:lnTo>
                  <a:lnTo>
                    <a:pt x="133" y="47686"/>
                  </a:lnTo>
                  <a:lnTo>
                    <a:pt x="284" y="47573"/>
                  </a:lnTo>
                  <a:lnTo>
                    <a:pt x="473" y="47478"/>
                  </a:lnTo>
                  <a:lnTo>
                    <a:pt x="851" y="47289"/>
                  </a:lnTo>
                  <a:lnTo>
                    <a:pt x="1096" y="47176"/>
                  </a:lnTo>
                  <a:lnTo>
                    <a:pt x="1096" y="47176"/>
                  </a:lnTo>
                  <a:lnTo>
                    <a:pt x="1059" y="46722"/>
                  </a:lnTo>
                  <a:lnTo>
                    <a:pt x="1059" y="46269"/>
                  </a:lnTo>
                  <a:lnTo>
                    <a:pt x="1078" y="46042"/>
                  </a:lnTo>
                  <a:lnTo>
                    <a:pt x="1096" y="45815"/>
                  </a:lnTo>
                  <a:lnTo>
                    <a:pt x="1134" y="45588"/>
                  </a:lnTo>
                  <a:lnTo>
                    <a:pt x="1210" y="45361"/>
                  </a:lnTo>
                  <a:lnTo>
                    <a:pt x="1210" y="45361"/>
                  </a:lnTo>
                  <a:lnTo>
                    <a:pt x="1304" y="45078"/>
                  </a:lnTo>
                  <a:lnTo>
                    <a:pt x="1361" y="44927"/>
                  </a:lnTo>
                  <a:lnTo>
                    <a:pt x="1437" y="44794"/>
                  </a:lnTo>
                  <a:lnTo>
                    <a:pt x="1531" y="44662"/>
                  </a:lnTo>
                  <a:lnTo>
                    <a:pt x="1626" y="44549"/>
                  </a:lnTo>
                  <a:lnTo>
                    <a:pt x="1739" y="44454"/>
                  </a:lnTo>
                  <a:lnTo>
                    <a:pt x="1871" y="44379"/>
                  </a:lnTo>
                  <a:lnTo>
                    <a:pt x="1871" y="44379"/>
                  </a:lnTo>
                  <a:lnTo>
                    <a:pt x="1966" y="44360"/>
                  </a:lnTo>
                  <a:lnTo>
                    <a:pt x="2041" y="44360"/>
                  </a:lnTo>
                  <a:lnTo>
                    <a:pt x="2193" y="44379"/>
                  </a:lnTo>
                  <a:lnTo>
                    <a:pt x="2193" y="44379"/>
                  </a:lnTo>
                  <a:lnTo>
                    <a:pt x="2306" y="44435"/>
                  </a:lnTo>
                  <a:lnTo>
                    <a:pt x="2419" y="44492"/>
                  </a:lnTo>
                  <a:lnTo>
                    <a:pt x="2627" y="44605"/>
                  </a:lnTo>
                  <a:lnTo>
                    <a:pt x="2627" y="44605"/>
                  </a:lnTo>
                  <a:lnTo>
                    <a:pt x="2968" y="44794"/>
                  </a:lnTo>
                  <a:lnTo>
                    <a:pt x="3308" y="44927"/>
                  </a:lnTo>
                  <a:lnTo>
                    <a:pt x="3308" y="44927"/>
                  </a:lnTo>
                  <a:lnTo>
                    <a:pt x="3459" y="44983"/>
                  </a:lnTo>
                  <a:lnTo>
                    <a:pt x="3610" y="45021"/>
                  </a:lnTo>
                  <a:lnTo>
                    <a:pt x="3931" y="45059"/>
                  </a:lnTo>
                  <a:lnTo>
                    <a:pt x="3931" y="45059"/>
                  </a:lnTo>
                  <a:close/>
                  <a:moveTo>
                    <a:pt x="34531" y="4423"/>
                  </a:moveTo>
                  <a:lnTo>
                    <a:pt x="34531" y="4423"/>
                  </a:lnTo>
                  <a:lnTo>
                    <a:pt x="34569" y="4480"/>
                  </a:lnTo>
                  <a:lnTo>
                    <a:pt x="34588" y="4555"/>
                  </a:lnTo>
                  <a:lnTo>
                    <a:pt x="34626" y="4725"/>
                  </a:lnTo>
                  <a:lnTo>
                    <a:pt x="34645" y="4933"/>
                  </a:lnTo>
                  <a:lnTo>
                    <a:pt x="34626" y="5160"/>
                  </a:lnTo>
                  <a:lnTo>
                    <a:pt x="34607" y="5387"/>
                  </a:lnTo>
                  <a:lnTo>
                    <a:pt x="34550" y="5614"/>
                  </a:lnTo>
                  <a:lnTo>
                    <a:pt x="34494" y="5803"/>
                  </a:lnTo>
                  <a:lnTo>
                    <a:pt x="34418" y="5973"/>
                  </a:lnTo>
                  <a:lnTo>
                    <a:pt x="34418" y="5973"/>
                  </a:lnTo>
                  <a:lnTo>
                    <a:pt x="34418" y="6067"/>
                  </a:lnTo>
                  <a:lnTo>
                    <a:pt x="34399" y="6124"/>
                  </a:lnTo>
                  <a:lnTo>
                    <a:pt x="34399" y="6124"/>
                  </a:lnTo>
                  <a:lnTo>
                    <a:pt x="34399" y="6143"/>
                  </a:lnTo>
                  <a:lnTo>
                    <a:pt x="34380" y="6162"/>
                  </a:lnTo>
                  <a:lnTo>
                    <a:pt x="34361" y="6181"/>
                  </a:lnTo>
                  <a:lnTo>
                    <a:pt x="34323" y="6181"/>
                  </a:lnTo>
                  <a:lnTo>
                    <a:pt x="34323" y="6181"/>
                  </a:lnTo>
                  <a:lnTo>
                    <a:pt x="34286" y="6181"/>
                  </a:lnTo>
                  <a:lnTo>
                    <a:pt x="34286" y="6181"/>
                  </a:lnTo>
                  <a:lnTo>
                    <a:pt x="34248" y="6218"/>
                  </a:lnTo>
                  <a:lnTo>
                    <a:pt x="34229" y="6237"/>
                  </a:lnTo>
                  <a:lnTo>
                    <a:pt x="34191" y="6218"/>
                  </a:lnTo>
                  <a:lnTo>
                    <a:pt x="34191" y="6218"/>
                  </a:lnTo>
                  <a:lnTo>
                    <a:pt x="34191" y="6200"/>
                  </a:lnTo>
                  <a:lnTo>
                    <a:pt x="34191" y="6181"/>
                  </a:lnTo>
                  <a:lnTo>
                    <a:pt x="34210" y="6143"/>
                  </a:lnTo>
                  <a:lnTo>
                    <a:pt x="34210" y="6143"/>
                  </a:lnTo>
                  <a:lnTo>
                    <a:pt x="34040" y="5973"/>
                  </a:lnTo>
                  <a:lnTo>
                    <a:pt x="33870" y="5803"/>
                  </a:lnTo>
                  <a:lnTo>
                    <a:pt x="33870" y="5803"/>
                  </a:lnTo>
                  <a:lnTo>
                    <a:pt x="33832" y="5765"/>
                  </a:lnTo>
                  <a:lnTo>
                    <a:pt x="33832" y="5765"/>
                  </a:lnTo>
                  <a:lnTo>
                    <a:pt x="33662" y="5651"/>
                  </a:lnTo>
                  <a:lnTo>
                    <a:pt x="33605" y="5576"/>
                  </a:lnTo>
                  <a:lnTo>
                    <a:pt x="33567" y="5500"/>
                  </a:lnTo>
                  <a:lnTo>
                    <a:pt x="33567" y="5500"/>
                  </a:lnTo>
                  <a:lnTo>
                    <a:pt x="33567" y="5368"/>
                  </a:lnTo>
                  <a:lnTo>
                    <a:pt x="33586" y="5255"/>
                  </a:lnTo>
                  <a:lnTo>
                    <a:pt x="33624" y="5141"/>
                  </a:lnTo>
                  <a:lnTo>
                    <a:pt x="33681" y="5028"/>
                  </a:lnTo>
                  <a:lnTo>
                    <a:pt x="33756" y="4933"/>
                  </a:lnTo>
                  <a:lnTo>
                    <a:pt x="33832" y="4839"/>
                  </a:lnTo>
                  <a:lnTo>
                    <a:pt x="34002" y="4669"/>
                  </a:lnTo>
                  <a:lnTo>
                    <a:pt x="34002" y="4669"/>
                  </a:lnTo>
                  <a:lnTo>
                    <a:pt x="34116" y="4574"/>
                  </a:lnTo>
                  <a:lnTo>
                    <a:pt x="34267" y="4480"/>
                  </a:lnTo>
                  <a:lnTo>
                    <a:pt x="34323" y="4423"/>
                  </a:lnTo>
                  <a:lnTo>
                    <a:pt x="34399" y="4404"/>
                  </a:lnTo>
                  <a:lnTo>
                    <a:pt x="34456" y="4404"/>
                  </a:lnTo>
                  <a:lnTo>
                    <a:pt x="34531" y="4423"/>
                  </a:lnTo>
                  <a:lnTo>
                    <a:pt x="34531" y="4423"/>
                  </a:lnTo>
                  <a:close/>
                  <a:moveTo>
                    <a:pt x="47100" y="8808"/>
                  </a:moveTo>
                  <a:lnTo>
                    <a:pt x="47100" y="8808"/>
                  </a:lnTo>
                  <a:lnTo>
                    <a:pt x="47233" y="8997"/>
                  </a:lnTo>
                  <a:lnTo>
                    <a:pt x="47308" y="9186"/>
                  </a:lnTo>
                  <a:lnTo>
                    <a:pt x="47384" y="9394"/>
                  </a:lnTo>
                  <a:lnTo>
                    <a:pt x="47440" y="9602"/>
                  </a:lnTo>
                  <a:lnTo>
                    <a:pt x="47478" y="9828"/>
                  </a:lnTo>
                  <a:lnTo>
                    <a:pt x="47497" y="10036"/>
                  </a:lnTo>
                  <a:lnTo>
                    <a:pt x="47497" y="10471"/>
                  </a:lnTo>
                  <a:lnTo>
                    <a:pt x="47497" y="10471"/>
                  </a:lnTo>
                  <a:lnTo>
                    <a:pt x="47478" y="10641"/>
                  </a:lnTo>
                  <a:lnTo>
                    <a:pt x="47440" y="10830"/>
                  </a:lnTo>
                  <a:lnTo>
                    <a:pt x="47403" y="10906"/>
                  </a:lnTo>
                  <a:lnTo>
                    <a:pt x="47365" y="10981"/>
                  </a:lnTo>
                  <a:lnTo>
                    <a:pt x="47308" y="11038"/>
                  </a:lnTo>
                  <a:lnTo>
                    <a:pt x="47233" y="11095"/>
                  </a:lnTo>
                  <a:lnTo>
                    <a:pt x="47233" y="11095"/>
                  </a:lnTo>
                  <a:lnTo>
                    <a:pt x="47100" y="11114"/>
                  </a:lnTo>
                  <a:lnTo>
                    <a:pt x="46968" y="11114"/>
                  </a:lnTo>
                  <a:lnTo>
                    <a:pt x="46722" y="11095"/>
                  </a:lnTo>
                  <a:lnTo>
                    <a:pt x="46722" y="11095"/>
                  </a:lnTo>
                  <a:lnTo>
                    <a:pt x="46514" y="11095"/>
                  </a:lnTo>
                  <a:lnTo>
                    <a:pt x="46287" y="11076"/>
                  </a:lnTo>
                  <a:lnTo>
                    <a:pt x="46174" y="11038"/>
                  </a:lnTo>
                  <a:lnTo>
                    <a:pt x="46080" y="11000"/>
                  </a:lnTo>
                  <a:lnTo>
                    <a:pt x="45985" y="10962"/>
                  </a:lnTo>
                  <a:lnTo>
                    <a:pt x="45909" y="10887"/>
                  </a:lnTo>
                  <a:lnTo>
                    <a:pt x="45909" y="10887"/>
                  </a:lnTo>
                  <a:lnTo>
                    <a:pt x="45796" y="10660"/>
                  </a:lnTo>
                  <a:lnTo>
                    <a:pt x="45702" y="10414"/>
                  </a:lnTo>
                  <a:lnTo>
                    <a:pt x="45550" y="9923"/>
                  </a:lnTo>
                  <a:lnTo>
                    <a:pt x="45550" y="9923"/>
                  </a:lnTo>
                  <a:lnTo>
                    <a:pt x="45513" y="9715"/>
                  </a:lnTo>
                  <a:lnTo>
                    <a:pt x="45494" y="9602"/>
                  </a:lnTo>
                  <a:lnTo>
                    <a:pt x="45494" y="9507"/>
                  </a:lnTo>
                  <a:lnTo>
                    <a:pt x="45513" y="9413"/>
                  </a:lnTo>
                  <a:lnTo>
                    <a:pt x="45550" y="9318"/>
                  </a:lnTo>
                  <a:lnTo>
                    <a:pt x="45607" y="9243"/>
                  </a:lnTo>
                  <a:lnTo>
                    <a:pt x="45702" y="9167"/>
                  </a:lnTo>
                  <a:lnTo>
                    <a:pt x="45702" y="9167"/>
                  </a:lnTo>
                  <a:lnTo>
                    <a:pt x="46231" y="8865"/>
                  </a:lnTo>
                  <a:lnTo>
                    <a:pt x="46760" y="8543"/>
                  </a:lnTo>
                  <a:lnTo>
                    <a:pt x="46760" y="8543"/>
                  </a:lnTo>
                  <a:lnTo>
                    <a:pt x="46930" y="8411"/>
                  </a:lnTo>
                  <a:lnTo>
                    <a:pt x="46930" y="8411"/>
                  </a:lnTo>
                  <a:lnTo>
                    <a:pt x="46968" y="8411"/>
                  </a:lnTo>
                  <a:lnTo>
                    <a:pt x="46968" y="8411"/>
                  </a:lnTo>
                  <a:lnTo>
                    <a:pt x="46987" y="8411"/>
                  </a:lnTo>
                  <a:lnTo>
                    <a:pt x="47025" y="8430"/>
                  </a:lnTo>
                  <a:lnTo>
                    <a:pt x="47025" y="8449"/>
                  </a:lnTo>
                  <a:lnTo>
                    <a:pt x="47025" y="8468"/>
                  </a:lnTo>
                  <a:lnTo>
                    <a:pt x="47025" y="8468"/>
                  </a:lnTo>
                  <a:lnTo>
                    <a:pt x="47062" y="8638"/>
                  </a:lnTo>
                  <a:lnTo>
                    <a:pt x="47100" y="8808"/>
                  </a:lnTo>
                  <a:lnTo>
                    <a:pt x="47100" y="8808"/>
                  </a:lnTo>
                  <a:close/>
                  <a:moveTo>
                    <a:pt x="43320" y="21641"/>
                  </a:moveTo>
                  <a:lnTo>
                    <a:pt x="43320" y="21641"/>
                  </a:lnTo>
                  <a:lnTo>
                    <a:pt x="43377" y="22114"/>
                  </a:lnTo>
                  <a:lnTo>
                    <a:pt x="43377" y="22359"/>
                  </a:lnTo>
                  <a:lnTo>
                    <a:pt x="43377" y="22586"/>
                  </a:lnTo>
                  <a:lnTo>
                    <a:pt x="43377" y="22586"/>
                  </a:lnTo>
                  <a:lnTo>
                    <a:pt x="43358" y="22756"/>
                  </a:lnTo>
                  <a:lnTo>
                    <a:pt x="43339" y="22926"/>
                  </a:lnTo>
                  <a:lnTo>
                    <a:pt x="43245" y="23229"/>
                  </a:lnTo>
                  <a:lnTo>
                    <a:pt x="43245" y="23229"/>
                  </a:lnTo>
                  <a:lnTo>
                    <a:pt x="43207" y="23399"/>
                  </a:lnTo>
                  <a:lnTo>
                    <a:pt x="43131" y="23550"/>
                  </a:lnTo>
                  <a:lnTo>
                    <a:pt x="43056" y="23701"/>
                  </a:lnTo>
                  <a:lnTo>
                    <a:pt x="42961" y="23834"/>
                  </a:lnTo>
                  <a:lnTo>
                    <a:pt x="42961" y="23834"/>
                  </a:lnTo>
                  <a:lnTo>
                    <a:pt x="42885" y="23890"/>
                  </a:lnTo>
                  <a:lnTo>
                    <a:pt x="42810" y="23947"/>
                  </a:lnTo>
                  <a:lnTo>
                    <a:pt x="42640" y="24042"/>
                  </a:lnTo>
                  <a:lnTo>
                    <a:pt x="42640" y="24042"/>
                  </a:lnTo>
                  <a:lnTo>
                    <a:pt x="42470" y="24136"/>
                  </a:lnTo>
                  <a:lnTo>
                    <a:pt x="42356" y="24155"/>
                  </a:lnTo>
                  <a:lnTo>
                    <a:pt x="42262" y="24174"/>
                  </a:lnTo>
                  <a:lnTo>
                    <a:pt x="42262" y="24174"/>
                  </a:lnTo>
                  <a:lnTo>
                    <a:pt x="42092" y="24155"/>
                  </a:lnTo>
                  <a:lnTo>
                    <a:pt x="41959" y="24117"/>
                  </a:lnTo>
                  <a:lnTo>
                    <a:pt x="41827" y="24061"/>
                  </a:lnTo>
                  <a:lnTo>
                    <a:pt x="41714" y="23985"/>
                  </a:lnTo>
                  <a:lnTo>
                    <a:pt x="41600" y="23890"/>
                  </a:lnTo>
                  <a:lnTo>
                    <a:pt x="41506" y="23796"/>
                  </a:lnTo>
                  <a:lnTo>
                    <a:pt x="41430" y="23683"/>
                  </a:lnTo>
                  <a:lnTo>
                    <a:pt x="41354" y="23569"/>
                  </a:lnTo>
                  <a:lnTo>
                    <a:pt x="41241" y="23304"/>
                  </a:lnTo>
                  <a:lnTo>
                    <a:pt x="41147" y="23002"/>
                  </a:lnTo>
                  <a:lnTo>
                    <a:pt x="41090" y="22719"/>
                  </a:lnTo>
                  <a:lnTo>
                    <a:pt x="41052" y="22435"/>
                  </a:lnTo>
                  <a:lnTo>
                    <a:pt x="41052" y="22435"/>
                  </a:lnTo>
                  <a:lnTo>
                    <a:pt x="41014" y="22095"/>
                  </a:lnTo>
                  <a:lnTo>
                    <a:pt x="40976" y="21736"/>
                  </a:lnTo>
                  <a:lnTo>
                    <a:pt x="40976" y="21566"/>
                  </a:lnTo>
                  <a:lnTo>
                    <a:pt x="40976" y="21396"/>
                  </a:lnTo>
                  <a:lnTo>
                    <a:pt x="41014" y="21225"/>
                  </a:lnTo>
                  <a:lnTo>
                    <a:pt x="41071" y="21074"/>
                  </a:lnTo>
                  <a:lnTo>
                    <a:pt x="41071" y="21074"/>
                  </a:lnTo>
                  <a:lnTo>
                    <a:pt x="41222" y="20847"/>
                  </a:lnTo>
                  <a:lnTo>
                    <a:pt x="41392" y="20621"/>
                  </a:lnTo>
                  <a:lnTo>
                    <a:pt x="41732" y="20186"/>
                  </a:lnTo>
                  <a:lnTo>
                    <a:pt x="42092" y="19770"/>
                  </a:lnTo>
                  <a:lnTo>
                    <a:pt x="42262" y="19562"/>
                  </a:lnTo>
                  <a:lnTo>
                    <a:pt x="42432" y="19335"/>
                  </a:lnTo>
                  <a:lnTo>
                    <a:pt x="42432" y="19335"/>
                  </a:lnTo>
                  <a:lnTo>
                    <a:pt x="42488" y="19241"/>
                  </a:lnTo>
                  <a:lnTo>
                    <a:pt x="42526" y="19146"/>
                  </a:lnTo>
                  <a:lnTo>
                    <a:pt x="42526" y="19146"/>
                  </a:lnTo>
                  <a:lnTo>
                    <a:pt x="42545" y="19127"/>
                  </a:lnTo>
                  <a:lnTo>
                    <a:pt x="42564" y="19109"/>
                  </a:lnTo>
                  <a:lnTo>
                    <a:pt x="42564" y="19109"/>
                  </a:lnTo>
                  <a:lnTo>
                    <a:pt x="42602" y="19109"/>
                  </a:lnTo>
                  <a:lnTo>
                    <a:pt x="42602" y="19127"/>
                  </a:lnTo>
                  <a:lnTo>
                    <a:pt x="42621" y="19165"/>
                  </a:lnTo>
                  <a:lnTo>
                    <a:pt x="42621" y="19165"/>
                  </a:lnTo>
                  <a:lnTo>
                    <a:pt x="42640" y="19411"/>
                  </a:lnTo>
                  <a:lnTo>
                    <a:pt x="42677" y="19543"/>
                  </a:lnTo>
                  <a:lnTo>
                    <a:pt x="42715" y="19657"/>
                  </a:lnTo>
                  <a:lnTo>
                    <a:pt x="42715" y="19657"/>
                  </a:lnTo>
                  <a:lnTo>
                    <a:pt x="42885" y="19978"/>
                  </a:lnTo>
                  <a:lnTo>
                    <a:pt x="42961" y="20148"/>
                  </a:lnTo>
                  <a:lnTo>
                    <a:pt x="43037" y="20318"/>
                  </a:lnTo>
                  <a:lnTo>
                    <a:pt x="43037" y="20318"/>
                  </a:lnTo>
                  <a:lnTo>
                    <a:pt x="43150" y="20640"/>
                  </a:lnTo>
                  <a:lnTo>
                    <a:pt x="43245" y="20961"/>
                  </a:lnTo>
                  <a:lnTo>
                    <a:pt x="43301" y="21301"/>
                  </a:lnTo>
                  <a:lnTo>
                    <a:pt x="43320" y="21641"/>
                  </a:lnTo>
                  <a:lnTo>
                    <a:pt x="43320" y="21641"/>
                  </a:lnTo>
                  <a:close/>
                  <a:moveTo>
                    <a:pt x="37121" y="11718"/>
                  </a:moveTo>
                  <a:lnTo>
                    <a:pt x="37121" y="11718"/>
                  </a:lnTo>
                  <a:lnTo>
                    <a:pt x="37196" y="11832"/>
                  </a:lnTo>
                  <a:lnTo>
                    <a:pt x="37215" y="11945"/>
                  </a:lnTo>
                  <a:lnTo>
                    <a:pt x="37196" y="12078"/>
                  </a:lnTo>
                  <a:lnTo>
                    <a:pt x="37159" y="12210"/>
                  </a:lnTo>
                  <a:lnTo>
                    <a:pt x="37159" y="12210"/>
                  </a:lnTo>
                  <a:lnTo>
                    <a:pt x="37064" y="12361"/>
                  </a:lnTo>
                  <a:lnTo>
                    <a:pt x="37007" y="12418"/>
                  </a:lnTo>
                  <a:lnTo>
                    <a:pt x="36951" y="12475"/>
                  </a:lnTo>
                  <a:lnTo>
                    <a:pt x="36951" y="12475"/>
                  </a:lnTo>
                  <a:lnTo>
                    <a:pt x="36535" y="12626"/>
                  </a:lnTo>
                  <a:lnTo>
                    <a:pt x="36327" y="12682"/>
                  </a:lnTo>
                  <a:lnTo>
                    <a:pt x="36100" y="12739"/>
                  </a:lnTo>
                  <a:lnTo>
                    <a:pt x="35892" y="12777"/>
                  </a:lnTo>
                  <a:lnTo>
                    <a:pt x="35665" y="12796"/>
                  </a:lnTo>
                  <a:lnTo>
                    <a:pt x="35439" y="12815"/>
                  </a:lnTo>
                  <a:lnTo>
                    <a:pt x="35231" y="12815"/>
                  </a:lnTo>
                  <a:lnTo>
                    <a:pt x="35231" y="12815"/>
                  </a:lnTo>
                  <a:lnTo>
                    <a:pt x="34872" y="12796"/>
                  </a:lnTo>
                  <a:lnTo>
                    <a:pt x="34512" y="12758"/>
                  </a:lnTo>
                  <a:lnTo>
                    <a:pt x="34153" y="12682"/>
                  </a:lnTo>
                  <a:lnTo>
                    <a:pt x="33794" y="12588"/>
                  </a:lnTo>
                  <a:lnTo>
                    <a:pt x="33794" y="12588"/>
                  </a:lnTo>
                  <a:lnTo>
                    <a:pt x="33454" y="12531"/>
                  </a:lnTo>
                  <a:lnTo>
                    <a:pt x="33284" y="12512"/>
                  </a:lnTo>
                  <a:lnTo>
                    <a:pt x="33114" y="12456"/>
                  </a:lnTo>
                  <a:lnTo>
                    <a:pt x="33114" y="12456"/>
                  </a:lnTo>
                  <a:lnTo>
                    <a:pt x="33038" y="12418"/>
                  </a:lnTo>
                  <a:lnTo>
                    <a:pt x="32963" y="12380"/>
                  </a:lnTo>
                  <a:lnTo>
                    <a:pt x="32925" y="12323"/>
                  </a:lnTo>
                  <a:lnTo>
                    <a:pt x="32887" y="12267"/>
                  </a:lnTo>
                  <a:lnTo>
                    <a:pt x="32830" y="12115"/>
                  </a:lnTo>
                  <a:lnTo>
                    <a:pt x="32811" y="11945"/>
                  </a:lnTo>
                  <a:lnTo>
                    <a:pt x="32811" y="11945"/>
                  </a:lnTo>
                  <a:lnTo>
                    <a:pt x="32774" y="11624"/>
                  </a:lnTo>
                  <a:lnTo>
                    <a:pt x="32679" y="11322"/>
                  </a:lnTo>
                  <a:lnTo>
                    <a:pt x="32679" y="11322"/>
                  </a:lnTo>
                  <a:lnTo>
                    <a:pt x="32566" y="10925"/>
                  </a:lnTo>
                  <a:lnTo>
                    <a:pt x="32509" y="10755"/>
                  </a:lnTo>
                  <a:lnTo>
                    <a:pt x="32509" y="10584"/>
                  </a:lnTo>
                  <a:lnTo>
                    <a:pt x="32509" y="10509"/>
                  </a:lnTo>
                  <a:lnTo>
                    <a:pt x="32528" y="10433"/>
                  </a:lnTo>
                  <a:lnTo>
                    <a:pt x="32547" y="10358"/>
                  </a:lnTo>
                  <a:lnTo>
                    <a:pt x="32604" y="10301"/>
                  </a:lnTo>
                  <a:lnTo>
                    <a:pt x="32660" y="10225"/>
                  </a:lnTo>
                  <a:lnTo>
                    <a:pt x="32736" y="10169"/>
                  </a:lnTo>
                  <a:lnTo>
                    <a:pt x="32830" y="10112"/>
                  </a:lnTo>
                  <a:lnTo>
                    <a:pt x="32963" y="10055"/>
                  </a:lnTo>
                  <a:lnTo>
                    <a:pt x="32963" y="10055"/>
                  </a:lnTo>
                  <a:lnTo>
                    <a:pt x="33208" y="9923"/>
                  </a:lnTo>
                  <a:lnTo>
                    <a:pt x="33624" y="9753"/>
                  </a:lnTo>
                  <a:lnTo>
                    <a:pt x="33851" y="9677"/>
                  </a:lnTo>
                  <a:lnTo>
                    <a:pt x="34040" y="9621"/>
                  </a:lnTo>
                  <a:lnTo>
                    <a:pt x="34116" y="9602"/>
                  </a:lnTo>
                  <a:lnTo>
                    <a:pt x="34172" y="9621"/>
                  </a:lnTo>
                  <a:lnTo>
                    <a:pt x="34210" y="9621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67" y="9658"/>
                  </a:lnTo>
                  <a:lnTo>
                    <a:pt x="34286" y="9658"/>
                  </a:lnTo>
                  <a:lnTo>
                    <a:pt x="34342" y="9696"/>
                  </a:lnTo>
                  <a:lnTo>
                    <a:pt x="34437" y="9791"/>
                  </a:lnTo>
                  <a:lnTo>
                    <a:pt x="34437" y="9791"/>
                  </a:lnTo>
                  <a:lnTo>
                    <a:pt x="34588" y="9923"/>
                  </a:lnTo>
                  <a:lnTo>
                    <a:pt x="34739" y="10017"/>
                  </a:lnTo>
                  <a:lnTo>
                    <a:pt x="35061" y="10206"/>
                  </a:lnTo>
                  <a:lnTo>
                    <a:pt x="35382" y="10377"/>
                  </a:lnTo>
                  <a:lnTo>
                    <a:pt x="35684" y="10566"/>
                  </a:lnTo>
                  <a:lnTo>
                    <a:pt x="35684" y="10566"/>
                  </a:lnTo>
                  <a:lnTo>
                    <a:pt x="36025" y="10811"/>
                  </a:lnTo>
                  <a:lnTo>
                    <a:pt x="36365" y="11057"/>
                  </a:lnTo>
                  <a:lnTo>
                    <a:pt x="36365" y="11057"/>
                  </a:lnTo>
                  <a:lnTo>
                    <a:pt x="36762" y="11359"/>
                  </a:lnTo>
                  <a:lnTo>
                    <a:pt x="36970" y="11529"/>
                  </a:lnTo>
                  <a:lnTo>
                    <a:pt x="37045" y="11605"/>
                  </a:lnTo>
                  <a:lnTo>
                    <a:pt x="37121" y="11718"/>
                  </a:lnTo>
                  <a:lnTo>
                    <a:pt x="37121" y="11718"/>
                  </a:lnTo>
                  <a:close/>
                  <a:moveTo>
                    <a:pt x="23550" y="17445"/>
                  </a:moveTo>
                  <a:lnTo>
                    <a:pt x="23550" y="17445"/>
                  </a:lnTo>
                  <a:lnTo>
                    <a:pt x="23645" y="17729"/>
                  </a:lnTo>
                  <a:lnTo>
                    <a:pt x="23701" y="18012"/>
                  </a:lnTo>
                  <a:lnTo>
                    <a:pt x="23758" y="18296"/>
                  </a:lnTo>
                  <a:lnTo>
                    <a:pt x="23758" y="18447"/>
                  </a:lnTo>
                  <a:lnTo>
                    <a:pt x="23758" y="18598"/>
                  </a:lnTo>
                  <a:lnTo>
                    <a:pt x="23758" y="18598"/>
                  </a:lnTo>
                  <a:lnTo>
                    <a:pt x="23739" y="18901"/>
                  </a:lnTo>
                  <a:lnTo>
                    <a:pt x="23720" y="19109"/>
                  </a:lnTo>
                  <a:lnTo>
                    <a:pt x="23664" y="19316"/>
                  </a:lnTo>
                  <a:lnTo>
                    <a:pt x="23607" y="19524"/>
                  </a:lnTo>
                  <a:lnTo>
                    <a:pt x="23531" y="19676"/>
                  </a:lnTo>
                  <a:lnTo>
                    <a:pt x="23475" y="19732"/>
                  </a:lnTo>
                  <a:lnTo>
                    <a:pt x="23418" y="19770"/>
                  </a:lnTo>
                  <a:lnTo>
                    <a:pt x="23361" y="19789"/>
                  </a:lnTo>
                  <a:lnTo>
                    <a:pt x="23286" y="19789"/>
                  </a:lnTo>
                  <a:lnTo>
                    <a:pt x="23286" y="19789"/>
                  </a:lnTo>
                  <a:lnTo>
                    <a:pt x="23115" y="19732"/>
                  </a:lnTo>
                  <a:lnTo>
                    <a:pt x="22983" y="19638"/>
                  </a:lnTo>
                  <a:lnTo>
                    <a:pt x="22870" y="19524"/>
                  </a:lnTo>
                  <a:lnTo>
                    <a:pt x="22756" y="19392"/>
                  </a:lnTo>
                  <a:lnTo>
                    <a:pt x="22756" y="19392"/>
                  </a:lnTo>
                  <a:lnTo>
                    <a:pt x="22719" y="19316"/>
                  </a:lnTo>
                  <a:lnTo>
                    <a:pt x="22681" y="19260"/>
                  </a:lnTo>
                  <a:lnTo>
                    <a:pt x="22662" y="19127"/>
                  </a:lnTo>
                  <a:lnTo>
                    <a:pt x="22681" y="18995"/>
                  </a:lnTo>
                  <a:lnTo>
                    <a:pt x="22719" y="18844"/>
                  </a:lnTo>
                  <a:lnTo>
                    <a:pt x="22719" y="18844"/>
                  </a:lnTo>
                  <a:lnTo>
                    <a:pt x="22870" y="18485"/>
                  </a:lnTo>
                  <a:lnTo>
                    <a:pt x="23059" y="18126"/>
                  </a:lnTo>
                  <a:lnTo>
                    <a:pt x="23248" y="17767"/>
                  </a:lnTo>
                  <a:lnTo>
                    <a:pt x="23475" y="17426"/>
                  </a:lnTo>
                  <a:lnTo>
                    <a:pt x="23475" y="17426"/>
                  </a:lnTo>
                  <a:lnTo>
                    <a:pt x="23437" y="17332"/>
                  </a:lnTo>
                  <a:lnTo>
                    <a:pt x="23437" y="17332"/>
                  </a:lnTo>
                  <a:lnTo>
                    <a:pt x="23437" y="17313"/>
                  </a:lnTo>
                  <a:lnTo>
                    <a:pt x="23475" y="17294"/>
                  </a:lnTo>
                  <a:lnTo>
                    <a:pt x="23475" y="17294"/>
                  </a:lnTo>
                  <a:lnTo>
                    <a:pt x="23494" y="17294"/>
                  </a:lnTo>
                  <a:lnTo>
                    <a:pt x="23512" y="17313"/>
                  </a:lnTo>
                  <a:lnTo>
                    <a:pt x="23531" y="17370"/>
                  </a:lnTo>
                  <a:lnTo>
                    <a:pt x="23531" y="17370"/>
                  </a:lnTo>
                  <a:lnTo>
                    <a:pt x="23550" y="17389"/>
                  </a:lnTo>
                  <a:lnTo>
                    <a:pt x="23569" y="17408"/>
                  </a:lnTo>
                  <a:lnTo>
                    <a:pt x="23569" y="17426"/>
                  </a:lnTo>
                  <a:lnTo>
                    <a:pt x="23550" y="17445"/>
                  </a:lnTo>
                  <a:lnTo>
                    <a:pt x="23550" y="17445"/>
                  </a:lnTo>
                  <a:close/>
                  <a:moveTo>
                    <a:pt x="22775" y="15064"/>
                  </a:moveTo>
                  <a:lnTo>
                    <a:pt x="22775" y="15064"/>
                  </a:lnTo>
                  <a:lnTo>
                    <a:pt x="22851" y="15253"/>
                  </a:lnTo>
                  <a:lnTo>
                    <a:pt x="22964" y="15461"/>
                  </a:lnTo>
                  <a:lnTo>
                    <a:pt x="23002" y="15574"/>
                  </a:lnTo>
                  <a:lnTo>
                    <a:pt x="23021" y="15688"/>
                  </a:lnTo>
                  <a:lnTo>
                    <a:pt x="23021" y="15782"/>
                  </a:lnTo>
                  <a:lnTo>
                    <a:pt x="23002" y="15895"/>
                  </a:lnTo>
                  <a:lnTo>
                    <a:pt x="23002" y="15895"/>
                  </a:lnTo>
                  <a:lnTo>
                    <a:pt x="22926" y="15971"/>
                  </a:lnTo>
                  <a:lnTo>
                    <a:pt x="22813" y="16047"/>
                  </a:lnTo>
                  <a:lnTo>
                    <a:pt x="22719" y="16103"/>
                  </a:lnTo>
                  <a:lnTo>
                    <a:pt x="22586" y="16141"/>
                  </a:lnTo>
                  <a:lnTo>
                    <a:pt x="22359" y="16198"/>
                  </a:lnTo>
                  <a:lnTo>
                    <a:pt x="22114" y="16236"/>
                  </a:lnTo>
                  <a:lnTo>
                    <a:pt x="22114" y="16236"/>
                  </a:lnTo>
                  <a:lnTo>
                    <a:pt x="21717" y="16292"/>
                  </a:lnTo>
                  <a:lnTo>
                    <a:pt x="21528" y="16311"/>
                  </a:lnTo>
                  <a:lnTo>
                    <a:pt x="21320" y="16330"/>
                  </a:lnTo>
                  <a:lnTo>
                    <a:pt x="21320" y="16330"/>
                  </a:lnTo>
                  <a:lnTo>
                    <a:pt x="21225" y="16311"/>
                  </a:lnTo>
                  <a:lnTo>
                    <a:pt x="21112" y="16311"/>
                  </a:lnTo>
                  <a:lnTo>
                    <a:pt x="21018" y="16274"/>
                  </a:lnTo>
                  <a:lnTo>
                    <a:pt x="20942" y="16236"/>
                  </a:lnTo>
                  <a:lnTo>
                    <a:pt x="20866" y="16179"/>
                  </a:lnTo>
                  <a:lnTo>
                    <a:pt x="20791" y="16122"/>
                  </a:lnTo>
                  <a:lnTo>
                    <a:pt x="20734" y="16028"/>
                  </a:lnTo>
                  <a:lnTo>
                    <a:pt x="20677" y="15933"/>
                  </a:lnTo>
                  <a:lnTo>
                    <a:pt x="20677" y="15933"/>
                  </a:lnTo>
                  <a:lnTo>
                    <a:pt x="20583" y="15744"/>
                  </a:lnTo>
                  <a:lnTo>
                    <a:pt x="20507" y="15555"/>
                  </a:lnTo>
                  <a:lnTo>
                    <a:pt x="20469" y="15442"/>
                  </a:lnTo>
                  <a:lnTo>
                    <a:pt x="20469" y="15347"/>
                  </a:lnTo>
                  <a:lnTo>
                    <a:pt x="20469" y="15234"/>
                  </a:lnTo>
                  <a:lnTo>
                    <a:pt x="20469" y="15121"/>
                  </a:lnTo>
                  <a:lnTo>
                    <a:pt x="20469" y="15121"/>
                  </a:lnTo>
                  <a:lnTo>
                    <a:pt x="20545" y="14969"/>
                  </a:lnTo>
                  <a:lnTo>
                    <a:pt x="20640" y="14856"/>
                  </a:lnTo>
                  <a:lnTo>
                    <a:pt x="20753" y="14743"/>
                  </a:lnTo>
                  <a:lnTo>
                    <a:pt x="20885" y="14648"/>
                  </a:lnTo>
                  <a:lnTo>
                    <a:pt x="21036" y="14572"/>
                  </a:lnTo>
                  <a:lnTo>
                    <a:pt x="21188" y="14497"/>
                  </a:lnTo>
                  <a:lnTo>
                    <a:pt x="21490" y="14383"/>
                  </a:lnTo>
                  <a:lnTo>
                    <a:pt x="21490" y="14383"/>
                  </a:lnTo>
                  <a:lnTo>
                    <a:pt x="21887" y="14232"/>
                  </a:lnTo>
                  <a:lnTo>
                    <a:pt x="22095" y="14194"/>
                  </a:lnTo>
                  <a:lnTo>
                    <a:pt x="22284" y="14157"/>
                  </a:lnTo>
                  <a:lnTo>
                    <a:pt x="22284" y="14157"/>
                  </a:lnTo>
                  <a:lnTo>
                    <a:pt x="22303" y="14138"/>
                  </a:lnTo>
                  <a:lnTo>
                    <a:pt x="22322" y="14138"/>
                  </a:lnTo>
                  <a:lnTo>
                    <a:pt x="22341" y="14157"/>
                  </a:lnTo>
                  <a:lnTo>
                    <a:pt x="22359" y="14157"/>
                  </a:lnTo>
                  <a:lnTo>
                    <a:pt x="22359" y="14157"/>
                  </a:lnTo>
                  <a:lnTo>
                    <a:pt x="22567" y="14610"/>
                  </a:lnTo>
                  <a:lnTo>
                    <a:pt x="22775" y="15064"/>
                  </a:lnTo>
                  <a:lnTo>
                    <a:pt x="22775" y="15064"/>
                  </a:lnTo>
                  <a:close/>
                  <a:moveTo>
                    <a:pt x="20148" y="321"/>
                  </a:moveTo>
                  <a:lnTo>
                    <a:pt x="20148" y="321"/>
                  </a:lnTo>
                  <a:lnTo>
                    <a:pt x="20167" y="397"/>
                  </a:lnTo>
                  <a:lnTo>
                    <a:pt x="20167" y="473"/>
                  </a:lnTo>
                  <a:lnTo>
                    <a:pt x="20148" y="624"/>
                  </a:lnTo>
                  <a:lnTo>
                    <a:pt x="20148" y="624"/>
                  </a:lnTo>
                  <a:lnTo>
                    <a:pt x="20073" y="1096"/>
                  </a:lnTo>
                  <a:lnTo>
                    <a:pt x="20073" y="1096"/>
                  </a:lnTo>
                  <a:lnTo>
                    <a:pt x="19997" y="1777"/>
                  </a:lnTo>
                  <a:lnTo>
                    <a:pt x="19921" y="2438"/>
                  </a:lnTo>
                  <a:lnTo>
                    <a:pt x="19921" y="2438"/>
                  </a:lnTo>
                  <a:lnTo>
                    <a:pt x="19902" y="2627"/>
                  </a:lnTo>
                  <a:lnTo>
                    <a:pt x="19865" y="2854"/>
                  </a:lnTo>
                  <a:lnTo>
                    <a:pt x="19827" y="2968"/>
                  </a:lnTo>
                  <a:lnTo>
                    <a:pt x="19789" y="3043"/>
                  </a:lnTo>
                  <a:lnTo>
                    <a:pt x="19732" y="3119"/>
                  </a:lnTo>
                  <a:lnTo>
                    <a:pt x="19695" y="3138"/>
                  </a:lnTo>
                  <a:lnTo>
                    <a:pt x="19657" y="3138"/>
                  </a:lnTo>
                  <a:lnTo>
                    <a:pt x="19657" y="3138"/>
                  </a:lnTo>
                  <a:lnTo>
                    <a:pt x="19543" y="3100"/>
                  </a:lnTo>
                  <a:lnTo>
                    <a:pt x="19468" y="3062"/>
                  </a:lnTo>
                  <a:lnTo>
                    <a:pt x="19316" y="2930"/>
                  </a:lnTo>
                  <a:lnTo>
                    <a:pt x="19165" y="2779"/>
                  </a:lnTo>
                  <a:lnTo>
                    <a:pt x="19014" y="2646"/>
                  </a:lnTo>
                  <a:lnTo>
                    <a:pt x="19014" y="2646"/>
                  </a:lnTo>
                  <a:lnTo>
                    <a:pt x="18844" y="2533"/>
                  </a:lnTo>
                  <a:lnTo>
                    <a:pt x="18674" y="2438"/>
                  </a:lnTo>
                  <a:lnTo>
                    <a:pt x="18523" y="2344"/>
                  </a:lnTo>
                  <a:lnTo>
                    <a:pt x="18447" y="2287"/>
                  </a:lnTo>
                  <a:lnTo>
                    <a:pt x="18371" y="2230"/>
                  </a:lnTo>
                  <a:lnTo>
                    <a:pt x="18371" y="2230"/>
                  </a:lnTo>
                  <a:lnTo>
                    <a:pt x="18315" y="2155"/>
                  </a:lnTo>
                  <a:lnTo>
                    <a:pt x="18277" y="2079"/>
                  </a:lnTo>
                  <a:lnTo>
                    <a:pt x="18201" y="1909"/>
                  </a:lnTo>
                  <a:lnTo>
                    <a:pt x="18164" y="1720"/>
                  </a:lnTo>
                  <a:lnTo>
                    <a:pt x="18126" y="1531"/>
                  </a:lnTo>
                  <a:lnTo>
                    <a:pt x="18126" y="1531"/>
                  </a:lnTo>
                  <a:lnTo>
                    <a:pt x="18069" y="1418"/>
                  </a:lnTo>
                  <a:lnTo>
                    <a:pt x="18031" y="1285"/>
                  </a:lnTo>
                  <a:lnTo>
                    <a:pt x="17993" y="1153"/>
                  </a:lnTo>
                  <a:lnTo>
                    <a:pt x="17956" y="1021"/>
                  </a:lnTo>
                  <a:lnTo>
                    <a:pt x="17956" y="1021"/>
                  </a:lnTo>
                  <a:lnTo>
                    <a:pt x="17956" y="870"/>
                  </a:lnTo>
                  <a:lnTo>
                    <a:pt x="17975" y="699"/>
                  </a:lnTo>
                  <a:lnTo>
                    <a:pt x="18069" y="397"/>
                  </a:lnTo>
                  <a:lnTo>
                    <a:pt x="18069" y="397"/>
                  </a:lnTo>
                  <a:lnTo>
                    <a:pt x="18107" y="208"/>
                  </a:lnTo>
                  <a:lnTo>
                    <a:pt x="18164" y="114"/>
                  </a:lnTo>
                  <a:lnTo>
                    <a:pt x="18182" y="95"/>
                  </a:lnTo>
                  <a:lnTo>
                    <a:pt x="18220" y="95"/>
                  </a:lnTo>
                  <a:lnTo>
                    <a:pt x="18220" y="95"/>
                  </a:lnTo>
                  <a:lnTo>
                    <a:pt x="18542" y="38"/>
                  </a:lnTo>
                  <a:lnTo>
                    <a:pt x="18882" y="0"/>
                  </a:lnTo>
                  <a:lnTo>
                    <a:pt x="19222" y="0"/>
                  </a:lnTo>
                  <a:lnTo>
                    <a:pt x="19562" y="38"/>
                  </a:lnTo>
                  <a:lnTo>
                    <a:pt x="19562" y="38"/>
                  </a:lnTo>
                  <a:lnTo>
                    <a:pt x="19713" y="76"/>
                  </a:lnTo>
                  <a:lnTo>
                    <a:pt x="19884" y="132"/>
                  </a:lnTo>
                  <a:lnTo>
                    <a:pt x="20035" y="208"/>
                  </a:lnTo>
                  <a:lnTo>
                    <a:pt x="20091" y="265"/>
                  </a:lnTo>
                  <a:lnTo>
                    <a:pt x="20148" y="321"/>
                  </a:lnTo>
                  <a:lnTo>
                    <a:pt x="20148" y="321"/>
                  </a:lnTo>
                  <a:close/>
                  <a:moveTo>
                    <a:pt x="17748" y="6143"/>
                  </a:moveTo>
                  <a:lnTo>
                    <a:pt x="17748" y="6143"/>
                  </a:lnTo>
                  <a:lnTo>
                    <a:pt x="17823" y="6256"/>
                  </a:lnTo>
                  <a:lnTo>
                    <a:pt x="17899" y="6370"/>
                  </a:lnTo>
                  <a:lnTo>
                    <a:pt x="17956" y="6521"/>
                  </a:lnTo>
                  <a:lnTo>
                    <a:pt x="17993" y="6691"/>
                  </a:lnTo>
                  <a:lnTo>
                    <a:pt x="18069" y="7069"/>
                  </a:lnTo>
                  <a:lnTo>
                    <a:pt x="18126" y="7466"/>
                  </a:lnTo>
                  <a:lnTo>
                    <a:pt x="18164" y="7882"/>
                  </a:lnTo>
                  <a:lnTo>
                    <a:pt x="18182" y="8279"/>
                  </a:lnTo>
                  <a:lnTo>
                    <a:pt x="18201" y="8940"/>
                  </a:lnTo>
                  <a:lnTo>
                    <a:pt x="18201" y="8940"/>
                  </a:lnTo>
                  <a:lnTo>
                    <a:pt x="18182" y="9299"/>
                  </a:lnTo>
                  <a:lnTo>
                    <a:pt x="18145" y="9488"/>
                  </a:lnTo>
                  <a:lnTo>
                    <a:pt x="18107" y="9658"/>
                  </a:lnTo>
                  <a:lnTo>
                    <a:pt x="18107" y="9658"/>
                  </a:lnTo>
                  <a:lnTo>
                    <a:pt x="18050" y="9772"/>
                  </a:lnTo>
                  <a:lnTo>
                    <a:pt x="17993" y="9904"/>
                  </a:lnTo>
                  <a:lnTo>
                    <a:pt x="17899" y="10017"/>
                  </a:lnTo>
                  <a:lnTo>
                    <a:pt x="17823" y="10112"/>
                  </a:lnTo>
                  <a:lnTo>
                    <a:pt x="17710" y="10206"/>
                  </a:lnTo>
                  <a:lnTo>
                    <a:pt x="17615" y="10282"/>
                  </a:lnTo>
                  <a:lnTo>
                    <a:pt x="17502" y="10358"/>
                  </a:lnTo>
                  <a:lnTo>
                    <a:pt x="17370" y="10414"/>
                  </a:lnTo>
                  <a:lnTo>
                    <a:pt x="17370" y="10414"/>
                  </a:lnTo>
                  <a:lnTo>
                    <a:pt x="17162" y="10471"/>
                  </a:lnTo>
                  <a:lnTo>
                    <a:pt x="16954" y="10509"/>
                  </a:lnTo>
                  <a:lnTo>
                    <a:pt x="16746" y="10528"/>
                  </a:lnTo>
                  <a:lnTo>
                    <a:pt x="16538" y="10547"/>
                  </a:lnTo>
                  <a:lnTo>
                    <a:pt x="16538" y="10547"/>
                  </a:lnTo>
                  <a:lnTo>
                    <a:pt x="16179" y="10566"/>
                  </a:lnTo>
                  <a:lnTo>
                    <a:pt x="15801" y="10566"/>
                  </a:lnTo>
                  <a:lnTo>
                    <a:pt x="15801" y="10566"/>
                  </a:lnTo>
                  <a:lnTo>
                    <a:pt x="15631" y="10566"/>
                  </a:lnTo>
                  <a:lnTo>
                    <a:pt x="15480" y="10547"/>
                  </a:lnTo>
                  <a:lnTo>
                    <a:pt x="15328" y="10509"/>
                  </a:lnTo>
                  <a:lnTo>
                    <a:pt x="15196" y="10452"/>
                  </a:lnTo>
                  <a:lnTo>
                    <a:pt x="15064" y="10358"/>
                  </a:lnTo>
                  <a:lnTo>
                    <a:pt x="14950" y="10263"/>
                  </a:lnTo>
                  <a:lnTo>
                    <a:pt x="14856" y="10150"/>
                  </a:lnTo>
                  <a:lnTo>
                    <a:pt x="14761" y="9999"/>
                  </a:lnTo>
                  <a:lnTo>
                    <a:pt x="14761" y="9999"/>
                  </a:lnTo>
                  <a:lnTo>
                    <a:pt x="14610" y="9734"/>
                  </a:lnTo>
                  <a:lnTo>
                    <a:pt x="14459" y="9469"/>
                  </a:lnTo>
                  <a:lnTo>
                    <a:pt x="14383" y="9337"/>
                  </a:lnTo>
                  <a:lnTo>
                    <a:pt x="14327" y="9205"/>
                  </a:lnTo>
                  <a:lnTo>
                    <a:pt x="14289" y="9054"/>
                  </a:lnTo>
                  <a:lnTo>
                    <a:pt x="14270" y="8902"/>
                  </a:lnTo>
                  <a:lnTo>
                    <a:pt x="14270" y="8902"/>
                  </a:lnTo>
                  <a:lnTo>
                    <a:pt x="14270" y="8770"/>
                  </a:lnTo>
                  <a:lnTo>
                    <a:pt x="14270" y="8619"/>
                  </a:lnTo>
                  <a:lnTo>
                    <a:pt x="14308" y="8354"/>
                  </a:lnTo>
                  <a:lnTo>
                    <a:pt x="14308" y="8354"/>
                  </a:lnTo>
                  <a:lnTo>
                    <a:pt x="14365" y="7919"/>
                  </a:lnTo>
                  <a:lnTo>
                    <a:pt x="14383" y="7712"/>
                  </a:lnTo>
                  <a:lnTo>
                    <a:pt x="14421" y="7504"/>
                  </a:lnTo>
                  <a:lnTo>
                    <a:pt x="14421" y="7504"/>
                  </a:lnTo>
                  <a:lnTo>
                    <a:pt x="14459" y="7371"/>
                  </a:lnTo>
                  <a:lnTo>
                    <a:pt x="14535" y="7239"/>
                  </a:lnTo>
                  <a:lnTo>
                    <a:pt x="14610" y="7107"/>
                  </a:lnTo>
                  <a:lnTo>
                    <a:pt x="14705" y="6993"/>
                  </a:lnTo>
                  <a:lnTo>
                    <a:pt x="14913" y="6785"/>
                  </a:lnTo>
                  <a:lnTo>
                    <a:pt x="15121" y="6578"/>
                  </a:lnTo>
                  <a:lnTo>
                    <a:pt x="15121" y="6578"/>
                  </a:lnTo>
                  <a:lnTo>
                    <a:pt x="15404" y="6313"/>
                  </a:lnTo>
                  <a:lnTo>
                    <a:pt x="15574" y="6162"/>
                  </a:lnTo>
                  <a:lnTo>
                    <a:pt x="15631" y="6124"/>
                  </a:lnTo>
                  <a:lnTo>
                    <a:pt x="15688" y="6124"/>
                  </a:lnTo>
                  <a:lnTo>
                    <a:pt x="15688" y="6124"/>
                  </a:lnTo>
                  <a:lnTo>
                    <a:pt x="15820" y="6011"/>
                  </a:lnTo>
                  <a:lnTo>
                    <a:pt x="15820" y="6011"/>
                  </a:lnTo>
                  <a:lnTo>
                    <a:pt x="15839" y="5973"/>
                  </a:lnTo>
                  <a:lnTo>
                    <a:pt x="15839" y="5973"/>
                  </a:lnTo>
                  <a:lnTo>
                    <a:pt x="16085" y="5878"/>
                  </a:lnTo>
                  <a:lnTo>
                    <a:pt x="16330" y="5822"/>
                  </a:lnTo>
                  <a:lnTo>
                    <a:pt x="16576" y="5765"/>
                  </a:lnTo>
                  <a:lnTo>
                    <a:pt x="16822" y="5746"/>
                  </a:lnTo>
                  <a:lnTo>
                    <a:pt x="16822" y="5746"/>
                  </a:lnTo>
                  <a:lnTo>
                    <a:pt x="16954" y="5746"/>
                  </a:lnTo>
                  <a:lnTo>
                    <a:pt x="17086" y="5765"/>
                  </a:lnTo>
                  <a:lnTo>
                    <a:pt x="17219" y="5784"/>
                  </a:lnTo>
                  <a:lnTo>
                    <a:pt x="17351" y="5822"/>
                  </a:lnTo>
                  <a:lnTo>
                    <a:pt x="17464" y="5878"/>
                  </a:lnTo>
                  <a:lnTo>
                    <a:pt x="17559" y="5954"/>
                  </a:lnTo>
                  <a:lnTo>
                    <a:pt x="17672" y="6029"/>
                  </a:lnTo>
                  <a:lnTo>
                    <a:pt x="17748" y="6143"/>
                  </a:lnTo>
                  <a:lnTo>
                    <a:pt x="17748" y="6143"/>
                  </a:lnTo>
                  <a:close/>
                  <a:moveTo>
                    <a:pt x="3818" y="5916"/>
                  </a:moveTo>
                  <a:lnTo>
                    <a:pt x="3818" y="5916"/>
                  </a:lnTo>
                  <a:lnTo>
                    <a:pt x="3856" y="6275"/>
                  </a:lnTo>
                  <a:lnTo>
                    <a:pt x="3875" y="6426"/>
                  </a:lnTo>
                  <a:lnTo>
                    <a:pt x="3856" y="6559"/>
                  </a:lnTo>
                  <a:lnTo>
                    <a:pt x="3818" y="6691"/>
                  </a:lnTo>
                  <a:lnTo>
                    <a:pt x="3761" y="6823"/>
                  </a:lnTo>
                  <a:lnTo>
                    <a:pt x="3686" y="6974"/>
                  </a:lnTo>
                  <a:lnTo>
                    <a:pt x="3572" y="7145"/>
                  </a:lnTo>
                  <a:lnTo>
                    <a:pt x="3572" y="7145"/>
                  </a:lnTo>
                  <a:lnTo>
                    <a:pt x="3251" y="7504"/>
                  </a:lnTo>
                  <a:lnTo>
                    <a:pt x="2911" y="7863"/>
                  </a:lnTo>
                  <a:lnTo>
                    <a:pt x="2552" y="8184"/>
                  </a:lnTo>
                  <a:lnTo>
                    <a:pt x="2193" y="8505"/>
                  </a:lnTo>
                  <a:lnTo>
                    <a:pt x="2193" y="8505"/>
                  </a:lnTo>
                  <a:lnTo>
                    <a:pt x="2060" y="8619"/>
                  </a:lnTo>
                  <a:lnTo>
                    <a:pt x="2060" y="8619"/>
                  </a:lnTo>
                  <a:lnTo>
                    <a:pt x="1758" y="8865"/>
                  </a:lnTo>
                  <a:lnTo>
                    <a:pt x="1663" y="8921"/>
                  </a:lnTo>
                  <a:lnTo>
                    <a:pt x="1588" y="8959"/>
                  </a:lnTo>
                  <a:lnTo>
                    <a:pt x="1493" y="8978"/>
                  </a:lnTo>
                  <a:lnTo>
                    <a:pt x="1399" y="8978"/>
                  </a:lnTo>
                  <a:lnTo>
                    <a:pt x="1399" y="8978"/>
                  </a:lnTo>
                  <a:lnTo>
                    <a:pt x="1361" y="8959"/>
                  </a:lnTo>
                  <a:lnTo>
                    <a:pt x="1323" y="8921"/>
                  </a:lnTo>
                  <a:lnTo>
                    <a:pt x="1285" y="8846"/>
                  </a:lnTo>
                  <a:lnTo>
                    <a:pt x="1267" y="8770"/>
                  </a:lnTo>
                  <a:lnTo>
                    <a:pt x="1229" y="8562"/>
                  </a:lnTo>
                  <a:lnTo>
                    <a:pt x="1229" y="8316"/>
                  </a:lnTo>
                  <a:lnTo>
                    <a:pt x="1267" y="7825"/>
                  </a:lnTo>
                  <a:lnTo>
                    <a:pt x="1285" y="7485"/>
                  </a:lnTo>
                  <a:lnTo>
                    <a:pt x="1285" y="7485"/>
                  </a:lnTo>
                  <a:lnTo>
                    <a:pt x="1342" y="7012"/>
                  </a:lnTo>
                  <a:lnTo>
                    <a:pt x="1418" y="6540"/>
                  </a:lnTo>
                  <a:lnTo>
                    <a:pt x="1531" y="6067"/>
                  </a:lnTo>
                  <a:lnTo>
                    <a:pt x="1663" y="5614"/>
                  </a:lnTo>
                  <a:lnTo>
                    <a:pt x="1663" y="5614"/>
                  </a:lnTo>
                  <a:lnTo>
                    <a:pt x="1531" y="5689"/>
                  </a:lnTo>
                  <a:lnTo>
                    <a:pt x="1342" y="5822"/>
                  </a:lnTo>
                  <a:lnTo>
                    <a:pt x="1248" y="5859"/>
                  </a:lnTo>
                  <a:lnTo>
                    <a:pt x="1153" y="5897"/>
                  </a:lnTo>
                  <a:lnTo>
                    <a:pt x="1078" y="5897"/>
                  </a:lnTo>
                  <a:lnTo>
                    <a:pt x="1059" y="5878"/>
                  </a:lnTo>
                  <a:lnTo>
                    <a:pt x="1040" y="5859"/>
                  </a:lnTo>
                  <a:lnTo>
                    <a:pt x="1040" y="5859"/>
                  </a:lnTo>
                  <a:lnTo>
                    <a:pt x="1040" y="5822"/>
                  </a:lnTo>
                  <a:lnTo>
                    <a:pt x="1059" y="5803"/>
                  </a:lnTo>
                  <a:lnTo>
                    <a:pt x="1078" y="5803"/>
                  </a:lnTo>
                  <a:lnTo>
                    <a:pt x="1115" y="5822"/>
                  </a:lnTo>
                  <a:lnTo>
                    <a:pt x="1115" y="5822"/>
                  </a:lnTo>
                  <a:lnTo>
                    <a:pt x="1267" y="5765"/>
                  </a:lnTo>
                  <a:lnTo>
                    <a:pt x="1418" y="5689"/>
                  </a:lnTo>
                  <a:lnTo>
                    <a:pt x="1720" y="5500"/>
                  </a:lnTo>
                  <a:lnTo>
                    <a:pt x="1720" y="5500"/>
                  </a:lnTo>
                  <a:lnTo>
                    <a:pt x="1815" y="5236"/>
                  </a:lnTo>
                  <a:lnTo>
                    <a:pt x="1815" y="5236"/>
                  </a:lnTo>
                  <a:lnTo>
                    <a:pt x="1834" y="5217"/>
                  </a:lnTo>
                  <a:lnTo>
                    <a:pt x="1871" y="5217"/>
                  </a:lnTo>
                  <a:lnTo>
                    <a:pt x="1871" y="5217"/>
                  </a:lnTo>
                  <a:lnTo>
                    <a:pt x="1890" y="5236"/>
                  </a:lnTo>
                  <a:lnTo>
                    <a:pt x="1890" y="5273"/>
                  </a:lnTo>
                  <a:lnTo>
                    <a:pt x="1890" y="5273"/>
                  </a:lnTo>
                  <a:lnTo>
                    <a:pt x="1834" y="5425"/>
                  </a:lnTo>
                  <a:lnTo>
                    <a:pt x="1834" y="5425"/>
                  </a:lnTo>
                  <a:lnTo>
                    <a:pt x="2193" y="5179"/>
                  </a:lnTo>
                  <a:lnTo>
                    <a:pt x="2193" y="5179"/>
                  </a:lnTo>
                  <a:lnTo>
                    <a:pt x="2627" y="4876"/>
                  </a:lnTo>
                  <a:lnTo>
                    <a:pt x="2627" y="4876"/>
                  </a:lnTo>
                  <a:lnTo>
                    <a:pt x="2911" y="4687"/>
                  </a:lnTo>
                  <a:lnTo>
                    <a:pt x="3062" y="4612"/>
                  </a:lnTo>
                  <a:lnTo>
                    <a:pt x="3232" y="4555"/>
                  </a:lnTo>
                  <a:lnTo>
                    <a:pt x="3232" y="4555"/>
                  </a:lnTo>
                  <a:lnTo>
                    <a:pt x="3327" y="4555"/>
                  </a:lnTo>
                  <a:lnTo>
                    <a:pt x="3402" y="4593"/>
                  </a:lnTo>
                  <a:lnTo>
                    <a:pt x="3478" y="4650"/>
                  </a:lnTo>
                  <a:lnTo>
                    <a:pt x="3535" y="4706"/>
                  </a:lnTo>
                  <a:lnTo>
                    <a:pt x="3591" y="4782"/>
                  </a:lnTo>
                  <a:lnTo>
                    <a:pt x="3629" y="4876"/>
                  </a:lnTo>
                  <a:lnTo>
                    <a:pt x="3705" y="5084"/>
                  </a:lnTo>
                  <a:lnTo>
                    <a:pt x="3742" y="5311"/>
                  </a:lnTo>
                  <a:lnTo>
                    <a:pt x="3780" y="5538"/>
                  </a:lnTo>
                  <a:lnTo>
                    <a:pt x="3818" y="5916"/>
                  </a:lnTo>
                  <a:lnTo>
                    <a:pt x="3818" y="5916"/>
                  </a:lnTo>
                  <a:close/>
                  <a:moveTo>
                    <a:pt x="7674" y="5784"/>
                  </a:moveTo>
                  <a:lnTo>
                    <a:pt x="7674" y="5784"/>
                  </a:lnTo>
                  <a:lnTo>
                    <a:pt x="7693" y="5973"/>
                  </a:lnTo>
                  <a:lnTo>
                    <a:pt x="7712" y="6181"/>
                  </a:lnTo>
                  <a:lnTo>
                    <a:pt x="7693" y="6389"/>
                  </a:lnTo>
                  <a:lnTo>
                    <a:pt x="7655" y="6596"/>
                  </a:lnTo>
                  <a:lnTo>
                    <a:pt x="7617" y="6804"/>
                  </a:lnTo>
                  <a:lnTo>
                    <a:pt x="7541" y="7012"/>
                  </a:lnTo>
                  <a:lnTo>
                    <a:pt x="7409" y="7390"/>
                  </a:lnTo>
                  <a:lnTo>
                    <a:pt x="7409" y="7390"/>
                  </a:lnTo>
                  <a:lnTo>
                    <a:pt x="7296" y="7636"/>
                  </a:lnTo>
                  <a:lnTo>
                    <a:pt x="7220" y="7787"/>
                  </a:lnTo>
                  <a:lnTo>
                    <a:pt x="7126" y="7938"/>
                  </a:lnTo>
                  <a:lnTo>
                    <a:pt x="7031" y="8071"/>
                  </a:lnTo>
                  <a:lnTo>
                    <a:pt x="6918" y="8184"/>
                  </a:lnTo>
                  <a:lnTo>
                    <a:pt x="6861" y="8222"/>
                  </a:lnTo>
                  <a:lnTo>
                    <a:pt x="6804" y="8241"/>
                  </a:lnTo>
                  <a:lnTo>
                    <a:pt x="6767" y="8241"/>
                  </a:lnTo>
                  <a:lnTo>
                    <a:pt x="6710" y="8222"/>
                  </a:lnTo>
                  <a:lnTo>
                    <a:pt x="6710" y="8222"/>
                  </a:lnTo>
                  <a:lnTo>
                    <a:pt x="6615" y="8165"/>
                  </a:lnTo>
                  <a:lnTo>
                    <a:pt x="6521" y="8071"/>
                  </a:lnTo>
                  <a:lnTo>
                    <a:pt x="6389" y="7882"/>
                  </a:lnTo>
                  <a:lnTo>
                    <a:pt x="6389" y="7882"/>
                  </a:lnTo>
                  <a:lnTo>
                    <a:pt x="6029" y="7315"/>
                  </a:lnTo>
                  <a:lnTo>
                    <a:pt x="6029" y="7315"/>
                  </a:lnTo>
                  <a:lnTo>
                    <a:pt x="5840" y="7031"/>
                  </a:lnTo>
                  <a:lnTo>
                    <a:pt x="5689" y="6748"/>
                  </a:lnTo>
                  <a:lnTo>
                    <a:pt x="5557" y="6426"/>
                  </a:lnTo>
                  <a:lnTo>
                    <a:pt x="5462" y="6105"/>
                  </a:lnTo>
                  <a:lnTo>
                    <a:pt x="5406" y="5784"/>
                  </a:lnTo>
                  <a:lnTo>
                    <a:pt x="5387" y="5444"/>
                  </a:lnTo>
                  <a:lnTo>
                    <a:pt x="5387" y="5103"/>
                  </a:lnTo>
                  <a:lnTo>
                    <a:pt x="5444" y="4763"/>
                  </a:lnTo>
                  <a:lnTo>
                    <a:pt x="5444" y="4763"/>
                  </a:lnTo>
                  <a:lnTo>
                    <a:pt x="5425" y="4744"/>
                  </a:lnTo>
                  <a:lnTo>
                    <a:pt x="5425" y="4744"/>
                  </a:lnTo>
                  <a:lnTo>
                    <a:pt x="5425" y="4555"/>
                  </a:lnTo>
                  <a:lnTo>
                    <a:pt x="5425" y="4555"/>
                  </a:lnTo>
                  <a:lnTo>
                    <a:pt x="5462" y="4309"/>
                  </a:lnTo>
                  <a:lnTo>
                    <a:pt x="5538" y="4064"/>
                  </a:lnTo>
                  <a:lnTo>
                    <a:pt x="5538" y="4064"/>
                  </a:lnTo>
                  <a:lnTo>
                    <a:pt x="5670" y="3856"/>
                  </a:lnTo>
                  <a:lnTo>
                    <a:pt x="5746" y="3742"/>
                  </a:lnTo>
                  <a:lnTo>
                    <a:pt x="5822" y="3629"/>
                  </a:lnTo>
                  <a:lnTo>
                    <a:pt x="5935" y="3553"/>
                  </a:lnTo>
                  <a:lnTo>
                    <a:pt x="6029" y="3497"/>
                  </a:lnTo>
                  <a:lnTo>
                    <a:pt x="6143" y="3478"/>
                  </a:lnTo>
                  <a:lnTo>
                    <a:pt x="6218" y="3478"/>
                  </a:lnTo>
                  <a:lnTo>
                    <a:pt x="6275" y="3516"/>
                  </a:lnTo>
                  <a:lnTo>
                    <a:pt x="6275" y="3516"/>
                  </a:lnTo>
                  <a:lnTo>
                    <a:pt x="6351" y="3553"/>
                  </a:lnTo>
                  <a:lnTo>
                    <a:pt x="6407" y="3610"/>
                  </a:lnTo>
                  <a:lnTo>
                    <a:pt x="6521" y="3742"/>
                  </a:lnTo>
                  <a:lnTo>
                    <a:pt x="6521" y="3742"/>
                  </a:lnTo>
                  <a:lnTo>
                    <a:pt x="6729" y="4007"/>
                  </a:lnTo>
                  <a:lnTo>
                    <a:pt x="6918" y="4272"/>
                  </a:lnTo>
                  <a:lnTo>
                    <a:pt x="6918" y="4272"/>
                  </a:lnTo>
                  <a:lnTo>
                    <a:pt x="7145" y="4631"/>
                  </a:lnTo>
                  <a:lnTo>
                    <a:pt x="7371" y="4990"/>
                  </a:lnTo>
                  <a:lnTo>
                    <a:pt x="7466" y="5179"/>
                  </a:lnTo>
                  <a:lnTo>
                    <a:pt x="7541" y="5368"/>
                  </a:lnTo>
                  <a:lnTo>
                    <a:pt x="7617" y="5576"/>
                  </a:lnTo>
                  <a:lnTo>
                    <a:pt x="7674" y="5784"/>
                  </a:lnTo>
                  <a:lnTo>
                    <a:pt x="7674" y="5784"/>
                  </a:lnTo>
                  <a:close/>
                  <a:moveTo>
                    <a:pt x="13457" y="18031"/>
                  </a:moveTo>
                  <a:lnTo>
                    <a:pt x="13457" y="18031"/>
                  </a:lnTo>
                  <a:lnTo>
                    <a:pt x="13476" y="18239"/>
                  </a:lnTo>
                  <a:lnTo>
                    <a:pt x="13495" y="18466"/>
                  </a:lnTo>
                  <a:lnTo>
                    <a:pt x="13495" y="18882"/>
                  </a:lnTo>
                  <a:lnTo>
                    <a:pt x="13495" y="18882"/>
                  </a:lnTo>
                  <a:lnTo>
                    <a:pt x="13476" y="19165"/>
                  </a:lnTo>
                  <a:lnTo>
                    <a:pt x="13457" y="19354"/>
                  </a:lnTo>
                  <a:lnTo>
                    <a:pt x="13438" y="19562"/>
                  </a:lnTo>
                  <a:lnTo>
                    <a:pt x="13401" y="19732"/>
                  </a:lnTo>
                  <a:lnTo>
                    <a:pt x="13325" y="19884"/>
                  </a:lnTo>
                  <a:lnTo>
                    <a:pt x="13287" y="19940"/>
                  </a:lnTo>
                  <a:lnTo>
                    <a:pt x="13249" y="19978"/>
                  </a:lnTo>
                  <a:lnTo>
                    <a:pt x="13193" y="19978"/>
                  </a:lnTo>
                  <a:lnTo>
                    <a:pt x="13117" y="19978"/>
                  </a:lnTo>
                  <a:lnTo>
                    <a:pt x="13117" y="19978"/>
                  </a:lnTo>
                  <a:lnTo>
                    <a:pt x="13098" y="19940"/>
                  </a:lnTo>
                  <a:lnTo>
                    <a:pt x="13060" y="19902"/>
                  </a:lnTo>
                  <a:lnTo>
                    <a:pt x="13060" y="19902"/>
                  </a:lnTo>
                  <a:lnTo>
                    <a:pt x="12890" y="19581"/>
                  </a:lnTo>
                  <a:lnTo>
                    <a:pt x="12890" y="19581"/>
                  </a:lnTo>
                  <a:lnTo>
                    <a:pt x="12796" y="19449"/>
                  </a:lnTo>
                  <a:lnTo>
                    <a:pt x="12701" y="19316"/>
                  </a:lnTo>
                  <a:lnTo>
                    <a:pt x="12512" y="19071"/>
                  </a:lnTo>
                  <a:lnTo>
                    <a:pt x="12512" y="19071"/>
                  </a:lnTo>
                  <a:lnTo>
                    <a:pt x="12361" y="18806"/>
                  </a:lnTo>
                  <a:lnTo>
                    <a:pt x="12229" y="18542"/>
                  </a:lnTo>
                  <a:lnTo>
                    <a:pt x="12229" y="18542"/>
                  </a:lnTo>
                  <a:lnTo>
                    <a:pt x="12078" y="18258"/>
                  </a:lnTo>
                  <a:lnTo>
                    <a:pt x="11945" y="17975"/>
                  </a:lnTo>
                  <a:lnTo>
                    <a:pt x="11945" y="17975"/>
                  </a:lnTo>
                  <a:lnTo>
                    <a:pt x="11889" y="17842"/>
                  </a:lnTo>
                  <a:lnTo>
                    <a:pt x="11870" y="17710"/>
                  </a:lnTo>
                  <a:lnTo>
                    <a:pt x="11870" y="17578"/>
                  </a:lnTo>
                  <a:lnTo>
                    <a:pt x="11870" y="17426"/>
                  </a:lnTo>
                  <a:lnTo>
                    <a:pt x="11908" y="17294"/>
                  </a:lnTo>
                  <a:lnTo>
                    <a:pt x="11945" y="17143"/>
                  </a:lnTo>
                  <a:lnTo>
                    <a:pt x="12040" y="16878"/>
                  </a:lnTo>
                  <a:lnTo>
                    <a:pt x="12040" y="16878"/>
                  </a:lnTo>
                  <a:lnTo>
                    <a:pt x="12078" y="16803"/>
                  </a:lnTo>
                  <a:lnTo>
                    <a:pt x="12115" y="16727"/>
                  </a:lnTo>
                  <a:lnTo>
                    <a:pt x="12248" y="16614"/>
                  </a:lnTo>
                  <a:lnTo>
                    <a:pt x="12380" y="16500"/>
                  </a:lnTo>
                  <a:lnTo>
                    <a:pt x="12531" y="16406"/>
                  </a:lnTo>
                  <a:lnTo>
                    <a:pt x="12531" y="16406"/>
                  </a:lnTo>
                  <a:lnTo>
                    <a:pt x="12909" y="16179"/>
                  </a:lnTo>
                  <a:lnTo>
                    <a:pt x="12909" y="16179"/>
                  </a:lnTo>
                  <a:lnTo>
                    <a:pt x="12928" y="16179"/>
                  </a:lnTo>
                  <a:lnTo>
                    <a:pt x="12947" y="16179"/>
                  </a:lnTo>
                  <a:lnTo>
                    <a:pt x="12947" y="16179"/>
                  </a:lnTo>
                  <a:lnTo>
                    <a:pt x="12966" y="16198"/>
                  </a:lnTo>
                  <a:lnTo>
                    <a:pt x="12966" y="16198"/>
                  </a:lnTo>
                  <a:lnTo>
                    <a:pt x="12985" y="16217"/>
                  </a:lnTo>
                  <a:lnTo>
                    <a:pt x="13004" y="16255"/>
                  </a:lnTo>
                  <a:lnTo>
                    <a:pt x="13004" y="16255"/>
                  </a:lnTo>
                  <a:lnTo>
                    <a:pt x="13023" y="16274"/>
                  </a:lnTo>
                  <a:lnTo>
                    <a:pt x="13023" y="16274"/>
                  </a:lnTo>
                  <a:lnTo>
                    <a:pt x="13098" y="16500"/>
                  </a:lnTo>
                  <a:lnTo>
                    <a:pt x="13174" y="16746"/>
                  </a:lnTo>
                  <a:lnTo>
                    <a:pt x="13287" y="17219"/>
                  </a:lnTo>
                  <a:lnTo>
                    <a:pt x="13287" y="17219"/>
                  </a:lnTo>
                  <a:lnTo>
                    <a:pt x="13382" y="17634"/>
                  </a:lnTo>
                  <a:lnTo>
                    <a:pt x="13457" y="18031"/>
                  </a:lnTo>
                  <a:lnTo>
                    <a:pt x="13457" y="18031"/>
                  </a:lnTo>
                  <a:close/>
                  <a:moveTo>
                    <a:pt x="10150" y="31885"/>
                  </a:moveTo>
                  <a:lnTo>
                    <a:pt x="10150" y="31885"/>
                  </a:lnTo>
                  <a:lnTo>
                    <a:pt x="10225" y="32226"/>
                  </a:lnTo>
                  <a:lnTo>
                    <a:pt x="10282" y="32566"/>
                  </a:lnTo>
                  <a:lnTo>
                    <a:pt x="10282" y="32755"/>
                  </a:lnTo>
                  <a:lnTo>
                    <a:pt x="10282" y="32925"/>
                  </a:lnTo>
                  <a:lnTo>
                    <a:pt x="10263" y="33095"/>
                  </a:lnTo>
                  <a:lnTo>
                    <a:pt x="10244" y="33284"/>
                  </a:lnTo>
                  <a:lnTo>
                    <a:pt x="10244" y="33284"/>
                  </a:lnTo>
                  <a:lnTo>
                    <a:pt x="10206" y="33397"/>
                  </a:lnTo>
                  <a:lnTo>
                    <a:pt x="10169" y="33492"/>
                  </a:lnTo>
                  <a:lnTo>
                    <a:pt x="10112" y="33549"/>
                  </a:lnTo>
                  <a:lnTo>
                    <a:pt x="10055" y="33586"/>
                  </a:lnTo>
                  <a:lnTo>
                    <a:pt x="9980" y="33586"/>
                  </a:lnTo>
                  <a:lnTo>
                    <a:pt x="9885" y="33605"/>
                  </a:lnTo>
                  <a:lnTo>
                    <a:pt x="9677" y="33624"/>
                  </a:lnTo>
                  <a:lnTo>
                    <a:pt x="9677" y="33624"/>
                  </a:lnTo>
                  <a:lnTo>
                    <a:pt x="9148" y="33662"/>
                  </a:lnTo>
                  <a:lnTo>
                    <a:pt x="8619" y="33700"/>
                  </a:lnTo>
                  <a:lnTo>
                    <a:pt x="8619" y="33700"/>
                  </a:lnTo>
                  <a:lnTo>
                    <a:pt x="8487" y="33700"/>
                  </a:lnTo>
                  <a:lnTo>
                    <a:pt x="8373" y="33662"/>
                  </a:lnTo>
                  <a:lnTo>
                    <a:pt x="8260" y="33605"/>
                  </a:lnTo>
                  <a:lnTo>
                    <a:pt x="8203" y="33567"/>
                  </a:lnTo>
                  <a:lnTo>
                    <a:pt x="8165" y="33511"/>
                  </a:lnTo>
                  <a:lnTo>
                    <a:pt x="8165" y="33511"/>
                  </a:lnTo>
                  <a:lnTo>
                    <a:pt x="8052" y="33341"/>
                  </a:lnTo>
                  <a:lnTo>
                    <a:pt x="7976" y="33152"/>
                  </a:lnTo>
                  <a:lnTo>
                    <a:pt x="7806" y="32774"/>
                  </a:lnTo>
                  <a:lnTo>
                    <a:pt x="7806" y="32774"/>
                  </a:lnTo>
                  <a:lnTo>
                    <a:pt x="7560" y="32226"/>
                  </a:lnTo>
                  <a:lnTo>
                    <a:pt x="7466" y="31980"/>
                  </a:lnTo>
                  <a:lnTo>
                    <a:pt x="7409" y="31734"/>
                  </a:lnTo>
                  <a:lnTo>
                    <a:pt x="7390" y="31621"/>
                  </a:lnTo>
                  <a:lnTo>
                    <a:pt x="7390" y="31488"/>
                  </a:lnTo>
                  <a:lnTo>
                    <a:pt x="7409" y="31375"/>
                  </a:lnTo>
                  <a:lnTo>
                    <a:pt x="7447" y="31243"/>
                  </a:lnTo>
                  <a:lnTo>
                    <a:pt x="7504" y="31129"/>
                  </a:lnTo>
                  <a:lnTo>
                    <a:pt x="7579" y="30997"/>
                  </a:lnTo>
                  <a:lnTo>
                    <a:pt x="7655" y="30865"/>
                  </a:lnTo>
                  <a:lnTo>
                    <a:pt x="7787" y="30732"/>
                  </a:lnTo>
                  <a:lnTo>
                    <a:pt x="7787" y="30732"/>
                  </a:lnTo>
                  <a:lnTo>
                    <a:pt x="7920" y="30581"/>
                  </a:lnTo>
                  <a:lnTo>
                    <a:pt x="8090" y="30430"/>
                  </a:lnTo>
                  <a:lnTo>
                    <a:pt x="8430" y="30184"/>
                  </a:lnTo>
                  <a:lnTo>
                    <a:pt x="8789" y="29939"/>
                  </a:lnTo>
                  <a:lnTo>
                    <a:pt x="9129" y="29712"/>
                  </a:lnTo>
                  <a:lnTo>
                    <a:pt x="9129" y="29712"/>
                  </a:lnTo>
                  <a:lnTo>
                    <a:pt x="9413" y="29523"/>
                  </a:lnTo>
                  <a:lnTo>
                    <a:pt x="9696" y="29334"/>
                  </a:lnTo>
                  <a:lnTo>
                    <a:pt x="9696" y="29334"/>
                  </a:lnTo>
                  <a:lnTo>
                    <a:pt x="9791" y="29296"/>
                  </a:lnTo>
                  <a:lnTo>
                    <a:pt x="9828" y="29296"/>
                  </a:lnTo>
                  <a:lnTo>
                    <a:pt x="9828" y="29296"/>
                  </a:lnTo>
                  <a:lnTo>
                    <a:pt x="9847" y="29334"/>
                  </a:lnTo>
                  <a:lnTo>
                    <a:pt x="9847" y="29334"/>
                  </a:lnTo>
                  <a:lnTo>
                    <a:pt x="9866" y="29353"/>
                  </a:lnTo>
                  <a:lnTo>
                    <a:pt x="9866" y="29372"/>
                  </a:lnTo>
                  <a:lnTo>
                    <a:pt x="9866" y="29372"/>
                  </a:lnTo>
                  <a:lnTo>
                    <a:pt x="9885" y="29901"/>
                  </a:lnTo>
                  <a:lnTo>
                    <a:pt x="9885" y="29901"/>
                  </a:lnTo>
                  <a:lnTo>
                    <a:pt x="9904" y="30222"/>
                  </a:lnTo>
                  <a:lnTo>
                    <a:pt x="9942" y="30562"/>
                  </a:lnTo>
                  <a:lnTo>
                    <a:pt x="10055" y="31224"/>
                  </a:lnTo>
                  <a:lnTo>
                    <a:pt x="10055" y="31224"/>
                  </a:lnTo>
                  <a:lnTo>
                    <a:pt x="10150" y="31885"/>
                  </a:lnTo>
                  <a:lnTo>
                    <a:pt x="10150" y="31885"/>
                  </a:lnTo>
                  <a:close/>
                  <a:moveTo>
                    <a:pt x="18882" y="35136"/>
                  </a:moveTo>
                  <a:lnTo>
                    <a:pt x="18882" y="35136"/>
                  </a:lnTo>
                  <a:lnTo>
                    <a:pt x="18901" y="34928"/>
                  </a:lnTo>
                  <a:lnTo>
                    <a:pt x="18901" y="34739"/>
                  </a:lnTo>
                  <a:lnTo>
                    <a:pt x="18882" y="34550"/>
                  </a:lnTo>
                  <a:lnTo>
                    <a:pt x="18825" y="34361"/>
                  </a:lnTo>
                  <a:lnTo>
                    <a:pt x="18825" y="34361"/>
                  </a:lnTo>
                  <a:lnTo>
                    <a:pt x="18712" y="34172"/>
                  </a:lnTo>
                  <a:lnTo>
                    <a:pt x="18598" y="34002"/>
                  </a:lnTo>
                  <a:lnTo>
                    <a:pt x="18447" y="33832"/>
                  </a:lnTo>
                  <a:lnTo>
                    <a:pt x="18315" y="33681"/>
                  </a:lnTo>
                  <a:lnTo>
                    <a:pt x="18315" y="33681"/>
                  </a:lnTo>
                  <a:lnTo>
                    <a:pt x="18182" y="33322"/>
                  </a:lnTo>
                  <a:lnTo>
                    <a:pt x="18182" y="33322"/>
                  </a:lnTo>
                  <a:lnTo>
                    <a:pt x="18806" y="33265"/>
                  </a:lnTo>
                  <a:lnTo>
                    <a:pt x="19430" y="33189"/>
                  </a:lnTo>
                  <a:lnTo>
                    <a:pt x="19430" y="33189"/>
                  </a:lnTo>
                  <a:lnTo>
                    <a:pt x="19713" y="33189"/>
                  </a:lnTo>
                  <a:lnTo>
                    <a:pt x="19846" y="33208"/>
                  </a:lnTo>
                  <a:lnTo>
                    <a:pt x="19978" y="33246"/>
                  </a:lnTo>
                  <a:lnTo>
                    <a:pt x="19978" y="33246"/>
                  </a:lnTo>
                  <a:lnTo>
                    <a:pt x="20091" y="33322"/>
                  </a:lnTo>
                  <a:lnTo>
                    <a:pt x="20186" y="33416"/>
                  </a:lnTo>
                  <a:lnTo>
                    <a:pt x="20262" y="33511"/>
                  </a:lnTo>
                  <a:lnTo>
                    <a:pt x="20299" y="33567"/>
                  </a:lnTo>
                  <a:lnTo>
                    <a:pt x="20318" y="33624"/>
                  </a:lnTo>
                  <a:lnTo>
                    <a:pt x="20318" y="33624"/>
                  </a:lnTo>
                  <a:lnTo>
                    <a:pt x="20318" y="33738"/>
                  </a:lnTo>
                  <a:lnTo>
                    <a:pt x="20299" y="33851"/>
                  </a:lnTo>
                  <a:lnTo>
                    <a:pt x="20262" y="33964"/>
                  </a:lnTo>
                  <a:lnTo>
                    <a:pt x="20205" y="34078"/>
                  </a:lnTo>
                  <a:lnTo>
                    <a:pt x="20091" y="34286"/>
                  </a:lnTo>
                  <a:lnTo>
                    <a:pt x="19959" y="34475"/>
                  </a:lnTo>
                  <a:lnTo>
                    <a:pt x="19959" y="34475"/>
                  </a:lnTo>
                  <a:lnTo>
                    <a:pt x="19770" y="34739"/>
                  </a:lnTo>
                  <a:lnTo>
                    <a:pt x="19562" y="35004"/>
                  </a:lnTo>
                  <a:lnTo>
                    <a:pt x="19109" y="35476"/>
                  </a:lnTo>
                  <a:lnTo>
                    <a:pt x="19109" y="35476"/>
                  </a:lnTo>
                  <a:lnTo>
                    <a:pt x="19052" y="35552"/>
                  </a:lnTo>
                  <a:lnTo>
                    <a:pt x="19052" y="35552"/>
                  </a:lnTo>
                  <a:lnTo>
                    <a:pt x="18882" y="35136"/>
                  </a:lnTo>
                  <a:lnTo>
                    <a:pt x="18882" y="35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55375" y="3920400"/>
              <a:ext cx="1283850" cy="1426550"/>
            </a:xfrm>
            <a:custGeom>
              <a:avLst/>
              <a:gdLst/>
              <a:ahLst/>
              <a:cxnLst/>
              <a:rect l="l" t="t" r="r" b="b"/>
              <a:pathLst>
                <a:path w="51354" h="57062" extrusionOk="0">
                  <a:moveTo>
                    <a:pt x="19695" y="50957"/>
                  </a:moveTo>
                  <a:lnTo>
                    <a:pt x="19695" y="50957"/>
                  </a:lnTo>
                  <a:lnTo>
                    <a:pt x="19714" y="51127"/>
                  </a:lnTo>
                  <a:lnTo>
                    <a:pt x="19733" y="51316"/>
                  </a:lnTo>
                  <a:lnTo>
                    <a:pt x="19733" y="51675"/>
                  </a:lnTo>
                  <a:lnTo>
                    <a:pt x="19733" y="51675"/>
                  </a:lnTo>
                  <a:lnTo>
                    <a:pt x="19695" y="51939"/>
                  </a:lnTo>
                  <a:lnTo>
                    <a:pt x="19657" y="52204"/>
                  </a:lnTo>
                  <a:lnTo>
                    <a:pt x="19601" y="52469"/>
                  </a:lnTo>
                  <a:lnTo>
                    <a:pt x="19563" y="52582"/>
                  </a:lnTo>
                  <a:lnTo>
                    <a:pt x="19506" y="52714"/>
                  </a:lnTo>
                  <a:lnTo>
                    <a:pt x="19506" y="52714"/>
                  </a:lnTo>
                  <a:lnTo>
                    <a:pt x="19431" y="52847"/>
                  </a:lnTo>
                  <a:lnTo>
                    <a:pt x="19374" y="52903"/>
                  </a:lnTo>
                  <a:lnTo>
                    <a:pt x="19336" y="52922"/>
                  </a:lnTo>
                  <a:lnTo>
                    <a:pt x="19298" y="52922"/>
                  </a:lnTo>
                  <a:lnTo>
                    <a:pt x="19298" y="52922"/>
                  </a:lnTo>
                  <a:lnTo>
                    <a:pt x="19223" y="52865"/>
                  </a:lnTo>
                  <a:lnTo>
                    <a:pt x="19147" y="52771"/>
                  </a:lnTo>
                  <a:lnTo>
                    <a:pt x="19090" y="52676"/>
                  </a:lnTo>
                  <a:lnTo>
                    <a:pt x="19034" y="52582"/>
                  </a:lnTo>
                  <a:lnTo>
                    <a:pt x="19034" y="52582"/>
                  </a:lnTo>
                  <a:lnTo>
                    <a:pt x="18807" y="52242"/>
                  </a:lnTo>
                  <a:lnTo>
                    <a:pt x="18580" y="51864"/>
                  </a:lnTo>
                  <a:lnTo>
                    <a:pt x="18580" y="51864"/>
                  </a:lnTo>
                  <a:lnTo>
                    <a:pt x="18523" y="51750"/>
                  </a:lnTo>
                  <a:lnTo>
                    <a:pt x="18505" y="51618"/>
                  </a:lnTo>
                  <a:lnTo>
                    <a:pt x="18523" y="51467"/>
                  </a:lnTo>
                  <a:lnTo>
                    <a:pt x="18580" y="51353"/>
                  </a:lnTo>
                  <a:lnTo>
                    <a:pt x="18580" y="51353"/>
                  </a:lnTo>
                  <a:lnTo>
                    <a:pt x="18901" y="50862"/>
                  </a:lnTo>
                  <a:lnTo>
                    <a:pt x="18901" y="50862"/>
                  </a:lnTo>
                  <a:lnTo>
                    <a:pt x="19128" y="50465"/>
                  </a:lnTo>
                  <a:lnTo>
                    <a:pt x="19374" y="50049"/>
                  </a:lnTo>
                  <a:lnTo>
                    <a:pt x="19374" y="50049"/>
                  </a:lnTo>
                  <a:lnTo>
                    <a:pt x="19393" y="50030"/>
                  </a:lnTo>
                  <a:lnTo>
                    <a:pt x="19412" y="50011"/>
                  </a:lnTo>
                  <a:lnTo>
                    <a:pt x="19412" y="50011"/>
                  </a:lnTo>
                  <a:lnTo>
                    <a:pt x="19468" y="49974"/>
                  </a:lnTo>
                  <a:lnTo>
                    <a:pt x="19487" y="49974"/>
                  </a:lnTo>
                  <a:lnTo>
                    <a:pt x="19506" y="49974"/>
                  </a:lnTo>
                  <a:lnTo>
                    <a:pt x="19506" y="49974"/>
                  </a:lnTo>
                  <a:lnTo>
                    <a:pt x="19525" y="50011"/>
                  </a:lnTo>
                  <a:lnTo>
                    <a:pt x="19506" y="50030"/>
                  </a:lnTo>
                  <a:lnTo>
                    <a:pt x="19506" y="50030"/>
                  </a:lnTo>
                  <a:lnTo>
                    <a:pt x="19450" y="50087"/>
                  </a:lnTo>
                  <a:lnTo>
                    <a:pt x="19450" y="50087"/>
                  </a:lnTo>
                  <a:lnTo>
                    <a:pt x="19487" y="50295"/>
                  </a:lnTo>
                  <a:lnTo>
                    <a:pt x="19544" y="50522"/>
                  </a:lnTo>
                  <a:lnTo>
                    <a:pt x="19695" y="50957"/>
                  </a:lnTo>
                  <a:lnTo>
                    <a:pt x="19695" y="50957"/>
                  </a:lnTo>
                  <a:close/>
                  <a:moveTo>
                    <a:pt x="12532" y="776"/>
                  </a:moveTo>
                  <a:lnTo>
                    <a:pt x="12532" y="776"/>
                  </a:lnTo>
                  <a:lnTo>
                    <a:pt x="12589" y="946"/>
                  </a:lnTo>
                  <a:lnTo>
                    <a:pt x="12626" y="1229"/>
                  </a:lnTo>
                  <a:lnTo>
                    <a:pt x="12683" y="1551"/>
                  </a:lnTo>
                  <a:lnTo>
                    <a:pt x="12702" y="1891"/>
                  </a:lnTo>
                  <a:lnTo>
                    <a:pt x="12702" y="2231"/>
                  </a:lnTo>
                  <a:lnTo>
                    <a:pt x="12683" y="2382"/>
                  </a:lnTo>
                  <a:lnTo>
                    <a:pt x="12645" y="2496"/>
                  </a:lnTo>
                  <a:lnTo>
                    <a:pt x="12608" y="2609"/>
                  </a:lnTo>
                  <a:lnTo>
                    <a:pt x="12551" y="2685"/>
                  </a:lnTo>
                  <a:lnTo>
                    <a:pt x="12475" y="2722"/>
                  </a:lnTo>
                  <a:lnTo>
                    <a:pt x="12362" y="2722"/>
                  </a:lnTo>
                  <a:lnTo>
                    <a:pt x="12362" y="2722"/>
                  </a:lnTo>
                  <a:lnTo>
                    <a:pt x="12135" y="2703"/>
                  </a:lnTo>
                  <a:lnTo>
                    <a:pt x="12003" y="2666"/>
                  </a:lnTo>
                  <a:lnTo>
                    <a:pt x="11870" y="2628"/>
                  </a:lnTo>
                  <a:lnTo>
                    <a:pt x="11757" y="2590"/>
                  </a:lnTo>
                  <a:lnTo>
                    <a:pt x="11663" y="2514"/>
                  </a:lnTo>
                  <a:lnTo>
                    <a:pt x="11587" y="2420"/>
                  </a:lnTo>
                  <a:lnTo>
                    <a:pt x="11568" y="2363"/>
                  </a:lnTo>
                  <a:lnTo>
                    <a:pt x="11549" y="2307"/>
                  </a:lnTo>
                  <a:lnTo>
                    <a:pt x="11549" y="2307"/>
                  </a:lnTo>
                  <a:lnTo>
                    <a:pt x="11530" y="2061"/>
                  </a:lnTo>
                  <a:lnTo>
                    <a:pt x="11530" y="1796"/>
                  </a:lnTo>
                  <a:lnTo>
                    <a:pt x="11568" y="1286"/>
                  </a:lnTo>
                  <a:lnTo>
                    <a:pt x="11568" y="1286"/>
                  </a:lnTo>
                  <a:lnTo>
                    <a:pt x="11549" y="1002"/>
                  </a:lnTo>
                  <a:lnTo>
                    <a:pt x="11568" y="719"/>
                  </a:lnTo>
                  <a:lnTo>
                    <a:pt x="11568" y="587"/>
                  </a:lnTo>
                  <a:lnTo>
                    <a:pt x="11606" y="454"/>
                  </a:lnTo>
                  <a:lnTo>
                    <a:pt x="11644" y="322"/>
                  </a:lnTo>
                  <a:lnTo>
                    <a:pt x="11700" y="190"/>
                  </a:lnTo>
                  <a:lnTo>
                    <a:pt x="11700" y="190"/>
                  </a:lnTo>
                  <a:lnTo>
                    <a:pt x="11757" y="133"/>
                  </a:lnTo>
                  <a:lnTo>
                    <a:pt x="11795" y="76"/>
                  </a:lnTo>
                  <a:lnTo>
                    <a:pt x="11870" y="39"/>
                  </a:lnTo>
                  <a:lnTo>
                    <a:pt x="11946" y="20"/>
                  </a:lnTo>
                  <a:lnTo>
                    <a:pt x="12022" y="1"/>
                  </a:lnTo>
                  <a:lnTo>
                    <a:pt x="12078" y="20"/>
                  </a:lnTo>
                  <a:lnTo>
                    <a:pt x="12154" y="39"/>
                  </a:lnTo>
                  <a:lnTo>
                    <a:pt x="12230" y="76"/>
                  </a:lnTo>
                  <a:lnTo>
                    <a:pt x="12230" y="76"/>
                  </a:lnTo>
                  <a:lnTo>
                    <a:pt x="12286" y="152"/>
                  </a:lnTo>
                  <a:lnTo>
                    <a:pt x="12324" y="228"/>
                  </a:lnTo>
                  <a:lnTo>
                    <a:pt x="12419" y="417"/>
                  </a:lnTo>
                  <a:lnTo>
                    <a:pt x="12532" y="776"/>
                  </a:lnTo>
                  <a:lnTo>
                    <a:pt x="12532" y="776"/>
                  </a:lnTo>
                  <a:close/>
                  <a:moveTo>
                    <a:pt x="2571" y="13836"/>
                  </a:moveTo>
                  <a:lnTo>
                    <a:pt x="2571" y="13836"/>
                  </a:lnTo>
                  <a:lnTo>
                    <a:pt x="2666" y="13930"/>
                  </a:lnTo>
                  <a:lnTo>
                    <a:pt x="2742" y="14025"/>
                  </a:lnTo>
                  <a:lnTo>
                    <a:pt x="2817" y="14138"/>
                  </a:lnTo>
                  <a:lnTo>
                    <a:pt x="2874" y="14252"/>
                  </a:lnTo>
                  <a:lnTo>
                    <a:pt x="2968" y="14479"/>
                  </a:lnTo>
                  <a:lnTo>
                    <a:pt x="3025" y="14705"/>
                  </a:lnTo>
                  <a:lnTo>
                    <a:pt x="3044" y="14970"/>
                  </a:lnTo>
                  <a:lnTo>
                    <a:pt x="3044" y="15216"/>
                  </a:lnTo>
                  <a:lnTo>
                    <a:pt x="3025" y="15480"/>
                  </a:lnTo>
                  <a:lnTo>
                    <a:pt x="2987" y="15726"/>
                  </a:lnTo>
                  <a:lnTo>
                    <a:pt x="2987" y="15726"/>
                  </a:lnTo>
                  <a:lnTo>
                    <a:pt x="2931" y="16028"/>
                  </a:lnTo>
                  <a:lnTo>
                    <a:pt x="2893" y="16161"/>
                  </a:lnTo>
                  <a:lnTo>
                    <a:pt x="2855" y="16293"/>
                  </a:lnTo>
                  <a:lnTo>
                    <a:pt x="2798" y="16406"/>
                  </a:lnTo>
                  <a:lnTo>
                    <a:pt x="2723" y="16539"/>
                  </a:lnTo>
                  <a:lnTo>
                    <a:pt x="2628" y="16652"/>
                  </a:lnTo>
                  <a:lnTo>
                    <a:pt x="2534" y="16784"/>
                  </a:lnTo>
                  <a:lnTo>
                    <a:pt x="2534" y="16784"/>
                  </a:lnTo>
                  <a:lnTo>
                    <a:pt x="2420" y="16917"/>
                  </a:lnTo>
                  <a:lnTo>
                    <a:pt x="2307" y="17030"/>
                  </a:lnTo>
                  <a:lnTo>
                    <a:pt x="2174" y="17125"/>
                  </a:lnTo>
                  <a:lnTo>
                    <a:pt x="2061" y="17219"/>
                  </a:lnTo>
                  <a:lnTo>
                    <a:pt x="1929" y="17295"/>
                  </a:lnTo>
                  <a:lnTo>
                    <a:pt x="1778" y="17351"/>
                  </a:lnTo>
                  <a:lnTo>
                    <a:pt x="1626" y="17408"/>
                  </a:lnTo>
                  <a:lnTo>
                    <a:pt x="1456" y="17465"/>
                  </a:lnTo>
                  <a:lnTo>
                    <a:pt x="1456" y="17465"/>
                  </a:lnTo>
                  <a:lnTo>
                    <a:pt x="1135" y="17578"/>
                  </a:lnTo>
                  <a:lnTo>
                    <a:pt x="814" y="17729"/>
                  </a:lnTo>
                  <a:lnTo>
                    <a:pt x="814" y="17729"/>
                  </a:lnTo>
                  <a:lnTo>
                    <a:pt x="644" y="17824"/>
                  </a:lnTo>
                  <a:lnTo>
                    <a:pt x="644" y="17824"/>
                  </a:lnTo>
                  <a:lnTo>
                    <a:pt x="303" y="18032"/>
                  </a:lnTo>
                  <a:lnTo>
                    <a:pt x="303" y="18032"/>
                  </a:lnTo>
                  <a:lnTo>
                    <a:pt x="284" y="18032"/>
                  </a:lnTo>
                  <a:lnTo>
                    <a:pt x="247" y="18013"/>
                  </a:lnTo>
                  <a:lnTo>
                    <a:pt x="247" y="18013"/>
                  </a:lnTo>
                  <a:lnTo>
                    <a:pt x="247" y="17994"/>
                  </a:lnTo>
                  <a:lnTo>
                    <a:pt x="266" y="17975"/>
                  </a:lnTo>
                  <a:lnTo>
                    <a:pt x="266" y="17975"/>
                  </a:lnTo>
                  <a:lnTo>
                    <a:pt x="644" y="17729"/>
                  </a:lnTo>
                  <a:lnTo>
                    <a:pt x="644" y="17729"/>
                  </a:lnTo>
                  <a:lnTo>
                    <a:pt x="814" y="17635"/>
                  </a:lnTo>
                  <a:lnTo>
                    <a:pt x="814" y="12551"/>
                  </a:lnTo>
                  <a:lnTo>
                    <a:pt x="814" y="12551"/>
                  </a:lnTo>
                  <a:lnTo>
                    <a:pt x="455" y="12248"/>
                  </a:lnTo>
                  <a:lnTo>
                    <a:pt x="284" y="12078"/>
                  </a:lnTo>
                  <a:lnTo>
                    <a:pt x="133" y="11908"/>
                  </a:lnTo>
                  <a:lnTo>
                    <a:pt x="133" y="11908"/>
                  </a:lnTo>
                  <a:lnTo>
                    <a:pt x="58" y="11814"/>
                  </a:lnTo>
                  <a:lnTo>
                    <a:pt x="20" y="11776"/>
                  </a:lnTo>
                  <a:lnTo>
                    <a:pt x="1" y="11719"/>
                  </a:lnTo>
                  <a:lnTo>
                    <a:pt x="1" y="11719"/>
                  </a:lnTo>
                  <a:lnTo>
                    <a:pt x="20" y="11700"/>
                  </a:lnTo>
                  <a:lnTo>
                    <a:pt x="58" y="11681"/>
                  </a:lnTo>
                  <a:lnTo>
                    <a:pt x="77" y="11700"/>
                  </a:lnTo>
                  <a:lnTo>
                    <a:pt x="77" y="11738"/>
                  </a:lnTo>
                  <a:lnTo>
                    <a:pt x="77" y="11738"/>
                  </a:lnTo>
                  <a:lnTo>
                    <a:pt x="247" y="11927"/>
                  </a:lnTo>
                  <a:lnTo>
                    <a:pt x="436" y="12116"/>
                  </a:lnTo>
                  <a:lnTo>
                    <a:pt x="625" y="12286"/>
                  </a:lnTo>
                  <a:lnTo>
                    <a:pt x="814" y="12456"/>
                  </a:lnTo>
                  <a:lnTo>
                    <a:pt x="814" y="12456"/>
                  </a:lnTo>
                  <a:lnTo>
                    <a:pt x="1211" y="12759"/>
                  </a:lnTo>
                  <a:lnTo>
                    <a:pt x="1607" y="13061"/>
                  </a:lnTo>
                  <a:lnTo>
                    <a:pt x="1607" y="13061"/>
                  </a:lnTo>
                  <a:lnTo>
                    <a:pt x="1853" y="13231"/>
                  </a:lnTo>
                  <a:lnTo>
                    <a:pt x="2099" y="13420"/>
                  </a:lnTo>
                  <a:lnTo>
                    <a:pt x="2345" y="13609"/>
                  </a:lnTo>
                  <a:lnTo>
                    <a:pt x="2571" y="13836"/>
                  </a:lnTo>
                  <a:lnTo>
                    <a:pt x="2571" y="13836"/>
                  </a:lnTo>
                  <a:close/>
                  <a:moveTo>
                    <a:pt x="51013" y="2099"/>
                  </a:moveTo>
                  <a:lnTo>
                    <a:pt x="51013" y="2099"/>
                  </a:lnTo>
                  <a:lnTo>
                    <a:pt x="51165" y="2477"/>
                  </a:lnTo>
                  <a:lnTo>
                    <a:pt x="51240" y="2666"/>
                  </a:lnTo>
                  <a:lnTo>
                    <a:pt x="51297" y="2836"/>
                  </a:lnTo>
                  <a:lnTo>
                    <a:pt x="51335" y="3025"/>
                  </a:lnTo>
                  <a:lnTo>
                    <a:pt x="51354" y="3214"/>
                  </a:lnTo>
                  <a:lnTo>
                    <a:pt x="51354" y="3422"/>
                  </a:lnTo>
                  <a:lnTo>
                    <a:pt x="51316" y="3630"/>
                  </a:lnTo>
                  <a:lnTo>
                    <a:pt x="51316" y="3630"/>
                  </a:lnTo>
                  <a:lnTo>
                    <a:pt x="51297" y="3724"/>
                  </a:lnTo>
                  <a:lnTo>
                    <a:pt x="51259" y="3838"/>
                  </a:lnTo>
                  <a:lnTo>
                    <a:pt x="51221" y="3875"/>
                  </a:lnTo>
                  <a:lnTo>
                    <a:pt x="51183" y="3913"/>
                  </a:lnTo>
                  <a:lnTo>
                    <a:pt x="51146" y="3932"/>
                  </a:lnTo>
                  <a:lnTo>
                    <a:pt x="51089" y="3932"/>
                  </a:lnTo>
                  <a:lnTo>
                    <a:pt x="51089" y="3932"/>
                  </a:lnTo>
                  <a:lnTo>
                    <a:pt x="50994" y="3913"/>
                  </a:lnTo>
                  <a:lnTo>
                    <a:pt x="50900" y="3856"/>
                  </a:lnTo>
                  <a:lnTo>
                    <a:pt x="50711" y="3686"/>
                  </a:lnTo>
                  <a:lnTo>
                    <a:pt x="50541" y="3516"/>
                  </a:lnTo>
                  <a:lnTo>
                    <a:pt x="50427" y="3346"/>
                  </a:lnTo>
                  <a:lnTo>
                    <a:pt x="50427" y="3346"/>
                  </a:lnTo>
                  <a:lnTo>
                    <a:pt x="50352" y="3214"/>
                  </a:lnTo>
                  <a:lnTo>
                    <a:pt x="50314" y="3100"/>
                  </a:lnTo>
                  <a:lnTo>
                    <a:pt x="50295" y="2949"/>
                  </a:lnTo>
                  <a:lnTo>
                    <a:pt x="50276" y="2817"/>
                  </a:lnTo>
                  <a:lnTo>
                    <a:pt x="50276" y="2817"/>
                  </a:lnTo>
                  <a:lnTo>
                    <a:pt x="50257" y="2533"/>
                  </a:lnTo>
                  <a:lnTo>
                    <a:pt x="50257" y="2401"/>
                  </a:lnTo>
                  <a:lnTo>
                    <a:pt x="50257" y="2250"/>
                  </a:lnTo>
                  <a:lnTo>
                    <a:pt x="50257" y="2250"/>
                  </a:lnTo>
                  <a:lnTo>
                    <a:pt x="50257" y="2231"/>
                  </a:lnTo>
                  <a:lnTo>
                    <a:pt x="50257" y="2231"/>
                  </a:lnTo>
                  <a:lnTo>
                    <a:pt x="50276" y="2099"/>
                  </a:lnTo>
                  <a:lnTo>
                    <a:pt x="50276" y="2099"/>
                  </a:lnTo>
                  <a:lnTo>
                    <a:pt x="50352" y="1815"/>
                  </a:lnTo>
                  <a:lnTo>
                    <a:pt x="50409" y="1702"/>
                  </a:lnTo>
                  <a:lnTo>
                    <a:pt x="50484" y="1569"/>
                  </a:lnTo>
                  <a:lnTo>
                    <a:pt x="50484" y="1569"/>
                  </a:lnTo>
                  <a:lnTo>
                    <a:pt x="50541" y="1532"/>
                  </a:lnTo>
                  <a:lnTo>
                    <a:pt x="50579" y="1513"/>
                  </a:lnTo>
                  <a:lnTo>
                    <a:pt x="50616" y="1513"/>
                  </a:lnTo>
                  <a:lnTo>
                    <a:pt x="50673" y="1513"/>
                  </a:lnTo>
                  <a:lnTo>
                    <a:pt x="50749" y="1569"/>
                  </a:lnTo>
                  <a:lnTo>
                    <a:pt x="50805" y="1664"/>
                  </a:lnTo>
                  <a:lnTo>
                    <a:pt x="50881" y="1796"/>
                  </a:lnTo>
                  <a:lnTo>
                    <a:pt x="50919" y="1910"/>
                  </a:lnTo>
                  <a:lnTo>
                    <a:pt x="51013" y="2099"/>
                  </a:lnTo>
                  <a:lnTo>
                    <a:pt x="51013" y="2099"/>
                  </a:lnTo>
                  <a:close/>
                  <a:moveTo>
                    <a:pt x="45079" y="16558"/>
                  </a:moveTo>
                  <a:lnTo>
                    <a:pt x="45079" y="16558"/>
                  </a:lnTo>
                  <a:lnTo>
                    <a:pt x="45154" y="16992"/>
                  </a:lnTo>
                  <a:lnTo>
                    <a:pt x="45173" y="17200"/>
                  </a:lnTo>
                  <a:lnTo>
                    <a:pt x="45154" y="17408"/>
                  </a:lnTo>
                  <a:lnTo>
                    <a:pt x="45154" y="17408"/>
                  </a:lnTo>
                  <a:lnTo>
                    <a:pt x="45097" y="17597"/>
                  </a:lnTo>
                  <a:lnTo>
                    <a:pt x="45022" y="17767"/>
                  </a:lnTo>
                  <a:lnTo>
                    <a:pt x="44927" y="17918"/>
                  </a:lnTo>
                  <a:lnTo>
                    <a:pt x="44814" y="18070"/>
                  </a:lnTo>
                  <a:lnTo>
                    <a:pt x="44568" y="18353"/>
                  </a:lnTo>
                  <a:lnTo>
                    <a:pt x="44304" y="18618"/>
                  </a:lnTo>
                  <a:lnTo>
                    <a:pt x="44304" y="18618"/>
                  </a:lnTo>
                  <a:lnTo>
                    <a:pt x="44228" y="18674"/>
                  </a:lnTo>
                  <a:lnTo>
                    <a:pt x="44152" y="18731"/>
                  </a:lnTo>
                  <a:lnTo>
                    <a:pt x="43963" y="18807"/>
                  </a:lnTo>
                  <a:lnTo>
                    <a:pt x="43793" y="18845"/>
                  </a:lnTo>
                  <a:lnTo>
                    <a:pt x="43585" y="18882"/>
                  </a:lnTo>
                  <a:lnTo>
                    <a:pt x="43585" y="18882"/>
                  </a:lnTo>
                  <a:lnTo>
                    <a:pt x="43018" y="18939"/>
                  </a:lnTo>
                  <a:lnTo>
                    <a:pt x="42716" y="18958"/>
                  </a:lnTo>
                  <a:lnTo>
                    <a:pt x="42433" y="18977"/>
                  </a:lnTo>
                  <a:lnTo>
                    <a:pt x="42433" y="18977"/>
                  </a:lnTo>
                  <a:lnTo>
                    <a:pt x="42149" y="18958"/>
                  </a:lnTo>
                  <a:lnTo>
                    <a:pt x="42017" y="18939"/>
                  </a:lnTo>
                  <a:lnTo>
                    <a:pt x="41884" y="18920"/>
                  </a:lnTo>
                  <a:lnTo>
                    <a:pt x="41771" y="18882"/>
                  </a:lnTo>
                  <a:lnTo>
                    <a:pt x="41639" y="18826"/>
                  </a:lnTo>
                  <a:lnTo>
                    <a:pt x="41544" y="18750"/>
                  </a:lnTo>
                  <a:lnTo>
                    <a:pt x="41450" y="18656"/>
                  </a:lnTo>
                  <a:lnTo>
                    <a:pt x="41450" y="18656"/>
                  </a:lnTo>
                  <a:lnTo>
                    <a:pt x="41355" y="18561"/>
                  </a:lnTo>
                  <a:lnTo>
                    <a:pt x="41298" y="18467"/>
                  </a:lnTo>
                  <a:lnTo>
                    <a:pt x="41166" y="18259"/>
                  </a:lnTo>
                  <a:lnTo>
                    <a:pt x="41072" y="18032"/>
                  </a:lnTo>
                  <a:lnTo>
                    <a:pt x="40958" y="17824"/>
                  </a:lnTo>
                  <a:lnTo>
                    <a:pt x="40958" y="17824"/>
                  </a:lnTo>
                  <a:lnTo>
                    <a:pt x="40845" y="17616"/>
                  </a:lnTo>
                  <a:lnTo>
                    <a:pt x="40731" y="17389"/>
                  </a:lnTo>
                  <a:lnTo>
                    <a:pt x="40637" y="17162"/>
                  </a:lnTo>
                  <a:lnTo>
                    <a:pt x="40580" y="16954"/>
                  </a:lnTo>
                  <a:lnTo>
                    <a:pt x="40561" y="16728"/>
                  </a:lnTo>
                  <a:lnTo>
                    <a:pt x="40561" y="16614"/>
                  </a:lnTo>
                  <a:lnTo>
                    <a:pt x="40580" y="16501"/>
                  </a:lnTo>
                  <a:lnTo>
                    <a:pt x="40618" y="16387"/>
                  </a:lnTo>
                  <a:lnTo>
                    <a:pt x="40675" y="16293"/>
                  </a:lnTo>
                  <a:lnTo>
                    <a:pt x="40731" y="16180"/>
                  </a:lnTo>
                  <a:lnTo>
                    <a:pt x="40826" y="16066"/>
                  </a:lnTo>
                  <a:lnTo>
                    <a:pt x="40826" y="16066"/>
                  </a:lnTo>
                  <a:lnTo>
                    <a:pt x="41034" y="15839"/>
                  </a:lnTo>
                  <a:lnTo>
                    <a:pt x="41261" y="15631"/>
                  </a:lnTo>
                  <a:lnTo>
                    <a:pt x="41506" y="15424"/>
                  </a:lnTo>
                  <a:lnTo>
                    <a:pt x="41752" y="15216"/>
                  </a:lnTo>
                  <a:lnTo>
                    <a:pt x="42281" y="14857"/>
                  </a:lnTo>
                  <a:lnTo>
                    <a:pt x="42792" y="14479"/>
                  </a:lnTo>
                  <a:lnTo>
                    <a:pt x="42792" y="14479"/>
                  </a:lnTo>
                  <a:lnTo>
                    <a:pt x="43094" y="14271"/>
                  </a:lnTo>
                  <a:lnTo>
                    <a:pt x="43378" y="14063"/>
                  </a:lnTo>
                  <a:lnTo>
                    <a:pt x="43378" y="14063"/>
                  </a:lnTo>
                  <a:lnTo>
                    <a:pt x="43396" y="14044"/>
                  </a:lnTo>
                  <a:lnTo>
                    <a:pt x="43396" y="14044"/>
                  </a:lnTo>
                  <a:lnTo>
                    <a:pt x="43415" y="14025"/>
                  </a:lnTo>
                  <a:lnTo>
                    <a:pt x="43434" y="14025"/>
                  </a:lnTo>
                  <a:lnTo>
                    <a:pt x="43472" y="14044"/>
                  </a:lnTo>
                  <a:lnTo>
                    <a:pt x="43491" y="14063"/>
                  </a:lnTo>
                  <a:lnTo>
                    <a:pt x="43491" y="14063"/>
                  </a:lnTo>
                  <a:lnTo>
                    <a:pt x="43529" y="14082"/>
                  </a:lnTo>
                  <a:lnTo>
                    <a:pt x="43548" y="14119"/>
                  </a:lnTo>
                  <a:lnTo>
                    <a:pt x="43567" y="14138"/>
                  </a:lnTo>
                  <a:lnTo>
                    <a:pt x="43567" y="14138"/>
                  </a:lnTo>
                  <a:lnTo>
                    <a:pt x="43680" y="14233"/>
                  </a:lnTo>
                  <a:lnTo>
                    <a:pt x="43680" y="14233"/>
                  </a:lnTo>
                  <a:lnTo>
                    <a:pt x="43945" y="14479"/>
                  </a:lnTo>
                  <a:lnTo>
                    <a:pt x="44171" y="14743"/>
                  </a:lnTo>
                  <a:lnTo>
                    <a:pt x="44171" y="14743"/>
                  </a:lnTo>
                  <a:lnTo>
                    <a:pt x="44323" y="14932"/>
                  </a:lnTo>
                  <a:lnTo>
                    <a:pt x="44474" y="15140"/>
                  </a:lnTo>
                  <a:lnTo>
                    <a:pt x="44625" y="15367"/>
                  </a:lnTo>
                  <a:lnTo>
                    <a:pt x="44738" y="15594"/>
                  </a:lnTo>
                  <a:lnTo>
                    <a:pt x="44852" y="15820"/>
                  </a:lnTo>
                  <a:lnTo>
                    <a:pt x="44946" y="16066"/>
                  </a:lnTo>
                  <a:lnTo>
                    <a:pt x="45022" y="16312"/>
                  </a:lnTo>
                  <a:lnTo>
                    <a:pt x="45079" y="16558"/>
                  </a:lnTo>
                  <a:lnTo>
                    <a:pt x="45079" y="16558"/>
                  </a:lnTo>
                  <a:close/>
                  <a:moveTo>
                    <a:pt x="33417" y="18674"/>
                  </a:moveTo>
                  <a:lnTo>
                    <a:pt x="33417" y="18674"/>
                  </a:lnTo>
                  <a:lnTo>
                    <a:pt x="33568" y="18656"/>
                  </a:lnTo>
                  <a:lnTo>
                    <a:pt x="33700" y="18674"/>
                  </a:lnTo>
                  <a:lnTo>
                    <a:pt x="33795" y="18712"/>
                  </a:lnTo>
                  <a:lnTo>
                    <a:pt x="33852" y="18788"/>
                  </a:lnTo>
                  <a:lnTo>
                    <a:pt x="33871" y="18882"/>
                  </a:lnTo>
                  <a:lnTo>
                    <a:pt x="33871" y="18996"/>
                  </a:lnTo>
                  <a:lnTo>
                    <a:pt x="33814" y="19128"/>
                  </a:lnTo>
                  <a:lnTo>
                    <a:pt x="33757" y="19260"/>
                  </a:lnTo>
                  <a:lnTo>
                    <a:pt x="33757" y="19260"/>
                  </a:lnTo>
                  <a:lnTo>
                    <a:pt x="33606" y="19468"/>
                  </a:lnTo>
                  <a:lnTo>
                    <a:pt x="33455" y="19676"/>
                  </a:lnTo>
                  <a:lnTo>
                    <a:pt x="33133" y="20073"/>
                  </a:lnTo>
                  <a:lnTo>
                    <a:pt x="33133" y="20073"/>
                  </a:lnTo>
                  <a:lnTo>
                    <a:pt x="32963" y="20262"/>
                  </a:lnTo>
                  <a:lnTo>
                    <a:pt x="32869" y="20357"/>
                  </a:lnTo>
                  <a:lnTo>
                    <a:pt x="32774" y="20451"/>
                  </a:lnTo>
                  <a:lnTo>
                    <a:pt x="32661" y="20508"/>
                  </a:lnTo>
                  <a:lnTo>
                    <a:pt x="32548" y="20564"/>
                  </a:lnTo>
                  <a:lnTo>
                    <a:pt x="32434" y="20602"/>
                  </a:lnTo>
                  <a:lnTo>
                    <a:pt x="32302" y="20602"/>
                  </a:lnTo>
                  <a:lnTo>
                    <a:pt x="32302" y="20602"/>
                  </a:lnTo>
                  <a:lnTo>
                    <a:pt x="32075" y="20583"/>
                  </a:lnTo>
                  <a:lnTo>
                    <a:pt x="31848" y="20564"/>
                  </a:lnTo>
                  <a:lnTo>
                    <a:pt x="31621" y="20508"/>
                  </a:lnTo>
                  <a:lnTo>
                    <a:pt x="31527" y="20470"/>
                  </a:lnTo>
                  <a:lnTo>
                    <a:pt x="31432" y="20413"/>
                  </a:lnTo>
                  <a:lnTo>
                    <a:pt x="31432" y="20413"/>
                  </a:lnTo>
                  <a:lnTo>
                    <a:pt x="31376" y="20357"/>
                  </a:lnTo>
                  <a:lnTo>
                    <a:pt x="31319" y="20300"/>
                  </a:lnTo>
                  <a:lnTo>
                    <a:pt x="31281" y="20243"/>
                  </a:lnTo>
                  <a:lnTo>
                    <a:pt x="31262" y="20168"/>
                  </a:lnTo>
                  <a:lnTo>
                    <a:pt x="31262" y="20092"/>
                  </a:lnTo>
                  <a:lnTo>
                    <a:pt x="31262" y="20016"/>
                  </a:lnTo>
                  <a:lnTo>
                    <a:pt x="31281" y="19960"/>
                  </a:lnTo>
                  <a:lnTo>
                    <a:pt x="31319" y="19884"/>
                  </a:lnTo>
                  <a:lnTo>
                    <a:pt x="31319" y="19884"/>
                  </a:lnTo>
                  <a:lnTo>
                    <a:pt x="31414" y="19733"/>
                  </a:lnTo>
                  <a:lnTo>
                    <a:pt x="31527" y="19619"/>
                  </a:lnTo>
                  <a:lnTo>
                    <a:pt x="31659" y="19525"/>
                  </a:lnTo>
                  <a:lnTo>
                    <a:pt x="31792" y="19430"/>
                  </a:lnTo>
                  <a:lnTo>
                    <a:pt x="31792" y="19430"/>
                  </a:lnTo>
                  <a:lnTo>
                    <a:pt x="32170" y="19185"/>
                  </a:lnTo>
                  <a:lnTo>
                    <a:pt x="32566" y="18958"/>
                  </a:lnTo>
                  <a:lnTo>
                    <a:pt x="32774" y="18863"/>
                  </a:lnTo>
                  <a:lnTo>
                    <a:pt x="32982" y="18788"/>
                  </a:lnTo>
                  <a:lnTo>
                    <a:pt x="33190" y="18731"/>
                  </a:lnTo>
                  <a:lnTo>
                    <a:pt x="33417" y="18674"/>
                  </a:lnTo>
                  <a:lnTo>
                    <a:pt x="33417" y="18674"/>
                  </a:lnTo>
                  <a:close/>
                  <a:moveTo>
                    <a:pt x="30884" y="35836"/>
                  </a:moveTo>
                  <a:lnTo>
                    <a:pt x="30884" y="35836"/>
                  </a:lnTo>
                  <a:lnTo>
                    <a:pt x="30922" y="35987"/>
                  </a:lnTo>
                  <a:lnTo>
                    <a:pt x="30941" y="36138"/>
                  </a:lnTo>
                  <a:lnTo>
                    <a:pt x="30941" y="36214"/>
                  </a:lnTo>
                  <a:lnTo>
                    <a:pt x="30922" y="36290"/>
                  </a:lnTo>
                  <a:lnTo>
                    <a:pt x="30884" y="36346"/>
                  </a:lnTo>
                  <a:lnTo>
                    <a:pt x="30847" y="36422"/>
                  </a:lnTo>
                  <a:lnTo>
                    <a:pt x="30847" y="36422"/>
                  </a:lnTo>
                  <a:lnTo>
                    <a:pt x="30752" y="36498"/>
                  </a:lnTo>
                  <a:lnTo>
                    <a:pt x="30620" y="36573"/>
                  </a:lnTo>
                  <a:lnTo>
                    <a:pt x="30506" y="36630"/>
                  </a:lnTo>
                  <a:lnTo>
                    <a:pt x="30374" y="36668"/>
                  </a:lnTo>
                  <a:lnTo>
                    <a:pt x="30091" y="36724"/>
                  </a:lnTo>
                  <a:lnTo>
                    <a:pt x="29826" y="36743"/>
                  </a:lnTo>
                  <a:lnTo>
                    <a:pt x="29826" y="36743"/>
                  </a:lnTo>
                  <a:lnTo>
                    <a:pt x="29694" y="36743"/>
                  </a:lnTo>
                  <a:lnTo>
                    <a:pt x="29580" y="36706"/>
                  </a:lnTo>
                  <a:lnTo>
                    <a:pt x="29467" y="36668"/>
                  </a:lnTo>
                  <a:lnTo>
                    <a:pt x="29372" y="36611"/>
                  </a:lnTo>
                  <a:lnTo>
                    <a:pt x="29278" y="36554"/>
                  </a:lnTo>
                  <a:lnTo>
                    <a:pt x="29183" y="36479"/>
                  </a:lnTo>
                  <a:lnTo>
                    <a:pt x="29013" y="36290"/>
                  </a:lnTo>
                  <a:lnTo>
                    <a:pt x="29013" y="36290"/>
                  </a:lnTo>
                  <a:lnTo>
                    <a:pt x="28805" y="36044"/>
                  </a:lnTo>
                  <a:lnTo>
                    <a:pt x="28692" y="35912"/>
                  </a:lnTo>
                  <a:lnTo>
                    <a:pt x="28597" y="35760"/>
                  </a:lnTo>
                  <a:lnTo>
                    <a:pt x="28597" y="35760"/>
                  </a:lnTo>
                  <a:lnTo>
                    <a:pt x="28541" y="35628"/>
                  </a:lnTo>
                  <a:lnTo>
                    <a:pt x="28484" y="35496"/>
                  </a:lnTo>
                  <a:lnTo>
                    <a:pt x="28446" y="35345"/>
                  </a:lnTo>
                  <a:lnTo>
                    <a:pt x="28408" y="35212"/>
                  </a:lnTo>
                  <a:lnTo>
                    <a:pt x="28408" y="34910"/>
                  </a:lnTo>
                  <a:lnTo>
                    <a:pt x="28427" y="34608"/>
                  </a:lnTo>
                  <a:lnTo>
                    <a:pt x="28427" y="34608"/>
                  </a:lnTo>
                  <a:lnTo>
                    <a:pt x="28446" y="34362"/>
                  </a:lnTo>
                  <a:lnTo>
                    <a:pt x="28484" y="34116"/>
                  </a:lnTo>
                  <a:lnTo>
                    <a:pt x="28560" y="33870"/>
                  </a:lnTo>
                  <a:lnTo>
                    <a:pt x="28654" y="33644"/>
                  </a:lnTo>
                  <a:lnTo>
                    <a:pt x="28654" y="33644"/>
                  </a:lnTo>
                  <a:lnTo>
                    <a:pt x="28862" y="33190"/>
                  </a:lnTo>
                  <a:lnTo>
                    <a:pt x="28975" y="32982"/>
                  </a:lnTo>
                  <a:lnTo>
                    <a:pt x="29108" y="32774"/>
                  </a:lnTo>
                  <a:lnTo>
                    <a:pt x="29108" y="32774"/>
                  </a:lnTo>
                  <a:lnTo>
                    <a:pt x="29089" y="32736"/>
                  </a:lnTo>
                  <a:lnTo>
                    <a:pt x="29108" y="32699"/>
                  </a:lnTo>
                  <a:lnTo>
                    <a:pt x="29164" y="32642"/>
                  </a:lnTo>
                  <a:lnTo>
                    <a:pt x="29164" y="32642"/>
                  </a:lnTo>
                  <a:lnTo>
                    <a:pt x="29240" y="32604"/>
                  </a:lnTo>
                  <a:lnTo>
                    <a:pt x="29316" y="32566"/>
                  </a:lnTo>
                  <a:lnTo>
                    <a:pt x="29391" y="32547"/>
                  </a:lnTo>
                  <a:lnTo>
                    <a:pt x="29467" y="32547"/>
                  </a:lnTo>
                  <a:lnTo>
                    <a:pt x="29467" y="32547"/>
                  </a:lnTo>
                  <a:lnTo>
                    <a:pt x="29561" y="32566"/>
                  </a:lnTo>
                  <a:lnTo>
                    <a:pt x="29618" y="32604"/>
                  </a:lnTo>
                  <a:lnTo>
                    <a:pt x="29750" y="32718"/>
                  </a:lnTo>
                  <a:lnTo>
                    <a:pt x="29845" y="32850"/>
                  </a:lnTo>
                  <a:lnTo>
                    <a:pt x="29939" y="32982"/>
                  </a:lnTo>
                  <a:lnTo>
                    <a:pt x="29939" y="32982"/>
                  </a:lnTo>
                  <a:lnTo>
                    <a:pt x="30015" y="33133"/>
                  </a:lnTo>
                  <a:lnTo>
                    <a:pt x="30091" y="33285"/>
                  </a:lnTo>
                  <a:lnTo>
                    <a:pt x="30223" y="33587"/>
                  </a:lnTo>
                  <a:lnTo>
                    <a:pt x="30298" y="33908"/>
                  </a:lnTo>
                  <a:lnTo>
                    <a:pt x="30393" y="34248"/>
                  </a:lnTo>
                  <a:lnTo>
                    <a:pt x="30393" y="34248"/>
                  </a:lnTo>
                  <a:lnTo>
                    <a:pt x="30487" y="34645"/>
                  </a:lnTo>
                  <a:lnTo>
                    <a:pt x="30601" y="35042"/>
                  </a:lnTo>
                  <a:lnTo>
                    <a:pt x="30884" y="35836"/>
                  </a:lnTo>
                  <a:lnTo>
                    <a:pt x="30884" y="35836"/>
                  </a:lnTo>
                  <a:close/>
                  <a:moveTo>
                    <a:pt x="12721" y="44398"/>
                  </a:moveTo>
                  <a:lnTo>
                    <a:pt x="12721" y="44398"/>
                  </a:lnTo>
                  <a:lnTo>
                    <a:pt x="12759" y="44398"/>
                  </a:lnTo>
                  <a:lnTo>
                    <a:pt x="12759" y="44436"/>
                  </a:lnTo>
                  <a:lnTo>
                    <a:pt x="12759" y="44436"/>
                  </a:lnTo>
                  <a:lnTo>
                    <a:pt x="12759" y="44663"/>
                  </a:lnTo>
                  <a:lnTo>
                    <a:pt x="12759" y="44908"/>
                  </a:lnTo>
                  <a:lnTo>
                    <a:pt x="12778" y="45381"/>
                  </a:lnTo>
                  <a:lnTo>
                    <a:pt x="12778" y="45381"/>
                  </a:lnTo>
                  <a:lnTo>
                    <a:pt x="12778" y="45551"/>
                  </a:lnTo>
                  <a:lnTo>
                    <a:pt x="12740" y="45721"/>
                  </a:lnTo>
                  <a:lnTo>
                    <a:pt x="12683" y="45872"/>
                  </a:lnTo>
                  <a:lnTo>
                    <a:pt x="12626" y="46042"/>
                  </a:lnTo>
                  <a:lnTo>
                    <a:pt x="12626" y="46042"/>
                  </a:lnTo>
                  <a:lnTo>
                    <a:pt x="12494" y="46326"/>
                  </a:lnTo>
                  <a:lnTo>
                    <a:pt x="12419" y="46477"/>
                  </a:lnTo>
                  <a:lnTo>
                    <a:pt x="12343" y="46609"/>
                  </a:lnTo>
                  <a:lnTo>
                    <a:pt x="12230" y="46742"/>
                  </a:lnTo>
                  <a:lnTo>
                    <a:pt x="12116" y="46836"/>
                  </a:lnTo>
                  <a:lnTo>
                    <a:pt x="12041" y="46874"/>
                  </a:lnTo>
                  <a:lnTo>
                    <a:pt x="11965" y="46893"/>
                  </a:lnTo>
                  <a:lnTo>
                    <a:pt x="11889" y="46912"/>
                  </a:lnTo>
                  <a:lnTo>
                    <a:pt x="11814" y="46912"/>
                  </a:lnTo>
                  <a:lnTo>
                    <a:pt x="11814" y="46912"/>
                  </a:lnTo>
                  <a:lnTo>
                    <a:pt x="11549" y="46893"/>
                  </a:lnTo>
                  <a:lnTo>
                    <a:pt x="11341" y="46836"/>
                  </a:lnTo>
                  <a:lnTo>
                    <a:pt x="11171" y="46761"/>
                  </a:lnTo>
                  <a:lnTo>
                    <a:pt x="11114" y="46704"/>
                  </a:lnTo>
                  <a:lnTo>
                    <a:pt x="11058" y="46647"/>
                  </a:lnTo>
                  <a:lnTo>
                    <a:pt x="11001" y="46590"/>
                  </a:lnTo>
                  <a:lnTo>
                    <a:pt x="10963" y="46515"/>
                  </a:lnTo>
                  <a:lnTo>
                    <a:pt x="10888" y="46345"/>
                  </a:lnTo>
                  <a:lnTo>
                    <a:pt x="10850" y="46137"/>
                  </a:lnTo>
                  <a:lnTo>
                    <a:pt x="10831" y="45872"/>
                  </a:lnTo>
                  <a:lnTo>
                    <a:pt x="10831" y="45872"/>
                  </a:lnTo>
                  <a:lnTo>
                    <a:pt x="10831" y="45475"/>
                  </a:lnTo>
                  <a:lnTo>
                    <a:pt x="10850" y="45267"/>
                  </a:lnTo>
                  <a:lnTo>
                    <a:pt x="10888" y="45078"/>
                  </a:lnTo>
                  <a:lnTo>
                    <a:pt x="10925" y="44871"/>
                  </a:lnTo>
                  <a:lnTo>
                    <a:pt x="11001" y="44700"/>
                  </a:lnTo>
                  <a:lnTo>
                    <a:pt x="11114" y="44530"/>
                  </a:lnTo>
                  <a:lnTo>
                    <a:pt x="11190" y="44474"/>
                  </a:lnTo>
                  <a:lnTo>
                    <a:pt x="11285" y="44398"/>
                  </a:lnTo>
                  <a:lnTo>
                    <a:pt x="11285" y="44398"/>
                  </a:lnTo>
                  <a:lnTo>
                    <a:pt x="11398" y="44341"/>
                  </a:lnTo>
                  <a:lnTo>
                    <a:pt x="11511" y="44322"/>
                  </a:lnTo>
                  <a:lnTo>
                    <a:pt x="11776" y="44285"/>
                  </a:lnTo>
                  <a:lnTo>
                    <a:pt x="12041" y="44266"/>
                  </a:lnTo>
                  <a:lnTo>
                    <a:pt x="12305" y="44266"/>
                  </a:lnTo>
                  <a:lnTo>
                    <a:pt x="12305" y="44266"/>
                  </a:lnTo>
                  <a:lnTo>
                    <a:pt x="12645" y="44247"/>
                  </a:lnTo>
                  <a:lnTo>
                    <a:pt x="12645" y="44247"/>
                  </a:lnTo>
                  <a:lnTo>
                    <a:pt x="12664" y="44190"/>
                  </a:lnTo>
                  <a:lnTo>
                    <a:pt x="12664" y="44190"/>
                  </a:lnTo>
                  <a:lnTo>
                    <a:pt x="12702" y="44190"/>
                  </a:lnTo>
                  <a:lnTo>
                    <a:pt x="12702" y="44190"/>
                  </a:lnTo>
                  <a:lnTo>
                    <a:pt x="12721" y="44190"/>
                  </a:lnTo>
                  <a:lnTo>
                    <a:pt x="12721" y="44209"/>
                  </a:lnTo>
                  <a:lnTo>
                    <a:pt x="12721" y="44247"/>
                  </a:lnTo>
                  <a:lnTo>
                    <a:pt x="12721" y="44247"/>
                  </a:lnTo>
                  <a:lnTo>
                    <a:pt x="12740" y="44247"/>
                  </a:lnTo>
                  <a:lnTo>
                    <a:pt x="12740" y="44247"/>
                  </a:lnTo>
                  <a:lnTo>
                    <a:pt x="12759" y="44247"/>
                  </a:lnTo>
                  <a:lnTo>
                    <a:pt x="12778" y="44285"/>
                  </a:lnTo>
                  <a:lnTo>
                    <a:pt x="12778" y="44285"/>
                  </a:lnTo>
                  <a:lnTo>
                    <a:pt x="12759" y="44304"/>
                  </a:lnTo>
                  <a:lnTo>
                    <a:pt x="12740" y="44322"/>
                  </a:lnTo>
                  <a:lnTo>
                    <a:pt x="12740" y="44322"/>
                  </a:lnTo>
                  <a:lnTo>
                    <a:pt x="12721" y="44322"/>
                  </a:lnTo>
                  <a:lnTo>
                    <a:pt x="12721" y="44322"/>
                  </a:lnTo>
                  <a:lnTo>
                    <a:pt x="12721" y="44398"/>
                  </a:lnTo>
                  <a:lnTo>
                    <a:pt x="12721" y="44398"/>
                  </a:lnTo>
                  <a:close/>
                  <a:moveTo>
                    <a:pt x="18656" y="56041"/>
                  </a:moveTo>
                  <a:lnTo>
                    <a:pt x="18656" y="56041"/>
                  </a:lnTo>
                  <a:lnTo>
                    <a:pt x="18694" y="56324"/>
                  </a:lnTo>
                  <a:lnTo>
                    <a:pt x="18712" y="56513"/>
                  </a:lnTo>
                  <a:lnTo>
                    <a:pt x="18712" y="56683"/>
                  </a:lnTo>
                  <a:lnTo>
                    <a:pt x="18694" y="56853"/>
                  </a:lnTo>
                  <a:lnTo>
                    <a:pt x="18675" y="56929"/>
                  </a:lnTo>
                  <a:lnTo>
                    <a:pt x="18637" y="56986"/>
                  </a:lnTo>
                  <a:lnTo>
                    <a:pt x="18599" y="57024"/>
                  </a:lnTo>
                  <a:lnTo>
                    <a:pt x="18542" y="57061"/>
                  </a:lnTo>
                  <a:lnTo>
                    <a:pt x="18467" y="57061"/>
                  </a:lnTo>
                  <a:lnTo>
                    <a:pt x="18391" y="57061"/>
                  </a:lnTo>
                  <a:lnTo>
                    <a:pt x="18391" y="57061"/>
                  </a:lnTo>
                  <a:lnTo>
                    <a:pt x="18070" y="56929"/>
                  </a:lnTo>
                  <a:lnTo>
                    <a:pt x="17748" y="56778"/>
                  </a:lnTo>
                  <a:lnTo>
                    <a:pt x="17748" y="56778"/>
                  </a:lnTo>
                  <a:lnTo>
                    <a:pt x="17616" y="56702"/>
                  </a:lnTo>
                  <a:lnTo>
                    <a:pt x="17484" y="56627"/>
                  </a:lnTo>
                  <a:lnTo>
                    <a:pt x="17352" y="56513"/>
                  </a:lnTo>
                  <a:lnTo>
                    <a:pt x="17257" y="56400"/>
                  </a:lnTo>
                  <a:lnTo>
                    <a:pt x="17257" y="56400"/>
                  </a:lnTo>
                  <a:lnTo>
                    <a:pt x="17200" y="56249"/>
                  </a:lnTo>
                  <a:lnTo>
                    <a:pt x="17163" y="56079"/>
                  </a:lnTo>
                  <a:lnTo>
                    <a:pt x="17144" y="55757"/>
                  </a:lnTo>
                  <a:lnTo>
                    <a:pt x="17144" y="55757"/>
                  </a:lnTo>
                  <a:lnTo>
                    <a:pt x="17144" y="55530"/>
                  </a:lnTo>
                  <a:lnTo>
                    <a:pt x="17181" y="55323"/>
                  </a:lnTo>
                  <a:lnTo>
                    <a:pt x="17238" y="55096"/>
                  </a:lnTo>
                  <a:lnTo>
                    <a:pt x="17314" y="54888"/>
                  </a:lnTo>
                  <a:lnTo>
                    <a:pt x="17503" y="54491"/>
                  </a:lnTo>
                  <a:lnTo>
                    <a:pt x="17692" y="54094"/>
                  </a:lnTo>
                  <a:lnTo>
                    <a:pt x="17692" y="54094"/>
                  </a:lnTo>
                  <a:lnTo>
                    <a:pt x="17654" y="53943"/>
                  </a:lnTo>
                  <a:lnTo>
                    <a:pt x="17654" y="53867"/>
                  </a:lnTo>
                  <a:lnTo>
                    <a:pt x="17654" y="53829"/>
                  </a:lnTo>
                  <a:lnTo>
                    <a:pt x="17673" y="53829"/>
                  </a:lnTo>
                  <a:lnTo>
                    <a:pt x="17673" y="53829"/>
                  </a:lnTo>
                  <a:lnTo>
                    <a:pt x="17711" y="53829"/>
                  </a:lnTo>
                  <a:lnTo>
                    <a:pt x="17711" y="53848"/>
                  </a:lnTo>
                  <a:lnTo>
                    <a:pt x="17711" y="53848"/>
                  </a:lnTo>
                  <a:lnTo>
                    <a:pt x="17748" y="53999"/>
                  </a:lnTo>
                  <a:lnTo>
                    <a:pt x="17748" y="53999"/>
                  </a:lnTo>
                  <a:lnTo>
                    <a:pt x="17767" y="53981"/>
                  </a:lnTo>
                  <a:lnTo>
                    <a:pt x="17805" y="53981"/>
                  </a:lnTo>
                  <a:lnTo>
                    <a:pt x="17805" y="53981"/>
                  </a:lnTo>
                  <a:lnTo>
                    <a:pt x="17824" y="54018"/>
                  </a:lnTo>
                  <a:lnTo>
                    <a:pt x="17805" y="54037"/>
                  </a:lnTo>
                  <a:lnTo>
                    <a:pt x="17786" y="54113"/>
                  </a:lnTo>
                  <a:lnTo>
                    <a:pt x="17786" y="54113"/>
                  </a:lnTo>
                  <a:lnTo>
                    <a:pt x="17862" y="54321"/>
                  </a:lnTo>
                  <a:lnTo>
                    <a:pt x="17975" y="54529"/>
                  </a:lnTo>
                  <a:lnTo>
                    <a:pt x="18089" y="54718"/>
                  </a:lnTo>
                  <a:lnTo>
                    <a:pt x="18202" y="54926"/>
                  </a:lnTo>
                  <a:lnTo>
                    <a:pt x="18202" y="54926"/>
                  </a:lnTo>
                  <a:lnTo>
                    <a:pt x="18353" y="55190"/>
                  </a:lnTo>
                  <a:lnTo>
                    <a:pt x="18486" y="55455"/>
                  </a:lnTo>
                  <a:lnTo>
                    <a:pt x="18599" y="55738"/>
                  </a:lnTo>
                  <a:lnTo>
                    <a:pt x="18637" y="55890"/>
                  </a:lnTo>
                  <a:lnTo>
                    <a:pt x="18656" y="56041"/>
                  </a:lnTo>
                  <a:lnTo>
                    <a:pt x="18656" y="560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5175" y="4076800"/>
              <a:ext cx="807525" cy="808500"/>
            </a:xfrm>
            <a:custGeom>
              <a:avLst/>
              <a:gdLst/>
              <a:ahLst/>
              <a:cxnLst/>
              <a:rect l="l" t="t" r="r" b="b"/>
              <a:pathLst>
                <a:path w="32301" h="32340" extrusionOk="0">
                  <a:moveTo>
                    <a:pt x="29485" y="28767"/>
                  </a:moveTo>
                  <a:lnTo>
                    <a:pt x="29485" y="28767"/>
                  </a:lnTo>
                  <a:lnTo>
                    <a:pt x="29485" y="29013"/>
                  </a:lnTo>
                  <a:lnTo>
                    <a:pt x="29466" y="29259"/>
                  </a:lnTo>
                  <a:lnTo>
                    <a:pt x="29428" y="29769"/>
                  </a:lnTo>
                  <a:lnTo>
                    <a:pt x="29428" y="29769"/>
                  </a:lnTo>
                  <a:lnTo>
                    <a:pt x="29371" y="30147"/>
                  </a:lnTo>
                  <a:lnTo>
                    <a:pt x="29334" y="30336"/>
                  </a:lnTo>
                  <a:lnTo>
                    <a:pt x="29296" y="30506"/>
                  </a:lnTo>
                  <a:lnTo>
                    <a:pt x="29239" y="30657"/>
                  </a:lnTo>
                  <a:lnTo>
                    <a:pt x="29145" y="30828"/>
                  </a:lnTo>
                  <a:lnTo>
                    <a:pt x="29050" y="30979"/>
                  </a:lnTo>
                  <a:lnTo>
                    <a:pt x="28918" y="31149"/>
                  </a:lnTo>
                  <a:lnTo>
                    <a:pt x="28918" y="31149"/>
                  </a:lnTo>
                  <a:lnTo>
                    <a:pt x="28767" y="31300"/>
                  </a:lnTo>
                  <a:lnTo>
                    <a:pt x="28615" y="31432"/>
                  </a:lnTo>
                  <a:lnTo>
                    <a:pt x="28426" y="31527"/>
                  </a:lnTo>
                  <a:lnTo>
                    <a:pt x="28332" y="31565"/>
                  </a:lnTo>
                  <a:lnTo>
                    <a:pt x="28218" y="31584"/>
                  </a:lnTo>
                  <a:lnTo>
                    <a:pt x="28218" y="31584"/>
                  </a:lnTo>
                  <a:lnTo>
                    <a:pt x="27633" y="31640"/>
                  </a:lnTo>
                  <a:lnTo>
                    <a:pt x="27330" y="31659"/>
                  </a:lnTo>
                  <a:lnTo>
                    <a:pt x="27028" y="31659"/>
                  </a:lnTo>
                  <a:lnTo>
                    <a:pt x="27028" y="31659"/>
                  </a:lnTo>
                  <a:lnTo>
                    <a:pt x="26877" y="31640"/>
                  </a:lnTo>
                  <a:lnTo>
                    <a:pt x="26744" y="31621"/>
                  </a:lnTo>
                  <a:lnTo>
                    <a:pt x="26593" y="31584"/>
                  </a:lnTo>
                  <a:lnTo>
                    <a:pt x="26461" y="31527"/>
                  </a:lnTo>
                  <a:lnTo>
                    <a:pt x="26328" y="31432"/>
                  </a:lnTo>
                  <a:lnTo>
                    <a:pt x="26234" y="31338"/>
                  </a:lnTo>
                  <a:lnTo>
                    <a:pt x="26158" y="31206"/>
                  </a:lnTo>
                  <a:lnTo>
                    <a:pt x="26102" y="31073"/>
                  </a:lnTo>
                  <a:lnTo>
                    <a:pt x="26102" y="31073"/>
                  </a:lnTo>
                  <a:lnTo>
                    <a:pt x="26064" y="30884"/>
                  </a:lnTo>
                  <a:lnTo>
                    <a:pt x="26026" y="30714"/>
                  </a:lnTo>
                  <a:lnTo>
                    <a:pt x="26026" y="30544"/>
                  </a:lnTo>
                  <a:lnTo>
                    <a:pt x="26026" y="30374"/>
                  </a:lnTo>
                  <a:lnTo>
                    <a:pt x="26064" y="30204"/>
                  </a:lnTo>
                  <a:lnTo>
                    <a:pt x="26102" y="30053"/>
                  </a:lnTo>
                  <a:lnTo>
                    <a:pt x="26158" y="29882"/>
                  </a:lnTo>
                  <a:lnTo>
                    <a:pt x="26234" y="29712"/>
                  </a:lnTo>
                  <a:lnTo>
                    <a:pt x="26234" y="29712"/>
                  </a:lnTo>
                  <a:lnTo>
                    <a:pt x="26272" y="29637"/>
                  </a:lnTo>
                  <a:lnTo>
                    <a:pt x="26328" y="29561"/>
                  </a:lnTo>
                  <a:lnTo>
                    <a:pt x="26461" y="29429"/>
                  </a:lnTo>
                  <a:lnTo>
                    <a:pt x="26612" y="29315"/>
                  </a:lnTo>
                  <a:lnTo>
                    <a:pt x="26763" y="29221"/>
                  </a:lnTo>
                  <a:lnTo>
                    <a:pt x="26763" y="29221"/>
                  </a:lnTo>
                  <a:lnTo>
                    <a:pt x="27217" y="28975"/>
                  </a:lnTo>
                  <a:lnTo>
                    <a:pt x="27444" y="28843"/>
                  </a:lnTo>
                  <a:lnTo>
                    <a:pt x="27670" y="28748"/>
                  </a:lnTo>
                  <a:lnTo>
                    <a:pt x="27670" y="28748"/>
                  </a:lnTo>
                  <a:lnTo>
                    <a:pt x="27973" y="28616"/>
                  </a:lnTo>
                  <a:lnTo>
                    <a:pt x="28124" y="28578"/>
                  </a:lnTo>
                  <a:lnTo>
                    <a:pt x="28294" y="28541"/>
                  </a:lnTo>
                  <a:lnTo>
                    <a:pt x="28294" y="28541"/>
                  </a:lnTo>
                  <a:lnTo>
                    <a:pt x="28464" y="28408"/>
                  </a:lnTo>
                  <a:lnTo>
                    <a:pt x="28653" y="28314"/>
                  </a:lnTo>
                  <a:lnTo>
                    <a:pt x="28842" y="28257"/>
                  </a:lnTo>
                  <a:lnTo>
                    <a:pt x="28956" y="28238"/>
                  </a:lnTo>
                  <a:lnTo>
                    <a:pt x="29050" y="28219"/>
                  </a:lnTo>
                  <a:lnTo>
                    <a:pt x="29126" y="28238"/>
                  </a:lnTo>
                  <a:lnTo>
                    <a:pt x="29220" y="28257"/>
                  </a:lnTo>
                  <a:lnTo>
                    <a:pt x="29296" y="28295"/>
                  </a:lnTo>
                  <a:lnTo>
                    <a:pt x="29352" y="28352"/>
                  </a:lnTo>
                  <a:lnTo>
                    <a:pt x="29409" y="28427"/>
                  </a:lnTo>
                  <a:lnTo>
                    <a:pt x="29447" y="28522"/>
                  </a:lnTo>
                  <a:lnTo>
                    <a:pt x="29485" y="28635"/>
                  </a:lnTo>
                  <a:lnTo>
                    <a:pt x="29485" y="28767"/>
                  </a:lnTo>
                  <a:lnTo>
                    <a:pt x="29485" y="28767"/>
                  </a:lnTo>
                  <a:close/>
                  <a:moveTo>
                    <a:pt x="7919" y="3875"/>
                  </a:moveTo>
                  <a:lnTo>
                    <a:pt x="7919" y="3875"/>
                  </a:lnTo>
                  <a:lnTo>
                    <a:pt x="7919" y="4234"/>
                  </a:lnTo>
                  <a:lnTo>
                    <a:pt x="7900" y="4594"/>
                  </a:lnTo>
                  <a:lnTo>
                    <a:pt x="7863" y="4783"/>
                  </a:lnTo>
                  <a:lnTo>
                    <a:pt x="7825" y="4953"/>
                  </a:lnTo>
                  <a:lnTo>
                    <a:pt x="7768" y="5123"/>
                  </a:lnTo>
                  <a:lnTo>
                    <a:pt x="7693" y="5293"/>
                  </a:lnTo>
                  <a:lnTo>
                    <a:pt x="7693" y="5293"/>
                  </a:lnTo>
                  <a:lnTo>
                    <a:pt x="7636" y="5387"/>
                  </a:lnTo>
                  <a:lnTo>
                    <a:pt x="7541" y="5463"/>
                  </a:lnTo>
                  <a:lnTo>
                    <a:pt x="7371" y="5595"/>
                  </a:lnTo>
                  <a:lnTo>
                    <a:pt x="7371" y="5595"/>
                  </a:lnTo>
                  <a:lnTo>
                    <a:pt x="6880" y="5973"/>
                  </a:lnTo>
                  <a:lnTo>
                    <a:pt x="6880" y="5973"/>
                  </a:lnTo>
                  <a:lnTo>
                    <a:pt x="6672" y="6125"/>
                  </a:lnTo>
                  <a:lnTo>
                    <a:pt x="6407" y="6295"/>
                  </a:lnTo>
                  <a:lnTo>
                    <a:pt x="6124" y="6465"/>
                  </a:lnTo>
                  <a:lnTo>
                    <a:pt x="5821" y="6635"/>
                  </a:lnTo>
                  <a:lnTo>
                    <a:pt x="5519" y="6786"/>
                  </a:lnTo>
                  <a:lnTo>
                    <a:pt x="5198" y="6899"/>
                  </a:lnTo>
                  <a:lnTo>
                    <a:pt x="4914" y="6975"/>
                  </a:lnTo>
                  <a:lnTo>
                    <a:pt x="4782" y="6994"/>
                  </a:lnTo>
                  <a:lnTo>
                    <a:pt x="4668" y="7013"/>
                  </a:lnTo>
                  <a:lnTo>
                    <a:pt x="4668" y="7013"/>
                  </a:lnTo>
                  <a:lnTo>
                    <a:pt x="4498" y="6956"/>
                  </a:lnTo>
                  <a:lnTo>
                    <a:pt x="4366" y="6862"/>
                  </a:lnTo>
                  <a:lnTo>
                    <a:pt x="4234" y="6748"/>
                  </a:lnTo>
                  <a:lnTo>
                    <a:pt x="4120" y="6635"/>
                  </a:lnTo>
                  <a:lnTo>
                    <a:pt x="3912" y="6370"/>
                  </a:lnTo>
                  <a:lnTo>
                    <a:pt x="3799" y="6238"/>
                  </a:lnTo>
                  <a:lnTo>
                    <a:pt x="3686" y="6125"/>
                  </a:lnTo>
                  <a:lnTo>
                    <a:pt x="3686" y="6125"/>
                  </a:lnTo>
                  <a:lnTo>
                    <a:pt x="3440" y="5917"/>
                  </a:lnTo>
                  <a:lnTo>
                    <a:pt x="3175" y="5728"/>
                  </a:lnTo>
                  <a:lnTo>
                    <a:pt x="2646" y="5331"/>
                  </a:lnTo>
                  <a:lnTo>
                    <a:pt x="2646" y="5331"/>
                  </a:lnTo>
                  <a:lnTo>
                    <a:pt x="2098" y="4915"/>
                  </a:lnTo>
                  <a:lnTo>
                    <a:pt x="1531" y="4518"/>
                  </a:lnTo>
                  <a:lnTo>
                    <a:pt x="1531" y="4518"/>
                  </a:lnTo>
                  <a:lnTo>
                    <a:pt x="1512" y="4537"/>
                  </a:lnTo>
                  <a:lnTo>
                    <a:pt x="1512" y="4537"/>
                  </a:lnTo>
                  <a:lnTo>
                    <a:pt x="1474" y="4556"/>
                  </a:lnTo>
                  <a:lnTo>
                    <a:pt x="1455" y="4537"/>
                  </a:lnTo>
                  <a:lnTo>
                    <a:pt x="1455" y="4537"/>
                  </a:lnTo>
                  <a:lnTo>
                    <a:pt x="1436" y="4518"/>
                  </a:lnTo>
                  <a:lnTo>
                    <a:pt x="1436" y="4499"/>
                  </a:lnTo>
                  <a:lnTo>
                    <a:pt x="1474" y="4461"/>
                  </a:lnTo>
                  <a:lnTo>
                    <a:pt x="1474" y="4461"/>
                  </a:lnTo>
                  <a:lnTo>
                    <a:pt x="1455" y="4424"/>
                  </a:lnTo>
                  <a:lnTo>
                    <a:pt x="1455" y="4405"/>
                  </a:lnTo>
                  <a:lnTo>
                    <a:pt x="1474" y="4386"/>
                  </a:lnTo>
                  <a:lnTo>
                    <a:pt x="1512" y="4386"/>
                  </a:lnTo>
                  <a:lnTo>
                    <a:pt x="1512" y="4386"/>
                  </a:lnTo>
                  <a:lnTo>
                    <a:pt x="1531" y="4405"/>
                  </a:lnTo>
                  <a:lnTo>
                    <a:pt x="1531" y="4405"/>
                  </a:lnTo>
                  <a:lnTo>
                    <a:pt x="1909" y="4216"/>
                  </a:lnTo>
                  <a:lnTo>
                    <a:pt x="2268" y="4027"/>
                  </a:lnTo>
                  <a:lnTo>
                    <a:pt x="3043" y="3705"/>
                  </a:lnTo>
                  <a:lnTo>
                    <a:pt x="3043" y="3705"/>
                  </a:lnTo>
                  <a:lnTo>
                    <a:pt x="3516" y="3516"/>
                  </a:lnTo>
                  <a:lnTo>
                    <a:pt x="4007" y="3346"/>
                  </a:lnTo>
                  <a:lnTo>
                    <a:pt x="4007" y="3346"/>
                  </a:lnTo>
                  <a:lnTo>
                    <a:pt x="4196" y="3308"/>
                  </a:lnTo>
                  <a:lnTo>
                    <a:pt x="4385" y="3289"/>
                  </a:lnTo>
                  <a:lnTo>
                    <a:pt x="4555" y="3271"/>
                  </a:lnTo>
                  <a:lnTo>
                    <a:pt x="4744" y="3233"/>
                  </a:lnTo>
                  <a:lnTo>
                    <a:pt x="4744" y="3233"/>
                  </a:lnTo>
                  <a:lnTo>
                    <a:pt x="5443" y="3082"/>
                  </a:lnTo>
                  <a:lnTo>
                    <a:pt x="6143" y="2930"/>
                  </a:lnTo>
                  <a:lnTo>
                    <a:pt x="6143" y="2930"/>
                  </a:lnTo>
                  <a:lnTo>
                    <a:pt x="6445" y="2855"/>
                  </a:lnTo>
                  <a:lnTo>
                    <a:pt x="6748" y="2817"/>
                  </a:lnTo>
                  <a:lnTo>
                    <a:pt x="7050" y="2817"/>
                  </a:lnTo>
                  <a:lnTo>
                    <a:pt x="7201" y="2836"/>
                  </a:lnTo>
                  <a:lnTo>
                    <a:pt x="7352" y="2855"/>
                  </a:lnTo>
                  <a:lnTo>
                    <a:pt x="7352" y="2855"/>
                  </a:lnTo>
                  <a:lnTo>
                    <a:pt x="7447" y="2893"/>
                  </a:lnTo>
                  <a:lnTo>
                    <a:pt x="7541" y="2949"/>
                  </a:lnTo>
                  <a:lnTo>
                    <a:pt x="7617" y="3006"/>
                  </a:lnTo>
                  <a:lnTo>
                    <a:pt x="7693" y="3082"/>
                  </a:lnTo>
                  <a:lnTo>
                    <a:pt x="7693" y="3082"/>
                  </a:lnTo>
                  <a:lnTo>
                    <a:pt x="7787" y="3271"/>
                  </a:lnTo>
                  <a:lnTo>
                    <a:pt x="7844" y="3460"/>
                  </a:lnTo>
                  <a:lnTo>
                    <a:pt x="7882" y="3667"/>
                  </a:lnTo>
                  <a:lnTo>
                    <a:pt x="7919" y="3875"/>
                  </a:lnTo>
                  <a:lnTo>
                    <a:pt x="7919" y="3875"/>
                  </a:lnTo>
                  <a:close/>
                  <a:moveTo>
                    <a:pt x="3780" y="29712"/>
                  </a:moveTo>
                  <a:lnTo>
                    <a:pt x="3780" y="29712"/>
                  </a:lnTo>
                  <a:lnTo>
                    <a:pt x="3761" y="29750"/>
                  </a:lnTo>
                  <a:lnTo>
                    <a:pt x="3742" y="29750"/>
                  </a:lnTo>
                  <a:lnTo>
                    <a:pt x="3667" y="29769"/>
                  </a:lnTo>
                  <a:lnTo>
                    <a:pt x="3667" y="29769"/>
                  </a:lnTo>
                  <a:lnTo>
                    <a:pt x="3705" y="29826"/>
                  </a:lnTo>
                  <a:lnTo>
                    <a:pt x="3705" y="29845"/>
                  </a:lnTo>
                  <a:lnTo>
                    <a:pt x="3686" y="29864"/>
                  </a:lnTo>
                  <a:lnTo>
                    <a:pt x="3686" y="29864"/>
                  </a:lnTo>
                  <a:lnTo>
                    <a:pt x="3667" y="29882"/>
                  </a:lnTo>
                  <a:lnTo>
                    <a:pt x="3629" y="29845"/>
                  </a:lnTo>
                  <a:lnTo>
                    <a:pt x="3629" y="29845"/>
                  </a:lnTo>
                  <a:lnTo>
                    <a:pt x="3610" y="29807"/>
                  </a:lnTo>
                  <a:lnTo>
                    <a:pt x="3610" y="29807"/>
                  </a:lnTo>
                  <a:lnTo>
                    <a:pt x="3327" y="30109"/>
                  </a:lnTo>
                  <a:lnTo>
                    <a:pt x="3043" y="30412"/>
                  </a:lnTo>
                  <a:lnTo>
                    <a:pt x="2495" y="31017"/>
                  </a:lnTo>
                  <a:lnTo>
                    <a:pt x="2495" y="31017"/>
                  </a:lnTo>
                  <a:lnTo>
                    <a:pt x="2268" y="31281"/>
                  </a:lnTo>
                  <a:lnTo>
                    <a:pt x="2022" y="31527"/>
                  </a:lnTo>
                  <a:lnTo>
                    <a:pt x="1777" y="31754"/>
                  </a:lnTo>
                  <a:lnTo>
                    <a:pt x="1493" y="31962"/>
                  </a:lnTo>
                  <a:lnTo>
                    <a:pt x="1493" y="31962"/>
                  </a:lnTo>
                  <a:lnTo>
                    <a:pt x="1323" y="32094"/>
                  </a:lnTo>
                  <a:lnTo>
                    <a:pt x="1172" y="32226"/>
                  </a:lnTo>
                  <a:lnTo>
                    <a:pt x="1077" y="32283"/>
                  </a:lnTo>
                  <a:lnTo>
                    <a:pt x="1002" y="32321"/>
                  </a:lnTo>
                  <a:lnTo>
                    <a:pt x="888" y="32340"/>
                  </a:lnTo>
                  <a:lnTo>
                    <a:pt x="794" y="32340"/>
                  </a:lnTo>
                  <a:lnTo>
                    <a:pt x="794" y="32340"/>
                  </a:lnTo>
                  <a:lnTo>
                    <a:pt x="643" y="32302"/>
                  </a:lnTo>
                  <a:lnTo>
                    <a:pt x="529" y="32226"/>
                  </a:lnTo>
                  <a:lnTo>
                    <a:pt x="435" y="32151"/>
                  </a:lnTo>
                  <a:lnTo>
                    <a:pt x="359" y="32037"/>
                  </a:lnTo>
                  <a:lnTo>
                    <a:pt x="302" y="31924"/>
                  </a:lnTo>
                  <a:lnTo>
                    <a:pt x="246" y="31810"/>
                  </a:lnTo>
                  <a:lnTo>
                    <a:pt x="170" y="31546"/>
                  </a:lnTo>
                  <a:lnTo>
                    <a:pt x="170" y="31546"/>
                  </a:lnTo>
                  <a:lnTo>
                    <a:pt x="113" y="31413"/>
                  </a:lnTo>
                  <a:lnTo>
                    <a:pt x="38" y="31281"/>
                  </a:lnTo>
                  <a:lnTo>
                    <a:pt x="19" y="31206"/>
                  </a:lnTo>
                  <a:lnTo>
                    <a:pt x="0" y="31130"/>
                  </a:lnTo>
                  <a:lnTo>
                    <a:pt x="0" y="31073"/>
                  </a:lnTo>
                  <a:lnTo>
                    <a:pt x="38" y="30998"/>
                  </a:lnTo>
                  <a:lnTo>
                    <a:pt x="38" y="30998"/>
                  </a:lnTo>
                  <a:lnTo>
                    <a:pt x="76" y="30941"/>
                  </a:lnTo>
                  <a:lnTo>
                    <a:pt x="132" y="30903"/>
                  </a:lnTo>
                  <a:lnTo>
                    <a:pt x="265" y="30828"/>
                  </a:lnTo>
                  <a:lnTo>
                    <a:pt x="529" y="30695"/>
                  </a:lnTo>
                  <a:lnTo>
                    <a:pt x="529" y="30695"/>
                  </a:lnTo>
                  <a:lnTo>
                    <a:pt x="1153" y="30450"/>
                  </a:lnTo>
                  <a:lnTo>
                    <a:pt x="1796" y="30223"/>
                  </a:lnTo>
                  <a:lnTo>
                    <a:pt x="1796" y="30223"/>
                  </a:lnTo>
                  <a:lnTo>
                    <a:pt x="2268" y="30053"/>
                  </a:lnTo>
                  <a:lnTo>
                    <a:pt x="2722" y="29845"/>
                  </a:lnTo>
                  <a:lnTo>
                    <a:pt x="2722" y="29845"/>
                  </a:lnTo>
                  <a:lnTo>
                    <a:pt x="2930" y="29769"/>
                  </a:lnTo>
                  <a:lnTo>
                    <a:pt x="3156" y="29693"/>
                  </a:lnTo>
                  <a:lnTo>
                    <a:pt x="3270" y="29656"/>
                  </a:lnTo>
                  <a:lnTo>
                    <a:pt x="3383" y="29656"/>
                  </a:lnTo>
                  <a:lnTo>
                    <a:pt x="3497" y="29675"/>
                  </a:lnTo>
                  <a:lnTo>
                    <a:pt x="3610" y="29712"/>
                  </a:lnTo>
                  <a:lnTo>
                    <a:pt x="3610" y="29712"/>
                  </a:lnTo>
                  <a:lnTo>
                    <a:pt x="3705" y="29675"/>
                  </a:lnTo>
                  <a:lnTo>
                    <a:pt x="3742" y="29675"/>
                  </a:lnTo>
                  <a:lnTo>
                    <a:pt x="3761" y="29693"/>
                  </a:lnTo>
                  <a:lnTo>
                    <a:pt x="3780" y="29712"/>
                  </a:lnTo>
                  <a:lnTo>
                    <a:pt x="3780" y="29712"/>
                  </a:lnTo>
                  <a:close/>
                  <a:moveTo>
                    <a:pt x="12172" y="17030"/>
                  </a:moveTo>
                  <a:lnTo>
                    <a:pt x="12172" y="17030"/>
                  </a:lnTo>
                  <a:lnTo>
                    <a:pt x="12172" y="17200"/>
                  </a:lnTo>
                  <a:lnTo>
                    <a:pt x="12153" y="17276"/>
                  </a:lnTo>
                  <a:lnTo>
                    <a:pt x="12134" y="17370"/>
                  </a:lnTo>
                  <a:lnTo>
                    <a:pt x="12096" y="17446"/>
                  </a:lnTo>
                  <a:lnTo>
                    <a:pt x="12059" y="17503"/>
                  </a:lnTo>
                  <a:lnTo>
                    <a:pt x="11983" y="17522"/>
                  </a:lnTo>
                  <a:lnTo>
                    <a:pt x="11870" y="17522"/>
                  </a:lnTo>
                  <a:lnTo>
                    <a:pt x="11870" y="17522"/>
                  </a:lnTo>
                  <a:lnTo>
                    <a:pt x="11643" y="17484"/>
                  </a:lnTo>
                  <a:lnTo>
                    <a:pt x="11416" y="17427"/>
                  </a:lnTo>
                  <a:lnTo>
                    <a:pt x="10981" y="17314"/>
                  </a:lnTo>
                  <a:lnTo>
                    <a:pt x="10981" y="17314"/>
                  </a:lnTo>
                  <a:lnTo>
                    <a:pt x="10622" y="17200"/>
                  </a:lnTo>
                  <a:lnTo>
                    <a:pt x="10471" y="17125"/>
                  </a:lnTo>
                  <a:lnTo>
                    <a:pt x="10320" y="17030"/>
                  </a:lnTo>
                  <a:lnTo>
                    <a:pt x="10320" y="17030"/>
                  </a:lnTo>
                  <a:lnTo>
                    <a:pt x="10225" y="16936"/>
                  </a:lnTo>
                  <a:lnTo>
                    <a:pt x="10150" y="16822"/>
                  </a:lnTo>
                  <a:lnTo>
                    <a:pt x="10112" y="16690"/>
                  </a:lnTo>
                  <a:lnTo>
                    <a:pt x="10112" y="16633"/>
                  </a:lnTo>
                  <a:lnTo>
                    <a:pt x="10112" y="16558"/>
                  </a:lnTo>
                  <a:lnTo>
                    <a:pt x="10112" y="16558"/>
                  </a:lnTo>
                  <a:lnTo>
                    <a:pt x="10187" y="16406"/>
                  </a:lnTo>
                  <a:lnTo>
                    <a:pt x="10301" y="16236"/>
                  </a:lnTo>
                  <a:lnTo>
                    <a:pt x="10509" y="15953"/>
                  </a:lnTo>
                  <a:lnTo>
                    <a:pt x="10509" y="15953"/>
                  </a:lnTo>
                  <a:lnTo>
                    <a:pt x="10754" y="15632"/>
                  </a:lnTo>
                  <a:lnTo>
                    <a:pt x="10887" y="15480"/>
                  </a:lnTo>
                  <a:lnTo>
                    <a:pt x="11019" y="15329"/>
                  </a:lnTo>
                  <a:lnTo>
                    <a:pt x="11019" y="15329"/>
                  </a:lnTo>
                  <a:lnTo>
                    <a:pt x="11000" y="15310"/>
                  </a:lnTo>
                  <a:lnTo>
                    <a:pt x="11019" y="15272"/>
                  </a:lnTo>
                  <a:lnTo>
                    <a:pt x="11038" y="15272"/>
                  </a:lnTo>
                  <a:lnTo>
                    <a:pt x="11076" y="15272"/>
                  </a:lnTo>
                  <a:lnTo>
                    <a:pt x="11076" y="15272"/>
                  </a:lnTo>
                  <a:lnTo>
                    <a:pt x="11114" y="15253"/>
                  </a:lnTo>
                  <a:lnTo>
                    <a:pt x="11132" y="15253"/>
                  </a:lnTo>
                  <a:lnTo>
                    <a:pt x="11151" y="15272"/>
                  </a:lnTo>
                  <a:lnTo>
                    <a:pt x="11151" y="15310"/>
                  </a:lnTo>
                  <a:lnTo>
                    <a:pt x="11151" y="15310"/>
                  </a:lnTo>
                  <a:lnTo>
                    <a:pt x="11321" y="15443"/>
                  </a:lnTo>
                  <a:lnTo>
                    <a:pt x="11492" y="15594"/>
                  </a:lnTo>
                  <a:lnTo>
                    <a:pt x="11643" y="15783"/>
                  </a:lnTo>
                  <a:lnTo>
                    <a:pt x="11775" y="15953"/>
                  </a:lnTo>
                  <a:lnTo>
                    <a:pt x="11775" y="15953"/>
                  </a:lnTo>
                  <a:lnTo>
                    <a:pt x="11945" y="16199"/>
                  </a:lnTo>
                  <a:lnTo>
                    <a:pt x="12059" y="16463"/>
                  </a:lnTo>
                  <a:lnTo>
                    <a:pt x="12115" y="16595"/>
                  </a:lnTo>
                  <a:lnTo>
                    <a:pt x="12134" y="16728"/>
                  </a:lnTo>
                  <a:lnTo>
                    <a:pt x="12172" y="16879"/>
                  </a:lnTo>
                  <a:lnTo>
                    <a:pt x="12172" y="17030"/>
                  </a:lnTo>
                  <a:lnTo>
                    <a:pt x="12172" y="17030"/>
                  </a:lnTo>
                  <a:close/>
                  <a:moveTo>
                    <a:pt x="23115" y="76"/>
                  </a:moveTo>
                  <a:lnTo>
                    <a:pt x="23115" y="76"/>
                  </a:lnTo>
                  <a:lnTo>
                    <a:pt x="23134" y="152"/>
                  </a:lnTo>
                  <a:lnTo>
                    <a:pt x="23153" y="228"/>
                  </a:lnTo>
                  <a:lnTo>
                    <a:pt x="23153" y="379"/>
                  </a:lnTo>
                  <a:lnTo>
                    <a:pt x="23096" y="700"/>
                  </a:lnTo>
                  <a:lnTo>
                    <a:pt x="23096" y="700"/>
                  </a:lnTo>
                  <a:lnTo>
                    <a:pt x="23059" y="908"/>
                  </a:lnTo>
                  <a:lnTo>
                    <a:pt x="22983" y="1097"/>
                  </a:lnTo>
                  <a:lnTo>
                    <a:pt x="22945" y="1192"/>
                  </a:lnTo>
                  <a:lnTo>
                    <a:pt x="22889" y="1267"/>
                  </a:lnTo>
                  <a:lnTo>
                    <a:pt x="22813" y="1362"/>
                  </a:lnTo>
                  <a:lnTo>
                    <a:pt x="22737" y="1418"/>
                  </a:lnTo>
                  <a:lnTo>
                    <a:pt x="22737" y="1418"/>
                  </a:lnTo>
                  <a:lnTo>
                    <a:pt x="22586" y="1532"/>
                  </a:lnTo>
                  <a:lnTo>
                    <a:pt x="22511" y="1551"/>
                  </a:lnTo>
                  <a:lnTo>
                    <a:pt x="22416" y="1570"/>
                  </a:lnTo>
                  <a:lnTo>
                    <a:pt x="22416" y="1570"/>
                  </a:lnTo>
                  <a:lnTo>
                    <a:pt x="22321" y="1551"/>
                  </a:lnTo>
                  <a:lnTo>
                    <a:pt x="22246" y="1494"/>
                  </a:lnTo>
                  <a:lnTo>
                    <a:pt x="22170" y="1437"/>
                  </a:lnTo>
                  <a:lnTo>
                    <a:pt x="22095" y="1362"/>
                  </a:lnTo>
                  <a:lnTo>
                    <a:pt x="22095" y="1362"/>
                  </a:lnTo>
                  <a:lnTo>
                    <a:pt x="22019" y="1267"/>
                  </a:lnTo>
                  <a:lnTo>
                    <a:pt x="21981" y="1154"/>
                  </a:lnTo>
                  <a:lnTo>
                    <a:pt x="22000" y="1021"/>
                  </a:lnTo>
                  <a:lnTo>
                    <a:pt x="22019" y="965"/>
                  </a:lnTo>
                  <a:lnTo>
                    <a:pt x="22038" y="908"/>
                  </a:lnTo>
                  <a:lnTo>
                    <a:pt x="22038" y="908"/>
                  </a:lnTo>
                  <a:lnTo>
                    <a:pt x="22151" y="757"/>
                  </a:lnTo>
                  <a:lnTo>
                    <a:pt x="22284" y="625"/>
                  </a:lnTo>
                  <a:lnTo>
                    <a:pt x="22567" y="379"/>
                  </a:lnTo>
                  <a:lnTo>
                    <a:pt x="22567" y="379"/>
                  </a:lnTo>
                  <a:lnTo>
                    <a:pt x="22756" y="209"/>
                  </a:lnTo>
                  <a:lnTo>
                    <a:pt x="22870" y="114"/>
                  </a:lnTo>
                  <a:lnTo>
                    <a:pt x="22983" y="57"/>
                  </a:lnTo>
                  <a:lnTo>
                    <a:pt x="22983" y="57"/>
                  </a:lnTo>
                  <a:lnTo>
                    <a:pt x="22983" y="20"/>
                  </a:lnTo>
                  <a:lnTo>
                    <a:pt x="23002" y="1"/>
                  </a:lnTo>
                  <a:lnTo>
                    <a:pt x="23059" y="20"/>
                  </a:lnTo>
                  <a:lnTo>
                    <a:pt x="23059" y="20"/>
                  </a:lnTo>
                  <a:lnTo>
                    <a:pt x="23096" y="20"/>
                  </a:lnTo>
                  <a:lnTo>
                    <a:pt x="23115" y="20"/>
                  </a:lnTo>
                  <a:lnTo>
                    <a:pt x="23134" y="39"/>
                  </a:lnTo>
                  <a:lnTo>
                    <a:pt x="23115" y="76"/>
                  </a:lnTo>
                  <a:lnTo>
                    <a:pt x="23115" y="76"/>
                  </a:lnTo>
                  <a:close/>
                  <a:moveTo>
                    <a:pt x="24968" y="6408"/>
                  </a:moveTo>
                  <a:lnTo>
                    <a:pt x="24968" y="6408"/>
                  </a:lnTo>
                  <a:lnTo>
                    <a:pt x="24968" y="6673"/>
                  </a:lnTo>
                  <a:lnTo>
                    <a:pt x="24949" y="6956"/>
                  </a:lnTo>
                  <a:lnTo>
                    <a:pt x="24873" y="7202"/>
                  </a:lnTo>
                  <a:lnTo>
                    <a:pt x="24797" y="7466"/>
                  </a:lnTo>
                  <a:lnTo>
                    <a:pt x="24797" y="7466"/>
                  </a:lnTo>
                  <a:lnTo>
                    <a:pt x="24703" y="7674"/>
                  </a:lnTo>
                  <a:lnTo>
                    <a:pt x="24590" y="7882"/>
                  </a:lnTo>
                  <a:lnTo>
                    <a:pt x="24438" y="8052"/>
                  </a:lnTo>
                  <a:lnTo>
                    <a:pt x="24363" y="8128"/>
                  </a:lnTo>
                  <a:lnTo>
                    <a:pt x="24268" y="8204"/>
                  </a:lnTo>
                  <a:lnTo>
                    <a:pt x="24268" y="8204"/>
                  </a:lnTo>
                  <a:lnTo>
                    <a:pt x="24155" y="8260"/>
                  </a:lnTo>
                  <a:lnTo>
                    <a:pt x="24041" y="8317"/>
                  </a:lnTo>
                  <a:lnTo>
                    <a:pt x="23815" y="8393"/>
                  </a:lnTo>
                  <a:lnTo>
                    <a:pt x="23815" y="8393"/>
                  </a:lnTo>
                  <a:lnTo>
                    <a:pt x="23607" y="8468"/>
                  </a:lnTo>
                  <a:lnTo>
                    <a:pt x="23380" y="8525"/>
                  </a:lnTo>
                  <a:lnTo>
                    <a:pt x="23172" y="8544"/>
                  </a:lnTo>
                  <a:lnTo>
                    <a:pt x="22945" y="8563"/>
                  </a:lnTo>
                  <a:lnTo>
                    <a:pt x="22945" y="8563"/>
                  </a:lnTo>
                  <a:lnTo>
                    <a:pt x="22794" y="8544"/>
                  </a:lnTo>
                  <a:lnTo>
                    <a:pt x="22624" y="8525"/>
                  </a:lnTo>
                  <a:lnTo>
                    <a:pt x="22548" y="8487"/>
                  </a:lnTo>
                  <a:lnTo>
                    <a:pt x="22492" y="8430"/>
                  </a:lnTo>
                  <a:lnTo>
                    <a:pt x="22435" y="8374"/>
                  </a:lnTo>
                  <a:lnTo>
                    <a:pt x="22397" y="8317"/>
                  </a:lnTo>
                  <a:lnTo>
                    <a:pt x="22397" y="8317"/>
                  </a:lnTo>
                  <a:lnTo>
                    <a:pt x="22321" y="8128"/>
                  </a:lnTo>
                  <a:lnTo>
                    <a:pt x="22265" y="7939"/>
                  </a:lnTo>
                  <a:lnTo>
                    <a:pt x="22189" y="7561"/>
                  </a:lnTo>
                  <a:lnTo>
                    <a:pt x="22189" y="7561"/>
                  </a:lnTo>
                  <a:lnTo>
                    <a:pt x="22114" y="7277"/>
                  </a:lnTo>
                  <a:lnTo>
                    <a:pt x="22076" y="7107"/>
                  </a:lnTo>
                  <a:lnTo>
                    <a:pt x="22057" y="6956"/>
                  </a:lnTo>
                  <a:lnTo>
                    <a:pt x="22057" y="6805"/>
                  </a:lnTo>
                  <a:lnTo>
                    <a:pt x="22095" y="6654"/>
                  </a:lnTo>
                  <a:lnTo>
                    <a:pt x="22114" y="6597"/>
                  </a:lnTo>
                  <a:lnTo>
                    <a:pt x="22170" y="6521"/>
                  </a:lnTo>
                  <a:lnTo>
                    <a:pt x="22227" y="6465"/>
                  </a:lnTo>
                  <a:lnTo>
                    <a:pt x="22284" y="6427"/>
                  </a:lnTo>
                  <a:lnTo>
                    <a:pt x="22284" y="6427"/>
                  </a:lnTo>
                  <a:lnTo>
                    <a:pt x="22435" y="6351"/>
                  </a:lnTo>
                  <a:lnTo>
                    <a:pt x="22586" y="6276"/>
                  </a:lnTo>
                  <a:lnTo>
                    <a:pt x="22907" y="6162"/>
                  </a:lnTo>
                  <a:lnTo>
                    <a:pt x="23229" y="6068"/>
                  </a:lnTo>
                  <a:lnTo>
                    <a:pt x="23550" y="5954"/>
                  </a:lnTo>
                  <a:lnTo>
                    <a:pt x="23550" y="5954"/>
                  </a:lnTo>
                  <a:lnTo>
                    <a:pt x="23834" y="5860"/>
                  </a:lnTo>
                  <a:lnTo>
                    <a:pt x="24117" y="5728"/>
                  </a:lnTo>
                  <a:lnTo>
                    <a:pt x="24382" y="5614"/>
                  </a:lnTo>
                  <a:lnTo>
                    <a:pt x="24665" y="5501"/>
                  </a:lnTo>
                  <a:lnTo>
                    <a:pt x="24665" y="5501"/>
                  </a:lnTo>
                  <a:lnTo>
                    <a:pt x="24627" y="5501"/>
                  </a:lnTo>
                  <a:lnTo>
                    <a:pt x="24627" y="5501"/>
                  </a:lnTo>
                  <a:lnTo>
                    <a:pt x="24608" y="5482"/>
                  </a:lnTo>
                  <a:lnTo>
                    <a:pt x="24608" y="5444"/>
                  </a:lnTo>
                  <a:lnTo>
                    <a:pt x="24608" y="5425"/>
                  </a:lnTo>
                  <a:lnTo>
                    <a:pt x="24646" y="5425"/>
                  </a:lnTo>
                  <a:lnTo>
                    <a:pt x="24646" y="5425"/>
                  </a:lnTo>
                  <a:lnTo>
                    <a:pt x="24703" y="5425"/>
                  </a:lnTo>
                  <a:lnTo>
                    <a:pt x="24741" y="5463"/>
                  </a:lnTo>
                  <a:lnTo>
                    <a:pt x="24779" y="5501"/>
                  </a:lnTo>
                  <a:lnTo>
                    <a:pt x="24816" y="5539"/>
                  </a:lnTo>
                  <a:lnTo>
                    <a:pt x="24854" y="5652"/>
                  </a:lnTo>
                  <a:lnTo>
                    <a:pt x="24892" y="5765"/>
                  </a:lnTo>
                  <a:lnTo>
                    <a:pt x="24892" y="5765"/>
                  </a:lnTo>
                  <a:lnTo>
                    <a:pt x="24930" y="6087"/>
                  </a:lnTo>
                  <a:lnTo>
                    <a:pt x="24968" y="6408"/>
                  </a:lnTo>
                  <a:lnTo>
                    <a:pt x="24968" y="6408"/>
                  </a:lnTo>
                  <a:close/>
                  <a:moveTo>
                    <a:pt x="32282" y="15027"/>
                  </a:moveTo>
                  <a:lnTo>
                    <a:pt x="32282" y="15027"/>
                  </a:lnTo>
                  <a:lnTo>
                    <a:pt x="32301" y="15235"/>
                  </a:lnTo>
                  <a:lnTo>
                    <a:pt x="32301" y="15443"/>
                  </a:lnTo>
                  <a:lnTo>
                    <a:pt x="32282" y="15669"/>
                  </a:lnTo>
                  <a:lnTo>
                    <a:pt x="32244" y="15877"/>
                  </a:lnTo>
                  <a:lnTo>
                    <a:pt x="32244" y="15877"/>
                  </a:lnTo>
                  <a:lnTo>
                    <a:pt x="32150" y="16236"/>
                  </a:lnTo>
                  <a:lnTo>
                    <a:pt x="32055" y="16595"/>
                  </a:lnTo>
                  <a:lnTo>
                    <a:pt x="31961" y="16955"/>
                  </a:lnTo>
                  <a:lnTo>
                    <a:pt x="31904" y="17144"/>
                  </a:lnTo>
                  <a:lnTo>
                    <a:pt x="31847" y="17314"/>
                  </a:lnTo>
                  <a:lnTo>
                    <a:pt x="31847" y="17314"/>
                  </a:lnTo>
                  <a:lnTo>
                    <a:pt x="31753" y="17446"/>
                  </a:lnTo>
                  <a:lnTo>
                    <a:pt x="31658" y="17597"/>
                  </a:lnTo>
                  <a:lnTo>
                    <a:pt x="31450" y="17843"/>
                  </a:lnTo>
                  <a:lnTo>
                    <a:pt x="31450" y="17843"/>
                  </a:lnTo>
                  <a:lnTo>
                    <a:pt x="31280" y="18013"/>
                  </a:lnTo>
                  <a:lnTo>
                    <a:pt x="31110" y="18183"/>
                  </a:lnTo>
                  <a:lnTo>
                    <a:pt x="31016" y="18240"/>
                  </a:lnTo>
                  <a:lnTo>
                    <a:pt x="30902" y="18296"/>
                  </a:lnTo>
                  <a:lnTo>
                    <a:pt x="30789" y="18315"/>
                  </a:lnTo>
                  <a:lnTo>
                    <a:pt x="30676" y="18315"/>
                  </a:lnTo>
                  <a:lnTo>
                    <a:pt x="30676" y="18315"/>
                  </a:lnTo>
                  <a:lnTo>
                    <a:pt x="30487" y="18278"/>
                  </a:lnTo>
                  <a:lnTo>
                    <a:pt x="30316" y="18221"/>
                  </a:lnTo>
                  <a:lnTo>
                    <a:pt x="30127" y="18164"/>
                  </a:lnTo>
                  <a:lnTo>
                    <a:pt x="29957" y="18089"/>
                  </a:lnTo>
                  <a:lnTo>
                    <a:pt x="29787" y="17994"/>
                  </a:lnTo>
                  <a:lnTo>
                    <a:pt x="29617" y="17900"/>
                  </a:lnTo>
                  <a:lnTo>
                    <a:pt x="29485" y="17786"/>
                  </a:lnTo>
                  <a:lnTo>
                    <a:pt x="29334" y="17654"/>
                  </a:lnTo>
                  <a:lnTo>
                    <a:pt x="29334" y="17654"/>
                  </a:lnTo>
                  <a:lnTo>
                    <a:pt x="29258" y="17540"/>
                  </a:lnTo>
                  <a:lnTo>
                    <a:pt x="29182" y="17389"/>
                  </a:lnTo>
                  <a:lnTo>
                    <a:pt x="29145" y="17257"/>
                  </a:lnTo>
                  <a:lnTo>
                    <a:pt x="29126" y="17106"/>
                  </a:lnTo>
                  <a:lnTo>
                    <a:pt x="29107" y="16784"/>
                  </a:lnTo>
                  <a:lnTo>
                    <a:pt x="29088" y="16482"/>
                  </a:lnTo>
                  <a:lnTo>
                    <a:pt x="29088" y="16482"/>
                  </a:lnTo>
                  <a:lnTo>
                    <a:pt x="29088" y="15821"/>
                  </a:lnTo>
                  <a:lnTo>
                    <a:pt x="29069" y="15140"/>
                  </a:lnTo>
                  <a:lnTo>
                    <a:pt x="29069" y="15140"/>
                  </a:lnTo>
                  <a:lnTo>
                    <a:pt x="29088" y="14403"/>
                  </a:lnTo>
                  <a:lnTo>
                    <a:pt x="29088" y="14044"/>
                  </a:lnTo>
                  <a:lnTo>
                    <a:pt x="29126" y="13685"/>
                  </a:lnTo>
                  <a:lnTo>
                    <a:pt x="29126" y="13685"/>
                  </a:lnTo>
                  <a:lnTo>
                    <a:pt x="29088" y="13723"/>
                  </a:lnTo>
                  <a:lnTo>
                    <a:pt x="29069" y="13741"/>
                  </a:lnTo>
                  <a:lnTo>
                    <a:pt x="29031" y="13741"/>
                  </a:lnTo>
                  <a:lnTo>
                    <a:pt x="29031" y="13741"/>
                  </a:lnTo>
                  <a:lnTo>
                    <a:pt x="29031" y="13704"/>
                  </a:lnTo>
                  <a:lnTo>
                    <a:pt x="29031" y="13685"/>
                  </a:lnTo>
                  <a:lnTo>
                    <a:pt x="29031" y="13685"/>
                  </a:lnTo>
                  <a:lnTo>
                    <a:pt x="29088" y="13628"/>
                  </a:lnTo>
                  <a:lnTo>
                    <a:pt x="29145" y="13590"/>
                  </a:lnTo>
                  <a:lnTo>
                    <a:pt x="29145" y="13590"/>
                  </a:lnTo>
                  <a:lnTo>
                    <a:pt x="29163" y="13571"/>
                  </a:lnTo>
                  <a:lnTo>
                    <a:pt x="29182" y="13552"/>
                  </a:lnTo>
                  <a:lnTo>
                    <a:pt x="29201" y="13552"/>
                  </a:lnTo>
                  <a:lnTo>
                    <a:pt x="29220" y="13571"/>
                  </a:lnTo>
                  <a:lnTo>
                    <a:pt x="29220" y="13571"/>
                  </a:lnTo>
                  <a:lnTo>
                    <a:pt x="29352" y="13571"/>
                  </a:lnTo>
                  <a:lnTo>
                    <a:pt x="29485" y="13628"/>
                  </a:lnTo>
                  <a:lnTo>
                    <a:pt x="29598" y="13704"/>
                  </a:lnTo>
                  <a:lnTo>
                    <a:pt x="29712" y="13798"/>
                  </a:lnTo>
                  <a:lnTo>
                    <a:pt x="29919" y="14006"/>
                  </a:lnTo>
                  <a:lnTo>
                    <a:pt x="30014" y="14101"/>
                  </a:lnTo>
                  <a:lnTo>
                    <a:pt x="30127" y="14195"/>
                  </a:lnTo>
                  <a:lnTo>
                    <a:pt x="30127" y="14195"/>
                  </a:lnTo>
                  <a:lnTo>
                    <a:pt x="30354" y="14365"/>
                  </a:lnTo>
                  <a:lnTo>
                    <a:pt x="30543" y="14479"/>
                  </a:lnTo>
                  <a:lnTo>
                    <a:pt x="30713" y="14554"/>
                  </a:lnTo>
                  <a:lnTo>
                    <a:pt x="30865" y="14573"/>
                  </a:lnTo>
                  <a:lnTo>
                    <a:pt x="31035" y="14573"/>
                  </a:lnTo>
                  <a:lnTo>
                    <a:pt x="31205" y="14554"/>
                  </a:lnTo>
                  <a:lnTo>
                    <a:pt x="31413" y="14535"/>
                  </a:lnTo>
                  <a:lnTo>
                    <a:pt x="31677" y="14554"/>
                  </a:lnTo>
                  <a:lnTo>
                    <a:pt x="31677" y="14554"/>
                  </a:lnTo>
                  <a:lnTo>
                    <a:pt x="31791" y="14573"/>
                  </a:lnTo>
                  <a:lnTo>
                    <a:pt x="31885" y="14592"/>
                  </a:lnTo>
                  <a:lnTo>
                    <a:pt x="31999" y="14630"/>
                  </a:lnTo>
                  <a:lnTo>
                    <a:pt x="32074" y="14668"/>
                  </a:lnTo>
                  <a:lnTo>
                    <a:pt x="32150" y="14743"/>
                  </a:lnTo>
                  <a:lnTo>
                    <a:pt x="32225" y="14819"/>
                  </a:lnTo>
                  <a:lnTo>
                    <a:pt x="32263" y="14913"/>
                  </a:lnTo>
                  <a:lnTo>
                    <a:pt x="32282" y="15027"/>
                  </a:lnTo>
                  <a:lnTo>
                    <a:pt x="32282" y="150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53975" y="3793775"/>
              <a:ext cx="1266825" cy="1613175"/>
            </a:xfrm>
            <a:custGeom>
              <a:avLst/>
              <a:gdLst/>
              <a:ahLst/>
              <a:cxnLst/>
              <a:rect l="l" t="t" r="r" b="b"/>
              <a:pathLst>
                <a:path w="50673" h="64527" extrusionOk="0">
                  <a:moveTo>
                    <a:pt x="35552" y="52619"/>
                  </a:moveTo>
                  <a:lnTo>
                    <a:pt x="35552" y="52619"/>
                  </a:lnTo>
                  <a:lnTo>
                    <a:pt x="35552" y="52733"/>
                  </a:lnTo>
                  <a:lnTo>
                    <a:pt x="35533" y="52846"/>
                  </a:lnTo>
                  <a:lnTo>
                    <a:pt x="35514" y="52960"/>
                  </a:lnTo>
                  <a:lnTo>
                    <a:pt x="35495" y="53073"/>
                  </a:lnTo>
                  <a:lnTo>
                    <a:pt x="35439" y="53186"/>
                  </a:lnTo>
                  <a:lnTo>
                    <a:pt x="35382" y="53281"/>
                  </a:lnTo>
                  <a:lnTo>
                    <a:pt x="35306" y="53357"/>
                  </a:lnTo>
                  <a:lnTo>
                    <a:pt x="35231" y="53451"/>
                  </a:lnTo>
                  <a:lnTo>
                    <a:pt x="35231" y="53451"/>
                  </a:lnTo>
                  <a:lnTo>
                    <a:pt x="35117" y="53527"/>
                  </a:lnTo>
                  <a:lnTo>
                    <a:pt x="34985" y="53564"/>
                  </a:lnTo>
                  <a:lnTo>
                    <a:pt x="34853" y="53583"/>
                  </a:lnTo>
                  <a:lnTo>
                    <a:pt x="34720" y="53564"/>
                  </a:lnTo>
                  <a:lnTo>
                    <a:pt x="34720" y="53564"/>
                  </a:lnTo>
                  <a:lnTo>
                    <a:pt x="34569" y="53546"/>
                  </a:lnTo>
                  <a:lnTo>
                    <a:pt x="34437" y="53508"/>
                  </a:lnTo>
                  <a:lnTo>
                    <a:pt x="34324" y="53432"/>
                  </a:lnTo>
                  <a:lnTo>
                    <a:pt x="34229" y="53338"/>
                  </a:lnTo>
                  <a:lnTo>
                    <a:pt x="34153" y="53224"/>
                  </a:lnTo>
                  <a:lnTo>
                    <a:pt x="34116" y="53092"/>
                  </a:lnTo>
                  <a:lnTo>
                    <a:pt x="34078" y="52960"/>
                  </a:lnTo>
                  <a:lnTo>
                    <a:pt x="34059" y="52808"/>
                  </a:lnTo>
                  <a:lnTo>
                    <a:pt x="34059" y="52808"/>
                  </a:lnTo>
                  <a:lnTo>
                    <a:pt x="34021" y="52790"/>
                  </a:lnTo>
                  <a:lnTo>
                    <a:pt x="34002" y="52752"/>
                  </a:lnTo>
                  <a:lnTo>
                    <a:pt x="33983" y="52638"/>
                  </a:lnTo>
                  <a:lnTo>
                    <a:pt x="33983" y="52449"/>
                  </a:lnTo>
                  <a:lnTo>
                    <a:pt x="33983" y="52449"/>
                  </a:lnTo>
                  <a:lnTo>
                    <a:pt x="34002" y="52241"/>
                  </a:lnTo>
                  <a:lnTo>
                    <a:pt x="34021" y="52033"/>
                  </a:lnTo>
                  <a:lnTo>
                    <a:pt x="34078" y="51844"/>
                  </a:lnTo>
                  <a:lnTo>
                    <a:pt x="34153" y="51655"/>
                  </a:lnTo>
                  <a:lnTo>
                    <a:pt x="34153" y="51655"/>
                  </a:lnTo>
                  <a:lnTo>
                    <a:pt x="34229" y="51580"/>
                  </a:lnTo>
                  <a:lnTo>
                    <a:pt x="34286" y="51504"/>
                  </a:lnTo>
                  <a:lnTo>
                    <a:pt x="34361" y="51466"/>
                  </a:lnTo>
                  <a:lnTo>
                    <a:pt x="34437" y="51410"/>
                  </a:lnTo>
                  <a:lnTo>
                    <a:pt x="34531" y="51391"/>
                  </a:lnTo>
                  <a:lnTo>
                    <a:pt x="34626" y="51372"/>
                  </a:lnTo>
                  <a:lnTo>
                    <a:pt x="34815" y="51391"/>
                  </a:lnTo>
                  <a:lnTo>
                    <a:pt x="34985" y="51429"/>
                  </a:lnTo>
                  <a:lnTo>
                    <a:pt x="35155" y="51523"/>
                  </a:lnTo>
                  <a:lnTo>
                    <a:pt x="35306" y="51637"/>
                  </a:lnTo>
                  <a:lnTo>
                    <a:pt x="35363" y="51712"/>
                  </a:lnTo>
                  <a:lnTo>
                    <a:pt x="35420" y="51788"/>
                  </a:lnTo>
                  <a:lnTo>
                    <a:pt x="35420" y="51788"/>
                  </a:lnTo>
                  <a:lnTo>
                    <a:pt x="35458" y="51882"/>
                  </a:lnTo>
                  <a:lnTo>
                    <a:pt x="35495" y="51977"/>
                  </a:lnTo>
                  <a:lnTo>
                    <a:pt x="35533" y="52204"/>
                  </a:lnTo>
                  <a:lnTo>
                    <a:pt x="35552" y="52619"/>
                  </a:lnTo>
                  <a:lnTo>
                    <a:pt x="35552" y="52619"/>
                  </a:lnTo>
                  <a:close/>
                  <a:moveTo>
                    <a:pt x="50446" y="16841"/>
                  </a:moveTo>
                  <a:lnTo>
                    <a:pt x="50446" y="16841"/>
                  </a:lnTo>
                  <a:lnTo>
                    <a:pt x="50540" y="16916"/>
                  </a:lnTo>
                  <a:lnTo>
                    <a:pt x="50597" y="17011"/>
                  </a:lnTo>
                  <a:lnTo>
                    <a:pt x="50654" y="17124"/>
                  </a:lnTo>
                  <a:lnTo>
                    <a:pt x="50672" y="17238"/>
                  </a:lnTo>
                  <a:lnTo>
                    <a:pt x="50672" y="17370"/>
                  </a:lnTo>
                  <a:lnTo>
                    <a:pt x="50654" y="17483"/>
                  </a:lnTo>
                  <a:lnTo>
                    <a:pt x="50616" y="17616"/>
                  </a:lnTo>
                  <a:lnTo>
                    <a:pt x="50559" y="17748"/>
                  </a:lnTo>
                  <a:lnTo>
                    <a:pt x="50502" y="17880"/>
                  </a:lnTo>
                  <a:lnTo>
                    <a:pt x="50427" y="17994"/>
                  </a:lnTo>
                  <a:lnTo>
                    <a:pt x="50351" y="18107"/>
                  </a:lnTo>
                  <a:lnTo>
                    <a:pt x="50257" y="18202"/>
                  </a:lnTo>
                  <a:lnTo>
                    <a:pt x="50143" y="18277"/>
                  </a:lnTo>
                  <a:lnTo>
                    <a:pt x="50049" y="18334"/>
                  </a:lnTo>
                  <a:lnTo>
                    <a:pt x="49935" y="18372"/>
                  </a:lnTo>
                  <a:lnTo>
                    <a:pt x="49822" y="18391"/>
                  </a:lnTo>
                  <a:lnTo>
                    <a:pt x="49822" y="18391"/>
                  </a:lnTo>
                  <a:lnTo>
                    <a:pt x="49746" y="18372"/>
                  </a:lnTo>
                  <a:lnTo>
                    <a:pt x="49690" y="18334"/>
                  </a:lnTo>
                  <a:lnTo>
                    <a:pt x="49633" y="18277"/>
                  </a:lnTo>
                  <a:lnTo>
                    <a:pt x="49595" y="18220"/>
                  </a:lnTo>
                  <a:lnTo>
                    <a:pt x="49519" y="18069"/>
                  </a:lnTo>
                  <a:lnTo>
                    <a:pt x="49463" y="17918"/>
                  </a:lnTo>
                  <a:lnTo>
                    <a:pt x="49463" y="17918"/>
                  </a:lnTo>
                  <a:lnTo>
                    <a:pt x="49444" y="17805"/>
                  </a:lnTo>
                  <a:lnTo>
                    <a:pt x="49406" y="17672"/>
                  </a:lnTo>
                  <a:lnTo>
                    <a:pt x="49406" y="17540"/>
                  </a:lnTo>
                  <a:lnTo>
                    <a:pt x="49406" y="17408"/>
                  </a:lnTo>
                  <a:lnTo>
                    <a:pt x="49425" y="17294"/>
                  </a:lnTo>
                  <a:lnTo>
                    <a:pt x="49482" y="17181"/>
                  </a:lnTo>
                  <a:lnTo>
                    <a:pt x="49557" y="17068"/>
                  </a:lnTo>
                  <a:lnTo>
                    <a:pt x="49671" y="16992"/>
                  </a:lnTo>
                  <a:lnTo>
                    <a:pt x="49671" y="16992"/>
                  </a:lnTo>
                  <a:lnTo>
                    <a:pt x="49841" y="16879"/>
                  </a:lnTo>
                  <a:lnTo>
                    <a:pt x="49954" y="16841"/>
                  </a:lnTo>
                  <a:lnTo>
                    <a:pt x="50011" y="16822"/>
                  </a:lnTo>
                  <a:lnTo>
                    <a:pt x="50049" y="16822"/>
                  </a:lnTo>
                  <a:lnTo>
                    <a:pt x="50049" y="16822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200" y="16784"/>
                  </a:lnTo>
                  <a:lnTo>
                    <a:pt x="50200" y="16784"/>
                  </a:lnTo>
                  <a:lnTo>
                    <a:pt x="50313" y="16803"/>
                  </a:lnTo>
                  <a:lnTo>
                    <a:pt x="50446" y="16841"/>
                  </a:lnTo>
                  <a:lnTo>
                    <a:pt x="50446" y="16841"/>
                  </a:lnTo>
                  <a:close/>
                  <a:moveTo>
                    <a:pt x="48367" y="21131"/>
                  </a:moveTo>
                  <a:lnTo>
                    <a:pt x="48367" y="21131"/>
                  </a:lnTo>
                  <a:lnTo>
                    <a:pt x="48385" y="21301"/>
                  </a:lnTo>
                  <a:lnTo>
                    <a:pt x="48385" y="21471"/>
                  </a:lnTo>
                  <a:lnTo>
                    <a:pt x="48348" y="21793"/>
                  </a:lnTo>
                  <a:lnTo>
                    <a:pt x="48348" y="21793"/>
                  </a:lnTo>
                  <a:lnTo>
                    <a:pt x="48272" y="22303"/>
                  </a:lnTo>
                  <a:lnTo>
                    <a:pt x="48215" y="22549"/>
                  </a:lnTo>
                  <a:lnTo>
                    <a:pt x="48159" y="22794"/>
                  </a:lnTo>
                  <a:lnTo>
                    <a:pt x="48159" y="22794"/>
                  </a:lnTo>
                  <a:lnTo>
                    <a:pt x="48102" y="22965"/>
                  </a:lnTo>
                  <a:lnTo>
                    <a:pt x="48026" y="23135"/>
                  </a:lnTo>
                  <a:lnTo>
                    <a:pt x="47951" y="23286"/>
                  </a:lnTo>
                  <a:lnTo>
                    <a:pt x="47856" y="23437"/>
                  </a:lnTo>
                  <a:lnTo>
                    <a:pt x="47743" y="23588"/>
                  </a:lnTo>
                  <a:lnTo>
                    <a:pt x="47611" y="23702"/>
                  </a:lnTo>
                  <a:lnTo>
                    <a:pt x="47478" y="23815"/>
                  </a:lnTo>
                  <a:lnTo>
                    <a:pt x="47308" y="23891"/>
                  </a:lnTo>
                  <a:lnTo>
                    <a:pt x="47308" y="23891"/>
                  </a:lnTo>
                  <a:lnTo>
                    <a:pt x="47157" y="23928"/>
                  </a:lnTo>
                  <a:lnTo>
                    <a:pt x="47006" y="23947"/>
                  </a:lnTo>
                  <a:lnTo>
                    <a:pt x="46684" y="23947"/>
                  </a:lnTo>
                  <a:lnTo>
                    <a:pt x="46684" y="23947"/>
                  </a:lnTo>
                  <a:lnTo>
                    <a:pt x="46514" y="23947"/>
                  </a:lnTo>
                  <a:lnTo>
                    <a:pt x="46344" y="23928"/>
                  </a:lnTo>
                  <a:lnTo>
                    <a:pt x="46193" y="23891"/>
                  </a:lnTo>
                  <a:lnTo>
                    <a:pt x="46061" y="23834"/>
                  </a:lnTo>
                  <a:lnTo>
                    <a:pt x="45928" y="23758"/>
                  </a:lnTo>
                  <a:lnTo>
                    <a:pt x="45796" y="23664"/>
                  </a:lnTo>
                  <a:lnTo>
                    <a:pt x="45664" y="23569"/>
                  </a:lnTo>
                  <a:lnTo>
                    <a:pt x="45550" y="23437"/>
                  </a:lnTo>
                  <a:lnTo>
                    <a:pt x="45550" y="23437"/>
                  </a:lnTo>
                  <a:lnTo>
                    <a:pt x="45267" y="23154"/>
                  </a:lnTo>
                  <a:lnTo>
                    <a:pt x="45135" y="23002"/>
                  </a:lnTo>
                  <a:lnTo>
                    <a:pt x="45040" y="22832"/>
                  </a:lnTo>
                  <a:lnTo>
                    <a:pt x="45040" y="22832"/>
                  </a:lnTo>
                  <a:lnTo>
                    <a:pt x="44946" y="22681"/>
                  </a:lnTo>
                  <a:lnTo>
                    <a:pt x="44908" y="22511"/>
                  </a:lnTo>
                  <a:lnTo>
                    <a:pt x="44889" y="22322"/>
                  </a:lnTo>
                  <a:lnTo>
                    <a:pt x="44889" y="22152"/>
                  </a:lnTo>
                  <a:lnTo>
                    <a:pt x="44889" y="21982"/>
                  </a:lnTo>
                  <a:lnTo>
                    <a:pt x="44927" y="21793"/>
                  </a:lnTo>
                  <a:lnTo>
                    <a:pt x="44983" y="21434"/>
                  </a:lnTo>
                  <a:lnTo>
                    <a:pt x="44983" y="21434"/>
                  </a:lnTo>
                  <a:lnTo>
                    <a:pt x="45021" y="21320"/>
                  </a:lnTo>
                  <a:lnTo>
                    <a:pt x="45097" y="21226"/>
                  </a:lnTo>
                  <a:lnTo>
                    <a:pt x="45210" y="21112"/>
                  </a:lnTo>
                  <a:lnTo>
                    <a:pt x="45342" y="21018"/>
                  </a:lnTo>
                  <a:lnTo>
                    <a:pt x="45607" y="20848"/>
                  </a:lnTo>
                  <a:lnTo>
                    <a:pt x="45834" y="20696"/>
                  </a:lnTo>
                  <a:lnTo>
                    <a:pt x="45834" y="20696"/>
                  </a:lnTo>
                  <a:lnTo>
                    <a:pt x="46117" y="20507"/>
                  </a:lnTo>
                  <a:lnTo>
                    <a:pt x="46401" y="20337"/>
                  </a:lnTo>
                  <a:lnTo>
                    <a:pt x="46401" y="20337"/>
                  </a:lnTo>
                  <a:lnTo>
                    <a:pt x="46439" y="20318"/>
                  </a:lnTo>
                  <a:lnTo>
                    <a:pt x="46477" y="20318"/>
                  </a:lnTo>
                  <a:lnTo>
                    <a:pt x="46495" y="20337"/>
                  </a:lnTo>
                  <a:lnTo>
                    <a:pt x="46495" y="20337"/>
                  </a:lnTo>
                  <a:lnTo>
                    <a:pt x="46477" y="20318"/>
                  </a:lnTo>
                  <a:lnTo>
                    <a:pt x="46477" y="20300"/>
                  </a:lnTo>
                  <a:lnTo>
                    <a:pt x="46495" y="20281"/>
                  </a:lnTo>
                  <a:lnTo>
                    <a:pt x="46514" y="20281"/>
                  </a:lnTo>
                  <a:lnTo>
                    <a:pt x="46514" y="20281"/>
                  </a:lnTo>
                  <a:lnTo>
                    <a:pt x="47195" y="20337"/>
                  </a:lnTo>
                  <a:lnTo>
                    <a:pt x="47195" y="20337"/>
                  </a:lnTo>
                  <a:lnTo>
                    <a:pt x="47422" y="20375"/>
                  </a:lnTo>
                  <a:lnTo>
                    <a:pt x="47648" y="20432"/>
                  </a:lnTo>
                  <a:lnTo>
                    <a:pt x="47875" y="20507"/>
                  </a:lnTo>
                  <a:lnTo>
                    <a:pt x="48083" y="20602"/>
                  </a:lnTo>
                  <a:lnTo>
                    <a:pt x="48083" y="20602"/>
                  </a:lnTo>
                  <a:lnTo>
                    <a:pt x="48140" y="20659"/>
                  </a:lnTo>
                  <a:lnTo>
                    <a:pt x="48196" y="20715"/>
                  </a:lnTo>
                  <a:lnTo>
                    <a:pt x="48291" y="20829"/>
                  </a:lnTo>
                  <a:lnTo>
                    <a:pt x="48348" y="20980"/>
                  </a:lnTo>
                  <a:lnTo>
                    <a:pt x="48367" y="21131"/>
                  </a:lnTo>
                  <a:lnTo>
                    <a:pt x="48367" y="21131"/>
                  </a:lnTo>
                  <a:close/>
                  <a:moveTo>
                    <a:pt x="42999" y="13061"/>
                  </a:moveTo>
                  <a:lnTo>
                    <a:pt x="42999" y="13061"/>
                  </a:lnTo>
                  <a:lnTo>
                    <a:pt x="42980" y="12947"/>
                  </a:lnTo>
                  <a:lnTo>
                    <a:pt x="42961" y="12834"/>
                  </a:lnTo>
                  <a:lnTo>
                    <a:pt x="42942" y="12702"/>
                  </a:lnTo>
                  <a:lnTo>
                    <a:pt x="42961" y="12588"/>
                  </a:lnTo>
                  <a:lnTo>
                    <a:pt x="42980" y="12456"/>
                  </a:lnTo>
                  <a:lnTo>
                    <a:pt x="43018" y="12361"/>
                  </a:lnTo>
                  <a:lnTo>
                    <a:pt x="43074" y="12248"/>
                  </a:lnTo>
                  <a:lnTo>
                    <a:pt x="43169" y="12172"/>
                  </a:lnTo>
                  <a:lnTo>
                    <a:pt x="43169" y="12172"/>
                  </a:lnTo>
                  <a:lnTo>
                    <a:pt x="43263" y="12078"/>
                  </a:lnTo>
                  <a:lnTo>
                    <a:pt x="43396" y="12002"/>
                  </a:lnTo>
                  <a:lnTo>
                    <a:pt x="43641" y="11870"/>
                  </a:lnTo>
                  <a:lnTo>
                    <a:pt x="43906" y="11756"/>
                  </a:lnTo>
                  <a:lnTo>
                    <a:pt x="44171" y="11681"/>
                  </a:lnTo>
                  <a:lnTo>
                    <a:pt x="44171" y="11681"/>
                  </a:lnTo>
                  <a:lnTo>
                    <a:pt x="44586" y="11586"/>
                  </a:lnTo>
                  <a:lnTo>
                    <a:pt x="44794" y="11530"/>
                  </a:lnTo>
                  <a:lnTo>
                    <a:pt x="45002" y="11492"/>
                  </a:lnTo>
                  <a:lnTo>
                    <a:pt x="45002" y="11492"/>
                  </a:lnTo>
                  <a:lnTo>
                    <a:pt x="45116" y="11473"/>
                  </a:lnTo>
                  <a:lnTo>
                    <a:pt x="45116" y="11473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097" y="11946"/>
                  </a:lnTo>
                  <a:lnTo>
                    <a:pt x="45097" y="12172"/>
                  </a:lnTo>
                  <a:lnTo>
                    <a:pt x="45059" y="12380"/>
                  </a:lnTo>
                  <a:lnTo>
                    <a:pt x="45021" y="12588"/>
                  </a:lnTo>
                  <a:lnTo>
                    <a:pt x="44946" y="12796"/>
                  </a:lnTo>
                  <a:lnTo>
                    <a:pt x="44851" y="12985"/>
                  </a:lnTo>
                  <a:lnTo>
                    <a:pt x="44738" y="13155"/>
                  </a:lnTo>
                  <a:lnTo>
                    <a:pt x="44738" y="13155"/>
                  </a:lnTo>
                  <a:lnTo>
                    <a:pt x="44624" y="13250"/>
                  </a:lnTo>
                  <a:lnTo>
                    <a:pt x="44511" y="13306"/>
                  </a:lnTo>
                  <a:lnTo>
                    <a:pt x="44379" y="13363"/>
                  </a:lnTo>
                  <a:lnTo>
                    <a:pt x="44246" y="13401"/>
                  </a:lnTo>
                  <a:lnTo>
                    <a:pt x="43982" y="13458"/>
                  </a:lnTo>
                  <a:lnTo>
                    <a:pt x="43698" y="13476"/>
                  </a:lnTo>
                  <a:lnTo>
                    <a:pt x="43698" y="13476"/>
                  </a:lnTo>
                  <a:lnTo>
                    <a:pt x="43585" y="13476"/>
                  </a:lnTo>
                  <a:lnTo>
                    <a:pt x="43490" y="13458"/>
                  </a:lnTo>
                  <a:lnTo>
                    <a:pt x="43377" y="13420"/>
                  </a:lnTo>
                  <a:lnTo>
                    <a:pt x="43282" y="13382"/>
                  </a:lnTo>
                  <a:lnTo>
                    <a:pt x="43188" y="13325"/>
                  </a:lnTo>
                  <a:lnTo>
                    <a:pt x="43112" y="13250"/>
                  </a:lnTo>
                  <a:lnTo>
                    <a:pt x="43037" y="13155"/>
                  </a:lnTo>
                  <a:lnTo>
                    <a:pt x="42999" y="13061"/>
                  </a:lnTo>
                  <a:lnTo>
                    <a:pt x="42999" y="13061"/>
                  </a:lnTo>
                  <a:close/>
                  <a:moveTo>
                    <a:pt x="40164" y="12777"/>
                  </a:moveTo>
                  <a:lnTo>
                    <a:pt x="40164" y="12777"/>
                  </a:lnTo>
                  <a:lnTo>
                    <a:pt x="40050" y="12777"/>
                  </a:lnTo>
                  <a:lnTo>
                    <a:pt x="39975" y="12739"/>
                  </a:lnTo>
                  <a:lnTo>
                    <a:pt x="39880" y="12702"/>
                  </a:lnTo>
                  <a:lnTo>
                    <a:pt x="39824" y="12664"/>
                  </a:lnTo>
                  <a:lnTo>
                    <a:pt x="39767" y="12607"/>
                  </a:lnTo>
                  <a:lnTo>
                    <a:pt x="39710" y="12531"/>
                  </a:lnTo>
                  <a:lnTo>
                    <a:pt x="39672" y="12437"/>
                  </a:lnTo>
                  <a:lnTo>
                    <a:pt x="39635" y="12342"/>
                  </a:lnTo>
                  <a:lnTo>
                    <a:pt x="39635" y="12342"/>
                  </a:lnTo>
                  <a:lnTo>
                    <a:pt x="39578" y="12191"/>
                  </a:lnTo>
                  <a:lnTo>
                    <a:pt x="39540" y="12040"/>
                  </a:lnTo>
                  <a:lnTo>
                    <a:pt x="39521" y="11870"/>
                  </a:lnTo>
                  <a:lnTo>
                    <a:pt x="39502" y="11700"/>
                  </a:lnTo>
                  <a:lnTo>
                    <a:pt x="39502" y="11378"/>
                  </a:lnTo>
                  <a:lnTo>
                    <a:pt x="39521" y="11038"/>
                  </a:lnTo>
                  <a:lnTo>
                    <a:pt x="39521" y="11038"/>
                  </a:lnTo>
                  <a:lnTo>
                    <a:pt x="39540" y="10963"/>
                  </a:lnTo>
                  <a:lnTo>
                    <a:pt x="39559" y="10868"/>
                  </a:lnTo>
                  <a:lnTo>
                    <a:pt x="39597" y="10811"/>
                  </a:lnTo>
                  <a:lnTo>
                    <a:pt x="39653" y="10736"/>
                  </a:lnTo>
                  <a:lnTo>
                    <a:pt x="39767" y="10622"/>
                  </a:lnTo>
                  <a:lnTo>
                    <a:pt x="39918" y="10509"/>
                  </a:lnTo>
                  <a:lnTo>
                    <a:pt x="39918" y="10509"/>
                  </a:lnTo>
                  <a:lnTo>
                    <a:pt x="40220" y="10301"/>
                  </a:lnTo>
                  <a:lnTo>
                    <a:pt x="40220" y="10301"/>
                  </a:lnTo>
                  <a:lnTo>
                    <a:pt x="40485" y="10263"/>
                  </a:lnTo>
                  <a:lnTo>
                    <a:pt x="40485" y="10263"/>
                  </a:lnTo>
                  <a:lnTo>
                    <a:pt x="40939" y="10169"/>
                  </a:lnTo>
                  <a:lnTo>
                    <a:pt x="40939" y="10169"/>
                  </a:lnTo>
                  <a:lnTo>
                    <a:pt x="41014" y="10244"/>
                  </a:lnTo>
                  <a:lnTo>
                    <a:pt x="41071" y="10320"/>
                  </a:lnTo>
                  <a:lnTo>
                    <a:pt x="41147" y="10528"/>
                  </a:lnTo>
                  <a:lnTo>
                    <a:pt x="41184" y="10717"/>
                  </a:lnTo>
                  <a:lnTo>
                    <a:pt x="41222" y="10925"/>
                  </a:lnTo>
                  <a:lnTo>
                    <a:pt x="41222" y="10925"/>
                  </a:lnTo>
                  <a:lnTo>
                    <a:pt x="41241" y="11133"/>
                  </a:lnTo>
                  <a:lnTo>
                    <a:pt x="41222" y="11341"/>
                  </a:lnTo>
                  <a:lnTo>
                    <a:pt x="41203" y="11549"/>
                  </a:lnTo>
                  <a:lnTo>
                    <a:pt x="41165" y="11756"/>
                  </a:lnTo>
                  <a:lnTo>
                    <a:pt x="41090" y="11946"/>
                  </a:lnTo>
                  <a:lnTo>
                    <a:pt x="40995" y="12135"/>
                  </a:lnTo>
                  <a:lnTo>
                    <a:pt x="40882" y="12305"/>
                  </a:lnTo>
                  <a:lnTo>
                    <a:pt x="40750" y="12456"/>
                  </a:lnTo>
                  <a:lnTo>
                    <a:pt x="40750" y="12456"/>
                  </a:lnTo>
                  <a:lnTo>
                    <a:pt x="40636" y="12569"/>
                  </a:lnTo>
                  <a:lnTo>
                    <a:pt x="40523" y="12683"/>
                  </a:lnTo>
                  <a:lnTo>
                    <a:pt x="40372" y="12758"/>
                  </a:lnTo>
                  <a:lnTo>
                    <a:pt x="40296" y="12777"/>
                  </a:lnTo>
                  <a:lnTo>
                    <a:pt x="40220" y="12796"/>
                  </a:lnTo>
                  <a:lnTo>
                    <a:pt x="40220" y="12796"/>
                  </a:lnTo>
                  <a:lnTo>
                    <a:pt x="40164" y="12777"/>
                  </a:lnTo>
                  <a:lnTo>
                    <a:pt x="40164" y="12777"/>
                  </a:lnTo>
                  <a:close/>
                  <a:moveTo>
                    <a:pt x="35155" y="95"/>
                  </a:moveTo>
                  <a:lnTo>
                    <a:pt x="35155" y="95"/>
                  </a:lnTo>
                  <a:lnTo>
                    <a:pt x="35174" y="416"/>
                  </a:lnTo>
                  <a:lnTo>
                    <a:pt x="35174" y="567"/>
                  </a:lnTo>
                  <a:lnTo>
                    <a:pt x="35174" y="719"/>
                  </a:lnTo>
                  <a:lnTo>
                    <a:pt x="35174" y="719"/>
                  </a:lnTo>
                  <a:lnTo>
                    <a:pt x="35174" y="794"/>
                  </a:lnTo>
                  <a:lnTo>
                    <a:pt x="35174" y="794"/>
                  </a:lnTo>
                  <a:lnTo>
                    <a:pt x="35117" y="1210"/>
                  </a:lnTo>
                  <a:lnTo>
                    <a:pt x="35042" y="1607"/>
                  </a:lnTo>
                  <a:lnTo>
                    <a:pt x="34985" y="2023"/>
                  </a:lnTo>
                  <a:lnTo>
                    <a:pt x="34947" y="2439"/>
                  </a:lnTo>
                  <a:lnTo>
                    <a:pt x="34947" y="2439"/>
                  </a:lnTo>
                  <a:lnTo>
                    <a:pt x="34928" y="2949"/>
                  </a:lnTo>
                  <a:lnTo>
                    <a:pt x="34928" y="3459"/>
                  </a:lnTo>
                  <a:lnTo>
                    <a:pt x="34928" y="3459"/>
                  </a:lnTo>
                  <a:lnTo>
                    <a:pt x="34947" y="3667"/>
                  </a:lnTo>
                  <a:lnTo>
                    <a:pt x="34947" y="3875"/>
                  </a:lnTo>
                  <a:lnTo>
                    <a:pt x="34947" y="3875"/>
                  </a:lnTo>
                  <a:lnTo>
                    <a:pt x="34947" y="3951"/>
                  </a:lnTo>
                  <a:lnTo>
                    <a:pt x="34909" y="3969"/>
                  </a:lnTo>
                  <a:lnTo>
                    <a:pt x="34872" y="3969"/>
                  </a:lnTo>
                  <a:lnTo>
                    <a:pt x="34872" y="3969"/>
                  </a:lnTo>
                  <a:lnTo>
                    <a:pt x="34777" y="3875"/>
                  </a:lnTo>
                  <a:lnTo>
                    <a:pt x="34702" y="3762"/>
                  </a:lnTo>
                  <a:lnTo>
                    <a:pt x="34550" y="3535"/>
                  </a:lnTo>
                  <a:lnTo>
                    <a:pt x="34550" y="3535"/>
                  </a:lnTo>
                  <a:lnTo>
                    <a:pt x="34153" y="3006"/>
                  </a:lnTo>
                  <a:lnTo>
                    <a:pt x="34153" y="3006"/>
                  </a:lnTo>
                  <a:lnTo>
                    <a:pt x="33889" y="2646"/>
                  </a:lnTo>
                  <a:lnTo>
                    <a:pt x="33586" y="2212"/>
                  </a:lnTo>
                  <a:lnTo>
                    <a:pt x="33454" y="1985"/>
                  </a:lnTo>
                  <a:lnTo>
                    <a:pt x="33341" y="1777"/>
                  </a:lnTo>
                  <a:lnTo>
                    <a:pt x="33284" y="1550"/>
                  </a:lnTo>
                  <a:lnTo>
                    <a:pt x="33265" y="1456"/>
                  </a:lnTo>
                  <a:lnTo>
                    <a:pt x="33265" y="1361"/>
                  </a:lnTo>
                  <a:lnTo>
                    <a:pt x="33265" y="1361"/>
                  </a:lnTo>
                  <a:lnTo>
                    <a:pt x="33265" y="1286"/>
                  </a:lnTo>
                  <a:lnTo>
                    <a:pt x="33303" y="1210"/>
                  </a:lnTo>
                  <a:lnTo>
                    <a:pt x="33341" y="1153"/>
                  </a:lnTo>
                  <a:lnTo>
                    <a:pt x="33378" y="1097"/>
                  </a:lnTo>
                  <a:lnTo>
                    <a:pt x="33511" y="1002"/>
                  </a:lnTo>
                  <a:lnTo>
                    <a:pt x="33624" y="908"/>
                  </a:lnTo>
                  <a:lnTo>
                    <a:pt x="33624" y="908"/>
                  </a:lnTo>
                  <a:lnTo>
                    <a:pt x="33756" y="794"/>
                  </a:lnTo>
                  <a:lnTo>
                    <a:pt x="33756" y="794"/>
                  </a:lnTo>
                  <a:lnTo>
                    <a:pt x="34040" y="548"/>
                  </a:lnTo>
                  <a:lnTo>
                    <a:pt x="34305" y="303"/>
                  </a:lnTo>
                  <a:lnTo>
                    <a:pt x="34305" y="303"/>
                  </a:lnTo>
                  <a:lnTo>
                    <a:pt x="34513" y="114"/>
                  </a:lnTo>
                  <a:lnTo>
                    <a:pt x="34645" y="19"/>
                  </a:lnTo>
                  <a:lnTo>
                    <a:pt x="34683" y="0"/>
                  </a:lnTo>
                  <a:lnTo>
                    <a:pt x="34720" y="19"/>
                  </a:lnTo>
                  <a:lnTo>
                    <a:pt x="34720" y="19"/>
                  </a:lnTo>
                  <a:lnTo>
                    <a:pt x="34720" y="38"/>
                  </a:lnTo>
                  <a:lnTo>
                    <a:pt x="34702" y="76"/>
                  </a:lnTo>
                  <a:lnTo>
                    <a:pt x="34702" y="76"/>
                  </a:lnTo>
                  <a:lnTo>
                    <a:pt x="34588" y="152"/>
                  </a:lnTo>
                  <a:lnTo>
                    <a:pt x="34475" y="246"/>
                  </a:lnTo>
                  <a:lnTo>
                    <a:pt x="34248" y="454"/>
                  </a:lnTo>
                  <a:lnTo>
                    <a:pt x="34248" y="454"/>
                  </a:lnTo>
                  <a:lnTo>
                    <a:pt x="33889" y="794"/>
                  </a:lnTo>
                  <a:lnTo>
                    <a:pt x="35098" y="794"/>
                  </a:lnTo>
                  <a:lnTo>
                    <a:pt x="35098" y="794"/>
                  </a:lnTo>
                  <a:lnTo>
                    <a:pt x="35098" y="719"/>
                  </a:lnTo>
                  <a:lnTo>
                    <a:pt x="35098" y="719"/>
                  </a:lnTo>
                  <a:lnTo>
                    <a:pt x="35098" y="567"/>
                  </a:lnTo>
                  <a:lnTo>
                    <a:pt x="35098" y="416"/>
                  </a:lnTo>
                  <a:lnTo>
                    <a:pt x="35080" y="95"/>
                  </a:lnTo>
                  <a:lnTo>
                    <a:pt x="35080" y="95"/>
                  </a:lnTo>
                  <a:lnTo>
                    <a:pt x="35098" y="76"/>
                  </a:lnTo>
                  <a:lnTo>
                    <a:pt x="35117" y="57"/>
                  </a:lnTo>
                  <a:lnTo>
                    <a:pt x="35155" y="76"/>
                  </a:lnTo>
                  <a:lnTo>
                    <a:pt x="35155" y="95"/>
                  </a:lnTo>
                  <a:lnTo>
                    <a:pt x="35155" y="95"/>
                  </a:lnTo>
                  <a:close/>
                  <a:moveTo>
                    <a:pt x="28729" y="6427"/>
                  </a:moveTo>
                  <a:lnTo>
                    <a:pt x="28729" y="6427"/>
                  </a:lnTo>
                  <a:lnTo>
                    <a:pt x="28823" y="6540"/>
                  </a:lnTo>
                  <a:lnTo>
                    <a:pt x="28918" y="6672"/>
                  </a:lnTo>
                  <a:lnTo>
                    <a:pt x="28937" y="6729"/>
                  </a:lnTo>
                  <a:lnTo>
                    <a:pt x="28956" y="6805"/>
                  </a:lnTo>
                  <a:lnTo>
                    <a:pt x="28956" y="6880"/>
                  </a:lnTo>
                  <a:lnTo>
                    <a:pt x="28918" y="6956"/>
                  </a:lnTo>
                  <a:lnTo>
                    <a:pt x="28918" y="6956"/>
                  </a:lnTo>
                  <a:lnTo>
                    <a:pt x="28729" y="7409"/>
                  </a:lnTo>
                  <a:lnTo>
                    <a:pt x="28521" y="7882"/>
                  </a:lnTo>
                  <a:lnTo>
                    <a:pt x="28521" y="7882"/>
                  </a:lnTo>
                  <a:lnTo>
                    <a:pt x="28408" y="8052"/>
                  </a:lnTo>
                  <a:lnTo>
                    <a:pt x="28351" y="8146"/>
                  </a:lnTo>
                  <a:lnTo>
                    <a:pt x="28294" y="8203"/>
                  </a:lnTo>
                  <a:lnTo>
                    <a:pt x="28294" y="8203"/>
                  </a:lnTo>
                  <a:lnTo>
                    <a:pt x="28162" y="8279"/>
                  </a:lnTo>
                  <a:lnTo>
                    <a:pt x="28049" y="8336"/>
                  </a:lnTo>
                  <a:lnTo>
                    <a:pt x="27897" y="8373"/>
                  </a:lnTo>
                  <a:lnTo>
                    <a:pt x="27765" y="8392"/>
                  </a:lnTo>
                  <a:lnTo>
                    <a:pt x="27765" y="8392"/>
                  </a:lnTo>
                  <a:lnTo>
                    <a:pt x="27595" y="8336"/>
                  </a:lnTo>
                  <a:lnTo>
                    <a:pt x="27425" y="8279"/>
                  </a:lnTo>
                  <a:lnTo>
                    <a:pt x="27274" y="8203"/>
                  </a:lnTo>
                  <a:lnTo>
                    <a:pt x="27122" y="8109"/>
                  </a:lnTo>
                  <a:lnTo>
                    <a:pt x="27122" y="8109"/>
                  </a:lnTo>
                  <a:lnTo>
                    <a:pt x="27047" y="8033"/>
                  </a:lnTo>
                  <a:lnTo>
                    <a:pt x="27009" y="7939"/>
                  </a:lnTo>
                  <a:lnTo>
                    <a:pt x="26952" y="7731"/>
                  </a:lnTo>
                  <a:lnTo>
                    <a:pt x="26952" y="7731"/>
                  </a:lnTo>
                  <a:lnTo>
                    <a:pt x="26820" y="7504"/>
                  </a:lnTo>
                  <a:lnTo>
                    <a:pt x="26707" y="7277"/>
                  </a:lnTo>
                  <a:lnTo>
                    <a:pt x="26480" y="6805"/>
                  </a:lnTo>
                  <a:lnTo>
                    <a:pt x="26480" y="6805"/>
                  </a:lnTo>
                  <a:lnTo>
                    <a:pt x="26348" y="6445"/>
                  </a:lnTo>
                  <a:lnTo>
                    <a:pt x="26272" y="6256"/>
                  </a:lnTo>
                  <a:lnTo>
                    <a:pt x="26234" y="6049"/>
                  </a:lnTo>
                  <a:lnTo>
                    <a:pt x="26196" y="5860"/>
                  </a:lnTo>
                  <a:lnTo>
                    <a:pt x="26196" y="5652"/>
                  </a:lnTo>
                  <a:lnTo>
                    <a:pt x="26215" y="5463"/>
                  </a:lnTo>
                  <a:lnTo>
                    <a:pt x="26272" y="5274"/>
                  </a:lnTo>
                  <a:lnTo>
                    <a:pt x="26272" y="5274"/>
                  </a:lnTo>
                  <a:lnTo>
                    <a:pt x="26329" y="5179"/>
                  </a:lnTo>
                  <a:lnTo>
                    <a:pt x="26404" y="5104"/>
                  </a:lnTo>
                  <a:lnTo>
                    <a:pt x="26480" y="5047"/>
                  </a:lnTo>
                  <a:lnTo>
                    <a:pt x="26555" y="4990"/>
                  </a:lnTo>
                  <a:lnTo>
                    <a:pt x="26744" y="4877"/>
                  </a:lnTo>
                  <a:lnTo>
                    <a:pt x="26915" y="4763"/>
                  </a:lnTo>
                  <a:lnTo>
                    <a:pt x="26915" y="4763"/>
                  </a:lnTo>
                  <a:lnTo>
                    <a:pt x="27293" y="4536"/>
                  </a:lnTo>
                  <a:lnTo>
                    <a:pt x="27500" y="4423"/>
                  </a:lnTo>
                  <a:lnTo>
                    <a:pt x="27708" y="4347"/>
                  </a:lnTo>
                  <a:lnTo>
                    <a:pt x="27708" y="4347"/>
                  </a:lnTo>
                  <a:lnTo>
                    <a:pt x="27897" y="4291"/>
                  </a:lnTo>
                  <a:lnTo>
                    <a:pt x="27973" y="4291"/>
                  </a:lnTo>
                  <a:lnTo>
                    <a:pt x="28049" y="4291"/>
                  </a:lnTo>
                  <a:lnTo>
                    <a:pt x="28162" y="4347"/>
                  </a:lnTo>
                  <a:lnTo>
                    <a:pt x="28275" y="4423"/>
                  </a:lnTo>
                  <a:lnTo>
                    <a:pt x="28370" y="4536"/>
                  </a:lnTo>
                  <a:lnTo>
                    <a:pt x="28445" y="4669"/>
                  </a:lnTo>
                  <a:lnTo>
                    <a:pt x="28616" y="4952"/>
                  </a:lnTo>
                  <a:lnTo>
                    <a:pt x="28616" y="4952"/>
                  </a:lnTo>
                  <a:lnTo>
                    <a:pt x="28748" y="5217"/>
                  </a:lnTo>
                  <a:lnTo>
                    <a:pt x="28805" y="5368"/>
                  </a:lnTo>
                  <a:lnTo>
                    <a:pt x="28823" y="5519"/>
                  </a:lnTo>
                  <a:lnTo>
                    <a:pt x="28842" y="5652"/>
                  </a:lnTo>
                  <a:lnTo>
                    <a:pt x="28842" y="5803"/>
                  </a:lnTo>
                  <a:lnTo>
                    <a:pt x="28805" y="5954"/>
                  </a:lnTo>
                  <a:lnTo>
                    <a:pt x="28748" y="6105"/>
                  </a:lnTo>
                  <a:lnTo>
                    <a:pt x="28748" y="6105"/>
                  </a:lnTo>
                  <a:lnTo>
                    <a:pt x="28729" y="6181"/>
                  </a:lnTo>
                  <a:lnTo>
                    <a:pt x="28691" y="6275"/>
                  </a:lnTo>
                  <a:lnTo>
                    <a:pt x="28691" y="6351"/>
                  </a:lnTo>
                  <a:lnTo>
                    <a:pt x="28729" y="6427"/>
                  </a:lnTo>
                  <a:lnTo>
                    <a:pt x="28729" y="6427"/>
                  </a:lnTo>
                  <a:close/>
                  <a:moveTo>
                    <a:pt x="10944" y="9299"/>
                  </a:moveTo>
                  <a:lnTo>
                    <a:pt x="10944" y="9299"/>
                  </a:lnTo>
                  <a:lnTo>
                    <a:pt x="10981" y="9488"/>
                  </a:lnTo>
                  <a:lnTo>
                    <a:pt x="11000" y="9677"/>
                  </a:lnTo>
                  <a:lnTo>
                    <a:pt x="11019" y="9866"/>
                  </a:lnTo>
                  <a:lnTo>
                    <a:pt x="11019" y="10055"/>
                  </a:lnTo>
                  <a:lnTo>
                    <a:pt x="10981" y="10415"/>
                  </a:lnTo>
                  <a:lnTo>
                    <a:pt x="10944" y="10793"/>
                  </a:lnTo>
                  <a:lnTo>
                    <a:pt x="10944" y="10793"/>
                  </a:lnTo>
                  <a:lnTo>
                    <a:pt x="10906" y="11095"/>
                  </a:lnTo>
                  <a:lnTo>
                    <a:pt x="10868" y="11246"/>
                  </a:lnTo>
                  <a:lnTo>
                    <a:pt x="10830" y="11378"/>
                  </a:lnTo>
                  <a:lnTo>
                    <a:pt x="10830" y="11378"/>
                  </a:lnTo>
                  <a:lnTo>
                    <a:pt x="10792" y="11492"/>
                  </a:lnTo>
                  <a:lnTo>
                    <a:pt x="10717" y="11549"/>
                  </a:lnTo>
                  <a:lnTo>
                    <a:pt x="10622" y="11586"/>
                  </a:lnTo>
                  <a:lnTo>
                    <a:pt x="10509" y="11586"/>
                  </a:lnTo>
                  <a:lnTo>
                    <a:pt x="10509" y="11586"/>
                  </a:lnTo>
                  <a:lnTo>
                    <a:pt x="10188" y="11549"/>
                  </a:lnTo>
                  <a:lnTo>
                    <a:pt x="10017" y="11530"/>
                  </a:lnTo>
                  <a:lnTo>
                    <a:pt x="9942" y="11492"/>
                  </a:lnTo>
                  <a:lnTo>
                    <a:pt x="9866" y="11454"/>
                  </a:lnTo>
                  <a:lnTo>
                    <a:pt x="9866" y="11454"/>
                  </a:lnTo>
                  <a:lnTo>
                    <a:pt x="9828" y="11416"/>
                  </a:lnTo>
                  <a:lnTo>
                    <a:pt x="9791" y="11360"/>
                  </a:lnTo>
                  <a:lnTo>
                    <a:pt x="9734" y="11227"/>
                  </a:lnTo>
                  <a:lnTo>
                    <a:pt x="9734" y="11227"/>
                  </a:lnTo>
                  <a:lnTo>
                    <a:pt x="9602" y="10925"/>
                  </a:lnTo>
                  <a:lnTo>
                    <a:pt x="9545" y="10755"/>
                  </a:lnTo>
                  <a:lnTo>
                    <a:pt x="9488" y="10566"/>
                  </a:lnTo>
                  <a:lnTo>
                    <a:pt x="9450" y="10396"/>
                  </a:lnTo>
                  <a:lnTo>
                    <a:pt x="9432" y="10226"/>
                  </a:lnTo>
                  <a:lnTo>
                    <a:pt x="9450" y="10055"/>
                  </a:lnTo>
                  <a:lnTo>
                    <a:pt x="9469" y="9980"/>
                  </a:lnTo>
                  <a:lnTo>
                    <a:pt x="9507" y="9904"/>
                  </a:lnTo>
                  <a:lnTo>
                    <a:pt x="9507" y="9904"/>
                  </a:lnTo>
                  <a:lnTo>
                    <a:pt x="9658" y="9715"/>
                  </a:lnTo>
                  <a:lnTo>
                    <a:pt x="9810" y="9545"/>
                  </a:lnTo>
                  <a:lnTo>
                    <a:pt x="10131" y="9205"/>
                  </a:lnTo>
                  <a:lnTo>
                    <a:pt x="10131" y="9205"/>
                  </a:lnTo>
                  <a:lnTo>
                    <a:pt x="10282" y="9054"/>
                  </a:lnTo>
                  <a:lnTo>
                    <a:pt x="10377" y="8978"/>
                  </a:lnTo>
                  <a:lnTo>
                    <a:pt x="10414" y="8978"/>
                  </a:lnTo>
                  <a:lnTo>
                    <a:pt x="10433" y="8997"/>
                  </a:lnTo>
                  <a:lnTo>
                    <a:pt x="10433" y="8997"/>
                  </a:lnTo>
                  <a:lnTo>
                    <a:pt x="10433" y="9016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71" y="9016"/>
                  </a:lnTo>
                  <a:lnTo>
                    <a:pt x="10528" y="9035"/>
                  </a:lnTo>
                  <a:lnTo>
                    <a:pt x="10641" y="9054"/>
                  </a:lnTo>
                  <a:lnTo>
                    <a:pt x="10641" y="9054"/>
                  </a:lnTo>
                  <a:lnTo>
                    <a:pt x="10736" y="9073"/>
                  </a:lnTo>
                  <a:lnTo>
                    <a:pt x="10830" y="9129"/>
                  </a:lnTo>
                  <a:lnTo>
                    <a:pt x="10906" y="9205"/>
                  </a:lnTo>
                  <a:lnTo>
                    <a:pt x="10944" y="9299"/>
                  </a:lnTo>
                  <a:lnTo>
                    <a:pt x="10944" y="9299"/>
                  </a:lnTo>
                  <a:close/>
                  <a:moveTo>
                    <a:pt x="12456" y="5822"/>
                  </a:moveTo>
                  <a:lnTo>
                    <a:pt x="12456" y="5822"/>
                  </a:lnTo>
                  <a:lnTo>
                    <a:pt x="11889" y="5652"/>
                  </a:lnTo>
                  <a:lnTo>
                    <a:pt x="11605" y="5576"/>
                  </a:lnTo>
                  <a:lnTo>
                    <a:pt x="11341" y="5482"/>
                  </a:lnTo>
                  <a:lnTo>
                    <a:pt x="11341" y="5482"/>
                  </a:lnTo>
                  <a:lnTo>
                    <a:pt x="11038" y="5349"/>
                  </a:lnTo>
                  <a:lnTo>
                    <a:pt x="10736" y="5198"/>
                  </a:lnTo>
                  <a:lnTo>
                    <a:pt x="10131" y="4877"/>
                  </a:lnTo>
                  <a:lnTo>
                    <a:pt x="10131" y="4877"/>
                  </a:lnTo>
                  <a:lnTo>
                    <a:pt x="9942" y="4782"/>
                  </a:lnTo>
                  <a:lnTo>
                    <a:pt x="9753" y="4650"/>
                  </a:lnTo>
                  <a:lnTo>
                    <a:pt x="9677" y="4593"/>
                  </a:lnTo>
                  <a:lnTo>
                    <a:pt x="9602" y="4518"/>
                  </a:lnTo>
                  <a:lnTo>
                    <a:pt x="9526" y="4442"/>
                  </a:lnTo>
                  <a:lnTo>
                    <a:pt x="9469" y="4347"/>
                  </a:lnTo>
                  <a:lnTo>
                    <a:pt x="9469" y="4347"/>
                  </a:lnTo>
                  <a:lnTo>
                    <a:pt x="9564" y="4121"/>
                  </a:lnTo>
                  <a:lnTo>
                    <a:pt x="9564" y="4121"/>
                  </a:lnTo>
                  <a:lnTo>
                    <a:pt x="10188" y="2665"/>
                  </a:lnTo>
                  <a:lnTo>
                    <a:pt x="10188" y="2665"/>
                  </a:lnTo>
                  <a:lnTo>
                    <a:pt x="10206" y="2609"/>
                  </a:lnTo>
                  <a:lnTo>
                    <a:pt x="10206" y="2609"/>
                  </a:lnTo>
                  <a:lnTo>
                    <a:pt x="10433" y="2174"/>
                  </a:lnTo>
                  <a:lnTo>
                    <a:pt x="10433" y="2174"/>
                  </a:lnTo>
                  <a:lnTo>
                    <a:pt x="10528" y="2023"/>
                  </a:lnTo>
                  <a:lnTo>
                    <a:pt x="10622" y="1890"/>
                  </a:lnTo>
                  <a:lnTo>
                    <a:pt x="10679" y="1834"/>
                  </a:lnTo>
                  <a:lnTo>
                    <a:pt x="10736" y="1777"/>
                  </a:lnTo>
                  <a:lnTo>
                    <a:pt x="10811" y="1720"/>
                  </a:lnTo>
                  <a:lnTo>
                    <a:pt x="10906" y="1701"/>
                  </a:lnTo>
                  <a:lnTo>
                    <a:pt x="10906" y="1701"/>
                  </a:lnTo>
                  <a:lnTo>
                    <a:pt x="11227" y="1645"/>
                  </a:lnTo>
                  <a:lnTo>
                    <a:pt x="11397" y="1607"/>
                  </a:lnTo>
                  <a:lnTo>
                    <a:pt x="11567" y="1607"/>
                  </a:lnTo>
                  <a:lnTo>
                    <a:pt x="11737" y="1607"/>
                  </a:lnTo>
                  <a:lnTo>
                    <a:pt x="11908" y="1626"/>
                  </a:lnTo>
                  <a:lnTo>
                    <a:pt x="12078" y="1664"/>
                  </a:lnTo>
                  <a:lnTo>
                    <a:pt x="12229" y="1720"/>
                  </a:lnTo>
                  <a:lnTo>
                    <a:pt x="12229" y="1720"/>
                  </a:lnTo>
                  <a:lnTo>
                    <a:pt x="12399" y="1815"/>
                  </a:lnTo>
                  <a:lnTo>
                    <a:pt x="12550" y="1909"/>
                  </a:lnTo>
                  <a:lnTo>
                    <a:pt x="12701" y="2023"/>
                  </a:lnTo>
                  <a:lnTo>
                    <a:pt x="12834" y="2155"/>
                  </a:lnTo>
                  <a:lnTo>
                    <a:pt x="12834" y="2155"/>
                  </a:lnTo>
                  <a:lnTo>
                    <a:pt x="12928" y="2287"/>
                  </a:lnTo>
                  <a:lnTo>
                    <a:pt x="13023" y="2420"/>
                  </a:lnTo>
                  <a:lnTo>
                    <a:pt x="13231" y="2684"/>
                  </a:lnTo>
                  <a:lnTo>
                    <a:pt x="13231" y="2684"/>
                  </a:lnTo>
                  <a:lnTo>
                    <a:pt x="13325" y="2798"/>
                  </a:lnTo>
                  <a:lnTo>
                    <a:pt x="13438" y="2911"/>
                  </a:lnTo>
                  <a:lnTo>
                    <a:pt x="13552" y="3006"/>
                  </a:lnTo>
                  <a:lnTo>
                    <a:pt x="13665" y="3119"/>
                  </a:lnTo>
                  <a:lnTo>
                    <a:pt x="13665" y="3119"/>
                  </a:lnTo>
                  <a:lnTo>
                    <a:pt x="13741" y="3308"/>
                  </a:lnTo>
                  <a:lnTo>
                    <a:pt x="13816" y="3478"/>
                  </a:lnTo>
                  <a:lnTo>
                    <a:pt x="13854" y="3667"/>
                  </a:lnTo>
                  <a:lnTo>
                    <a:pt x="13892" y="3875"/>
                  </a:lnTo>
                  <a:lnTo>
                    <a:pt x="13892" y="3875"/>
                  </a:lnTo>
                  <a:lnTo>
                    <a:pt x="13930" y="4102"/>
                  </a:lnTo>
                  <a:lnTo>
                    <a:pt x="13949" y="4329"/>
                  </a:lnTo>
                  <a:lnTo>
                    <a:pt x="13930" y="4555"/>
                  </a:lnTo>
                  <a:lnTo>
                    <a:pt x="13911" y="4650"/>
                  </a:lnTo>
                  <a:lnTo>
                    <a:pt x="13873" y="4763"/>
                  </a:lnTo>
                  <a:lnTo>
                    <a:pt x="13873" y="4763"/>
                  </a:lnTo>
                  <a:lnTo>
                    <a:pt x="13798" y="4933"/>
                  </a:lnTo>
                  <a:lnTo>
                    <a:pt x="13722" y="5104"/>
                  </a:lnTo>
                  <a:lnTo>
                    <a:pt x="13722" y="5104"/>
                  </a:lnTo>
                  <a:lnTo>
                    <a:pt x="13590" y="5311"/>
                  </a:lnTo>
                  <a:lnTo>
                    <a:pt x="13514" y="5425"/>
                  </a:lnTo>
                  <a:lnTo>
                    <a:pt x="13420" y="5500"/>
                  </a:lnTo>
                  <a:lnTo>
                    <a:pt x="13420" y="5500"/>
                  </a:lnTo>
                  <a:lnTo>
                    <a:pt x="13249" y="5633"/>
                  </a:lnTo>
                  <a:lnTo>
                    <a:pt x="13042" y="5727"/>
                  </a:lnTo>
                  <a:lnTo>
                    <a:pt x="12834" y="5803"/>
                  </a:lnTo>
                  <a:lnTo>
                    <a:pt x="12720" y="5822"/>
                  </a:lnTo>
                  <a:lnTo>
                    <a:pt x="12626" y="5841"/>
                  </a:lnTo>
                  <a:lnTo>
                    <a:pt x="12626" y="5841"/>
                  </a:lnTo>
                  <a:lnTo>
                    <a:pt x="12456" y="5822"/>
                  </a:lnTo>
                  <a:lnTo>
                    <a:pt x="12456" y="5822"/>
                  </a:lnTo>
                  <a:close/>
                  <a:moveTo>
                    <a:pt x="8770" y="14762"/>
                  </a:moveTo>
                  <a:lnTo>
                    <a:pt x="8770" y="14762"/>
                  </a:lnTo>
                  <a:lnTo>
                    <a:pt x="8789" y="15064"/>
                  </a:lnTo>
                  <a:lnTo>
                    <a:pt x="8789" y="15291"/>
                  </a:lnTo>
                  <a:lnTo>
                    <a:pt x="8789" y="15499"/>
                  </a:lnTo>
                  <a:lnTo>
                    <a:pt x="8751" y="15688"/>
                  </a:lnTo>
                  <a:lnTo>
                    <a:pt x="8713" y="15782"/>
                  </a:lnTo>
                  <a:lnTo>
                    <a:pt x="8676" y="15858"/>
                  </a:lnTo>
                  <a:lnTo>
                    <a:pt x="8638" y="15915"/>
                  </a:lnTo>
                  <a:lnTo>
                    <a:pt x="8581" y="15952"/>
                  </a:lnTo>
                  <a:lnTo>
                    <a:pt x="8505" y="15952"/>
                  </a:lnTo>
                  <a:lnTo>
                    <a:pt x="8430" y="15952"/>
                  </a:lnTo>
                  <a:lnTo>
                    <a:pt x="8430" y="15952"/>
                  </a:lnTo>
                  <a:lnTo>
                    <a:pt x="8279" y="15877"/>
                  </a:lnTo>
                  <a:lnTo>
                    <a:pt x="8127" y="15782"/>
                  </a:lnTo>
                  <a:lnTo>
                    <a:pt x="8052" y="15726"/>
                  </a:lnTo>
                  <a:lnTo>
                    <a:pt x="7995" y="15650"/>
                  </a:lnTo>
                  <a:lnTo>
                    <a:pt x="7957" y="15574"/>
                  </a:lnTo>
                  <a:lnTo>
                    <a:pt x="7920" y="15499"/>
                  </a:lnTo>
                  <a:lnTo>
                    <a:pt x="7920" y="15499"/>
                  </a:lnTo>
                  <a:lnTo>
                    <a:pt x="7787" y="15045"/>
                  </a:lnTo>
                  <a:lnTo>
                    <a:pt x="7674" y="14592"/>
                  </a:lnTo>
                  <a:lnTo>
                    <a:pt x="7674" y="14592"/>
                  </a:lnTo>
                  <a:lnTo>
                    <a:pt x="7636" y="14592"/>
                  </a:lnTo>
                  <a:lnTo>
                    <a:pt x="7617" y="14573"/>
                  </a:lnTo>
                  <a:lnTo>
                    <a:pt x="7617" y="14573"/>
                  </a:lnTo>
                  <a:lnTo>
                    <a:pt x="7523" y="14232"/>
                  </a:lnTo>
                  <a:lnTo>
                    <a:pt x="7523" y="14232"/>
                  </a:lnTo>
                  <a:lnTo>
                    <a:pt x="7485" y="14081"/>
                  </a:lnTo>
                  <a:lnTo>
                    <a:pt x="7466" y="13911"/>
                  </a:lnTo>
                  <a:lnTo>
                    <a:pt x="7447" y="13741"/>
                  </a:lnTo>
                  <a:lnTo>
                    <a:pt x="7466" y="13590"/>
                  </a:lnTo>
                  <a:lnTo>
                    <a:pt x="7466" y="13590"/>
                  </a:lnTo>
                  <a:lnTo>
                    <a:pt x="7485" y="13495"/>
                  </a:lnTo>
                  <a:lnTo>
                    <a:pt x="7523" y="13420"/>
                  </a:lnTo>
                  <a:lnTo>
                    <a:pt x="7560" y="13344"/>
                  </a:lnTo>
                  <a:lnTo>
                    <a:pt x="7617" y="13287"/>
                  </a:lnTo>
                  <a:lnTo>
                    <a:pt x="7693" y="13231"/>
                  </a:lnTo>
                  <a:lnTo>
                    <a:pt x="7768" y="13193"/>
                  </a:lnTo>
                  <a:lnTo>
                    <a:pt x="7863" y="13174"/>
                  </a:lnTo>
                  <a:lnTo>
                    <a:pt x="7938" y="13174"/>
                  </a:lnTo>
                  <a:lnTo>
                    <a:pt x="7938" y="13174"/>
                  </a:lnTo>
                  <a:lnTo>
                    <a:pt x="8014" y="13174"/>
                  </a:lnTo>
                  <a:lnTo>
                    <a:pt x="8071" y="13212"/>
                  </a:lnTo>
                  <a:lnTo>
                    <a:pt x="8165" y="13306"/>
                  </a:lnTo>
                  <a:lnTo>
                    <a:pt x="8260" y="13401"/>
                  </a:lnTo>
                  <a:lnTo>
                    <a:pt x="8335" y="13514"/>
                  </a:lnTo>
                  <a:lnTo>
                    <a:pt x="8335" y="13514"/>
                  </a:lnTo>
                  <a:lnTo>
                    <a:pt x="8430" y="13647"/>
                  </a:lnTo>
                  <a:lnTo>
                    <a:pt x="8505" y="13798"/>
                  </a:lnTo>
                  <a:lnTo>
                    <a:pt x="8562" y="13949"/>
                  </a:lnTo>
                  <a:lnTo>
                    <a:pt x="8619" y="14100"/>
                  </a:lnTo>
                  <a:lnTo>
                    <a:pt x="8713" y="14421"/>
                  </a:lnTo>
                  <a:lnTo>
                    <a:pt x="8770" y="14762"/>
                  </a:lnTo>
                  <a:lnTo>
                    <a:pt x="8770" y="14762"/>
                  </a:lnTo>
                  <a:close/>
                  <a:moveTo>
                    <a:pt x="5954" y="21641"/>
                  </a:moveTo>
                  <a:lnTo>
                    <a:pt x="5954" y="21641"/>
                  </a:lnTo>
                  <a:lnTo>
                    <a:pt x="6105" y="21547"/>
                  </a:lnTo>
                  <a:lnTo>
                    <a:pt x="6237" y="21490"/>
                  </a:lnTo>
                  <a:lnTo>
                    <a:pt x="6351" y="21452"/>
                  </a:lnTo>
                  <a:lnTo>
                    <a:pt x="6445" y="21452"/>
                  </a:lnTo>
                  <a:lnTo>
                    <a:pt x="6502" y="21490"/>
                  </a:lnTo>
                  <a:lnTo>
                    <a:pt x="6559" y="21547"/>
                  </a:lnTo>
                  <a:lnTo>
                    <a:pt x="6578" y="21623"/>
                  </a:lnTo>
                  <a:lnTo>
                    <a:pt x="6597" y="21717"/>
                  </a:lnTo>
                  <a:lnTo>
                    <a:pt x="6597" y="21830"/>
                  </a:lnTo>
                  <a:lnTo>
                    <a:pt x="6578" y="21944"/>
                  </a:lnTo>
                  <a:lnTo>
                    <a:pt x="6521" y="22190"/>
                  </a:lnTo>
                  <a:lnTo>
                    <a:pt x="6426" y="22435"/>
                  </a:lnTo>
                  <a:lnTo>
                    <a:pt x="6332" y="22624"/>
                  </a:lnTo>
                  <a:lnTo>
                    <a:pt x="6332" y="22624"/>
                  </a:lnTo>
                  <a:lnTo>
                    <a:pt x="6011" y="23210"/>
                  </a:lnTo>
                  <a:lnTo>
                    <a:pt x="5840" y="23475"/>
                  </a:lnTo>
                  <a:lnTo>
                    <a:pt x="5651" y="23758"/>
                  </a:lnTo>
                  <a:lnTo>
                    <a:pt x="5651" y="23758"/>
                  </a:lnTo>
                  <a:lnTo>
                    <a:pt x="5292" y="24193"/>
                  </a:lnTo>
                  <a:lnTo>
                    <a:pt x="4971" y="24647"/>
                  </a:lnTo>
                  <a:lnTo>
                    <a:pt x="4971" y="24647"/>
                  </a:lnTo>
                  <a:lnTo>
                    <a:pt x="4971" y="24666"/>
                  </a:lnTo>
                  <a:lnTo>
                    <a:pt x="4971" y="24666"/>
                  </a:lnTo>
                  <a:lnTo>
                    <a:pt x="4952" y="24684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858" y="24817"/>
                  </a:lnTo>
                  <a:lnTo>
                    <a:pt x="4820" y="24930"/>
                  </a:lnTo>
                  <a:lnTo>
                    <a:pt x="4820" y="24930"/>
                  </a:lnTo>
                  <a:lnTo>
                    <a:pt x="4801" y="24949"/>
                  </a:lnTo>
                  <a:lnTo>
                    <a:pt x="4763" y="24949"/>
                  </a:lnTo>
                  <a:lnTo>
                    <a:pt x="4763" y="24949"/>
                  </a:lnTo>
                  <a:lnTo>
                    <a:pt x="4744" y="24930"/>
                  </a:lnTo>
                  <a:lnTo>
                    <a:pt x="4744" y="24892"/>
                  </a:lnTo>
                  <a:lnTo>
                    <a:pt x="4782" y="24798"/>
                  </a:lnTo>
                  <a:lnTo>
                    <a:pt x="4895" y="24628"/>
                  </a:lnTo>
                  <a:lnTo>
                    <a:pt x="4895" y="24628"/>
                  </a:lnTo>
                  <a:lnTo>
                    <a:pt x="4933" y="24061"/>
                  </a:lnTo>
                  <a:lnTo>
                    <a:pt x="4990" y="23475"/>
                  </a:lnTo>
                  <a:lnTo>
                    <a:pt x="5028" y="23191"/>
                  </a:lnTo>
                  <a:lnTo>
                    <a:pt x="5084" y="22908"/>
                  </a:lnTo>
                  <a:lnTo>
                    <a:pt x="5160" y="22624"/>
                  </a:lnTo>
                  <a:lnTo>
                    <a:pt x="5236" y="22341"/>
                  </a:lnTo>
                  <a:lnTo>
                    <a:pt x="5236" y="22341"/>
                  </a:lnTo>
                  <a:lnTo>
                    <a:pt x="5273" y="22246"/>
                  </a:lnTo>
                  <a:lnTo>
                    <a:pt x="5330" y="22133"/>
                  </a:lnTo>
                  <a:lnTo>
                    <a:pt x="5387" y="22038"/>
                  </a:lnTo>
                  <a:lnTo>
                    <a:pt x="5462" y="21963"/>
                  </a:lnTo>
                  <a:lnTo>
                    <a:pt x="5462" y="21963"/>
                  </a:lnTo>
                  <a:lnTo>
                    <a:pt x="5708" y="21812"/>
                  </a:lnTo>
                  <a:lnTo>
                    <a:pt x="5954" y="21641"/>
                  </a:lnTo>
                  <a:lnTo>
                    <a:pt x="5954" y="21641"/>
                  </a:lnTo>
                  <a:close/>
                  <a:moveTo>
                    <a:pt x="23909" y="19657"/>
                  </a:moveTo>
                  <a:lnTo>
                    <a:pt x="23909" y="19657"/>
                  </a:lnTo>
                  <a:lnTo>
                    <a:pt x="23966" y="19922"/>
                  </a:lnTo>
                  <a:lnTo>
                    <a:pt x="23985" y="20111"/>
                  </a:lnTo>
                  <a:lnTo>
                    <a:pt x="23985" y="20300"/>
                  </a:lnTo>
                  <a:lnTo>
                    <a:pt x="23966" y="20470"/>
                  </a:lnTo>
                  <a:lnTo>
                    <a:pt x="23947" y="20545"/>
                  </a:lnTo>
                  <a:lnTo>
                    <a:pt x="23909" y="20602"/>
                  </a:lnTo>
                  <a:lnTo>
                    <a:pt x="23872" y="20659"/>
                  </a:lnTo>
                  <a:lnTo>
                    <a:pt x="23815" y="20696"/>
                  </a:lnTo>
                  <a:lnTo>
                    <a:pt x="23758" y="20715"/>
                  </a:lnTo>
                  <a:lnTo>
                    <a:pt x="23683" y="20715"/>
                  </a:lnTo>
                  <a:lnTo>
                    <a:pt x="23683" y="20715"/>
                  </a:lnTo>
                  <a:lnTo>
                    <a:pt x="23286" y="20545"/>
                  </a:lnTo>
                  <a:lnTo>
                    <a:pt x="22889" y="20356"/>
                  </a:lnTo>
                  <a:lnTo>
                    <a:pt x="22889" y="20356"/>
                  </a:lnTo>
                  <a:lnTo>
                    <a:pt x="22700" y="20243"/>
                  </a:lnTo>
                  <a:lnTo>
                    <a:pt x="22605" y="20167"/>
                  </a:lnTo>
                  <a:lnTo>
                    <a:pt x="22549" y="20092"/>
                  </a:lnTo>
                  <a:lnTo>
                    <a:pt x="22511" y="20016"/>
                  </a:lnTo>
                  <a:lnTo>
                    <a:pt x="22473" y="19922"/>
                  </a:lnTo>
                  <a:lnTo>
                    <a:pt x="22473" y="19808"/>
                  </a:lnTo>
                  <a:lnTo>
                    <a:pt x="22473" y="19695"/>
                  </a:lnTo>
                  <a:lnTo>
                    <a:pt x="22473" y="19695"/>
                  </a:lnTo>
                  <a:lnTo>
                    <a:pt x="22511" y="19430"/>
                  </a:lnTo>
                  <a:lnTo>
                    <a:pt x="22567" y="19165"/>
                  </a:lnTo>
                  <a:lnTo>
                    <a:pt x="22567" y="19165"/>
                  </a:lnTo>
                  <a:lnTo>
                    <a:pt x="22549" y="18787"/>
                  </a:lnTo>
                  <a:lnTo>
                    <a:pt x="22549" y="18598"/>
                  </a:lnTo>
                  <a:lnTo>
                    <a:pt x="22567" y="18409"/>
                  </a:lnTo>
                  <a:lnTo>
                    <a:pt x="22605" y="18220"/>
                  </a:lnTo>
                  <a:lnTo>
                    <a:pt x="22662" y="18050"/>
                  </a:lnTo>
                  <a:lnTo>
                    <a:pt x="22738" y="17861"/>
                  </a:lnTo>
                  <a:lnTo>
                    <a:pt x="22832" y="17710"/>
                  </a:lnTo>
                  <a:lnTo>
                    <a:pt x="22832" y="17710"/>
                  </a:lnTo>
                  <a:lnTo>
                    <a:pt x="22927" y="17578"/>
                  </a:lnTo>
                  <a:lnTo>
                    <a:pt x="23021" y="17502"/>
                  </a:lnTo>
                  <a:lnTo>
                    <a:pt x="23097" y="17446"/>
                  </a:lnTo>
                  <a:lnTo>
                    <a:pt x="23172" y="17427"/>
                  </a:lnTo>
                  <a:lnTo>
                    <a:pt x="23229" y="17427"/>
                  </a:lnTo>
                  <a:lnTo>
                    <a:pt x="23305" y="17464"/>
                  </a:lnTo>
                  <a:lnTo>
                    <a:pt x="23342" y="17502"/>
                  </a:lnTo>
                  <a:lnTo>
                    <a:pt x="23399" y="17578"/>
                  </a:lnTo>
                  <a:lnTo>
                    <a:pt x="23475" y="17748"/>
                  </a:lnTo>
                  <a:lnTo>
                    <a:pt x="23550" y="17956"/>
                  </a:lnTo>
                  <a:lnTo>
                    <a:pt x="23645" y="18334"/>
                  </a:lnTo>
                  <a:lnTo>
                    <a:pt x="23645" y="18334"/>
                  </a:lnTo>
                  <a:lnTo>
                    <a:pt x="23909" y="19657"/>
                  </a:lnTo>
                  <a:lnTo>
                    <a:pt x="23909" y="19657"/>
                  </a:lnTo>
                  <a:close/>
                  <a:moveTo>
                    <a:pt x="19468" y="30581"/>
                  </a:moveTo>
                  <a:lnTo>
                    <a:pt x="19468" y="30581"/>
                  </a:lnTo>
                  <a:lnTo>
                    <a:pt x="19335" y="30525"/>
                  </a:lnTo>
                  <a:lnTo>
                    <a:pt x="19203" y="30468"/>
                  </a:lnTo>
                  <a:lnTo>
                    <a:pt x="18939" y="30317"/>
                  </a:lnTo>
                  <a:lnTo>
                    <a:pt x="18939" y="30317"/>
                  </a:lnTo>
                  <a:lnTo>
                    <a:pt x="18825" y="30222"/>
                  </a:lnTo>
                  <a:lnTo>
                    <a:pt x="18712" y="30109"/>
                  </a:lnTo>
                  <a:lnTo>
                    <a:pt x="18674" y="30052"/>
                  </a:lnTo>
                  <a:lnTo>
                    <a:pt x="18636" y="29977"/>
                  </a:lnTo>
                  <a:lnTo>
                    <a:pt x="18636" y="29901"/>
                  </a:lnTo>
                  <a:lnTo>
                    <a:pt x="18636" y="29825"/>
                  </a:lnTo>
                  <a:lnTo>
                    <a:pt x="18636" y="29825"/>
                  </a:lnTo>
                  <a:lnTo>
                    <a:pt x="18674" y="29731"/>
                  </a:lnTo>
                  <a:lnTo>
                    <a:pt x="18712" y="29636"/>
                  </a:lnTo>
                  <a:lnTo>
                    <a:pt x="18844" y="29485"/>
                  </a:lnTo>
                  <a:lnTo>
                    <a:pt x="18995" y="29334"/>
                  </a:lnTo>
                  <a:lnTo>
                    <a:pt x="19146" y="29202"/>
                  </a:lnTo>
                  <a:lnTo>
                    <a:pt x="19146" y="29202"/>
                  </a:lnTo>
                  <a:lnTo>
                    <a:pt x="19392" y="28994"/>
                  </a:lnTo>
                  <a:lnTo>
                    <a:pt x="19392" y="28994"/>
                  </a:lnTo>
                  <a:lnTo>
                    <a:pt x="19411" y="28994"/>
                  </a:lnTo>
                  <a:lnTo>
                    <a:pt x="19411" y="28994"/>
                  </a:lnTo>
                  <a:lnTo>
                    <a:pt x="20073" y="28918"/>
                  </a:lnTo>
                  <a:lnTo>
                    <a:pt x="20073" y="28918"/>
                  </a:lnTo>
                  <a:lnTo>
                    <a:pt x="20129" y="28937"/>
                  </a:lnTo>
                  <a:lnTo>
                    <a:pt x="20129" y="28937"/>
                  </a:lnTo>
                  <a:lnTo>
                    <a:pt x="20280" y="28956"/>
                  </a:lnTo>
                  <a:lnTo>
                    <a:pt x="20337" y="28994"/>
                  </a:lnTo>
                  <a:lnTo>
                    <a:pt x="20375" y="29032"/>
                  </a:lnTo>
                  <a:lnTo>
                    <a:pt x="20413" y="29088"/>
                  </a:lnTo>
                  <a:lnTo>
                    <a:pt x="20451" y="29145"/>
                  </a:lnTo>
                  <a:lnTo>
                    <a:pt x="20451" y="29202"/>
                  </a:lnTo>
                  <a:lnTo>
                    <a:pt x="20451" y="29277"/>
                  </a:lnTo>
                  <a:lnTo>
                    <a:pt x="20451" y="29277"/>
                  </a:lnTo>
                  <a:lnTo>
                    <a:pt x="20432" y="29447"/>
                  </a:lnTo>
                  <a:lnTo>
                    <a:pt x="20375" y="29655"/>
                  </a:lnTo>
                  <a:lnTo>
                    <a:pt x="20280" y="29863"/>
                  </a:lnTo>
                  <a:lnTo>
                    <a:pt x="20167" y="30090"/>
                  </a:lnTo>
                  <a:lnTo>
                    <a:pt x="20035" y="30279"/>
                  </a:lnTo>
                  <a:lnTo>
                    <a:pt x="19884" y="30449"/>
                  </a:lnTo>
                  <a:lnTo>
                    <a:pt x="19789" y="30506"/>
                  </a:lnTo>
                  <a:lnTo>
                    <a:pt x="19713" y="30544"/>
                  </a:lnTo>
                  <a:lnTo>
                    <a:pt x="19619" y="30581"/>
                  </a:lnTo>
                  <a:lnTo>
                    <a:pt x="19543" y="30581"/>
                  </a:lnTo>
                  <a:lnTo>
                    <a:pt x="19543" y="30581"/>
                  </a:lnTo>
                  <a:lnTo>
                    <a:pt x="19468" y="30581"/>
                  </a:lnTo>
                  <a:lnTo>
                    <a:pt x="19468" y="30581"/>
                  </a:lnTo>
                  <a:close/>
                  <a:moveTo>
                    <a:pt x="16652" y="27463"/>
                  </a:moveTo>
                  <a:lnTo>
                    <a:pt x="16652" y="27463"/>
                  </a:lnTo>
                  <a:lnTo>
                    <a:pt x="16822" y="27425"/>
                  </a:lnTo>
                  <a:lnTo>
                    <a:pt x="17048" y="27406"/>
                  </a:lnTo>
                  <a:lnTo>
                    <a:pt x="17294" y="27387"/>
                  </a:lnTo>
                  <a:lnTo>
                    <a:pt x="17540" y="27387"/>
                  </a:lnTo>
                  <a:lnTo>
                    <a:pt x="17767" y="27406"/>
                  </a:lnTo>
                  <a:lnTo>
                    <a:pt x="17880" y="27444"/>
                  </a:lnTo>
                  <a:lnTo>
                    <a:pt x="17956" y="27482"/>
                  </a:lnTo>
                  <a:lnTo>
                    <a:pt x="18031" y="27520"/>
                  </a:lnTo>
                  <a:lnTo>
                    <a:pt x="18088" y="27576"/>
                  </a:lnTo>
                  <a:lnTo>
                    <a:pt x="18107" y="27652"/>
                  </a:lnTo>
                  <a:lnTo>
                    <a:pt x="18107" y="27727"/>
                  </a:lnTo>
                  <a:lnTo>
                    <a:pt x="18107" y="27727"/>
                  </a:lnTo>
                  <a:lnTo>
                    <a:pt x="18050" y="27898"/>
                  </a:lnTo>
                  <a:lnTo>
                    <a:pt x="17956" y="28068"/>
                  </a:lnTo>
                  <a:lnTo>
                    <a:pt x="17823" y="28257"/>
                  </a:lnTo>
                  <a:lnTo>
                    <a:pt x="17672" y="28427"/>
                  </a:lnTo>
                  <a:lnTo>
                    <a:pt x="17351" y="28748"/>
                  </a:lnTo>
                  <a:lnTo>
                    <a:pt x="17048" y="29013"/>
                  </a:lnTo>
                  <a:lnTo>
                    <a:pt x="17048" y="29013"/>
                  </a:lnTo>
                  <a:lnTo>
                    <a:pt x="16822" y="29221"/>
                  </a:lnTo>
                  <a:lnTo>
                    <a:pt x="16557" y="29428"/>
                  </a:lnTo>
                  <a:lnTo>
                    <a:pt x="16425" y="29523"/>
                  </a:lnTo>
                  <a:lnTo>
                    <a:pt x="16274" y="29599"/>
                  </a:lnTo>
                  <a:lnTo>
                    <a:pt x="16122" y="29655"/>
                  </a:lnTo>
                  <a:lnTo>
                    <a:pt x="15971" y="29674"/>
                  </a:lnTo>
                  <a:lnTo>
                    <a:pt x="15971" y="29674"/>
                  </a:lnTo>
                  <a:lnTo>
                    <a:pt x="15839" y="29655"/>
                  </a:lnTo>
                  <a:lnTo>
                    <a:pt x="15725" y="29636"/>
                  </a:lnTo>
                  <a:lnTo>
                    <a:pt x="15631" y="29617"/>
                  </a:lnTo>
                  <a:lnTo>
                    <a:pt x="15555" y="29561"/>
                  </a:lnTo>
                  <a:lnTo>
                    <a:pt x="15499" y="29504"/>
                  </a:lnTo>
                  <a:lnTo>
                    <a:pt x="15461" y="29410"/>
                  </a:lnTo>
                  <a:lnTo>
                    <a:pt x="15442" y="29296"/>
                  </a:lnTo>
                  <a:lnTo>
                    <a:pt x="15442" y="29164"/>
                  </a:lnTo>
                  <a:lnTo>
                    <a:pt x="15442" y="29164"/>
                  </a:lnTo>
                  <a:lnTo>
                    <a:pt x="15480" y="28824"/>
                  </a:lnTo>
                  <a:lnTo>
                    <a:pt x="15480" y="28824"/>
                  </a:lnTo>
                  <a:lnTo>
                    <a:pt x="15518" y="28559"/>
                  </a:lnTo>
                  <a:lnTo>
                    <a:pt x="15536" y="28427"/>
                  </a:lnTo>
                  <a:lnTo>
                    <a:pt x="15593" y="28313"/>
                  </a:lnTo>
                  <a:lnTo>
                    <a:pt x="15593" y="28313"/>
                  </a:lnTo>
                  <a:lnTo>
                    <a:pt x="15688" y="28200"/>
                  </a:lnTo>
                  <a:lnTo>
                    <a:pt x="15896" y="27992"/>
                  </a:lnTo>
                  <a:lnTo>
                    <a:pt x="16141" y="27784"/>
                  </a:lnTo>
                  <a:lnTo>
                    <a:pt x="16255" y="27709"/>
                  </a:lnTo>
                  <a:lnTo>
                    <a:pt x="16368" y="27652"/>
                  </a:lnTo>
                  <a:lnTo>
                    <a:pt x="16368" y="27652"/>
                  </a:lnTo>
                  <a:lnTo>
                    <a:pt x="16349" y="27633"/>
                  </a:lnTo>
                  <a:lnTo>
                    <a:pt x="16368" y="27614"/>
                  </a:lnTo>
                  <a:lnTo>
                    <a:pt x="16406" y="27576"/>
                  </a:lnTo>
                  <a:lnTo>
                    <a:pt x="16519" y="27520"/>
                  </a:lnTo>
                  <a:lnTo>
                    <a:pt x="16519" y="27520"/>
                  </a:lnTo>
                  <a:lnTo>
                    <a:pt x="16576" y="27501"/>
                  </a:lnTo>
                  <a:lnTo>
                    <a:pt x="16576" y="27501"/>
                  </a:lnTo>
                  <a:lnTo>
                    <a:pt x="16595" y="27463"/>
                  </a:lnTo>
                  <a:lnTo>
                    <a:pt x="16595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close/>
                  <a:moveTo>
                    <a:pt x="10774" y="34475"/>
                  </a:moveTo>
                  <a:lnTo>
                    <a:pt x="10774" y="34475"/>
                  </a:lnTo>
                  <a:lnTo>
                    <a:pt x="10774" y="34664"/>
                  </a:lnTo>
                  <a:lnTo>
                    <a:pt x="10755" y="34872"/>
                  </a:lnTo>
                  <a:lnTo>
                    <a:pt x="10717" y="35080"/>
                  </a:lnTo>
                  <a:lnTo>
                    <a:pt x="10660" y="35288"/>
                  </a:lnTo>
                  <a:lnTo>
                    <a:pt x="10566" y="35458"/>
                  </a:lnTo>
                  <a:lnTo>
                    <a:pt x="10452" y="35628"/>
                  </a:lnTo>
                  <a:lnTo>
                    <a:pt x="10320" y="35779"/>
                  </a:lnTo>
                  <a:lnTo>
                    <a:pt x="10150" y="35911"/>
                  </a:lnTo>
                  <a:lnTo>
                    <a:pt x="10150" y="35911"/>
                  </a:lnTo>
                  <a:lnTo>
                    <a:pt x="9980" y="35968"/>
                  </a:lnTo>
                  <a:lnTo>
                    <a:pt x="9810" y="36006"/>
                  </a:lnTo>
                  <a:lnTo>
                    <a:pt x="9639" y="36025"/>
                  </a:lnTo>
                  <a:lnTo>
                    <a:pt x="9450" y="36025"/>
                  </a:lnTo>
                  <a:lnTo>
                    <a:pt x="9450" y="36025"/>
                  </a:lnTo>
                  <a:lnTo>
                    <a:pt x="9054" y="36006"/>
                  </a:lnTo>
                  <a:lnTo>
                    <a:pt x="8657" y="35949"/>
                  </a:lnTo>
                  <a:lnTo>
                    <a:pt x="8260" y="35892"/>
                  </a:lnTo>
                  <a:lnTo>
                    <a:pt x="8071" y="35836"/>
                  </a:lnTo>
                  <a:lnTo>
                    <a:pt x="7882" y="35779"/>
                  </a:lnTo>
                  <a:lnTo>
                    <a:pt x="7882" y="35779"/>
                  </a:lnTo>
                  <a:lnTo>
                    <a:pt x="7768" y="35741"/>
                  </a:lnTo>
                  <a:lnTo>
                    <a:pt x="7693" y="35685"/>
                  </a:lnTo>
                  <a:lnTo>
                    <a:pt x="7598" y="35628"/>
                  </a:lnTo>
                  <a:lnTo>
                    <a:pt x="7523" y="35552"/>
                  </a:lnTo>
                  <a:lnTo>
                    <a:pt x="7466" y="35477"/>
                  </a:lnTo>
                  <a:lnTo>
                    <a:pt x="7409" y="35401"/>
                  </a:lnTo>
                  <a:lnTo>
                    <a:pt x="7371" y="35325"/>
                  </a:lnTo>
                  <a:lnTo>
                    <a:pt x="7334" y="35231"/>
                  </a:lnTo>
                  <a:lnTo>
                    <a:pt x="7315" y="35136"/>
                  </a:lnTo>
                  <a:lnTo>
                    <a:pt x="7315" y="35042"/>
                  </a:lnTo>
                  <a:lnTo>
                    <a:pt x="7315" y="34947"/>
                  </a:lnTo>
                  <a:lnTo>
                    <a:pt x="7334" y="34872"/>
                  </a:lnTo>
                  <a:lnTo>
                    <a:pt x="7371" y="34777"/>
                  </a:lnTo>
                  <a:lnTo>
                    <a:pt x="7428" y="34683"/>
                  </a:lnTo>
                  <a:lnTo>
                    <a:pt x="7504" y="34607"/>
                  </a:lnTo>
                  <a:lnTo>
                    <a:pt x="7579" y="34532"/>
                  </a:lnTo>
                  <a:lnTo>
                    <a:pt x="7579" y="34532"/>
                  </a:lnTo>
                  <a:lnTo>
                    <a:pt x="7749" y="34437"/>
                  </a:lnTo>
                  <a:lnTo>
                    <a:pt x="7901" y="34343"/>
                  </a:lnTo>
                  <a:lnTo>
                    <a:pt x="8241" y="34191"/>
                  </a:lnTo>
                  <a:lnTo>
                    <a:pt x="8940" y="33908"/>
                  </a:lnTo>
                  <a:lnTo>
                    <a:pt x="8940" y="33908"/>
                  </a:lnTo>
                  <a:lnTo>
                    <a:pt x="9450" y="33719"/>
                  </a:lnTo>
                  <a:lnTo>
                    <a:pt x="9450" y="33719"/>
                  </a:lnTo>
                  <a:lnTo>
                    <a:pt x="9583" y="33662"/>
                  </a:lnTo>
                  <a:lnTo>
                    <a:pt x="9658" y="33662"/>
                  </a:lnTo>
                  <a:lnTo>
                    <a:pt x="9734" y="33662"/>
                  </a:lnTo>
                  <a:lnTo>
                    <a:pt x="9734" y="33662"/>
                  </a:lnTo>
                  <a:lnTo>
                    <a:pt x="9942" y="33605"/>
                  </a:lnTo>
                  <a:lnTo>
                    <a:pt x="10150" y="33568"/>
                  </a:lnTo>
                  <a:lnTo>
                    <a:pt x="10263" y="33568"/>
                  </a:lnTo>
                  <a:lnTo>
                    <a:pt x="10377" y="33587"/>
                  </a:lnTo>
                  <a:lnTo>
                    <a:pt x="10471" y="33605"/>
                  </a:lnTo>
                  <a:lnTo>
                    <a:pt x="10585" y="33643"/>
                  </a:lnTo>
                  <a:lnTo>
                    <a:pt x="10585" y="33643"/>
                  </a:lnTo>
                  <a:lnTo>
                    <a:pt x="10641" y="33719"/>
                  </a:lnTo>
                  <a:lnTo>
                    <a:pt x="10679" y="33813"/>
                  </a:lnTo>
                  <a:lnTo>
                    <a:pt x="10717" y="33908"/>
                  </a:lnTo>
                  <a:lnTo>
                    <a:pt x="10736" y="34021"/>
                  </a:lnTo>
                  <a:lnTo>
                    <a:pt x="10755" y="34267"/>
                  </a:lnTo>
                  <a:lnTo>
                    <a:pt x="10774" y="34475"/>
                  </a:lnTo>
                  <a:lnTo>
                    <a:pt x="10774" y="34475"/>
                  </a:lnTo>
                  <a:close/>
                  <a:moveTo>
                    <a:pt x="24552" y="47724"/>
                  </a:moveTo>
                  <a:lnTo>
                    <a:pt x="24552" y="47724"/>
                  </a:lnTo>
                  <a:lnTo>
                    <a:pt x="24344" y="47686"/>
                  </a:lnTo>
                  <a:lnTo>
                    <a:pt x="24155" y="47611"/>
                  </a:lnTo>
                  <a:lnTo>
                    <a:pt x="23777" y="47441"/>
                  </a:lnTo>
                  <a:lnTo>
                    <a:pt x="23777" y="47441"/>
                  </a:lnTo>
                  <a:lnTo>
                    <a:pt x="23210" y="47195"/>
                  </a:lnTo>
                  <a:lnTo>
                    <a:pt x="22662" y="46968"/>
                  </a:lnTo>
                  <a:lnTo>
                    <a:pt x="22662" y="46968"/>
                  </a:lnTo>
                  <a:lnTo>
                    <a:pt x="22284" y="46798"/>
                  </a:lnTo>
                  <a:lnTo>
                    <a:pt x="21944" y="46628"/>
                  </a:lnTo>
                  <a:lnTo>
                    <a:pt x="21660" y="46439"/>
                  </a:lnTo>
                  <a:lnTo>
                    <a:pt x="21509" y="46344"/>
                  </a:lnTo>
                  <a:lnTo>
                    <a:pt x="21396" y="46231"/>
                  </a:lnTo>
                  <a:lnTo>
                    <a:pt x="21282" y="46118"/>
                  </a:lnTo>
                  <a:lnTo>
                    <a:pt x="21169" y="45985"/>
                  </a:lnTo>
                  <a:lnTo>
                    <a:pt x="21074" y="45853"/>
                  </a:lnTo>
                  <a:lnTo>
                    <a:pt x="20980" y="45702"/>
                  </a:lnTo>
                  <a:lnTo>
                    <a:pt x="20904" y="45532"/>
                  </a:lnTo>
                  <a:lnTo>
                    <a:pt x="20829" y="45362"/>
                  </a:lnTo>
                  <a:lnTo>
                    <a:pt x="20753" y="45154"/>
                  </a:lnTo>
                  <a:lnTo>
                    <a:pt x="20696" y="44965"/>
                  </a:lnTo>
                  <a:lnTo>
                    <a:pt x="20696" y="44965"/>
                  </a:lnTo>
                  <a:lnTo>
                    <a:pt x="20658" y="44776"/>
                  </a:lnTo>
                  <a:lnTo>
                    <a:pt x="20621" y="44606"/>
                  </a:lnTo>
                  <a:lnTo>
                    <a:pt x="20602" y="44417"/>
                  </a:lnTo>
                  <a:lnTo>
                    <a:pt x="20602" y="44246"/>
                  </a:lnTo>
                  <a:lnTo>
                    <a:pt x="20621" y="44057"/>
                  </a:lnTo>
                  <a:lnTo>
                    <a:pt x="20658" y="43887"/>
                  </a:lnTo>
                  <a:lnTo>
                    <a:pt x="20715" y="43717"/>
                  </a:lnTo>
                  <a:lnTo>
                    <a:pt x="20791" y="43547"/>
                  </a:lnTo>
                  <a:lnTo>
                    <a:pt x="20791" y="43547"/>
                  </a:lnTo>
                  <a:lnTo>
                    <a:pt x="21055" y="43150"/>
                  </a:lnTo>
                  <a:lnTo>
                    <a:pt x="21320" y="42772"/>
                  </a:lnTo>
                  <a:lnTo>
                    <a:pt x="21320" y="42772"/>
                  </a:lnTo>
                  <a:lnTo>
                    <a:pt x="21792" y="42262"/>
                  </a:lnTo>
                  <a:lnTo>
                    <a:pt x="21792" y="42262"/>
                  </a:lnTo>
                  <a:lnTo>
                    <a:pt x="22492" y="41449"/>
                  </a:lnTo>
                  <a:lnTo>
                    <a:pt x="22492" y="41449"/>
                  </a:lnTo>
                  <a:lnTo>
                    <a:pt x="22605" y="41449"/>
                  </a:lnTo>
                  <a:lnTo>
                    <a:pt x="22719" y="41487"/>
                  </a:lnTo>
                  <a:lnTo>
                    <a:pt x="22813" y="41525"/>
                  </a:lnTo>
                  <a:lnTo>
                    <a:pt x="22908" y="41563"/>
                  </a:lnTo>
                  <a:lnTo>
                    <a:pt x="22908" y="41563"/>
                  </a:lnTo>
                  <a:lnTo>
                    <a:pt x="23021" y="41638"/>
                  </a:lnTo>
                  <a:lnTo>
                    <a:pt x="23116" y="41714"/>
                  </a:lnTo>
                  <a:lnTo>
                    <a:pt x="23286" y="41903"/>
                  </a:lnTo>
                  <a:lnTo>
                    <a:pt x="23437" y="42111"/>
                  </a:lnTo>
                  <a:lnTo>
                    <a:pt x="23550" y="42319"/>
                  </a:lnTo>
                  <a:lnTo>
                    <a:pt x="23664" y="42564"/>
                  </a:lnTo>
                  <a:lnTo>
                    <a:pt x="23739" y="42791"/>
                  </a:lnTo>
                  <a:lnTo>
                    <a:pt x="23890" y="43283"/>
                  </a:lnTo>
                  <a:lnTo>
                    <a:pt x="23890" y="43283"/>
                  </a:lnTo>
                  <a:lnTo>
                    <a:pt x="23985" y="43604"/>
                  </a:lnTo>
                  <a:lnTo>
                    <a:pt x="24098" y="43925"/>
                  </a:lnTo>
                  <a:lnTo>
                    <a:pt x="24325" y="44549"/>
                  </a:lnTo>
                  <a:lnTo>
                    <a:pt x="24552" y="45173"/>
                  </a:lnTo>
                  <a:lnTo>
                    <a:pt x="24665" y="45494"/>
                  </a:lnTo>
                  <a:lnTo>
                    <a:pt x="24760" y="45815"/>
                  </a:lnTo>
                  <a:lnTo>
                    <a:pt x="24760" y="45815"/>
                  </a:lnTo>
                  <a:lnTo>
                    <a:pt x="24835" y="46099"/>
                  </a:lnTo>
                  <a:lnTo>
                    <a:pt x="24892" y="46382"/>
                  </a:lnTo>
                  <a:lnTo>
                    <a:pt x="24930" y="46666"/>
                  </a:lnTo>
                  <a:lnTo>
                    <a:pt x="24949" y="46949"/>
                  </a:lnTo>
                  <a:lnTo>
                    <a:pt x="24949" y="46949"/>
                  </a:lnTo>
                  <a:lnTo>
                    <a:pt x="24968" y="47195"/>
                  </a:lnTo>
                  <a:lnTo>
                    <a:pt x="24968" y="47327"/>
                  </a:lnTo>
                  <a:lnTo>
                    <a:pt x="24930" y="47460"/>
                  </a:lnTo>
                  <a:lnTo>
                    <a:pt x="24892" y="47573"/>
                  </a:lnTo>
                  <a:lnTo>
                    <a:pt x="24835" y="47649"/>
                  </a:lnTo>
                  <a:lnTo>
                    <a:pt x="24779" y="47686"/>
                  </a:lnTo>
                  <a:lnTo>
                    <a:pt x="24741" y="47724"/>
                  </a:lnTo>
                  <a:lnTo>
                    <a:pt x="24684" y="47724"/>
                  </a:lnTo>
                  <a:lnTo>
                    <a:pt x="24609" y="47743"/>
                  </a:lnTo>
                  <a:lnTo>
                    <a:pt x="24609" y="47743"/>
                  </a:lnTo>
                  <a:lnTo>
                    <a:pt x="24552" y="47724"/>
                  </a:lnTo>
                  <a:lnTo>
                    <a:pt x="24552" y="47724"/>
                  </a:lnTo>
                  <a:close/>
                  <a:moveTo>
                    <a:pt x="16444" y="44360"/>
                  </a:moveTo>
                  <a:lnTo>
                    <a:pt x="16444" y="44360"/>
                  </a:lnTo>
                  <a:lnTo>
                    <a:pt x="16500" y="44624"/>
                  </a:lnTo>
                  <a:lnTo>
                    <a:pt x="16500" y="44889"/>
                  </a:lnTo>
                  <a:lnTo>
                    <a:pt x="16481" y="45154"/>
                  </a:lnTo>
                  <a:lnTo>
                    <a:pt x="16406" y="45418"/>
                  </a:lnTo>
                  <a:lnTo>
                    <a:pt x="16406" y="45418"/>
                  </a:lnTo>
                  <a:lnTo>
                    <a:pt x="16349" y="45588"/>
                  </a:lnTo>
                  <a:lnTo>
                    <a:pt x="16274" y="45759"/>
                  </a:lnTo>
                  <a:lnTo>
                    <a:pt x="16179" y="45910"/>
                  </a:lnTo>
                  <a:lnTo>
                    <a:pt x="16085" y="46061"/>
                  </a:lnTo>
                  <a:lnTo>
                    <a:pt x="15990" y="46212"/>
                  </a:lnTo>
                  <a:lnTo>
                    <a:pt x="15858" y="46363"/>
                  </a:lnTo>
                  <a:lnTo>
                    <a:pt x="15744" y="46496"/>
                  </a:lnTo>
                  <a:lnTo>
                    <a:pt x="15593" y="46609"/>
                  </a:lnTo>
                  <a:lnTo>
                    <a:pt x="15593" y="46609"/>
                  </a:lnTo>
                  <a:lnTo>
                    <a:pt x="15385" y="46779"/>
                  </a:lnTo>
                  <a:lnTo>
                    <a:pt x="15158" y="46949"/>
                  </a:lnTo>
                  <a:lnTo>
                    <a:pt x="15045" y="47006"/>
                  </a:lnTo>
                  <a:lnTo>
                    <a:pt x="14932" y="47063"/>
                  </a:lnTo>
                  <a:lnTo>
                    <a:pt x="14799" y="47100"/>
                  </a:lnTo>
                  <a:lnTo>
                    <a:pt x="14667" y="47100"/>
                  </a:lnTo>
                  <a:lnTo>
                    <a:pt x="14667" y="47100"/>
                  </a:lnTo>
                  <a:lnTo>
                    <a:pt x="14554" y="47063"/>
                  </a:lnTo>
                  <a:lnTo>
                    <a:pt x="14459" y="47006"/>
                  </a:lnTo>
                  <a:lnTo>
                    <a:pt x="14251" y="46874"/>
                  </a:lnTo>
                  <a:lnTo>
                    <a:pt x="14081" y="46722"/>
                  </a:lnTo>
                  <a:lnTo>
                    <a:pt x="13911" y="46571"/>
                  </a:lnTo>
                  <a:lnTo>
                    <a:pt x="13911" y="46571"/>
                  </a:lnTo>
                  <a:lnTo>
                    <a:pt x="13760" y="46420"/>
                  </a:lnTo>
                  <a:lnTo>
                    <a:pt x="13627" y="46250"/>
                  </a:lnTo>
                  <a:lnTo>
                    <a:pt x="13514" y="46042"/>
                  </a:lnTo>
                  <a:lnTo>
                    <a:pt x="13420" y="45834"/>
                  </a:lnTo>
                  <a:lnTo>
                    <a:pt x="13401" y="45740"/>
                  </a:lnTo>
                  <a:lnTo>
                    <a:pt x="13382" y="45626"/>
                  </a:lnTo>
                  <a:lnTo>
                    <a:pt x="13382" y="45532"/>
                  </a:lnTo>
                  <a:lnTo>
                    <a:pt x="13401" y="45418"/>
                  </a:lnTo>
                  <a:lnTo>
                    <a:pt x="13438" y="45324"/>
                  </a:lnTo>
                  <a:lnTo>
                    <a:pt x="13476" y="45229"/>
                  </a:lnTo>
                  <a:lnTo>
                    <a:pt x="13533" y="45135"/>
                  </a:lnTo>
                  <a:lnTo>
                    <a:pt x="13627" y="45059"/>
                  </a:lnTo>
                  <a:lnTo>
                    <a:pt x="13627" y="45059"/>
                  </a:lnTo>
                  <a:lnTo>
                    <a:pt x="14043" y="44757"/>
                  </a:lnTo>
                  <a:lnTo>
                    <a:pt x="14478" y="44492"/>
                  </a:lnTo>
                  <a:lnTo>
                    <a:pt x="14932" y="44246"/>
                  </a:lnTo>
                  <a:lnTo>
                    <a:pt x="15404" y="44057"/>
                  </a:lnTo>
                  <a:lnTo>
                    <a:pt x="15404" y="44057"/>
                  </a:lnTo>
                  <a:lnTo>
                    <a:pt x="15593" y="44001"/>
                  </a:lnTo>
                  <a:lnTo>
                    <a:pt x="15782" y="43944"/>
                  </a:lnTo>
                  <a:lnTo>
                    <a:pt x="15782" y="43944"/>
                  </a:lnTo>
                  <a:lnTo>
                    <a:pt x="15801" y="43944"/>
                  </a:lnTo>
                  <a:lnTo>
                    <a:pt x="15820" y="43963"/>
                  </a:lnTo>
                  <a:lnTo>
                    <a:pt x="15820" y="43963"/>
                  </a:lnTo>
                  <a:lnTo>
                    <a:pt x="15933" y="43944"/>
                  </a:lnTo>
                  <a:lnTo>
                    <a:pt x="16047" y="43963"/>
                  </a:lnTo>
                  <a:lnTo>
                    <a:pt x="16141" y="43982"/>
                  </a:lnTo>
                  <a:lnTo>
                    <a:pt x="16217" y="44020"/>
                  </a:lnTo>
                  <a:lnTo>
                    <a:pt x="16311" y="44076"/>
                  </a:lnTo>
                  <a:lnTo>
                    <a:pt x="16368" y="44152"/>
                  </a:lnTo>
                  <a:lnTo>
                    <a:pt x="16406" y="44246"/>
                  </a:lnTo>
                  <a:lnTo>
                    <a:pt x="16444" y="44360"/>
                  </a:lnTo>
                  <a:lnTo>
                    <a:pt x="16444" y="44360"/>
                  </a:lnTo>
                  <a:close/>
                  <a:moveTo>
                    <a:pt x="2665" y="62580"/>
                  </a:moveTo>
                  <a:lnTo>
                    <a:pt x="2665" y="62580"/>
                  </a:lnTo>
                  <a:lnTo>
                    <a:pt x="2760" y="62693"/>
                  </a:lnTo>
                  <a:lnTo>
                    <a:pt x="2816" y="62826"/>
                  </a:lnTo>
                  <a:lnTo>
                    <a:pt x="2835" y="62901"/>
                  </a:lnTo>
                  <a:lnTo>
                    <a:pt x="2854" y="62977"/>
                  </a:lnTo>
                  <a:lnTo>
                    <a:pt x="2854" y="63052"/>
                  </a:lnTo>
                  <a:lnTo>
                    <a:pt x="2835" y="63128"/>
                  </a:lnTo>
                  <a:lnTo>
                    <a:pt x="2835" y="63128"/>
                  </a:lnTo>
                  <a:lnTo>
                    <a:pt x="2703" y="63468"/>
                  </a:lnTo>
                  <a:lnTo>
                    <a:pt x="2571" y="63790"/>
                  </a:lnTo>
                  <a:lnTo>
                    <a:pt x="2571" y="63790"/>
                  </a:lnTo>
                  <a:lnTo>
                    <a:pt x="2514" y="63903"/>
                  </a:lnTo>
                  <a:lnTo>
                    <a:pt x="2438" y="64016"/>
                  </a:lnTo>
                  <a:lnTo>
                    <a:pt x="2401" y="64054"/>
                  </a:lnTo>
                  <a:lnTo>
                    <a:pt x="2344" y="64092"/>
                  </a:lnTo>
                  <a:lnTo>
                    <a:pt x="2287" y="64111"/>
                  </a:lnTo>
                  <a:lnTo>
                    <a:pt x="2230" y="64111"/>
                  </a:lnTo>
                  <a:lnTo>
                    <a:pt x="2230" y="64111"/>
                  </a:lnTo>
                  <a:lnTo>
                    <a:pt x="2079" y="64073"/>
                  </a:lnTo>
                  <a:lnTo>
                    <a:pt x="1947" y="64035"/>
                  </a:lnTo>
                  <a:lnTo>
                    <a:pt x="1815" y="63998"/>
                  </a:lnTo>
                  <a:lnTo>
                    <a:pt x="1682" y="63960"/>
                  </a:lnTo>
                  <a:lnTo>
                    <a:pt x="1682" y="63960"/>
                  </a:lnTo>
                  <a:lnTo>
                    <a:pt x="1512" y="63922"/>
                  </a:lnTo>
                  <a:lnTo>
                    <a:pt x="1323" y="63903"/>
                  </a:lnTo>
                  <a:lnTo>
                    <a:pt x="983" y="63903"/>
                  </a:lnTo>
                  <a:lnTo>
                    <a:pt x="983" y="63903"/>
                  </a:lnTo>
                  <a:lnTo>
                    <a:pt x="870" y="63922"/>
                  </a:lnTo>
                  <a:lnTo>
                    <a:pt x="870" y="63922"/>
                  </a:lnTo>
                  <a:lnTo>
                    <a:pt x="529" y="63941"/>
                  </a:lnTo>
                  <a:lnTo>
                    <a:pt x="208" y="63998"/>
                  </a:lnTo>
                  <a:lnTo>
                    <a:pt x="208" y="63998"/>
                  </a:lnTo>
                  <a:lnTo>
                    <a:pt x="38" y="64035"/>
                  </a:lnTo>
                  <a:lnTo>
                    <a:pt x="38" y="64035"/>
                  </a:lnTo>
                  <a:lnTo>
                    <a:pt x="19" y="64035"/>
                  </a:lnTo>
                  <a:lnTo>
                    <a:pt x="0" y="64016"/>
                  </a:lnTo>
                  <a:lnTo>
                    <a:pt x="0" y="64016"/>
                  </a:lnTo>
                  <a:lnTo>
                    <a:pt x="0" y="63998"/>
                  </a:lnTo>
                  <a:lnTo>
                    <a:pt x="19" y="63979"/>
                  </a:lnTo>
                  <a:lnTo>
                    <a:pt x="95" y="63960"/>
                  </a:lnTo>
                  <a:lnTo>
                    <a:pt x="359" y="63903"/>
                  </a:lnTo>
                  <a:lnTo>
                    <a:pt x="870" y="63846"/>
                  </a:lnTo>
                  <a:lnTo>
                    <a:pt x="870" y="61238"/>
                  </a:lnTo>
                  <a:lnTo>
                    <a:pt x="870" y="61238"/>
                  </a:lnTo>
                  <a:lnTo>
                    <a:pt x="624" y="61219"/>
                  </a:lnTo>
                  <a:lnTo>
                    <a:pt x="397" y="61200"/>
                  </a:lnTo>
                  <a:lnTo>
                    <a:pt x="397" y="61200"/>
                  </a:lnTo>
                  <a:lnTo>
                    <a:pt x="359" y="61181"/>
                  </a:lnTo>
                  <a:lnTo>
                    <a:pt x="359" y="61162"/>
                  </a:lnTo>
                  <a:lnTo>
                    <a:pt x="359" y="61125"/>
                  </a:lnTo>
                  <a:lnTo>
                    <a:pt x="397" y="61125"/>
                  </a:lnTo>
                  <a:lnTo>
                    <a:pt x="397" y="61125"/>
                  </a:lnTo>
                  <a:lnTo>
                    <a:pt x="492" y="61125"/>
                  </a:lnTo>
                  <a:lnTo>
                    <a:pt x="492" y="61125"/>
                  </a:lnTo>
                  <a:lnTo>
                    <a:pt x="870" y="61162"/>
                  </a:lnTo>
                  <a:lnTo>
                    <a:pt x="870" y="61162"/>
                  </a:lnTo>
                  <a:lnTo>
                    <a:pt x="1059" y="61162"/>
                  </a:lnTo>
                  <a:lnTo>
                    <a:pt x="1229" y="61200"/>
                  </a:lnTo>
                  <a:lnTo>
                    <a:pt x="1418" y="61257"/>
                  </a:lnTo>
                  <a:lnTo>
                    <a:pt x="1569" y="61351"/>
                  </a:lnTo>
                  <a:lnTo>
                    <a:pt x="1569" y="61351"/>
                  </a:lnTo>
                  <a:lnTo>
                    <a:pt x="1645" y="61389"/>
                  </a:lnTo>
                  <a:lnTo>
                    <a:pt x="1682" y="61446"/>
                  </a:lnTo>
                  <a:lnTo>
                    <a:pt x="1796" y="61578"/>
                  </a:lnTo>
                  <a:lnTo>
                    <a:pt x="1796" y="61578"/>
                  </a:lnTo>
                  <a:lnTo>
                    <a:pt x="2079" y="61881"/>
                  </a:lnTo>
                  <a:lnTo>
                    <a:pt x="2363" y="62183"/>
                  </a:lnTo>
                  <a:lnTo>
                    <a:pt x="2363" y="62183"/>
                  </a:lnTo>
                  <a:lnTo>
                    <a:pt x="2533" y="62372"/>
                  </a:lnTo>
                  <a:lnTo>
                    <a:pt x="2665" y="62580"/>
                  </a:lnTo>
                  <a:lnTo>
                    <a:pt x="2665" y="62580"/>
                  </a:lnTo>
                  <a:close/>
                  <a:moveTo>
                    <a:pt x="15253" y="64508"/>
                  </a:moveTo>
                  <a:lnTo>
                    <a:pt x="15253" y="64508"/>
                  </a:lnTo>
                  <a:lnTo>
                    <a:pt x="15102" y="64451"/>
                  </a:lnTo>
                  <a:lnTo>
                    <a:pt x="14932" y="64413"/>
                  </a:lnTo>
                  <a:lnTo>
                    <a:pt x="14932" y="64413"/>
                  </a:lnTo>
                  <a:lnTo>
                    <a:pt x="14818" y="64376"/>
                  </a:lnTo>
                  <a:lnTo>
                    <a:pt x="14762" y="64357"/>
                  </a:lnTo>
                  <a:lnTo>
                    <a:pt x="14705" y="64319"/>
                  </a:lnTo>
                  <a:lnTo>
                    <a:pt x="14705" y="64319"/>
                  </a:lnTo>
                  <a:lnTo>
                    <a:pt x="14629" y="64205"/>
                  </a:lnTo>
                  <a:lnTo>
                    <a:pt x="14573" y="64092"/>
                  </a:lnTo>
                  <a:lnTo>
                    <a:pt x="14497" y="63865"/>
                  </a:lnTo>
                  <a:lnTo>
                    <a:pt x="14440" y="63620"/>
                  </a:lnTo>
                  <a:lnTo>
                    <a:pt x="14384" y="63393"/>
                  </a:lnTo>
                  <a:lnTo>
                    <a:pt x="14384" y="63393"/>
                  </a:lnTo>
                  <a:lnTo>
                    <a:pt x="14327" y="63090"/>
                  </a:lnTo>
                  <a:lnTo>
                    <a:pt x="14270" y="62769"/>
                  </a:lnTo>
                  <a:lnTo>
                    <a:pt x="14270" y="62599"/>
                  </a:lnTo>
                  <a:lnTo>
                    <a:pt x="14289" y="62448"/>
                  </a:lnTo>
                  <a:lnTo>
                    <a:pt x="14346" y="62296"/>
                  </a:lnTo>
                  <a:lnTo>
                    <a:pt x="14384" y="62240"/>
                  </a:lnTo>
                  <a:lnTo>
                    <a:pt x="14421" y="62183"/>
                  </a:lnTo>
                  <a:lnTo>
                    <a:pt x="14421" y="62183"/>
                  </a:lnTo>
                  <a:lnTo>
                    <a:pt x="14629" y="62013"/>
                  </a:lnTo>
                  <a:lnTo>
                    <a:pt x="14837" y="61843"/>
                  </a:lnTo>
                  <a:lnTo>
                    <a:pt x="15310" y="61559"/>
                  </a:lnTo>
                  <a:lnTo>
                    <a:pt x="15310" y="61559"/>
                  </a:lnTo>
                  <a:lnTo>
                    <a:pt x="15839" y="61276"/>
                  </a:lnTo>
                  <a:lnTo>
                    <a:pt x="16103" y="61162"/>
                  </a:lnTo>
                  <a:lnTo>
                    <a:pt x="16236" y="61106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425" y="61314"/>
                  </a:lnTo>
                  <a:lnTo>
                    <a:pt x="16425" y="61314"/>
                  </a:lnTo>
                  <a:lnTo>
                    <a:pt x="16330" y="61692"/>
                  </a:lnTo>
                  <a:lnTo>
                    <a:pt x="16236" y="62089"/>
                  </a:lnTo>
                  <a:lnTo>
                    <a:pt x="16122" y="62467"/>
                  </a:lnTo>
                  <a:lnTo>
                    <a:pt x="16028" y="62863"/>
                  </a:lnTo>
                  <a:lnTo>
                    <a:pt x="16028" y="62863"/>
                  </a:lnTo>
                  <a:lnTo>
                    <a:pt x="15990" y="63109"/>
                  </a:lnTo>
                  <a:lnTo>
                    <a:pt x="15971" y="63374"/>
                  </a:lnTo>
                  <a:lnTo>
                    <a:pt x="15952" y="63638"/>
                  </a:lnTo>
                  <a:lnTo>
                    <a:pt x="15914" y="63771"/>
                  </a:lnTo>
                  <a:lnTo>
                    <a:pt x="15877" y="63903"/>
                  </a:lnTo>
                  <a:lnTo>
                    <a:pt x="15877" y="63903"/>
                  </a:lnTo>
                  <a:lnTo>
                    <a:pt x="15801" y="64111"/>
                  </a:lnTo>
                  <a:lnTo>
                    <a:pt x="15763" y="64205"/>
                  </a:lnTo>
                  <a:lnTo>
                    <a:pt x="15707" y="64300"/>
                  </a:lnTo>
                  <a:lnTo>
                    <a:pt x="15631" y="64394"/>
                  </a:lnTo>
                  <a:lnTo>
                    <a:pt x="15555" y="64451"/>
                  </a:lnTo>
                  <a:lnTo>
                    <a:pt x="15461" y="64508"/>
                  </a:lnTo>
                  <a:lnTo>
                    <a:pt x="15347" y="64527"/>
                  </a:lnTo>
                  <a:lnTo>
                    <a:pt x="15347" y="64527"/>
                  </a:lnTo>
                  <a:lnTo>
                    <a:pt x="15253" y="64508"/>
                  </a:lnTo>
                  <a:lnTo>
                    <a:pt x="15253" y="645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605600" y="1672600"/>
            <a:ext cx="1318325" cy="1613175"/>
            <a:chOff x="3020900" y="3793775"/>
            <a:chExt cx="1318325" cy="1613175"/>
          </a:xfrm>
        </p:grpSpPr>
        <p:sp>
          <p:nvSpPr>
            <p:cNvPr id="43" name="Google Shape;43;p2"/>
            <p:cNvSpPr/>
            <p:nvPr/>
          </p:nvSpPr>
          <p:spPr>
            <a:xfrm>
              <a:off x="3663500" y="3929375"/>
              <a:ext cx="170150" cy="179600"/>
            </a:xfrm>
            <a:custGeom>
              <a:avLst/>
              <a:gdLst/>
              <a:ahLst/>
              <a:cxnLst/>
              <a:rect l="l" t="t" r="r" b="b"/>
              <a:pathLst>
                <a:path w="6806" h="7184" extrusionOk="0">
                  <a:moveTo>
                    <a:pt x="6503" y="2496"/>
                  </a:moveTo>
                  <a:lnTo>
                    <a:pt x="6503" y="2496"/>
                  </a:lnTo>
                  <a:lnTo>
                    <a:pt x="6597" y="2722"/>
                  </a:lnTo>
                  <a:lnTo>
                    <a:pt x="6673" y="2949"/>
                  </a:lnTo>
                  <a:lnTo>
                    <a:pt x="6748" y="3195"/>
                  </a:lnTo>
                  <a:lnTo>
                    <a:pt x="6786" y="3422"/>
                  </a:lnTo>
                  <a:lnTo>
                    <a:pt x="6805" y="3649"/>
                  </a:lnTo>
                  <a:lnTo>
                    <a:pt x="6805" y="3875"/>
                  </a:lnTo>
                  <a:lnTo>
                    <a:pt x="6805" y="4102"/>
                  </a:lnTo>
                  <a:lnTo>
                    <a:pt x="6767" y="4310"/>
                  </a:lnTo>
                  <a:lnTo>
                    <a:pt x="6729" y="4518"/>
                  </a:lnTo>
                  <a:lnTo>
                    <a:pt x="6673" y="4726"/>
                  </a:lnTo>
                  <a:lnTo>
                    <a:pt x="6597" y="4934"/>
                  </a:lnTo>
                  <a:lnTo>
                    <a:pt x="6503" y="5123"/>
                  </a:lnTo>
                  <a:lnTo>
                    <a:pt x="6408" y="5312"/>
                  </a:lnTo>
                  <a:lnTo>
                    <a:pt x="6295" y="5501"/>
                  </a:lnTo>
                  <a:lnTo>
                    <a:pt x="6162" y="5671"/>
                  </a:lnTo>
                  <a:lnTo>
                    <a:pt x="6030" y="5841"/>
                  </a:lnTo>
                  <a:lnTo>
                    <a:pt x="5898" y="5992"/>
                  </a:lnTo>
                  <a:lnTo>
                    <a:pt x="5728" y="6162"/>
                  </a:lnTo>
                  <a:lnTo>
                    <a:pt x="5558" y="6295"/>
                  </a:lnTo>
                  <a:lnTo>
                    <a:pt x="5387" y="6427"/>
                  </a:lnTo>
                  <a:lnTo>
                    <a:pt x="5198" y="6559"/>
                  </a:lnTo>
                  <a:lnTo>
                    <a:pt x="5009" y="6673"/>
                  </a:lnTo>
                  <a:lnTo>
                    <a:pt x="4820" y="6767"/>
                  </a:lnTo>
                  <a:lnTo>
                    <a:pt x="4613" y="6862"/>
                  </a:lnTo>
                  <a:lnTo>
                    <a:pt x="4405" y="6956"/>
                  </a:lnTo>
                  <a:lnTo>
                    <a:pt x="4178" y="7013"/>
                  </a:lnTo>
                  <a:lnTo>
                    <a:pt x="3970" y="7089"/>
                  </a:lnTo>
                  <a:lnTo>
                    <a:pt x="3743" y="7126"/>
                  </a:lnTo>
                  <a:lnTo>
                    <a:pt x="3497" y="7164"/>
                  </a:lnTo>
                  <a:lnTo>
                    <a:pt x="3271" y="7183"/>
                  </a:lnTo>
                  <a:lnTo>
                    <a:pt x="3044" y="7183"/>
                  </a:lnTo>
                  <a:lnTo>
                    <a:pt x="2798" y="7183"/>
                  </a:lnTo>
                  <a:lnTo>
                    <a:pt x="2798" y="7183"/>
                  </a:lnTo>
                  <a:lnTo>
                    <a:pt x="2477" y="7145"/>
                  </a:lnTo>
                  <a:lnTo>
                    <a:pt x="2193" y="7089"/>
                  </a:lnTo>
                  <a:lnTo>
                    <a:pt x="1929" y="7032"/>
                  </a:lnTo>
                  <a:lnTo>
                    <a:pt x="1683" y="6975"/>
                  </a:lnTo>
                  <a:lnTo>
                    <a:pt x="1456" y="6900"/>
                  </a:lnTo>
                  <a:lnTo>
                    <a:pt x="1248" y="6805"/>
                  </a:lnTo>
                  <a:lnTo>
                    <a:pt x="1059" y="6711"/>
                  </a:lnTo>
                  <a:lnTo>
                    <a:pt x="889" y="6616"/>
                  </a:lnTo>
                  <a:lnTo>
                    <a:pt x="738" y="6503"/>
                  </a:lnTo>
                  <a:lnTo>
                    <a:pt x="587" y="6389"/>
                  </a:lnTo>
                  <a:lnTo>
                    <a:pt x="473" y="6257"/>
                  </a:lnTo>
                  <a:lnTo>
                    <a:pt x="360" y="6125"/>
                  </a:lnTo>
                  <a:lnTo>
                    <a:pt x="284" y="5973"/>
                  </a:lnTo>
                  <a:lnTo>
                    <a:pt x="209" y="5822"/>
                  </a:lnTo>
                  <a:lnTo>
                    <a:pt x="133" y="5671"/>
                  </a:lnTo>
                  <a:lnTo>
                    <a:pt x="76" y="5501"/>
                  </a:lnTo>
                  <a:lnTo>
                    <a:pt x="39" y="5331"/>
                  </a:lnTo>
                  <a:lnTo>
                    <a:pt x="20" y="5142"/>
                  </a:lnTo>
                  <a:lnTo>
                    <a:pt x="1" y="4764"/>
                  </a:lnTo>
                  <a:lnTo>
                    <a:pt x="1" y="4367"/>
                  </a:lnTo>
                  <a:lnTo>
                    <a:pt x="39" y="3951"/>
                  </a:lnTo>
                  <a:lnTo>
                    <a:pt x="114" y="3516"/>
                  </a:lnTo>
                  <a:lnTo>
                    <a:pt x="209" y="3063"/>
                  </a:lnTo>
                  <a:lnTo>
                    <a:pt x="417" y="2099"/>
                  </a:lnTo>
                  <a:lnTo>
                    <a:pt x="417" y="2099"/>
                  </a:lnTo>
                  <a:lnTo>
                    <a:pt x="492" y="1910"/>
                  </a:lnTo>
                  <a:lnTo>
                    <a:pt x="587" y="1721"/>
                  </a:lnTo>
                  <a:lnTo>
                    <a:pt x="700" y="1532"/>
                  </a:lnTo>
                  <a:lnTo>
                    <a:pt x="832" y="1381"/>
                  </a:lnTo>
                  <a:lnTo>
                    <a:pt x="984" y="1229"/>
                  </a:lnTo>
                  <a:lnTo>
                    <a:pt x="1135" y="1078"/>
                  </a:lnTo>
                  <a:lnTo>
                    <a:pt x="1305" y="946"/>
                  </a:lnTo>
                  <a:lnTo>
                    <a:pt x="1475" y="832"/>
                  </a:lnTo>
                  <a:lnTo>
                    <a:pt x="1475" y="832"/>
                  </a:lnTo>
                  <a:lnTo>
                    <a:pt x="1910" y="549"/>
                  </a:lnTo>
                  <a:lnTo>
                    <a:pt x="2231" y="379"/>
                  </a:lnTo>
                  <a:lnTo>
                    <a:pt x="2590" y="209"/>
                  </a:lnTo>
                  <a:lnTo>
                    <a:pt x="2930" y="76"/>
                  </a:lnTo>
                  <a:lnTo>
                    <a:pt x="3082" y="20"/>
                  </a:lnTo>
                  <a:lnTo>
                    <a:pt x="3233" y="1"/>
                  </a:lnTo>
                  <a:lnTo>
                    <a:pt x="3346" y="1"/>
                  </a:lnTo>
                  <a:lnTo>
                    <a:pt x="3441" y="39"/>
                  </a:lnTo>
                  <a:lnTo>
                    <a:pt x="3479" y="58"/>
                  </a:lnTo>
                  <a:lnTo>
                    <a:pt x="3516" y="95"/>
                  </a:lnTo>
                  <a:lnTo>
                    <a:pt x="3535" y="152"/>
                  </a:lnTo>
                  <a:lnTo>
                    <a:pt x="3554" y="209"/>
                  </a:lnTo>
                  <a:lnTo>
                    <a:pt x="3554" y="209"/>
                  </a:lnTo>
                  <a:lnTo>
                    <a:pt x="3800" y="209"/>
                  </a:lnTo>
                  <a:lnTo>
                    <a:pt x="4046" y="247"/>
                  </a:lnTo>
                  <a:lnTo>
                    <a:pt x="4291" y="303"/>
                  </a:lnTo>
                  <a:lnTo>
                    <a:pt x="4518" y="398"/>
                  </a:lnTo>
                  <a:lnTo>
                    <a:pt x="4745" y="492"/>
                  </a:lnTo>
                  <a:lnTo>
                    <a:pt x="4972" y="606"/>
                  </a:lnTo>
                  <a:lnTo>
                    <a:pt x="5161" y="738"/>
                  </a:lnTo>
                  <a:lnTo>
                    <a:pt x="5369" y="889"/>
                  </a:lnTo>
                  <a:lnTo>
                    <a:pt x="5539" y="1040"/>
                  </a:lnTo>
                  <a:lnTo>
                    <a:pt x="5709" y="1229"/>
                  </a:lnTo>
                  <a:lnTo>
                    <a:pt x="5879" y="1418"/>
                  </a:lnTo>
                  <a:lnTo>
                    <a:pt x="6030" y="1607"/>
                  </a:lnTo>
                  <a:lnTo>
                    <a:pt x="6162" y="1815"/>
                  </a:lnTo>
                  <a:lnTo>
                    <a:pt x="6295" y="2042"/>
                  </a:lnTo>
                  <a:lnTo>
                    <a:pt x="6408" y="2250"/>
                  </a:lnTo>
                  <a:lnTo>
                    <a:pt x="6503" y="2496"/>
                  </a:lnTo>
                  <a:lnTo>
                    <a:pt x="6503" y="24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20900" y="3875525"/>
              <a:ext cx="1240350" cy="1409050"/>
            </a:xfrm>
            <a:custGeom>
              <a:avLst/>
              <a:gdLst/>
              <a:ahLst/>
              <a:cxnLst/>
              <a:rect l="l" t="t" r="r" b="b"/>
              <a:pathLst>
                <a:path w="49614" h="56362" extrusionOk="0">
                  <a:moveTo>
                    <a:pt x="29939" y="44700"/>
                  </a:moveTo>
                  <a:lnTo>
                    <a:pt x="29939" y="44700"/>
                  </a:lnTo>
                  <a:lnTo>
                    <a:pt x="29976" y="44813"/>
                  </a:lnTo>
                  <a:lnTo>
                    <a:pt x="30014" y="44927"/>
                  </a:lnTo>
                  <a:lnTo>
                    <a:pt x="30033" y="45040"/>
                  </a:lnTo>
                  <a:lnTo>
                    <a:pt x="30033" y="45153"/>
                  </a:lnTo>
                  <a:lnTo>
                    <a:pt x="30014" y="45248"/>
                  </a:lnTo>
                  <a:lnTo>
                    <a:pt x="29976" y="45361"/>
                  </a:lnTo>
                  <a:lnTo>
                    <a:pt x="29920" y="45456"/>
                  </a:lnTo>
                  <a:lnTo>
                    <a:pt x="29844" y="45569"/>
                  </a:lnTo>
                  <a:lnTo>
                    <a:pt x="29844" y="45569"/>
                  </a:lnTo>
                  <a:lnTo>
                    <a:pt x="29731" y="45702"/>
                  </a:lnTo>
                  <a:lnTo>
                    <a:pt x="29617" y="45796"/>
                  </a:lnTo>
                  <a:lnTo>
                    <a:pt x="29466" y="45891"/>
                  </a:lnTo>
                  <a:lnTo>
                    <a:pt x="29315" y="45966"/>
                  </a:lnTo>
                  <a:lnTo>
                    <a:pt x="28994" y="46080"/>
                  </a:lnTo>
                  <a:lnTo>
                    <a:pt x="28672" y="46174"/>
                  </a:lnTo>
                  <a:lnTo>
                    <a:pt x="28672" y="46174"/>
                  </a:lnTo>
                  <a:lnTo>
                    <a:pt x="28256" y="46325"/>
                  </a:lnTo>
                  <a:lnTo>
                    <a:pt x="27841" y="46495"/>
                  </a:lnTo>
                  <a:lnTo>
                    <a:pt x="27444" y="46666"/>
                  </a:lnTo>
                  <a:lnTo>
                    <a:pt x="27028" y="46855"/>
                  </a:lnTo>
                  <a:lnTo>
                    <a:pt x="27028" y="46855"/>
                  </a:lnTo>
                  <a:lnTo>
                    <a:pt x="26763" y="46968"/>
                  </a:lnTo>
                  <a:lnTo>
                    <a:pt x="26499" y="47062"/>
                  </a:lnTo>
                  <a:lnTo>
                    <a:pt x="26215" y="47138"/>
                  </a:lnTo>
                  <a:lnTo>
                    <a:pt x="26083" y="47138"/>
                  </a:lnTo>
                  <a:lnTo>
                    <a:pt x="25932" y="47157"/>
                  </a:lnTo>
                  <a:lnTo>
                    <a:pt x="25932" y="47157"/>
                  </a:lnTo>
                  <a:lnTo>
                    <a:pt x="25856" y="47138"/>
                  </a:lnTo>
                  <a:lnTo>
                    <a:pt x="25780" y="47100"/>
                  </a:lnTo>
                  <a:lnTo>
                    <a:pt x="25724" y="47044"/>
                  </a:lnTo>
                  <a:lnTo>
                    <a:pt x="25667" y="46987"/>
                  </a:lnTo>
                  <a:lnTo>
                    <a:pt x="25667" y="46987"/>
                  </a:lnTo>
                  <a:lnTo>
                    <a:pt x="25459" y="46741"/>
                  </a:lnTo>
                  <a:lnTo>
                    <a:pt x="25270" y="46458"/>
                  </a:lnTo>
                  <a:lnTo>
                    <a:pt x="25100" y="46174"/>
                  </a:lnTo>
                  <a:lnTo>
                    <a:pt x="24949" y="45891"/>
                  </a:lnTo>
                  <a:lnTo>
                    <a:pt x="24949" y="45891"/>
                  </a:lnTo>
                  <a:lnTo>
                    <a:pt x="24835" y="45588"/>
                  </a:lnTo>
                  <a:lnTo>
                    <a:pt x="24722" y="45305"/>
                  </a:lnTo>
                  <a:lnTo>
                    <a:pt x="24628" y="45002"/>
                  </a:lnTo>
                  <a:lnTo>
                    <a:pt x="24571" y="44700"/>
                  </a:lnTo>
                  <a:lnTo>
                    <a:pt x="24571" y="44700"/>
                  </a:lnTo>
                  <a:lnTo>
                    <a:pt x="24552" y="44511"/>
                  </a:lnTo>
                  <a:lnTo>
                    <a:pt x="24552" y="44303"/>
                  </a:lnTo>
                  <a:lnTo>
                    <a:pt x="24571" y="44114"/>
                  </a:lnTo>
                  <a:lnTo>
                    <a:pt x="24590" y="43925"/>
                  </a:lnTo>
                  <a:lnTo>
                    <a:pt x="24628" y="43717"/>
                  </a:lnTo>
                  <a:lnTo>
                    <a:pt x="24684" y="43547"/>
                  </a:lnTo>
                  <a:lnTo>
                    <a:pt x="24760" y="43358"/>
                  </a:lnTo>
                  <a:lnTo>
                    <a:pt x="24854" y="43188"/>
                  </a:lnTo>
                  <a:lnTo>
                    <a:pt x="24854" y="43188"/>
                  </a:lnTo>
                  <a:lnTo>
                    <a:pt x="25081" y="42810"/>
                  </a:lnTo>
                  <a:lnTo>
                    <a:pt x="25327" y="42451"/>
                  </a:lnTo>
                  <a:lnTo>
                    <a:pt x="25610" y="42111"/>
                  </a:lnTo>
                  <a:lnTo>
                    <a:pt x="25894" y="41789"/>
                  </a:lnTo>
                  <a:lnTo>
                    <a:pt x="25894" y="41789"/>
                  </a:lnTo>
                  <a:lnTo>
                    <a:pt x="26215" y="41430"/>
                  </a:lnTo>
                  <a:lnTo>
                    <a:pt x="26536" y="41071"/>
                  </a:lnTo>
                  <a:lnTo>
                    <a:pt x="26839" y="40731"/>
                  </a:lnTo>
                  <a:lnTo>
                    <a:pt x="27179" y="40372"/>
                  </a:lnTo>
                  <a:lnTo>
                    <a:pt x="27179" y="40372"/>
                  </a:lnTo>
                  <a:lnTo>
                    <a:pt x="26971" y="40296"/>
                  </a:lnTo>
                  <a:lnTo>
                    <a:pt x="26971" y="40296"/>
                  </a:lnTo>
                  <a:lnTo>
                    <a:pt x="26952" y="40277"/>
                  </a:lnTo>
                  <a:lnTo>
                    <a:pt x="26952" y="40239"/>
                  </a:lnTo>
                  <a:lnTo>
                    <a:pt x="26952" y="40239"/>
                  </a:lnTo>
                  <a:lnTo>
                    <a:pt x="26952" y="40220"/>
                  </a:lnTo>
                  <a:lnTo>
                    <a:pt x="26990" y="40220"/>
                  </a:lnTo>
                  <a:lnTo>
                    <a:pt x="27085" y="40239"/>
                  </a:lnTo>
                  <a:lnTo>
                    <a:pt x="27236" y="40315"/>
                  </a:lnTo>
                  <a:lnTo>
                    <a:pt x="27236" y="40315"/>
                  </a:lnTo>
                  <a:lnTo>
                    <a:pt x="27255" y="40315"/>
                  </a:lnTo>
                  <a:lnTo>
                    <a:pt x="27274" y="40334"/>
                  </a:lnTo>
                  <a:lnTo>
                    <a:pt x="27274" y="40334"/>
                  </a:lnTo>
                  <a:lnTo>
                    <a:pt x="27292" y="40353"/>
                  </a:lnTo>
                  <a:lnTo>
                    <a:pt x="27292" y="40353"/>
                  </a:lnTo>
                  <a:lnTo>
                    <a:pt x="27406" y="40447"/>
                  </a:lnTo>
                  <a:lnTo>
                    <a:pt x="27500" y="40542"/>
                  </a:lnTo>
                  <a:lnTo>
                    <a:pt x="27576" y="40636"/>
                  </a:lnTo>
                  <a:lnTo>
                    <a:pt x="27652" y="40750"/>
                  </a:lnTo>
                  <a:lnTo>
                    <a:pt x="27765" y="40976"/>
                  </a:lnTo>
                  <a:lnTo>
                    <a:pt x="27841" y="41241"/>
                  </a:lnTo>
                  <a:lnTo>
                    <a:pt x="27897" y="41506"/>
                  </a:lnTo>
                  <a:lnTo>
                    <a:pt x="27954" y="41770"/>
                  </a:lnTo>
                  <a:lnTo>
                    <a:pt x="27992" y="42035"/>
                  </a:lnTo>
                  <a:lnTo>
                    <a:pt x="28049" y="42300"/>
                  </a:lnTo>
                  <a:lnTo>
                    <a:pt x="28049" y="42300"/>
                  </a:lnTo>
                  <a:lnTo>
                    <a:pt x="28105" y="42507"/>
                  </a:lnTo>
                  <a:lnTo>
                    <a:pt x="28200" y="42696"/>
                  </a:lnTo>
                  <a:lnTo>
                    <a:pt x="28313" y="42885"/>
                  </a:lnTo>
                  <a:lnTo>
                    <a:pt x="28445" y="43056"/>
                  </a:lnTo>
                  <a:lnTo>
                    <a:pt x="28597" y="43207"/>
                  </a:lnTo>
                  <a:lnTo>
                    <a:pt x="28748" y="43358"/>
                  </a:lnTo>
                  <a:lnTo>
                    <a:pt x="29069" y="43660"/>
                  </a:lnTo>
                  <a:lnTo>
                    <a:pt x="29069" y="43660"/>
                  </a:lnTo>
                  <a:lnTo>
                    <a:pt x="29315" y="43906"/>
                  </a:lnTo>
                  <a:lnTo>
                    <a:pt x="29561" y="44152"/>
                  </a:lnTo>
                  <a:lnTo>
                    <a:pt x="29655" y="44265"/>
                  </a:lnTo>
                  <a:lnTo>
                    <a:pt x="29768" y="44416"/>
                  </a:lnTo>
                  <a:lnTo>
                    <a:pt x="29863" y="44549"/>
                  </a:lnTo>
                  <a:lnTo>
                    <a:pt x="29939" y="44700"/>
                  </a:lnTo>
                  <a:lnTo>
                    <a:pt x="29939" y="44700"/>
                  </a:lnTo>
                  <a:close/>
                  <a:moveTo>
                    <a:pt x="41071" y="40391"/>
                  </a:moveTo>
                  <a:lnTo>
                    <a:pt x="41071" y="40391"/>
                  </a:lnTo>
                  <a:lnTo>
                    <a:pt x="41109" y="40712"/>
                  </a:lnTo>
                  <a:lnTo>
                    <a:pt x="41109" y="40863"/>
                  </a:lnTo>
                  <a:lnTo>
                    <a:pt x="41090" y="41033"/>
                  </a:lnTo>
                  <a:lnTo>
                    <a:pt x="41071" y="41184"/>
                  </a:lnTo>
                  <a:lnTo>
                    <a:pt x="41014" y="41336"/>
                  </a:lnTo>
                  <a:lnTo>
                    <a:pt x="40958" y="41487"/>
                  </a:lnTo>
                  <a:lnTo>
                    <a:pt x="40882" y="41619"/>
                  </a:lnTo>
                  <a:lnTo>
                    <a:pt x="40882" y="41619"/>
                  </a:lnTo>
                  <a:lnTo>
                    <a:pt x="40731" y="41884"/>
                  </a:lnTo>
                  <a:lnTo>
                    <a:pt x="40561" y="42129"/>
                  </a:lnTo>
                  <a:lnTo>
                    <a:pt x="40561" y="42129"/>
                  </a:lnTo>
                  <a:lnTo>
                    <a:pt x="40485" y="42224"/>
                  </a:lnTo>
                  <a:lnTo>
                    <a:pt x="40391" y="42300"/>
                  </a:lnTo>
                  <a:lnTo>
                    <a:pt x="40277" y="42337"/>
                  </a:lnTo>
                  <a:lnTo>
                    <a:pt x="40145" y="42337"/>
                  </a:lnTo>
                  <a:lnTo>
                    <a:pt x="40145" y="42337"/>
                  </a:lnTo>
                  <a:lnTo>
                    <a:pt x="39975" y="42318"/>
                  </a:lnTo>
                  <a:lnTo>
                    <a:pt x="39805" y="42281"/>
                  </a:lnTo>
                  <a:lnTo>
                    <a:pt x="39653" y="42224"/>
                  </a:lnTo>
                  <a:lnTo>
                    <a:pt x="39483" y="42148"/>
                  </a:lnTo>
                  <a:lnTo>
                    <a:pt x="39332" y="42054"/>
                  </a:lnTo>
                  <a:lnTo>
                    <a:pt x="39200" y="41940"/>
                  </a:lnTo>
                  <a:lnTo>
                    <a:pt x="39067" y="41827"/>
                  </a:lnTo>
                  <a:lnTo>
                    <a:pt x="38954" y="41714"/>
                  </a:lnTo>
                  <a:lnTo>
                    <a:pt x="38954" y="41714"/>
                  </a:lnTo>
                  <a:lnTo>
                    <a:pt x="38822" y="41487"/>
                  </a:lnTo>
                  <a:lnTo>
                    <a:pt x="38689" y="41260"/>
                  </a:lnTo>
                  <a:lnTo>
                    <a:pt x="38652" y="41147"/>
                  </a:lnTo>
                  <a:lnTo>
                    <a:pt x="38614" y="41014"/>
                  </a:lnTo>
                  <a:lnTo>
                    <a:pt x="38576" y="40882"/>
                  </a:lnTo>
                  <a:lnTo>
                    <a:pt x="38576" y="40769"/>
                  </a:lnTo>
                  <a:lnTo>
                    <a:pt x="38576" y="40769"/>
                  </a:lnTo>
                  <a:lnTo>
                    <a:pt x="38576" y="40655"/>
                  </a:lnTo>
                  <a:lnTo>
                    <a:pt x="38595" y="40561"/>
                  </a:lnTo>
                  <a:lnTo>
                    <a:pt x="38652" y="40353"/>
                  </a:lnTo>
                  <a:lnTo>
                    <a:pt x="38822" y="39975"/>
                  </a:lnTo>
                  <a:lnTo>
                    <a:pt x="38822" y="39975"/>
                  </a:lnTo>
                  <a:lnTo>
                    <a:pt x="38992" y="39559"/>
                  </a:lnTo>
                  <a:lnTo>
                    <a:pt x="39067" y="39370"/>
                  </a:lnTo>
                  <a:lnTo>
                    <a:pt x="39181" y="39219"/>
                  </a:lnTo>
                  <a:lnTo>
                    <a:pt x="39294" y="39068"/>
                  </a:lnTo>
                  <a:lnTo>
                    <a:pt x="39446" y="38935"/>
                  </a:lnTo>
                  <a:lnTo>
                    <a:pt x="39616" y="38822"/>
                  </a:lnTo>
                  <a:lnTo>
                    <a:pt x="39842" y="38708"/>
                  </a:lnTo>
                  <a:lnTo>
                    <a:pt x="39842" y="38708"/>
                  </a:lnTo>
                  <a:lnTo>
                    <a:pt x="40296" y="38519"/>
                  </a:lnTo>
                  <a:lnTo>
                    <a:pt x="40296" y="38519"/>
                  </a:lnTo>
                  <a:lnTo>
                    <a:pt x="40315" y="38519"/>
                  </a:lnTo>
                  <a:lnTo>
                    <a:pt x="40334" y="38538"/>
                  </a:lnTo>
                  <a:lnTo>
                    <a:pt x="40334" y="38538"/>
                  </a:lnTo>
                  <a:lnTo>
                    <a:pt x="40334" y="38557"/>
                  </a:lnTo>
                  <a:lnTo>
                    <a:pt x="40334" y="38576"/>
                  </a:lnTo>
                  <a:lnTo>
                    <a:pt x="40277" y="38595"/>
                  </a:lnTo>
                  <a:lnTo>
                    <a:pt x="40277" y="38595"/>
                  </a:lnTo>
                  <a:lnTo>
                    <a:pt x="40428" y="38803"/>
                  </a:lnTo>
                  <a:lnTo>
                    <a:pt x="40561" y="39011"/>
                  </a:lnTo>
                  <a:lnTo>
                    <a:pt x="40674" y="39219"/>
                  </a:lnTo>
                  <a:lnTo>
                    <a:pt x="40787" y="39446"/>
                  </a:lnTo>
                  <a:lnTo>
                    <a:pt x="40882" y="39672"/>
                  </a:lnTo>
                  <a:lnTo>
                    <a:pt x="40976" y="39918"/>
                  </a:lnTo>
                  <a:lnTo>
                    <a:pt x="41033" y="40145"/>
                  </a:lnTo>
                  <a:lnTo>
                    <a:pt x="41071" y="40391"/>
                  </a:lnTo>
                  <a:lnTo>
                    <a:pt x="41071" y="40391"/>
                  </a:lnTo>
                  <a:close/>
                  <a:moveTo>
                    <a:pt x="48593" y="51958"/>
                  </a:moveTo>
                  <a:lnTo>
                    <a:pt x="48593" y="51958"/>
                  </a:lnTo>
                  <a:lnTo>
                    <a:pt x="48763" y="52052"/>
                  </a:lnTo>
                  <a:lnTo>
                    <a:pt x="48952" y="52128"/>
                  </a:lnTo>
                  <a:lnTo>
                    <a:pt x="49141" y="52203"/>
                  </a:lnTo>
                  <a:lnTo>
                    <a:pt x="49312" y="52298"/>
                  </a:lnTo>
                  <a:lnTo>
                    <a:pt x="49444" y="52392"/>
                  </a:lnTo>
                  <a:lnTo>
                    <a:pt x="49501" y="52468"/>
                  </a:lnTo>
                  <a:lnTo>
                    <a:pt x="49557" y="52525"/>
                  </a:lnTo>
                  <a:lnTo>
                    <a:pt x="49595" y="52619"/>
                  </a:lnTo>
                  <a:lnTo>
                    <a:pt x="49614" y="52695"/>
                  </a:lnTo>
                  <a:lnTo>
                    <a:pt x="49614" y="52808"/>
                  </a:lnTo>
                  <a:lnTo>
                    <a:pt x="49614" y="52922"/>
                  </a:lnTo>
                  <a:lnTo>
                    <a:pt x="49614" y="52922"/>
                  </a:lnTo>
                  <a:lnTo>
                    <a:pt x="49557" y="53186"/>
                  </a:lnTo>
                  <a:lnTo>
                    <a:pt x="49463" y="53451"/>
                  </a:lnTo>
                  <a:lnTo>
                    <a:pt x="49293" y="53961"/>
                  </a:lnTo>
                  <a:lnTo>
                    <a:pt x="49293" y="53961"/>
                  </a:lnTo>
                  <a:lnTo>
                    <a:pt x="49160" y="54301"/>
                  </a:lnTo>
                  <a:lnTo>
                    <a:pt x="49085" y="54490"/>
                  </a:lnTo>
                  <a:lnTo>
                    <a:pt x="49009" y="54698"/>
                  </a:lnTo>
                  <a:lnTo>
                    <a:pt x="48896" y="54887"/>
                  </a:lnTo>
                  <a:lnTo>
                    <a:pt x="48782" y="55057"/>
                  </a:lnTo>
                  <a:lnTo>
                    <a:pt x="48726" y="55114"/>
                  </a:lnTo>
                  <a:lnTo>
                    <a:pt x="48650" y="55171"/>
                  </a:lnTo>
                  <a:lnTo>
                    <a:pt x="48574" y="55190"/>
                  </a:lnTo>
                  <a:lnTo>
                    <a:pt x="48499" y="55209"/>
                  </a:lnTo>
                  <a:lnTo>
                    <a:pt x="48499" y="55209"/>
                  </a:lnTo>
                  <a:lnTo>
                    <a:pt x="48442" y="55190"/>
                  </a:lnTo>
                  <a:lnTo>
                    <a:pt x="48367" y="55171"/>
                  </a:lnTo>
                  <a:lnTo>
                    <a:pt x="48310" y="55114"/>
                  </a:lnTo>
                  <a:lnTo>
                    <a:pt x="48234" y="55057"/>
                  </a:lnTo>
                  <a:lnTo>
                    <a:pt x="48102" y="54906"/>
                  </a:lnTo>
                  <a:lnTo>
                    <a:pt x="47970" y="54736"/>
                  </a:lnTo>
                  <a:lnTo>
                    <a:pt x="47743" y="54358"/>
                  </a:lnTo>
                  <a:lnTo>
                    <a:pt x="47629" y="54207"/>
                  </a:lnTo>
                  <a:lnTo>
                    <a:pt x="47535" y="54075"/>
                  </a:lnTo>
                  <a:lnTo>
                    <a:pt x="47535" y="54075"/>
                  </a:lnTo>
                  <a:lnTo>
                    <a:pt x="47270" y="53753"/>
                  </a:lnTo>
                  <a:lnTo>
                    <a:pt x="47006" y="53451"/>
                  </a:lnTo>
                  <a:lnTo>
                    <a:pt x="46439" y="52846"/>
                  </a:lnTo>
                  <a:lnTo>
                    <a:pt x="46439" y="52846"/>
                  </a:lnTo>
                  <a:lnTo>
                    <a:pt x="46250" y="52676"/>
                  </a:lnTo>
                  <a:lnTo>
                    <a:pt x="46250" y="52676"/>
                  </a:lnTo>
                  <a:lnTo>
                    <a:pt x="46080" y="52581"/>
                  </a:lnTo>
                  <a:lnTo>
                    <a:pt x="45891" y="52525"/>
                  </a:lnTo>
                  <a:lnTo>
                    <a:pt x="45891" y="52525"/>
                  </a:lnTo>
                  <a:lnTo>
                    <a:pt x="45872" y="52544"/>
                  </a:lnTo>
                  <a:lnTo>
                    <a:pt x="45872" y="52544"/>
                  </a:lnTo>
                  <a:lnTo>
                    <a:pt x="45853" y="52562"/>
                  </a:lnTo>
                  <a:lnTo>
                    <a:pt x="45834" y="52562"/>
                  </a:lnTo>
                  <a:lnTo>
                    <a:pt x="45815" y="52562"/>
                  </a:lnTo>
                  <a:lnTo>
                    <a:pt x="45796" y="52525"/>
                  </a:lnTo>
                  <a:lnTo>
                    <a:pt x="45796" y="52525"/>
                  </a:lnTo>
                  <a:lnTo>
                    <a:pt x="45815" y="52487"/>
                  </a:lnTo>
                  <a:lnTo>
                    <a:pt x="45815" y="52487"/>
                  </a:lnTo>
                  <a:lnTo>
                    <a:pt x="45834" y="52449"/>
                  </a:lnTo>
                  <a:lnTo>
                    <a:pt x="45834" y="52449"/>
                  </a:lnTo>
                  <a:lnTo>
                    <a:pt x="45966" y="52355"/>
                  </a:lnTo>
                  <a:lnTo>
                    <a:pt x="46098" y="52260"/>
                  </a:lnTo>
                  <a:lnTo>
                    <a:pt x="46098" y="52260"/>
                  </a:lnTo>
                  <a:lnTo>
                    <a:pt x="46476" y="52014"/>
                  </a:lnTo>
                  <a:lnTo>
                    <a:pt x="46892" y="51788"/>
                  </a:lnTo>
                  <a:lnTo>
                    <a:pt x="46892" y="51788"/>
                  </a:lnTo>
                  <a:lnTo>
                    <a:pt x="47176" y="51655"/>
                  </a:lnTo>
                  <a:lnTo>
                    <a:pt x="47403" y="51561"/>
                  </a:lnTo>
                  <a:lnTo>
                    <a:pt x="47611" y="51542"/>
                  </a:lnTo>
                  <a:lnTo>
                    <a:pt x="47686" y="51542"/>
                  </a:lnTo>
                  <a:lnTo>
                    <a:pt x="47781" y="51561"/>
                  </a:lnTo>
                  <a:lnTo>
                    <a:pt x="47932" y="51617"/>
                  </a:lnTo>
                  <a:lnTo>
                    <a:pt x="48121" y="51693"/>
                  </a:lnTo>
                  <a:lnTo>
                    <a:pt x="48593" y="51958"/>
                  </a:lnTo>
                  <a:lnTo>
                    <a:pt x="48593" y="51958"/>
                  </a:lnTo>
                  <a:close/>
                  <a:moveTo>
                    <a:pt x="9507" y="53961"/>
                  </a:moveTo>
                  <a:lnTo>
                    <a:pt x="9507" y="53961"/>
                  </a:lnTo>
                  <a:lnTo>
                    <a:pt x="9583" y="54301"/>
                  </a:lnTo>
                  <a:lnTo>
                    <a:pt x="9639" y="54642"/>
                  </a:lnTo>
                  <a:lnTo>
                    <a:pt x="9658" y="55001"/>
                  </a:lnTo>
                  <a:lnTo>
                    <a:pt x="9658" y="55341"/>
                  </a:lnTo>
                  <a:lnTo>
                    <a:pt x="9658" y="55341"/>
                  </a:lnTo>
                  <a:lnTo>
                    <a:pt x="9639" y="55511"/>
                  </a:lnTo>
                  <a:lnTo>
                    <a:pt x="9621" y="55681"/>
                  </a:lnTo>
                  <a:lnTo>
                    <a:pt x="9564" y="55832"/>
                  </a:lnTo>
                  <a:lnTo>
                    <a:pt x="9507" y="56002"/>
                  </a:lnTo>
                  <a:lnTo>
                    <a:pt x="9507" y="56002"/>
                  </a:lnTo>
                  <a:lnTo>
                    <a:pt x="9432" y="56059"/>
                  </a:lnTo>
                  <a:lnTo>
                    <a:pt x="9356" y="56116"/>
                  </a:lnTo>
                  <a:lnTo>
                    <a:pt x="9167" y="56154"/>
                  </a:lnTo>
                  <a:lnTo>
                    <a:pt x="9167" y="56154"/>
                  </a:lnTo>
                  <a:lnTo>
                    <a:pt x="8676" y="56248"/>
                  </a:lnTo>
                  <a:lnTo>
                    <a:pt x="8676" y="56248"/>
                  </a:lnTo>
                  <a:lnTo>
                    <a:pt x="8165" y="56305"/>
                  </a:lnTo>
                  <a:lnTo>
                    <a:pt x="7901" y="56343"/>
                  </a:lnTo>
                  <a:lnTo>
                    <a:pt x="7636" y="56361"/>
                  </a:lnTo>
                  <a:lnTo>
                    <a:pt x="7636" y="56361"/>
                  </a:lnTo>
                  <a:lnTo>
                    <a:pt x="7428" y="56343"/>
                  </a:lnTo>
                  <a:lnTo>
                    <a:pt x="7258" y="56305"/>
                  </a:lnTo>
                  <a:lnTo>
                    <a:pt x="7107" y="56248"/>
                  </a:lnTo>
                  <a:lnTo>
                    <a:pt x="6974" y="56154"/>
                  </a:lnTo>
                  <a:lnTo>
                    <a:pt x="6861" y="56040"/>
                  </a:lnTo>
                  <a:lnTo>
                    <a:pt x="6748" y="55908"/>
                  </a:lnTo>
                  <a:lnTo>
                    <a:pt x="6540" y="55587"/>
                  </a:lnTo>
                  <a:lnTo>
                    <a:pt x="6540" y="55587"/>
                  </a:lnTo>
                  <a:lnTo>
                    <a:pt x="6426" y="55379"/>
                  </a:lnTo>
                  <a:lnTo>
                    <a:pt x="6294" y="55190"/>
                  </a:lnTo>
                  <a:lnTo>
                    <a:pt x="6162" y="54982"/>
                  </a:lnTo>
                  <a:lnTo>
                    <a:pt x="6124" y="54868"/>
                  </a:lnTo>
                  <a:lnTo>
                    <a:pt x="6105" y="54755"/>
                  </a:lnTo>
                  <a:lnTo>
                    <a:pt x="6105" y="54755"/>
                  </a:lnTo>
                  <a:lnTo>
                    <a:pt x="6105" y="54642"/>
                  </a:lnTo>
                  <a:lnTo>
                    <a:pt x="6143" y="54547"/>
                  </a:lnTo>
                  <a:lnTo>
                    <a:pt x="6181" y="54453"/>
                  </a:lnTo>
                  <a:lnTo>
                    <a:pt x="6237" y="54358"/>
                  </a:lnTo>
                  <a:lnTo>
                    <a:pt x="6313" y="54282"/>
                  </a:lnTo>
                  <a:lnTo>
                    <a:pt x="6407" y="54188"/>
                  </a:lnTo>
                  <a:lnTo>
                    <a:pt x="6596" y="54037"/>
                  </a:lnTo>
                  <a:lnTo>
                    <a:pt x="6823" y="53904"/>
                  </a:lnTo>
                  <a:lnTo>
                    <a:pt x="7050" y="53791"/>
                  </a:lnTo>
                  <a:lnTo>
                    <a:pt x="7428" y="53602"/>
                  </a:lnTo>
                  <a:lnTo>
                    <a:pt x="7428" y="53602"/>
                  </a:lnTo>
                  <a:lnTo>
                    <a:pt x="8127" y="53281"/>
                  </a:lnTo>
                  <a:lnTo>
                    <a:pt x="8468" y="53130"/>
                  </a:lnTo>
                  <a:lnTo>
                    <a:pt x="8827" y="53016"/>
                  </a:lnTo>
                  <a:lnTo>
                    <a:pt x="8827" y="53016"/>
                  </a:lnTo>
                  <a:lnTo>
                    <a:pt x="9016" y="52978"/>
                  </a:lnTo>
                  <a:lnTo>
                    <a:pt x="9016" y="52978"/>
                  </a:lnTo>
                  <a:lnTo>
                    <a:pt x="9035" y="52978"/>
                  </a:lnTo>
                  <a:lnTo>
                    <a:pt x="9054" y="52997"/>
                  </a:lnTo>
                  <a:lnTo>
                    <a:pt x="9054" y="52997"/>
                  </a:lnTo>
                  <a:lnTo>
                    <a:pt x="9091" y="53016"/>
                  </a:lnTo>
                  <a:lnTo>
                    <a:pt x="9091" y="53016"/>
                  </a:lnTo>
                  <a:lnTo>
                    <a:pt x="9110" y="53016"/>
                  </a:lnTo>
                  <a:lnTo>
                    <a:pt x="9129" y="53016"/>
                  </a:lnTo>
                  <a:lnTo>
                    <a:pt x="9167" y="53073"/>
                  </a:lnTo>
                  <a:lnTo>
                    <a:pt x="9224" y="53186"/>
                  </a:lnTo>
                  <a:lnTo>
                    <a:pt x="9224" y="53186"/>
                  </a:lnTo>
                  <a:lnTo>
                    <a:pt x="9299" y="53375"/>
                  </a:lnTo>
                  <a:lnTo>
                    <a:pt x="9375" y="53564"/>
                  </a:lnTo>
                  <a:lnTo>
                    <a:pt x="9507" y="53961"/>
                  </a:lnTo>
                  <a:lnTo>
                    <a:pt x="9507" y="53961"/>
                  </a:lnTo>
                  <a:close/>
                  <a:moveTo>
                    <a:pt x="3931" y="45059"/>
                  </a:moveTo>
                  <a:lnTo>
                    <a:pt x="3931" y="45059"/>
                  </a:lnTo>
                  <a:lnTo>
                    <a:pt x="4272" y="45097"/>
                  </a:lnTo>
                  <a:lnTo>
                    <a:pt x="4461" y="45135"/>
                  </a:lnTo>
                  <a:lnTo>
                    <a:pt x="4631" y="45191"/>
                  </a:lnTo>
                  <a:lnTo>
                    <a:pt x="4706" y="45210"/>
                  </a:lnTo>
                  <a:lnTo>
                    <a:pt x="4763" y="45248"/>
                  </a:lnTo>
                  <a:lnTo>
                    <a:pt x="4801" y="45305"/>
                  </a:lnTo>
                  <a:lnTo>
                    <a:pt x="4801" y="45342"/>
                  </a:lnTo>
                  <a:lnTo>
                    <a:pt x="4782" y="45399"/>
                  </a:lnTo>
                  <a:lnTo>
                    <a:pt x="4744" y="45475"/>
                  </a:lnTo>
                  <a:lnTo>
                    <a:pt x="4669" y="45532"/>
                  </a:lnTo>
                  <a:lnTo>
                    <a:pt x="4555" y="45607"/>
                  </a:lnTo>
                  <a:lnTo>
                    <a:pt x="4555" y="45607"/>
                  </a:lnTo>
                  <a:lnTo>
                    <a:pt x="4272" y="45796"/>
                  </a:lnTo>
                  <a:lnTo>
                    <a:pt x="3988" y="45947"/>
                  </a:lnTo>
                  <a:lnTo>
                    <a:pt x="3402" y="46250"/>
                  </a:lnTo>
                  <a:lnTo>
                    <a:pt x="3402" y="46250"/>
                  </a:lnTo>
                  <a:lnTo>
                    <a:pt x="2797" y="46552"/>
                  </a:lnTo>
                  <a:lnTo>
                    <a:pt x="2495" y="46703"/>
                  </a:lnTo>
                  <a:lnTo>
                    <a:pt x="2193" y="46836"/>
                  </a:lnTo>
                  <a:lnTo>
                    <a:pt x="2193" y="46836"/>
                  </a:lnTo>
                  <a:lnTo>
                    <a:pt x="1947" y="46911"/>
                  </a:lnTo>
                  <a:lnTo>
                    <a:pt x="1947" y="46911"/>
                  </a:lnTo>
                  <a:lnTo>
                    <a:pt x="1569" y="47062"/>
                  </a:lnTo>
                  <a:lnTo>
                    <a:pt x="1172" y="47214"/>
                  </a:lnTo>
                  <a:lnTo>
                    <a:pt x="1172" y="47214"/>
                  </a:lnTo>
                  <a:lnTo>
                    <a:pt x="1210" y="47440"/>
                  </a:lnTo>
                  <a:lnTo>
                    <a:pt x="1210" y="47440"/>
                  </a:lnTo>
                  <a:lnTo>
                    <a:pt x="1210" y="47459"/>
                  </a:lnTo>
                  <a:lnTo>
                    <a:pt x="1172" y="47478"/>
                  </a:lnTo>
                  <a:lnTo>
                    <a:pt x="1172" y="47478"/>
                  </a:lnTo>
                  <a:lnTo>
                    <a:pt x="1153" y="47459"/>
                  </a:lnTo>
                  <a:lnTo>
                    <a:pt x="1134" y="47440"/>
                  </a:lnTo>
                  <a:lnTo>
                    <a:pt x="1134" y="47440"/>
                  </a:lnTo>
                  <a:lnTo>
                    <a:pt x="1115" y="47251"/>
                  </a:lnTo>
                  <a:lnTo>
                    <a:pt x="1115" y="47251"/>
                  </a:lnTo>
                  <a:lnTo>
                    <a:pt x="775" y="47403"/>
                  </a:lnTo>
                  <a:lnTo>
                    <a:pt x="435" y="47592"/>
                  </a:lnTo>
                  <a:lnTo>
                    <a:pt x="435" y="47592"/>
                  </a:lnTo>
                  <a:lnTo>
                    <a:pt x="246" y="47705"/>
                  </a:lnTo>
                  <a:lnTo>
                    <a:pt x="151" y="47762"/>
                  </a:lnTo>
                  <a:lnTo>
                    <a:pt x="76" y="47837"/>
                  </a:lnTo>
                  <a:lnTo>
                    <a:pt x="76" y="47837"/>
                  </a:lnTo>
                  <a:lnTo>
                    <a:pt x="76" y="47875"/>
                  </a:lnTo>
                  <a:lnTo>
                    <a:pt x="57" y="47894"/>
                  </a:lnTo>
                  <a:lnTo>
                    <a:pt x="19" y="47894"/>
                  </a:lnTo>
                  <a:lnTo>
                    <a:pt x="0" y="47856"/>
                  </a:lnTo>
                  <a:lnTo>
                    <a:pt x="0" y="47856"/>
                  </a:lnTo>
                  <a:lnTo>
                    <a:pt x="0" y="47818"/>
                  </a:lnTo>
                  <a:lnTo>
                    <a:pt x="38" y="47781"/>
                  </a:lnTo>
                  <a:lnTo>
                    <a:pt x="133" y="47686"/>
                  </a:lnTo>
                  <a:lnTo>
                    <a:pt x="284" y="47573"/>
                  </a:lnTo>
                  <a:lnTo>
                    <a:pt x="473" y="47478"/>
                  </a:lnTo>
                  <a:lnTo>
                    <a:pt x="851" y="47289"/>
                  </a:lnTo>
                  <a:lnTo>
                    <a:pt x="1096" y="47176"/>
                  </a:lnTo>
                  <a:lnTo>
                    <a:pt x="1096" y="47176"/>
                  </a:lnTo>
                  <a:lnTo>
                    <a:pt x="1059" y="46722"/>
                  </a:lnTo>
                  <a:lnTo>
                    <a:pt x="1059" y="46269"/>
                  </a:lnTo>
                  <a:lnTo>
                    <a:pt x="1078" y="46042"/>
                  </a:lnTo>
                  <a:lnTo>
                    <a:pt x="1096" y="45815"/>
                  </a:lnTo>
                  <a:lnTo>
                    <a:pt x="1134" y="45588"/>
                  </a:lnTo>
                  <a:lnTo>
                    <a:pt x="1210" y="45361"/>
                  </a:lnTo>
                  <a:lnTo>
                    <a:pt x="1210" y="45361"/>
                  </a:lnTo>
                  <a:lnTo>
                    <a:pt x="1304" y="45078"/>
                  </a:lnTo>
                  <a:lnTo>
                    <a:pt x="1361" y="44927"/>
                  </a:lnTo>
                  <a:lnTo>
                    <a:pt x="1437" y="44794"/>
                  </a:lnTo>
                  <a:lnTo>
                    <a:pt x="1531" y="44662"/>
                  </a:lnTo>
                  <a:lnTo>
                    <a:pt x="1626" y="44549"/>
                  </a:lnTo>
                  <a:lnTo>
                    <a:pt x="1739" y="44454"/>
                  </a:lnTo>
                  <a:lnTo>
                    <a:pt x="1871" y="44379"/>
                  </a:lnTo>
                  <a:lnTo>
                    <a:pt x="1871" y="44379"/>
                  </a:lnTo>
                  <a:lnTo>
                    <a:pt x="1966" y="44360"/>
                  </a:lnTo>
                  <a:lnTo>
                    <a:pt x="2041" y="44360"/>
                  </a:lnTo>
                  <a:lnTo>
                    <a:pt x="2193" y="44379"/>
                  </a:lnTo>
                  <a:lnTo>
                    <a:pt x="2193" y="44379"/>
                  </a:lnTo>
                  <a:lnTo>
                    <a:pt x="2306" y="44435"/>
                  </a:lnTo>
                  <a:lnTo>
                    <a:pt x="2419" y="44492"/>
                  </a:lnTo>
                  <a:lnTo>
                    <a:pt x="2627" y="44605"/>
                  </a:lnTo>
                  <a:lnTo>
                    <a:pt x="2627" y="44605"/>
                  </a:lnTo>
                  <a:lnTo>
                    <a:pt x="2968" y="44794"/>
                  </a:lnTo>
                  <a:lnTo>
                    <a:pt x="3308" y="44927"/>
                  </a:lnTo>
                  <a:lnTo>
                    <a:pt x="3308" y="44927"/>
                  </a:lnTo>
                  <a:lnTo>
                    <a:pt x="3459" y="44983"/>
                  </a:lnTo>
                  <a:lnTo>
                    <a:pt x="3610" y="45021"/>
                  </a:lnTo>
                  <a:lnTo>
                    <a:pt x="3931" y="45059"/>
                  </a:lnTo>
                  <a:lnTo>
                    <a:pt x="3931" y="45059"/>
                  </a:lnTo>
                  <a:close/>
                  <a:moveTo>
                    <a:pt x="34531" y="4423"/>
                  </a:moveTo>
                  <a:lnTo>
                    <a:pt x="34531" y="4423"/>
                  </a:lnTo>
                  <a:lnTo>
                    <a:pt x="34569" y="4480"/>
                  </a:lnTo>
                  <a:lnTo>
                    <a:pt x="34588" y="4555"/>
                  </a:lnTo>
                  <a:lnTo>
                    <a:pt x="34626" y="4725"/>
                  </a:lnTo>
                  <a:lnTo>
                    <a:pt x="34645" y="4933"/>
                  </a:lnTo>
                  <a:lnTo>
                    <a:pt x="34626" y="5160"/>
                  </a:lnTo>
                  <a:lnTo>
                    <a:pt x="34607" y="5387"/>
                  </a:lnTo>
                  <a:lnTo>
                    <a:pt x="34550" y="5614"/>
                  </a:lnTo>
                  <a:lnTo>
                    <a:pt x="34494" y="5803"/>
                  </a:lnTo>
                  <a:lnTo>
                    <a:pt x="34418" y="5973"/>
                  </a:lnTo>
                  <a:lnTo>
                    <a:pt x="34418" y="5973"/>
                  </a:lnTo>
                  <a:lnTo>
                    <a:pt x="34418" y="6067"/>
                  </a:lnTo>
                  <a:lnTo>
                    <a:pt x="34399" y="6124"/>
                  </a:lnTo>
                  <a:lnTo>
                    <a:pt x="34399" y="6124"/>
                  </a:lnTo>
                  <a:lnTo>
                    <a:pt x="34399" y="6143"/>
                  </a:lnTo>
                  <a:lnTo>
                    <a:pt x="34380" y="6162"/>
                  </a:lnTo>
                  <a:lnTo>
                    <a:pt x="34361" y="6181"/>
                  </a:lnTo>
                  <a:lnTo>
                    <a:pt x="34323" y="6181"/>
                  </a:lnTo>
                  <a:lnTo>
                    <a:pt x="34323" y="6181"/>
                  </a:lnTo>
                  <a:lnTo>
                    <a:pt x="34286" y="6181"/>
                  </a:lnTo>
                  <a:lnTo>
                    <a:pt x="34286" y="6181"/>
                  </a:lnTo>
                  <a:lnTo>
                    <a:pt x="34248" y="6218"/>
                  </a:lnTo>
                  <a:lnTo>
                    <a:pt x="34229" y="6237"/>
                  </a:lnTo>
                  <a:lnTo>
                    <a:pt x="34191" y="6218"/>
                  </a:lnTo>
                  <a:lnTo>
                    <a:pt x="34191" y="6218"/>
                  </a:lnTo>
                  <a:lnTo>
                    <a:pt x="34191" y="6200"/>
                  </a:lnTo>
                  <a:lnTo>
                    <a:pt x="34191" y="6181"/>
                  </a:lnTo>
                  <a:lnTo>
                    <a:pt x="34210" y="6143"/>
                  </a:lnTo>
                  <a:lnTo>
                    <a:pt x="34210" y="6143"/>
                  </a:lnTo>
                  <a:lnTo>
                    <a:pt x="34040" y="5973"/>
                  </a:lnTo>
                  <a:lnTo>
                    <a:pt x="33870" y="5803"/>
                  </a:lnTo>
                  <a:lnTo>
                    <a:pt x="33870" y="5803"/>
                  </a:lnTo>
                  <a:lnTo>
                    <a:pt x="33832" y="5765"/>
                  </a:lnTo>
                  <a:lnTo>
                    <a:pt x="33832" y="5765"/>
                  </a:lnTo>
                  <a:lnTo>
                    <a:pt x="33662" y="5651"/>
                  </a:lnTo>
                  <a:lnTo>
                    <a:pt x="33605" y="5576"/>
                  </a:lnTo>
                  <a:lnTo>
                    <a:pt x="33567" y="5500"/>
                  </a:lnTo>
                  <a:lnTo>
                    <a:pt x="33567" y="5500"/>
                  </a:lnTo>
                  <a:lnTo>
                    <a:pt x="33567" y="5368"/>
                  </a:lnTo>
                  <a:lnTo>
                    <a:pt x="33586" y="5255"/>
                  </a:lnTo>
                  <a:lnTo>
                    <a:pt x="33624" y="5141"/>
                  </a:lnTo>
                  <a:lnTo>
                    <a:pt x="33681" y="5028"/>
                  </a:lnTo>
                  <a:lnTo>
                    <a:pt x="33756" y="4933"/>
                  </a:lnTo>
                  <a:lnTo>
                    <a:pt x="33832" y="4839"/>
                  </a:lnTo>
                  <a:lnTo>
                    <a:pt x="34002" y="4669"/>
                  </a:lnTo>
                  <a:lnTo>
                    <a:pt x="34002" y="4669"/>
                  </a:lnTo>
                  <a:lnTo>
                    <a:pt x="34116" y="4574"/>
                  </a:lnTo>
                  <a:lnTo>
                    <a:pt x="34267" y="4480"/>
                  </a:lnTo>
                  <a:lnTo>
                    <a:pt x="34323" y="4423"/>
                  </a:lnTo>
                  <a:lnTo>
                    <a:pt x="34399" y="4404"/>
                  </a:lnTo>
                  <a:lnTo>
                    <a:pt x="34456" y="4404"/>
                  </a:lnTo>
                  <a:lnTo>
                    <a:pt x="34531" y="4423"/>
                  </a:lnTo>
                  <a:lnTo>
                    <a:pt x="34531" y="4423"/>
                  </a:lnTo>
                  <a:close/>
                  <a:moveTo>
                    <a:pt x="47100" y="8808"/>
                  </a:moveTo>
                  <a:lnTo>
                    <a:pt x="47100" y="8808"/>
                  </a:lnTo>
                  <a:lnTo>
                    <a:pt x="47233" y="8997"/>
                  </a:lnTo>
                  <a:lnTo>
                    <a:pt x="47308" y="9186"/>
                  </a:lnTo>
                  <a:lnTo>
                    <a:pt x="47384" y="9394"/>
                  </a:lnTo>
                  <a:lnTo>
                    <a:pt x="47440" y="9602"/>
                  </a:lnTo>
                  <a:lnTo>
                    <a:pt x="47478" y="9828"/>
                  </a:lnTo>
                  <a:lnTo>
                    <a:pt x="47497" y="10036"/>
                  </a:lnTo>
                  <a:lnTo>
                    <a:pt x="47497" y="10471"/>
                  </a:lnTo>
                  <a:lnTo>
                    <a:pt x="47497" y="10471"/>
                  </a:lnTo>
                  <a:lnTo>
                    <a:pt x="47478" y="10641"/>
                  </a:lnTo>
                  <a:lnTo>
                    <a:pt x="47440" y="10830"/>
                  </a:lnTo>
                  <a:lnTo>
                    <a:pt x="47403" y="10906"/>
                  </a:lnTo>
                  <a:lnTo>
                    <a:pt x="47365" y="10981"/>
                  </a:lnTo>
                  <a:lnTo>
                    <a:pt x="47308" y="11038"/>
                  </a:lnTo>
                  <a:lnTo>
                    <a:pt x="47233" y="11095"/>
                  </a:lnTo>
                  <a:lnTo>
                    <a:pt x="47233" y="11095"/>
                  </a:lnTo>
                  <a:lnTo>
                    <a:pt x="47100" y="11114"/>
                  </a:lnTo>
                  <a:lnTo>
                    <a:pt x="46968" y="11114"/>
                  </a:lnTo>
                  <a:lnTo>
                    <a:pt x="46722" y="11095"/>
                  </a:lnTo>
                  <a:lnTo>
                    <a:pt x="46722" y="11095"/>
                  </a:lnTo>
                  <a:lnTo>
                    <a:pt x="46514" y="11095"/>
                  </a:lnTo>
                  <a:lnTo>
                    <a:pt x="46287" y="11076"/>
                  </a:lnTo>
                  <a:lnTo>
                    <a:pt x="46174" y="11038"/>
                  </a:lnTo>
                  <a:lnTo>
                    <a:pt x="46080" y="11000"/>
                  </a:lnTo>
                  <a:lnTo>
                    <a:pt x="45985" y="10962"/>
                  </a:lnTo>
                  <a:lnTo>
                    <a:pt x="45909" y="10887"/>
                  </a:lnTo>
                  <a:lnTo>
                    <a:pt x="45909" y="10887"/>
                  </a:lnTo>
                  <a:lnTo>
                    <a:pt x="45796" y="10660"/>
                  </a:lnTo>
                  <a:lnTo>
                    <a:pt x="45702" y="10414"/>
                  </a:lnTo>
                  <a:lnTo>
                    <a:pt x="45550" y="9923"/>
                  </a:lnTo>
                  <a:lnTo>
                    <a:pt x="45550" y="9923"/>
                  </a:lnTo>
                  <a:lnTo>
                    <a:pt x="45513" y="9715"/>
                  </a:lnTo>
                  <a:lnTo>
                    <a:pt x="45494" y="9602"/>
                  </a:lnTo>
                  <a:lnTo>
                    <a:pt x="45494" y="9507"/>
                  </a:lnTo>
                  <a:lnTo>
                    <a:pt x="45513" y="9413"/>
                  </a:lnTo>
                  <a:lnTo>
                    <a:pt x="45550" y="9318"/>
                  </a:lnTo>
                  <a:lnTo>
                    <a:pt x="45607" y="9243"/>
                  </a:lnTo>
                  <a:lnTo>
                    <a:pt x="45702" y="9167"/>
                  </a:lnTo>
                  <a:lnTo>
                    <a:pt x="45702" y="9167"/>
                  </a:lnTo>
                  <a:lnTo>
                    <a:pt x="46231" y="8865"/>
                  </a:lnTo>
                  <a:lnTo>
                    <a:pt x="46760" y="8543"/>
                  </a:lnTo>
                  <a:lnTo>
                    <a:pt x="46760" y="8543"/>
                  </a:lnTo>
                  <a:lnTo>
                    <a:pt x="46930" y="8411"/>
                  </a:lnTo>
                  <a:lnTo>
                    <a:pt x="46930" y="8411"/>
                  </a:lnTo>
                  <a:lnTo>
                    <a:pt x="46968" y="8411"/>
                  </a:lnTo>
                  <a:lnTo>
                    <a:pt x="46968" y="8411"/>
                  </a:lnTo>
                  <a:lnTo>
                    <a:pt x="46987" y="8411"/>
                  </a:lnTo>
                  <a:lnTo>
                    <a:pt x="47025" y="8430"/>
                  </a:lnTo>
                  <a:lnTo>
                    <a:pt x="47025" y="8449"/>
                  </a:lnTo>
                  <a:lnTo>
                    <a:pt x="47025" y="8468"/>
                  </a:lnTo>
                  <a:lnTo>
                    <a:pt x="47025" y="8468"/>
                  </a:lnTo>
                  <a:lnTo>
                    <a:pt x="47062" y="8638"/>
                  </a:lnTo>
                  <a:lnTo>
                    <a:pt x="47100" y="8808"/>
                  </a:lnTo>
                  <a:lnTo>
                    <a:pt x="47100" y="8808"/>
                  </a:lnTo>
                  <a:close/>
                  <a:moveTo>
                    <a:pt x="43320" y="21641"/>
                  </a:moveTo>
                  <a:lnTo>
                    <a:pt x="43320" y="21641"/>
                  </a:lnTo>
                  <a:lnTo>
                    <a:pt x="43377" y="22114"/>
                  </a:lnTo>
                  <a:lnTo>
                    <a:pt x="43377" y="22359"/>
                  </a:lnTo>
                  <a:lnTo>
                    <a:pt x="43377" y="22586"/>
                  </a:lnTo>
                  <a:lnTo>
                    <a:pt x="43377" y="22586"/>
                  </a:lnTo>
                  <a:lnTo>
                    <a:pt x="43358" y="22756"/>
                  </a:lnTo>
                  <a:lnTo>
                    <a:pt x="43339" y="22926"/>
                  </a:lnTo>
                  <a:lnTo>
                    <a:pt x="43245" y="23229"/>
                  </a:lnTo>
                  <a:lnTo>
                    <a:pt x="43245" y="23229"/>
                  </a:lnTo>
                  <a:lnTo>
                    <a:pt x="43207" y="23399"/>
                  </a:lnTo>
                  <a:lnTo>
                    <a:pt x="43131" y="23550"/>
                  </a:lnTo>
                  <a:lnTo>
                    <a:pt x="43056" y="23701"/>
                  </a:lnTo>
                  <a:lnTo>
                    <a:pt x="42961" y="23834"/>
                  </a:lnTo>
                  <a:lnTo>
                    <a:pt x="42961" y="23834"/>
                  </a:lnTo>
                  <a:lnTo>
                    <a:pt x="42885" y="23890"/>
                  </a:lnTo>
                  <a:lnTo>
                    <a:pt x="42810" y="23947"/>
                  </a:lnTo>
                  <a:lnTo>
                    <a:pt x="42640" y="24042"/>
                  </a:lnTo>
                  <a:lnTo>
                    <a:pt x="42640" y="24042"/>
                  </a:lnTo>
                  <a:lnTo>
                    <a:pt x="42470" y="24136"/>
                  </a:lnTo>
                  <a:lnTo>
                    <a:pt x="42356" y="24155"/>
                  </a:lnTo>
                  <a:lnTo>
                    <a:pt x="42262" y="24174"/>
                  </a:lnTo>
                  <a:lnTo>
                    <a:pt x="42262" y="24174"/>
                  </a:lnTo>
                  <a:lnTo>
                    <a:pt x="42092" y="24155"/>
                  </a:lnTo>
                  <a:lnTo>
                    <a:pt x="41959" y="24117"/>
                  </a:lnTo>
                  <a:lnTo>
                    <a:pt x="41827" y="24061"/>
                  </a:lnTo>
                  <a:lnTo>
                    <a:pt x="41714" y="23985"/>
                  </a:lnTo>
                  <a:lnTo>
                    <a:pt x="41600" y="23890"/>
                  </a:lnTo>
                  <a:lnTo>
                    <a:pt x="41506" y="23796"/>
                  </a:lnTo>
                  <a:lnTo>
                    <a:pt x="41430" y="23683"/>
                  </a:lnTo>
                  <a:lnTo>
                    <a:pt x="41354" y="23569"/>
                  </a:lnTo>
                  <a:lnTo>
                    <a:pt x="41241" y="23304"/>
                  </a:lnTo>
                  <a:lnTo>
                    <a:pt x="41147" y="23002"/>
                  </a:lnTo>
                  <a:lnTo>
                    <a:pt x="41090" y="22719"/>
                  </a:lnTo>
                  <a:lnTo>
                    <a:pt x="41052" y="22435"/>
                  </a:lnTo>
                  <a:lnTo>
                    <a:pt x="41052" y="22435"/>
                  </a:lnTo>
                  <a:lnTo>
                    <a:pt x="41014" y="22095"/>
                  </a:lnTo>
                  <a:lnTo>
                    <a:pt x="40976" y="21736"/>
                  </a:lnTo>
                  <a:lnTo>
                    <a:pt x="40976" y="21566"/>
                  </a:lnTo>
                  <a:lnTo>
                    <a:pt x="40976" y="21396"/>
                  </a:lnTo>
                  <a:lnTo>
                    <a:pt x="41014" y="21225"/>
                  </a:lnTo>
                  <a:lnTo>
                    <a:pt x="41071" y="21074"/>
                  </a:lnTo>
                  <a:lnTo>
                    <a:pt x="41071" y="21074"/>
                  </a:lnTo>
                  <a:lnTo>
                    <a:pt x="41222" y="20847"/>
                  </a:lnTo>
                  <a:lnTo>
                    <a:pt x="41392" y="20621"/>
                  </a:lnTo>
                  <a:lnTo>
                    <a:pt x="41732" y="20186"/>
                  </a:lnTo>
                  <a:lnTo>
                    <a:pt x="42092" y="19770"/>
                  </a:lnTo>
                  <a:lnTo>
                    <a:pt x="42262" y="19562"/>
                  </a:lnTo>
                  <a:lnTo>
                    <a:pt x="42432" y="19335"/>
                  </a:lnTo>
                  <a:lnTo>
                    <a:pt x="42432" y="19335"/>
                  </a:lnTo>
                  <a:lnTo>
                    <a:pt x="42488" y="19241"/>
                  </a:lnTo>
                  <a:lnTo>
                    <a:pt x="42526" y="19146"/>
                  </a:lnTo>
                  <a:lnTo>
                    <a:pt x="42526" y="19146"/>
                  </a:lnTo>
                  <a:lnTo>
                    <a:pt x="42545" y="19127"/>
                  </a:lnTo>
                  <a:lnTo>
                    <a:pt x="42564" y="19109"/>
                  </a:lnTo>
                  <a:lnTo>
                    <a:pt x="42564" y="19109"/>
                  </a:lnTo>
                  <a:lnTo>
                    <a:pt x="42602" y="19109"/>
                  </a:lnTo>
                  <a:lnTo>
                    <a:pt x="42602" y="19127"/>
                  </a:lnTo>
                  <a:lnTo>
                    <a:pt x="42621" y="19165"/>
                  </a:lnTo>
                  <a:lnTo>
                    <a:pt x="42621" y="19165"/>
                  </a:lnTo>
                  <a:lnTo>
                    <a:pt x="42640" y="19411"/>
                  </a:lnTo>
                  <a:lnTo>
                    <a:pt x="42677" y="19543"/>
                  </a:lnTo>
                  <a:lnTo>
                    <a:pt x="42715" y="19657"/>
                  </a:lnTo>
                  <a:lnTo>
                    <a:pt x="42715" y="19657"/>
                  </a:lnTo>
                  <a:lnTo>
                    <a:pt x="42885" y="19978"/>
                  </a:lnTo>
                  <a:lnTo>
                    <a:pt x="42961" y="20148"/>
                  </a:lnTo>
                  <a:lnTo>
                    <a:pt x="43037" y="20318"/>
                  </a:lnTo>
                  <a:lnTo>
                    <a:pt x="43037" y="20318"/>
                  </a:lnTo>
                  <a:lnTo>
                    <a:pt x="43150" y="20640"/>
                  </a:lnTo>
                  <a:lnTo>
                    <a:pt x="43245" y="20961"/>
                  </a:lnTo>
                  <a:lnTo>
                    <a:pt x="43301" y="21301"/>
                  </a:lnTo>
                  <a:lnTo>
                    <a:pt x="43320" y="21641"/>
                  </a:lnTo>
                  <a:lnTo>
                    <a:pt x="43320" y="21641"/>
                  </a:lnTo>
                  <a:close/>
                  <a:moveTo>
                    <a:pt x="37121" y="11718"/>
                  </a:moveTo>
                  <a:lnTo>
                    <a:pt x="37121" y="11718"/>
                  </a:lnTo>
                  <a:lnTo>
                    <a:pt x="37196" y="11832"/>
                  </a:lnTo>
                  <a:lnTo>
                    <a:pt x="37215" y="11945"/>
                  </a:lnTo>
                  <a:lnTo>
                    <a:pt x="37196" y="12078"/>
                  </a:lnTo>
                  <a:lnTo>
                    <a:pt x="37159" y="12210"/>
                  </a:lnTo>
                  <a:lnTo>
                    <a:pt x="37159" y="12210"/>
                  </a:lnTo>
                  <a:lnTo>
                    <a:pt x="37064" y="12361"/>
                  </a:lnTo>
                  <a:lnTo>
                    <a:pt x="37007" y="12418"/>
                  </a:lnTo>
                  <a:lnTo>
                    <a:pt x="36951" y="12475"/>
                  </a:lnTo>
                  <a:lnTo>
                    <a:pt x="36951" y="12475"/>
                  </a:lnTo>
                  <a:lnTo>
                    <a:pt x="36535" y="12626"/>
                  </a:lnTo>
                  <a:lnTo>
                    <a:pt x="36327" y="12682"/>
                  </a:lnTo>
                  <a:lnTo>
                    <a:pt x="36100" y="12739"/>
                  </a:lnTo>
                  <a:lnTo>
                    <a:pt x="35892" y="12777"/>
                  </a:lnTo>
                  <a:lnTo>
                    <a:pt x="35665" y="12796"/>
                  </a:lnTo>
                  <a:lnTo>
                    <a:pt x="35439" y="12815"/>
                  </a:lnTo>
                  <a:lnTo>
                    <a:pt x="35231" y="12815"/>
                  </a:lnTo>
                  <a:lnTo>
                    <a:pt x="35231" y="12815"/>
                  </a:lnTo>
                  <a:lnTo>
                    <a:pt x="34872" y="12796"/>
                  </a:lnTo>
                  <a:lnTo>
                    <a:pt x="34512" y="12758"/>
                  </a:lnTo>
                  <a:lnTo>
                    <a:pt x="34153" y="12682"/>
                  </a:lnTo>
                  <a:lnTo>
                    <a:pt x="33794" y="12588"/>
                  </a:lnTo>
                  <a:lnTo>
                    <a:pt x="33794" y="12588"/>
                  </a:lnTo>
                  <a:lnTo>
                    <a:pt x="33454" y="12531"/>
                  </a:lnTo>
                  <a:lnTo>
                    <a:pt x="33284" y="12512"/>
                  </a:lnTo>
                  <a:lnTo>
                    <a:pt x="33114" y="12456"/>
                  </a:lnTo>
                  <a:lnTo>
                    <a:pt x="33114" y="12456"/>
                  </a:lnTo>
                  <a:lnTo>
                    <a:pt x="33038" y="12418"/>
                  </a:lnTo>
                  <a:lnTo>
                    <a:pt x="32963" y="12380"/>
                  </a:lnTo>
                  <a:lnTo>
                    <a:pt x="32925" y="12323"/>
                  </a:lnTo>
                  <a:lnTo>
                    <a:pt x="32887" y="12267"/>
                  </a:lnTo>
                  <a:lnTo>
                    <a:pt x="32830" y="12115"/>
                  </a:lnTo>
                  <a:lnTo>
                    <a:pt x="32811" y="11945"/>
                  </a:lnTo>
                  <a:lnTo>
                    <a:pt x="32811" y="11945"/>
                  </a:lnTo>
                  <a:lnTo>
                    <a:pt x="32774" y="11624"/>
                  </a:lnTo>
                  <a:lnTo>
                    <a:pt x="32679" y="11322"/>
                  </a:lnTo>
                  <a:lnTo>
                    <a:pt x="32679" y="11322"/>
                  </a:lnTo>
                  <a:lnTo>
                    <a:pt x="32566" y="10925"/>
                  </a:lnTo>
                  <a:lnTo>
                    <a:pt x="32509" y="10755"/>
                  </a:lnTo>
                  <a:lnTo>
                    <a:pt x="32509" y="10584"/>
                  </a:lnTo>
                  <a:lnTo>
                    <a:pt x="32509" y="10509"/>
                  </a:lnTo>
                  <a:lnTo>
                    <a:pt x="32528" y="10433"/>
                  </a:lnTo>
                  <a:lnTo>
                    <a:pt x="32547" y="10358"/>
                  </a:lnTo>
                  <a:lnTo>
                    <a:pt x="32604" y="10301"/>
                  </a:lnTo>
                  <a:lnTo>
                    <a:pt x="32660" y="10225"/>
                  </a:lnTo>
                  <a:lnTo>
                    <a:pt x="32736" y="10169"/>
                  </a:lnTo>
                  <a:lnTo>
                    <a:pt x="32830" y="10112"/>
                  </a:lnTo>
                  <a:lnTo>
                    <a:pt x="32963" y="10055"/>
                  </a:lnTo>
                  <a:lnTo>
                    <a:pt x="32963" y="10055"/>
                  </a:lnTo>
                  <a:lnTo>
                    <a:pt x="33208" y="9923"/>
                  </a:lnTo>
                  <a:lnTo>
                    <a:pt x="33624" y="9753"/>
                  </a:lnTo>
                  <a:lnTo>
                    <a:pt x="33851" y="9677"/>
                  </a:lnTo>
                  <a:lnTo>
                    <a:pt x="34040" y="9621"/>
                  </a:lnTo>
                  <a:lnTo>
                    <a:pt x="34116" y="9602"/>
                  </a:lnTo>
                  <a:lnTo>
                    <a:pt x="34172" y="9621"/>
                  </a:lnTo>
                  <a:lnTo>
                    <a:pt x="34210" y="9621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67" y="9658"/>
                  </a:lnTo>
                  <a:lnTo>
                    <a:pt x="34286" y="9658"/>
                  </a:lnTo>
                  <a:lnTo>
                    <a:pt x="34342" y="9696"/>
                  </a:lnTo>
                  <a:lnTo>
                    <a:pt x="34437" y="9791"/>
                  </a:lnTo>
                  <a:lnTo>
                    <a:pt x="34437" y="9791"/>
                  </a:lnTo>
                  <a:lnTo>
                    <a:pt x="34588" y="9923"/>
                  </a:lnTo>
                  <a:lnTo>
                    <a:pt x="34739" y="10017"/>
                  </a:lnTo>
                  <a:lnTo>
                    <a:pt x="35061" y="10206"/>
                  </a:lnTo>
                  <a:lnTo>
                    <a:pt x="35382" y="10377"/>
                  </a:lnTo>
                  <a:lnTo>
                    <a:pt x="35684" y="10566"/>
                  </a:lnTo>
                  <a:lnTo>
                    <a:pt x="35684" y="10566"/>
                  </a:lnTo>
                  <a:lnTo>
                    <a:pt x="36025" y="10811"/>
                  </a:lnTo>
                  <a:lnTo>
                    <a:pt x="36365" y="11057"/>
                  </a:lnTo>
                  <a:lnTo>
                    <a:pt x="36365" y="11057"/>
                  </a:lnTo>
                  <a:lnTo>
                    <a:pt x="36762" y="11359"/>
                  </a:lnTo>
                  <a:lnTo>
                    <a:pt x="36970" y="11529"/>
                  </a:lnTo>
                  <a:lnTo>
                    <a:pt x="37045" y="11605"/>
                  </a:lnTo>
                  <a:lnTo>
                    <a:pt x="37121" y="11718"/>
                  </a:lnTo>
                  <a:lnTo>
                    <a:pt x="37121" y="11718"/>
                  </a:lnTo>
                  <a:close/>
                  <a:moveTo>
                    <a:pt x="23550" y="17445"/>
                  </a:moveTo>
                  <a:lnTo>
                    <a:pt x="23550" y="17445"/>
                  </a:lnTo>
                  <a:lnTo>
                    <a:pt x="23645" y="17729"/>
                  </a:lnTo>
                  <a:lnTo>
                    <a:pt x="23701" y="18012"/>
                  </a:lnTo>
                  <a:lnTo>
                    <a:pt x="23758" y="18296"/>
                  </a:lnTo>
                  <a:lnTo>
                    <a:pt x="23758" y="18447"/>
                  </a:lnTo>
                  <a:lnTo>
                    <a:pt x="23758" y="18598"/>
                  </a:lnTo>
                  <a:lnTo>
                    <a:pt x="23758" y="18598"/>
                  </a:lnTo>
                  <a:lnTo>
                    <a:pt x="23739" y="18901"/>
                  </a:lnTo>
                  <a:lnTo>
                    <a:pt x="23720" y="19109"/>
                  </a:lnTo>
                  <a:lnTo>
                    <a:pt x="23664" y="19316"/>
                  </a:lnTo>
                  <a:lnTo>
                    <a:pt x="23607" y="19524"/>
                  </a:lnTo>
                  <a:lnTo>
                    <a:pt x="23531" y="19676"/>
                  </a:lnTo>
                  <a:lnTo>
                    <a:pt x="23475" y="19732"/>
                  </a:lnTo>
                  <a:lnTo>
                    <a:pt x="23418" y="19770"/>
                  </a:lnTo>
                  <a:lnTo>
                    <a:pt x="23361" y="19789"/>
                  </a:lnTo>
                  <a:lnTo>
                    <a:pt x="23286" y="19789"/>
                  </a:lnTo>
                  <a:lnTo>
                    <a:pt x="23286" y="19789"/>
                  </a:lnTo>
                  <a:lnTo>
                    <a:pt x="23115" y="19732"/>
                  </a:lnTo>
                  <a:lnTo>
                    <a:pt x="22983" y="19638"/>
                  </a:lnTo>
                  <a:lnTo>
                    <a:pt x="22870" y="19524"/>
                  </a:lnTo>
                  <a:lnTo>
                    <a:pt x="22756" y="19392"/>
                  </a:lnTo>
                  <a:lnTo>
                    <a:pt x="22756" y="19392"/>
                  </a:lnTo>
                  <a:lnTo>
                    <a:pt x="22719" y="19316"/>
                  </a:lnTo>
                  <a:lnTo>
                    <a:pt x="22681" y="19260"/>
                  </a:lnTo>
                  <a:lnTo>
                    <a:pt x="22662" y="19127"/>
                  </a:lnTo>
                  <a:lnTo>
                    <a:pt x="22681" y="18995"/>
                  </a:lnTo>
                  <a:lnTo>
                    <a:pt x="22719" y="18844"/>
                  </a:lnTo>
                  <a:lnTo>
                    <a:pt x="22719" y="18844"/>
                  </a:lnTo>
                  <a:lnTo>
                    <a:pt x="22870" y="18485"/>
                  </a:lnTo>
                  <a:lnTo>
                    <a:pt x="23059" y="18126"/>
                  </a:lnTo>
                  <a:lnTo>
                    <a:pt x="23248" y="17767"/>
                  </a:lnTo>
                  <a:lnTo>
                    <a:pt x="23475" y="17426"/>
                  </a:lnTo>
                  <a:lnTo>
                    <a:pt x="23475" y="17426"/>
                  </a:lnTo>
                  <a:lnTo>
                    <a:pt x="23437" y="17332"/>
                  </a:lnTo>
                  <a:lnTo>
                    <a:pt x="23437" y="17332"/>
                  </a:lnTo>
                  <a:lnTo>
                    <a:pt x="23437" y="17313"/>
                  </a:lnTo>
                  <a:lnTo>
                    <a:pt x="23475" y="17294"/>
                  </a:lnTo>
                  <a:lnTo>
                    <a:pt x="23475" y="17294"/>
                  </a:lnTo>
                  <a:lnTo>
                    <a:pt x="23494" y="17294"/>
                  </a:lnTo>
                  <a:lnTo>
                    <a:pt x="23512" y="17313"/>
                  </a:lnTo>
                  <a:lnTo>
                    <a:pt x="23531" y="17370"/>
                  </a:lnTo>
                  <a:lnTo>
                    <a:pt x="23531" y="17370"/>
                  </a:lnTo>
                  <a:lnTo>
                    <a:pt x="23550" y="17389"/>
                  </a:lnTo>
                  <a:lnTo>
                    <a:pt x="23569" y="17408"/>
                  </a:lnTo>
                  <a:lnTo>
                    <a:pt x="23569" y="17426"/>
                  </a:lnTo>
                  <a:lnTo>
                    <a:pt x="23550" y="17445"/>
                  </a:lnTo>
                  <a:lnTo>
                    <a:pt x="23550" y="17445"/>
                  </a:lnTo>
                  <a:close/>
                  <a:moveTo>
                    <a:pt x="22775" y="15064"/>
                  </a:moveTo>
                  <a:lnTo>
                    <a:pt x="22775" y="15064"/>
                  </a:lnTo>
                  <a:lnTo>
                    <a:pt x="22851" y="15253"/>
                  </a:lnTo>
                  <a:lnTo>
                    <a:pt x="22964" y="15461"/>
                  </a:lnTo>
                  <a:lnTo>
                    <a:pt x="23002" y="15574"/>
                  </a:lnTo>
                  <a:lnTo>
                    <a:pt x="23021" y="15688"/>
                  </a:lnTo>
                  <a:lnTo>
                    <a:pt x="23021" y="15782"/>
                  </a:lnTo>
                  <a:lnTo>
                    <a:pt x="23002" y="15895"/>
                  </a:lnTo>
                  <a:lnTo>
                    <a:pt x="23002" y="15895"/>
                  </a:lnTo>
                  <a:lnTo>
                    <a:pt x="22926" y="15971"/>
                  </a:lnTo>
                  <a:lnTo>
                    <a:pt x="22813" y="16047"/>
                  </a:lnTo>
                  <a:lnTo>
                    <a:pt x="22719" y="16103"/>
                  </a:lnTo>
                  <a:lnTo>
                    <a:pt x="22586" y="16141"/>
                  </a:lnTo>
                  <a:lnTo>
                    <a:pt x="22359" y="16198"/>
                  </a:lnTo>
                  <a:lnTo>
                    <a:pt x="22114" y="16236"/>
                  </a:lnTo>
                  <a:lnTo>
                    <a:pt x="22114" y="16236"/>
                  </a:lnTo>
                  <a:lnTo>
                    <a:pt x="21717" y="16292"/>
                  </a:lnTo>
                  <a:lnTo>
                    <a:pt x="21528" y="16311"/>
                  </a:lnTo>
                  <a:lnTo>
                    <a:pt x="21320" y="16330"/>
                  </a:lnTo>
                  <a:lnTo>
                    <a:pt x="21320" y="16330"/>
                  </a:lnTo>
                  <a:lnTo>
                    <a:pt x="21225" y="16311"/>
                  </a:lnTo>
                  <a:lnTo>
                    <a:pt x="21112" y="16311"/>
                  </a:lnTo>
                  <a:lnTo>
                    <a:pt x="21018" y="16274"/>
                  </a:lnTo>
                  <a:lnTo>
                    <a:pt x="20942" y="16236"/>
                  </a:lnTo>
                  <a:lnTo>
                    <a:pt x="20866" y="16179"/>
                  </a:lnTo>
                  <a:lnTo>
                    <a:pt x="20791" y="16122"/>
                  </a:lnTo>
                  <a:lnTo>
                    <a:pt x="20734" y="16028"/>
                  </a:lnTo>
                  <a:lnTo>
                    <a:pt x="20677" y="15933"/>
                  </a:lnTo>
                  <a:lnTo>
                    <a:pt x="20677" y="15933"/>
                  </a:lnTo>
                  <a:lnTo>
                    <a:pt x="20583" y="15744"/>
                  </a:lnTo>
                  <a:lnTo>
                    <a:pt x="20507" y="15555"/>
                  </a:lnTo>
                  <a:lnTo>
                    <a:pt x="20469" y="15442"/>
                  </a:lnTo>
                  <a:lnTo>
                    <a:pt x="20469" y="15347"/>
                  </a:lnTo>
                  <a:lnTo>
                    <a:pt x="20469" y="15234"/>
                  </a:lnTo>
                  <a:lnTo>
                    <a:pt x="20469" y="15121"/>
                  </a:lnTo>
                  <a:lnTo>
                    <a:pt x="20469" y="15121"/>
                  </a:lnTo>
                  <a:lnTo>
                    <a:pt x="20545" y="14969"/>
                  </a:lnTo>
                  <a:lnTo>
                    <a:pt x="20640" y="14856"/>
                  </a:lnTo>
                  <a:lnTo>
                    <a:pt x="20753" y="14743"/>
                  </a:lnTo>
                  <a:lnTo>
                    <a:pt x="20885" y="14648"/>
                  </a:lnTo>
                  <a:lnTo>
                    <a:pt x="21036" y="14572"/>
                  </a:lnTo>
                  <a:lnTo>
                    <a:pt x="21188" y="14497"/>
                  </a:lnTo>
                  <a:lnTo>
                    <a:pt x="21490" y="14383"/>
                  </a:lnTo>
                  <a:lnTo>
                    <a:pt x="21490" y="14383"/>
                  </a:lnTo>
                  <a:lnTo>
                    <a:pt x="21887" y="14232"/>
                  </a:lnTo>
                  <a:lnTo>
                    <a:pt x="22095" y="14194"/>
                  </a:lnTo>
                  <a:lnTo>
                    <a:pt x="22284" y="14157"/>
                  </a:lnTo>
                  <a:lnTo>
                    <a:pt x="22284" y="14157"/>
                  </a:lnTo>
                  <a:lnTo>
                    <a:pt x="22303" y="14138"/>
                  </a:lnTo>
                  <a:lnTo>
                    <a:pt x="22322" y="14138"/>
                  </a:lnTo>
                  <a:lnTo>
                    <a:pt x="22341" y="14157"/>
                  </a:lnTo>
                  <a:lnTo>
                    <a:pt x="22359" y="14157"/>
                  </a:lnTo>
                  <a:lnTo>
                    <a:pt x="22359" y="14157"/>
                  </a:lnTo>
                  <a:lnTo>
                    <a:pt x="22567" y="14610"/>
                  </a:lnTo>
                  <a:lnTo>
                    <a:pt x="22775" y="15064"/>
                  </a:lnTo>
                  <a:lnTo>
                    <a:pt x="22775" y="15064"/>
                  </a:lnTo>
                  <a:close/>
                  <a:moveTo>
                    <a:pt x="20148" y="321"/>
                  </a:moveTo>
                  <a:lnTo>
                    <a:pt x="20148" y="321"/>
                  </a:lnTo>
                  <a:lnTo>
                    <a:pt x="20167" y="397"/>
                  </a:lnTo>
                  <a:lnTo>
                    <a:pt x="20167" y="473"/>
                  </a:lnTo>
                  <a:lnTo>
                    <a:pt x="20148" y="624"/>
                  </a:lnTo>
                  <a:lnTo>
                    <a:pt x="20148" y="624"/>
                  </a:lnTo>
                  <a:lnTo>
                    <a:pt x="20073" y="1096"/>
                  </a:lnTo>
                  <a:lnTo>
                    <a:pt x="20073" y="1096"/>
                  </a:lnTo>
                  <a:lnTo>
                    <a:pt x="19997" y="1777"/>
                  </a:lnTo>
                  <a:lnTo>
                    <a:pt x="19921" y="2438"/>
                  </a:lnTo>
                  <a:lnTo>
                    <a:pt x="19921" y="2438"/>
                  </a:lnTo>
                  <a:lnTo>
                    <a:pt x="19902" y="2627"/>
                  </a:lnTo>
                  <a:lnTo>
                    <a:pt x="19865" y="2854"/>
                  </a:lnTo>
                  <a:lnTo>
                    <a:pt x="19827" y="2968"/>
                  </a:lnTo>
                  <a:lnTo>
                    <a:pt x="19789" y="3043"/>
                  </a:lnTo>
                  <a:lnTo>
                    <a:pt x="19732" y="3119"/>
                  </a:lnTo>
                  <a:lnTo>
                    <a:pt x="19695" y="3138"/>
                  </a:lnTo>
                  <a:lnTo>
                    <a:pt x="19657" y="3138"/>
                  </a:lnTo>
                  <a:lnTo>
                    <a:pt x="19657" y="3138"/>
                  </a:lnTo>
                  <a:lnTo>
                    <a:pt x="19543" y="3100"/>
                  </a:lnTo>
                  <a:lnTo>
                    <a:pt x="19468" y="3062"/>
                  </a:lnTo>
                  <a:lnTo>
                    <a:pt x="19316" y="2930"/>
                  </a:lnTo>
                  <a:lnTo>
                    <a:pt x="19165" y="2779"/>
                  </a:lnTo>
                  <a:lnTo>
                    <a:pt x="19014" y="2646"/>
                  </a:lnTo>
                  <a:lnTo>
                    <a:pt x="19014" y="2646"/>
                  </a:lnTo>
                  <a:lnTo>
                    <a:pt x="18844" y="2533"/>
                  </a:lnTo>
                  <a:lnTo>
                    <a:pt x="18674" y="2438"/>
                  </a:lnTo>
                  <a:lnTo>
                    <a:pt x="18523" y="2344"/>
                  </a:lnTo>
                  <a:lnTo>
                    <a:pt x="18447" y="2287"/>
                  </a:lnTo>
                  <a:lnTo>
                    <a:pt x="18371" y="2230"/>
                  </a:lnTo>
                  <a:lnTo>
                    <a:pt x="18371" y="2230"/>
                  </a:lnTo>
                  <a:lnTo>
                    <a:pt x="18315" y="2155"/>
                  </a:lnTo>
                  <a:lnTo>
                    <a:pt x="18277" y="2079"/>
                  </a:lnTo>
                  <a:lnTo>
                    <a:pt x="18201" y="1909"/>
                  </a:lnTo>
                  <a:lnTo>
                    <a:pt x="18164" y="1720"/>
                  </a:lnTo>
                  <a:lnTo>
                    <a:pt x="18126" y="1531"/>
                  </a:lnTo>
                  <a:lnTo>
                    <a:pt x="18126" y="1531"/>
                  </a:lnTo>
                  <a:lnTo>
                    <a:pt x="18069" y="1418"/>
                  </a:lnTo>
                  <a:lnTo>
                    <a:pt x="18031" y="1285"/>
                  </a:lnTo>
                  <a:lnTo>
                    <a:pt x="17993" y="1153"/>
                  </a:lnTo>
                  <a:lnTo>
                    <a:pt x="17956" y="1021"/>
                  </a:lnTo>
                  <a:lnTo>
                    <a:pt x="17956" y="1021"/>
                  </a:lnTo>
                  <a:lnTo>
                    <a:pt x="17956" y="870"/>
                  </a:lnTo>
                  <a:lnTo>
                    <a:pt x="17975" y="699"/>
                  </a:lnTo>
                  <a:lnTo>
                    <a:pt x="18069" y="397"/>
                  </a:lnTo>
                  <a:lnTo>
                    <a:pt x="18069" y="397"/>
                  </a:lnTo>
                  <a:lnTo>
                    <a:pt x="18107" y="208"/>
                  </a:lnTo>
                  <a:lnTo>
                    <a:pt x="18164" y="114"/>
                  </a:lnTo>
                  <a:lnTo>
                    <a:pt x="18182" y="95"/>
                  </a:lnTo>
                  <a:lnTo>
                    <a:pt x="18220" y="95"/>
                  </a:lnTo>
                  <a:lnTo>
                    <a:pt x="18220" y="95"/>
                  </a:lnTo>
                  <a:lnTo>
                    <a:pt x="18542" y="38"/>
                  </a:lnTo>
                  <a:lnTo>
                    <a:pt x="18882" y="0"/>
                  </a:lnTo>
                  <a:lnTo>
                    <a:pt x="19222" y="0"/>
                  </a:lnTo>
                  <a:lnTo>
                    <a:pt x="19562" y="38"/>
                  </a:lnTo>
                  <a:lnTo>
                    <a:pt x="19562" y="38"/>
                  </a:lnTo>
                  <a:lnTo>
                    <a:pt x="19713" y="76"/>
                  </a:lnTo>
                  <a:lnTo>
                    <a:pt x="19884" y="132"/>
                  </a:lnTo>
                  <a:lnTo>
                    <a:pt x="20035" y="208"/>
                  </a:lnTo>
                  <a:lnTo>
                    <a:pt x="20091" y="265"/>
                  </a:lnTo>
                  <a:lnTo>
                    <a:pt x="20148" y="321"/>
                  </a:lnTo>
                  <a:lnTo>
                    <a:pt x="20148" y="321"/>
                  </a:lnTo>
                  <a:close/>
                  <a:moveTo>
                    <a:pt x="17748" y="6143"/>
                  </a:moveTo>
                  <a:lnTo>
                    <a:pt x="17748" y="6143"/>
                  </a:lnTo>
                  <a:lnTo>
                    <a:pt x="17823" y="6256"/>
                  </a:lnTo>
                  <a:lnTo>
                    <a:pt x="17899" y="6370"/>
                  </a:lnTo>
                  <a:lnTo>
                    <a:pt x="17956" y="6521"/>
                  </a:lnTo>
                  <a:lnTo>
                    <a:pt x="17993" y="6691"/>
                  </a:lnTo>
                  <a:lnTo>
                    <a:pt x="18069" y="7069"/>
                  </a:lnTo>
                  <a:lnTo>
                    <a:pt x="18126" y="7466"/>
                  </a:lnTo>
                  <a:lnTo>
                    <a:pt x="18164" y="7882"/>
                  </a:lnTo>
                  <a:lnTo>
                    <a:pt x="18182" y="8279"/>
                  </a:lnTo>
                  <a:lnTo>
                    <a:pt x="18201" y="8940"/>
                  </a:lnTo>
                  <a:lnTo>
                    <a:pt x="18201" y="8940"/>
                  </a:lnTo>
                  <a:lnTo>
                    <a:pt x="18182" y="9299"/>
                  </a:lnTo>
                  <a:lnTo>
                    <a:pt x="18145" y="9488"/>
                  </a:lnTo>
                  <a:lnTo>
                    <a:pt x="18107" y="9658"/>
                  </a:lnTo>
                  <a:lnTo>
                    <a:pt x="18107" y="9658"/>
                  </a:lnTo>
                  <a:lnTo>
                    <a:pt x="18050" y="9772"/>
                  </a:lnTo>
                  <a:lnTo>
                    <a:pt x="17993" y="9904"/>
                  </a:lnTo>
                  <a:lnTo>
                    <a:pt x="17899" y="10017"/>
                  </a:lnTo>
                  <a:lnTo>
                    <a:pt x="17823" y="10112"/>
                  </a:lnTo>
                  <a:lnTo>
                    <a:pt x="17710" y="10206"/>
                  </a:lnTo>
                  <a:lnTo>
                    <a:pt x="17615" y="10282"/>
                  </a:lnTo>
                  <a:lnTo>
                    <a:pt x="17502" y="10358"/>
                  </a:lnTo>
                  <a:lnTo>
                    <a:pt x="17370" y="10414"/>
                  </a:lnTo>
                  <a:lnTo>
                    <a:pt x="17370" y="10414"/>
                  </a:lnTo>
                  <a:lnTo>
                    <a:pt x="17162" y="10471"/>
                  </a:lnTo>
                  <a:lnTo>
                    <a:pt x="16954" y="10509"/>
                  </a:lnTo>
                  <a:lnTo>
                    <a:pt x="16746" y="10528"/>
                  </a:lnTo>
                  <a:lnTo>
                    <a:pt x="16538" y="10547"/>
                  </a:lnTo>
                  <a:lnTo>
                    <a:pt x="16538" y="10547"/>
                  </a:lnTo>
                  <a:lnTo>
                    <a:pt x="16179" y="10566"/>
                  </a:lnTo>
                  <a:lnTo>
                    <a:pt x="15801" y="10566"/>
                  </a:lnTo>
                  <a:lnTo>
                    <a:pt x="15801" y="10566"/>
                  </a:lnTo>
                  <a:lnTo>
                    <a:pt x="15631" y="10566"/>
                  </a:lnTo>
                  <a:lnTo>
                    <a:pt x="15480" y="10547"/>
                  </a:lnTo>
                  <a:lnTo>
                    <a:pt x="15328" y="10509"/>
                  </a:lnTo>
                  <a:lnTo>
                    <a:pt x="15196" y="10452"/>
                  </a:lnTo>
                  <a:lnTo>
                    <a:pt x="15064" y="10358"/>
                  </a:lnTo>
                  <a:lnTo>
                    <a:pt x="14950" y="10263"/>
                  </a:lnTo>
                  <a:lnTo>
                    <a:pt x="14856" y="10150"/>
                  </a:lnTo>
                  <a:lnTo>
                    <a:pt x="14761" y="9999"/>
                  </a:lnTo>
                  <a:lnTo>
                    <a:pt x="14761" y="9999"/>
                  </a:lnTo>
                  <a:lnTo>
                    <a:pt x="14610" y="9734"/>
                  </a:lnTo>
                  <a:lnTo>
                    <a:pt x="14459" y="9469"/>
                  </a:lnTo>
                  <a:lnTo>
                    <a:pt x="14383" y="9337"/>
                  </a:lnTo>
                  <a:lnTo>
                    <a:pt x="14327" y="9205"/>
                  </a:lnTo>
                  <a:lnTo>
                    <a:pt x="14289" y="9054"/>
                  </a:lnTo>
                  <a:lnTo>
                    <a:pt x="14270" y="8902"/>
                  </a:lnTo>
                  <a:lnTo>
                    <a:pt x="14270" y="8902"/>
                  </a:lnTo>
                  <a:lnTo>
                    <a:pt x="14270" y="8770"/>
                  </a:lnTo>
                  <a:lnTo>
                    <a:pt x="14270" y="8619"/>
                  </a:lnTo>
                  <a:lnTo>
                    <a:pt x="14308" y="8354"/>
                  </a:lnTo>
                  <a:lnTo>
                    <a:pt x="14308" y="8354"/>
                  </a:lnTo>
                  <a:lnTo>
                    <a:pt x="14365" y="7919"/>
                  </a:lnTo>
                  <a:lnTo>
                    <a:pt x="14383" y="7712"/>
                  </a:lnTo>
                  <a:lnTo>
                    <a:pt x="14421" y="7504"/>
                  </a:lnTo>
                  <a:lnTo>
                    <a:pt x="14421" y="7504"/>
                  </a:lnTo>
                  <a:lnTo>
                    <a:pt x="14459" y="7371"/>
                  </a:lnTo>
                  <a:lnTo>
                    <a:pt x="14535" y="7239"/>
                  </a:lnTo>
                  <a:lnTo>
                    <a:pt x="14610" y="7107"/>
                  </a:lnTo>
                  <a:lnTo>
                    <a:pt x="14705" y="6993"/>
                  </a:lnTo>
                  <a:lnTo>
                    <a:pt x="14913" y="6785"/>
                  </a:lnTo>
                  <a:lnTo>
                    <a:pt x="15121" y="6578"/>
                  </a:lnTo>
                  <a:lnTo>
                    <a:pt x="15121" y="6578"/>
                  </a:lnTo>
                  <a:lnTo>
                    <a:pt x="15404" y="6313"/>
                  </a:lnTo>
                  <a:lnTo>
                    <a:pt x="15574" y="6162"/>
                  </a:lnTo>
                  <a:lnTo>
                    <a:pt x="15631" y="6124"/>
                  </a:lnTo>
                  <a:lnTo>
                    <a:pt x="15688" y="6124"/>
                  </a:lnTo>
                  <a:lnTo>
                    <a:pt x="15688" y="6124"/>
                  </a:lnTo>
                  <a:lnTo>
                    <a:pt x="15820" y="6011"/>
                  </a:lnTo>
                  <a:lnTo>
                    <a:pt x="15820" y="6011"/>
                  </a:lnTo>
                  <a:lnTo>
                    <a:pt x="15839" y="5973"/>
                  </a:lnTo>
                  <a:lnTo>
                    <a:pt x="15839" y="5973"/>
                  </a:lnTo>
                  <a:lnTo>
                    <a:pt x="16085" y="5878"/>
                  </a:lnTo>
                  <a:lnTo>
                    <a:pt x="16330" y="5822"/>
                  </a:lnTo>
                  <a:lnTo>
                    <a:pt x="16576" y="5765"/>
                  </a:lnTo>
                  <a:lnTo>
                    <a:pt x="16822" y="5746"/>
                  </a:lnTo>
                  <a:lnTo>
                    <a:pt x="16822" y="5746"/>
                  </a:lnTo>
                  <a:lnTo>
                    <a:pt x="16954" y="5746"/>
                  </a:lnTo>
                  <a:lnTo>
                    <a:pt x="17086" y="5765"/>
                  </a:lnTo>
                  <a:lnTo>
                    <a:pt x="17219" y="5784"/>
                  </a:lnTo>
                  <a:lnTo>
                    <a:pt x="17351" y="5822"/>
                  </a:lnTo>
                  <a:lnTo>
                    <a:pt x="17464" y="5878"/>
                  </a:lnTo>
                  <a:lnTo>
                    <a:pt x="17559" y="5954"/>
                  </a:lnTo>
                  <a:lnTo>
                    <a:pt x="17672" y="6029"/>
                  </a:lnTo>
                  <a:lnTo>
                    <a:pt x="17748" y="6143"/>
                  </a:lnTo>
                  <a:lnTo>
                    <a:pt x="17748" y="6143"/>
                  </a:lnTo>
                  <a:close/>
                  <a:moveTo>
                    <a:pt x="3818" y="5916"/>
                  </a:moveTo>
                  <a:lnTo>
                    <a:pt x="3818" y="5916"/>
                  </a:lnTo>
                  <a:lnTo>
                    <a:pt x="3856" y="6275"/>
                  </a:lnTo>
                  <a:lnTo>
                    <a:pt x="3875" y="6426"/>
                  </a:lnTo>
                  <a:lnTo>
                    <a:pt x="3856" y="6559"/>
                  </a:lnTo>
                  <a:lnTo>
                    <a:pt x="3818" y="6691"/>
                  </a:lnTo>
                  <a:lnTo>
                    <a:pt x="3761" y="6823"/>
                  </a:lnTo>
                  <a:lnTo>
                    <a:pt x="3686" y="6974"/>
                  </a:lnTo>
                  <a:lnTo>
                    <a:pt x="3572" y="7145"/>
                  </a:lnTo>
                  <a:lnTo>
                    <a:pt x="3572" y="7145"/>
                  </a:lnTo>
                  <a:lnTo>
                    <a:pt x="3251" y="7504"/>
                  </a:lnTo>
                  <a:lnTo>
                    <a:pt x="2911" y="7863"/>
                  </a:lnTo>
                  <a:lnTo>
                    <a:pt x="2552" y="8184"/>
                  </a:lnTo>
                  <a:lnTo>
                    <a:pt x="2193" y="8505"/>
                  </a:lnTo>
                  <a:lnTo>
                    <a:pt x="2193" y="8505"/>
                  </a:lnTo>
                  <a:lnTo>
                    <a:pt x="2060" y="8619"/>
                  </a:lnTo>
                  <a:lnTo>
                    <a:pt x="2060" y="8619"/>
                  </a:lnTo>
                  <a:lnTo>
                    <a:pt x="1758" y="8865"/>
                  </a:lnTo>
                  <a:lnTo>
                    <a:pt x="1663" y="8921"/>
                  </a:lnTo>
                  <a:lnTo>
                    <a:pt x="1588" y="8959"/>
                  </a:lnTo>
                  <a:lnTo>
                    <a:pt x="1493" y="8978"/>
                  </a:lnTo>
                  <a:lnTo>
                    <a:pt x="1399" y="8978"/>
                  </a:lnTo>
                  <a:lnTo>
                    <a:pt x="1399" y="8978"/>
                  </a:lnTo>
                  <a:lnTo>
                    <a:pt x="1361" y="8959"/>
                  </a:lnTo>
                  <a:lnTo>
                    <a:pt x="1323" y="8921"/>
                  </a:lnTo>
                  <a:lnTo>
                    <a:pt x="1285" y="8846"/>
                  </a:lnTo>
                  <a:lnTo>
                    <a:pt x="1267" y="8770"/>
                  </a:lnTo>
                  <a:lnTo>
                    <a:pt x="1229" y="8562"/>
                  </a:lnTo>
                  <a:lnTo>
                    <a:pt x="1229" y="8316"/>
                  </a:lnTo>
                  <a:lnTo>
                    <a:pt x="1267" y="7825"/>
                  </a:lnTo>
                  <a:lnTo>
                    <a:pt x="1285" y="7485"/>
                  </a:lnTo>
                  <a:lnTo>
                    <a:pt x="1285" y="7485"/>
                  </a:lnTo>
                  <a:lnTo>
                    <a:pt x="1342" y="7012"/>
                  </a:lnTo>
                  <a:lnTo>
                    <a:pt x="1418" y="6540"/>
                  </a:lnTo>
                  <a:lnTo>
                    <a:pt x="1531" y="6067"/>
                  </a:lnTo>
                  <a:lnTo>
                    <a:pt x="1663" y="5614"/>
                  </a:lnTo>
                  <a:lnTo>
                    <a:pt x="1663" y="5614"/>
                  </a:lnTo>
                  <a:lnTo>
                    <a:pt x="1531" y="5689"/>
                  </a:lnTo>
                  <a:lnTo>
                    <a:pt x="1342" y="5822"/>
                  </a:lnTo>
                  <a:lnTo>
                    <a:pt x="1248" y="5859"/>
                  </a:lnTo>
                  <a:lnTo>
                    <a:pt x="1153" y="5897"/>
                  </a:lnTo>
                  <a:lnTo>
                    <a:pt x="1078" y="5897"/>
                  </a:lnTo>
                  <a:lnTo>
                    <a:pt x="1059" y="5878"/>
                  </a:lnTo>
                  <a:lnTo>
                    <a:pt x="1040" y="5859"/>
                  </a:lnTo>
                  <a:lnTo>
                    <a:pt x="1040" y="5859"/>
                  </a:lnTo>
                  <a:lnTo>
                    <a:pt x="1040" y="5822"/>
                  </a:lnTo>
                  <a:lnTo>
                    <a:pt x="1059" y="5803"/>
                  </a:lnTo>
                  <a:lnTo>
                    <a:pt x="1078" y="5803"/>
                  </a:lnTo>
                  <a:lnTo>
                    <a:pt x="1115" y="5822"/>
                  </a:lnTo>
                  <a:lnTo>
                    <a:pt x="1115" y="5822"/>
                  </a:lnTo>
                  <a:lnTo>
                    <a:pt x="1267" y="5765"/>
                  </a:lnTo>
                  <a:lnTo>
                    <a:pt x="1418" y="5689"/>
                  </a:lnTo>
                  <a:lnTo>
                    <a:pt x="1720" y="5500"/>
                  </a:lnTo>
                  <a:lnTo>
                    <a:pt x="1720" y="5500"/>
                  </a:lnTo>
                  <a:lnTo>
                    <a:pt x="1815" y="5236"/>
                  </a:lnTo>
                  <a:lnTo>
                    <a:pt x="1815" y="5236"/>
                  </a:lnTo>
                  <a:lnTo>
                    <a:pt x="1834" y="5217"/>
                  </a:lnTo>
                  <a:lnTo>
                    <a:pt x="1871" y="5217"/>
                  </a:lnTo>
                  <a:lnTo>
                    <a:pt x="1871" y="5217"/>
                  </a:lnTo>
                  <a:lnTo>
                    <a:pt x="1890" y="5236"/>
                  </a:lnTo>
                  <a:lnTo>
                    <a:pt x="1890" y="5273"/>
                  </a:lnTo>
                  <a:lnTo>
                    <a:pt x="1890" y="5273"/>
                  </a:lnTo>
                  <a:lnTo>
                    <a:pt x="1834" y="5425"/>
                  </a:lnTo>
                  <a:lnTo>
                    <a:pt x="1834" y="5425"/>
                  </a:lnTo>
                  <a:lnTo>
                    <a:pt x="2193" y="5179"/>
                  </a:lnTo>
                  <a:lnTo>
                    <a:pt x="2193" y="5179"/>
                  </a:lnTo>
                  <a:lnTo>
                    <a:pt x="2627" y="4876"/>
                  </a:lnTo>
                  <a:lnTo>
                    <a:pt x="2627" y="4876"/>
                  </a:lnTo>
                  <a:lnTo>
                    <a:pt x="2911" y="4687"/>
                  </a:lnTo>
                  <a:lnTo>
                    <a:pt x="3062" y="4612"/>
                  </a:lnTo>
                  <a:lnTo>
                    <a:pt x="3232" y="4555"/>
                  </a:lnTo>
                  <a:lnTo>
                    <a:pt x="3232" y="4555"/>
                  </a:lnTo>
                  <a:lnTo>
                    <a:pt x="3327" y="4555"/>
                  </a:lnTo>
                  <a:lnTo>
                    <a:pt x="3402" y="4593"/>
                  </a:lnTo>
                  <a:lnTo>
                    <a:pt x="3478" y="4650"/>
                  </a:lnTo>
                  <a:lnTo>
                    <a:pt x="3535" y="4706"/>
                  </a:lnTo>
                  <a:lnTo>
                    <a:pt x="3591" y="4782"/>
                  </a:lnTo>
                  <a:lnTo>
                    <a:pt x="3629" y="4876"/>
                  </a:lnTo>
                  <a:lnTo>
                    <a:pt x="3705" y="5084"/>
                  </a:lnTo>
                  <a:lnTo>
                    <a:pt x="3742" y="5311"/>
                  </a:lnTo>
                  <a:lnTo>
                    <a:pt x="3780" y="5538"/>
                  </a:lnTo>
                  <a:lnTo>
                    <a:pt x="3818" y="5916"/>
                  </a:lnTo>
                  <a:lnTo>
                    <a:pt x="3818" y="5916"/>
                  </a:lnTo>
                  <a:close/>
                  <a:moveTo>
                    <a:pt x="7674" y="5784"/>
                  </a:moveTo>
                  <a:lnTo>
                    <a:pt x="7674" y="5784"/>
                  </a:lnTo>
                  <a:lnTo>
                    <a:pt x="7693" y="5973"/>
                  </a:lnTo>
                  <a:lnTo>
                    <a:pt x="7712" y="6181"/>
                  </a:lnTo>
                  <a:lnTo>
                    <a:pt x="7693" y="6389"/>
                  </a:lnTo>
                  <a:lnTo>
                    <a:pt x="7655" y="6596"/>
                  </a:lnTo>
                  <a:lnTo>
                    <a:pt x="7617" y="6804"/>
                  </a:lnTo>
                  <a:lnTo>
                    <a:pt x="7541" y="7012"/>
                  </a:lnTo>
                  <a:lnTo>
                    <a:pt x="7409" y="7390"/>
                  </a:lnTo>
                  <a:lnTo>
                    <a:pt x="7409" y="7390"/>
                  </a:lnTo>
                  <a:lnTo>
                    <a:pt x="7296" y="7636"/>
                  </a:lnTo>
                  <a:lnTo>
                    <a:pt x="7220" y="7787"/>
                  </a:lnTo>
                  <a:lnTo>
                    <a:pt x="7126" y="7938"/>
                  </a:lnTo>
                  <a:lnTo>
                    <a:pt x="7031" y="8071"/>
                  </a:lnTo>
                  <a:lnTo>
                    <a:pt x="6918" y="8184"/>
                  </a:lnTo>
                  <a:lnTo>
                    <a:pt x="6861" y="8222"/>
                  </a:lnTo>
                  <a:lnTo>
                    <a:pt x="6804" y="8241"/>
                  </a:lnTo>
                  <a:lnTo>
                    <a:pt x="6767" y="8241"/>
                  </a:lnTo>
                  <a:lnTo>
                    <a:pt x="6710" y="8222"/>
                  </a:lnTo>
                  <a:lnTo>
                    <a:pt x="6710" y="8222"/>
                  </a:lnTo>
                  <a:lnTo>
                    <a:pt x="6615" y="8165"/>
                  </a:lnTo>
                  <a:lnTo>
                    <a:pt x="6521" y="8071"/>
                  </a:lnTo>
                  <a:lnTo>
                    <a:pt x="6389" y="7882"/>
                  </a:lnTo>
                  <a:lnTo>
                    <a:pt x="6389" y="7882"/>
                  </a:lnTo>
                  <a:lnTo>
                    <a:pt x="6029" y="7315"/>
                  </a:lnTo>
                  <a:lnTo>
                    <a:pt x="6029" y="7315"/>
                  </a:lnTo>
                  <a:lnTo>
                    <a:pt x="5840" y="7031"/>
                  </a:lnTo>
                  <a:lnTo>
                    <a:pt x="5689" y="6748"/>
                  </a:lnTo>
                  <a:lnTo>
                    <a:pt x="5557" y="6426"/>
                  </a:lnTo>
                  <a:lnTo>
                    <a:pt x="5462" y="6105"/>
                  </a:lnTo>
                  <a:lnTo>
                    <a:pt x="5406" y="5784"/>
                  </a:lnTo>
                  <a:lnTo>
                    <a:pt x="5387" y="5444"/>
                  </a:lnTo>
                  <a:lnTo>
                    <a:pt x="5387" y="5103"/>
                  </a:lnTo>
                  <a:lnTo>
                    <a:pt x="5444" y="4763"/>
                  </a:lnTo>
                  <a:lnTo>
                    <a:pt x="5444" y="4763"/>
                  </a:lnTo>
                  <a:lnTo>
                    <a:pt x="5425" y="4744"/>
                  </a:lnTo>
                  <a:lnTo>
                    <a:pt x="5425" y="4744"/>
                  </a:lnTo>
                  <a:lnTo>
                    <a:pt x="5425" y="4555"/>
                  </a:lnTo>
                  <a:lnTo>
                    <a:pt x="5425" y="4555"/>
                  </a:lnTo>
                  <a:lnTo>
                    <a:pt x="5462" y="4309"/>
                  </a:lnTo>
                  <a:lnTo>
                    <a:pt x="5538" y="4064"/>
                  </a:lnTo>
                  <a:lnTo>
                    <a:pt x="5538" y="4064"/>
                  </a:lnTo>
                  <a:lnTo>
                    <a:pt x="5670" y="3856"/>
                  </a:lnTo>
                  <a:lnTo>
                    <a:pt x="5746" y="3742"/>
                  </a:lnTo>
                  <a:lnTo>
                    <a:pt x="5822" y="3629"/>
                  </a:lnTo>
                  <a:lnTo>
                    <a:pt x="5935" y="3553"/>
                  </a:lnTo>
                  <a:lnTo>
                    <a:pt x="6029" y="3497"/>
                  </a:lnTo>
                  <a:lnTo>
                    <a:pt x="6143" y="3478"/>
                  </a:lnTo>
                  <a:lnTo>
                    <a:pt x="6218" y="3478"/>
                  </a:lnTo>
                  <a:lnTo>
                    <a:pt x="6275" y="3516"/>
                  </a:lnTo>
                  <a:lnTo>
                    <a:pt x="6275" y="3516"/>
                  </a:lnTo>
                  <a:lnTo>
                    <a:pt x="6351" y="3553"/>
                  </a:lnTo>
                  <a:lnTo>
                    <a:pt x="6407" y="3610"/>
                  </a:lnTo>
                  <a:lnTo>
                    <a:pt x="6521" y="3742"/>
                  </a:lnTo>
                  <a:lnTo>
                    <a:pt x="6521" y="3742"/>
                  </a:lnTo>
                  <a:lnTo>
                    <a:pt x="6729" y="4007"/>
                  </a:lnTo>
                  <a:lnTo>
                    <a:pt x="6918" y="4272"/>
                  </a:lnTo>
                  <a:lnTo>
                    <a:pt x="6918" y="4272"/>
                  </a:lnTo>
                  <a:lnTo>
                    <a:pt x="7145" y="4631"/>
                  </a:lnTo>
                  <a:lnTo>
                    <a:pt x="7371" y="4990"/>
                  </a:lnTo>
                  <a:lnTo>
                    <a:pt x="7466" y="5179"/>
                  </a:lnTo>
                  <a:lnTo>
                    <a:pt x="7541" y="5368"/>
                  </a:lnTo>
                  <a:lnTo>
                    <a:pt x="7617" y="5576"/>
                  </a:lnTo>
                  <a:lnTo>
                    <a:pt x="7674" y="5784"/>
                  </a:lnTo>
                  <a:lnTo>
                    <a:pt x="7674" y="5784"/>
                  </a:lnTo>
                  <a:close/>
                  <a:moveTo>
                    <a:pt x="13457" y="18031"/>
                  </a:moveTo>
                  <a:lnTo>
                    <a:pt x="13457" y="18031"/>
                  </a:lnTo>
                  <a:lnTo>
                    <a:pt x="13476" y="18239"/>
                  </a:lnTo>
                  <a:lnTo>
                    <a:pt x="13495" y="18466"/>
                  </a:lnTo>
                  <a:lnTo>
                    <a:pt x="13495" y="18882"/>
                  </a:lnTo>
                  <a:lnTo>
                    <a:pt x="13495" y="18882"/>
                  </a:lnTo>
                  <a:lnTo>
                    <a:pt x="13476" y="19165"/>
                  </a:lnTo>
                  <a:lnTo>
                    <a:pt x="13457" y="19354"/>
                  </a:lnTo>
                  <a:lnTo>
                    <a:pt x="13438" y="19562"/>
                  </a:lnTo>
                  <a:lnTo>
                    <a:pt x="13401" y="19732"/>
                  </a:lnTo>
                  <a:lnTo>
                    <a:pt x="13325" y="19884"/>
                  </a:lnTo>
                  <a:lnTo>
                    <a:pt x="13287" y="19940"/>
                  </a:lnTo>
                  <a:lnTo>
                    <a:pt x="13249" y="19978"/>
                  </a:lnTo>
                  <a:lnTo>
                    <a:pt x="13193" y="19978"/>
                  </a:lnTo>
                  <a:lnTo>
                    <a:pt x="13117" y="19978"/>
                  </a:lnTo>
                  <a:lnTo>
                    <a:pt x="13117" y="19978"/>
                  </a:lnTo>
                  <a:lnTo>
                    <a:pt x="13098" y="19940"/>
                  </a:lnTo>
                  <a:lnTo>
                    <a:pt x="13060" y="19902"/>
                  </a:lnTo>
                  <a:lnTo>
                    <a:pt x="13060" y="19902"/>
                  </a:lnTo>
                  <a:lnTo>
                    <a:pt x="12890" y="19581"/>
                  </a:lnTo>
                  <a:lnTo>
                    <a:pt x="12890" y="19581"/>
                  </a:lnTo>
                  <a:lnTo>
                    <a:pt x="12796" y="19449"/>
                  </a:lnTo>
                  <a:lnTo>
                    <a:pt x="12701" y="19316"/>
                  </a:lnTo>
                  <a:lnTo>
                    <a:pt x="12512" y="19071"/>
                  </a:lnTo>
                  <a:lnTo>
                    <a:pt x="12512" y="19071"/>
                  </a:lnTo>
                  <a:lnTo>
                    <a:pt x="12361" y="18806"/>
                  </a:lnTo>
                  <a:lnTo>
                    <a:pt x="12229" y="18542"/>
                  </a:lnTo>
                  <a:lnTo>
                    <a:pt x="12229" y="18542"/>
                  </a:lnTo>
                  <a:lnTo>
                    <a:pt x="12078" y="18258"/>
                  </a:lnTo>
                  <a:lnTo>
                    <a:pt x="11945" y="17975"/>
                  </a:lnTo>
                  <a:lnTo>
                    <a:pt x="11945" y="17975"/>
                  </a:lnTo>
                  <a:lnTo>
                    <a:pt x="11889" y="17842"/>
                  </a:lnTo>
                  <a:lnTo>
                    <a:pt x="11870" y="17710"/>
                  </a:lnTo>
                  <a:lnTo>
                    <a:pt x="11870" y="17578"/>
                  </a:lnTo>
                  <a:lnTo>
                    <a:pt x="11870" y="17426"/>
                  </a:lnTo>
                  <a:lnTo>
                    <a:pt x="11908" y="17294"/>
                  </a:lnTo>
                  <a:lnTo>
                    <a:pt x="11945" y="17143"/>
                  </a:lnTo>
                  <a:lnTo>
                    <a:pt x="12040" y="16878"/>
                  </a:lnTo>
                  <a:lnTo>
                    <a:pt x="12040" y="16878"/>
                  </a:lnTo>
                  <a:lnTo>
                    <a:pt x="12078" y="16803"/>
                  </a:lnTo>
                  <a:lnTo>
                    <a:pt x="12115" y="16727"/>
                  </a:lnTo>
                  <a:lnTo>
                    <a:pt x="12248" y="16614"/>
                  </a:lnTo>
                  <a:lnTo>
                    <a:pt x="12380" y="16500"/>
                  </a:lnTo>
                  <a:lnTo>
                    <a:pt x="12531" y="16406"/>
                  </a:lnTo>
                  <a:lnTo>
                    <a:pt x="12531" y="16406"/>
                  </a:lnTo>
                  <a:lnTo>
                    <a:pt x="12909" y="16179"/>
                  </a:lnTo>
                  <a:lnTo>
                    <a:pt x="12909" y="16179"/>
                  </a:lnTo>
                  <a:lnTo>
                    <a:pt x="12928" y="16179"/>
                  </a:lnTo>
                  <a:lnTo>
                    <a:pt x="12947" y="16179"/>
                  </a:lnTo>
                  <a:lnTo>
                    <a:pt x="12947" y="16179"/>
                  </a:lnTo>
                  <a:lnTo>
                    <a:pt x="12966" y="16198"/>
                  </a:lnTo>
                  <a:lnTo>
                    <a:pt x="12966" y="16198"/>
                  </a:lnTo>
                  <a:lnTo>
                    <a:pt x="12985" y="16217"/>
                  </a:lnTo>
                  <a:lnTo>
                    <a:pt x="13004" y="16255"/>
                  </a:lnTo>
                  <a:lnTo>
                    <a:pt x="13004" y="16255"/>
                  </a:lnTo>
                  <a:lnTo>
                    <a:pt x="13023" y="16274"/>
                  </a:lnTo>
                  <a:lnTo>
                    <a:pt x="13023" y="16274"/>
                  </a:lnTo>
                  <a:lnTo>
                    <a:pt x="13098" y="16500"/>
                  </a:lnTo>
                  <a:lnTo>
                    <a:pt x="13174" y="16746"/>
                  </a:lnTo>
                  <a:lnTo>
                    <a:pt x="13287" y="17219"/>
                  </a:lnTo>
                  <a:lnTo>
                    <a:pt x="13287" y="17219"/>
                  </a:lnTo>
                  <a:lnTo>
                    <a:pt x="13382" y="17634"/>
                  </a:lnTo>
                  <a:lnTo>
                    <a:pt x="13457" y="18031"/>
                  </a:lnTo>
                  <a:lnTo>
                    <a:pt x="13457" y="18031"/>
                  </a:lnTo>
                  <a:close/>
                  <a:moveTo>
                    <a:pt x="10150" y="31885"/>
                  </a:moveTo>
                  <a:lnTo>
                    <a:pt x="10150" y="31885"/>
                  </a:lnTo>
                  <a:lnTo>
                    <a:pt x="10225" y="32226"/>
                  </a:lnTo>
                  <a:lnTo>
                    <a:pt x="10282" y="32566"/>
                  </a:lnTo>
                  <a:lnTo>
                    <a:pt x="10282" y="32755"/>
                  </a:lnTo>
                  <a:lnTo>
                    <a:pt x="10282" y="32925"/>
                  </a:lnTo>
                  <a:lnTo>
                    <a:pt x="10263" y="33095"/>
                  </a:lnTo>
                  <a:lnTo>
                    <a:pt x="10244" y="33284"/>
                  </a:lnTo>
                  <a:lnTo>
                    <a:pt x="10244" y="33284"/>
                  </a:lnTo>
                  <a:lnTo>
                    <a:pt x="10206" y="33397"/>
                  </a:lnTo>
                  <a:lnTo>
                    <a:pt x="10169" y="33492"/>
                  </a:lnTo>
                  <a:lnTo>
                    <a:pt x="10112" y="33549"/>
                  </a:lnTo>
                  <a:lnTo>
                    <a:pt x="10055" y="33586"/>
                  </a:lnTo>
                  <a:lnTo>
                    <a:pt x="9980" y="33586"/>
                  </a:lnTo>
                  <a:lnTo>
                    <a:pt x="9885" y="33605"/>
                  </a:lnTo>
                  <a:lnTo>
                    <a:pt x="9677" y="33624"/>
                  </a:lnTo>
                  <a:lnTo>
                    <a:pt x="9677" y="33624"/>
                  </a:lnTo>
                  <a:lnTo>
                    <a:pt x="9148" y="33662"/>
                  </a:lnTo>
                  <a:lnTo>
                    <a:pt x="8619" y="33700"/>
                  </a:lnTo>
                  <a:lnTo>
                    <a:pt x="8619" y="33700"/>
                  </a:lnTo>
                  <a:lnTo>
                    <a:pt x="8487" y="33700"/>
                  </a:lnTo>
                  <a:lnTo>
                    <a:pt x="8373" y="33662"/>
                  </a:lnTo>
                  <a:lnTo>
                    <a:pt x="8260" y="33605"/>
                  </a:lnTo>
                  <a:lnTo>
                    <a:pt x="8203" y="33567"/>
                  </a:lnTo>
                  <a:lnTo>
                    <a:pt x="8165" y="33511"/>
                  </a:lnTo>
                  <a:lnTo>
                    <a:pt x="8165" y="33511"/>
                  </a:lnTo>
                  <a:lnTo>
                    <a:pt x="8052" y="33341"/>
                  </a:lnTo>
                  <a:lnTo>
                    <a:pt x="7976" y="33152"/>
                  </a:lnTo>
                  <a:lnTo>
                    <a:pt x="7806" y="32774"/>
                  </a:lnTo>
                  <a:lnTo>
                    <a:pt x="7806" y="32774"/>
                  </a:lnTo>
                  <a:lnTo>
                    <a:pt x="7560" y="32226"/>
                  </a:lnTo>
                  <a:lnTo>
                    <a:pt x="7466" y="31980"/>
                  </a:lnTo>
                  <a:lnTo>
                    <a:pt x="7409" y="31734"/>
                  </a:lnTo>
                  <a:lnTo>
                    <a:pt x="7390" y="31621"/>
                  </a:lnTo>
                  <a:lnTo>
                    <a:pt x="7390" y="31488"/>
                  </a:lnTo>
                  <a:lnTo>
                    <a:pt x="7409" y="31375"/>
                  </a:lnTo>
                  <a:lnTo>
                    <a:pt x="7447" y="31243"/>
                  </a:lnTo>
                  <a:lnTo>
                    <a:pt x="7504" y="31129"/>
                  </a:lnTo>
                  <a:lnTo>
                    <a:pt x="7579" y="30997"/>
                  </a:lnTo>
                  <a:lnTo>
                    <a:pt x="7655" y="30865"/>
                  </a:lnTo>
                  <a:lnTo>
                    <a:pt x="7787" y="30732"/>
                  </a:lnTo>
                  <a:lnTo>
                    <a:pt x="7787" y="30732"/>
                  </a:lnTo>
                  <a:lnTo>
                    <a:pt x="7920" y="30581"/>
                  </a:lnTo>
                  <a:lnTo>
                    <a:pt x="8090" y="30430"/>
                  </a:lnTo>
                  <a:lnTo>
                    <a:pt x="8430" y="30184"/>
                  </a:lnTo>
                  <a:lnTo>
                    <a:pt x="8789" y="29939"/>
                  </a:lnTo>
                  <a:lnTo>
                    <a:pt x="9129" y="29712"/>
                  </a:lnTo>
                  <a:lnTo>
                    <a:pt x="9129" y="29712"/>
                  </a:lnTo>
                  <a:lnTo>
                    <a:pt x="9413" y="29523"/>
                  </a:lnTo>
                  <a:lnTo>
                    <a:pt x="9696" y="29334"/>
                  </a:lnTo>
                  <a:lnTo>
                    <a:pt x="9696" y="29334"/>
                  </a:lnTo>
                  <a:lnTo>
                    <a:pt x="9791" y="29296"/>
                  </a:lnTo>
                  <a:lnTo>
                    <a:pt x="9828" y="29296"/>
                  </a:lnTo>
                  <a:lnTo>
                    <a:pt x="9828" y="29296"/>
                  </a:lnTo>
                  <a:lnTo>
                    <a:pt x="9847" y="29334"/>
                  </a:lnTo>
                  <a:lnTo>
                    <a:pt x="9847" y="29334"/>
                  </a:lnTo>
                  <a:lnTo>
                    <a:pt x="9866" y="29353"/>
                  </a:lnTo>
                  <a:lnTo>
                    <a:pt x="9866" y="29372"/>
                  </a:lnTo>
                  <a:lnTo>
                    <a:pt x="9866" y="29372"/>
                  </a:lnTo>
                  <a:lnTo>
                    <a:pt x="9885" y="29901"/>
                  </a:lnTo>
                  <a:lnTo>
                    <a:pt x="9885" y="29901"/>
                  </a:lnTo>
                  <a:lnTo>
                    <a:pt x="9904" y="30222"/>
                  </a:lnTo>
                  <a:lnTo>
                    <a:pt x="9942" y="30562"/>
                  </a:lnTo>
                  <a:lnTo>
                    <a:pt x="10055" y="31224"/>
                  </a:lnTo>
                  <a:lnTo>
                    <a:pt x="10055" y="31224"/>
                  </a:lnTo>
                  <a:lnTo>
                    <a:pt x="10150" y="31885"/>
                  </a:lnTo>
                  <a:lnTo>
                    <a:pt x="10150" y="31885"/>
                  </a:lnTo>
                  <a:close/>
                  <a:moveTo>
                    <a:pt x="18882" y="35136"/>
                  </a:moveTo>
                  <a:lnTo>
                    <a:pt x="18882" y="35136"/>
                  </a:lnTo>
                  <a:lnTo>
                    <a:pt x="18901" y="34928"/>
                  </a:lnTo>
                  <a:lnTo>
                    <a:pt x="18901" y="34739"/>
                  </a:lnTo>
                  <a:lnTo>
                    <a:pt x="18882" y="34550"/>
                  </a:lnTo>
                  <a:lnTo>
                    <a:pt x="18825" y="34361"/>
                  </a:lnTo>
                  <a:lnTo>
                    <a:pt x="18825" y="34361"/>
                  </a:lnTo>
                  <a:lnTo>
                    <a:pt x="18712" y="34172"/>
                  </a:lnTo>
                  <a:lnTo>
                    <a:pt x="18598" y="34002"/>
                  </a:lnTo>
                  <a:lnTo>
                    <a:pt x="18447" y="33832"/>
                  </a:lnTo>
                  <a:lnTo>
                    <a:pt x="18315" y="33681"/>
                  </a:lnTo>
                  <a:lnTo>
                    <a:pt x="18315" y="33681"/>
                  </a:lnTo>
                  <a:lnTo>
                    <a:pt x="18182" y="33322"/>
                  </a:lnTo>
                  <a:lnTo>
                    <a:pt x="18182" y="33322"/>
                  </a:lnTo>
                  <a:lnTo>
                    <a:pt x="18806" y="33265"/>
                  </a:lnTo>
                  <a:lnTo>
                    <a:pt x="19430" y="33189"/>
                  </a:lnTo>
                  <a:lnTo>
                    <a:pt x="19430" y="33189"/>
                  </a:lnTo>
                  <a:lnTo>
                    <a:pt x="19713" y="33189"/>
                  </a:lnTo>
                  <a:lnTo>
                    <a:pt x="19846" y="33208"/>
                  </a:lnTo>
                  <a:lnTo>
                    <a:pt x="19978" y="33246"/>
                  </a:lnTo>
                  <a:lnTo>
                    <a:pt x="19978" y="33246"/>
                  </a:lnTo>
                  <a:lnTo>
                    <a:pt x="20091" y="33322"/>
                  </a:lnTo>
                  <a:lnTo>
                    <a:pt x="20186" y="33416"/>
                  </a:lnTo>
                  <a:lnTo>
                    <a:pt x="20262" y="33511"/>
                  </a:lnTo>
                  <a:lnTo>
                    <a:pt x="20299" y="33567"/>
                  </a:lnTo>
                  <a:lnTo>
                    <a:pt x="20318" y="33624"/>
                  </a:lnTo>
                  <a:lnTo>
                    <a:pt x="20318" y="33624"/>
                  </a:lnTo>
                  <a:lnTo>
                    <a:pt x="20318" y="33738"/>
                  </a:lnTo>
                  <a:lnTo>
                    <a:pt x="20299" y="33851"/>
                  </a:lnTo>
                  <a:lnTo>
                    <a:pt x="20262" y="33964"/>
                  </a:lnTo>
                  <a:lnTo>
                    <a:pt x="20205" y="34078"/>
                  </a:lnTo>
                  <a:lnTo>
                    <a:pt x="20091" y="34286"/>
                  </a:lnTo>
                  <a:lnTo>
                    <a:pt x="19959" y="34475"/>
                  </a:lnTo>
                  <a:lnTo>
                    <a:pt x="19959" y="34475"/>
                  </a:lnTo>
                  <a:lnTo>
                    <a:pt x="19770" y="34739"/>
                  </a:lnTo>
                  <a:lnTo>
                    <a:pt x="19562" y="35004"/>
                  </a:lnTo>
                  <a:lnTo>
                    <a:pt x="19109" y="35476"/>
                  </a:lnTo>
                  <a:lnTo>
                    <a:pt x="19109" y="35476"/>
                  </a:lnTo>
                  <a:lnTo>
                    <a:pt x="19052" y="35552"/>
                  </a:lnTo>
                  <a:lnTo>
                    <a:pt x="19052" y="35552"/>
                  </a:lnTo>
                  <a:lnTo>
                    <a:pt x="18882" y="35136"/>
                  </a:lnTo>
                  <a:lnTo>
                    <a:pt x="18882" y="35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55375" y="3920400"/>
              <a:ext cx="1283850" cy="1426550"/>
            </a:xfrm>
            <a:custGeom>
              <a:avLst/>
              <a:gdLst/>
              <a:ahLst/>
              <a:cxnLst/>
              <a:rect l="l" t="t" r="r" b="b"/>
              <a:pathLst>
                <a:path w="51354" h="57062" extrusionOk="0">
                  <a:moveTo>
                    <a:pt x="19695" y="50957"/>
                  </a:moveTo>
                  <a:lnTo>
                    <a:pt x="19695" y="50957"/>
                  </a:lnTo>
                  <a:lnTo>
                    <a:pt x="19714" y="51127"/>
                  </a:lnTo>
                  <a:lnTo>
                    <a:pt x="19733" y="51316"/>
                  </a:lnTo>
                  <a:lnTo>
                    <a:pt x="19733" y="51675"/>
                  </a:lnTo>
                  <a:lnTo>
                    <a:pt x="19733" y="51675"/>
                  </a:lnTo>
                  <a:lnTo>
                    <a:pt x="19695" y="51939"/>
                  </a:lnTo>
                  <a:lnTo>
                    <a:pt x="19657" y="52204"/>
                  </a:lnTo>
                  <a:lnTo>
                    <a:pt x="19601" y="52469"/>
                  </a:lnTo>
                  <a:lnTo>
                    <a:pt x="19563" y="52582"/>
                  </a:lnTo>
                  <a:lnTo>
                    <a:pt x="19506" y="52714"/>
                  </a:lnTo>
                  <a:lnTo>
                    <a:pt x="19506" y="52714"/>
                  </a:lnTo>
                  <a:lnTo>
                    <a:pt x="19431" y="52847"/>
                  </a:lnTo>
                  <a:lnTo>
                    <a:pt x="19374" y="52903"/>
                  </a:lnTo>
                  <a:lnTo>
                    <a:pt x="19336" y="52922"/>
                  </a:lnTo>
                  <a:lnTo>
                    <a:pt x="19298" y="52922"/>
                  </a:lnTo>
                  <a:lnTo>
                    <a:pt x="19298" y="52922"/>
                  </a:lnTo>
                  <a:lnTo>
                    <a:pt x="19223" y="52865"/>
                  </a:lnTo>
                  <a:lnTo>
                    <a:pt x="19147" y="52771"/>
                  </a:lnTo>
                  <a:lnTo>
                    <a:pt x="19090" y="52676"/>
                  </a:lnTo>
                  <a:lnTo>
                    <a:pt x="19034" y="52582"/>
                  </a:lnTo>
                  <a:lnTo>
                    <a:pt x="19034" y="52582"/>
                  </a:lnTo>
                  <a:lnTo>
                    <a:pt x="18807" y="52242"/>
                  </a:lnTo>
                  <a:lnTo>
                    <a:pt x="18580" y="51864"/>
                  </a:lnTo>
                  <a:lnTo>
                    <a:pt x="18580" y="51864"/>
                  </a:lnTo>
                  <a:lnTo>
                    <a:pt x="18523" y="51750"/>
                  </a:lnTo>
                  <a:lnTo>
                    <a:pt x="18505" y="51618"/>
                  </a:lnTo>
                  <a:lnTo>
                    <a:pt x="18523" y="51467"/>
                  </a:lnTo>
                  <a:lnTo>
                    <a:pt x="18580" y="51353"/>
                  </a:lnTo>
                  <a:lnTo>
                    <a:pt x="18580" y="51353"/>
                  </a:lnTo>
                  <a:lnTo>
                    <a:pt x="18901" y="50862"/>
                  </a:lnTo>
                  <a:lnTo>
                    <a:pt x="18901" y="50862"/>
                  </a:lnTo>
                  <a:lnTo>
                    <a:pt x="19128" y="50465"/>
                  </a:lnTo>
                  <a:lnTo>
                    <a:pt x="19374" y="50049"/>
                  </a:lnTo>
                  <a:lnTo>
                    <a:pt x="19374" y="50049"/>
                  </a:lnTo>
                  <a:lnTo>
                    <a:pt x="19393" y="50030"/>
                  </a:lnTo>
                  <a:lnTo>
                    <a:pt x="19412" y="50011"/>
                  </a:lnTo>
                  <a:lnTo>
                    <a:pt x="19412" y="50011"/>
                  </a:lnTo>
                  <a:lnTo>
                    <a:pt x="19468" y="49974"/>
                  </a:lnTo>
                  <a:lnTo>
                    <a:pt x="19487" y="49974"/>
                  </a:lnTo>
                  <a:lnTo>
                    <a:pt x="19506" y="49974"/>
                  </a:lnTo>
                  <a:lnTo>
                    <a:pt x="19506" y="49974"/>
                  </a:lnTo>
                  <a:lnTo>
                    <a:pt x="19525" y="50011"/>
                  </a:lnTo>
                  <a:lnTo>
                    <a:pt x="19506" y="50030"/>
                  </a:lnTo>
                  <a:lnTo>
                    <a:pt x="19506" y="50030"/>
                  </a:lnTo>
                  <a:lnTo>
                    <a:pt x="19450" y="50087"/>
                  </a:lnTo>
                  <a:lnTo>
                    <a:pt x="19450" y="50087"/>
                  </a:lnTo>
                  <a:lnTo>
                    <a:pt x="19487" y="50295"/>
                  </a:lnTo>
                  <a:lnTo>
                    <a:pt x="19544" y="50522"/>
                  </a:lnTo>
                  <a:lnTo>
                    <a:pt x="19695" y="50957"/>
                  </a:lnTo>
                  <a:lnTo>
                    <a:pt x="19695" y="50957"/>
                  </a:lnTo>
                  <a:close/>
                  <a:moveTo>
                    <a:pt x="12532" y="776"/>
                  </a:moveTo>
                  <a:lnTo>
                    <a:pt x="12532" y="776"/>
                  </a:lnTo>
                  <a:lnTo>
                    <a:pt x="12589" y="946"/>
                  </a:lnTo>
                  <a:lnTo>
                    <a:pt x="12626" y="1229"/>
                  </a:lnTo>
                  <a:lnTo>
                    <a:pt x="12683" y="1551"/>
                  </a:lnTo>
                  <a:lnTo>
                    <a:pt x="12702" y="1891"/>
                  </a:lnTo>
                  <a:lnTo>
                    <a:pt x="12702" y="2231"/>
                  </a:lnTo>
                  <a:lnTo>
                    <a:pt x="12683" y="2382"/>
                  </a:lnTo>
                  <a:lnTo>
                    <a:pt x="12645" y="2496"/>
                  </a:lnTo>
                  <a:lnTo>
                    <a:pt x="12608" y="2609"/>
                  </a:lnTo>
                  <a:lnTo>
                    <a:pt x="12551" y="2685"/>
                  </a:lnTo>
                  <a:lnTo>
                    <a:pt x="12475" y="2722"/>
                  </a:lnTo>
                  <a:lnTo>
                    <a:pt x="12362" y="2722"/>
                  </a:lnTo>
                  <a:lnTo>
                    <a:pt x="12362" y="2722"/>
                  </a:lnTo>
                  <a:lnTo>
                    <a:pt x="12135" y="2703"/>
                  </a:lnTo>
                  <a:lnTo>
                    <a:pt x="12003" y="2666"/>
                  </a:lnTo>
                  <a:lnTo>
                    <a:pt x="11870" y="2628"/>
                  </a:lnTo>
                  <a:lnTo>
                    <a:pt x="11757" y="2590"/>
                  </a:lnTo>
                  <a:lnTo>
                    <a:pt x="11663" y="2514"/>
                  </a:lnTo>
                  <a:lnTo>
                    <a:pt x="11587" y="2420"/>
                  </a:lnTo>
                  <a:lnTo>
                    <a:pt x="11568" y="2363"/>
                  </a:lnTo>
                  <a:lnTo>
                    <a:pt x="11549" y="2307"/>
                  </a:lnTo>
                  <a:lnTo>
                    <a:pt x="11549" y="2307"/>
                  </a:lnTo>
                  <a:lnTo>
                    <a:pt x="11530" y="2061"/>
                  </a:lnTo>
                  <a:lnTo>
                    <a:pt x="11530" y="1796"/>
                  </a:lnTo>
                  <a:lnTo>
                    <a:pt x="11568" y="1286"/>
                  </a:lnTo>
                  <a:lnTo>
                    <a:pt x="11568" y="1286"/>
                  </a:lnTo>
                  <a:lnTo>
                    <a:pt x="11549" y="1002"/>
                  </a:lnTo>
                  <a:lnTo>
                    <a:pt x="11568" y="719"/>
                  </a:lnTo>
                  <a:lnTo>
                    <a:pt x="11568" y="587"/>
                  </a:lnTo>
                  <a:lnTo>
                    <a:pt x="11606" y="454"/>
                  </a:lnTo>
                  <a:lnTo>
                    <a:pt x="11644" y="322"/>
                  </a:lnTo>
                  <a:lnTo>
                    <a:pt x="11700" y="190"/>
                  </a:lnTo>
                  <a:lnTo>
                    <a:pt x="11700" y="190"/>
                  </a:lnTo>
                  <a:lnTo>
                    <a:pt x="11757" y="133"/>
                  </a:lnTo>
                  <a:lnTo>
                    <a:pt x="11795" y="76"/>
                  </a:lnTo>
                  <a:lnTo>
                    <a:pt x="11870" y="39"/>
                  </a:lnTo>
                  <a:lnTo>
                    <a:pt x="11946" y="20"/>
                  </a:lnTo>
                  <a:lnTo>
                    <a:pt x="12022" y="1"/>
                  </a:lnTo>
                  <a:lnTo>
                    <a:pt x="12078" y="20"/>
                  </a:lnTo>
                  <a:lnTo>
                    <a:pt x="12154" y="39"/>
                  </a:lnTo>
                  <a:lnTo>
                    <a:pt x="12230" y="76"/>
                  </a:lnTo>
                  <a:lnTo>
                    <a:pt x="12230" y="76"/>
                  </a:lnTo>
                  <a:lnTo>
                    <a:pt x="12286" y="152"/>
                  </a:lnTo>
                  <a:lnTo>
                    <a:pt x="12324" y="228"/>
                  </a:lnTo>
                  <a:lnTo>
                    <a:pt x="12419" y="417"/>
                  </a:lnTo>
                  <a:lnTo>
                    <a:pt x="12532" y="776"/>
                  </a:lnTo>
                  <a:lnTo>
                    <a:pt x="12532" y="776"/>
                  </a:lnTo>
                  <a:close/>
                  <a:moveTo>
                    <a:pt x="2571" y="13836"/>
                  </a:moveTo>
                  <a:lnTo>
                    <a:pt x="2571" y="13836"/>
                  </a:lnTo>
                  <a:lnTo>
                    <a:pt x="2666" y="13930"/>
                  </a:lnTo>
                  <a:lnTo>
                    <a:pt x="2742" y="14025"/>
                  </a:lnTo>
                  <a:lnTo>
                    <a:pt x="2817" y="14138"/>
                  </a:lnTo>
                  <a:lnTo>
                    <a:pt x="2874" y="14252"/>
                  </a:lnTo>
                  <a:lnTo>
                    <a:pt x="2968" y="14479"/>
                  </a:lnTo>
                  <a:lnTo>
                    <a:pt x="3025" y="14705"/>
                  </a:lnTo>
                  <a:lnTo>
                    <a:pt x="3044" y="14970"/>
                  </a:lnTo>
                  <a:lnTo>
                    <a:pt x="3044" y="15216"/>
                  </a:lnTo>
                  <a:lnTo>
                    <a:pt x="3025" y="15480"/>
                  </a:lnTo>
                  <a:lnTo>
                    <a:pt x="2987" y="15726"/>
                  </a:lnTo>
                  <a:lnTo>
                    <a:pt x="2987" y="15726"/>
                  </a:lnTo>
                  <a:lnTo>
                    <a:pt x="2931" y="16028"/>
                  </a:lnTo>
                  <a:lnTo>
                    <a:pt x="2893" y="16161"/>
                  </a:lnTo>
                  <a:lnTo>
                    <a:pt x="2855" y="16293"/>
                  </a:lnTo>
                  <a:lnTo>
                    <a:pt x="2798" y="16406"/>
                  </a:lnTo>
                  <a:lnTo>
                    <a:pt x="2723" y="16539"/>
                  </a:lnTo>
                  <a:lnTo>
                    <a:pt x="2628" y="16652"/>
                  </a:lnTo>
                  <a:lnTo>
                    <a:pt x="2534" y="16784"/>
                  </a:lnTo>
                  <a:lnTo>
                    <a:pt x="2534" y="16784"/>
                  </a:lnTo>
                  <a:lnTo>
                    <a:pt x="2420" y="16917"/>
                  </a:lnTo>
                  <a:lnTo>
                    <a:pt x="2307" y="17030"/>
                  </a:lnTo>
                  <a:lnTo>
                    <a:pt x="2174" y="17125"/>
                  </a:lnTo>
                  <a:lnTo>
                    <a:pt x="2061" y="17219"/>
                  </a:lnTo>
                  <a:lnTo>
                    <a:pt x="1929" y="17295"/>
                  </a:lnTo>
                  <a:lnTo>
                    <a:pt x="1778" y="17351"/>
                  </a:lnTo>
                  <a:lnTo>
                    <a:pt x="1626" y="17408"/>
                  </a:lnTo>
                  <a:lnTo>
                    <a:pt x="1456" y="17465"/>
                  </a:lnTo>
                  <a:lnTo>
                    <a:pt x="1456" y="17465"/>
                  </a:lnTo>
                  <a:lnTo>
                    <a:pt x="1135" y="17578"/>
                  </a:lnTo>
                  <a:lnTo>
                    <a:pt x="814" y="17729"/>
                  </a:lnTo>
                  <a:lnTo>
                    <a:pt x="814" y="17729"/>
                  </a:lnTo>
                  <a:lnTo>
                    <a:pt x="644" y="17824"/>
                  </a:lnTo>
                  <a:lnTo>
                    <a:pt x="644" y="17824"/>
                  </a:lnTo>
                  <a:lnTo>
                    <a:pt x="303" y="18032"/>
                  </a:lnTo>
                  <a:lnTo>
                    <a:pt x="303" y="18032"/>
                  </a:lnTo>
                  <a:lnTo>
                    <a:pt x="284" y="18032"/>
                  </a:lnTo>
                  <a:lnTo>
                    <a:pt x="247" y="18013"/>
                  </a:lnTo>
                  <a:lnTo>
                    <a:pt x="247" y="18013"/>
                  </a:lnTo>
                  <a:lnTo>
                    <a:pt x="247" y="17994"/>
                  </a:lnTo>
                  <a:lnTo>
                    <a:pt x="266" y="17975"/>
                  </a:lnTo>
                  <a:lnTo>
                    <a:pt x="266" y="17975"/>
                  </a:lnTo>
                  <a:lnTo>
                    <a:pt x="644" y="17729"/>
                  </a:lnTo>
                  <a:lnTo>
                    <a:pt x="644" y="17729"/>
                  </a:lnTo>
                  <a:lnTo>
                    <a:pt x="814" y="17635"/>
                  </a:lnTo>
                  <a:lnTo>
                    <a:pt x="814" y="12551"/>
                  </a:lnTo>
                  <a:lnTo>
                    <a:pt x="814" y="12551"/>
                  </a:lnTo>
                  <a:lnTo>
                    <a:pt x="455" y="12248"/>
                  </a:lnTo>
                  <a:lnTo>
                    <a:pt x="284" y="12078"/>
                  </a:lnTo>
                  <a:lnTo>
                    <a:pt x="133" y="11908"/>
                  </a:lnTo>
                  <a:lnTo>
                    <a:pt x="133" y="11908"/>
                  </a:lnTo>
                  <a:lnTo>
                    <a:pt x="58" y="11814"/>
                  </a:lnTo>
                  <a:lnTo>
                    <a:pt x="20" y="11776"/>
                  </a:lnTo>
                  <a:lnTo>
                    <a:pt x="1" y="11719"/>
                  </a:lnTo>
                  <a:lnTo>
                    <a:pt x="1" y="11719"/>
                  </a:lnTo>
                  <a:lnTo>
                    <a:pt x="20" y="11700"/>
                  </a:lnTo>
                  <a:lnTo>
                    <a:pt x="58" y="11681"/>
                  </a:lnTo>
                  <a:lnTo>
                    <a:pt x="77" y="11700"/>
                  </a:lnTo>
                  <a:lnTo>
                    <a:pt x="77" y="11738"/>
                  </a:lnTo>
                  <a:lnTo>
                    <a:pt x="77" y="11738"/>
                  </a:lnTo>
                  <a:lnTo>
                    <a:pt x="247" y="11927"/>
                  </a:lnTo>
                  <a:lnTo>
                    <a:pt x="436" y="12116"/>
                  </a:lnTo>
                  <a:lnTo>
                    <a:pt x="625" y="12286"/>
                  </a:lnTo>
                  <a:lnTo>
                    <a:pt x="814" y="12456"/>
                  </a:lnTo>
                  <a:lnTo>
                    <a:pt x="814" y="12456"/>
                  </a:lnTo>
                  <a:lnTo>
                    <a:pt x="1211" y="12759"/>
                  </a:lnTo>
                  <a:lnTo>
                    <a:pt x="1607" y="13061"/>
                  </a:lnTo>
                  <a:lnTo>
                    <a:pt x="1607" y="13061"/>
                  </a:lnTo>
                  <a:lnTo>
                    <a:pt x="1853" y="13231"/>
                  </a:lnTo>
                  <a:lnTo>
                    <a:pt x="2099" y="13420"/>
                  </a:lnTo>
                  <a:lnTo>
                    <a:pt x="2345" y="13609"/>
                  </a:lnTo>
                  <a:lnTo>
                    <a:pt x="2571" y="13836"/>
                  </a:lnTo>
                  <a:lnTo>
                    <a:pt x="2571" y="13836"/>
                  </a:lnTo>
                  <a:close/>
                  <a:moveTo>
                    <a:pt x="51013" y="2099"/>
                  </a:moveTo>
                  <a:lnTo>
                    <a:pt x="51013" y="2099"/>
                  </a:lnTo>
                  <a:lnTo>
                    <a:pt x="51165" y="2477"/>
                  </a:lnTo>
                  <a:lnTo>
                    <a:pt x="51240" y="2666"/>
                  </a:lnTo>
                  <a:lnTo>
                    <a:pt x="51297" y="2836"/>
                  </a:lnTo>
                  <a:lnTo>
                    <a:pt x="51335" y="3025"/>
                  </a:lnTo>
                  <a:lnTo>
                    <a:pt x="51354" y="3214"/>
                  </a:lnTo>
                  <a:lnTo>
                    <a:pt x="51354" y="3422"/>
                  </a:lnTo>
                  <a:lnTo>
                    <a:pt x="51316" y="3630"/>
                  </a:lnTo>
                  <a:lnTo>
                    <a:pt x="51316" y="3630"/>
                  </a:lnTo>
                  <a:lnTo>
                    <a:pt x="51297" y="3724"/>
                  </a:lnTo>
                  <a:lnTo>
                    <a:pt x="51259" y="3838"/>
                  </a:lnTo>
                  <a:lnTo>
                    <a:pt x="51221" y="3875"/>
                  </a:lnTo>
                  <a:lnTo>
                    <a:pt x="51183" y="3913"/>
                  </a:lnTo>
                  <a:lnTo>
                    <a:pt x="51146" y="3932"/>
                  </a:lnTo>
                  <a:lnTo>
                    <a:pt x="51089" y="3932"/>
                  </a:lnTo>
                  <a:lnTo>
                    <a:pt x="51089" y="3932"/>
                  </a:lnTo>
                  <a:lnTo>
                    <a:pt x="50994" y="3913"/>
                  </a:lnTo>
                  <a:lnTo>
                    <a:pt x="50900" y="3856"/>
                  </a:lnTo>
                  <a:lnTo>
                    <a:pt x="50711" y="3686"/>
                  </a:lnTo>
                  <a:lnTo>
                    <a:pt x="50541" y="3516"/>
                  </a:lnTo>
                  <a:lnTo>
                    <a:pt x="50427" y="3346"/>
                  </a:lnTo>
                  <a:lnTo>
                    <a:pt x="50427" y="3346"/>
                  </a:lnTo>
                  <a:lnTo>
                    <a:pt x="50352" y="3214"/>
                  </a:lnTo>
                  <a:lnTo>
                    <a:pt x="50314" y="3100"/>
                  </a:lnTo>
                  <a:lnTo>
                    <a:pt x="50295" y="2949"/>
                  </a:lnTo>
                  <a:lnTo>
                    <a:pt x="50276" y="2817"/>
                  </a:lnTo>
                  <a:lnTo>
                    <a:pt x="50276" y="2817"/>
                  </a:lnTo>
                  <a:lnTo>
                    <a:pt x="50257" y="2533"/>
                  </a:lnTo>
                  <a:lnTo>
                    <a:pt x="50257" y="2401"/>
                  </a:lnTo>
                  <a:lnTo>
                    <a:pt x="50257" y="2250"/>
                  </a:lnTo>
                  <a:lnTo>
                    <a:pt x="50257" y="2250"/>
                  </a:lnTo>
                  <a:lnTo>
                    <a:pt x="50257" y="2231"/>
                  </a:lnTo>
                  <a:lnTo>
                    <a:pt x="50257" y="2231"/>
                  </a:lnTo>
                  <a:lnTo>
                    <a:pt x="50276" y="2099"/>
                  </a:lnTo>
                  <a:lnTo>
                    <a:pt x="50276" y="2099"/>
                  </a:lnTo>
                  <a:lnTo>
                    <a:pt x="50352" y="1815"/>
                  </a:lnTo>
                  <a:lnTo>
                    <a:pt x="50409" y="1702"/>
                  </a:lnTo>
                  <a:lnTo>
                    <a:pt x="50484" y="1569"/>
                  </a:lnTo>
                  <a:lnTo>
                    <a:pt x="50484" y="1569"/>
                  </a:lnTo>
                  <a:lnTo>
                    <a:pt x="50541" y="1532"/>
                  </a:lnTo>
                  <a:lnTo>
                    <a:pt x="50579" y="1513"/>
                  </a:lnTo>
                  <a:lnTo>
                    <a:pt x="50616" y="1513"/>
                  </a:lnTo>
                  <a:lnTo>
                    <a:pt x="50673" y="1513"/>
                  </a:lnTo>
                  <a:lnTo>
                    <a:pt x="50749" y="1569"/>
                  </a:lnTo>
                  <a:lnTo>
                    <a:pt x="50805" y="1664"/>
                  </a:lnTo>
                  <a:lnTo>
                    <a:pt x="50881" y="1796"/>
                  </a:lnTo>
                  <a:lnTo>
                    <a:pt x="50919" y="1910"/>
                  </a:lnTo>
                  <a:lnTo>
                    <a:pt x="51013" y="2099"/>
                  </a:lnTo>
                  <a:lnTo>
                    <a:pt x="51013" y="2099"/>
                  </a:lnTo>
                  <a:close/>
                  <a:moveTo>
                    <a:pt x="45079" y="16558"/>
                  </a:moveTo>
                  <a:lnTo>
                    <a:pt x="45079" y="16558"/>
                  </a:lnTo>
                  <a:lnTo>
                    <a:pt x="45154" y="16992"/>
                  </a:lnTo>
                  <a:lnTo>
                    <a:pt x="45173" y="17200"/>
                  </a:lnTo>
                  <a:lnTo>
                    <a:pt x="45154" y="17408"/>
                  </a:lnTo>
                  <a:lnTo>
                    <a:pt x="45154" y="17408"/>
                  </a:lnTo>
                  <a:lnTo>
                    <a:pt x="45097" y="17597"/>
                  </a:lnTo>
                  <a:lnTo>
                    <a:pt x="45022" y="17767"/>
                  </a:lnTo>
                  <a:lnTo>
                    <a:pt x="44927" y="17918"/>
                  </a:lnTo>
                  <a:lnTo>
                    <a:pt x="44814" y="18070"/>
                  </a:lnTo>
                  <a:lnTo>
                    <a:pt x="44568" y="18353"/>
                  </a:lnTo>
                  <a:lnTo>
                    <a:pt x="44304" y="18618"/>
                  </a:lnTo>
                  <a:lnTo>
                    <a:pt x="44304" y="18618"/>
                  </a:lnTo>
                  <a:lnTo>
                    <a:pt x="44228" y="18674"/>
                  </a:lnTo>
                  <a:lnTo>
                    <a:pt x="44152" y="18731"/>
                  </a:lnTo>
                  <a:lnTo>
                    <a:pt x="43963" y="18807"/>
                  </a:lnTo>
                  <a:lnTo>
                    <a:pt x="43793" y="18845"/>
                  </a:lnTo>
                  <a:lnTo>
                    <a:pt x="43585" y="18882"/>
                  </a:lnTo>
                  <a:lnTo>
                    <a:pt x="43585" y="18882"/>
                  </a:lnTo>
                  <a:lnTo>
                    <a:pt x="43018" y="18939"/>
                  </a:lnTo>
                  <a:lnTo>
                    <a:pt x="42716" y="18958"/>
                  </a:lnTo>
                  <a:lnTo>
                    <a:pt x="42433" y="18977"/>
                  </a:lnTo>
                  <a:lnTo>
                    <a:pt x="42433" y="18977"/>
                  </a:lnTo>
                  <a:lnTo>
                    <a:pt x="42149" y="18958"/>
                  </a:lnTo>
                  <a:lnTo>
                    <a:pt x="42017" y="18939"/>
                  </a:lnTo>
                  <a:lnTo>
                    <a:pt x="41884" y="18920"/>
                  </a:lnTo>
                  <a:lnTo>
                    <a:pt x="41771" y="18882"/>
                  </a:lnTo>
                  <a:lnTo>
                    <a:pt x="41639" y="18826"/>
                  </a:lnTo>
                  <a:lnTo>
                    <a:pt x="41544" y="18750"/>
                  </a:lnTo>
                  <a:lnTo>
                    <a:pt x="41450" y="18656"/>
                  </a:lnTo>
                  <a:lnTo>
                    <a:pt x="41450" y="18656"/>
                  </a:lnTo>
                  <a:lnTo>
                    <a:pt x="41355" y="18561"/>
                  </a:lnTo>
                  <a:lnTo>
                    <a:pt x="41298" y="18467"/>
                  </a:lnTo>
                  <a:lnTo>
                    <a:pt x="41166" y="18259"/>
                  </a:lnTo>
                  <a:lnTo>
                    <a:pt x="41072" y="18032"/>
                  </a:lnTo>
                  <a:lnTo>
                    <a:pt x="40958" y="17824"/>
                  </a:lnTo>
                  <a:lnTo>
                    <a:pt x="40958" y="17824"/>
                  </a:lnTo>
                  <a:lnTo>
                    <a:pt x="40845" y="17616"/>
                  </a:lnTo>
                  <a:lnTo>
                    <a:pt x="40731" y="17389"/>
                  </a:lnTo>
                  <a:lnTo>
                    <a:pt x="40637" y="17162"/>
                  </a:lnTo>
                  <a:lnTo>
                    <a:pt x="40580" y="16954"/>
                  </a:lnTo>
                  <a:lnTo>
                    <a:pt x="40561" y="16728"/>
                  </a:lnTo>
                  <a:lnTo>
                    <a:pt x="40561" y="16614"/>
                  </a:lnTo>
                  <a:lnTo>
                    <a:pt x="40580" y="16501"/>
                  </a:lnTo>
                  <a:lnTo>
                    <a:pt x="40618" y="16387"/>
                  </a:lnTo>
                  <a:lnTo>
                    <a:pt x="40675" y="16293"/>
                  </a:lnTo>
                  <a:lnTo>
                    <a:pt x="40731" y="16180"/>
                  </a:lnTo>
                  <a:lnTo>
                    <a:pt x="40826" y="16066"/>
                  </a:lnTo>
                  <a:lnTo>
                    <a:pt x="40826" y="16066"/>
                  </a:lnTo>
                  <a:lnTo>
                    <a:pt x="41034" y="15839"/>
                  </a:lnTo>
                  <a:lnTo>
                    <a:pt x="41261" y="15631"/>
                  </a:lnTo>
                  <a:lnTo>
                    <a:pt x="41506" y="15424"/>
                  </a:lnTo>
                  <a:lnTo>
                    <a:pt x="41752" y="15216"/>
                  </a:lnTo>
                  <a:lnTo>
                    <a:pt x="42281" y="14857"/>
                  </a:lnTo>
                  <a:lnTo>
                    <a:pt x="42792" y="14479"/>
                  </a:lnTo>
                  <a:lnTo>
                    <a:pt x="42792" y="14479"/>
                  </a:lnTo>
                  <a:lnTo>
                    <a:pt x="43094" y="14271"/>
                  </a:lnTo>
                  <a:lnTo>
                    <a:pt x="43378" y="14063"/>
                  </a:lnTo>
                  <a:lnTo>
                    <a:pt x="43378" y="14063"/>
                  </a:lnTo>
                  <a:lnTo>
                    <a:pt x="43396" y="14044"/>
                  </a:lnTo>
                  <a:lnTo>
                    <a:pt x="43396" y="14044"/>
                  </a:lnTo>
                  <a:lnTo>
                    <a:pt x="43415" y="14025"/>
                  </a:lnTo>
                  <a:lnTo>
                    <a:pt x="43434" y="14025"/>
                  </a:lnTo>
                  <a:lnTo>
                    <a:pt x="43472" y="14044"/>
                  </a:lnTo>
                  <a:lnTo>
                    <a:pt x="43491" y="14063"/>
                  </a:lnTo>
                  <a:lnTo>
                    <a:pt x="43491" y="14063"/>
                  </a:lnTo>
                  <a:lnTo>
                    <a:pt x="43529" y="14082"/>
                  </a:lnTo>
                  <a:lnTo>
                    <a:pt x="43548" y="14119"/>
                  </a:lnTo>
                  <a:lnTo>
                    <a:pt x="43567" y="14138"/>
                  </a:lnTo>
                  <a:lnTo>
                    <a:pt x="43567" y="14138"/>
                  </a:lnTo>
                  <a:lnTo>
                    <a:pt x="43680" y="14233"/>
                  </a:lnTo>
                  <a:lnTo>
                    <a:pt x="43680" y="14233"/>
                  </a:lnTo>
                  <a:lnTo>
                    <a:pt x="43945" y="14479"/>
                  </a:lnTo>
                  <a:lnTo>
                    <a:pt x="44171" y="14743"/>
                  </a:lnTo>
                  <a:lnTo>
                    <a:pt x="44171" y="14743"/>
                  </a:lnTo>
                  <a:lnTo>
                    <a:pt x="44323" y="14932"/>
                  </a:lnTo>
                  <a:lnTo>
                    <a:pt x="44474" y="15140"/>
                  </a:lnTo>
                  <a:lnTo>
                    <a:pt x="44625" y="15367"/>
                  </a:lnTo>
                  <a:lnTo>
                    <a:pt x="44738" y="15594"/>
                  </a:lnTo>
                  <a:lnTo>
                    <a:pt x="44852" y="15820"/>
                  </a:lnTo>
                  <a:lnTo>
                    <a:pt x="44946" y="16066"/>
                  </a:lnTo>
                  <a:lnTo>
                    <a:pt x="45022" y="16312"/>
                  </a:lnTo>
                  <a:lnTo>
                    <a:pt x="45079" y="16558"/>
                  </a:lnTo>
                  <a:lnTo>
                    <a:pt x="45079" y="16558"/>
                  </a:lnTo>
                  <a:close/>
                  <a:moveTo>
                    <a:pt x="33417" y="18674"/>
                  </a:moveTo>
                  <a:lnTo>
                    <a:pt x="33417" y="18674"/>
                  </a:lnTo>
                  <a:lnTo>
                    <a:pt x="33568" y="18656"/>
                  </a:lnTo>
                  <a:lnTo>
                    <a:pt x="33700" y="18674"/>
                  </a:lnTo>
                  <a:lnTo>
                    <a:pt x="33795" y="18712"/>
                  </a:lnTo>
                  <a:lnTo>
                    <a:pt x="33852" y="18788"/>
                  </a:lnTo>
                  <a:lnTo>
                    <a:pt x="33871" y="18882"/>
                  </a:lnTo>
                  <a:lnTo>
                    <a:pt x="33871" y="18996"/>
                  </a:lnTo>
                  <a:lnTo>
                    <a:pt x="33814" y="19128"/>
                  </a:lnTo>
                  <a:lnTo>
                    <a:pt x="33757" y="19260"/>
                  </a:lnTo>
                  <a:lnTo>
                    <a:pt x="33757" y="19260"/>
                  </a:lnTo>
                  <a:lnTo>
                    <a:pt x="33606" y="19468"/>
                  </a:lnTo>
                  <a:lnTo>
                    <a:pt x="33455" y="19676"/>
                  </a:lnTo>
                  <a:lnTo>
                    <a:pt x="33133" y="20073"/>
                  </a:lnTo>
                  <a:lnTo>
                    <a:pt x="33133" y="20073"/>
                  </a:lnTo>
                  <a:lnTo>
                    <a:pt x="32963" y="20262"/>
                  </a:lnTo>
                  <a:lnTo>
                    <a:pt x="32869" y="20357"/>
                  </a:lnTo>
                  <a:lnTo>
                    <a:pt x="32774" y="20451"/>
                  </a:lnTo>
                  <a:lnTo>
                    <a:pt x="32661" y="20508"/>
                  </a:lnTo>
                  <a:lnTo>
                    <a:pt x="32548" y="20564"/>
                  </a:lnTo>
                  <a:lnTo>
                    <a:pt x="32434" y="20602"/>
                  </a:lnTo>
                  <a:lnTo>
                    <a:pt x="32302" y="20602"/>
                  </a:lnTo>
                  <a:lnTo>
                    <a:pt x="32302" y="20602"/>
                  </a:lnTo>
                  <a:lnTo>
                    <a:pt x="32075" y="20583"/>
                  </a:lnTo>
                  <a:lnTo>
                    <a:pt x="31848" y="20564"/>
                  </a:lnTo>
                  <a:lnTo>
                    <a:pt x="31621" y="20508"/>
                  </a:lnTo>
                  <a:lnTo>
                    <a:pt x="31527" y="20470"/>
                  </a:lnTo>
                  <a:lnTo>
                    <a:pt x="31432" y="20413"/>
                  </a:lnTo>
                  <a:lnTo>
                    <a:pt x="31432" y="20413"/>
                  </a:lnTo>
                  <a:lnTo>
                    <a:pt x="31376" y="20357"/>
                  </a:lnTo>
                  <a:lnTo>
                    <a:pt x="31319" y="20300"/>
                  </a:lnTo>
                  <a:lnTo>
                    <a:pt x="31281" y="20243"/>
                  </a:lnTo>
                  <a:lnTo>
                    <a:pt x="31262" y="20168"/>
                  </a:lnTo>
                  <a:lnTo>
                    <a:pt x="31262" y="20092"/>
                  </a:lnTo>
                  <a:lnTo>
                    <a:pt x="31262" y="20016"/>
                  </a:lnTo>
                  <a:lnTo>
                    <a:pt x="31281" y="19960"/>
                  </a:lnTo>
                  <a:lnTo>
                    <a:pt x="31319" y="19884"/>
                  </a:lnTo>
                  <a:lnTo>
                    <a:pt x="31319" y="19884"/>
                  </a:lnTo>
                  <a:lnTo>
                    <a:pt x="31414" y="19733"/>
                  </a:lnTo>
                  <a:lnTo>
                    <a:pt x="31527" y="19619"/>
                  </a:lnTo>
                  <a:lnTo>
                    <a:pt x="31659" y="19525"/>
                  </a:lnTo>
                  <a:lnTo>
                    <a:pt x="31792" y="19430"/>
                  </a:lnTo>
                  <a:lnTo>
                    <a:pt x="31792" y="19430"/>
                  </a:lnTo>
                  <a:lnTo>
                    <a:pt x="32170" y="19185"/>
                  </a:lnTo>
                  <a:lnTo>
                    <a:pt x="32566" y="18958"/>
                  </a:lnTo>
                  <a:lnTo>
                    <a:pt x="32774" y="18863"/>
                  </a:lnTo>
                  <a:lnTo>
                    <a:pt x="32982" y="18788"/>
                  </a:lnTo>
                  <a:lnTo>
                    <a:pt x="33190" y="18731"/>
                  </a:lnTo>
                  <a:lnTo>
                    <a:pt x="33417" y="18674"/>
                  </a:lnTo>
                  <a:lnTo>
                    <a:pt x="33417" y="18674"/>
                  </a:lnTo>
                  <a:close/>
                  <a:moveTo>
                    <a:pt x="30884" y="35836"/>
                  </a:moveTo>
                  <a:lnTo>
                    <a:pt x="30884" y="35836"/>
                  </a:lnTo>
                  <a:lnTo>
                    <a:pt x="30922" y="35987"/>
                  </a:lnTo>
                  <a:lnTo>
                    <a:pt x="30941" y="36138"/>
                  </a:lnTo>
                  <a:lnTo>
                    <a:pt x="30941" y="36214"/>
                  </a:lnTo>
                  <a:lnTo>
                    <a:pt x="30922" y="36290"/>
                  </a:lnTo>
                  <a:lnTo>
                    <a:pt x="30884" y="36346"/>
                  </a:lnTo>
                  <a:lnTo>
                    <a:pt x="30847" y="36422"/>
                  </a:lnTo>
                  <a:lnTo>
                    <a:pt x="30847" y="36422"/>
                  </a:lnTo>
                  <a:lnTo>
                    <a:pt x="30752" y="36498"/>
                  </a:lnTo>
                  <a:lnTo>
                    <a:pt x="30620" y="36573"/>
                  </a:lnTo>
                  <a:lnTo>
                    <a:pt x="30506" y="36630"/>
                  </a:lnTo>
                  <a:lnTo>
                    <a:pt x="30374" y="36668"/>
                  </a:lnTo>
                  <a:lnTo>
                    <a:pt x="30091" y="36724"/>
                  </a:lnTo>
                  <a:lnTo>
                    <a:pt x="29826" y="36743"/>
                  </a:lnTo>
                  <a:lnTo>
                    <a:pt x="29826" y="36743"/>
                  </a:lnTo>
                  <a:lnTo>
                    <a:pt x="29694" y="36743"/>
                  </a:lnTo>
                  <a:lnTo>
                    <a:pt x="29580" y="36706"/>
                  </a:lnTo>
                  <a:lnTo>
                    <a:pt x="29467" y="36668"/>
                  </a:lnTo>
                  <a:lnTo>
                    <a:pt x="29372" y="36611"/>
                  </a:lnTo>
                  <a:lnTo>
                    <a:pt x="29278" y="36554"/>
                  </a:lnTo>
                  <a:lnTo>
                    <a:pt x="29183" y="36479"/>
                  </a:lnTo>
                  <a:lnTo>
                    <a:pt x="29013" y="36290"/>
                  </a:lnTo>
                  <a:lnTo>
                    <a:pt x="29013" y="36290"/>
                  </a:lnTo>
                  <a:lnTo>
                    <a:pt x="28805" y="36044"/>
                  </a:lnTo>
                  <a:lnTo>
                    <a:pt x="28692" y="35912"/>
                  </a:lnTo>
                  <a:lnTo>
                    <a:pt x="28597" y="35760"/>
                  </a:lnTo>
                  <a:lnTo>
                    <a:pt x="28597" y="35760"/>
                  </a:lnTo>
                  <a:lnTo>
                    <a:pt x="28541" y="35628"/>
                  </a:lnTo>
                  <a:lnTo>
                    <a:pt x="28484" y="35496"/>
                  </a:lnTo>
                  <a:lnTo>
                    <a:pt x="28446" y="35345"/>
                  </a:lnTo>
                  <a:lnTo>
                    <a:pt x="28408" y="35212"/>
                  </a:lnTo>
                  <a:lnTo>
                    <a:pt x="28408" y="34910"/>
                  </a:lnTo>
                  <a:lnTo>
                    <a:pt x="28427" y="34608"/>
                  </a:lnTo>
                  <a:lnTo>
                    <a:pt x="28427" y="34608"/>
                  </a:lnTo>
                  <a:lnTo>
                    <a:pt x="28446" y="34362"/>
                  </a:lnTo>
                  <a:lnTo>
                    <a:pt x="28484" y="34116"/>
                  </a:lnTo>
                  <a:lnTo>
                    <a:pt x="28560" y="33870"/>
                  </a:lnTo>
                  <a:lnTo>
                    <a:pt x="28654" y="33644"/>
                  </a:lnTo>
                  <a:lnTo>
                    <a:pt x="28654" y="33644"/>
                  </a:lnTo>
                  <a:lnTo>
                    <a:pt x="28862" y="33190"/>
                  </a:lnTo>
                  <a:lnTo>
                    <a:pt x="28975" y="32982"/>
                  </a:lnTo>
                  <a:lnTo>
                    <a:pt x="29108" y="32774"/>
                  </a:lnTo>
                  <a:lnTo>
                    <a:pt x="29108" y="32774"/>
                  </a:lnTo>
                  <a:lnTo>
                    <a:pt x="29089" y="32736"/>
                  </a:lnTo>
                  <a:lnTo>
                    <a:pt x="29108" y="32699"/>
                  </a:lnTo>
                  <a:lnTo>
                    <a:pt x="29164" y="32642"/>
                  </a:lnTo>
                  <a:lnTo>
                    <a:pt x="29164" y="32642"/>
                  </a:lnTo>
                  <a:lnTo>
                    <a:pt x="29240" y="32604"/>
                  </a:lnTo>
                  <a:lnTo>
                    <a:pt x="29316" y="32566"/>
                  </a:lnTo>
                  <a:lnTo>
                    <a:pt x="29391" y="32547"/>
                  </a:lnTo>
                  <a:lnTo>
                    <a:pt x="29467" y="32547"/>
                  </a:lnTo>
                  <a:lnTo>
                    <a:pt x="29467" y="32547"/>
                  </a:lnTo>
                  <a:lnTo>
                    <a:pt x="29561" y="32566"/>
                  </a:lnTo>
                  <a:lnTo>
                    <a:pt x="29618" y="32604"/>
                  </a:lnTo>
                  <a:lnTo>
                    <a:pt x="29750" y="32718"/>
                  </a:lnTo>
                  <a:lnTo>
                    <a:pt x="29845" y="32850"/>
                  </a:lnTo>
                  <a:lnTo>
                    <a:pt x="29939" y="32982"/>
                  </a:lnTo>
                  <a:lnTo>
                    <a:pt x="29939" y="32982"/>
                  </a:lnTo>
                  <a:lnTo>
                    <a:pt x="30015" y="33133"/>
                  </a:lnTo>
                  <a:lnTo>
                    <a:pt x="30091" y="33285"/>
                  </a:lnTo>
                  <a:lnTo>
                    <a:pt x="30223" y="33587"/>
                  </a:lnTo>
                  <a:lnTo>
                    <a:pt x="30298" y="33908"/>
                  </a:lnTo>
                  <a:lnTo>
                    <a:pt x="30393" y="34248"/>
                  </a:lnTo>
                  <a:lnTo>
                    <a:pt x="30393" y="34248"/>
                  </a:lnTo>
                  <a:lnTo>
                    <a:pt x="30487" y="34645"/>
                  </a:lnTo>
                  <a:lnTo>
                    <a:pt x="30601" y="35042"/>
                  </a:lnTo>
                  <a:lnTo>
                    <a:pt x="30884" y="35836"/>
                  </a:lnTo>
                  <a:lnTo>
                    <a:pt x="30884" y="35836"/>
                  </a:lnTo>
                  <a:close/>
                  <a:moveTo>
                    <a:pt x="12721" y="44398"/>
                  </a:moveTo>
                  <a:lnTo>
                    <a:pt x="12721" y="44398"/>
                  </a:lnTo>
                  <a:lnTo>
                    <a:pt x="12759" y="44398"/>
                  </a:lnTo>
                  <a:lnTo>
                    <a:pt x="12759" y="44436"/>
                  </a:lnTo>
                  <a:lnTo>
                    <a:pt x="12759" y="44436"/>
                  </a:lnTo>
                  <a:lnTo>
                    <a:pt x="12759" y="44663"/>
                  </a:lnTo>
                  <a:lnTo>
                    <a:pt x="12759" y="44908"/>
                  </a:lnTo>
                  <a:lnTo>
                    <a:pt x="12778" y="45381"/>
                  </a:lnTo>
                  <a:lnTo>
                    <a:pt x="12778" y="45381"/>
                  </a:lnTo>
                  <a:lnTo>
                    <a:pt x="12778" y="45551"/>
                  </a:lnTo>
                  <a:lnTo>
                    <a:pt x="12740" y="45721"/>
                  </a:lnTo>
                  <a:lnTo>
                    <a:pt x="12683" y="45872"/>
                  </a:lnTo>
                  <a:lnTo>
                    <a:pt x="12626" y="46042"/>
                  </a:lnTo>
                  <a:lnTo>
                    <a:pt x="12626" y="46042"/>
                  </a:lnTo>
                  <a:lnTo>
                    <a:pt x="12494" y="46326"/>
                  </a:lnTo>
                  <a:lnTo>
                    <a:pt x="12419" y="46477"/>
                  </a:lnTo>
                  <a:lnTo>
                    <a:pt x="12343" y="46609"/>
                  </a:lnTo>
                  <a:lnTo>
                    <a:pt x="12230" y="46742"/>
                  </a:lnTo>
                  <a:lnTo>
                    <a:pt x="12116" y="46836"/>
                  </a:lnTo>
                  <a:lnTo>
                    <a:pt x="12041" y="46874"/>
                  </a:lnTo>
                  <a:lnTo>
                    <a:pt x="11965" y="46893"/>
                  </a:lnTo>
                  <a:lnTo>
                    <a:pt x="11889" y="46912"/>
                  </a:lnTo>
                  <a:lnTo>
                    <a:pt x="11814" y="46912"/>
                  </a:lnTo>
                  <a:lnTo>
                    <a:pt x="11814" y="46912"/>
                  </a:lnTo>
                  <a:lnTo>
                    <a:pt x="11549" y="46893"/>
                  </a:lnTo>
                  <a:lnTo>
                    <a:pt x="11341" y="46836"/>
                  </a:lnTo>
                  <a:lnTo>
                    <a:pt x="11171" y="46761"/>
                  </a:lnTo>
                  <a:lnTo>
                    <a:pt x="11114" y="46704"/>
                  </a:lnTo>
                  <a:lnTo>
                    <a:pt x="11058" y="46647"/>
                  </a:lnTo>
                  <a:lnTo>
                    <a:pt x="11001" y="46590"/>
                  </a:lnTo>
                  <a:lnTo>
                    <a:pt x="10963" y="46515"/>
                  </a:lnTo>
                  <a:lnTo>
                    <a:pt x="10888" y="46345"/>
                  </a:lnTo>
                  <a:lnTo>
                    <a:pt x="10850" y="46137"/>
                  </a:lnTo>
                  <a:lnTo>
                    <a:pt x="10831" y="45872"/>
                  </a:lnTo>
                  <a:lnTo>
                    <a:pt x="10831" y="45872"/>
                  </a:lnTo>
                  <a:lnTo>
                    <a:pt x="10831" y="45475"/>
                  </a:lnTo>
                  <a:lnTo>
                    <a:pt x="10850" y="45267"/>
                  </a:lnTo>
                  <a:lnTo>
                    <a:pt x="10888" y="45078"/>
                  </a:lnTo>
                  <a:lnTo>
                    <a:pt x="10925" y="44871"/>
                  </a:lnTo>
                  <a:lnTo>
                    <a:pt x="11001" y="44700"/>
                  </a:lnTo>
                  <a:lnTo>
                    <a:pt x="11114" y="44530"/>
                  </a:lnTo>
                  <a:lnTo>
                    <a:pt x="11190" y="44474"/>
                  </a:lnTo>
                  <a:lnTo>
                    <a:pt x="11285" y="44398"/>
                  </a:lnTo>
                  <a:lnTo>
                    <a:pt x="11285" y="44398"/>
                  </a:lnTo>
                  <a:lnTo>
                    <a:pt x="11398" y="44341"/>
                  </a:lnTo>
                  <a:lnTo>
                    <a:pt x="11511" y="44322"/>
                  </a:lnTo>
                  <a:lnTo>
                    <a:pt x="11776" y="44285"/>
                  </a:lnTo>
                  <a:lnTo>
                    <a:pt x="12041" y="44266"/>
                  </a:lnTo>
                  <a:lnTo>
                    <a:pt x="12305" y="44266"/>
                  </a:lnTo>
                  <a:lnTo>
                    <a:pt x="12305" y="44266"/>
                  </a:lnTo>
                  <a:lnTo>
                    <a:pt x="12645" y="44247"/>
                  </a:lnTo>
                  <a:lnTo>
                    <a:pt x="12645" y="44247"/>
                  </a:lnTo>
                  <a:lnTo>
                    <a:pt x="12664" y="44190"/>
                  </a:lnTo>
                  <a:lnTo>
                    <a:pt x="12664" y="44190"/>
                  </a:lnTo>
                  <a:lnTo>
                    <a:pt x="12702" y="44190"/>
                  </a:lnTo>
                  <a:lnTo>
                    <a:pt x="12702" y="44190"/>
                  </a:lnTo>
                  <a:lnTo>
                    <a:pt x="12721" y="44190"/>
                  </a:lnTo>
                  <a:lnTo>
                    <a:pt x="12721" y="44209"/>
                  </a:lnTo>
                  <a:lnTo>
                    <a:pt x="12721" y="44247"/>
                  </a:lnTo>
                  <a:lnTo>
                    <a:pt x="12721" y="44247"/>
                  </a:lnTo>
                  <a:lnTo>
                    <a:pt x="12740" y="44247"/>
                  </a:lnTo>
                  <a:lnTo>
                    <a:pt x="12740" y="44247"/>
                  </a:lnTo>
                  <a:lnTo>
                    <a:pt x="12759" y="44247"/>
                  </a:lnTo>
                  <a:lnTo>
                    <a:pt x="12778" y="44285"/>
                  </a:lnTo>
                  <a:lnTo>
                    <a:pt x="12778" y="44285"/>
                  </a:lnTo>
                  <a:lnTo>
                    <a:pt x="12759" y="44304"/>
                  </a:lnTo>
                  <a:lnTo>
                    <a:pt x="12740" y="44322"/>
                  </a:lnTo>
                  <a:lnTo>
                    <a:pt x="12740" y="44322"/>
                  </a:lnTo>
                  <a:lnTo>
                    <a:pt x="12721" y="44322"/>
                  </a:lnTo>
                  <a:lnTo>
                    <a:pt x="12721" y="44322"/>
                  </a:lnTo>
                  <a:lnTo>
                    <a:pt x="12721" y="44398"/>
                  </a:lnTo>
                  <a:lnTo>
                    <a:pt x="12721" y="44398"/>
                  </a:lnTo>
                  <a:close/>
                  <a:moveTo>
                    <a:pt x="18656" y="56041"/>
                  </a:moveTo>
                  <a:lnTo>
                    <a:pt x="18656" y="56041"/>
                  </a:lnTo>
                  <a:lnTo>
                    <a:pt x="18694" y="56324"/>
                  </a:lnTo>
                  <a:lnTo>
                    <a:pt x="18712" y="56513"/>
                  </a:lnTo>
                  <a:lnTo>
                    <a:pt x="18712" y="56683"/>
                  </a:lnTo>
                  <a:lnTo>
                    <a:pt x="18694" y="56853"/>
                  </a:lnTo>
                  <a:lnTo>
                    <a:pt x="18675" y="56929"/>
                  </a:lnTo>
                  <a:lnTo>
                    <a:pt x="18637" y="56986"/>
                  </a:lnTo>
                  <a:lnTo>
                    <a:pt x="18599" y="57024"/>
                  </a:lnTo>
                  <a:lnTo>
                    <a:pt x="18542" y="57061"/>
                  </a:lnTo>
                  <a:lnTo>
                    <a:pt x="18467" y="57061"/>
                  </a:lnTo>
                  <a:lnTo>
                    <a:pt x="18391" y="57061"/>
                  </a:lnTo>
                  <a:lnTo>
                    <a:pt x="18391" y="57061"/>
                  </a:lnTo>
                  <a:lnTo>
                    <a:pt x="18070" y="56929"/>
                  </a:lnTo>
                  <a:lnTo>
                    <a:pt x="17748" y="56778"/>
                  </a:lnTo>
                  <a:lnTo>
                    <a:pt x="17748" y="56778"/>
                  </a:lnTo>
                  <a:lnTo>
                    <a:pt x="17616" y="56702"/>
                  </a:lnTo>
                  <a:lnTo>
                    <a:pt x="17484" y="56627"/>
                  </a:lnTo>
                  <a:lnTo>
                    <a:pt x="17352" y="56513"/>
                  </a:lnTo>
                  <a:lnTo>
                    <a:pt x="17257" y="56400"/>
                  </a:lnTo>
                  <a:lnTo>
                    <a:pt x="17257" y="56400"/>
                  </a:lnTo>
                  <a:lnTo>
                    <a:pt x="17200" y="56249"/>
                  </a:lnTo>
                  <a:lnTo>
                    <a:pt x="17163" y="56079"/>
                  </a:lnTo>
                  <a:lnTo>
                    <a:pt x="17144" y="55757"/>
                  </a:lnTo>
                  <a:lnTo>
                    <a:pt x="17144" y="55757"/>
                  </a:lnTo>
                  <a:lnTo>
                    <a:pt x="17144" y="55530"/>
                  </a:lnTo>
                  <a:lnTo>
                    <a:pt x="17181" y="55323"/>
                  </a:lnTo>
                  <a:lnTo>
                    <a:pt x="17238" y="55096"/>
                  </a:lnTo>
                  <a:lnTo>
                    <a:pt x="17314" y="54888"/>
                  </a:lnTo>
                  <a:lnTo>
                    <a:pt x="17503" y="54491"/>
                  </a:lnTo>
                  <a:lnTo>
                    <a:pt x="17692" y="54094"/>
                  </a:lnTo>
                  <a:lnTo>
                    <a:pt x="17692" y="54094"/>
                  </a:lnTo>
                  <a:lnTo>
                    <a:pt x="17654" y="53943"/>
                  </a:lnTo>
                  <a:lnTo>
                    <a:pt x="17654" y="53867"/>
                  </a:lnTo>
                  <a:lnTo>
                    <a:pt x="17654" y="53829"/>
                  </a:lnTo>
                  <a:lnTo>
                    <a:pt x="17673" y="53829"/>
                  </a:lnTo>
                  <a:lnTo>
                    <a:pt x="17673" y="53829"/>
                  </a:lnTo>
                  <a:lnTo>
                    <a:pt x="17711" y="53829"/>
                  </a:lnTo>
                  <a:lnTo>
                    <a:pt x="17711" y="53848"/>
                  </a:lnTo>
                  <a:lnTo>
                    <a:pt x="17711" y="53848"/>
                  </a:lnTo>
                  <a:lnTo>
                    <a:pt x="17748" y="53999"/>
                  </a:lnTo>
                  <a:lnTo>
                    <a:pt x="17748" y="53999"/>
                  </a:lnTo>
                  <a:lnTo>
                    <a:pt x="17767" y="53981"/>
                  </a:lnTo>
                  <a:lnTo>
                    <a:pt x="17805" y="53981"/>
                  </a:lnTo>
                  <a:lnTo>
                    <a:pt x="17805" y="53981"/>
                  </a:lnTo>
                  <a:lnTo>
                    <a:pt x="17824" y="54018"/>
                  </a:lnTo>
                  <a:lnTo>
                    <a:pt x="17805" y="54037"/>
                  </a:lnTo>
                  <a:lnTo>
                    <a:pt x="17786" y="54113"/>
                  </a:lnTo>
                  <a:lnTo>
                    <a:pt x="17786" y="54113"/>
                  </a:lnTo>
                  <a:lnTo>
                    <a:pt x="17862" y="54321"/>
                  </a:lnTo>
                  <a:lnTo>
                    <a:pt x="17975" y="54529"/>
                  </a:lnTo>
                  <a:lnTo>
                    <a:pt x="18089" y="54718"/>
                  </a:lnTo>
                  <a:lnTo>
                    <a:pt x="18202" y="54926"/>
                  </a:lnTo>
                  <a:lnTo>
                    <a:pt x="18202" y="54926"/>
                  </a:lnTo>
                  <a:lnTo>
                    <a:pt x="18353" y="55190"/>
                  </a:lnTo>
                  <a:lnTo>
                    <a:pt x="18486" y="55455"/>
                  </a:lnTo>
                  <a:lnTo>
                    <a:pt x="18599" y="55738"/>
                  </a:lnTo>
                  <a:lnTo>
                    <a:pt x="18637" y="55890"/>
                  </a:lnTo>
                  <a:lnTo>
                    <a:pt x="18656" y="56041"/>
                  </a:lnTo>
                  <a:lnTo>
                    <a:pt x="18656" y="560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45175" y="4076800"/>
              <a:ext cx="807525" cy="808500"/>
            </a:xfrm>
            <a:custGeom>
              <a:avLst/>
              <a:gdLst/>
              <a:ahLst/>
              <a:cxnLst/>
              <a:rect l="l" t="t" r="r" b="b"/>
              <a:pathLst>
                <a:path w="32301" h="32340" extrusionOk="0">
                  <a:moveTo>
                    <a:pt x="29485" y="28767"/>
                  </a:moveTo>
                  <a:lnTo>
                    <a:pt x="29485" y="28767"/>
                  </a:lnTo>
                  <a:lnTo>
                    <a:pt x="29485" y="29013"/>
                  </a:lnTo>
                  <a:lnTo>
                    <a:pt x="29466" y="29259"/>
                  </a:lnTo>
                  <a:lnTo>
                    <a:pt x="29428" y="29769"/>
                  </a:lnTo>
                  <a:lnTo>
                    <a:pt x="29428" y="29769"/>
                  </a:lnTo>
                  <a:lnTo>
                    <a:pt x="29371" y="30147"/>
                  </a:lnTo>
                  <a:lnTo>
                    <a:pt x="29334" y="30336"/>
                  </a:lnTo>
                  <a:lnTo>
                    <a:pt x="29296" y="30506"/>
                  </a:lnTo>
                  <a:lnTo>
                    <a:pt x="29239" y="30657"/>
                  </a:lnTo>
                  <a:lnTo>
                    <a:pt x="29145" y="30828"/>
                  </a:lnTo>
                  <a:lnTo>
                    <a:pt x="29050" y="30979"/>
                  </a:lnTo>
                  <a:lnTo>
                    <a:pt x="28918" y="31149"/>
                  </a:lnTo>
                  <a:lnTo>
                    <a:pt x="28918" y="31149"/>
                  </a:lnTo>
                  <a:lnTo>
                    <a:pt x="28767" y="31300"/>
                  </a:lnTo>
                  <a:lnTo>
                    <a:pt x="28615" y="31432"/>
                  </a:lnTo>
                  <a:lnTo>
                    <a:pt x="28426" y="31527"/>
                  </a:lnTo>
                  <a:lnTo>
                    <a:pt x="28332" y="31565"/>
                  </a:lnTo>
                  <a:lnTo>
                    <a:pt x="28218" y="31584"/>
                  </a:lnTo>
                  <a:lnTo>
                    <a:pt x="28218" y="31584"/>
                  </a:lnTo>
                  <a:lnTo>
                    <a:pt x="27633" y="31640"/>
                  </a:lnTo>
                  <a:lnTo>
                    <a:pt x="27330" y="31659"/>
                  </a:lnTo>
                  <a:lnTo>
                    <a:pt x="27028" y="31659"/>
                  </a:lnTo>
                  <a:lnTo>
                    <a:pt x="27028" y="31659"/>
                  </a:lnTo>
                  <a:lnTo>
                    <a:pt x="26877" y="31640"/>
                  </a:lnTo>
                  <a:lnTo>
                    <a:pt x="26744" y="31621"/>
                  </a:lnTo>
                  <a:lnTo>
                    <a:pt x="26593" y="31584"/>
                  </a:lnTo>
                  <a:lnTo>
                    <a:pt x="26461" y="31527"/>
                  </a:lnTo>
                  <a:lnTo>
                    <a:pt x="26328" y="31432"/>
                  </a:lnTo>
                  <a:lnTo>
                    <a:pt x="26234" y="31338"/>
                  </a:lnTo>
                  <a:lnTo>
                    <a:pt x="26158" y="31206"/>
                  </a:lnTo>
                  <a:lnTo>
                    <a:pt x="26102" y="31073"/>
                  </a:lnTo>
                  <a:lnTo>
                    <a:pt x="26102" y="31073"/>
                  </a:lnTo>
                  <a:lnTo>
                    <a:pt x="26064" y="30884"/>
                  </a:lnTo>
                  <a:lnTo>
                    <a:pt x="26026" y="30714"/>
                  </a:lnTo>
                  <a:lnTo>
                    <a:pt x="26026" y="30544"/>
                  </a:lnTo>
                  <a:lnTo>
                    <a:pt x="26026" y="30374"/>
                  </a:lnTo>
                  <a:lnTo>
                    <a:pt x="26064" y="30204"/>
                  </a:lnTo>
                  <a:lnTo>
                    <a:pt x="26102" y="30053"/>
                  </a:lnTo>
                  <a:lnTo>
                    <a:pt x="26158" y="29882"/>
                  </a:lnTo>
                  <a:lnTo>
                    <a:pt x="26234" y="29712"/>
                  </a:lnTo>
                  <a:lnTo>
                    <a:pt x="26234" y="29712"/>
                  </a:lnTo>
                  <a:lnTo>
                    <a:pt x="26272" y="29637"/>
                  </a:lnTo>
                  <a:lnTo>
                    <a:pt x="26328" y="29561"/>
                  </a:lnTo>
                  <a:lnTo>
                    <a:pt x="26461" y="29429"/>
                  </a:lnTo>
                  <a:lnTo>
                    <a:pt x="26612" y="29315"/>
                  </a:lnTo>
                  <a:lnTo>
                    <a:pt x="26763" y="29221"/>
                  </a:lnTo>
                  <a:lnTo>
                    <a:pt x="26763" y="29221"/>
                  </a:lnTo>
                  <a:lnTo>
                    <a:pt x="27217" y="28975"/>
                  </a:lnTo>
                  <a:lnTo>
                    <a:pt x="27444" y="28843"/>
                  </a:lnTo>
                  <a:lnTo>
                    <a:pt x="27670" y="28748"/>
                  </a:lnTo>
                  <a:lnTo>
                    <a:pt x="27670" y="28748"/>
                  </a:lnTo>
                  <a:lnTo>
                    <a:pt x="27973" y="28616"/>
                  </a:lnTo>
                  <a:lnTo>
                    <a:pt x="28124" y="28578"/>
                  </a:lnTo>
                  <a:lnTo>
                    <a:pt x="28294" y="28541"/>
                  </a:lnTo>
                  <a:lnTo>
                    <a:pt x="28294" y="28541"/>
                  </a:lnTo>
                  <a:lnTo>
                    <a:pt x="28464" y="28408"/>
                  </a:lnTo>
                  <a:lnTo>
                    <a:pt x="28653" y="28314"/>
                  </a:lnTo>
                  <a:lnTo>
                    <a:pt x="28842" y="28257"/>
                  </a:lnTo>
                  <a:lnTo>
                    <a:pt x="28956" y="28238"/>
                  </a:lnTo>
                  <a:lnTo>
                    <a:pt x="29050" y="28219"/>
                  </a:lnTo>
                  <a:lnTo>
                    <a:pt x="29126" y="28238"/>
                  </a:lnTo>
                  <a:lnTo>
                    <a:pt x="29220" y="28257"/>
                  </a:lnTo>
                  <a:lnTo>
                    <a:pt x="29296" y="28295"/>
                  </a:lnTo>
                  <a:lnTo>
                    <a:pt x="29352" y="28352"/>
                  </a:lnTo>
                  <a:lnTo>
                    <a:pt x="29409" y="28427"/>
                  </a:lnTo>
                  <a:lnTo>
                    <a:pt x="29447" y="28522"/>
                  </a:lnTo>
                  <a:lnTo>
                    <a:pt x="29485" y="28635"/>
                  </a:lnTo>
                  <a:lnTo>
                    <a:pt x="29485" y="28767"/>
                  </a:lnTo>
                  <a:lnTo>
                    <a:pt x="29485" y="28767"/>
                  </a:lnTo>
                  <a:close/>
                  <a:moveTo>
                    <a:pt x="7919" y="3875"/>
                  </a:moveTo>
                  <a:lnTo>
                    <a:pt x="7919" y="3875"/>
                  </a:lnTo>
                  <a:lnTo>
                    <a:pt x="7919" y="4234"/>
                  </a:lnTo>
                  <a:lnTo>
                    <a:pt x="7900" y="4594"/>
                  </a:lnTo>
                  <a:lnTo>
                    <a:pt x="7863" y="4783"/>
                  </a:lnTo>
                  <a:lnTo>
                    <a:pt x="7825" y="4953"/>
                  </a:lnTo>
                  <a:lnTo>
                    <a:pt x="7768" y="5123"/>
                  </a:lnTo>
                  <a:lnTo>
                    <a:pt x="7693" y="5293"/>
                  </a:lnTo>
                  <a:lnTo>
                    <a:pt x="7693" y="5293"/>
                  </a:lnTo>
                  <a:lnTo>
                    <a:pt x="7636" y="5387"/>
                  </a:lnTo>
                  <a:lnTo>
                    <a:pt x="7541" y="5463"/>
                  </a:lnTo>
                  <a:lnTo>
                    <a:pt x="7371" y="5595"/>
                  </a:lnTo>
                  <a:lnTo>
                    <a:pt x="7371" y="5595"/>
                  </a:lnTo>
                  <a:lnTo>
                    <a:pt x="6880" y="5973"/>
                  </a:lnTo>
                  <a:lnTo>
                    <a:pt x="6880" y="5973"/>
                  </a:lnTo>
                  <a:lnTo>
                    <a:pt x="6672" y="6125"/>
                  </a:lnTo>
                  <a:lnTo>
                    <a:pt x="6407" y="6295"/>
                  </a:lnTo>
                  <a:lnTo>
                    <a:pt x="6124" y="6465"/>
                  </a:lnTo>
                  <a:lnTo>
                    <a:pt x="5821" y="6635"/>
                  </a:lnTo>
                  <a:lnTo>
                    <a:pt x="5519" y="6786"/>
                  </a:lnTo>
                  <a:lnTo>
                    <a:pt x="5198" y="6899"/>
                  </a:lnTo>
                  <a:lnTo>
                    <a:pt x="4914" y="6975"/>
                  </a:lnTo>
                  <a:lnTo>
                    <a:pt x="4782" y="6994"/>
                  </a:lnTo>
                  <a:lnTo>
                    <a:pt x="4668" y="7013"/>
                  </a:lnTo>
                  <a:lnTo>
                    <a:pt x="4668" y="7013"/>
                  </a:lnTo>
                  <a:lnTo>
                    <a:pt x="4498" y="6956"/>
                  </a:lnTo>
                  <a:lnTo>
                    <a:pt x="4366" y="6862"/>
                  </a:lnTo>
                  <a:lnTo>
                    <a:pt x="4234" y="6748"/>
                  </a:lnTo>
                  <a:lnTo>
                    <a:pt x="4120" y="6635"/>
                  </a:lnTo>
                  <a:lnTo>
                    <a:pt x="3912" y="6370"/>
                  </a:lnTo>
                  <a:lnTo>
                    <a:pt x="3799" y="6238"/>
                  </a:lnTo>
                  <a:lnTo>
                    <a:pt x="3686" y="6125"/>
                  </a:lnTo>
                  <a:lnTo>
                    <a:pt x="3686" y="6125"/>
                  </a:lnTo>
                  <a:lnTo>
                    <a:pt x="3440" y="5917"/>
                  </a:lnTo>
                  <a:lnTo>
                    <a:pt x="3175" y="5728"/>
                  </a:lnTo>
                  <a:lnTo>
                    <a:pt x="2646" y="5331"/>
                  </a:lnTo>
                  <a:lnTo>
                    <a:pt x="2646" y="5331"/>
                  </a:lnTo>
                  <a:lnTo>
                    <a:pt x="2098" y="4915"/>
                  </a:lnTo>
                  <a:lnTo>
                    <a:pt x="1531" y="4518"/>
                  </a:lnTo>
                  <a:lnTo>
                    <a:pt x="1531" y="4518"/>
                  </a:lnTo>
                  <a:lnTo>
                    <a:pt x="1512" y="4537"/>
                  </a:lnTo>
                  <a:lnTo>
                    <a:pt x="1512" y="4537"/>
                  </a:lnTo>
                  <a:lnTo>
                    <a:pt x="1474" y="4556"/>
                  </a:lnTo>
                  <a:lnTo>
                    <a:pt x="1455" y="4537"/>
                  </a:lnTo>
                  <a:lnTo>
                    <a:pt x="1455" y="4537"/>
                  </a:lnTo>
                  <a:lnTo>
                    <a:pt x="1436" y="4518"/>
                  </a:lnTo>
                  <a:lnTo>
                    <a:pt x="1436" y="4499"/>
                  </a:lnTo>
                  <a:lnTo>
                    <a:pt x="1474" y="4461"/>
                  </a:lnTo>
                  <a:lnTo>
                    <a:pt x="1474" y="4461"/>
                  </a:lnTo>
                  <a:lnTo>
                    <a:pt x="1455" y="4424"/>
                  </a:lnTo>
                  <a:lnTo>
                    <a:pt x="1455" y="4405"/>
                  </a:lnTo>
                  <a:lnTo>
                    <a:pt x="1474" y="4386"/>
                  </a:lnTo>
                  <a:lnTo>
                    <a:pt x="1512" y="4386"/>
                  </a:lnTo>
                  <a:lnTo>
                    <a:pt x="1512" y="4386"/>
                  </a:lnTo>
                  <a:lnTo>
                    <a:pt x="1531" y="4405"/>
                  </a:lnTo>
                  <a:lnTo>
                    <a:pt x="1531" y="4405"/>
                  </a:lnTo>
                  <a:lnTo>
                    <a:pt x="1909" y="4216"/>
                  </a:lnTo>
                  <a:lnTo>
                    <a:pt x="2268" y="4027"/>
                  </a:lnTo>
                  <a:lnTo>
                    <a:pt x="3043" y="3705"/>
                  </a:lnTo>
                  <a:lnTo>
                    <a:pt x="3043" y="3705"/>
                  </a:lnTo>
                  <a:lnTo>
                    <a:pt x="3516" y="3516"/>
                  </a:lnTo>
                  <a:lnTo>
                    <a:pt x="4007" y="3346"/>
                  </a:lnTo>
                  <a:lnTo>
                    <a:pt x="4007" y="3346"/>
                  </a:lnTo>
                  <a:lnTo>
                    <a:pt x="4196" y="3308"/>
                  </a:lnTo>
                  <a:lnTo>
                    <a:pt x="4385" y="3289"/>
                  </a:lnTo>
                  <a:lnTo>
                    <a:pt x="4555" y="3271"/>
                  </a:lnTo>
                  <a:lnTo>
                    <a:pt x="4744" y="3233"/>
                  </a:lnTo>
                  <a:lnTo>
                    <a:pt x="4744" y="3233"/>
                  </a:lnTo>
                  <a:lnTo>
                    <a:pt x="5443" y="3082"/>
                  </a:lnTo>
                  <a:lnTo>
                    <a:pt x="6143" y="2930"/>
                  </a:lnTo>
                  <a:lnTo>
                    <a:pt x="6143" y="2930"/>
                  </a:lnTo>
                  <a:lnTo>
                    <a:pt x="6445" y="2855"/>
                  </a:lnTo>
                  <a:lnTo>
                    <a:pt x="6748" y="2817"/>
                  </a:lnTo>
                  <a:lnTo>
                    <a:pt x="7050" y="2817"/>
                  </a:lnTo>
                  <a:lnTo>
                    <a:pt x="7201" y="2836"/>
                  </a:lnTo>
                  <a:lnTo>
                    <a:pt x="7352" y="2855"/>
                  </a:lnTo>
                  <a:lnTo>
                    <a:pt x="7352" y="2855"/>
                  </a:lnTo>
                  <a:lnTo>
                    <a:pt x="7447" y="2893"/>
                  </a:lnTo>
                  <a:lnTo>
                    <a:pt x="7541" y="2949"/>
                  </a:lnTo>
                  <a:lnTo>
                    <a:pt x="7617" y="3006"/>
                  </a:lnTo>
                  <a:lnTo>
                    <a:pt x="7693" y="3082"/>
                  </a:lnTo>
                  <a:lnTo>
                    <a:pt x="7693" y="3082"/>
                  </a:lnTo>
                  <a:lnTo>
                    <a:pt x="7787" y="3271"/>
                  </a:lnTo>
                  <a:lnTo>
                    <a:pt x="7844" y="3460"/>
                  </a:lnTo>
                  <a:lnTo>
                    <a:pt x="7882" y="3667"/>
                  </a:lnTo>
                  <a:lnTo>
                    <a:pt x="7919" y="3875"/>
                  </a:lnTo>
                  <a:lnTo>
                    <a:pt x="7919" y="3875"/>
                  </a:lnTo>
                  <a:close/>
                  <a:moveTo>
                    <a:pt x="3780" y="29712"/>
                  </a:moveTo>
                  <a:lnTo>
                    <a:pt x="3780" y="29712"/>
                  </a:lnTo>
                  <a:lnTo>
                    <a:pt x="3761" y="29750"/>
                  </a:lnTo>
                  <a:lnTo>
                    <a:pt x="3742" y="29750"/>
                  </a:lnTo>
                  <a:lnTo>
                    <a:pt x="3667" y="29769"/>
                  </a:lnTo>
                  <a:lnTo>
                    <a:pt x="3667" y="29769"/>
                  </a:lnTo>
                  <a:lnTo>
                    <a:pt x="3705" y="29826"/>
                  </a:lnTo>
                  <a:lnTo>
                    <a:pt x="3705" y="29845"/>
                  </a:lnTo>
                  <a:lnTo>
                    <a:pt x="3686" y="29864"/>
                  </a:lnTo>
                  <a:lnTo>
                    <a:pt x="3686" y="29864"/>
                  </a:lnTo>
                  <a:lnTo>
                    <a:pt x="3667" y="29882"/>
                  </a:lnTo>
                  <a:lnTo>
                    <a:pt x="3629" y="29845"/>
                  </a:lnTo>
                  <a:lnTo>
                    <a:pt x="3629" y="29845"/>
                  </a:lnTo>
                  <a:lnTo>
                    <a:pt x="3610" y="29807"/>
                  </a:lnTo>
                  <a:lnTo>
                    <a:pt x="3610" y="29807"/>
                  </a:lnTo>
                  <a:lnTo>
                    <a:pt x="3327" y="30109"/>
                  </a:lnTo>
                  <a:lnTo>
                    <a:pt x="3043" y="30412"/>
                  </a:lnTo>
                  <a:lnTo>
                    <a:pt x="2495" y="31017"/>
                  </a:lnTo>
                  <a:lnTo>
                    <a:pt x="2495" y="31017"/>
                  </a:lnTo>
                  <a:lnTo>
                    <a:pt x="2268" y="31281"/>
                  </a:lnTo>
                  <a:lnTo>
                    <a:pt x="2022" y="31527"/>
                  </a:lnTo>
                  <a:lnTo>
                    <a:pt x="1777" y="31754"/>
                  </a:lnTo>
                  <a:lnTo>
                    <a:pt x="1493" y="31962"/>
                  </a:lnTo>
                  <a:lnTo>
                    <a:pt x="1493" y="31962"/>
                  </a:lnTo>
                  <a:lnTo>
                    <a:pt x="1323" y="32094"/>
                  </a:lnTo>
                  <a:lnTo>
                    <a:pt x="1172" y="32226"/>
                  </a:lnTo>
                  <a:lnTo>
                    <a:pt x="1077" y="32283"/>
                  </a:lnTo>
                  <a:lnTo>
                    <a:pt x="1002" y="32321"/>
                  </a:lnTo>
                  <a:lnTo>
                    <a:pt x="888" y="32340"/>
                  </a:lnTo>
                  <a:lnTo>
                    <a:pt x="794" y="32340"/>
                  </a:lnTo>
                  <a:lnTo>
                    <a:pt x="794" y="32340"/>
                  </a:lnTo>
                  <a:lnTo>
                    <a:pt x="643" y="32302"/>
                  </a:lnTo>
                  <a:lnTo>
                    <a:pt x="529" y="32226"/>
                  </a:lnTo>
                  <a:lnTo>
                    <a:pt x="435" y="32151"/>
                  </a:lnTo>
                  <a:lnTo>
                    <a:pt x="359" y="32037"/>
                  </a:lnTo>
                  <a:lnTo>
                    <a:pt x="302" y="31924"/>
                  </a:lnTo>
                  <a:lnTo>
                    <a:pt x="246" y="31810"/>
                  </a:lnTo>
                  <a:lnTo>
                    <a:pt x="170" y="31546"/>
                  </a:lnTo>
                  <a:lnTo>
                    <a:pt x="170" y="31546"/>
                  </a:lnTo>
                  <a:lnTo>
                    <a:pt x="113" y="31413"/>
                  </a:lnTo>
                  <a:lnTo>
                    <a:pt x="38" y="31281"/>
                  </a:lnTo>
                  <a:lnTo>
                    <a:pt x="19" y="31206"/>
                  </a:lnTo>
                  <a:lnTo>
                    <a:pt x="0" y="31130"/>
                  </a:lnTo>
                  <a:lnTo>
                    <a:pt x="0" y="31073"/>
                  </a:lnTo>
                  <a:lnTo>
                    <a:pt x="38" y="30998"/>
                  </a:lnTo>
                  <a:lnTo>
                    <a:pt x="38" y="30998"/>
                  </a:lnTo>
                  <a:lnTo>
                    <a:pt x="76" y="30941"/>
                  </a:lnTo>
                  <a:lnTo>
                    <a:pt x="132" y="30903"/>
                  </a:lnTo>
                  <a:lnTo>
                    <a:pt x="265" y="30828"/>
                  </a:lnTo>
                  <a:lnTo>
                    <a:pt x="529" y="30695"/>
                  </a:lnTo>
                  <a:lnTo>
                    <a:pt x="529" y="30695"/>
                  </a:lnTo>
                  <a:lnTo>
                    <a:pt x="1153" y="30450"/>
                  </a:lnTo>
                  <a:lnTo>
                    <a:pt x="1796" y="30223"/>
                  </a:lnTo>
                  <a:lnTo>
                    <a:pt x="1796" y="30223"/>
                  </a:lnTo>
                  <a:lnTo>
                    <a:pt x="2268" y="30053"/>
                  </a:lnTo>
                  <a:lnTo>
                    <a:pt x="2722" y="29845"/>
                  </a:lnTo>
                  <a:lnTo>
                    <a:pt x="2722" y="29845"/>
                  </a:lnTo>
                  <a:lnTo>
                    <a:pt x="2930" y="29769"/>
                  </a:lnTo>
                  <a:lnTo>
                    <a:pt x="3156" y="29693"/>
                  </a:lnTo>
                  <a:lnTo>
                    <a:pt x="3270" y="29656"/>
                  </a:lnTo>
                  <a:lnTo>
                    <a:pt x="3383" y="29656"/>
                  </a:lnTo>
                  <a:lnTo>
                    <a:pt x="3497" y="29675"/>
                  </a:lnTo>
                  <a:lnTo>
                    <a:pt x="3610" y="29712"/>
                  </a:lnTo>
                  <a:lnTo>
                    <a:pt x="3610" y="29712"/>
                  </a:lnTo>
                  <a:lnTo>
                    <a:pt x="3705" y="29675"/>
                  </a:lnTo>
                  <a:lnTo>
                    <a:pt x="3742" y="29675"/>
                  </a:lnTo>
                  <a:lnTo>
                    <a:pt x="3761" y="29693"/>
                  </a:lnTo>
                  <a:lnTo>
                    <a:pt x="3780" y="29712"/>
                  </a:lnTo>
                  <a:lnTo>
                    <a:pt x="3780" y="29712"/>
                  </a:lnTo>
                  <a:close/>
                  <a:moveTo>
                    <a:pt x="12172" y="17030"/>
                  </a:moveTo>
                  <a:lnTo>
                    <a:pt x="12172" y="17030"/>
                  </a:lnTo>
                  <a:lnTo>
                    <a:pt x="12172" y="17200"/>
                  </a:lnTo>
                  <a:lnTo>
                    <a:pt x="12153" y="17276"/>
                  </a:lnTo>
                  <a:lnTo>
                    <a:pt x="12134" y="17370"/>
                  </a:lnTo>
                  <a:lnTo>
                    <a:pt x="12096" y="17446"/>
                  </a:lnTo>
                  <a:lnTo>
                    <a:pt x="12059" y="17503"/>
                  </a:lnTo>
                  <a:lnTo>
                    <a:pt x="11983" y="17522"/>
                  </a:lnTo>
                  <a:lnTo>
                    <a:pt x="11870" y="17522"/>
                  </a:lnTo>
                  <a:lnTo>
                    <a:pt x="11870" y="17522"/>
                  </a:lnTo>
                  <a:lnTo>
                    <a:pt x="11643" y="17484"/>
                  </a:lnTo>
                  <a:lnTo>
                    <a:pt x="11416" y="17427"/>
                  </a:lnTo>
                  <a:lnTo>
                    <a:pt x="10981" y="17314"/>
                  </a:lnTo>
                  <a:lnTo>
                    <a:pt x="10981" y="17314"/>
                  </a:lnTo>
                  <a:lnTo>
                    <a:pt x="10622" y="17200"/>
                  </a:lnTo>
                  <a:lnTo>
                    <a:pt x="10471" y="17125"/>
                  </a:lnTo>
                  <a:lnTo>
                    <a:pt x="10320" y="17030"/>
                  </a:lnTo>
                  <a:lnTo>
                    <a:pt x="10320" y="17030"/>
                  </a:lnTo>
                  <a:lnTo>
                    <a:pt x="10225" y="16936"/>
                  </a:lnTo>
                  <a:lnTo>
                    <a:pt x="10150" y="16822"/>
                  </a:lnTo>
                  <a:lnTo>
                    <a:pt x="10112" y="16690"/>
                  </a:lnTo>
                  <a:lnTo>
                    <a:pt x="10112" y="16633"/>
                  </a:lnTo>
                  <a:lnTo>
                    <a:pt x="10112" y="16558"/>
                  </a:lnTo>
                  <a:lnTo>
                    <a:pt x="10112" y="16558"/>
                  </a:lnTo>
                  <a:lnTo>
                    <a:pt x="10187" y="16406"/>
                  </a:lnTo>
                  <a:lnTo>
                    <a:pt x="10301" y="16236"/>
                  </a:lnTo>
                  <a:lnTo>
                    <a:pt x="10509" y="15953"/>
                  </a:lnTo>
                  <a:lnTo>
                    <a:pt x="10509" y="15953"/>
                  </a:lnTo>
                  <a:lnTo>
                    <a:pt x="10754" y="15632"/>
                  </a:lnTo>
                  <a:lnTo>
                    <a:pt x="10887" y="15480"/>
                  </a:lnTo>
                  <a:lnTo>
                    <a:pt x="11019" y="15329"/>
                  </a:lnTo>
                  <a:lnTo>
                    <a:pt x="11019" y="15329"/>
                  </a:lnTo>
                  <a:lnTo>
                    <a:pt x="11000" y="15310"/>
                  </a:lnTo>
                  <a:lnTo>
                    <a:pt x="11019" y="15272"/>
                  </a:lnTo>
                  <a:lnTo>
                    <a:pt x="11038" y="15272"/>
                  </a:lnTo>
                  <a:lnTo>
                    <a:pt x="11076" y="15272"/>
                  </a:lnTo>
                  <a:lnTo>
                    <a:pt x="11076" y="15272"/>
                  </a:lnTo>
                  <a:lnTo>
                    <a:pt x="11114" y="15253"/>
                  </a:lnTo>
                  <a:lnTo>
                    <a:pt x="11132" y="15253"/>
                  </a:lnTo>
                  <a:lnTo>
                    <a:pt x="11151" y="15272"/>
                  </a:lnTo>
                  <a:lnTo>
                    <a:pt x="11151" y="15310"/>
                  </a:lnTo>
                  <a:lnTo>
                    <a:pt x="11151" y="15310"/>
                  </a:lnTo>
                  <a:lnTo>
                    <a:pt x="11321" y="15443"/>
                  </a:lnTo>
                  <a:lnTo>
                    <a:pt x="11492" y="15594"/>
                  </a:lnTo>
                  <a:lnTo>
                    <a:pt x="11643" y="15783"/>
                  </a:lnTo>
                  <a:lnTo>
                    <a:pt x="11775" y="15953"/>
                  </a:lnTo>
                  <a:lnTo>
                    <a:pt x="11775" y="15953"/>
                  </a:lnTo>
                  <a:lnTo>
                    <a:pt x="11945" y="16199"/>
                  </a:lnTo>
                  <a:lnTo>
                    <a:pt x="12059" y="16463"/>
                  </a:lnTo>
                  <a:lnTo>
                    <a:pt x="12115" y="16595"/>
                  </a:lnTo>
                  <a:lnTo>
                    <a:pt x="12134" y="16728"/>
                  </a:lnTo>
                  <a:lnTo>
                    <a:pt x="12172" y="16879"/>
                  </a:lnTo>
                  <a:lnTo>
                    <a:pt x="12172" y="17030"/>
                  </a:lnTo>
                  <a:lnTo>
                    <a:pt x="12172" y="17030"/>
                  </a:lnTo>
                  <a:close/>
                  <a:moveTo>
                    <a:pt x="23115" y="76"/>
                  </a:moveTo>
                  <a:lnTo>
                    <a:pt x="23115" y="76"/>
                  </a:lnTo>
                  <a:lnTo>
                    <a:pt x="23134" y="152"/>
                  </a:lnTo>
                  <a:lnTo>
                    <a:pt x="23153" y="228"/>
                  </a:lnTo>
                  <a:lnTo>
                    <a:pt x="23153" y="379"/>
                  </a:lnTo>
                  <a:lnTo>
                    <a:pt x="23096" y="700"/>
                  </a:lnTo>
                  <a:lnTo>
                    <a:pt x="23096" y="700"/>
                  </a:lnTo>
                  <a:lnTo>
                    <a:pt x="23059" y="908"/>
                  </a:lnTo>
                  <a:lnTo>
                    <a:pt x="22983" y="1097"/>
                  </a:lnTo>
                  <a:lnTo>
                    <a:pt x="22945" y="1192"/>
                  </a:lnTo>
                  <a:lnTo>
                    <a:pt x="22889" y="1267"/>
                  </a:lnTo>
                  <a:lnTo>
                    <a:pt x="22813" y="1362"/>
                  </a:lnTo>
                  <a:lnTo>
                    <a:pt x="22737" y="1418"/>
                  </a:lnTo>
                  <a:lnTo>
                    <a:pt x="22737" y="1418"/>
                  </a:lnTo>
                  <a:lnTo>
                    <a:pt x="22586" y="1532"/>
                  </a:lnTo>
                  <a:lnTo>
                    <a:pt x="22511" y="1551"/>
                  </a:lnTo>
                  <a:lnTo>
                    <a:pt x="22416" y="1570"/>
                  </a:lnTo>
                  <a:lnTo>
                    <a:pt x="22416" y="1570"/>
                  </a:lnTo>
                  <a:lnTo>
                    <a:pt x="22321" y="1551"/>
                  </a:lnTo>
                  <a:lnTo>
                    <a:pt x="22246" y="1494"/>
                  </a:lnTo>
                  <a:lnTo>
                    <a:pt x="22170" y="1437"/>
                  </a:lnTo>
                  <a:lnTo>
                    <a:pt x="22095" y="1362"/>
                  </a:lnTo>
                  <a:lnTo>
                    <a:pt x="22095" y="1362"/>
                  </a:lnTo>
                  <a:lnTo>
                    <a:pt x="22019" y="1267"/>
                  </a:lnTo>
                  <a:lnTo>
                    <a:pt x="21981" y="1154"/>
                  </a:lnTo>
                  <a:lnTo>
                    <a:pt x="22000" y="1021"/>
                  </a:lnTo>
                  <a:lnTo>
                    <a:pt x="22019" y="965"/>
                  </a:lnTo>
                  <a:lnTo>
                    <a:pt x="22038" y="908"/>
                  </a:lnTo>
                  <a:lnTo>
                    <a:pt x="22038" y="908"/>
                  </a:lnTo>
                  <a:lnTo>
                    <a:pt x="22151" y="757"/>
                  </a:lnTo>
                  <a:lnTo>
                    <a:pt x="22284" y="625"/>
                  </a:lnTo>
                  <a:lnTo>
                    <a:pt x="22567" y="379"/>
                  </a:lnTo>
                  <a:lnTo>
                    <a:pt x="22567" y="379"/>
                  </a:lnTo>
                  <a:lnTo>
                    <a:pt x="22756" y="209"/>
                  </a:lnTo>
                  <a:lnTo>
                    <a:pt x="22870" y="114"/>
                  </a:lnTo>
                  <a:lnTo>
                    <a:pt x="22983" y="57"/>
                  </a:lnTo>
                  <a:lnTo>
                    <a:pt x="22983" y="57"/>
                  </a:lnTo>
                  <a:lnTo>
                    <a:pt x="22983" y="20"/>
                  </a:lnTo>
                  <a:lnTo>
                    <a:pt x="23002" y="1"/>
                  </a:lnTo>
                  <a:lnTo>
                    <a:pt x="23059" y="20"/>
                  </a:lnTo>
                  <a:lnTo>
                    <a:pt x="23059" y="20"/>
                  </a:lnTo>
                  <a:lnTo>
                    <a:pt x="23096" y="20"/>
                  </a:lnTo>
                  <a:lnTo>
                    <a:pt x="23115" y="20"/>
                  </a:lnTo>
                  <a:lnTo>
                    <a:pt x="23134" y="39"/>
                  </a:lnTo>
                  <a:lnTo>
                    <a:pt x="23115" y="76"/>
                  </a:lnTo>
                  <a:lnTo>
                    <a:pt x="23115" y="76"/>
                  </a:lnTo>
                  <a:close/>
                  <a:moveTo>
                    <a:pt x="24968" y="6408"/>
                  </a:moveTo>
                  <a:lnTo>
                    <a:pt x="24968" y="6408"/>
                  </a:lnTo>
                  <a:lnTo>
                    <a:pt x="24968" y="6673"/>
                  </a:lnTo>
                  <a:lnTo>
                    <a:pt x="24949" y="6956"/>
                  </a:lnTo>
                  <a:lnTo>
                    <a:pt x="24873" y="7202"/>
                  </a:lnTo>
                  <a:lnTo>
                    <a:pt x="24797" y="7466"/>
                  </a:lnTo>
                  <a:lnTo>
                    <a:pt x="24797" y="7466"/>
                  </a:lnTo>
                  <a:lnTo>
                    <a:pt x="24703" y="7674"/>
                  </a:lnTo>
                  <a:lnTo>
                    <a:pt x="24590" y="7882"/>
                  </a:lnTo>
                  <a:lnTo>
                    <a:pt x="24438" y="8052"/>
                  </a:lnTo>
                  <a:lnTo>
                    <a:pt x="24363" y="8128"/>
                  </a:lnTo>
                  <a:lnTo>
                    <a:pt x="24268" y="8204"/>
                  </a:lnTo>
                  <a:lnTo>
                    <a:pt x="24268" y="8204"/>
                  </a:lnTo>
                  <a:lnTo>
                    <a:pt x="24155" y="8260"/>
                  </a:lnTo>
                  <a:lnTo>
                    <a:pt x="24041" y="8317"/>
                  </a:lnTo>
                  <a:lnTo>
                    <a:pt x="23815" y="8393"/>
                  </a:lnTo>
                  <a:lnTo>
                    <a:pt x="23815" y="8393"/>
                  </a:lnTo>
                  <a:lnTo>
                    <a:pt x="23607" y="8468"/>
                  </a:lnTo>
                  <a:lnTo>
                    <a:pt x="23380" y="8525"/>
                  </a:lnTo>
                  <a:lnTo>
                    <a:pt x="23172" y="8544"/>
                  </a:lnTo>
                  <a:lnTo>
                    <a:pt x="22945" y="8563"/>
                  </a:lnTo>
                  <a:lnTo>
                    <a:pt x="22945" y="8563"/>
                  </a:lnTo>
                  <a:lnTo>
                    <a:pt x="22794" y="8544"/>
                  </a:lnTo>
                  <a:lnTo>
                    <a:pt x="22624" y="8525"/>
                  </a:lnTo>
                  <a:lnTo>
                    <a:pt x="22548" y="8487"/>
                  </a:lnTo>
                  <a:lnTo>
                    <a:pt x="22492" y="8430"/>
                  </a:lnTo>
                  <a:lnTo>
                    <a:pt x="22435" y="8374"/>
                  </a:lnTo>
                  <a:lnTo>
                    <a:pt x="22397" y="8317"/>
                  </a:lnTo>
                  <a:lnTo>
                    <a:pt x="22397" y="8317"/>
                  </a:lnTo>
                  <a:lnTo>
                    <a:pt x="22321" y="8128"/>
                  </a:lnTo>
                  <a:lnTo>
                    <a:pt x="22265" y="7939"/>
                  </a:lnTo>
                  <a:lnTo>
                    <a:pt x="22189" y="7561"/>
                  </a:lnTo>
                  <a:lnTo>
                    <a:pt x="22189" y="7561"/>
                  </a:lnTo>
                  <a:lnTo>
                    <a:pt x="22114" y="7277"/>
                  </a:lnTo>
                  <a:lnTo>
                    <a:pt x="22076" y="7107"/>
                  </a:lnTo>
                  <a:lnTo>
                    <a:pt x="22057" y="6956"/>
                  </a:lnTo>
                  <a:lnTo>
                    <a:pt x="22057" y="6805"/>
                  </a:lnTo>
                  <a:lnTo>
                    <a:pt x="22095" y="6654"/>
                  </a:lnTo>
                  <a:lnTo>
                    <a:pt x="22114" y="6597"/>
                  </a:lnTo>
                  <a:lnTo>
                    <a:pt x="22170" y="6521"/>
                  </a:lnTo>
                  <a:lnTo>
                    <a:pt x="22227" y="6465"/>
                  </a:lnTo>
                  <a:lnTo>
                    <a:pt x="22284" y="6427"/>
                  </a:lnTo>
                  <a:lnTo>
                    <a:pt x="22284" y="6427"/>
                  </a:lnTo>
                  <a:lnTo>
                    <a:pt x="22435" y="6351"/>
                  </a:lnTo>
                  <a:lnTo>
                    <a:pt x="22586" y="6276"/>
                  </a:lnTo>
                  <a:lnTo>
                    <a:pt x="22907" y="6162"/>
                  </a:lnTo>
                  <a:lnTo>
                    <a:pt x="23229" y="6068"/>
                  </a:lnTo>
                  <a:lnTo>
                    <a:pt x="23550" y="5954"/>
                  </a:lnTo>
                  <a:lnTo>
                    <a:pt x="23550" y="5954"/>
                  </a:lnTo>
                  <a:lnTo>
                    <a:pt x="23834" y="5860"/>
                  </a:lnTo>
                  <a:lnTo>
                    <a:pt x="24117" y="5728"/>
                  </a:lnTo>
                  <a:lnTo>
                    <a:pt x="24382" y="5614"/>
                  </a:lnTo>
                  <a:lnTo>
                    <a:pt x="24665" y="5501"/>
                  </a:lnTo>
                  <a:lnTo>
                    <a:pt x="24665" y="5501"/>
                  </a:lnTo>
                  <a:lnTo>
                    <a:pt x="24627" y="5501"/>
                  </a:lnTo>
                  <a:lnTo>
                    <a:pt x="24627" y="5501"/>
                  </a:lnTo>
                  <a:lnTo>
                    <a:pt x="24608" y="5482"/>
                  </a:lnTo>
                  <a:lnTo>
                    <a:pt x="24608" y="5444"/>
                  </a:lnTo>
                  <a:lnTo>
                    <a:pt x="24608" y="5425"/>
                  </a:lnTo>
                  <a:lnTo>
                    <a:pt x="24646" y="5425"/>
                  </a:lnTo>
                  <a:lnTo>
                    <a:pt x="24646" y="5425"/>
                  </a:lnTo>
                  <a:lnTo>
                    <a:pt x="24703" y="5425"/>
                  </a:lnTo>
                  <a:lnTo>
                    <a:pt x="24741" y="5463"/>
                  </a:lnTo>
                  <a:lnTo>
                    <a:pt x="24779" y="5501"/>
                  </a:lnTo>
                  <a:lnTo>
                    <a:pt x="24816" y="5539"/>
                  </a:lnTo>
                  <a:lnTo>
                    <a:pt x="24854" y="5652"/>
                  </a:lnTo>
                  <a:lnTo>
                    <a:pt x="24892" y="5765"/>
                  </a:lnTo>
                  <a:lnTo>
                    <a:pt x="24892" y="5765"/>
                  </a:lnTo>
                  <a:lnTo>
                    <a:pt x="24930" y="6087"/>
                  </a:lnTo>
                  <a:lnTo>
                    <a:pt x="24968" y="6408"/>
                  </a:lnTo>
                  <a:lnTo>
                    <a:pt x="24968" y="6408"/>
                  </a:lnTo>
                  <a:close/>
                  <a:moveTo>
                    <a:pt x="32282" y="15027"/>
                  </a:moveTo>
                  <a:lnTo>
                    <a:pt x="32282" y="15027"/>
                  </a:lnTo>
                  <a:lnTo>
                    <a:pt x="32301" y="15235"/>
                  </a:lnTo>
                  <a:lnTo>
                    <a:pt x="32301" y="15443"/>
                  </a:lnTo>
                  <a:lnTo>
                    <a:pt x="32282" y="15669"/>
                  </a:lnTo>
                  <a:lnTo>
                    <a:pt x="32244" y="15877"/>
                  </a:lnTo>
                  <a:lnTo>
                    <a:pt x="32244" y="15877"/>
                  </a:lnTo>
                  <a:lnTo>
                    <a:pt x="32150" y="16236"/>
                  </a:lnTo>
                  <a:lnTo>
                    <a:pt x="32055" y="16595"/>
                  </a:lnTo>
                  <a:lnTo>
                    <a:pt x="31961" y="16955"/>
                  </a:lnTo>
                  <a:lnTo>
                    <a:pt x="31904" y="17144"/>
                  </a:lnTo>
                  <a:lnTo>
                    <a:pt x="31847" y="17314"/>
                  </a:lnTo>
                  <a:lnTo>
                    <a:pt x="31847" y="17314"/>
                  </a:lnTo>
                  <a:lnTo>
                    <a:pt x="31753" y="17446"/>
                  </a:lnTo>
                  <a:lnTo>
                    <a:pt x="31658" y="17597"/>
                  </a:lnTo>
                  <a:lnTo>
                    <a:pt x="31450" y="17843"/>
                  </a:lnTo>
                  <a:lnTo>
                    <a:pt x="31450" y="17843"/>
                  </a:lnTo>
                  <a:lnTo>
                    <a:pt x="31280" y="18013"/>
                  </a:lnTo>
                  <a:lnTo>
                    <a:pt x="31110" y="18183"/>
                  </a:lnTo>
                  <a:lnTo>
                    <a:pt x="31016" y="18240"/>
                  </a:lnTo>
                  <a:lnTo>
                    <a:pt x="30902" y="18296"/>
                  </a:lnTo>
                  <a:lnTo>
                    <a:pt x="30789" y="18315"/>
                  </a:lnTo>
                  <a:lnTo>
                    <a:pt x="30676" y="18315"/>
                  </a:lnTo>
                  <a:lnTo>
                    <a:pt x="30676" y="18315"/>
                  </a:lnTo>
                  <a:lnTo>
                    <a:pt x="30487" y="18278"/>
                  </a:lnTo>
                  <a:lnTo>
                    <a:pt x="30316" y="18221"/>
                  </a:lnTo>
                  <a:lnTo>
                    <a:pt x="30127" y="18164"/>
                  </a:lnTo>
                  <a:lnTo>
                    <a:pt x="29957" y="18089"/>
                  </a:lnTo>
                  <a:lnTo>
                    <a:pt x="29787" y="17994"/>
                  </a:lnTo>
                  <a:lnTo>
                    <a:pt x="29617" y="17900"/>
                  </a:lnTo>
                  <a:lnTo>
                    <a:pt x="29485" y="17786"/>
                  </a:lnTo>
                  <a:lnTo>
                    <a:pt x="29334" y="17654"/>
                  </a:lnTo>
                  <a:lnTo>
                    <a:pt x="29334" y="17654"/>
                  </a:lnTo>
                  <a:lnTo>
                    <a:pt x="29258" y="17540"/>
                  </a:lnTo>
                  <a:lnTo>
                    <a:pt x="29182" y="17389"/>
                  </a:lnTo>
                  <a:lnTo>
                    <a:pt x="29145" y="17257"/>
                  </a:lnTo>
                  <a:lnTo>
                    <a:pt x="29126" y="17106"/>
                  </a:lnTo>
                  <a:lnTo>
                    <a:pt x="29107" y="16784"/>
                  </a:lnTo>
                  <a:lnTo>
                    <a:pt x="29088" y="16482"/>
                  </a:lnTo>
                  <a:lnTo>
                    <a:pt x="29088" y="16482"/>
                  </a:lnTo>
                  <a:lnTo>
                    <a:pt x="29088" y="15821"/>
                  </a:lnTo>
                  <a:lnTo>
                    <a:pt x="29069" y="15140"/>
                  </a:lnTo>
                  <a:lnTo>
                    <a:pt x="29069" y="15140"/>
                  </a:lnTo>
                  <a:lnTo>
                    <a:pt x="29088" y="14403"/>
                  </a:lnTo>
                  <a:lnTo>
                    <a:pt x="29088" y="14044"/>
                  </a:lnTo>
                  <a:lnTo>
                    <a:pt x="29126" y="13685"/>
                  </a:lnTo>
                  <a:lnTo>
                    <a:pt x="29126" y="13685"/>
                  </a:lnTo>
                  <a:lnTo>
                    <a:pt x="29088" y="13723"/>
                  </a:lnTo>
                  <a:lnTo>
                    <a:pt x="29069" y="13741"/>
                  </a:lnTo>
                  <a:lnTo>
                    <a:pt x="29031" y="13741"/>
                  </a:lnTo>
                  <a:lnTo>
                    <a:pt x="29031" y="13741"/>
                  </a:lnTo>
                  <a:lnTo>
                    <a:pt x="29031" y="13704"/>
                  </a:lnTo>
                  <a:lnTo>
                    <a:pt x="29031" y="13685"/>
                  </a:lnTo>
                  <a:lnTo>
                    <a:pt x="29031" y="13685"/>
                  </a:lnTo>
                  <a:lnTo>
                    <a:pt x="29088" y="13628"/>
                  </a:lnTo>
                  <a:lnTo>
                    <a:pt x="29145" y="13590"/>
                  </a:lnTo>
                  <a:lnTo>
                    <a:pt x="29145" y="13590"/>
                  </a:lnTo>
                  <a:lnTo>
                    <a:pt x="29163" y="13571"/>
                  </a:lnTo>
                  <a:lnTo>
                    <a:pt x="29182" y="13552"/>
                  </a:lnTo>
                  <a:lnTo>
                    <a:pt x="29201" y="13552"/>
                  </a:lnTo>
                  <a:lnTo>
                    <a:pt x="29220" y="13571"/>
                  </a:lnTo>
                  <a:lnTo>
                    <a:pt x="29220" y="13571"/>
                  </a:lnTo>
                  <a:lnTo>
                    <a:pt x="29352" y="13571"/>
                  </a:lnTo>
                  <a:lnTo>
                    <a:pt x="29485" y="13628"/>
                  </a:lnTo>
                  <a:lnTo>
                    <a:pt x="29598" y="13704"/>
                  </a:lnTo>
                  <a:lnTo>
                    <a:pt x="29712" y="13798"/>
                  </a:lnTo>
                  <a:lnTo>
                    <a:pt x="29919" y="14006"/>
                  </a:lnTo>
                  <a:lnTo>
                    <a:pt x="30014" y="14101"/>
                  </a:lnTo>
                  <a:lnTo>
                    <a:pt x="30127" y="14195"/>
                  </a:lnTo>
                  <a:lnTo>
                    <a:pt x="30127" y="14195"/>
                  </a:lnTo>
                  <a:lnTo>
                    <a:pt x="30354" y="14365"/>
                  </a:lnTo>
                  <a:lnTo>
                    <a:pt x="30543" y="14479"/>
                  </a:lnTo>
                  <a:lnTo>
                    <a:pt x="30713" y="14554"/>
                  </a:lnTo>
                  <a:lnTo>
                    <a:pt x="30865" y="14573"/>
                  </a:lnTo>
                  <a:lnTo>
                    <a:pt x="31035" y="14573"/>
                  </a:lnTo>
                  <a:lnTo>
                    <a:pt x="31205" y="14554"/>
                  </a:lnTo>
                  <a:lnTo>
                    <a:pt x="31413" y="14535"/>
                  </a:lnTo>
                  <a:lnTo>
                    <a:pt x="31677" y="14554"/>
                  </a:lnTo>
                  <a:lnTo>
                    <a:pt x="31677" y="14554"/>
                  </a:lnTo>
                  <a:lnTo>
                    <a:pt x="31791" y="14573"/>
                  </a:lnTo>
                  <a:lnTo>
                    <a:pt x="31885" y="14592"/>
                  </a:lnTo>
                  <a:lnTo>
                    <a:pt x="31999" y="14630"/>
                  </a:lnTo>
                  <a:lnTo>
                    <a:pt x="32074" y="14668"/>
                  </a:lnTo>
                  <a:lnTo>
                    <a:pt x="32150" y="14743"/>
                  </a:lnTo>
                  <a:lnTo>
                    <a:pt x="32225" y="14819"/>
                  </a:lnTo>
                  <a:lnTo>
                    <a:pt x="32263" y="14913"/>
                  </a:lnTo>
                  <a:lnTo>
                    <a:pt x="32282" y="15027"/>
                  </a:lnTo>
                  <a:lnTo>
                    <a:pt x="32282" y="150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53975" y="3793775"/>
              <a:ext cx="1266825" cy="1613175"/>
            </a:xfrm>
            <a:custGeom>
              <a:avLst/>
              <a:gdLst/>
              <a:ahLst/>
              <a:cxnLst/>
              <a:rect l="l" t="t" r="r" b="b"/>
              <a:pathLst>
                <a:path w="50673" h="64527" extrusionOk="0">
                  <a:moveTo>
                    <a:pt x="35552" y="52619"/>
                  </a:moveTo>
                  <a:lnTo>
                    <a:pt x="35552" y="52619"/>
                  </a:lnTo>
                  <a:lnTo>
                    <a:pt x="35552" y="52733"/>
                  </a:lnTo>
                  <a:lnTo>
                    <a:pt x="35533" y="52846"/>
                  </a:lnTo>
                  <a:lnTo>
                    <a:pt x="35514" y="52960"/>
                  </a:lnTo>
                  <a:lnTo>
                    <a:pt x="35495" y="53073"/>
                  </a:lnTo>
                  <a:lnTo>
                    <a:pt x="35439" y="53186"/>
                  </a:lnTo>
                  <a:lnTo>
                    <a:pt x="35382" y="53281"/>
                  </a:lnTo>
                  <a:lnTo>
                    <a:pt x="35306" y="53357"/>
                  </a:lnTo>
                  <a:lnTo>
                    <a:pt x="35231" y="53451"/>
                  </a:lnTo>
                  <a:lnTo>
                    <a:pt x="35231" y="53451"/>
                  </a:lnTo>
                  <a:lnTo>
                    <a:pt x="35117" y="53527"/>
                  </a:lnTo>
                  <a:lnTo>
                    <a:pt x="34985" y="53564"/>
                  </a:lnTo>
                  <a:lnTo>
                    <a:pt x="34853" y="53583"/>
                  </a:lnTo>
                  <a:lnTo>
                    <a:pt x="34720" y="53564"/>
                  </a:lnTo>
                  <a:lnTo>
                    <a:pt x="34720" y="53564"/>
                  </a:lnTo>
                  <a:lnTo>
                    <a:pt x="34569" y="53546"/>
                  </a:lnTo>
                  <a:lnTo>
                    <a:pt x="34437" y="53508"/>
                  </a:lnTo>
                  <a:lnTo>
                    <a:pt x="34324" y="53432"/>
                  </a:lnTo>
                  <a:lnTo>
                    <a:pt x="34229" y="53338"/>
                  </a:lnTo>
                  <a:lnTo>
                    <a:pt x="34153" y="53224"/>
                  </a:lnTo>
                  <a:lnTo>
                    <a:pt x="34116" y="53092"/>
                  </a:lnTo>
                  <a:lnTo>
                    <a:pt x="34078" y="52960"/>
                  </a:lnTo>
                  <a:lnTo>
                    <a:pt x="34059" y="52808"/>
                  </a:lnTo>
                  <a:lnTo>
                    <a:pt x="34059" y="52808"/>
                  </a:lnTo>
                  <a:lnTo>
                    <a:pt x="34021" y="52790"/>
                  </a:lnTo>
                  <a:lnTo>
                    <a:pt x="34002" y="52752"/>
                  </a:lnTo>
                  <a:lnTo>
                    <a:pt x="33983" y="52638"/>
                  </a:lnTo>
                  <a:lnTo>
                    <a:pt x="33983" y="52449"/>
                  </a:lnTo>
                  <a:lnTo>
                    <a:pt x="33983" y="52449"/>
                  </a:lnTo>
                  <a:lnTo>
                    <a:pt x="34002" y="52241"/>
                  </a:lnTo>
                  <a:lnTo>
                    <a:pt x="34021" y="52033"/>
                  </a:lnTo>
                  <a:lnTo>
                    <a:pt x="34078" y="51844"/>
                  </a:lnTo>
                  <a:lnTo>
                    <a:pt x="34153" y="51655"/>
                  </a:lnTo>
                  <a:lnTo>
                    <a:pt x="34153" y="51655"/>
                  </a:lnTo>
                  <a:lnTo>
                    <a:pt x="34229" y="51580"/>
                  </a:lnTo>
                  <a:lnTo>
                    <a:pt x="34286" y="51504"/>
                  </a:lnTo>
                  <a:lnTo>
                    <a:pt x="34361" y="51466"/>
                  </a:lnTo>
                  <a:lnTo>
                    <a:pt x="34437" y="51410"/>
                  </a:lnTo>
                  <a:lnTo>
                    <a:pt x="34531" y="51391"/>
                  </a:lnTo>
                  <a:lnTo>
                    <a:pt x="34626" y="51372"/>
                  </a:lnTo>
                  <a:lnTo>
                    <a:pt x="34815" y="51391"/>
                  </a:lnTo>
                  <a:lnTo>
                    <a:pt x="34985" y="51429"/>
                  </a:lnTo>
                  <a:lnTo>
                    <a:pt x="35155" y="51523"/>
                  </a:lnTo>
                  <a:lnTo>
                    <a:pt x="35306" y="51637"/>
                  </a:lnTo>
                  <a:lnTo>
                    <a:pt x="35363" y="51712"/>
                  </a:lnTo>
                  <a:lnTo>
                    <a:pt x="35420" y="51788"/>
                  </a:lnTo>
                  <a:lnTo>
                    <a:pt x="35420" y="51788"/>
                  </a:lnTo>
                  <a:lnTo>
                    <a:pt x="35458" y="51882"/>
                  </a:lnTo>
                  <a:lnTo>
                    <a:pt x="35495" y="51977"/>
                  </a:lnTo>
                  <a:lnTo>
                    <a:pt x="35533" y="52204"/>
                  </a:lnTo>
                  <a:lnTo>
                    <a:pt x="35552" y="52619"/>
                  </a:lnTo>
                  <a:lnTo>
                    <a:pt x="35552" y="52619"/>
                  </a:lnTo>
                  <a:close/>
                  <a:moveTo>
                    <a:pt x="50446" y="16841"/>
                  </a:moveTo>
                  <a:lnTo>
                    <a:pt x="50446" y="16841"/>
                  </a:lnTo>
                  <a:lnTo>
                    <a:pt x="50540" y="16916"/>
                  </a:lnTo>
                  <a:lnTo>
                    <a:pt x="50597" y="17011"/>
                  </a:lnTo>
                  <a:lnTo>
                    <a:pt x="50654" y="17124"/>
                  </a:lnTo>
                  <a:lnTo>
                    <a:pt x="50672" y="17238"/>
                  </a:lnTo>
                  <a:lnTo>
                    <a:pt x="50672" y="17370"/>
                  </a:lnTo>
                  <a:lnTo>
                    <a:pt x="50654" y="17483"/>
                  </a:lnTo>
                  <a:lnTo>
                    <a:pt x="50616" y="17616"/>
                  </a:lnTo>
                  <a:lnTo>
                    <a:pt x="50559" y="17748"/>
                  </a:lnTo>
                  <a:lnTo>
                    <a:pt x="50502" y="17880"/>
                  </a:lnTo>
                  <a:lnTo>
                    <a:pt x="50427" y="17994"/>
                  </a:lnTo>
                  <a:lnTo>
                    <a:pt x="50351" y="18107"/>
                  </a:lnTo>
                  <a:lnTo>
                    <a:pt x="50257" y="18202"/>
                  </a:lnTo>
                  <a:lnTo>
                    <a:pt x="50143" y="18277"/>
                  </a:lnTo>
                  <a:lnTo>
                    <a:pt x="50049" y="18334"/>
                  </a:lnTo>
                  <a:lnTo>
                    <a:pt x="49935" y="18372"/>
                  </a:lnTo>
                  <a:lnTo>
                    <a:pt x="49822" y="18391"/>
                  </a:lnTo>
                  <a:lnTo>
                    <a:pt x="49822" y="18391"/>
                  </a:lnTo>
                  <a:lnTo>
                    <a:pt x="49746" y="18372"/>
                  </a:lnTo>
                  <a:lnTo>
                    <a:pt x="49690" y="18334"/>
                  </a:lnTo>
                  <a:lnTo>
                    <a:pt x="49633" y="18277"/>
                  </a:lnTo>
                  <a:lnTo>
                    <a:pt x="49595" y="18220"/>
                  </a:lnTo>
                  <a:lnTo>
                    <a:pt x="49519" y="18069"/>
                  </a:lnTo>
                  <a:lnTo>
                    <a:pt x="49463" y="17918"/>
                  </a:lnTo>
                  <a:lnTo>
                    <a:pt x="49463" y="17918"/>
                  </a:lnTo>
                  <a:lnTo>
                    <a:pt x="49444" y="17805"/>
                  </a:lnTo>
                  <a:lnTo>
                    <a:pt x="49406" y="17672"/>
                  </a:lnTo>
                  <a:lnTo>
                    <a:pt x="49406" y="17540"/>
                  </a:lnTo>
                  <a:lnTo>
                    <a:pt x="49406" y="17408"/>
                  </a:lnTo>
                  <a:lnTo>
                    <a:pt x="49425" y="17294"/>
                  </a:lnTo>
                  <a:lnTo>
                    <a:pt x="49482" y="17181"/>
                  </a:lnTo>
                  <a:lnTo>
                    <a:pt x="49557" y="17068"/>
                  </a:lnTo>
                  <a:lnTo>
                    <a:pt x="49671" y="16992"/>
                  </a:lnTo>
                  <a:lnTo>
                    <a:pt x="49671" y="16992"/>
                  </a:lnTo>
                  <a:lnTo>
                    <a:pt x="49841" y="16879"/>
                  </a:lnTo>
                  <a:lnTo>
                    <a:pt x="49954" y="16841"/>
                  </a:lnTo>
                  <a:lnTo>
                    <a:pt x="50011" y="16822"/>
                  </a:lnTo>
                  <a:lnTo>
                    <a:pt x="50049" y="16822"/>
                  </a:lnTo>
                  <a:lnTo>
                    <a:pt x="50049" y="16822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200" y="16784"/>
                  </a:lnTo>
                  <a:lnTo>
                    <a:pt x="50200" y="16784"/>
                  </a:lnTo>
                  <a:lnTo>
                    <a:pt x="50313" y="16803"/>
                  </a:lnTo>
                  <a:lnTo>
                    <a:pt x="50446" y="16841"/>
                  </a:lnTo>
                  <a:lnTo>
                    <a:pt x="50446" y="16841"/>
                  </a:lnTo>
                  <a:close/>
                  <a:moveTo>
                    <a:pt x="48367" y="21131"/>
                  </a:moveTo>
                  <a:lnTo>
                    <a:pt x="48367" y="21131"/>
                  </a:lnTo>
                  <a:lnTo>
                    <a:pt x="48385" y="21301"/>
                  </a:lnTo>
                  <a:lnTo>
                    <a:pt x="48385" y="21471"/>
                  </a:lnTo>
                  <a:lnTo>
                    <a:pt x="48348" y="21793"/>
                  </a:lnTo>
                  <a:lnTo>
                    <a:pt x="48348" y="21793"/>
                  </a:lnTo>
                  <a:lnTo>
                    <a:pt x="48272" y="22303"/>
                  </a:lnTo>
                  <a:lnTo>
                    <a:pt x="48215" y="22549"/>
                  </a:lnTo>
                  <a:lnTo>
                    <a:pt x="48159" y="22794"/>
                  </a:lnTo>
                  <a:lnTo>
                    <a:pt x="48159" y="22794"/>
                  </a:lnTo>
                  <a:lnTo>
                    <a:pt x="48102" y="22965"/>
                  </a:lnTo>
                  <a:lnTo>
                    <a:pt x="48026" y="23135"/>
                  </a:lnTo>
                  <a:lnTo>
                    <a:pt x="47951" y="23286"/>
                  </a:lnTo>
                  <a:lnTo>
                    <a:pt x="47856" y="23437"/>
                  </a:lnTo>
                  <a:lnTo>
                    <a:pt x="47743" y="23588"/>
                  </a:lnTo>
                  <a:lnTo>
                    <a:pt x="47611" y="23702"/>
                  </a:lnTo>
                  <a:lnTo>
                    <a:pt x="47478" y="23815"/>
                  </a:lnTo>
                  <a:lnTo>
                    <a:pt x="47308" y="23891"/>
                  </a:lnTo>
                  <a:lnTo>
                    <a:pt x="47308" y="23891"/>
                  </a:lnTo>
                  <a:lnTo>
                    <a:pt x="47157" y="23928"/>
                  </a:lnTo>
                  <a:lnTo>
                    <a:pt x="47006" y="23947"/>
                  </a:lnTo>
                  <a:lnTo>
                    <a:pt x="46684" y="23947"/>
                  </a:lnTo>
                  <a:lnTo>
                    <a:pt x="46684" y="23947"/>
                  </a:lnTo>
                  <a:lnTo>
                    <a:pt x="46514" y="23947"/>
                  </a:lnTo>
                  <a:lnTo>
                    <a:pt x="46344" y="23928"/>
                  </a:lnTo>
                  <a:lnTo>
                    <a:pt x="46193" y="23891"/>
                  </a:lnTo>
                  <a:lnTo>
                    <a:pt x="46061" y="23834"/>
                  </a:lnTo>
                  <a:lnTo>
                    <a:pt x="45928" y="23758"/>
                  </a:lnTo>
                  <a:lnTo>
                    <a:pt x="45796" y="23664"/>
                  </a:lnTo>
                  <a:lnTo>
                    <a:pt x="45664" y="23569"/>
                  </a:lnTo>
                  <a:lnTo>
                    <a:pt x="45550" y="23437"/>
                  </a:lnTo>
                  <a:lnTo>
                    <a:pt x="45550" y="23437"/>
                  </a:lnTo>
                  <a:lnTo>
                    <a:pt x="45267" y="23154"/>
                  </a:lnTo>
                  <a:lnTo>
                    <a:pt x="45135" y="23002"/>
                  </a:lnTo>
                  <a:lnTo>
                    <a:pt x="45040" y="22832"/>
                  </a:lnTo>
                  <a:lnTo>
                    <a:pt x="45040" y="22832"/>
                  </a:lnTo>
                  <a:lnTo>
                    <a:pt x="44946" y="22681"/>
                  </a:lnTo>
                  <a:lnTo>
                    <a:pt x="44908" y="22511"/>
                  </a:lnTo>
                  <a:lnTo>
                    <a:pt x="44889" y="22322"/>
                  </a:lnTo>
                  <a:lnTo>
                    <a:pt x="44889" y="22152"/>
                  </a:lnTo>
                  <a:lnTo>
                    <a:pt x="44889" y="21982"/>
                  </a:lnTo>
                  <a:lnTo>
                    <a:pt x="44927" y="21793"/>
                  </a:lnTo>
                  <a:lnTo>
                    <a:pt x="44983" y="21434"/>
                  </a:lnTo>
                  <a:lnTo>
                    <a:pt x="44983" y="21434"/>
                  </a:lnTo>
                  <a:lnTo>
                    <a:pt x="45021" y="21320"/>
                  </a:lnTo>
                  <a:lnTo>
                    <a:pt x="45097" y="21226"/>
                  </a:lnTo>
                  <a:lnTo>
                    <a:pt x="45210" y="21112"/>
                  </a:lnTo>
                  <a:lnTo>
                    <a:pt x="45342" y="21018"/>
                  </a:lnTo>
                  <a:lnTo>
                    <a:pt x="45607" y="20848"/>
                  </a:lnTo>
                  <a:lnTo>
                    <a:pt x="45834" y="20696"/>
                  </a:lnTo>
                  <a:lnTo>
                    <a:pt x="45834" y="20696"/>
                  </a:lnTo>
                  <a:lnTo>
                    <a:pt x="46117" y="20507"/>
                  </a:lnTo>
                  <a:lnTo>
                    <a:pt x="46401" y="20337"/>
                  </a:lnTo>
                  <a:lnTo>
                    <a:pt x="46401" y="20337"/>
                  </a:lnTo>
                  <a:lnTo>
                    <a:pt x="46439" y="20318"/>
                  </a:lnTo>
                  <a:lnTo>
                    <a:pt x="46477" y="20318"/>
                  </a:lnTo>
                  <a:lnTo>
                    <a:pt x="46495" y="20337"/>
                  </a:lnTo>
                  <a:lnTo>
                    <a:pt x="46495" y="20337"/>
                  </a:lnTo>
                  <a:lnTo>
                    <a:pt x="46477" y="20318"/>
                  </a:lnTo>
                  <a:lnTo>
                    <a:pt x="46477" y="20300"/>
                  </a:lnTo>
                  <a:lnTo>
                    <a:pt x="46495" y="20281"/>
                  </a:lnTo>
                  <a:lnTo>
                    <a:pt x="46514" y="20281"/>
                  </a:lnTo>
                  <a:lnTo>
                    <a:pt x="46514" y="20281"/>
                  </a:lnTo>
                  <a:lnTo>
                    <a:pt x="47195" y="20337"/>
                  </a:lnTo>
                  <a:lnTo>
                    <a:pt x="47195" y="20337"/>
                  </a:lnTo>
                  <a:lnTo>
                    <a:pt x="47422" y="20375"/>
                  </a:lnTo>
                  <a:lnTo>
                    <a:pt x="47648" y="20432"/>
                  </a:lnTo>
                  <a:lnTo>
                    <a:pt x="47875" y="20507"/>
                  </a:lnTo>
                  <a:lnTo>
                    <a:pt x="48083" y="20602"/>
                  </a:lnTo>
                  <a:lnTo>
                    <a:pt x="48083" y="20602"/>
                  </a:lnTo>
                  <a:lnTo>
                    <a:pt x="48140" y="20659"/>
                  </a:lnTo>
                  <a:lnTo>
                    <a:pt x="48196" y="20715"/>
                  </a:lnTo>
                  <a:lnTo>
                    <a:pt x="48291" y="20829"/>
                  </a:lnTo>
                  <a:lnTo>
                    <a:pt x="48348" y="20980"/>
                  </a:lnTo>
                  <a:lnTo>
                    <a:pt x="48367" y="21131"/>
                  </a:lnTo>
                  <a:lnTo>
                    <a:pt x="48367" y="21131"/>
                  </a:lnTo>
                  <a:close/>
                  <a:moveTo>
                    <a:pt x="42999" y="13061"/>
                  </a:moveTo>
                  <a:lnTo>
                    <a:pt x="42999" y="13061"/>
                  </a:lnTo>
                  <a:lnTo>
                    <a:pt x="42980" y="12947"/>
                  </a:lnTo>
                  <a:lnTo>
                    <a:pt x="42961" y="12834"/>
                  </a:lnTo>
                  <a:lnTo>
                    <a:pt x="42942" y="12702"/>
                  </a:lnTo>
                  <a:lnTo>
                    <a:pt x="42961" y="12588"/>
                  </a:lnTo>
                  <a:lnTo>
                    <a:pt x="42980" y="12456"/>
                  </a:lnTo>
                  <a:lnTo>
                    <a:pt x="43018" y="12361"/>
                  </a:lnTo>
                  <a:lnTo>
                    <a:pt x="43074" y="12248"/>
                  </a:lnTo>
                  <a:lnTo>
                    <a:pt x="43169" y="12172"/>
                  </a:lnTo>
                  <a:lnTo>
                    <a:pt x="43169" y="12172"/>
                  </a:lnTo>
                  <a:lnTo>
                    <a:pt x="43263" y="12078"/>
                  </a:lnTo>
                  <a:lnTo>
                    <a:pt x="43396" y="12002"/>
                  </a:lnTo>
                  <a:lnTo>
                    <a:pt x="43641" y="11870"/>
                  </a:lnTo>
                  <a:lnTo>
                    <a:pt x="43906" y="11756"/>
                  </a:lnTo>
                  <a:lnTo>
                    <a:pt x="44171" y="11681"/>
                  </a:lnTo>
                  <a:lnTo>
                    <a:pt x="44171" y="11681"/>
                  </a:lnTo>
                  <a:lnTo>
                    <a:pt x="44586" y="11586"/>
                  </a:lnTo>
                  <a:lnTo>
                    <a:pt x="44794" y="11530"/>
                  </a:lnTo>
                  <a:lnTo>
                    <a:pt x="45002" y="11492"/>
                  </a:lnTo>
                  <a:lnTo>
                    <a:pt x="45002" y="11492"/>
                  </a:lnTo>
                  <a:lnTo>
                    <a:pt x="45116" y="11473"/>
                  </a:lnTo>
                  <a:lnTo>
                    <a:pt x="45116" y="11473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097" y="11946"/>
                  </a:lnTo>
                  <a:lnTo>
                    <a:pt x="45097" y="12172"/>
                  </a:lnTo>
                  <a:lnTo>
                    <a:pt x="45059" y="12380"/>
                  </a:lnTo>
                  <a:lnTo>
                    <a:pt x="45021" y="12588"/>
                  </a:lnTo>
                  <a:lnTo>
                    <a:pt x="44946" y="12796"/>
                  </a:lnTo>
                  <a:lnTo>
                    <a:pt x="44851" y="12985"/>
                  </a:lnTo>
                  <a:lnTo>
                    <a:pt x="44738" y="13155"/>
                  </a:lnTo>
                  <a:lnTo>
                    <a:pt x="44738" y="13155"/>
                  </a:lnTo>
                  <a:lnTo>
                    <a:pt x="44624" y="13250"/>
                  </a:lnTo>
                  <a:lnTo>
                    <a:pt x="44511" y="13306"/>
                  </a:lnTo>
                  <a:lnTo>
                    <a:pt x="44379" y="13363"/>
                  </a:lnTo>
                  <a:lnTo>
                    <a:pt x="44246" y="13401"/>
                  </a:lnTo>
                  <a:lnTo>
                    <a:pt x="43982" y="13458"/>
                  </a:lnTo>
                  <a:lnTo>
                    <a:pt x="43698" y="13476"/>
                  </a:lnTo>
                  <a:lnTo>
                    <a:pt x="43698" y="13476"/>
                  </a:lnTo>
                  <a:lnTo>
                    <a:pt x="43585" y="13476"/>
                  </a:lnTo>
                  <a:lnTo>
                    <a:pt x="43490" y="13458"/>
                  </a:lnTo>
                  <a:lnTo>
                    <a:pt x="43377" y="13420"/>
                  </a:lnTo>
                  <a:lnTo>
                    <a:pt x="43282" y="13382"/>
                  </a:lnTo>
                  <a:lnTo>
                    <a:pt x="43188" y="13325"/>
                  </a:lnTo>
                  <a:lnTo>
                    <a:pt x="43112" y="13250"/>
                  </a:lnTo>
                  <a:lnTo>
                    <a:pt x="43037" y="13155"/>
                  </a:lnTo>
                  <a:lnTo>
                    <a:pt x="42999" y="13061"/>
                  </a:lnTo>
                  <a:lnTo>
                    <a:pt x="42999" y="13061"/>
                  </a:lnTo>
                  <a:close/>
                  <a:moveTo>
                    <a:pt x="40164" y="12777"/>
                  </a:moveTo>
                  <a:lnTo>
                    <a:pt x="40164" y="12777"/>
                  </a:lnTo>
                  <a:lnTo>
                    <a:pt x="40050" y="12777"/>
                  </a:lnTo>
                  <a:lnTo>
                    <a:pt x="39975" y="12739"/>
                  </a:lnTo>
                  <a:lnTo>
                    <a:pt x="39880" y="12702"/>
                  </a:lnTo>
                  <a:lnTo>
                    <a:pt x="39824" y="12664"/>
                  </a:lnTo>
                  <a:lnTo>
                    <a:pt x="39767" y="12607"/>
                  </a:lnTo>
                  <a:lnTo>
                    <a:pt x="39710" y="12531"/>
                  </a:lnTo>
                  <a:lnTo>
                    <a:pt x="39672" y="12437"/>
                  </a:lnTo>
                  <a:lnTo>
                    <a:pt x="39635" y="12342"/>
                  </a:lnTo>
                  <a:lnTo>
                    <a:pt x="39635" y="12342"/>
                  </a:lnTo>
                  <a:lnTo>
                    <a:pt x="39578" y="12191"/>
                  </a:lnTo>
                  <a:lnTo>
                    <a:pt x="39540" y="12040"/>
                  </a:lnTo>
                  <a:lnTo>
                    <a:pt x="39521" y="11870"/>
                  </a:lnTo>
                  <a:lnTo>
                    <a:pt x="39502" y="11700"/>
                  </a:lnTo>
                  <a:lnTo>
                    <a:pt x="39502" y="11378"/>
                  </a:lnTo>
                  <a:lnTo>
                    <a:pt x="39521" y="11038"/>
                  </a:lnTo>
                  <a:lnTo>
                    <a:pt x="39521" y="11038"/>
                  </a:lnTo>
                  <a:lnTo>
                    <a:pt x="39540" y="10963"/>
                  </a:lnTo>
                  <a:lnTo>
                    <a:pt x="39559" y="10868"/>
                  </a:lnTo>
                  <a:lnTo>
                    <a:pt x="39597" y="10811"/>
                  </a:lnTo>
                  <a:lnTo>
                    <a:pt x="39653" y="10736"/>
                  </a:lnTo>
                  <a:lnTo>
                    <a:pt x="39767" y="10622"/>
                  </a:lnTo>
                  <a:lnTo>
                    <a:pt x="39918" y="10509"/>
                  </a:lnTo>
                  <a:lnTo>
                    <a:pt x="39918" y="10509"/>
                  </a:lnTo>
                  <a:lnTo>
                    <a:pt x="40220" y="10301"/>
                  </a:lnTo>
                  <a:lnTo>
                    <a:pt x="40220" y="10301"/>
                  </a:lnTo>
                  <a:lnTo>
                    <a:pt x="40485" y="10263"/>
                  </a:lnTo>
                  <a:lnTo>
                    <a:pt x="40485" y="10263"/>
                  </a:lnTo>
                  <a:lnTo>
                    <a:pt x="40939" y="10169"/>
                  </a:lnTo>
                  <a:lnTo>
                    <a:pt x="40939" y="10169"/>
                  </a:lnTo>
                  <a:lnTo>
                    <a:pt x="41014" y="10244"/>
                  </a:lnTo>
                  <a:lnTo>
                    <a:pt x="41071" y="10320"/>
                  </a:lnTo>
                  <a:lnTo>
                    <a:pt x="41147" y="10528"/>
                  </a:lnTo>
                  <a:lnTo>
                    <a:pt x="41184" y="10717"/>
                  </a:lnTo>
                  <a:lnTo>
                    <a:pt x="41222" y="10925"/>
                  </a:lnTo>
                  <a:lnTo>
                    <a:pt x="41222" y="10925"/>
                  </a:lnTo>
                  <a:lnTo>
                    <a:pt x="41241" y="11133"/>
                  </a:lnTo>
                  <a:lnTo>
                    <a:pt x="41222" y="11341"/>
                  </a:lnTo>
                  <a:lnTo>
                    <a:pt x="41203" y="11549"/>
                  </a:lnTo>
                  <a:lnTo>
                    <a:pt x="41165" y="11756"/>
                  </a:lnTo>
                  <a:lnTo>
                    <a:pt x="41090" y="11946"/>
                  </a:lnTo>
                  <a:lnTo>
                    <a:pt x="40995" y="12135"/>
                  </a:lnTo>
                  <a:lnTo>
                    <a:pt x="40882" y="12305"/>
                  </a:lnTo>
                  <a:lnTo>
                    <a:pt x="40750" y="12456"/>
                  </a:lnTo>
                  <a:lnTo>
                    <a:pt x="40750" y="12456"/>
                  </a:lnTo>
                  <a:lnTo>
                    <a:pt x="40636" y="12569"/>
                  </a:lnTo>
                  <a:lnTo>
                    <a:pt x="40523" y="12683"/>
                  </a:lnTo>
                  <a:lnTo>
                    <a:pt x="40372" y="12758"/>
                  </a:lnTo>
                  <a:lnTo>
                    <a:pt x="40296" y="12777"/>
                  </a:lnTo>
                  <a:lnTo>
                    <a:pt x="40220" y="12796"/>
                  </a:lnTo>
                  <a:lnTo>
                    <a:pt x="40220" y="12796"/>
                  </a:lnTo>
                  <a:lnTo>
                    <a:pt x="40164" y="12777"/>
                  </a:lnTo>
                  <a:lnTo>
                    <a:pt x="40164" y="12777"/>
                  </a:lnTo>
                  <a:close/>
                  <a:moveTo>
                    <a:pt x="35155" y="95"/>
                  </a:moveTo>
                  <a:lnTo>
                    <a:pt x="35155" y="95"/>
                  </a:lnTo>
                  <a:lnTo>
                    <a:pt x="35174" y="416"/>
                  </a:lnTo>
                  <a:lnTo>
                    <a:pt x="35174" y="567"/>
                  </a:lnTo>
                  <a:lnTo>
                    <a:pt x="35174" y="719"/>
                  </a:lnTo>
                  <a:lnTo>
                    <a:pt x="35174" y="719"/>
                  </a:lnTo>
                  <a:lnTo>
                    <a:pt x="35174" y="794"/>
                  </a:lnTo>
                  <a:lnTo>
                    <a:pt x="35174" y="794"/>
                  </a:lnTo>
                  <a:lnTo>
                    <a:pt x="35117" y="1210"/>
                  </a:lnTo>
                  <a:lnTo>
                    <a:pt x="35042" y="1607"/>
                  </a:lnTo>
                  <a:lnTo>
                    <a:pt x="34985" y="2023"/>
                  </a:lnTo>
                  <a:lnTo>
                    <a:pt x="34947" y="2439"/>
                  </a:lnTo>
                  <a:lnTo>
                    <a:pt x="34947" y="2439"/>
                  </a:lnTo>
                  <a:lnTo>
                    <a:pt x="34928" y="2949"/>
                  </a:lnTo>
                  <a:lnTo>
                    <a:pt x="34928" y="3459"/>
                  </a:lnTo>
                  <a:lnTo>
                    <a:pt x="34928" y="3459"/>
                  </a:lnTo>
                  <a:lnTo>
                    <a:pt x="34947" y="3667"/>
                  </a:lnTo>
                  <a:lnTo>
                    <a:pt x="34947" y="3875"/>
                  </a:lnTo>
                  <a:lnTo>
                    <a:pt x="34947" y="3875"/>
                  </a:lnTo>
                  <a:lnTo>
                    <a:pt x="34947" y="3951"/>
                  </a:lnTo>
                  <a:lnTo>
                    <a:pt x="34909" y="3969"/>
                  </a:lnTo>
                  <a:lnTo>
                    <a:pt x="34872" y="3969"/>
                  </a:lnTo>
                  <a:lnTo>
                    <a:pt x="34872" y="3969"/>
                  </a:lnTo>
                  <a:lnTo>
                    <a:pt x="34777" y="3875"/>
                  </a:lnTo>
                  <a:lnTo>
                    <a:pt x="34702" y="3762"/>
                  </a:lnTo>
                  <a:lnTo>
                    <a:pt x="34550" y="3535"/>
                  </a:lnTo>
                  <a:lnTo>
                    <a:pt x="34550" y="3535"/>
                  </a:lnTo>
                  <a:lnTo>
                    <a:pt x="34153" y="3006"/>
                  </a:lnTo>
                  <a:lnTo>
                    <a:pt x="34153" y="3006"/>
                  </a:lnTo>
                  <a:lnTo>
                    <a:pt x="33889" y="2646"/>
                  </a:lnTo>
                  <a:lnTo>
                    <a:pt x="33586" y="2212"/>
                  </a:lnTo>
                  <a:lnTo>
                    <a:pt x="33454" y="1985"/>
                  </a:lnTo>
                  <a:lnTo>
                    <a:pt x="33341" y="1777"/>
                  </a:lnTo>
                  <a:lnTo>
                    <a:pt x="33284" y="1550"/>
                  </a:lnTo>
                  <a:lnTo>
                    <a:pt x="33265" y="1456"/>
                  </a:lnTo>
                  <a:lnTo>
                    <a:pt x="33265" y="1361"/>
                  </a:lnTo>
                  <a:lnTo>
                    <a:pt x="33265" y="1361"/>
                  </a:lnTo>
                  <a:lnTo>
                    <a:pt x="33265" y="1286"/>
                  </a:lnTo>
                  <a:lnTo>
                    <a:pt x="33303" y="1210"/>
                  </a:lnTo>
                  <a:lnTo>
                    <a:pt x="33341" y="1153"/>
                  </a:lnTo>
                  <a:lnTo>
                    <a:pt x="33378" y="1097"/>
                  </a:lnTo>
                  <a:lnTo>
                    <a:pt x="33511" y="1002"/>
                  </a:lnTo>
                  <a:lnTo>
                    <a:pt x="33624" y="908"/>
                  </a:lnTo>
                  <a:lnTo>
                    <a:pt x="33624" y="908"/>
                  </a:lnTo>
                  <a:lnTo>
                    <a:pt x="33756" y="794"/>
                  </a:lnTo>
                  <a:lnTo>
                    <a:pt x="33756" y="794"/>
                  </a:lnTo>
                  <a:lnTo>
                    <a:pt x="34040" y="548"/>
                  </a:lnTo>
                  <a:lnTo>
                    <a:pt x="34305" y="303"/>
                  </a:lnTo>
                  <a:lnTo>
                    <a:pt x="34305" y="303"/>
                  </a:lnTo>
                  <a:lnTo>
                    <a:pt x="34513" y="114"/>
                  </a:lnTo>
                  <a:lnTo>
                    <a:pt x="34645" y="19"/>
                  </a:lnTo>
                  <a:lnTo>
                    <a:pt x="34683" y="0"/>
                  </a:lnTo>
                  <a:lnTo>
                    <a:pt x="34720" y="19"/>
                  </a:lnTo>
                  <a:lnTo>
                    <a:pt x="34720" y="19"/>
                  </a:lnTo>
                  <a:lnTo>
                    <a:pt x="34720" y="38"/>
                  </a:lnTo>
                  <a:lnTo>
                    <a:pt x="34702" y="76"/>
                  </a:lnTo>
                  <a:lnTo>
                    <a:pt x="34702" y="76"/>
                  </a:lnTo>
                  <a:lnTo>
                    <a:pt x="34588" y="152"/>
                  </a:lnTo>
                  <a:lnTo>
                    <a:pt x="34475" y="246"/>
                  </a:lnTo>
                  <a:lnTo>
                    <a:pt x="34248" y="454"/>
                  </a:lnTo>
                  <a:lnTo>
                    <a:pt x="34248" y="454"/>
                  </a:lnTo>
                  <a:lnTo>
                    <a:pt x="33889" y="794"/>
                  </a:lnTo>
                  <a:lnTo>
                    <a:pt x="35098" y="794"/>
                  </a:lnTo>
                  <a:lnTo>
                    <a:pt x="35098" y="794"/>
                  </a:lnTo>
                  <a:lnTo>
                    <a:pt x="35098" y="719"/>
                  </a:lnTo>
                  <a:lnTo>
                    <a:pt x="35098" y="719"/>
                  </a:lnTo>
                  <a:lnTo>
                    <a:pt x="35098" y="567"/>
                  </a:lnTo>
                  <a:lnTo>
                    <a:pt x="35098" y="416"/>
                  </a:lnTo>
                  <a:lnTo>
                    <a:pt x="35080" y="95"/>
                  </a:lnTo>
                  <a:lnTo>
                    <a:pt x="35080" y="95"/>
                  </a:lnTo>
                  <a:lnTo>
                    <a:pt x="35098" y="76"/>
                  </a:lnTo>
                  <a:lnTo>
                    <a:pt x="35117" y="57"/>
                  </a:lnTo>
                  <a:lnTo>
                    <a:pt x="35155" y="76"/>
                  </a:lnTo>
                  <a:lnTo>
                    <a:pt x="35155" y="95"/>
                  </a:lnTo>
                  <a:lnTo>
                    <a:pt x="35155" y="95"/>
                  </a:lnTo>
                  <a:close/>
                  <a:moveTo>
                    <a:pt x="28729" y="6427"/>
                  </a:moveTo>
                  <a:lnTo>
                    <a:pt x="28729" y="6427"/>
                  </a:lnTo>
                  <a:lnTo>
                    <a:pt x="28823" y="6540"/>
                  </a:lnTo>
                  <a:lnTo>
                    <a:pt x="28918" y="6672"/>
                  </a:lnTo>
                  <a:lnTo>
                    <a:pt x="28937" y="6729"/>
                  </a:lnTo>
                  <a:lnTo>
                    <a:pt x="28956" y="6805"/>
                  </a:lnTo>
                  <a:lnTo>
                    <a:pt x="28956" y="6880"/>
                  </a:lnTo>
                  <a:lnTo>
                    <a:pt x="28918" y="6956"/>
                  </a:lnTo>
                  <a:lnTo>
                    <a:pt x="28918" y="6956"/>
                  </a:lnTo>
                  <a:lnTo>
                    <a:pt x="28729" y="7409"/>
                  </a:lnTo>
                  <a:lnTo>
                    <a:pt x="28521" y="7882"/>
                  </a:lnTo>
                  <a:lnTo>
                    <a:pt x="28521" y="7882"/>
                  </a:lnTo>
                  <a:lnTo>
                    <a:pt x="28408" y="8052"/>
                  </a:lnTo>
                  <a:lnTo>
                    <a:pt x="28351" y="8146"/>
                  </a:lnTo>
                  <a:lnTo>
                    <a:pt x="28294" y="8203"/>
                  </a:lnTo>
                  <a:lnTo>
                    <a:pt x="28294" y="8203"/>
                  </a:lnTo>
                  <a:lnTo>
                    <a:pt x="28162" y="8279"/>
                  </a:lnTo>
                  <a:lnTo>
                    <a:pt x="28049" y="8336"/>
                  </a:lnTo>
                  <a:lnTo>
                    <a:pt x="27897" y="8373"/>
                  </a:lnTo>
                  <a:lnTo>
                    <a:pt x="27765" y="8392"/>
                  </a:lnTo>
                  <a:lnTo>
                    <a:pt x="27765" y="8392"/>
                  </a:lnTo>
                  <a:lnTo>
                    <a:pt x="27595" y="8336"/>
                  </a:lnTo>
                  <a:lnTo>
                    <a:pt x="27425" y="8279"/>
                  </a:lnTo>
                  <a:lnTo>
                    <a:pt x="27274" y="8203"/>
                  </a:lnTo>
                  <a:lnTo>
                    <a:pt x="27122" y="8109"/>
                  </a:lnTo>
                  <a:lnTo>
                    <a:pt x="27122" y="8109"/>
                  </a:lnTo>
                  <a:lnTo>
                    <a:pt x="27047" y="8033"/>
                  </a:lnTo>
                  <a:lnTo>
                    <a:pt x="27009" y="7939"/>
                  </a:lnTo>
                  <a:lnTo>
                    <a:pt x="26952" y="7731"/>
                  </a:lnTo>
                  <a:lnTo>
                    <a:pt x="26952" y="7731"/>
                  </a:lnTo>
                  <a:lnTo>
                    <a:pt x="26820" y="7504"/>
                  </a:lnTo>
                  <a:lnTo>
                    <a:pt x="26707" y="7277"/>
                  </a:lnTo>
                  <a:lnTo>
                    <a:pt x="26480" y="6805"/>
                  </a:lnTo>
                  <a:lnTo>
                    <a:pt x="26480" y="6805"/>
                  </a:lnTo>
                  <a:lnTo>
                    <a:pt x="26348" y="6445"/>
                  </a:lnTo>
                  <a:lnTo>
                    <a:pt x="26272" y="6256"/>
                  </a:lnTo>
                  <a:lnTo>
                    <a:pt x="26234" y="6049"/>
                  </a:lnTo>
                  <a:lnTo>
                    <a:pt x="26196" y="5860"/>
                  </a:lnTo>
                  <a:lnTo>
                    <a:pt x="26196" y="5652"/>
                  </a:lnTo>
                  <a:lnTo>
                    <a:pt x="26215" y="5463"/>
                  </a:lnTo>
                  <a:lnTo>
                    <a:pt x="26272" y="5274"/>
                  </a:lnTo>
                  <a:lnTo>
                    <a:pt x="26272" y="5274"/>
                  </a:lnTo>
                  <a:lnTo>
                    <a:pt x="26329" y="5179"/>
                  </a:lnTo>
                  <a:lnTo>
                    <a:pt x="26404" y="5104"/>
                  </a:lnTo>
                  <a:lnTo>
                    <a:pt x="26480" y="5047"/>
                  </a:lnTo>
                  <a:lnTo>
                    <a:pt x="26555" y="4990"/>
                  </a:lnTo>
                  <a:lnTo>
                    <a:pt x="26744" y="4877"/>
                  </a:lnTo>
                  <a:lnTo>
                    <a:pt x="26915" y="4763"/>
                  </a:lnTo>
                  <a:lnTo>
                    <a:pt x="26915" y="4763"/>
                  </a:lnTo>
                  <a:lnTo>
                    <a:pt x="27293" y="4536"/>
                  </a:lnTo>
                  <a:lnTo>
                    <a:pt x="27500" y="4423"/>
                  </a:lnTo>
                  <a:lnTo>
                    <a:pt x="27708" y="4347"/>
                  </a:lnTo>
                  <a:lnTo>
                    <a:pt x="27708" y="4347"/>
                  </a:lnTo>
                  <a:lnTo>
                    <a:pt x="27897" y="4291"/>
                  </a:lnTo>
                  <a:lnTo>
                    <a:pt x="27973" y="4291"/>
                  </a:lnTo>
                  <a:lnTo>
                    <a:pt x="28049" y="4291"/>
                  </a:lnTo>
                  <a:lnTo>
                    <a:pt x="28162" y="4347"/>
                  </a:lnTo>
                  <a:lnTo>
                    <a:pt x="28275" y="4423"/>
                  </a:lnTo>
                  <a:lnTo>
                    <a:pt x="28370" y="4536"/>
                  </a:lnTo>
                  <a:lnTo>
                    <a:pt x="28445" y="4669"/>
                  </a:lnTo>
                  <a:lnTo>
                    <a:pt x="28616" y="4952"/>
                  </a:lnTo>
                  <a:lnTo>
                    <a:pt x="28616" y="4952"/>
                  </a:lnTo>
                  <a:lnTo>
                    <a:pt x="28748" y="5217"/>
                  </a:lnTo>
                  <a:lnTo>
                    <a:pt x="28805" y="5368"/>
                  </a:lnTo>
                  <a:lnTo>
                    <a:pt x="28823" y="5519"/>
                  </a:lnTo>
                  <a:lnTo>
                    <a:pt x="28842" y="5652"/>
                  </a:lnTo>
                  <a:lnTo>
                    <a:pt x="28842" y="5803"/>
                  </a:lnTo>
                  <a:lnTo>
                    <a:pt x="28805" y="5954"/>
                  </a:lnTo>
                  <a:lnTo>
                    <a:pt x="28748" y="6105"/>
                  </a:lnTo>
                  <a:lnTo>
                    <a:pt x="28748" y="6105"/>
                  </a:lnTo>
                  <a:lnTo>
                    <a:pt x="28729" y="6181"/>
                  </a:lnTo>
                  <a:lnTo>
                    <a:pt x="28691" y="6275"/>
                  </a:lnTo>
                  <a:lnTo>
                    <a:pt x="28691" y="6351"/>
                  </a:lnTo>
                  <a:lnTo>
                    <a:pt x="28729" y="6427"/>
                  </a:lnTo>
                  <a:lnTo>
                    <a:pt x="28729" y="6427"/>
                  </a:lnTo>
                  <a:close/>
                  <a:moveTo>
                    <a:pt x="10944" y="9299"/>
                  </a:moveTo>
                  <a:lnTo>
                    <a:pt x="10944" y="9299"/>
                  </a:lnTo>
                  <a:lnTo>
                    <a:pt x="10981" y="9488"/>
                  </a:lnTo>
                  <a:lnTo>
                    <a:pt x="11000" y="9677"/>
                  </a:lnTo>
                  <a:lnTo>
                    <a:pt x="11019" y="9866"/>
                  </a:lnTo>
                  <a:lnTo>
                    <a:pt x="11019" y="10055"/>
                  </a:lnTo>
                  <a:lnTo>
                    <a:pt x="10981" y="10415"/>
                  </a:lnTo>
                  <a:lnTo>
                    <a:pt x="10944" y="10793"/>
                  </a:lnTo>
                  <a:lnTo>
                    <a:pt x="10944" y="10793"/>
                  </a:lnTo>
                  <a:lnTo>
                    <a:pt x="10906" y="11095"/>
                  </a:lnTo>
                  <a:lnTo>
                    <a:pt x="10868" y="11246"/>
                  </a:lnTo>
                  <a:lnTo>
                    <a:pt x="10830" y="11378"/>
                  </a:lnTo>
                  <a:lnTo>
                    <a:pt x="10830" y="11378"/>
                  </a:lnTo>
                  <a:lnTo>
                    <a:pt x="10792" y="11492"/>
                  </a:lnTo>
                  <a:lnTo>
                    <a:pt x="10717" y="11549"/>
                  </a:lnTo>
                  <a:lnTo>
                    <a:pt x="10622" y="11586"/>
                  </a:lnTo>
                  <a:lnTo>
                    <a:pt x="10509" y="11586"/>
                  </a:lnTo>
                  <a:lnTo>
                    <a:pt x="10509" y="11586"/>
                  </a:lnTo>
                  <a:lnTo>
                    <a:pt x="10188" y="11549"/>
                  </a:lnTo>
                  <a:lnTo>
                    <a:pt x="10017" y="11530"/>
                  </a:lnTo>
                  <a:lnTo>
                    <a:pt x="9942" y="11492"/>
                  </a:lnTo>
                  <a:lnTo>
                    <a:pt x="9866" y="11454"/>
                  </a:lnTo>
                  <a:lnTo>
                    <a:pt x="9866" y="11454"/>
                  </a:lnTo>
                  <a:lnTo>
                    <a:pt x="9828" y="11416"/>
                  </a:lnTo>
                  <a:lnTo>
                    <a:pt x="9791" y="11360"/>
                  </a:lnTo>
                  <a:lnTo>
                    <a:pt x="9734" y="11227"/>
                  </a:lnTo>
                  <a:lnTo>
                    <a:pt x="9734" y="11227"/>
                  </a:lnTo>
                  <a:lnTo>
                    <a:pt x="9602" y="10925"/>
                  </a:lnTo>
                  <a:lnTo>
                    <a:pt x="9545" y="10755"/>
                  </a:lnTo>
                  <a:lnTo>
                    <a:pt x="9488" y="10566"/>
                  </a:lnTo>
                  <a:lnTo>
                    <a:pt x="9450" y="10396"/>
                  </a:lnTo>
                  <a:lnTo>
                    <a:pt x="9432" y="10226"/>
                  </a:lnTo>
                  <a:lnTo>
                    <a:pt x="9450" y="10055"/>
                  </a:lnTo>
                  <a:lnTo>
                    <a:pt x="9469" y="9980"/>
                  </a:lnTo>
                  <a:lnTo>
                    <a:pt x="9507" y="9904"/>
                  </a:lnTo>
                  <a:lnTo>
                    <a:pt x="9507" y="9904"/>
                  </a:lnTo>
                  <a:lnTo>
                    <a:pt x="9658" y="9715"/>
                  </a:lnTo>
                  <a:lnTo>
                    <a:pt x="9810" y="9545"/>
                  </a:lnTo>
                  <a:lnTo>
                    <a:pt x="10131" y="9205"/>
                  </a:lnTo>
                  <a:lnTo>
                    <a:pt x="10131" y="9205"/>
                  </a:lnTo>
                  <a:lnTo>
                    <a:pt x="10282" y="9054"/>
                  </a:lnTo>
                  <a:lnTo>
                    <a:pt x="10377" y="8978"/>
                  </a:lnTo>
                  <a:lnTo>
                    <a:pt x="10414" y="8978"/>
                  </a:lnTo>
                  <a:lnTo>
                    <a:pt x="10433" y="8997"/>
                  </a:lnTo>
                  <a:lnTo>
                    <a:pt x="10433" y="8997"/>
                  </a:lnTo>
                  <a:lnTo>
                    <a:pt x="10433" y="9016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71" y="9016"/>
                  </a:lnTo>
                  <a:lnTo>
                    <a:pt x="10528" y="9035"/>
                  </a:lnTo>
                  <a:lnTo>
                    <a:pt x="10641" y="9054"/>
                  </a:lnTo>
                  <a:lnTo>
                    <a:pt x="10641" y="9054"/>
                  </a:lnTo>
                  <a:lnTo>
                    <a:pt x="10736" y="9073"/>
                  </a:lnTo>
                  <a:lnTo>
                    <a:pt x="10830" y="9129"/>
                  </a:lnTo>
                  <a:lnTo>
                    <a:pt x="10906" y="9205"/>
                  </a:lnTo>
                  <a:lnTo>
                    <a:pt x="10944" y="9299"/>
                  </a:lnTo>
                  <a:lnTo>
                    <a:pt x="10944" y="9299"/>
                  </a:lnTo>
                  <a:close/>
                  <a:moveTo>
                    <a:pt x="12456" y="5822"/>
                  </a:moveTo>
                  <a:lnTo>
                    <a:pt x="12456" y="5822"/>
                  </a:lnTo>
                  <a:lnTo>
                    <a:pt x="11889" y="5652"/>
                  </a:lnTo>
                  <a:lnTo>
                    <a:pt x="11605" y="5576"/>
                  </a:lnTo>
                  <a:lnTo>
                    <a:pt x="11341" y="5482"/>
                  </a:lnTo>
                  <a:lnTo>
                    <a:pt x="11341" y="5482"/>
                  </a:lnTo>
                  <a:lnTo>
                    <a:pt x="11038" y="5349"/>
                  </a:lnTo>
                  <a:lnTo>
                    <a:pt x="10736" y="5198"/>
                  </a:lnTo>
                  <a:lnTo>
                    <a:pt x="10131" y="4877"/>
                  </a:lnTo>
                  <a:lnTo>
                    <a:pt x="10131" y="4877"/>
                  </a:lnTo>
                  <a:lnTo>
                    <a:pt x="9942" y="4782"/>
                  </a:lnTo>
                  <a:lnTo>
                    <a:pt x="9753" y="4650"/>
                  </a:lnTo>
                  <a:lnTo>
                    <a:pt x="9677" y="4593"/>
                  </a:lnTo>
                  <a:lnTo>
                    <a:pt x="9602" y="4518"/>
                  </a:lnTo>
                  <a:lnTo>
                    <a:pt x="9526" y="4442"/>
                  </a:lnTo>
                  <a:lnTo>
                    <a:pt x="9469" y="4347"/>
                  </a:lnTo>
                  <a:lnTo>
                    <a:pt x="9469" y="4347"/>
                  </a:lnTo>
                  <a:lnTo>
                    <a:pt x="9564" y="4121"/>
                  </a:lnTo>
                  <a:lnTo>
                    <a:pt x="9564" y="4121"/>
                  </a:lnTo>
                  <a:lnTo>
                    <a:pt x="10188" y="2665"/>
                  </a:lnTo>
                  <a:lnTo>
                    <a:pt x="10188" y="2665"/>
                  </a:lnTo>
                  <a:lnTo>
                    <a:pt x="10206" y="2609"/>
                  </a:lnTo>
                  <a:lnTo>
                    <a:pt x="10206" y="2609"/>
                  </a:lnTo>
                  <a:lnTo>
                    <a:pt x="10433" y="2174"/>
                  </a:lnTo>
                  <a:lnTo>
                    <a:pt x="10433" y="2174"/>
                  </a:lnTo>
                  <a:lnTo>
                    <a:pt x="10528" y="2023"/>
                  </a:lnTo>
                  <a:lnTo>
                    <a:pt x="10622" y="1890"/>
                  </a:lnTo>
                  <a:lnTo>
                    <a:pt x="10679" y="1834"/>
                  </a:lnTo>
                  <a:lnTo>
                    <a:pt x="10736" y="1777"/>
                  </a:lnTo>
                  <a:lnTo>
                    <a:pt x="10811" y="1720"/>
                  </a:lnTo>
                  <a:lnTo>
                    <a:pt x="10906" y="1701"/>
                  </a:lnTo>
                  <a:lnTo>
                    <a:pt x="10906" y="1701"/>
                  </a:lnTo>
                  <a:lnTo>
                    <a:pt x="11227" y="1645"/>
                  </a:lnTo>
                  <a:lnTo>
                    <a:pt x="11397" y="1607"/>
                  </a:lnTo>
                  <a:lnTo>
                    <a:pt x="11567" y="1607"/>
                  </a:lnTo>
                  <a:lnTo>
                    <a:pt x="11737" y="1607"/>
                  </a:lnTo>
                  <a:lnTo>
                    <a:pt x="11908" y="1626"/>
                  </a:lnTo>
                  <a:lnTo>
                    <a:pt x="12078" y="1664"/>
                  </a:lnTo>
                  <a:lnTo>
                    <a:pt x="12229" y="1720"/>
                  </a:lnTo>
                  <a:lnTo>
                    <a:pt x="12229" y="1720"/>
                  </a:lnTo>
                  <a:lnTo>
                    <a:pt x="12399" y="1815"/>
                  </a:lnTo>
                  <a:lnTo>
                    <a:pt x="12550" y="1909"/>
                  </a:lnTo>
                  <a:lnTo>
                    <a:pt x="12701" y="2023"/>
                  </a:lnTo>
                  <a:lnTo>
                    <a:pt x="12834" y="2155"/>
                  </a:lnTo>
                  <a:lnTo>
                    <a:pt x="12834" y="2155"/>
                  </a:lnTo>
                  <a:lnTo>
                    <a:pt x="12928" y="2287"/>
                  </a:lnTo>
                  <a:lnTo>
                    <a:pt x="13023" y="2420"/>
                  </a:lnTo>
                  <a:lnTo>
                    <a:pt x="13231" y="2684"/>
                  </a:lnTo>
                  <a:lnTo>
                    <a:pt x="13231" y="2684"/>
                  </a:lnTo>
                  <a:lnTo>
                    <a:pt x="13325" y="2798"/>
                  </a:lnTo>
                  <a:lnTo>
                    <a:pt x="13438" y="2911"/>
                  </a:lnTo>
                  <a:lnTo>
                    <a:pt x="13552" y="3006"/>
                  </a:lnTo>
                  <a:lnTo>
                    <a:pt x="13665" y="3119"/>
                  </a:lnTo>
                  <a:lnTo>
                    <a:pt x="13665" y="3119"/>
                  </a:lnTo>
                  <a:lnTo>
                    <a:pt x="13741" y="3308"/>
                  </a:lnTo>
                  <a:lnTo>
                    <a:pt x="13816" y="3478"/>
                  </a:lnTo>
                  <a:lnTo>
                    <a:pt x="13854" y="3667"/>
                  </a:lnTo>
                  <a:lnTo>
                    <a:pt x="13892" y="3875"/>
                  </a:lnTo>
                  <a:lnTo>
                    <a:pt x="13892" y="3875"/>
                  </a:lnTo>
                  <a:lnTo>
                    <a:pt x="13930" y="4102"/>
                  </a:lnTo>
                  <a:lnTo>
                    <a:pt x="13949" y="4329"/>
                  </a:lnTo>
                  <a:lnTo>
                    <a:pt x="13930" y="4555"/>
                  </a:lnTo>
                  <a:lnTo>
                    <a:pt x="13911" y="4650"/>
                  </a:lnTo>
                  <a:lnTo>
                    <a:pt x="13873" y="4763"/>
                  </a:lnTo>
                  <a:lnTo>
                    <a:pt x="13873" y="4763"/>
                  </a:lnTo>
                  <a:lnTo>
                    <a:pt x="13798" y="4933"/>
                  </a:lnTo>
                  <a:lnTo>
                    <a:pt x="13722" y="5104"/>
                  </a:lnTo>
                  <a:lnTo>
                    <a:pt x="13722" y="5104"/>
                  </a:lnTo>
                  <a:lnTo>
                    <a:pt x="13590" y="5311"/>
                  </a:lnTo>
                  <a:lnTo>
                    <a:pt x="13514" y="5425"/>
                  </a:lnTo>
                  <a:lnTo>
                    <a:pt x="13420" y="5500"/>
                  </a:lnTo>
                  <a:lnTo>
                    <a:pt x="13420" y="5500"/>
                  </a:lnTo>
                  <a:lnTo>
                    <a:pt x="13249" y="5633"/>
                  </a:lnTo>
                  <a:lnTo>
                    <a:pt x="13042" y="5727"/>
                  </a:lnTo>
                  <a:lnTo>
                    <a:pt x="12834" y="5803"/>
                  </a:lnTo>
                  <a:lnTo>
                    <a:pt x="12720" y="5822"/>
                  </a:lnTo>
                  <a:lnTo>
                    <a:pt x="12626" y="5841"/>
                  </a:lnTo>
                  <a:lnTo>
                    <a:pt x="12626" y="5841"/>
                  </a:lnTo>
                  <a:lnTo>
                    <a:pt x="12456" y="5822"/>
                  </a:lnTo>
                  <a:lnTo>
                    <a:pt x="12456" y="5822"/>
                  </a:lnTo>
                  <a:close/>
                  <a:moveTo>
                    <a:pt x="8770" y="14762"/>
                  </a:moveTo>
                  <a:lnTo>
                    <a:pt x="8770" y="14762"/>
                  </a:lnTo>
                  <a:lnTo>
                    <a:pt x="8789" y="15064"/>
                  </a:lnTo>
                  <a:lnTo>
                    <a:pt x="8789" y="15291"/>
                  </a:lnTo>
                  <a:lnTo>
                    <a:pt x="8789" y="15499"/>
                  </a:lnTo>
                  <a:lnTo>
                    <a:pt x="8751" y="15688"/>
                  </a:lnTo>
                  <a:lnTo>
                    <a:pt x="8713" y="15782"/>
                  </a:lnTo>
                  <a:lnTo>
                    <a:pt x="8676" y="15858"/>
                  </a:lnTo>
                  <a:lnTo>
                    <a:pt x="8638" y="15915"/>
                  </a:lnTo>
                  <a:lnTo>
                    <a:pt x="8581" y="15952"/>
                  </a:lnTo>
                  <a:lnTo>
                    <a:pt x="8505" y="15952"/>
                  </a:lnTo>
                  <a:lnTo>
                    <a:pt x="8430" y="15952"/>
                  </a:lnTo>
                  <a:lnTo>
                    <a:pt x="8430" y="15952"/>
                  </a:lnTo>
                  <a:lnTo>
                    <a:pt x="8279" y="15877"/>
                  </a:lnTo>
                  <a:lnTo>
                    <a:pt x="8127" y="15782"/>
                  </a:lnTo>
                  <a:lnTo>
                    <a:pt x="8052" y="15726"/>
                  </a:lnTo>
                  <a:lnTo>
                    <a:pt x="7995" y="15650"/>
                  </a:lnTo>
                  <a:lnTo>
                    <a:pt x="7957" y="15574"/>
                  </a:lnTo>
                  <a:lnTo>
                    <a:pt x="7920" y="15499"/>
                  </a:lnTo>
                  <a:lnTo>
                    <a:pt x="7920" y="15499"/>
                  </a:lnTo>
                  <a:lnTo>
                    <a:pt x="7787" y="15045"/>
                  </a:lnTo>
                  <a:lnTo>
                    <a:pt x="7674" y="14592"/>
                  </a:lnTo>
                  <a:lnTo>
                    <a:pt x="7674" y="14592"/>
                  </a:lnTo>
                  <a:lnTo>
                    <a:pt x="7636" y="14592"/>
                  </a:lnTo>
                  <a:lnTo>
                    <a:pt x="7617" y="14573"/>
                  </a:lnTo>
                  <a:lnTo>
                    <a:pt x="7617" y="14573"/>
                  </a:lnTo>
                  <a:lnTo>
                    <a:pt x="7523" y="14232"/>
                  </a:lnTo>
                  <a:lnTo>
                    <a:pt x="7523" y="14232"/>
                  </a:lnTo>
                  <a:lnTo>
                    <a:pt x="7485" y="14081"/>
                  </a:lnTo>
                  <a:lnTo>
                    <a:pt x="7466" y="13911"/>
                  </a:lnTo>
                  <a:lnTo>
                    <a:pt x="7447" y="13741"/>
                  </a:lnTo>
                  <a:lnTo>
                    <a:pt x="7466" y="13590"/>
                  </a:lnTo>
                  <a:lnTo>
                    <a:pt x="7466" y="13590"/>
                  </a:lnTo>
                  <a:lnTo>
                    <a:pt x="7485" y="13495"/>
                  </a:lnTo>
                  <a:lnTo>
                    <a:pt x="7523" y="13420"/>
                  </a:lnTo>
                  <a:lnTo>
                    <a:pt x="7560" y="13344"/>
                  </a:lnTo>
                  <a:lnTo>
                    <a:pt x="7617" y="13287"/>
                  </a:lnTo>
                  <a:lnTo>
                    <a:pt x="7693" y="13231"/>
                  </a:lnTo>
                  <a:lnTo>
                    <a:pt x="7768" y="13193"/>
                  </a:lnTo>
                  <a:lnTo>
                    <a:pt x="7863" y="13174"/>
                  </a:lnTo>
                  <a:lnTo>
                    <a:pt x="7938" y="13174"/>
                  </a:lnTo>
                  <a:lnTo>
                    <a:pt x="7938" y="13174"/>
                  </a:lnTo>
                  <a:lnTo>
                    <a:pt x="8014" y="13174"/>
                  </a:lnTo>
                  <a:lnTo>
                    <a:pt x="8071" y="13212"/>
                  </a:lnTo>
                  <a:lnTo>
                    <a:pt x="8165" y="13306"/>
                  </a:lnTo>
                  <a:lnTo>
                    <a:pt x="8260" y="13401"/>
                  </a:lnTo>
                  <a:lnTo>
                    <a:pt x="8335" y="13514"/>
                  </a:lnTo>
                  <a:lnTo>
                    <a:pt x="8335" y="13514"/>
                  </a:lnTo>
                  <a:lnTo>
                    <a:pt x="8430" y="13647"/>
                  </a:lnTo>
                  <a:lnTo>
                    <a:pt x="8505" y="13798"/>
                  </a:lnTo>
                  <a:lnTo>
                    <a:pt x="8562" y="13949"/>
                  </a:lnTo>
                  <a:lnTo>
                    <a:pt x="8619" y="14100"/>
                  </a:lnTo>
                  <a:lnTo>
                    <a:pt x="8713" y="14421"/>
                  </a:lnTo>
                  <a:lnTo>
                    <a:pt x="8770" y="14762"/>
                  </a:lnTo>
                  <a:lnTo>
                    <a:pt x="8770" y="14762"/>
                  </a:lnTo>
                  <a:close/>
                  <a:moveTo>
                    <a:pt x="5954" y="21641"/>
                  </a:moveTo>
                  <a:lnTo>
                    <a:pt x="5954" y="21641"/>
                  </a:lnTo>
                  <a:lnTo>
                    <a:pt x="6105" y="21547"/>
                  </a:lnTo>
                  <a:lnTo>
                    <a:pt x="6237" y="21490"/>
                  </a:lnTo>
                  <a:lnTo>
                    <a:pt x="6351" y="21452"/>
                  </a:lnTo>
                  <a:lnTo>
                    <a:pt x="6445" y="21452"/>
                  </a:lnTo>
                  <a:lnTo>
                    <a:pt x="6502" y="21490"/>
                  </a:lnTo>
                  <a:lnTo>
                    <a:pt x="6559" y="21547"/>
                  </a:lnTo>
                  <a:lnTo>
                    <a:pt x="6578" y="21623"/>
                  </a:lnTo>
                  <a:lnTo>
                    <a:pt x="6597" y="21717"/>
                  </a:lnTo>
                  <a:lnTo>
                    <a:pt x="6597" y="21830"/>
                  </a:lnTo>
                  <a:lnTo>
                    <a:pt x="6578" y="21944"/>
                  </a:lnTo>
                  <a:lnTo>
                    <a:pt x="6521" y="22190"/>
                  </a:lnTo>
                  <a:lnTo>
                    <a:pt x="6426" y="22435"/>
                  </a:lnTo>
                  <a:lnTo>
                    <a:pt x="6332" y="22624"/>
                  </a:lnTo>
                  <a:lnTo>
                    <a:pt x="6332" y="22624"/>
                  </a:lnTo>
                  <a:lnTo>
                    <a:pt x="6011" y="23210"/>
                  </a:lnTo>
                  <a:lnTo>
                    <a:pt x="5840" y="23475"/>
                  </a:lnTo>
                  <a:lnTo>
                    <a:pt x="5651" y="23758"/>
                  </a:lnTo>
                  <a:lnTo>
                    <a:pt x="5651" y="23758"/>
                  </a:lnTo>
                  <a:lnTo>
                    <a:pt x="5292" y="24193"/>
                  </a:lnTo>
                  <a:lnTo>
                    <a:pt x="4971" y="24647"/>
                  </a:lnTo>
                  <a:lnTo>
                    <a:pt x="4971" y="24647"/>
                  </a:lnTo>
                  <a:lnTo>
                    <a:pt x="4971" y="24666"/>
                  </a:lnTo>
                  <a:lnTo>
                    <a:pt x="4971" y="24666"/>
                  </a:lnTo>
                  <a:lnTo>
                    <a:pt x="4952" y="24684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858" y="24817"/>
                  </a:lnTo>
                  <a:lnTo>
                    <a:pt x="4820" y="24930"/>
                  </a:lnTo>
                  <a:lnTo>
                    <a:pt x="4820" y="24930"/>
                  </a:lnTo>
                  <a:lnTo>
                    <a:pt x="4801" y="24949"/>
                  </a:lnTo>
                  <a:lnTo>
                    <a:pt x="4763" y="24949"/>
                  </a:lnTo>
                  <a:lnTo>
                    <a:pt x="4763" y="24949"/>
                  </a:lnTo>
                  <a:lnTo>
                    <a:pt x="4744" y="24930"/>
                  </a:lnTo>
                  <a:lnTo>
                    <a:pt x="4744" y="24892"/>
                  </a:lnTo>
                  <a:lnTo>
                    <a:pt x="4782" y="24798"/>
                  </a:lnTo>
                  <a:lnTo>
                    <a:pt x="4895" y="24628"/>
                  </a:lnTo>
                  <a:lnTo>
                    <a:pt x="4895" y="24628"/>
                  </a:lnTo>
                  <a:lnTo>
                    <a:pt x="4933" y="24061"/>
                  </a:lnTo>
                  <a:lnTo>
                    <a:pt x="4990" y="23475"/>
                  </a:lnTo>
                  <a:lnTo>
                    <a:pt x="5028" y="23191"/>
                  </a:lnTo>
                  <a:lnTo>
                    <a:pt x="5084" y="22908"/>
                  </a:lnTo>
                  <a:lnTo>
                    <a:pt x="5160" y="22624"/>
                  </a:lnTo>
                  <a:lnTo>
                    <a:pt x="5236" y="22341"/>
                  </a:lnTo>
                  <a:lnTo>
                    <a:pt x="5236" y="22341"/>
                  </a:lnTo>
                  <a:lnTo>
                    <a:pt x="5273" y="22246"/>
                  </a:lnTo>
                  <a:lnTo>
                    <a:pt x="5330" y="22133"/>
                  </a:lnTo>
                  <a:lnTo>
                    <a:pt x="5387" y="22038"/>
                  </a:lnTo>
                  <a:lnTo>
                    <a:pt x="5462" y="21963"/>
                  </a:lnTo>
                  <a:lnTo>
                    <a:pt x="5462" y="21963"/>
                  </a:lnTo>
                  <a:lnTo>
                    <a:pt x="5708" y="21812"/>
                  </a:lnTo>
                  <a:lnTo>
                    <a:pt x="5954" y="21641"/>
                  </a:lnTo>
                  <a:lnTo>
                    <a:pt x="5954" y="21641"/>
                  </a:lnTo>
                  <a:close/>
                  <a:moveTo>
                    <a:pt x="23909" y="19657"/>
                  </a:moveTo>
                  <a:lnTo>
                    <a:pt x="23909" y="19657"/>
                  </a:lnTo>
                  <a:lnTo>
                    <a:pt x="23966" y="19922"/>
                  </a:lnTo>
                  <a:lnTo>
                    <a:pt x="23985" y="20111"/>
                  </a:lnTo>
                  <a:lnTo>
                    <a:pt x="23985" y="20300"/>
                  </a:lnTo>
                  <a:lnTo>
                    <a:pt x="23966" y="20470"/>
                  </a:lnTo>
                  <a:lnTo>
                    <a:pt x="23947" y="20545"/>
                  </a:lnTo>
                  <a:lnTo>
                    <a:pt x="23909" y="20602"/>
                  </a:lnTo>
                  <a:lnTo>
                    <a:pt x="23872" y="20659"/>
                  </a:lnTo>
                  <a:lnTo>
                    <a:pt x="23815" y="20696"/>
                  </a:lnTo>
                  <a:lnTo>
                    <a:pt x="23758" y="20715"/>
                  </a:lnTo>
                  <a:lnTo>
                    <a:pt x="23683" y="20715"/>
                  </a:lnTo>
                  <a:lnTo>
                    <a:pt x="23683" y="20715"/>
                  </a:lnTo>
                  <a:lnTo>
                    <a:pt x="23286" y="20545"/>
                  </a:lnTo>
                  <a:lnTo>
                    <a:pt x="22889" y="20356"/>
                  </a:lnTo>
                  <a:lnTo>
                    <a:pt x="22889" y="20356"/>
                  </a:lnTo>
                  <a:lnTo>
                    <a:pt x="22700" y="20243"/>
                  </a:lnTo>
                  <a:lnTo>
                    <a:pt x="22605" y="20167"/>
                  </a:lnTo>
                  <a:lnTo>
                    <a:pt x="22549" y="20092"/>
                  </a:lnTo>
                  <a:lnTo>
                    <a:pt x="22511" y="20016"/>
                  </a:lnTo>
                  <a:lnTo>
                    <a:pt x="22473" y="19922"/>
                  </a:lnTo>
                  <a:lnTo>
                    <a:pt x="22473" y="19808"/>
                  </a:lnTo>
                  <a:lnTo>
                    <a:pt x="22473" y="19695"/>
                  </a:lnTo>
                  <a:lnTo>
                    <a:pt x="22473" y="19695"/>
                  </a:lnTo>
                  <a:lnTo>
                    <a:pt x="22511" y="19430"/>
                  </a:lnTo>
                  <a:lnTo>
                    <a:pt x="22567" y="19165"/>
                  </a:lnTo>
                  <a:lnTo>
                    <a:pt x="22567" y="19165"/>
                  </a:lnTo>
                  <a:lnTo>
                    <a:pt x="22549" y="18787"/>
                  </a:lnTo>
                  <a:lnTo>
                    <a:pt x="22549" y="18598"/>
                  </a:lnTo>
                  <a:lnTo>
                    <a:pt x="22567" y="18409"/>
                  </a:lnTo>
                  <a:lnTo>
                    <a:pt x="22605" y="18220"/>
                  </a:lnTo>
                  <a:lnTo>
                    <a:pt x="22662" y="18050"/>
                  </a:lnTo>
                  <a:lnTo>
                    <a:pt x="22738" y="17861"/>
                  </a:lnTo>
                  <a:lnTo>
                    <a:pt x="22832" y="17710"/>
                  </a:lnTo>
                  <a:lnTo>
                    <a:pt x="22832" y="17710"/>
                  </a:lnTo>
                  <a:lnTo>
                    <a:pt x="22927" y="17578"/>
                  </a:lnTo>
                  <a:lnTo>
                    <a:pt x="23021" y="17502"/>
                  </a:lnTo>
                  <a:lnTo>
                    <a:pt x="23097" y="17446"/>
                  </a:lnTo>
                  <a:lnTo>
                    <a:pt x="23172" y="17427"/>
                  </a:lnTo>
                  <a:lnTo>
                    <a:pt x="23229" y="17427"/>
                  </a:lnTo>
                  <a:lnTo>
                    <a:pt x="23305" y="17464"/>
                  </a:lnTo>
                  <a:lnTo>
                    <a:pt x="23342" y="17502"/>
                  </a:lnTo>
                  <a:lnTo>
                    <a:pt x="23399" y="17578"/>
                  </a:lnTo>
                  <a:lnTo>
                    <a:pt x="23475" y="17748"/>
                  </a:lnTo>
                  <a:lnTo>
                    <a:pt x="23550" y="17956"/>
                  </a:lnTo>
                  <a:lnTo>
                    <a:pt x="23645" y="18334"/>
                  </a:lnTo>
                  <a:lnTo>
                    <a:pt x="23645" y="18334"/>
                  </a:lnTo>
                  <a:lnTo>
                    <a:pt x="23909" y="19657"/>
                  </a:lnTo>
                  <a:lnTo>
                    <a:pt x="23909" y="19657"/>
                  </a:lnTo>
                  <a:close/>
                  <a:moveTo>
                    <a:pt x="19468" y="30581"/>
                  </a:moveTo>
                  <a:lnTo>
                    <a:pt x="19468" y="30581"/>
                  </a:lnTo>
                  <a:lnTo>
                    <a:pt x="19335" y="30525"/>
                  </a:lnTo>
                  <a:lnTo>
                    <a:pt x="19203" y="30468"/>
                  </a:lnTo>
                  <a:lnTo>
                    <a:pt x="18939" y="30317"/>
                  </a:lnTo>
                  <a:lnTo>
                    <a:pt x="18939" y="30317"/>
                  </a:lnTo>
                  <a:lnTo>
                    <a:pt x="18825" y="30222"/>
                  </a:lnTo>
                  <a:lnTo>
                    <a:pt x="18712" y="30109"/>
                  </a:lnTo>
                  <a:lnTo>
                    <a:pt x="18674" y="30052"/>
                  </a:lnTo>
                  <a:lnTo>
                    <a:pt x="18636" y="29977"/>
                  </a:lnTo>
                  <a:lnTo>
                    <a:pt x="18636" y="29901"/>
                  </a:lnTo>
                  <a:lnTo>
                    <a:pt x="18636" y="29825"/>
                  </a:lnTo>
                  <a:lnTo>
                    <a:pt x="18636" y="29825"/>
                  </a:lnTo>
                  <a:lnTo>
                    <a:pt x="18674" y="29731"/>
                  </a:lnTo>
                  <a:lnTo>
                    <a:pt x="18712" y="29636"/>
                  </a:lnTo>
                  <a:lnTo>
                    <a:pt x="18844" y="29485"/>
                  </a:lnTo>
                  <a:lnTo>
                    <a:pt x="18995" y="29334"/>
                  </a:lnTo>
                  <a:lnTo>
                    <a:pt x="19146" y="29202"/>
                  </a:lnTo>
                  <a:lnTo>
                    <a:pt x="19146" y="29202"/>
                  </a:lnTo>
                  <a:lnTo>
                    <a:pt x="19392" y="28994"/>
                  </a:lnTo>
                  <a:lnTo>
                    <a:pt x="19392" y="28994"/>
                  </a:lnTo>
                  <a:lnTo>
                    <a:pt x="19411" y="28994"/>
                  </a:lnTo>
                  <a:lnTo>
                    <a:pt x="19411" y="28994"/>
                  </a:lnTo>
                  <a:lnTo>
                    <a:pt x="20073" y="28918"/>
                  </a:lnTo>
                  <a:lnTo>
                    <a:pt x="20073" y="28918"/>
                  </a:lnTo>
                  <a:lnTo>
                    <a:pt x="20129" y="28937"/>
                  </a:lnTo>
                  <a:lnTo>
                    <a:pt x="20129" y="28937"/>
                  </a:lnTo>
                  <a:lnTo>
                    <a:pt x="20280" y="28956"/>
                  </a:lnTo>
                  <a:lnTo>
                    <a:pt x="20337" y="28994"/>
                  </a:lnTo>
                  <a:lnTo>
                    <a:pt x="20375" y="29032"/>
                  </a:lnTo>
                  <a:lnTo>
                    <a:pt x="20413" y="29088"/>
                  </a:lnTo>
                  <a:lnTo>
                    <a:pt x="20451" y="29145"/>
                  </a:lnTo>
                  <a:lnTo>
                    <a:pt x="20451" y="29202"/>
                  </a:lnTo>
                  <a:lnTo>
                    <a:pt x="20451" y="29277"/>
                  </a:lnTo>
                  <a:lnTo>
                    <a:pt x="20451" y="29277"/>
                  </a:lnTo>
                  <a:lnTo>
                    <a:pt x="20432" y="29447"/>
                  </a:lnTo>
                  <a:lnTo>
                    <a:pt x="20375" y="29655"/>
                  </a:lnTo>
                  <a:lnTo>
                    <a:pt x="20280" y="29863"/>
                  </a:lnTo>
                  <a:lnTo>
                    <a:pt x="20167" y="30090"/>
                  </a:lnTo>
                  <a:lnTo>
                    <a:pt x="20035" y="30279"/>
                  </a:lnTo>
                  <a:lnTo>
                    <a:pt x="19884" y="30449"/>
                  </a:lnTo>
                  <a:lnTo>
                    <a:pt x="19789" y="30506"/>
                  </a:lnTo>
                  <a:lnTo>
                    <a:pt x="19713" y="30544"/>
                  </a:lnTo>
                  <a:lnTo>
                    <a:pt x="19619" y="30581"/>
                  </a:lnTo>
                  <a:lnTo>
                    <a:pt x="19543" y="30581"/>
                  </a:lnTo>
                  <a:lnTo>
                    <a:pt x="19543" y="30581"/>
                  </a:lnTo>
                  <a:lnTo>
                    <a:pt x="19468" y="30581"/>
                  </a:lnTo>
                  <a:lnTo>
                    <a:pt x="19468" y="30581"/>
                  </a:lnTo>
                  <a:close/>
                  <a:moveTo>
                    <a:pt x="16652" y="27463"/>
                  </a:moveTo>
                  <a:lnTo>
                    <a:pt x="16652" y="27463"/>
                  </a:lnTo>
                  <a:lnTo>
                    <a:pt x="16822" y="27425"/>
                  </a:lnTo>
                  <a:lnTo>
                    <a:pt x="17048" y="27406"/>
                  </a:lnTo>
                  <a:lnTo>
                    <a:pt x="17294" y="27387"/>
                  </a:lnTo>
                  <a:lnTo>
                    <a:pt x="17540" y="27387"/>
                  </a:lnTo>
                  <a:lnTo>
                    <a:pt x="17767" y="27406"/>
                  </a:lnTo>
                  <a:lnTo>
                    <a:pt x="17880" y="27444"/>
                  </a:lnTo>
                  <a:lnTo>
                    <a:pt x="17956" y="27482"/>
                  </a:lnTo>
                  <a:lnTo>
                    <a:pt x="18031" y="27520"/>
                  </a:lnTo>
                  <a:lnTo>
                    <a:pt x="18088" y="27576"/>
                  </a:lnTo>
                  <a:lnTo>
                    <a:pt x="18107" y="27652"/>
                  </a:lnTo>
                  <a:lnTo>
                    <a:pt x="18107" y="27727"/>
                  </a:lnTo>
                  <a:lnTo>
                    <a:pt x="18107" y="27727"/>
                  </a:lnTo>
                  <a:lnTo>
                    <a:pt x="18050" y="27898"/>
                  </a:lnTo>
                  <a:lnTo>
                    <a:pt x="17956" y="28068"/>
                  </a:lnTo>
                  <a:lnTo>
                    <a:pt x="17823" y="28257"/>
                  </a:lnTo>
                  <a:lnTo>
                    <a:pt x="17672" y="28427"/>
                  </a:lnTo>
                  <a:lnTo>
                    <a:pt x="17351" y="28748"/>
                  </a:lnTo>
                  <a:lnTo>
                    <a:pt x="17048" y="29013"/>
                  </a:lnTo>
                  <a:lnTo>
                    <a:pt x="17048" y="29013"/>
                  </a:lnTo>
                  <a:lnTo>
                    <a:pt x="16822" y="29221"/>
                  </a:lnTo>
                  <a:lnTo>
                    <a:pt x="16557" y="29428"/>
                  </a:lnTo>
                  <a:lnTo>
                    <a:pt x="16425" y="29523"/>
                  </a:lnTo>
                  <a:lnTo>
                    <a:pt x="16274" y="29599"/>
                  </a:lnTo>
                  <a:lnTo>
                    <a:pt x="16122" y="29655"/>
                  </a:lnTo>
                  <a:lnTo>
                    <a:pt x="15971" y="29674"/>
                  </a:lnTo>
                  <a:lnTo>
                    <a:pt x="15971" y="29674"/>
                  </a:lnTo>
                  <a:lnTo>
                    <a:pt x="15839" y="29655"/>
                  </a:lnTo>
                  <a:lnTo>
                    <a:pt x="15725" y="29636"/>
                  </a:lnTo>
                  <a:lnTo>
                    <a:pt x="15631" y="29617"/>
                  </a:lnTo>
                  <a:lnTo>
                    <a:pt x="15555" y="29561"/>
                  </a:lnTo>
                  <a:lnTo>
                    <a:pt x="15499" y="29504"/>
                  </a:lnTo>
                  <a:lnTo>
                    <a:pt x="15461" y="29410"/>
                  </a:lnTo>
                  <a:lnTo>
                    <a:pt x="15442" y="29296"/>
                  </a:lnTo>
                  <a:lnTo>
                    <a:pt x="15442" y="29164"/>
                  </a:lnTo>
                  <a:lnTo>
                    <a:pt x="15442" y="29164"/>
                  </a:lnTo>
                  <a:lnTo>
                    <a:pt x="15480" y="28824"/>
                  </a:lnTo>
                  <a:lnTo>
                    <a:pt x="15480" y="28824"/>
                  </a:lnTo>
                  <a:lnTo>
                    <a:pt x="15518" y="28559"/>
                  </a:lnTo>
                  <a:lnTo>
                    <a:pt x="15536" y="28427"/>
                  </a:lnTo>
                  <a:lnTo>
                    <a:pt x="15593" y="28313"/>
                  </a:lnTo>
                  <a:lnTo>
                    <a:pt x="15593" y="28313"/>
                  </a:lnTo>
                  <a:lnTo>
                    <a:pt x="15688" y="28200"/>
                  </a:lnTo>
                  <a:lnTo>
                    <a:pt x="15896" y="27992"/>
                  </a:lnTo>
                  <a:lnTo>
                    <a:pt x="16141" y="27784"/>
                  </a:lnTo>
                  <a:lnTo>
                    <a:pt x="16255" y="27709"/>
                  </a:lnTo>
                  <a:lnTo>
                    <a:pt x="16368" y="27652"/>
                  </a:lnTo>
                  <a:lnTo>
                    <a:pt x="16368" y="27652"/>
                  </a:lnTo>
                  <a:lnTo>
                    <a:pt x="16349" y="27633"/>
                  </a:lnTo>
                  <a:lnTo>
                    <a:pt x="16368" y="27614"/>
                  </a:lnTo>
                  <a:lnTo>
                    <a:pt x="16406" y="27576"/>
                  </a:lnTo>
                  <a:lnTo>
                    <a:pt x="16519" y="27520"/>
                  </a:lnTo>
                  <a:lnTo>
                    <a:pt x="16519" y="27520"/>
                  </a:lnTo>
                  <a:lnTo>
                    <a:pt x="16576" y="27501"/>
                  </a:lnTo>
                  <a:lnTo>
                    <a:pt x="16576" y="27501"/>
                  </a:lnTo>
                  <a:lnTo>
                    <a:pt x="16595" y="27463"/>
                  </a:lnTo>
                  <a:lnTo>
                    <a:pt x="16595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close/>
                  <a:moveTo>
                    <a:pt x="10774" y="34475"/>
                  </a:moveTo>
                  <a:lnTo>
                    <a:pt x="10774" y="34475"/>
                  </a:lnTo>
                  <a:lnTo>
                    <a:pt x="10774" y="34664"/>
                  </a:lnTo>
                  <a:lnTo>
                    <a:pt x="10755" y="34872"/>
                  </a:lnTo>
                  <a:lnTo>
                    <a:pt x="10717" y="35080"/>
                  </a:lnTo>
                  <a:lnTo>
                    <a:pt x="10660" y="35288"/>
                  </a:lnTo>
                  <a:lnTo>
                    <a:pt x="10566" y="35458"/>
                  </a:lnTo>
                  <a:lnTo>
                    <a:pt x="10452" y="35628"/>
                  </a:lnTo>
                  <a:lnTo>
                    <a:pt x="10320" y="35779"/>
                  </a:lnTo>
                  <a:lnTo>
                    <a:pt x="10150" y="35911"/>
                  </a:lnTo>
                  <a:lnTo>
                    <a:pt x="10150" y="35911"/>
                  </a:lnTo>
                  <a:lnTo>
                    <a:pt x="9980" y="35968"/>
                  </a:lnTo>
                  <a:lnTo>
                    <a:pt x="9810" y="36006"/>
                  </a:lnTo>
                  <a:lnTo>
                    <a:pt x="9639" y="36025"/>
                  </a:lnTo>
                  <a:lnTo>
                    <a:pt x="9450" y="36025"/>
                  </a:lnTo>
                  <a:lnTo>
                    <a:pt x="9450" y="36025"/>
                  </a:lnTo>
                  <a:lnTo>
                    <a:pt x="9054" y="36006"/>
                  </a:lnTo>
                  <a:lnTo>
                    <a:pt x="8657" y="35949"/>
                  </a:lnTo>
                  <a:lnTo>
                    <a:pt x="8260" y="35892"/>
                  </a:lnTo>
                  <a:lnTo>
                    <a:pt x="8071" y="35836"/>
                  </a:lnTo>
                  <a:lnTo>
                    <a:pt x="7882" y="35779"/>
                  </a:lnTo>
                  <a:lnTo>
                    <a:pt x="7882" y="35779"/>
                  </a:lnTo>
                  <a:lnTo>
                    <a:pt x="7768" y="35741"/>
                  </a:lnTo>
                  <a:lnTo>
                    <a:pt x="7693" y="35685"/>
                  </a:lnTo>
                  <a:lnTo>
                    <a:pt x="7598" y="35628"/>
                  </a:lnTo>
                  <a:lnTo>
                    <a:pt x="7523" y="35552"/>
                  </a:lnTo>
                  <a:lnTo>
                    <a:pt x="7466" y="35477"/>
                  </a:lnTo>
                  <a:lnTo>
                    <a:pt x="7409" y="35401"/>
                  </a:lnTo>
                  <a:lnTo>
                    <a:pt x="7371" y="35325"/>
                  </a:lnTo>
                  <a:lnTo>
                    <a:pt x="7334" y="35231"/>
                  </a:lnTo>
                  <a:lnTo>
                    <a:pt x="7315" y="35136"/>
                  </a:lnTo>
                  <a:lnTo>
                    <a:pt x="7315" y="35042"/>
                  </a:lnTo>
                  <a:lnTo>
                    <a:pt x="7315" y="34947"/>
                  </a:lnTo>
                  <a:lnTo>
                    <a:pt x="7334" y="34872"/>
                  </a:lnTo>
                  <a:lnTo>
                    <a:pt x="7371" y="34777"/>
                  </a:lnTo>
                  <a:lnTo>
                    <a:pt x="7428" y="34683"/>
                  </a:lnTo>
                  <a:lnTo>
                    <a:pt x="7504" y="34607"/>
                  </a:lnTo>
                  <a:lnTo>
                    <a:pt x="7579" y="34532"/>
                  </a:lnTo>
                  <a:lnTo>
                    <a:pt x="7579" y="34532"/>
                  </a:lnTo>
                  <a:lnTo>
                    <a:pt x="7749" y="34437"/>
                  </a:lnTo>
                  <a:lnTo>
                    <a:pt x="7901" y="34343"/>
                  </a:lnTo>
                  <a:lnTo>
                    <a:pt x="8241" y="34191"/>
                  </a:lnTo>
                  <a:lnTo>
                    <a:pt x="8940" y="33908"/>
                  </a:lnTo>
                  <a:lnTo>
                    <a:pt x="8940" y="33908"/>
                  </a:lnTo>
                  <a:lnTo>
                    <a:pt x="9450" y="33719"/>
                  </a:lnTo>
                  <a:lnTo>
                    <a:pt x="9450" y="33719"/>
                  </a:lnTo>
                  <a:lnTo>
                    <a:pt x="9583" y="33662"/>
                  </a:lnTo>
                  <a:lnTo>
                    <a:pt x="9658" y="33662"/>
                  </a:lnTo>
                  <a:lnTo>
                    <a:pt x="9734" y="33662"/>
                  </a:lnTo>
                  <a:lnTo>
                    <a:pt x="9734" y="33662"/>
                  </a:lnTo>
                  <a:lnTo>
                    <a:pt x="9942" y="33605"/>
                  </a:lnTo>
                  <a:lnTo>
                    <a:pt x="10150" y="33568"/>
                  </a:lnTo>
                  <a:lnTo>
                    <a:pt x="10263" y="33568"/>
                  </a:lnTo>
                  <a:lnTo>
                    <a:pt x="10377" y="33587"/>
                  </a:lnTo>
                  <a:lnTo>
                    <a:pt x="10471" y="33605"/>
                  </a:lnTo>
                  <a:lnTo>
                    <a:pt x="10585" y="33643"/>
                  </a:lnTo>
                  <a:lnTo>
                    <a:pt x="10585" y="33643"/>
                  </a:lnTo>
                  <a:lnTo>
                    <a:pt x="10641" y="33719"/>
                  </a:lnTo>
                  <a:lnTo>
                    <a:pt x="10679" y="33813"/>
                  </a:lnTo>
                  <a:lnTo>
                    <a:pt x="10717" y="33908"/>
                  </a:lnTo>
                  <a:lnTo>
                    <a:pt x="10736" y="34021"/>
                  </a:lnTo>
                  <a:lnTo>
                    <a:pt x="10755" y="34267"/>
                  </a:lnTo>
                  <a:lnTo>
                    <a:pt x="10774" y="34475"/>
                  </a:lnTo>
                  <a:lnTo>
                    <a:pt x="10774" y="34475"/>
                  </a:lnTo>
                  <a:close/>
                  <a:moveTo>
                    <a:pt x="24552" y="47724"/>
                  </a:moveTo>
                  <a:lnTo>
                    <a:pt x="24552" y="47724"/>
                  </a:lnTo>
                  <a:lnTo>
                    <a:pt x="24344" y="47686"/>
                  </a:lnTo>
                  <a:lnTo>
                    <a:pt x="24155" y="47611"/>
                  </a:lnTo>
                  <a:lnTo>
                    <a:pt x="23777" y="47441"/>
                  </a:lnTo>
                  <a:lnTo>
                    <a:pt x="23777" y="47441"/>
                  </a:lnTo>
                  <a:lnTo>
                    <a:pt x="23210" y="47195"/>
                  </a:lnTo>
                  <a:lnTo>
                    <a:pt x="22662" y="46968"/>
                  </a:lnTo>
                  <a:lnTo>
                    <a:pt x="22662" y="46968"/>
                  </a:lnTo>
                  <a:lnTo>
                    <a:pt x="22284" y="46798"/>
                  </a:lnTo>
                  <a:lnTo>
                    <a:pt x="21944" y="46628"/>
                  </a:lnTo>
                  <a:lnTo>
                    <a:pt x="21660" y="46439"/>
                  </a:lnTo>
                  <a:lnTo>
                    <a:pt x="21509" y="46344"/>
                  </a:lnTo>
                  <a:lnTo>
                    <a:pt x="21396" y="46231"/>
                  </a:lnTo>
                  <a:lnTo>
                    <a:pt x="21282" y="46118"/>
                  </a:lnTo>
                  <a:lnTo>
                    <a:pt x="21169" y="45985"/>
                  </a:lnTo>
                  <a:lnTo>
                    <a:pt x="21074" y="45853"/>
                  </a:lnTo>
                  <a:lnTo>
                    <a:pt x="20980" y="45702"/>
                  </a:lnTo>
                  <a:lnTo>
                    <a:pt x="20904" y="45532"/>
                  </a:lnTo>
                  <a:lnTo>
                    <a:pt x="20829" y="45362"/>
                  </a:lnTo>
                  <a:lnTo>
                    <a:pt x="20753" y="45154"/>
                  </a:lnTo>
                  <a:lnTo>
                    <a:pt x="20696" y="44965"/>
                  </a:lnTo>
                  <a:lnTo>
                    <a:pt x="20696" y="44965"/>
                  </a:lnTo>
                  <a:lnTo>
                    <a:pt x="20658" y="44776"/>
                  </a:lnTo>
                  <a:lnTo>
                    <a:pt x="20621" y="44606"/>
                  </a:lnTo>
                  <a:lnTo>
                    <a:pt x="20602" y="44417"/>
                  </a:lnTo>
                  <a:lnTo>
                    <a:pt x="20602" y="44246"/>
                  </a:lnTo>
                  <a:lnTo>
                    <a:pt x="20621" y="44057"/>
                  </a:lnTo>
                  <a:lnTo>
                    <a:pt x="20658" y="43887"/>
                  </a:lnTo>
                  <a:lnTo>
                    <a:pt x="20715" y="43717"/>
                  </a:lnTo>
                  <a:lnTo>
                    <a:pt x="20791" y="43547"/>
                  </a:lnTo>
                  <a:lnTo>
                    <a:pt x="20791" y="43547"/>
                  </a:lnTo>
                  <a:lnTo>
                    <a:pt x="21055" y="43150"/>
                  </a:lnTo>
                  <a:lnTo>
                    <a:pt x="21320" y="42772"/>
                  </a:lnTo>
                  <a:lnTo>
                    <a:pt x="21320" y="42772"/>
                  </a:lnTo>
                  <a:lnTo>
                    <a:pt x="21792" y="42262"/>
                  </a:lnTo>
                  <a:lnTo>
                    <a:pt x="21792" y="42262"/>
                  </a:lnTo>
                  <a:lnTo>
                    <a:pt x="22492" y="41449"/>
                  </a:lnTo>
                  <a:lnTo>
                    <a:pt x="22492" y="41449"/>
                  </a:lnTo>
                  <a:lnTo>
                    <a:pt x="22605" y="41449"/>
                  </a:lnTo>
                  <a:lnTo>
                    <a:pt x="22719" y="41487"/>
                  </a:lnTo>
                  <a:lnTo>
                    <a:pt x="22813" y="41525"/>
                  </a:lnTo>
                  <a:lnTo>
                    <a:pt x="22908" y="41563"/>
                  </a:lnTo>
                  <a:lnTo>
                    <a:pt x="22908" y="41563"/>
                  </a:lnTo>
                  <a:lnTo>
                    <a:pt x="23021" y="41638"/>
                  </a:lnTo>
                  <a:lnTo>
                    <a:pt x="23116" y="41714"/>
                  </a:lnTo>
                  <a:lnTo>
                    <a:pt x="23286" y="41903"/>
                  </a:lnTo>
                  <a:lnTo>
                    <a:pt x="23437" y="42111"/>
                  </a:lnTo>
                  <a:lnTo>
                    <a:pt x="23550" y="42319"/>
                  </a:lnTo>
                  <a:lnTo>
                    <a:pt x="23664" y="42564"/>
                  </a:lnTo>
                  <a:lnTo>
                    <a:pt x="23739" y="42791"/>
                  </a:lnTo>
                  <a:lnTo>
                    <a:pt x="23890" y="43283"/>
                  </a:lnTo>
                  <a:lnTo>
                    <a:pt x="23890" y="43283"/>
                  </a:lnTo>
                  <a:lnTo>
                    <a:pt x="23985" y="43604"/>
                  </a:lnTo>
                  <a:lnTo>
                    <a:pt x="24098" y="43925"/>
                  </a:lnTo>
                  <a:lnTo>
                    <a:pt x="24325" y="44549"/>
                  </a:lnTo>
                  <a:lnTo>
                    <a:pt x="24552" y="45173"/>
                  </a:lnTo>
                  <a:lnTo>
                    <a:pt x="24665" y="45494"/>
                  </a:lnTo>
                  <a:lnTo>
                    <a:pt x="24760" y="45815"/>
                  </a:lnTo>
                  <a:lnTo>
                    <a:pt x="24760" y="45815"/>
                  </a:lnTo>
                  <a:lnTo>
                    <a:pt x="24835" y="46099"/>
                  </a:lnTo>
                  <a:lnTo>
                    <a:pt x="24892" y="46382"/>
                  </a:lnTo>
                  <a:lnTo>
                    <a:pt x="24930" y="46666"/>
                  </a:lnTo>
                  <a:lnTo>
                    <a:pt x="24949" y="46949"/>
                  </a:lnTo>
                  <a:lnTo>
                    <a:pt x="24949" y="46949"/>
                  </a:lnTo>
                  <a:lnTo>
                    <a:pt x="24968" y="47195"/>
                  </a:lnTo>
                  <a:lnTo>
                    <a:pt x="24968" y="47327"/>
                  </a:lnTo>
                  <a:lnTo>
                    <a:pt x="24930" y="47460"/>
                  </a:lnTo>
                  <a:lnTo>
                    <a:pt x="24892" y="47573"/>
                  </a:lnTo>
                  <a:lnTo>
                    <a:pt x="24835" y="47649"/>
                  </a:lnTo>
                  <a:lnTo>
                    <a:pt x="24779" y="47686"/>
                  </a:lnTo>
                  <a:lnTo>
                    <a:pt x="24741" y="47724"/>
                  </a:lnTo>
                  <a:lnTo>
                    <a:pt x="24684" y="47724"/>
                  </a:lnTo>
                  <a:lnTo>
                    <a:pt x="24609" y="47743"/>
                  </a:lnTo>
                  <a:lnTo>
                    <a:pt x="24609" y="47743"/>
                  </a:lnTo>
                  <a:lnTo>
                    <a:pt x="24552" y="47724"/>
                  </a:lnTo>
                  <a:lnTo>
                    <a:pt x="24552" y="47724"/>
                  </a:lnTo>
                  <a:close/>
                  <a:moveTo>
                    <a:pt x="16444" y="44360"/>
                  </a:moveTo>
                  <a:lnTo>
                    <a:pt x="16444" y="44360"/>
                  </a:lnTo>
                  <a:lnTo>
                    <a:pt x="16500" y="44624"/>
                  </a:lnTo>
                  <a:lnTo>
                    <a:pt x="16500" y="44889"/>
                  </a:lnTo>
                  <a:lnTo>
                    <a:pt x="16481" y="45154"/>
                  </a:lnTo>
                  <a:lnTo>
                    <a:pt x="16406" y="45418"/>
                  </a:lnTo>
                  <a:lnTo>
                    <a:pt x="16406" y="45418"/>
                  </a:lnTo>
                  <a:lnTo>
                    <a:pt x="16349" y="45588"/>
                  </a:lnTo>
                  <a:lnTo>
                    <a:pt x="16274" y="45759"/>
                  </a:lnTo>
                  <a:lnTo>
                    <a:pt x="16179" y="45910"/>
                  </a:lnTo>
                  <a:lnTo>
                    <a:pt x="16085" y="46061"/>
                  </a:lnTo>
                  <a:lnTo>
                    <a:pt x="15990" y="46212"/>
                  </a:lnTo>
                  <a:lnTo>
                    <a:pt x="15858" y="46363"/>
                  </a:lnTo>
                  <a:lnTo>
                    <a:pt x="15744" y="46496"/>
                  </a:lnTo>
                  <a:lnTo>
                    <a:pt x="15593" y="46609"/>
                  </a:lnTo>
                  <a:lnTo>
                    <a:pt x="15593" y="46609"/>
                  </a:lnTo>
                  <a:lnTo>
                    <a:pt x="15385" y="46779"/>
                  </a:lnTo>
                  <a:lnTo>
                    <a:pt x="15158" y="46949"/>
                  </a:lnTo>
                  <a:lnTo>
                    <a:pt x="15045" y="47006"/>
                  </a:lnTo>
                  <a:lnTo>
                    <a:pt x="14932" y="47063"/>
                  </a:lnTo>
                  <a:lnTo>
                    <a:pt x="14799" y="47100"/>
                  </a:lnTo>
                  <a:lnTo>
                    <a:pt x="14667" y="47100"/>
                  </a:lnTo>
                  <a:lnTo>
                    <a:pt x="14667" y="47100"/>
                  </a:lnTo>
                  <a:lnTo>
                    <a:pt x="14554" y="47063"/>
                  </a:lnTo>
                  <a:lnTo>
                    <a:pt x="14459" y="47006"/>
                  </a:lnTo>
                  <a:lnTo>
                    <a:pt x="14251" y="46874"/>
                  </a:lnTo>
                  <a:lnTo>
                    <a:pt x="14081" y="46722"/>
                  </a:lnTo>
                  <a:lnTo>
                    <a:pt x="13911" y="46571"/>
                  </a:lnTo>
                  <a:lnTo>
                    <a:pt x="13911" y="46571"/>
                  </a:lnTo>
                  <a:lnTo>
                    <a:pt x="13760" y="46420"/>
                  </a:lnTo>
                  <a:lnTo>
                    <a:pt x="13627" y="46250"/>
                  </a:lnTo>
                  <a:lnTo>
                    <a:pt x="13514" y="46042"/>
                  </a:lnTo>
                  <a:lnTo>
                    <a:pt x="13420" y="45834"/>
                  </a:lnTo>
                  <a:lnTo>
                    <a:pt x="13401" y="45740"/>
                  </a:lnTo>
                  <a:lnTo>
                    <a:pt x="13382" y="45626"/>
                  </a:lnTo>
                  <a:lnTo>
                    <a:pt x="13382" y="45532"/>
                  </a:lnTo>
                  <a:lnTo>
                    <a:pt x="13401" y="45418"/>
                  </a:lnTo>
                  <a:lnTo>
                    <a:pt x="13438" y="45324"/>
                  </a:lnTo>
                  <a:lnTo>
                    <a:pt x="13476" y="45229"/>
                  </a:lnTo>
                  <a:lnTo>
                    <a:pt x="13533" y="45135"/>
                  </a:lnTo>
                  <a:lnTo>
                    <a:pt x="13627" y="45059"/>
                  </a:lnTo>
                  <a:lnTo>
                    <a:pt x="13627" y="45059"/>
                  </a:lnTo>
                  <a:lnTo>
                    <a:pt x="14043" y="44757"/>
                  </a:lnTo>
                  <a:lnTo>
                    <a:pt x="14478" y="44492"/>
                  </a:lnTo>
                  <a:lnTo>
                    <a:pt x="14932" y="44246"/>
                  </a:lnTo>
                  <a:lnTo>
                    <a:pt x="15404" y="44057"/>
                  </a:lnTo>
                  <a:lnTo>
                    <a:pt x="15404" y="44057"/>
                  </a:lnTo>
                  <a:lnTo>
                    <a:pt x="15593" y="44001"/>
                  </a:lnTo>
                  <a:lnTo>
                    <a:pt x="15782" y="43944"/>
                  </a:lnTo>
                  <a:lnTo>
                    <a:pt x="15782" y="43944"/>
                  </a:lnTo>
                  <a:lnTo>
                    <a:pt x="15801" y="43944"/>
                  </a:lnTo>
                  <a:lnTo>
                    <a:pt x="15820" y="43963"/>
                  </a:lnTo>
                  <a:lnTo>
                    <a:pt x="15820" y="43963"/>
                  </a:lnTo>
                  <a:lnTo>
                    <a:pt x="15933" y="43944"/>
                  </a:lnTo>
                  <a:lnTo>
                    <a:pt x="16047" y="43963"/>
                  </a:lnTo>
                  <a:lnTo>
                    <a:pt x="16141" y="43982"/>
                  </a:lnTo>
                  <a:lnTo>
                    <a:pt x="16217" y="44020"/>
                  </a:lnTo>
                  <a:lnTo>
                    <a:pt x="16311" y="44076"/>
                  </a:lnTo>
                  <a:lnTo>
                    <a:pt x="16368" y="44152"/>
                  </a:lnTo>
                  <a:lnTo>
                    <a:pt x="16406" y="44246"/>
                  </a:lnTo>
                  <a:lnTo>
                    <a:pt x="16444" y="44360"/>
                  </a:lnTo>
                  <a:lnTo>
                    <a:pt x="16444" y="44360"/>
                  </a:lnTo>
                  <a:close/>
                  <a:moveTo>
                    <a:pt x="2665" y="62580"/>
                  </a:moveTo>
                  <a:lnTo>
                    <a:pt x="2665" y="62580"/>
                  </a:lnTo>
                  <a:lnTo>
                    <a:pt x="2760" y="62693"/>
                  </a:lnTo>
                  <a:lnTo>
                    <a:pt x="2816" y="62826"/>
                  </a:lnTo>
                  <a:lnTo>
                    <a:pt x="2835" y="62901"/>
                  </a:lnTo>
                  <a:lnTo>
                    <a:pt x="2854" y="62977"/>
                  </a:lnTo>
                  <a:lnTo>
                    <a:pt x="2854" y="63052"/>
                  </a:lnTo>
                  <a:lnTo>
                    <a:pt x="2835" y="63128"/>
                  </a:lnTo>
                  <a:lnTo>
                    <a:pt x="2835" y="63128"/>
                  </a:lnTo>
                  <a:lnTo>
                    <a:pt x="2703" y="63468"/>
                  </a:lnTo>
                  <a:lnTo>
                    <a:pt x="2571" y="63790"/>
                  </a:lnTo>
                  <a:lnTo>
                    <a:pt x="2571" y="63790"/>
                  </a:lnTo>
                  <a:lnTo>
                    <a:pt x="2514" y="63903"/>
                  </a:lnTo>
                  <a:lnTo>
                    <a:pt x="2438" y="64016"/>
                  </a:lnTo>
                  <a:lnTo>
                    <a:pt x="2401" y="64054"/>
                  </a:lnTo>
                  <a:lnTo>
                    <a:pt x="2344" y="64092"/>
                  </a:lnTo>
                  <a:lnTo>
                    <a:pt x="2287" y="64111"/>
                  </a:lnTo>
                  <a:lnTo>
                    <a:pt x="2230" y="64111"/>
                  </a:lnTo>
                  <a:lnTo>
                    <a:pt x="2230" y="64111"/>
                  </a:lnTo>
                  <a:lnTo>
                    <a:pt x="2079" y="64073"/>
                  </a:lnTo>
                  <a:lnTo>
                    <a:pt x="1947" y="64035"/>
                  </a:lnTo>
                  <a:lnTo>
                    <a:pt x="1815" y="63998"/>
                  </a:lnTo>
                  <a:lnTo>
                    <a:pt x="1682" y="63960"/>
                  </a:lnTo>
                  <a:lnTo>
                    <a:pt x="1682" y="63960"/>
                  </a:lnTo>
                  <a:lnTo>
                    <a:pt x="1512" y="63922"/>
                  </a:lnTo>
                  <a:lnTo>
                    <a:pt x="1323" y="63903"/>
                  </a:lnTo>
                  <a:lnTo>
                    <a:pt x="983" y="63903"/>
                  </a:lnTo>
                  <a:lnTo>
                    <a:pt x="983" y="63903"/>
                  </a:lnTo>
                  <a:lnTo>
                    <a:pt x="870" y="63922"/>
                  </a:lnTo>
                  <a:lnTo>
                    <a:pt x="870" y="63922"/>
                  </a:lnTo>
                  <a:lnTo>
                    <a:pt x="529" y="63941"/>
                  </a:lnTo>
                  <a:lnTo>
                    <a:pt x="208" y="63998"/>
                  </a:lnTo>
                  <a:lnTo>
                    <a:pt x="208" y="63998"/>
                  </a:lnTo>
                  <a:lnTo>
                    <a:pt x="38" y="64035"/>
                  </a:lnTo>
                  <a:lnTo>
                    <a:pt x="38" y="64035"/>
                  </a:lnTo>
                  <a:lnTo>
                    <a:pt x="19" y="64035"/>
                  </a:lnTo>
                  <a:lnTo>
                    <a:pt x="0" y="64016"/>
                  </a:lnTo>
                  <a:lnTo>
                    <a:pt x="0" y="64016"/>
                  </a:lnTo>
                  <a:lnTo>
                    <a:pt x="0" y="63998"/>
                  </a:lnTo>
                  <a:lnTo>
                    <a:pt x="19" y="63979"/>
                  </a:lnTo>
                  <a:lnTo>
                    <a:pt x="95" y="63960"/>
                  </a:lnTo>
                  <a:lnTo>
                    <a:pt x="359" y="63903"/>
                  </a:lnTo>
                  <a:lnTo>
                    <a:pt x="870" y="63846"/>
                  </a:lnTo>
                  <a:lnTo>
                    <a:pt x="870" y="61238"/>
                  </a:lnTo>
                  <a:lnTo>
                    <a:pt x="870" y="61238"/>
                  </a:lnTo>
                  <a:lnTo>
                    <a:pt x="624" y="61219"/>
                  </a:lnTo>
                  <a:lnTo>
                    <a:pt x="397" y="61200"/>
                  </a:lnTo>
                  <a:lnTo>
                    <a:pt x="397" y="61200"/>
                  </a:lnTo>
                  <a:lnTo>
                    <a:pt x="359" y="61181"/>
                  </a:lnTo>
                  <a:lnTo>
                    <a:pt x="359" y="61162"/>
                  </a:lnTo>
                  <a:lnTo>
                    <a:pt x="359" y="61125"/>
                  </a:lnTo>
                  <a:lnTo>
                    <a:pt x="397" y="61125"/>
                  </a:lnTo>
                  <a:lnTo>
                    <a:pt x="397" y="61125"/>
                  </a:lnTo>
                  <a:lnTo>
                    <a:pt x="492" y="61125"/>
                  </a:lnTo>
                  <a:lnTo>
                    <a:pt x="492" y="61125"/>
                  </a:lnTo>
                  <a:lnTo>
                    <a:pt x="870" y="61162"/>
                  </a:lnTo>
                  <a:lnTo>
                    <a:pt x="870" y="61162"/>
                  </a:lnTo>
                  <a:lnTo>
                    <a:pt x="1059" y="61162"/>
                  </a:lnTo>
                  <a:lnTo>
                    <a:pt x="1229" y="61200"/>
                  </a:lnTo>
                  <a:lnTo>
                    <a:pt x="1418" y="61257"/>
                  </a:lnTo>
                  <a:lnTo>
                    <a:pt x="1569" y="61351"/>
                  </a:lnTo>
                  <a:lnTo>
                    <a:pt x="1569" y="61351"/>
                  </a:lnTo>
                  <a:lnTo>
                    <a:pt x="1645" y="61389"/>
                  </a:lnTo>
                  <a:lnTo>
                    <a:pt x="1682" y="61446"/>
                  </a:lnTo>
                  <a:lnTo>
                    <a:pt x="1796" y="61578"/>
                  </a:lnTo>
                  <a:lnTo>
                    <a:pt x="1796" y="61578"/>
                  </a:lnTo>
                  <a:lnTo>
                    <a:pt x="2079" y="61881"/>
                  </a:lnTo>
                  <a:lnTo>
                    <a:pt x="2363" y="62183"/>
                  </a:lnTo>
                  <a:lnTo>
                    <a:pt x="2363" y="62183"/>
                  </a:lnTo>
                  <a:lnTo>
                    <a:pt x="2533" y="62372"/>
                  </a:lnTo>
                  <a:lnTo>
                    <a:pt x="2665" y="62580"/>
                  </a:lnTo>
                  <a:lnTo>
                    <a:pt x="2665" y="62580"/>
                  </a:lnTo>
                  <a:close/>
                  <a:moveTo>
                    <a:pt x="15253" y="64508"/>
                  </a:moveTo>
                  <a:lnTo>
                    <a:pt x="15253" y="64508"/>
                  </a:lnTo>
                  <a:lnTo>
                    <a:pt x="15102" y="64451"/>
                  </a:lnTo>
                  <a:lnTo>
                    <a:pt x="14932" y="64413"/>
                  </a:lnTo>
                  <a:lnTo>
                    <a:pt x="14932" y="64413"/>
                  </a:lnTo>
                  <a:lnTo>
                    <a:pt x="14818" y="64376"/>
                  </a:lnTo>
                  <a:lnTo>
                    <a:pt x="14762" y="64357"/>
                  </a:lnTo>
                  <a:lnTo>
                    <a:pt x="14705" y="64319"/>
                  </a:lnTo>
                  <a:lnTo>
                    <a:pt x="14705" y="64319"/>
                  </a:lnTo>
                  <a:lnTo>
                    <a:pt x="14629" y="64205"/>
                  </a:lnTo>
                  <a:lnTo>
                    <a:pt x="14573" y="64092"/>
                  </a:lnTo>
                  <a:lnTo>
                    <a:pt x="14497" y="63865"/>
                  </a:lnTo>
                  <a:lnTo>
                    <a:pt x="14440" y="63620"/>
                  </a:lnTo>
                  <a:lnTo>
                    <a:pt x="14384" y="63393"/>
                  </a:lnTo>
                  <a:lnTo>
                    <a:pt x="14384" y="63393"/>
                  </a:lnTo>
                  <a:lnTo>
                    <a:pt x="14327" y="63090"/>
                  </a:lnTo>
                  <a:lnTo>
                    <a:pt x="14270" y="62769"/>
                  </a:lnTo>
                  <a:lnTo>
                    <a:pt x="14270" y="62599"/>
                  </a:lnTo>
                  <a:lnTo>
                    <a:pt x="14289" y="62448"/>
                  </a:lnTo>
                  <a:lnTo>
                    <a:pt x="14346" y="62296"/>
                  </a:lnTo>
                  <a:lnTo>
                    <a:pt x="14384" y="62240"/>
                  </a:lnTo>
                  <a:lnTo>
                    <a:pt x="14421" y="62183"/>
                  </a:lnTo>
                  <a:lnTo>
                    <a:pt x="14421" y="62183"/>
                  </a:lnTo>
                  <a:lnTo>
                    <a:pt x="14629" y="62013"/>
                  </a:lnTo>
                  <a:lnTo>
                    <a:pt x="14837" y="61843"/>
                  </a:lnTo>
                  <a:lnTo>
                    <a:pt x="15310" y="61559"/>
                  </a:lnTo>
                  <a:lnTo>
                    <a:pt x="15310" y="61559"/>
                  </a:lnTo>
                  <a:lnTo>
                    <a:pt x="15839" y="61276"/>
                  </a:lnTo>
                  <a:lnTo>
                    <a:pt x="16103" y="61162"/>
                  </a:lnTo>
                  <a:lnTo>
                    <a:pt x="16236" y="61106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425" y="61314"/>
                  </a:lnTo>
                  <a:lnTo>
                    <a:pt x="16425" y="61314"/>
                  </a:lnTo>
                  <a:lnTo>
                    <a:pt x="16330" y="61692"/>
                  </a:lnTo>
                  <a:lnTo>
                    <a:pt x="16236" y="62089"/>
                  </a:lnTo>
                  <a:lnTo>
                    <a:pt x="16122" y="62467"/>
                  </a:lnTo>
                  <a:lnTo>
                    <a:pt x="16028" y="62863"/>
                  </a:lnTo>
                  <a:lnTo>
                    <a:pt x="16028" y="62863"/>
                  </a:lnTo>
                  <a:lnTo>
                    <a:pt x="15990" y="63109"/>
                  </a:lnTo>
                  <a:lnTo>
                    <a:pt x="15971" y="63374"/>
                  </a:lnTo>
                  <a:lnTo>
                    <a:pt x="15952" y="63638"/>
                  </a:lnTo>
                  <a:lnTo>
                    <a:pt x="15914" y="63771"/>
                  </a:lnTo>
                  <a:lnTo>
                    <a:pt x="15877" y="63903"/>
                  </a:lnTo>
                  <a:lnTo>
                    <a:pt x="15877" y="63903"/>
                  </a:lnTo>
                  <a:lnTo>
                    <a:pt x="15801" y="64111"/>
                  </a:lnTo>
                  <a:lnTo>
                    <a:pt x="15763" y="64205"/>
                  </a:lnTo>
                  <a:lnTo>
                    <a:pt x="15707" y="64300"/>
                  </a:lnTo>
                  <a:lnTo>
                    <a:pt x="15631" y="64394"/>
                  </a:lnTo>
                  <a:lnTo>
                    <a:pt x="15555" y="64451"/>
                  </a:lnTo>
                  <a:lnTo>
                    <a:pt x="15461" y="64508"/>
                  </a:lnTo>
                  <a:lnTo>
                    <a:pt x="15347" y="64527"/>
                  </a:lnTo>
                  <a:lnTo>
                    <a:pt x="15347" y="64527"/>
                  </a:lnTo>
                  <a:lnTo>
                    <a:pt x="15253" y="64508"/>
                  </a:lnTo>
                  <a:lnTo>
                    <a:pt x="15253" y="645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 rot="10800000">
            <a:off x="-972104" y="-213668"/>
            <a:ext cx="3942628" cy="841191"/>
          </a:xfrm>
          <a:custGeom>
            <a:avLst/>
            <a:gdLst/>
            <a:ahLst/>
            <a:cxnLst/>
            <a:rect l="l" t="t" r="r" b="b"/>
            <a:pathLst>
              <a:path w="109945" h="23456" extrusionOk="0">
                <a:moveTo>
                  <a:pt x="71633" y="0"/>
                </a:moveTo>
                <a:lnTo>
                  <a:pt x="71406" y="19"/>
                </a:lnTo>
                <a:lnTo>
                  <a:pt x="71199" y="38"/>
                </a:lnTo>
                <a:lnTo>
                  <a:pt x="70972" y="95"/>
                </a:lnTo>
                <a:lnTo>
                  <a:pt x="70745" y="152"/>
                </a:lnTo>
                <a:lnTo>
                  <a:pt x="70537" y="227"/>
                </a:lnTo>
                <a:lnTo>
                  <a:pt x="70329" y="322"/>
                </a:lnTo>
                <a:lnTo>
                  <a:pt x="70121" y="435"/>
                </a:lnTo>
                <a:lnTo>
                  <a:pt x="69951" y="548"/>
                </a:lnTo>
                <a:lnTo>
                  <a:pt x="69800" y="700"/>
                </a:lnTo>
                <a:lnTo>
                  <a:pt x="69649" y="870"/>
                </a:lnTo>
                <a:lnTo>
                  <a:pt x="69535" y="1040"/>
                </a:lnTo>
                <a:lnTo>
                  <a:pt x="69422" y="1229"/>
                </a:lnTo>
                <a:lnTo>
                  <a:pt x="69309" y="1418"/>
                </a:lnTo>
                <a:lnTo>
                  <a:pt x="69120" y="1796"/>
                </a:lnTo>
                <a:lnTo>
                  <a:pt x="68723" y="2646"/>
                </a:lnTo>
                <a:lnTo>
                  <a:pt x="68326" y="3516"/>
                </a:lnTo>
                <a:lnTo>
                  <a:pt x="68099" y="3988"/>
                </a:lnTo>
                <a:lnTo>
                  <a:pt x="67967" y="4234"/>
                </a:lnTo>
                <a:lnTo>
                  <a:pt x="67834" y="4461"/>
                </a:lnTo>
                <a:lnTo>
                  <a:pt x="67683" y="4688"/>
                </a:lnTo>
                <a:lnTo>
                  <a:pt x="67532" y="4896"/>
                </a:lnTo>
                <a:lnTo>
                  <a:pt x="67343" y="5085"/>
                </a:lnTo>
                <a:lnTo>
                  <a:pt x="67135" y="5255"/>
                </a:lnTo>
                <a:lnTo>
                  <a:pt x="66625" y="5614"/>
                </a:lnTo>
                <a:lnTo>
                  <a:pt x="66114" y="5973"/>
                </a:lnTo>
                <a:lnTo>
                  <a:pt x="65623" y="6332"/>
                </a:lnTo>
                <a:lnTo>
                  <a:pt x="65150" y="6729"/>
                </a:lnTo>
                <a:lnTo>
                  <a:pt x="64791" y="7050"/>
                </a:lnTo>
                <a:lnTo>
                  <a:pt x="64451" y="7390"/>
                </a:lnTo>
                <a:lnTo>
                  <a:pt x="64149" y="7731"/>
                </a:lnTo>
                <a:lnTo>
                  <a:pt x="63846" y="8109"/>
                </a:lnTo>
                <a:lnTo>
                  <a:pt x="63619" y="8468"/>
                </a:lnTo>
                <a:lnTo>
                  <a:pt x="63393" y="8827"/>
                </a:lnTo>
                <a:lnTo>
                  <a:pt x="63260" y="8997"/>
                </a:lnTo>
                <a:lnTo>
                  <a:pt x="63109" y="9148"/>
                </a:lnTo>
                <a:lnTo>
                  <a:pt x="62939" y="9281"/>
                </a:lnTo>
                <a:lnTo>
                  <a:pt x="62750" y="9375"/>
                </a:lnTo>
                <a:lnTo>
                  <a:pt x="62618" y="9451"/>
                </a:lnTo>
                <a:lnTo>
                  <a:pt x="62485" y="9488"/>
                </a:lnTo>
                <a:lnTo>
                  <a:pt x="62334" y="9526"/>
                </a:lnTo>
                <a:lnTo>
                  <a:pt x="62202" y="9545"/>
                </a:lnTo>
                <a:lnTo>
                  <a:pt x="61918" y="9545"/>
                </a:lnTo>
                <a:lnTo>
                  <a:pt x="61616" y="9526"/>
                </a:lnTo>
                <a:lnTo>
                  <a:pt x="61333" y="9470"/>
                </a:lnTo>
                <a:lnTo>
                  <a:pt x="61030" y="9413"/>
                </a:lnTo>
                <a:lnTo>
                  <a:pt x="60747" y="9356"/>
                </a:lnTo>
                <a:lnTo>
                  <a:pt x="60463" y="9318"/>
                </a:lnTo>
                <a:lnTo>
                  <a:pt x="59802" y="9205"/>
                </a:lnTo>
                <a:lnTo>
                  <a:pt x="59159" y="9110"/>
                </a:lnTo>
                <a:lnTo>
                  <a:pt x="58497" y="9054"/>
                </a:lnTo>
                <a:lnTo>
                  <a:pt x="57836" y="9035"/>
                </a:lnTo>
                <a:lnTo>
                  <a:pt x="57212" y="9035"/>
                </a:lnTo>
                <a:lnTo>
                  <a:pt x="56588" y="9054"/>
                </a:lnTo>
                <a:lnTo>
                  <a:pt x="55965" y="9035"/>
                </a:lnTo>
                <a:lnTo>
                  <a:pt x="55662" y="8997"/>
                </a:lnTo>
                <a:lnTo>
                  <a:pt x="55360" y="8978"/>
                </a:lnTo>
                <a:lnTo>
                  <a:pt x="55039" y="8959"/>
                </a:lnTo>
                <a:lnTo>
                  <a:pt x="54736" y="8978"/>
                </a:lnTo>
                <a:lnTo>
                  <a:pt x="54434" y="9016"/>
                </a:lnTo>
                <a:lnTo>
                  <a:pt x="54131" y="9073"/>
                </a:lnTo>
                <a:lnTo>
                  <a:pt x="53829" y="9148"/>
                </a:lnTo>
                <a:lnTo>
                  <a:pt x="53546" y="9262"/>
                </a:lnTo>
                <a:lnTo>
                  <a:pt x="53262" y="9375"/>
                </a:lnTo>
                <a:lnTo>
                  <a:pt x="52978" y="9507"/>
                </a:lnTo>
                <a:lnTo>
                  <a:pt x="52600" y="9734"/>
                </a:lnTo>
                <a:lnTo>
                  <a:pt x="52241" y="9961"/>
                </a:lnTo>
                <a:lnTo>
                  <a:pt x="51523" y="10415"/>
                </a:lnTo>
                <a:lnTo>
                  <a:pt x="50824" y="10887"/>
                </a:lnTo>
                <a:lnTo>
                  <a:pt x="50465" y="11114"/>
                </a:lnTo>
                <a:lnTo>
                  <a:pt x="50087" y="11341"/>
                </a:lnTo>
                <a:lnTo>
                  <a:pt x="49784" y="11511"/>
                </a:lnTo>
                <a:lnTo>
                  <a:pt x="49463" y="11681"/>
                </a:lnTo>
                <a:lnTo>
                  <a:pt x="49142" y="11813"/>
                </a:lnTo>
                <a:lnTo>
                  <a:pt x="48801" y="11927"/>
                </a:lnTo>
                <a:lnTo>
                  <a:pt x="48442" y="12002"/>
                </a:lnTo>
                <a:lnTo>
                  <a:pt x="48102" y="12059"/>
                </a:lnTo>
                <a:lnTo>
                  <a:pt x="47743" y="12078"/>
                </a:lnTo>
                <a:lnTo>
                  <a:pt x="47384" y="12078"/>
                </a:lnTo>
                <a:lnTo>
                  <a:pt x="46836" y="12040"/>
                </a:lnTo>
                <a:lnTo>
                  <a:pt x="46269" y="11983"/>
                </a:lnTo>
                <a:lnTo>
                  <a:pt x="45702" y="11927"/>
                </a:lnTo>
                <a:lnTo>
                  <a:pt x="45135" y="11908"/>
                </a:lnTo>
                <a:lnTo>
                  <a:pt x="44700" y="11908"/>
                </a:lnTo>
                <a:lnTo>
                  <a:pt x="44265" y="11945"/>
                </a:lnTo>
                <a:lnTo>
                  <a:pt x="43812" y="12002"/>
                </a:lnTo>
                <a:lnTo>
                  <a:pt x="43377" y="12021"/>
                </a:lnTo>
                <a:lnTo>
                  <a:pt x="42621" y="12059"/>
                </a:lnTo>
                <a:lnTo>
                  <a:pt x="42149" y="12078"/>
                </a:lnTo>
                <a:lnTo>
                  <a:pt x="41676" y="12078"/>
                </a:lnTo>
                <a:lnTo>
                  <a:pt x="41449" y="12059"/>
                </a:lnTo>
                <a:lnTo>
                  <a:pt x="41222" y="12021"/>
                </a:lnTo>
                <a:lnTo>
                  <a:pt x="41014" y="11983"/>
                </a:lnTo>
                <a:lnTo>
                  <a:pt x="40807" y="11927"/>
                </a:lnTo>
                <a:lnTo>
                  <a:pt x="40636" y="11832"/>
                </a:lnTo>
                <a:lnTo>
                  <a:pt x="40485" y="11738"/>
                </a:lnTo>
                <a:lnTo>
                  <a:pt x="40372" y="11624"/>
                </a:lnTo>
                <a:lnTo>
                  <a:pt x="40277" y="11492"/>
                </a:lnTo>
                <a:lnTo>
                  <a:pt x="40221" y="11360"/>
                </a:lnTo>
                <a:lnTo>
                  <a:pt x="40164" y="11246"/>
                </a:lnTo>
                <a:lnTo>
                  <a:pt x="40088" y="11152"/>
                </a:lnTo>
                <a:lnTo>
                  <a:pt x="40013" y="11057"/>
                </a:lnTo>
                <a:lnTo>
                  <a:pt x="39824" y="10887"/>
                </a:lnTo>
                <a:lnTo>
                  <a:pt x="39616" y="10736"/>
                </a:lnTo>
                <a:lnTo>
                  <a:pt x="39389" y="10622"/>
                </a:lnTo>
                <a:lnTo>
                  <a:pt x="39143" y="10528"/>
                </a:lnTo>
                <a:lnTo>
                  <a:pt x="38671" y="10358"/>
                </a:lnTo>
                <a:lnTo>
                  <a:pt x="38331" y="10282"/>
                </a:lnTo>
                <a:lnTo>
                  <a:pt x="38009" y="10226"/>
                </a:lnTo>
                <a:lnTo>
                  <a:pt x="37329" y="10226"/>
                </a:lnTo>
                <a:lnTo>
                  <a:pt x="36422" y="10263"/>
                </a:lnTo>
                <a:lnTo>
                  <a:pt x="35968" y="10282"/>
                </a:lnTo>
                <a:lnTo>
                  <a:pt x="35514" y="10263"/>
                </a:lnTo>
                <a:lnTo>
                  <a:pt x="35042" y="10207"/>
                </a:lnTo>
                <a:lnTo>
                  <a:pt x="34796" y="10169"/>
                </a:lnTo>
                <a:lnTo>
                  <a:pt x="34569" y="10131"/>
                </a:lnTo>
                <a:lnTo>
                  <a:pt x="34343" y="10074"/>
                </a:lnTo>
                <a:lnTo>
                  <a:pt x="34135" y="9999"/>
                </a:lnTo>
                <a:lnTo>
                  <a:pt x="33908" y="9904"/>
                </a:lnTo>
                <a:lnTo>
                  <a:pt x="33700" y="9772"/>
                </a:lnTo>
                <a:lnTo>
                  <a:pt x="33246" y="9432"/>
                </a:lnTo>
                <a:lnTo>
                  <a:pt x="32812" y="9073"/>
                </a:lnTo>
                <a:lnTo>
                  <a:pt x="32377" y="8713"/>
                </a:lnTo>
                <a:lnTo>
                  <a:pt x="31923" y="8373"/>
                </a:lnTo>
                <a:lnTo>
                  <a:pt x="31205" y="7825"/>
                </a:lnTo>
                <a:lnTo>
                  <a:pt x="30846" y="7542"/>
                </a:lnTo>
                <a:lnTo>
                  <a:pt x="30506" y="7258"/>
                </a:lnTo>
                <a:lnTo>
                  <a:pt x="30033" y="6823"/>
                </a:lnTo>
                <a:lnTo>
                  <a:pt x="29788" y="6597"/>
                </a:lnTo>
                <a:lnTo>
                  <a:pt x="29542" y="6389"/>
                </a:lnTo>
                <a:lnTo>
                  <a:pt x="29277" y="6181"/>
                </a:lnTo>
                <a:lnTo>
                  <a:pt x="29013" y="6011"/>
                </a:lnTo>
                <a:lnTo>
                  <a:pt x="28729" y="5860"/>
                </a:lnTo>
                <a:lnTo>
                  <a:pt x="28427" y="5727"/>
                </a:lnTo>
                <a:lnTo>
                  <a:pt x="28181" y="5671"/>
                </a:lnTo>
                <a:lnTo>
                  <a:pt x="27954" y="5614"/>
                </a:lnTo>
                <a:lnTo>
                  <a:pt x="27709" y="5576"/>
                </a:lnTo>
                <a:lnTo>
                  <a:pt x="27482" y="5576"/>
                </a:lnTo>
                <a:lnTo>
                  <a:pt x="27236" y="5557"/>
                </a:lnTo>
                <a:lnTo>
                  <a:pt x="26990" y="5576"/>
                </a:lnTo>
                <a:lnTo>
                  <a:pt x="26518" y="5614"/>
                </a:lnTo>
                <a:lnTo>
                  <a:pt x="26215" y="5652"/>
                </a:lnTo>
                <a:lnTo>
                  <a:pt x="25932" y="5727"/>
                </a:lnTo>
                <a:lnTo>
                  <a:pt x="25629" y="5803"/>
                </a:lnTo>
                <a:lnTo>
                  <a:pt x="25346" y="5897"/>
                </a:lnTo>
                <a:lnTo>
                  <a:pt x="25062" y="5992"/>
                </a:lnTo>
                <a:lnTo>
                  <a:pt x="24798" y="6124"/>
                </a:lnTo>
                <a:lnTo>
                  <a:pt x="24514" y="6256"/>
                </a:lnTo>
                <a:lnTo>
                  <a:pt x="24269" y="6389"/>
                </a:lnTo>
                <a:lnTo>
                  <a:pt x="24004" y="6559"/>
                </a:lnTo>
                <a:lnTo>
                  <a:pt x="23758" y="6729"/>
                </a:lnTo>
                <a:lnTo>
                  <a:pt x="23513" y="6918"/>
                </a:lnTo>
                <a:lnTo>
                  <a:pt x="23286" y="7107"/>
                </a:lnTo>
                <a:lnTo>
                  <a:pt x="23078" y="7315"/>
                </a:lnTo>
                <a:lnTo>
                  <a:pt x="22870" y="7523"/>
                </a:lnTo>
                <a:lnTo>
                  <a:pt x="22662" y="7750"/>
                </a:lnTo>
                <a:lnTo>
                  <a:pt x="22473" y="7995"/>
                </a:lnTo>
                <a:lnTo>
                  <a:pt x="21887" y="8808"/>
                </a:lnTo>
                <a:lnTo>
                  <a:pt x="21604" y="9224"/>
                </a:lnTo>
                <a:lnTo>
                  <a:pt x="21282" y="9602"/>
                </a:lnTo>
                <a:lnTo>
                  <a:pt x="20810" y="10150"/>
                </a:lnTo>
                <a:lnTo>
                  <a:pt x="20337" y="10679"/>
                </a:lnTo>
                <a:lnTo>
                  <a:pt x="19884" y="11227"/>
                </a:lnTo>
                <a:lnTo>
                  <a:pt x="19430" y="11775"/>
                </a:lnTo>
                <a:lnTo>
                  <a:pt x="19166" y="12116"/>
                </a:lnTo>
                <a:lnTo>
                  <a:pt x="18901" y="12418"/>
                </a:lnTo>
                <a:lnTo>
                  <a:pt x="18617" y="12701"/>
                </a:lnTo>
                <a:lnTo>
                  <a:pt x="18315" y="12947"/>
                </a:lnTo>
                <a:lnTo>
                  <a:pt x="17994" y="13174"/>
                </a:lnTo>
                <a:lnTo>
                  <a:pt x="17672" y="13382"/>
                </a:lnTo>
                <a:lnTo>
                  <a:pt x="17332" y="13552"/>
                </a:lnTo>
                <a:lnTo>
                  <a:pt x="16992" y="13703"/>
                </a:lnTo>
                <a:lnTo>
                  <a:pt x="16633" y="13836"/>
                </a:lnTo>
                <a:lnTo>
                  <a:pt x="16255" y="13930"/>
                </a:lnTo>
                <a:lnTo>
                  <a:pt x="15877" y="14006"/>
                </a:lnTo>
                <a:lnTo>
                  <a:pt x="15480" y="14043"/>
                </a:lnTo>
                <a:lnTo>
                  <a:pt x="15102" y="14081"/>
                </a:lnTo>
                <a:lnTo>
                  <a:pt x="14686" y="14081"/>
                </a:lnTo>
                <a:lnTo>
                  <a:pt x="14270" y="14062"/>
                </a:lnTo>
                <a:lnTo>
                  <a:pt x="13854" y="14025"/>
                </a:lnTo>
                <a:lnTo>
                  <a:pt x="13628" y="14006"/>
                </a:lnTo>
                <a:lnTo>
                  <a:pt x="13401" y="14006"/>
                </a:lnTo>
                <a:lnTo>
                  <a:pt x="13174" y="14025"/>
                </a:lnTo>
                <a:lnTo>
                  <a:pt x="12966" y="14062"/>
                </a:lnTo>
                <a:lnTo>
                  <a:pt x="12739" y="14100"/>
                </a:lnTo>
                <a:lnTo>
                  <a:pt x="12531" y="14157"/>
                </a:lnTo>
                <a:lnTo>
                  <a:pt x="12324" y="14232"/>
                </a:lnTo>
                <a:lnTo>
                  <a:pt x="12116" y="14327"/>
                </a:lnTo>
                <a:lnTo>
                  <a:pt x="11908" y="14440"/>
                </a:lnTo>
                <a:lnTo>
                  <a:pt x="11719" y="14554"/>
                </a:lnTo>
                <a:lnTo>
                  <a:pt x="11530" y="14667"/>
                </a:lnTo>
                <a:lnTo>
                  <a:pt x="11341" y="14799"/>
                </a:lnTo>
                <a:lnTo>
                  <a:pt x="11171" y="14951"/>
                </a:lnTo>
                <a:lnTo>
                  <a:pt x="11001" y="15102"/>
                </a:lnTo>
                <a:lnTo>
                  <a:pt x="10849" y="15272"/>
                </a:lnTo>
                <a:lnTo>
                  <a:pt x="10698" y="15442"/>
                </a:lnTo>
                <a:lnTo>
                  <a:pt x="10585" y="15593"/>
                </a:lnTo>
                <a:lnTo>
                  <a:pt x="10471" y="15744"/>
                </a:lnTo>
                <a:lnTo>
                  <a:pt x="10301" y="16085"/>
                </a:lnTo>
                <a:lnTo>
                  <a:pt x="10150" y="16425"/>
                </a:lnTo>
                <a:lnTo>
                  <a:pt x="10018" y="16784"/>
                </a:lnTo>
                <a:lnTo>
                  <a:pt x="9923" y="16973"/>
                </a:lnTo>
                <a:lnTo>
                  <a:pt x="9829" y="17143"/>
                </a:lnTo>
                <a:lnTo>
                  <a:pt x="9583" y="17483"/>
                </a:lnTo>
                <a:lnTo>
                  <a:pt x="9318" y="17786"/>
                </a:lnTo>
                <a:lnTo>
                  <a:pt x="9035" y="18088"/>
                </a:lnTo>
                <a:lnTo>
                  <a:pt x="8714" y="18334"/>
                </a:lnTo>
                <a:lnTo>
                  <a:pt x="8392" y="18598"/>
                </a:lnTo>
                <a:lnTo>
                  <a:pt x="7731" y="19090"/>
                </a:lnTo>
                <a:lnTo>
                  <a:pt x="7050" y="19562"/>
                </a:lnTo>
                <a:lnTo>
                  <a:pt x="6370" y="20016"/>
                </a:lnTo>
                <a:lnTo>
                  <a:pt x="5765" y="20432"/>
                </a:lnTo>
                <a:lnTo>
                  <a:pt x="5444" y="20602"/>
                </a:lnTo>
                <a:lnTo>
                  <a:pt x="5122" y="20791"/>
                </a:lnTo>
                <a:lnTo>
                  <a:pt x="4801" y="20942"/>
                </a:lnTo>
                <a:lnTo>
                  <a:pt x="4461" y="21074"/>
                </a:lnTo>
                <a:lnTo>
                  <a:pt x="4121" y="21207"/>
                </a:lnTo>
                <a:lnTo>
                  <a:pt x="3762" y="21301"/>
                </a:lnTo>
                <a:lnTo>
                  <a:pt x="3214" y="21490"/>
                </a:lnTo>
                <a:lnTo>
                  <a:pt x="2647" y="21717"/>
                </a:lnTo>
                <a:lnTo>
                  <a:pt x="2382" y="21849"/>
                </a:lnTo>
                <a:lnTo>
                  <a:pt x="2136" y="21982"/>
                </a:lnTo>
                <a:lnTo>
                  <a:pt x="1872" y="22152"/>
                </a:lnTo>
                <a:lnTo>
                  <a:pt x="1626" y="22303"/>
                </a:lnTo>
                <a:lnTo>
                  <a:pt x="1248" y="22624"/>
                </a:lnTo>
                <a:lnTo>
                  <a:pt x="851" y="22927"/>
                </a:lnTo>
                <a:lnTo>
                  <a:pt x="435" y="23191"/>
                </a:lnTo>
                <a:lnTo>
                  <a:pt x="0" y="23437"/>
                </a:lnTo>
                <a:lnTo>
                  <a:pt x="109585" y="23437"/>
                </a:lnTo>
                <a:lnTo>
                  <a:pt x="109642" y="23456"/>
                </a:lnTo>
                <a:lnTo>
                  <a:pt x="109945" y="23456"/>
                </a:lnTo>
                <a:lnTo>
                  <a:pt x="109869" y="23437"/>
                </a:lnTo>
                <a:lnTo>
                  <a:pt x="109623" y="23305"/>
                </a:lnTo>
                <a:lnTo>
                  <a:pt x="109359" y="23153"/>
                </a:lnTo>
                <a:lnTo>
                  <a:pt x="109113" y="23002"/>
                </a:lnTo>
                <a:lnTo>
                  <a:pt x="108867" y="22832"/>
                </a:lnTo>
                <a:lnTo>
                  <a:pt x="108773" y="22738"/>
                </a:lnTo>
                <a:lnTo>
                  <a:pt x="108659" y="22624"/>
                </a:lnTo>
                <a:lnTo>
                  <a:pt x="108546" y="22435"/>
                </a:lnTo>
                <a:lnTo>
                  <a:pt x="108414" y="22265"/>
                </a:lnTo>
                <a:lnTo>
                  <a:pt x="108300" y="22076"/>
                </a:lnTo>
                <a:lnTo>
                  <a:pt x="108168" y="21906"/>
                </a:lnTo>
                <a:lnTo>
                  <a:pt x="107903" y="21585"/>
                </a:lnTo>
                <a:lnTo>
                  <a:pt x="107676" y="21282"/>
                </a:lnTo>
                <a:lnTo>
                  <a:pt x="107487" y="20942"/>
                </a:lnTo>
                <a:lnTo>
                  <a:pt x="107298" y="20602"/>
                </a:lnTo>
                <a:lnTo>
                  <a:pt x="107128" y="20262"/>
                </a:lnTo>
                <a:lnTo>
                  <a:pt x="107034" y="20092"/>
                </a:lnTo>
                <a:lnTo>
                  <a:pt x="106920" y="19921"/>
                </a:lnTo>
                <a:lnTo>
                  <a:pt x="106750" y="19714"/>
                </a:lnTo>
                <a:lnTo>
                  <a:pt x="106561" y="19506"/>
                </a:lnTo>
                <a:lnTo>
                  <a:pt x="106353" y="19336"/>
                </a:lnTo>
                <a:lnTo>
                  <a:pt x="106108" y="19165"/>
                </a:lnTo>
                <a:lnTo>
                  <a:pt x="105824" y="18995"/>
                </a:lnTo>
                <a:lnTo>
                  <a:pt x="105503" y="18863"/>
                </a:lnTo>
                <a:lnTo>
                  <a:pt x="104879" y="18598"/>
                </a:lnTo>
                <a:lnTo>
                  <a:pt x="104445" y="18409"/>
                </a:lnTo>
                <a:lnTo>
                  <a:pt x="104010" y="18220"/>
                </a:lnTo>
                <a:lnTo>
                  <a:pt x="103556" y="18050"/>
                </a:lnTo>
                <a:lnTo>
                  <a:pt x="103329" y="17994"/>
                </a:lnTo>
                <a:lnTo>
                  <a:pt x="103103" y="17937"/>
                </a:lnTo>
                <a:lnTo>
                  <a:pt x="102706" y="17861"/>
                </a:lnTo>
                <a:lnTo>
                  <a:pt x="102309" y="17824"/>
                </a:lnTo>
                <a:lnTo>
                  <a:pt x="101534" y="17824"/>
                </a:lnTo>
                <a:lnTo>
                  <a:pt x="100740" y="17861"/>
                </a:lnTo>
                <a:lnTo>
                  <a:pt x="99946" y="17899"/>
                </a:lnTo>
                <a:lnTo>
                  <a:pt x="99398" y="17956"/>
                </a:lnTo>
                <a:lnTo>
                  <a:pt x="98850" y="18050"/>
                </a:lnTo>
                <a:lnTo>
                  <a:pt x="97773" y="18239"/>
                </a:lnTo>
                <a:lnTo>
                  <a:pt x="97225" y="18334"/>
                </a:lnTo>
                <a:lnTo>
                  <a:pt x="96676" y="18372"/>
                </a:lnTo>
                <a:lnTo>
                  <a:pt x="96393" y="18391"/>
                </a:lnTo>
                <a:lnTo>
                  <a:pt x="96128" y="18391"/>
                </a:lnTo>
                <a:lnTo>
                  <a:pt x="95845" y="18372"/>
                </a:lnTo>
                <a:lnTo>
                  <a:pt x="95561" y="18353"/>
                </a:lnTo>
                <a:lnTo>
                  <a:pt x="95183" y="18296"/>
                </a:lnTo>
                <a:lnTo>
                  <a:pt x="94805" y="18220"/>
                </a:lnTo>
                <a:lnTo>
                  <a:pt x="94427" y="18107"/>
                </a:lnTo>
                <a:lnTo>
                  <a:pt x="94068" y="17975"/>
                </a:lnTo>
                <a:lnTo>
                  <a:pt x="93709" y="17824"/>
                </a:lnTo>
                <a:lnTo>
                  <a:pt x="93350" y="17653"/>
                </a:lnTo>
                <a:lnTo>
                  <a:pt x="92632" y="17332"/>
                </a:lnTo>
                <a:lnTo>
                  <a:pt x="92273" y="17181"/>
                </a:lnTo>
                <a:lnTo>
                  <a:pt x="91895" y="17068"/>
                </a:lnTo>
                <a:lnTo>
                  <a:pt x="91517" y="16973"/>
                </a:lnTo>
                <a:lnTo>
                  <a:pt x="91328" y="16935"/>
                </a:lnTo>
                <a:lnTo>
                  <a:pt x="91139" y="16916"/>
                </a:lnTo>
                <a:lnTo>
                  <a:pt x="90685" y="16916"/>
                </a:lnTo>
                <a:lnTo>
                  <a:pt x="90250" y="16935"/>
                </a:lnTo>
                <a:lnTo>
                  <a:pt x="89797" y="16954"/>
                </a:lnTo>
                <a:lnTo>
                  <a:pt x="89570" y="16935"/>
                </a:lnTo>
                <a:lnTo>
                  <a:pt x="89362" y="16916"/>
                </a:lnTo>
                <a:lnTo>
                  <a:pt x="89097" y="16897"/>
                </a:lnTo>
                <a:lnTo>
                  <a:pt x="88833" y="16841"/>
                </a:lnTo>
                <a:lnTo>
                  <a:pt x="88587" y="16784"/>
                </a:lnTo>
                <a:lnTo>
                  <a:pt x="88322" y="16708"/>
                </a:lnTo>
                <a:lnTo>
                  <a:pt x="88077" y="16614"/>
                </a:lnTo>
                <a:lnTo>
                  <a:pt x="87850" y="16501"/>
                </a:lnTo>
                <a:lnTo>
                  <a:pt x="87604" y="16387"/>
                </a:lnTo>
                <a:lnTo>
                  <a:pt x="87377" y="16255"/>
                </a:lnTo>
                <a:lnTo>
                  <a:pt x="87226" y="16160"/>
                </a:lnTo>
                <a:lnTo>
                  <a:pt x="87075" y="16047"/>
                </a:lnTo>
                <a:lnTo>
                  <a:pt x="86924" y="15933"/>
                </a:lnTo>
                <a:lnTo>
                  <a:pt x="86791" y="15801"/>
                </a:lnTo>
                <a:lnTo>
                  <a:pt x="86678" y="15669"/>
                </a:lnTo>
                <a:lnTo>
                  <a:pt x="86565" y="15518"/>
                </a:lnTo>
                <a:lnTo>
                  <a:pt x="86470" y="15348"/>
                </a:lnTo>
                <a:lnTo>
                  <a:pt x="86395" y="15177"/>
                </a:lnTo>
                <a:lnTo>
                  <a:pt x="86338" y="14932"/>
                </a:lnTo>
                <a:lnTo>
                  <a:pt x="86281" y="14686"/>
                </a:lnTo>
                <a:lnTo>
                  <a:pt x="86224" y="14440"/>
                </a:lnTo>
                <a:lnTo>
                  <a:pt x="86149" y="14195"/>
                </a:lnTo>
                <a:lnTo>
                  <a:pt x="86035" y="13968"/>
                </a:lnTo>
                <a:lnTo>
                  <a:pt x="85922" y="13760"/>
                </a:lnTo>
                <a:lnTo>
                  <a:pt x="85790" y="13571"/>
                </a:lnTo>
                <a:lnTo>
                  <a:pt x="85657" y="13363"/>
                </a:lnTo>
                <a:lnTo>
                  <a:pt x="85355" y="12985"/>
                </a:lnTo>
                <a:lnTo>
                  <a:pt x="85223" y="12777"/>
                </a:lnTo>
                <a:lnTo>
                  <a:pt x="85109" y="12588"/>
                </a:lnTo>
                <a:lnTo>
                  <a:pt x="84958" y="12323"/>
                </a:lnTo>
                <a:lnTo>
                  <a:pt x="84826" y="12040"/>
                </a:lnTo>
                <a:lnTo>
                  <a:pt x="84580" y="11492"/>
                </a:lnTo>
                <a:lnTo>
                  <a:pt x="84448" y="11227"/>
                </a:lnTo>
                <a:lnTo>
                  <a:pt x="84315" y="10963"/>
                </a:lnTo>
                <a:lnTo>
                  <a:pt x="84164" y="10698"/>
                </a:lnTo>
                <a:lnTo>
                  <a:pt x="83994" y="10452"/>
                </a:lnTo>
                <a:lnTo>
                  <a:pt x="83881" y="10301"/>
                </a:lnTo>
                <a:lnTo>
                  <a:pt x="83767" y="10188"/>
                </a:lnTo>
                <a:lnTo>
                  <a:pt x="83635" y="10074"/>
                </a:lnTo>
                <a:lnTo>
                  <a:pt x="83503" y="9961"/>
                </a:lnTo>
                <a:lnTo>
                  <a:pt x="83219" y="9772"/>
                </a:lnTo>
                <a:lnTo>
                  <a:pt x="82936" y="9564"/>
                </a:lnTo>
                <a:lnTo>
                  <a:pt x="82822" y="9470"/>
                </a:lnTo>
                <a:lnTo>
                  <a:pt x="82728" y="9375"/>
                </a:lnTo>
                <a:lnTo>
                  <a:pt x="82633" y="9262"/>
                </a:lnTo>
                <a:lnTo>
                  <a:pt x="82539" y="9148"/>
                </a:lnTo>
                <a:lnTo>
                  <a:pt x="82482" y="9016"/>
                </a:lnTo>
                <a:lnTo>
                  <a:pt x="82407" y="8884"/>
                </a:lnTo>
                <a:lnTo>
                  <a:pt x="82350" y="8751"/>
                </a:lnTo>
                <a:lnTo>
                  <a:pt x="82312" y="8619"/>
                </a:lnTo>
                <a:lnTo>
                  <a:pt x="82255" y="8298"/>
                </a:lnTo>
                <a:lnTo>
                  <a:pt x="82199" y="7976"/>
                </a:lnTo>
                <a:lnTo>
                  <a:pt x="82104" y="7315"/>
                </a:lnTo>
                <a:lnTo>
                  <a:pt x="82047" y="7012"/>
                </a:lnTo>
                <a:lnTo>
                  <a:pt x="81972" y="6691"/>
                </a:lnTo>
                <a:lnTo>
                  <a:pt x="81858" y="6389"/>
                </a:lnTo>
                <a:lnTo>
                  <a:pt x="81707" y="6086"/>
                </a:lnTo>
                <a:lnTo>
                  <a:pt x="81613" y="5897"/>
                </a:lnTo>
                <a:lnTo>
                  <a:pt x="81499" y="5727"/>
                </a:lnTo>
                <a:lnTo>
                  <a:pt x="81235" y="5368"/>
                </a:lnTo>
                <a:lnTo>
                  <a:pt x="80970" y="5047"/>
                </a:lnTo>
                <a:lnTo>
                  <a:pt x="80668" y="4725"/>
                </a:lnTo>
                <a:lnTo>
                  <a:pt x="80290" y="4329"/>
                </a:lnTo>
                <a:lnTo>
                  <a:pt x="80082" y="4140"/>
                </a:lnTo>
                <a:lnTo>
                  <a:pt x="79874" y="3951"/>
                </a:lnTo>
                <a:lnTo>
                  <a:pt x="79647" y="3780"/>
                </a:lnTo>
                <a:lnTo>
                  <a:pt x="79420" y="3610"/>
                </a:lnTo>
                <a:lnTo>
                  <a:pt x="79193" y="3459"/>
                </a:lnTo>
                <a:lnTo>
                  <a:pt x="78948" y="3346"/>
                </a:lnTo>
                <a:lnTo>
                  <a:pt x="78759" y="3270"/>
                </a:lnTo>
                <a:lnTo>
                  <a:pt x="78570" y="3213"/>
                </a:lnTo>
                <a:lnTo>
                  <a:pt x="78400" y="3176"/>
                </a:lnTo>
                <a:lnTo>
                  <a:pt x="78211" y="3157"/>
                </a:lnTo>
                <a:lnTo>
                  <a:pt x="77833" y="3119"/>
                </a:lnTo>
                <a:lnTo>
                  <a:pt x="77436" y="3081"/>
                </a:lnTo>
                <a:lnTo>
                  <a:pt x="77077" y="3024"/>
                </a:lnTo>
                <a:lnTo>
                  <a:pt x="76718" y="2949"/>
                </a:lnTo>
                <a:lnTo>
                  <a:pt x="76377" y="2835"/>
                </a:lnTo>
                <a:lnTo>
                  <a:pt x="76037" y="2703"/>
                </a:lnTo>
                <a:lnTo>
                  <a:pt x="75848" y="2609"/>
                </a:lnTo>
                <a:lnTo>
                  <a:pt x="75678" y="2495"/>
                </a:lnTo>
                <a:lnTo>
                  <a:pt x="75508" y="2382"/>
                </a:lnTo>
                <a:lnTo>
                  <a:pt x="75357" y="2250"/>
                </a:lnTo>
                <a:lnTo>
                  <a:pt x="75054" y="1966"/>
                </a:lnTo>
                <a:lnTo>
                  <a:pt x="74790" y="1664"/>
                </a:lnTo>
                <a:lnTo>
                  <a:pt x="74506" y="1342"/>
                </a:lnTo>
                <a:lnTo>
                  <a:pt x="74223" y="1059"/>
                </a:lnTo>
                <a:lnTo>
                  <a:pt x="74071" y="908"/>
                </a:lnTo>
                <a:lnTo>
                  <a:pt x="73920" y="775"/>
                </a:lnTo>
                <a:lnTo>
                  <a:pt x="73750" y="662"/>
                </a:lnTo>
                <a:lnTo>
                  <a:pt x="73580" y="548"/>
                </a:lnTo>
                <a:lnTo>
                  <a:pt x="73391" y="435"/>
                </a:lnTo>
                <a:lnTo>
                  <a:pt x="73183" y="341"/>
                </a:lnTo>
                <a:lnTo>
                  <a:pt x="72975" y="246"/>
                </a:lnTo>
                <a:lnTo>
                  <a:pt x="72767" y="170"/>
                </a:lnTo>
                <a:lnTo>
                  <a:pt x="72540" y="114"/>
                </a:lnTo>
                <a:lnTo>
                  <a:pt x="72314" y="57"/>
                </a:lnTo>
                <a:lnTo>
                  <a:pt x="72087" y="38"/>
                </a:lnTo>
                <a:lnTo>
                  <a:pt x="71860" y="19"/>
                </a:lnTo>
                <a:lnTo>
                  <a:pt x="71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body" idx="1"/>
          </p:nvPr>
        </p:nvSpPr>
        <p:spPr>
          <a:xfrm>
            <a:off x="2238000" y="1768360"/>
            <a:ext cx="4668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7"/>
          <p:cNvGrpSpPr/>
          <p:nvPr/>
        </p:nvGrpSpPr>
        <p:grpSpPr>
          <a:xfrm flipH="1">
            <a:off x="-97007" y="4321065"/>
            <a:ext cx="9435936" cy="1420372"/>
            <a:chOff x="238125" y="2319875"/>
            <a:chExt cx="7143025" cy="1075225"/>
          </a:xfrm>
        </p:grpSpPr>
        <p:sp>
          <p:nvSpPr>
            <p:cNvPr id="169" name="Google Shape;169;p7"/>
            <p:cNvSpPr/>
            <p:nvPr/>
          </p:nvSpPr>
          <p:spPr>
            <a:xfrm>
              <a:off x="2491750" y="2591575"/>
              <a:ext cx="49425" cy="56700"/>
            </a:xfrm>
            <a:custGeom>
              <a:avLst/>
              <a:gdLst/>
              <a:ahLst/>
              <a:cxnLst/>
              <a:rect l="l" t="t" r="r" b="b"/>
              <a:pathLst>
                <a:path w="1977" h="2268" extrusionOk="0">
                  <a:moveTo>
                    <a:pt x="959" y="0"/>
                  </a:moveTo>
                  <a:lnTo>
                    <a:pt x="901" y="59"/>
                  </a:lnTo>
                  <a:lnTo>
                    <a:pt x="843" y="59"/>
                  </a:lnTo>
                  <a:lnTo>
                    <a:pt x="756" y="117"/>
                  </a:lnTo>
                  <a:lnTo>
                    <a:pt x="610" y="233"/>
                  </a:lnTo>
                  <a:lnTo>
                    <a:pt x="349" y="524"/>
                  </a:lnTo>
                  <a:lnTo>
                    <a:pt x="203" y="727"/>
                  </a:lnTo>
                  <a:lnTo>
                    <a:pt x="58" y="959"/>
                  </a:lnTo>
                  <a:lnTo>
                    <a:pt x="0" y="1192"/>
                  </a:lnTo>
                  <a:lnTo>
                    <a:pt x="0" y="1454"/>
                  </a:lnTo>
                  <a:lnTo>
                    <a:pt x="29" y="1686"/>
                  </a:lnTo>
                  <a:lnTo>
                    <a:pt x="87" y="1773"/>
                  </a:lnTo>
                  <a:lnTo>
                    <a:pt x="145" y="1889"/>
                  </a:lnTo>
                  <a:lnTo>
                    <a:pt x="233" y="1977"/>
                  </a:lnTo>
                  <a:lnTo>
                    <a:pt x="320" y="2064"/>
                  </a:lnTo>
                  <a:lnTo>
                    <a:pt x="436" y="2151"/>
                  </a:lnTo>
                  <a:lnTo>
                    <a:pt x="581" y="2209"/>
                  </a:lnTo>
                  <a:lnTo>
                    <a:pt x="843" y="2267"/>
                  </a:lnTo>
                  <a:lnTo>
                    <a:pt x="1075" y="2267"/>
                  </a:lnTo>
                  <a:lnTo>
                    <a:pt x="1279" y="2180"/>
                  </a:lnTo>
                  <a:lnTo>
                    <a:pt x="1453" y="2093"/>
                  </a:lnTo>
                  <a:lnTo>
                    <a:pt x="1627" y="1918"/>
                  </a:lnTo>
                  <a:lnTo>
                    <a:pt x="1744" y="1744"/>
                  </a:lnTo>
                  <a:lnTo>
                    <a:pt x="1860" y="1541"/>
                  </a:lnTo>
                  <a:lnTo>
                    <a:pt x="1918" y="1337"/>
                  </a:lnTo>
                  <a:lnTo>
                    <a:pt x="1976" y="1105"/>
                  </a:lnTo>
                  <a:lnTo>
                    <a:pt x="1976" y="872"/>
                  </a:lnTo>
                  <a:lnTo>
                    <a:pt x="1947" y="669"/>
                  </a:lnTo>
                  <a:lnTo>
                    <a:pt x="1889" y="495"/>
                  </a:lnTo>
                  <a:lnTo>
                    <a:pt x="1802" y="320"/>
                  </a:lnTo>
                  <a:lnTo>
                    <a:pt x="1657" y="204"/>
                  </a:lnTo>
                  <a:lnTo>
                    <a:pt x="1511" y="146"/>
                  </a:lnTo>
                  <a:lnTo>
                    <a:pt x="1308" y="117"/>
                  </a:lnTo>
                  <a:lnTo>
                    <a:pt x="1250" y="88"/>
                  </a:lnTo>
                  <a:lnTo>
                    <a:pt x="1221" y="30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611625" y="2458625"/>
              <a:ext cx="157675" cy="189650"/>
            </a:xfrm>
            <a:custGeom>
              <a:avLst/>
              <a:gdLst/>
              <a:ahLst/>
              <a:cxnLst/>
              <a:rect l="l" t="t" r="r" b="b"/>
              <a:pathLst>
                <a:path w="6307" h="7586" extrusionOk="0">
                  <a:moveTo>
                    <a:pt x="4098" y="0"/>
                  </a:moveTo>
                  <a:lnTo>
                    <a:pt x="3778" y="30"/>
                  </a:lnTo>
                  <a:lnTo>
                    <a:pt x="3458" y="117"/>
                  </a:lnTo>
                  <a:lnTo>
                    <a:pt x="3139" y="262"/>
                  </a:lnTo>
                  <a:lnTo>
                    <a:pt x="2848" y="436"/>
                  </a:lnTo>
                  <a:lnTo>
                    <a:pt x="2557" y="611"/>
                  </a:lnTo>
                  <a:lnTo>
                    <a:pt x="2092" y="930"/>
                  </a:lnTo>
                  <a:lnTo>
                    <a:pt x="1656" y="1279"/>
                  </a:lnTo>
                  <a:lnTo>
                    <a:pt x="1453" y="1483"/>
                  </a:lnTo>
                  <a:lnTo>
                    <a:pt x="1279" y="1686"/>
                  </a:lnTo>
                  <a:lnTo>
                    <a:pt x="1104" y="1918"/>
                  </a:lnTo>
                  <a:lnTo>
                    <a:pt x="988" y="2151"/>
                  </a:lnTo>
                  <a:lnTo>
                    <a:pt x="785" y="2296"/>
                  </a:lnTo>
                  <a:lnTo>
                    <a:pt x="639" y="2471"/>
                  </a:lnTo>
                  <a:lnTo>
                    <a:pt x="494" y="2645"/>
                  </a:lnTo>
                  <a:lnTo>
                    <a:pt x="378" y="2819"/>
                  </a:lnTo>
                  <a:lnTo>
                    <a:pt x="291" y="3023"/>
                  </a:lnTo>
                  <a:lnTo>
                    <a:pt x="233" y="3197"/>
                  </a:lnTo>
                  <a:lnTo>
                    <a:pt x="116" y="3633"/>
                  </a:lnTo>
                  <a:lnTo>
                    <a:pt x="87" y="4069"/>
                  </a:lnTo>
                  <a:lnTo>
                    <a:pt x="58" y="4505"/>
                  </a:lnTo>
                  <a:lnTo>
                    <a:pt x="58" y="5377"/>
                  </a:lnTo>
                  <a:lnTo>
                    <a:pt x="0" y="5609"/>
                  </a:lnTo>
                  <a:lnTo>
                    <a:pt x="0" y="5813"/>
                  </a:lnTo>
                  <a:lnTo>
                    <a:pt x="0" y="6016"/>
                  </a:lnTo>
                  <a:lnTo>
                    <a:pt x="58" y="6219"/>
                  </a:lnTo>
                  <a:lnTo>
                    <a:pt x="116" y="6423"/>
                  </a:lnTo>
                  <a:lnTo>
                    <a:pt x="233" y="6597"/>
                  </a:lnTo>
                  <a:lnTo>
                    <a:pt x="349" y="6772"/>
                  </a:lnTo>
                  <a:lnTo>
                    <a:pt x="465" y="6917"/>
                  </a:lnTo>
                  <a:lnTo>
                    <a:pt x="610" y="7062"/>
                  </a:lnTo>
                  <a:lnTo>
                    <a:pt x="785" y="7178"/>
                  </a:lnTo>
                  <a:lnTo>
                    <a:pt x="988" y="7295"/>
                  </a:lnTo>
                  <a:lnTo>
                    <a:pt x="1162" y="7382"/>
                  </a:lnTo>
                  <a:lnTo>
                    <a:pt x="1366" y="7469"/>
                  </a:lnTo>
                  <a:lnTo>
                    <a:pt x="1598" y="7527"/>
                  </a:lnTo>
                  <a:lnTo>
                    <a:pt x="1802" y="7556"/>
                  </a:lnTo>
                  <a:lnTo>
                    <a:pt x="2034" y="7585"/>
                  </a:lnTo>
                  <a:lnTo>
                    <a:pt x="2180" y="7585"/>
                  </a:lnTo>
                  <a:lnTo>
                    <a:pt x="2325" y="7556"/>
                  </a:lnTo>
                  <a:lnTo>
                    <a:pt x="2615" y="7440"/>
                  </a:lnTo>
                  <a:lnTo>
                    <a:pt x="2906" y="7295"/>
                  </a:lnTo>
                  <a:lnTo>
                    <a:pt x="3168" y="7149"/>
                  </a:lnTo>
                  <a:lnTo>
                    <a:pt x="3545" y="6975"/>
                  </a:lnTo>
                  <a:lnTo>
                    <a:pt x="3923" y="6830"/>
                  </a:lnTo>
                  <a:lnTo>
                    <a:pt x="4301" y="6655"/>
                  </a:lnTo>
                  <a:lnTo>
                    <a:pt x="4679" y="6481"/>
                  </a:lnTo>
                  <a:lnTo>
                    <a:pt x="5027" y="6248"/>
                  </a:lnTo>
                  <a:lnTo>
                    <a:pt x="5347" y="6016"/>
                  </a:lnTo>
                  <a:lnTo>
                    <a:pt x="5492" y="5871"/>
                  </a:lnTo>
                  <a:lnTo>
                    <a:pt x="5609" y="5725"/>
                  </a:lnTo>
                  <a:lnTo>
                    <a:pt x="5725" y="5551"/>
                  </a:lnTo>
                  <a:lnTo>
                    <a:pt x="5812" y="5377"/>
                  </a:lnTo>
                  <a:lnTo>
                    <a:pt x="5928" y="5086"/>
                  </a:lnTo>
                  <a:lnTo>
                    <a:pt x="6045" y="4766"/>
                  </a:lnTo>
                  <a:lnTo>
                    <a:pt x="6132" y="4447"/>
                  </a:lnTo>
                  <a:lnTo>
                    <a:pt x="6219" y="4098"/>
                  </a:lnTo>
                  <a:lnTo>
                    <a:pt x="6277" y="3720"/>
                  </a:lnTo>
                  <a:lnTo>
                    <a:pt x="6306" y="3342"/>
                  </a:lnTo>
                  <a:lnTo>
                    <a:pt x="6306" y="2994"/>
                  </a:lnTo>
                  <a:lnTo>
                    <a:pt x="6306" y="2616"/>
                  </a:lnTo>
                  <a:lnTo>
                    <a:pt x="6277" y="2238"/>
                  </a:lnTo>
                  <a:lnTo>
                    <a:pt x="6190" y="1889"/>
                  </a:lnTo>
                  <a:lnTo>
                    <a:pt x="6103" y="1541"/>
                  </a:lnTo>
                  <a:lnTo>
                    <a:pt x="5986" y="1221"/>
                  </a:lnTo>
                  <a:lnTo>
                    <a:pt x="5812" y="930"/>
                  </a:lnTo>
                  <a:lnTo>
                    <a:pt x="5609" y="669"/>
                  </a:lnTo>
                  <a:lnTo>
                    <a:pt x="5376" y="436"/>
                  </a:lnTo>
                  <a:lnTo>
                    <a:pt x="5086" y="233"/>
                  </a:lnTo>
                  <a:lnTo>
                    <a:pt x="4911" y="146"/>
                  </a:lnTo>
                  <a:lnTo>
                    <a:pt x="4766" y="88"/>
                  </a:lnTo>
                  <a:lnTo>
                    <a:pt x="4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2358800" y="2529100"/>
              <a:ext cx="107525" cy="140950"/>
            </a:xfrm>
            <a:custGeom>
              <a:avLst/>
              <a:gdLst/>
              <a:ahLst/>
              <a:cxnLst/>
              <a:rect l="l" t="t" r="r" b="b"/>
              <a:pathLst>
                <a:path w="4301" h="5638" extrusionOk="0">
                  <a:moveTo>
                    <a:pt x="2877" y="0"/>
                  </a:moveTo>
                  <a:lnTo>
                    <a:pt x="2703" y="29"/>
                  </a:lnTo>
                  <a:lnTo>
                    <a:pt x="2499" y="88"/>
                  </a:lnTo>
                  <a:lnTo>
                    <a:pt x="2325" y="175"/>
                  </a:lnTo>
                  <a:lnTo>
                    <a:pt x="2151" y="291"/>
                  </a:lnTo>
                  <a:lnTo>
                    <a:pt x="2005" y="436"/>
                  </a:lnTo>
                  <a:lnTo>
                    <a:pt x="1773" y="669"/>
                  </a:lnTo>
                  <a:lnTo>
                    <a:pt x="1482" y="930"/>
                  </a:lnTo>
                  <a:lnTo>
                    <a:pt x="1337" y="1076"/>
                  </a:lnTo>
                  <a:lnTo>
                    <a:pt x="1250" y="1221"/>
                  </a:lnTo>
                  <a:lnTo>
                    <a:pt x="1192" y="1366"/>
                  </a:lnTo>
                  <a:lnTo>
                    <a:pt x="1221" y="1424"/>
                  </a:lnTo>
                  <a:lnTo>
                    <a:pt x="1250" y="1482"/>
                  </a:lnTo>
                  <a:lnTo>
                    <a:pt x="785" y="2122"/>
                  </a:lnTo>
                  <a:lnTo>
                    <a:pt x="552" y="2441"/>
                  </a:lnTo>
                  <a:lnTo>
                    <a:pt x="349" y="2790"/>
                  </a:lnTo>
                  <a:lnTo>
                    <a:pt x="174" y="3139"/>
                  </a:lnTo>
                  <a:lnTo>
                    <a:pt x="58" y="3517"/>
                  </a:lnTo>
                  <a:lnTo>
                    <a:pt x="0" y="3894"/>
                  </a:lnTo>
                  <a:lnTo>
                    <a:pt x="0" y="4098"/>
                  </a:lnTo>
                  <a:lnTo>
                    <a:pt x="29" y="4272"/>
                  </a:lnTo>
                  <a:lnTo>
                    <a:pt x="87" y="4534"/>
                  </a:lnTo>
                  <a:lnTo>
                    <a:pt x="203" y="4795"/>
                  </a:lnTo>
                  <a:lnTo>
                    <a:pt x="349" y="5028"/>
                  </a:lnTo>
                  <a:lnTo>
                    <a:pt x="552" y="5231"/>
                  </a:lnTo>
                  <a:lnTo>
                    <a:pt x="756" y="5406"/>
                  </a:lnTo>
                  <a:lnTo>
                    <a:pt x="988" y="5551"/>
                  </a:lnTo>
                  <a:lnTo>
                    <a:pt x="1250" y="5638"/>
                  </a:lnTo>
                  <a:lnTo>
                    <a:pt x="2063" y="5638"/>
                  </a:lnTo>
                  <a:lnTo>
                    <a:pt x="2354" y="5580"/>
                  </a:lnTo>
                  <a:lnTo>
                    <a:pt x="2615" y="5522"/>
                  </a:lnTo>
                  <a:lnTo>
                    <a:pt x="2877" y="5435"/>
                  </a:lnTo>
                  <a:lnTo>
                    <a:pt x="3109" y="5318"/>
                  </a:lnTo>
                  <a:lnTo>
                    <a:pt x="3342" y="5173"/>
                  </a:lnTo>
                  <a:lnTo>
                    <a:pt x="3516" y="4970"/>
                  </a:lnTo>
                  <a:lnTo>
                    <a:pt x="3865" y="4098"/>
                  </a:lnTo>
                  <a:lnTo>
                    <a:pt x="4010" y="3662"/>
                  </a:lnTo>
                  <a:lnTo>
                    <a:pt x="4127" y="3197"/>
                  </a:lnTo>
                  <a:lnTo>
                    <a:pt x="4243" y="2761"/>
                  </a:lnTo>
                  <a:lnTo>
                    <a:pt x="4301" y="2296"/>
                  </a:lnTo>
                  <a:lnTo>
                    <a:pt x="4301" y="1831"/>
                  </a:lnTo>
                  <a:lnTo>
                    <a:pt x="4214" y="1366"/>
                  </a:lnTo>
                  <a:lnTo>
                    <a:pt x="4185" y="1163"/>
                  </a:lnTo>
                  <a:lnTo>
                    <a:pt x="4156" y="959"/>
                  </a:lnTo>
                  <a:lnTo>
                    <a:pt x="4068" y="785"/>
                  </a:lnTo>
                  <a:lnTo>
                    <a:pt x="3981" y="611"/>
                  </a:lnTo>
                  <a:lnTo>
                    <a:pt x="3836" y="465"/>
                  </a:lnTo>
                  <a:lnTo>
                    <a:pt x="3720" y="320"/>
                  </a:lnTo>
                  <a:lnTo>
                    <a:pt x="3574" y="204"/>
                  </a:lnTo>
                  <a:lnTo>
                    <a:pt x="3400" y="117"/>
                  </a:lnTo>
                  <a:lnTo>
                    <a:pt x="3226" y="58"/>
                  </a:lnTo>
                  <a:lnTo>
                    <a:pt x="3051" y="29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770725" y="2372175"/>
              <a:ext cx="55225" cy="66125"/>
            </a:xfrm>
            <a:custGeom>
              <a:avLst/>
              <a:gdLst/>
              <a:ahLst/>
              <a:cxnLst/>
              <a:rect l="l" t="t" r="r" b="b"/>
              <a:pathLst>
                <a:path w="2209" h="2645" extrusionOk="0">
                  <a:moveTo>
                    <a:pt x="1308" y="0"/>
                  </a:moveTo>
                  <a:lnTo>
                    <a:pt x="1192" y="29"/>
                  </a:lnTo>
                  <a:lnTo>
                    <a:pt x="1105" y="117"/>
                  </a:lnTo>
                  <a:lnTo>
                    <a:pt x="988" y="175"/>
                  </a:lnTo>
                  <a:lnTo>
                    <a:pt x="814" y="262"/>
                  </a:lnTo>
                  <a:lnTo>
                    <a:pt x="640" y="349"/>
                  </a:lnTo>
                  <a:lnTo>
                    <a:pt x="465" y="465"/>
                  </a:lnTo>
                  <a:lnTo>
                    <a:pt x="349" y="611"/>
                  </a:lnTo>
                  <a:lnTo>
                    <a:pt x="233" y="756"/>
                  </a:lnTo>
                  <a:lnTo>
                    <a:pt x="146" y="930"/>
                  </a:lnTo>
                  <a:lnTo>
                    <a:pt x="58" y="1105"/>
                  </a:lnTo>
                  <a:lnTo>
                    <a:pt x="29" y="1279"/>
                  </a:lnTo>
                  <a:lnTo>
                    <a:pt x="0" y="1482"/>
                  </a:lnTo>
                  <a:lnTo>
                    <a:pt x="0" y="1657"/>
                  </a:lnTo>
                  <a:lnTo>
                    <a:pt x="29" y="1831"/>
                  </a:lnTo>
                  <a:lnTo>
                    <a:pt x="58" y="2005"/>
                  </a:lnTo>
                  <a:lnTo>
                    <a:pt x="146" y="2180"/>
                  </a:lnTo>
                  <a:lnTo>
                    <a:pt x="262" y="2325"/>
                  </a:lnTo>
                  <a:lnTo>
                    <a:pt x="407" y="2470"/>
                  </a:lnTo>
                  <a:lnTo>
                    <a:pt x="581" y="2587"/>
                  </a:lnTo>
                  <a:lnTo>
                    <a:pt x="756" y="2645"/>
                  </a:lnTo>
                  <a:lnTo>
                    <a:pt x="930" y="2645"/>
                  </a:lnTo>
                  <a:lnTo>
                    <a:pt x="1105" y="2616"/>
                  </a:lnTo>
                  <a:lnTo>
                    <a:pt x="1250" y="2558"/>
                  </a:lnTo>
                  <a:lnTo>
                    <a:pt x="1395" y="2500"/>
                  </a:lnTo>
                  <a:lnTo>
                    <a:pt x="1540" y="2412"/>
                  </a:lnTo>
                  <a:lnTo>
                    <a:pt x="1657" y="2296"/>
                  </a:lnTo>
                  <a:lnTo>
                    <a:pt x="1773" y="2151"/>
                  </a:lnTo>
                  <a:lnTo>
                    <a:pt x="1976" y="1860"/>
                  </a:lnTo>
                  <a:lnTo>
                    <a:pt x="2093" y="1541"/>
                  </a:lnTo>
                  <a:lnTo>
                    <a:pt x="2180" y="1221"/>
                  </a:lnTo>
                  <a:lnTo>
                    <a:pt x="2209" y="901"/>
                  </a:lnTo>
                  <a:lnTo>
                    <a:pt x="2209" y="785"/>
                  </a:lnTo>
                  <a:lnTo>
                    <a:pt x="2209" y="669"/>
                  </a:lnTo>
                  <a:lnTo>
                    <a:pt x="2122" y="465"/>
                  </a:lnTo>
                  <a:lnTo>
                    <a:pt x="2005" y="262"/>
                  </a:lnTo>
                  <a:lnTo>
                    <a:pt x="1831" y="117"/>
                  </a:lnTo>
                  <a:lnTo>
                    <a:pt x="1628" y="29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840475" y="2461525"/>
              <a:ext cx="79200" cy="79225"/>
            </a:xfrm>
            <a:custGeom>
              <a:avLst/>
              <a:gdLst/>
              <a:ahLst/>
              <a:cxnLst/>
              <a:rect l="l" t="t" r="r" b="b"/>
              <a:pathLst>
                <a:path w="3168" h="3169" extrusionOk="0">
                  <a:moveTo>
                    <a:pt x="2005" y="1"/>
                  </a:moveTo>
                  <a:lnTo>
                    <a:pt x="1802" y="59"/>
                  </a:lnTo>
                  <a:lnTo>
                    <a:pt x="1598" y="117"/>
                  </a:lnTo>
                  <a:lnTo>
                    <a:pt x="1424" y="262"/>
                  </a:lnTo>
                  <a:lnTo>
                    <a:pt x="1221" y="437"/>
                  </a:lnTo>
                  <a:lnTo>
                    <a:pt x="959" y="466"/>
                  </a:lnTo>
                  <a:lnTo>
                    <a:pt x="756" y="553"/>
                  </a:lnTo>
                  <a:lnTo>
                    <a:pt x="552" y="669"/>
                  </a:lnTo>
                  <a:lnTo>
                    <a:pt x="378" y="843"/>
                  </a:lnTo>
                  <a:lnTo>
                    <a:pt x="233" y="1018"/>
                  </a:lnTo>
                  <a:lnTo>
                    <a:pt x="145" y="1221"/>
                  </a:lnTo>
                  <a:lnTo>
                    <a:pt x="58" y="1425"/>
                  </a:lnTo>
                  <a:lnTo>
                    <a:pt x="0" y="1657"/>
                  </a:lnTo>
                  <a:lnTo>
                    <a:pt x="0" y="1890"/>
                  </a:lnTo>
                  <a:lnTo>
                    <a:pt x="0" y="2122"/>
                  </a:lnTo>
                  <a:lnTo>
                    <a:pt x="58" y="2355"/>
                  </a:lnTo>
                  <a:lnTo>
                    <a:pt x="145" y="2558"/>
                  </a:lnTo>
                  <a:lnTo>
                    <a:pt x="262" y="2761"/>
                  </a:lnTo>
                  <a:lnTo>
                    <a:pt x="407" y="2907"/>
                  </a:lnTo>
                  <a:lnTo>
                    <a:pt x="610" y="3052"/>
                  </a:lnTo>
                  <a:lnTo>
                    <a:pt x="843" y="3139"/>
                  </a:lnTo>
                  <a:lnTo>
                    <a:pt x="1017" y="3168"/>
                  </a:lnTo>
                  <a:lnTo>
                    <a:pt x="1191" y="3168"/>
                  </a:lnTo>
                  <a:lnTo>
                    <a:pt x="1395" y="3139"/>
                  </a:lnTo>
                  <a:lnTo>
                    <a:pt x="1569" y="3110"/>
                  </a:lnTo>
                  <a:lnTo>
                    <a:pt x="1918" y="2994"/>
                  </a:lnTo>
                  <a:lnTo>
                    <a:pt x="2238" y="2791"/>
                  </a:lnTo>
                  <a:lnTo>
                    <a:pt x="2528" y="2558"/>
                  </a:lnTo>
                  <a:lnTo>
                    <a:pt x="2761" y="2296"/>
                  </a:lnTo>
                  <a:lnTo>
                    <a:pt x="2964" y="2006"/>
                  </a:lnTo>
                  <a:lnTo>
                    <a:pt x="3109" y="1686"/>
                  </a:lnTo>
                  <a:lnTo>
                    <a:pt x="3168" y="1454"/>
                  </a:lnTo>
                  <a:lnTo>
                    <a:pt x="3168" y="1250"/>
                  </a:lnTo>
                  <a:lnTo>
                    <a:pt x="3168" y="1018"/>
                  </a:lnTo>
                  <a:lnTo>
                    <a:pt x="3109" y="843"/>
                  </a:lnTo>
                  <a:lnTo>
                    <a:pt x="3022" y="640"/>
                  </a:lnTo>
                  <a:lnTo>
                    <a:pt x="2935" y="466"/>
                  </a:lnTo>
                  <a:lnTo>
                    <a:pt x="2819" y="320"/>
                  </a:lnTo>
                  <a:lnTo>
                    <a:pt x="2674" y="204"/>
                  </a:lnTo>
                  <a:lnTo>
                    <a:pt x="2528" y="117"/>
                  </a:lnTo>
                  <a:lnTo>
                    <a:pt x="2354" y="3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50500" y="2469525"/>
              <a:ext cx="82100" cy="118450"/>
            </a:xfrm>
            <a:custGeom>
              <a:avLst/>
              <a:gdLst/>
              <a:ahLst/>
              <a:cxnLst/>
              <a:rect l="l" t="t" r="r" b="b"/>
              <a:pathLst>
                <a:path w="3284" h="4738" extrusionOk="0">
                  <a:moveTo>
                    <a:pt x="2238" y="0"/>
                  </a:moveTo>
                  <a:lnTo>
                    <a:pt x="1976" y="59"/>
                  </a:lnTo>
                  <a:lnTo>
                    <a:pt x="1715" y="204"/>
                  </a:lnTo>
                  <a:lnTo>
                    <a:pt x="1424" y="378"/>
                  </a:lnTo>
                  <a:lnTo>
                    <a:pt x="1163" y="582"/>
                  </a:lnTo>
                  <a:lnTo>
                    <a:pt x="930" y="814"/>
                  </a:lnTo>
                  <a:lnTo>
                    <a:pt x="698" y="1047"/>
                  </a:lnTo>
                  <a:lnTo>
                    <a:pt x="523" y="1279"/>
                  </a:lnTo>
                  <a:lnTo>
                    <a:pt x="378" y="1512"/>
                  </a:lnTo>
                  <a:lnTo>
                    <a:pt x="262" y="1947"/>
                  </a:lnTo>
                  <a:lnTo>
                    <a:pt x="175" y="2383"/>
                  </a:lnTo>
                  <a:lnTo>
                    <a:pt x="0" y="3313"/>
                  </a:lnTo>
                  <a:lnTo>
                    <a:pt x="29" y="3517"/>
                  </a:lnTo>
                  <a:lnTo>
                    <a:pt x="58" y="3749"/>
                  </a:lnTo>
                  <a:lnTo>
                    <a:pt x="145" y="3982"/>
                  </a:lnTo>
                  <a:lnTo>
                    <a:pt x="262" y="4185"/>
                  </a:lnTo>
                  <a:lnTo>
                    <a:pt x="407" y="4388"/>
                  </a:lnTo>
                  <a:lnTo>
                    <a:pt x="581" y="4563"/>
                  </a:lnTo>
                  <a:lnTo>
                    <a:pt x="756" y="4679"/>
                  </a:lnTo>
                  <a:lnTo>
                    <a:pt x="988" y="4737"/>
                  </a:lnTo>
                  <a:lnTo>
                    <a:pt x="1192" y="4708"/>
                  </a:lnTo>
                  <a:lnTo>
                    <a:pt x="1366" y="4679"/>
                  </a:lnTo>
                  <a:lnTo>
                    <a:pt x="1540" y="4650"/>
                  </a:lnTo>
                  <a:lnTo>
                    <a:pt x="1715" y="4563"/>
                  </a:lnTo>
                  <a:lnTo>
                    <a:pt x="2005" y="4388"/>
                  </a:lnTo>
                  <a:lnTo>
                    <a:pt x="2296" y="4156"/>
                  </a:lnTo>
                  <a:lnTo>
                    <a:pt x="2528" y="3894"/>
                  </a:lnTo>
                  <a:lnTo>
                    <a:pt x="2732" y="3575"/>
                  </a:lnTo>
                  <a:lnTo>
                    <a:pt x="2848" y="3255"/>
                  </a:lnTo>
                  <a:lnTo>
                    <a:pt x="2935" y="2906"/>
                  </a:lnTo>
                  <a:lnTo>
                    <a:pt x="3051" y="2529"/>
                  </a:lnTo>
                  <a:lnTo>
                    <a:pt x="3168" y="2064"/>
                  </a:lnTo>
                  <a:lnTo>
                    <a:pt x="3255" y="1599"/>
                  </a:lnTo>
                  <a:lnTo>
                    <a:pt x="3284" y="1366"/>
                  </a:lnTo>
                  <a:lnTo>
                    <a:pt x="3284" y="1134"/>
                  </a:lnTo>
                  <a:lnTo>
                    <a:pt x="3284" y="930"/>
                  </a:lnTo>
                  <a:lnTo>
                    <a:pt x="3226" y="727"/>
                  </a:lnTo>
                  <a:lnTo>
                    <a:pt x="3168" y="523"/>
                  </a:lnTo>
                  <a:lnTo>
                    <a:pt x="3051" y="378"/>
                  </a:lnTo>
                  <a:lnTo>
                    <a:pt x="2906" y="233"/>
                  </a:lnTo>
                  <a:lnTo>
                    <a:pt x="2732" y="117"/>
                  </a:lnTo>
                  <a:lnTo>
                    <a:pt x="2499" y="59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6525" y="2562525"/>
              <a:ext cx="136600" cy="113350"/>
            </a:xfrm>
            <a:custGeom>
              <a:avLst/>
              <a:gdLst/>
              <a:ahLst/>
              <a:cxnLst/>
              <a:rect l="l" t="t" r="r" b="b"/>
              <a:pathLst>
                <a:path w="5464" h="4534" extrusionOk="0">
                  <a:moveTo>
                    <a:pt x="3923" y="0"/>
                  </a:moveTo>
                  <a:lnTo>
                    <a:pt x="3720" y="29"/>
                  </a:lnTo>
                  <a:lnTo>
                    <a:pt x="3546" y="87"/>
                  </a:lnTo>
                  <a:lnTo>
                    <a:pt x="3371" y="204"/>
                  </a:lnTo>
                  <a:lnTo>
                    <a:pt x="3110" y="174"/>
                  </a:lnTo>
                  <a:lnTo>
                    <a:pt x="2877" y="204"/>
                  </a:lnTo>
                  <a:lnTo>
                    <a:pt x="2616" y="291"/>
                  </a:lnTo>
                  <a:lnTo>
                    <a:pt x="2383" y="378"/>
                  </a:lnTo>
                  <a:lnTo>
                    <a:pt x="1918" y="668"/>
                  </a:lnTo>
                  <a:lnTo>
                    <a:pt x="1482" y="901"/>
                  </a:lnTo>
                  <a:lnTo>
                    <a:pt x="1105" y="1133"/>
                  </a:lnTo>
                  <a:lnTo>
                    <a:pt x="756" y="1424"/>
                  </a:lnTo>
                  <a:lnTo>
                    <a:pt x="581" y="1569"/>
                  </a:lnTo>
                  <a:lnTo>
                    <a:pt x="436" y="1744"/>
                  </a:lnTo>
                  <a:lnTo>
                    <a:pt x="291" y="1947"/>
                  </a:lnTo>
                  <a:lnTo>
                    <a:pt x="175" y="2121"/>
                  </a:lnTo>
                  <a:lnTo>
                    <a:pt x="87" y="2325"/>
                  </a:lnTo>
                  <a:lnTo>
                    <a:pt x="29" y="2528"/>
                  </a:lnTo>
                  <a:lnTo>
                    <a:pt x="0" y="2732"/>
                  </a:lnTo>
                  <a:lnTo>
                    <a:pt x="0" y="2906"/>
                  </a:lnTo>
                  <a:lnTo>
                    <a:pt x="58" y="3110"/>
                  </a:lnTo>
                  <a:lnTo>
                    <a:pt x="146" y="3284"/>
                  </a:lnTo>
                  <a:lnTo>
                    <a:pt x="291" y="3458"/>
                  </a:lnTo>
                  <a:lnTo>
                    <a:pt x="494" y="3633"/>
                  </a:lnTo>
                  <a:lnTo>
                    <a:pt x="727" y="3749"/>
                  </a:lnTo>
                  <a:lnTo>
                    <a:pt x="988" y="3836"/>
                  </a:lnTo>
                  <a:lnTo>
                    <a:pt x="1250" y="3894"/>
                  </a:lnTo>
                  <a:lnTo>
                    <a:pt x="1540" y="3952"/>
                  </a:lnTo>
                  <a:lnTo>
                    <a:pt x="2064" y="4039"/>
                  </a:lnTo>
                  <a:lnTo>
                    <a:pt x="2616" y="4127"/>
                  </a:lnTo>
                  <a:lnTo>
                    <a:pt x="2848" y="4214"/>
                  </a:lnTo>
                  <a:lnTo>
                    <a:pt x="3052" y="4359"/>
                  </a:lnTo>
                  <a:lnTo>
                    <a:pt x="3255" y="4446"/>
                  </a:lnTo>
                  <a:lnTo>
                    <a:pt x="3488" y="4533"/>
                  </a:lnTo>
                  <a:lnTo>
                    <a:pt x="3749" y="4504"/>
                  </a:lnTo>
                  <a:lnTo>
                    <a:pt x="3982" y="4446"/>
                  </a:lnTo>
                  <a:lnTo>
                    <a:pt x="4185" y="4330"/>
                  </a:lnTo>
                  <a:lnTo>
                    <a:pt x="4388" y="4185"/>
                  </a:lnTo>
                  <a:lnTo>
                    <a:pt x="4592" y="4039"/>
                  </a:lnTo>
                  <a:lnTo>
                    <a:pt x="4737" y="3836"/>
                  </a:lnTo>
                  <a:lnTo>
                    <a:pt x="4882" y="3633"/>
                  </a:lnTo>
                  <a:lnTo>
                    <a:pt x="5028" y="3400"/>
                  </a:lnTo>
                  <a:lnTo>
                    <a:pt x="5144" y="3168"/>
                  </a:lnTo>
                  <a:lnTo>
                    <a:pt x="5260" y="2906"/>
                  </a:lnTo>
                  <a:lnTo>
                    <a:pt x="5318" y="2645"/>
                  </a:lnTo>
                  <a:lnTo>
                    <a:pt x="5405" y="2412"/>
                  </a:lnTo>
                  <a:lnTo>
                    <a:pt x="5464" y="1918"/>
                  </a:lnTo>
                  <a:lnTo>
                    <a:pt x="5464" y="1686"/>
                  </a:lnTo>
                  <a:lnTo>
                    <a:pt x="5464" y="1453"/>
                  </a:lnTo>
                  <a:lnTo>
                    <a:pt x="5435" y="1279"/>
                  </a:lnTo>
                  <a:lnTo>
                    <a:pt x="5376" y="1104"/>
                  </a:lnTo>
                  <a:lnTo>
                    <a:pt x="5231" y="785"/>
                  </a:lnTo>
                  <a:lnTo>
                    <a:pt x="5115" y="610"/>
                  </a:lnTo>
                  <a:lnTo>
                    <a:pt x="4999" y="494"/>
                  </a:lnTo>
                  <a:lnTo>
                    <a:pt x="4882" y="349"/>
                  </a:lnTo>
                  <a:lnTo>
                    <a:pt x="4737" y="233"/>
                  </a:lnTo>
                  <a:lnTo>
                    <a:pt x="4592" y="145"/>
                  </a:lnTo>
                  <a:lnTo>
                    <a:pt x="4417" y="58"/>
                  </a:lnTo>
                  <a:lnTo>
                    <a:pt x="4272" y="29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065425" y="2410675"/>
              <a:ext cx="157675" cy="199075"/>
            </a:xfrm>
            <a:custGeom>
              <a:avLst/>
              <a:gdLst/>
              <a:ahLst/>
              <a:cxnLst/>
              <a:rect l="l" t="t" r="r" b="b"/>
              <a:pathLst>
                <a:path w="6307" h="7963" extrusionOk="0">
                  <a:moveTo>
                    <a:pt x="4098" y="1"/>
                  </a:moveTo>
                  <a:lnTo>
                    <a:pt x="3779" y="30"/>
                  </a:lnTo>
                  <a:lnTo>
                    <a:pt x="3459" y="146"/>
                  </a:lnTo>
                  <a:lnTo>
                    <a:pt x="3139" y="291"/>
                  </a:lnTo>
                  <a:lnTo>
                    <a:pt x="2849" y="465"/>
                  </a:lnTo>
                  <a:lnTo>
                    <a:pt x="2558" y="640"/>
                  </a:lnTo>
                  <a:lnTo>
                    <a:pt x="2122" y="989"/>
                  </a:lnTo>
                  <a:lnTo>
                    <a:pt x="1657" y="1366"/>
                  </a:lnTo>
                  <a:lnTo>
                    <a:pt x="1454" y="1570"/>
                  </a:lnTo>
                  <a:lnTo>
                    <a:pt x="1279" y="1773"/>
                  </a:lnTo>
                  <a:lnTo>
                    <a:pt x="1134" y="2006"/>
                  </a:lnTo>
                  <a:lnTo>
                    <a:pt x="989" y="2267"/>
                  </a:lnTo>
                  <a:lnTo>
                    <a:pt x="814" y="2413"/>
                  </a:lnTo>
                  <a:lnTo>
                    <a:pt x="640" y="2587"/>
                  </a:lnTo>
                  <a:lnTo>
                    <a:pt x="495" y="2761"/>
                  </a:lnTo>
                  <a:lnTo>
                    <a:pt x="379" y="2965"/>
                  </a:lnTo>
                  <a:lnTo>
                    <a:pt x="291" y="3168"/>
                  </a:lnTo>
                  <a:lnTo>
                    <a:pt x="233" y="3371"/>
                  </a:lnTo>
                  <a:lnTo>
                    <a:pt x="117" y="3807"/>
                  </a:lnTo>
                  <a:lnTo>
                    <a:pt x="88" y="4272"/>
                  </a:lnTo>
                  <a:lnTo>
                    <a:pt x="59" y="4737"/>
                  </a:lnTo>
                  <a:lnTo>
                    <a:pt x="59" y="5638"/>
                  </a:lnTo>
                  <a:lnTo>
                    <a:pt x="1" y="5871"/>
                  </a:lnTo>
                  <a:lnTo>
                    <a:pt x="1" y="6103"/>
                  </a:lnTo>
                  <a:lnTo>
                    <a:pt x="30" y="6307"/>
                  </a:lnTo>
                  <a:lnTo>
                    <a:pt x="59" y="6539"/>
                  </a:lnTo>
                  <a:lnTo>
                    <a:pt x="146" y="6713"/>
                  </a:lnTo>
                  <a:lnTo>
                    <a:pt x="233" y="6917"/>
                  </a:lnTo>
                  <a:lnTo>
                    <a:pt x="349" y="7091"/>
                  </a:lnTo>
                  <a:lnTo>
                    <a:pt x="466" y="7266"/>
                  </a:lnTo>
                  <a:lnTo>
                    <a:pt x="640" y="7411"/>
                  </a:lnTo>
                  <a:lnTo>
                    <a:pt x="785" y="7527"/>
                  </a:lnTo>
                  <a:lnTo>
                    <a:pt x="989" y="7643"/>
                  </a:lnTo>
                  <a:lnTo>
                    <a:pt x="1163" y="7760"/>
                  </a:lnTo>
                  <a:lnTo>
                    <a:pt x="1367" y="7847"/>
                  </a:lnTo>
                  <a:lnTo>
                    <a:pt x="1599" y="7905"/>
                  </a:lnTo>
                  <a:lnTo>
                    <a:pt x="1802" y="7934"/>
                  </a:lnTo>
                  <a:lnTo>
                    <a:pt x="2035" y="7963"/>
                  </a:lnTo>
                  <a:lnTo>
                    <a:pt x="2180" y="7963"/>
                  </a:lnTo>
                  <a:lnTo>
                    <a:pt x="2355" y="7934"/>
                  </a:lnTo>
                  <a:lnTo>
                    <a:pt x="2500" y="7876"/>
                  </a:lnTo>
                  <a:lnTo>
                    <a:pt x="2645" y="7818"/>
                  </a:lnTo>
                  <a:lnTo>
                    <a:pt x="2907" y="7643"/>
                  </a:lnTo>
                  <a:lnTo>
                    <a:pt x="3197" y="7498"/>
                  </a:lnTo>
                  <a:lnTo>
                    <a:pt x="3546" y="7324"/>
                  </a:lnTo>
                  <a:lnTo>
                    <a:pt x="3924" y="7149"/>
                  </a:lnTo>
                  <a:lnTo>
                    <a:pt x="4331" y="6975"/>
                  </a:lnTo>
                  <a:lnTo>
                    <a:pt x="4709" y="6801"/>
                  </a:lnTo>
                  <a:lnTo>
                    <a:pt x="5057" y="6568"/>
                  </a:lnTo>
                  <a:lnTo>
                    <a:pt x="5348" y="6307"/>
                  </a:lnTo>
                  <a:lnTo>
                    <a:pt x="5493" y="6161"/>
                  </a:lnTo>
                  <a:lnTo>
                    <a:pt x="5638" y="6016"/>
                  </a:lnTo>
                  <a:lnTo>
                    <a:pt x="5726" y="5842"/>
                  </a:lnTo>
                  <a:lnTo>
                    <a:pt x="5842" y="5638"/>
                  </a:lnTo>
                  <a:lnTo>
                    <a:pt x="5958" y="5348"/>
                  </a:lnTo>
                  <a:lnTo>
                    <a:pt x="6045" y="4999"/>
                  </a:lnTo>
                  <a:lnTo>
                    <a:pt x="6132" y="4650"/>
                  </a:lnTo>
                  <a:lnTo>
                    <a:pt x="6220" y="4301"/>
                  </a:lnTo>
                  <a:lnTo>
                    <a:pt x="6278" y="3895"/>
                  </a:lnTo>
                  <a:lnTo>
                    <a:pt x="6307" y="3517"/>
                  </a:lnTo>
                  <a:lnTo>
                    <a:pt x="6307" y="3139"/>
                  </a:lnTo>
                  <a:lnTo>
                    <a:pt x="6307" y="2732"/>
                  </a:lnTo>
                  <a:lnTo>
                    <a:pt x="6278" y="2354"/>
                  </a:lnTo>
                  <a:lnTo>
                    <a:pt x="6220" y="1977"/>
                  </a:lnTo>
                  <a:lnTo>
                    <a:pt x="6103" y="1628"/>
                  </a:lnTo>
                  <a:lnTo>
                    <a:pt x="5987" y="1308"/>
                  </a:lnTo>
                  <a:lnTo>
                    <a:pt x="5813" y="989"/>
                  </a:lnTo>
                  <a:lnTo>
                    <a:pt x="5609" y="698"/>
                  </a:lnTo>
                  <a:lnTo>
                    <a:pt x="5377" y="465"/>
                  </a:lnTo>
                  <a:lnTo>
                    <a:pt x="5086" y="262"/>
                  </a:lnTo>
                  <a:lnTo>
                    <a:pt x="4941" y="175"/>
                  </a:lnTo>
                  <a:lnTo>
                    <a:pt x="4767" y="88"/>
                  </a:lnTo>
                  <a:lnTo>
                    <a:pt x="4592" y="59"/>
                  </a:lnTo>
                  <a:lnTo>
                    <a:pt x="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5812600" y="2484775"/>
              <a:ext cx="107550" cy="148225"/>
            </a:xfrm>
            <a:custGeom>
              <a:avLst/>
              <a:gdLst/>
              <a:ahLst/>
              <a:cxnLst/>
              <a:rect l="l" t="t" r="r" b="b"/>
              <a:pathLst>
                <a:path w="4302" h="5929" extrusionOk="0">
                  <a:moveTo>
                    <a:pt x="2878" y="1"/>
                  </a:moveTo>
                  <a:lnTo>
                    <a:pt x="2703" y="30"/>
                  </a:lnTo>
                  <a:lnTo>
                    <a:pt x="2529" y="88"/>
                  </a:lnTo>
                  <a:lnTo>
                    <a:pt x="2326" y="175"/>
                  </a:lnTo>
                  <a:lnTo>
                    <a:pt x="2180" y="291"/>
                  </a:lnTo>
                  <a:lnTo>
                    <a:pt x="2006" y="466"/>
                  </a:lnTo>
                  <a:lnTo>
                    <a:pt x="1773" y="698"/>
                  </a:lnTo>
                  <a:lnTo>
                    <a:pt x="1483" y="989"/>
                  </a:lnTo>
                  <a:lnTo>
                    <a:pt x="1338" y="1134"/>
                  </a:lnTo>
                  <a:lnTo>
                    <a:pt x="1250" y="1279"/>
                  </a:lnTo>
                  <a:lnTo>
                    <a:pt x="1221" y="1425"/>
                  </a:lnTo>
                  <a:lnTo>
                    <a:pt x="1221" y="1483"/>
                  </a:lnTo>
                  <a:lnTo>
                    <a:pt x="1250" y="1570"/>
                  </a:lnTo>
                  <a:lnTo>
                    <a:pt x="785" y="2209"/>
                  </a:lnTo>
                  <a:lnTo>
                    <a:pt x="553" y="2558"/>
                  </a:lnTo>
                  <a:lnTo>
                    <a:pt x="349" y="2936"/>
                  </a:lnTo>
                  <a:lnTo>
                    <a:pt x="204" y="3314"/>
                  </a:lnTo>
                  <a:lnTo>
                    <a:pt x="59" y="3691"/>
                  </a:lnTo>
                  <a:lnTo>
                    <a:pt x="1" y="4098"/>
                  </a:lnTo>
                  <a:lnTo>
                    <a:pt x="1" y="4272"/>
                  </a:lnTo>
                  <a:lnTo>
                    <a:pt x="30" y="4476"/>
                  </a:lnTo>
                  <a:lnTo>
                    <a:pt x="88" y="4767"/>
                  </a:lnTo>
                  <a:lnTo>
                    <a:pt x="204" y="5028"/>
                  </a:lnTo>
                  <a:lnTo>
                    <a:pt x="349" y="5261"/>
                  </a:lnTo>
                  <a:lnTo>
                    <a:pt x="553" y="5493"/>
                  </a:lnTo>
                  <a:lnTo>
                    <a:pt x="756" y="5667"/>
                  </a:lnTo>
                  <a:lnTo>
                    <a:pt x="989" y="5813"/>
                  </a:lnTo>
                  <a:lnTo>
                    <a:pt x="1250" y="5900"/>
                  </a:lnTo>
                  <a:lnTo>
                    <a:pt x="1396" y="5929"/>
                  </a:lnTo>
                  <a:lnTo>
                    <a:pt x="1541" y="5929"/>
                  </a:lnTo>
                  <a:lnTo>
                    <a:pt x="2093" y="5900"/>
                  </a:lnTo>
                  <a:lnTo>
                    <a:pt x="2355" y="5842"/>
                  </a:lnTo>
                  <a:lnTo>
                    <a:pt x="2616" y="5784"/>
                  </a:lnTo>
                  <a:lnTo>
                    <a:pt x="2878" y="5696"/>
                  </a:lnTo>
                  <a:lnTo>
                    <a:pt x="3110" y="5580"/>
                  </a:lnTo>
                  <a:lnTo>
                    <a:pt x="3343" y="5406"/>
                  </a:lnTo>
                  <a:lnTo>
                    <a:pt x="3517" y="5202"/>
                  </a:lnTo>
                  <a:lnTo>
                    <a:pt x="3866" y="4302"/>
                  </a:lnTo>
                  <a:lnTo>
                    <a:pt x="4011" y="3837"/>
                  </a:lnTo>
                  <a:lnTo>
                    <a:pt x="4156" y="3372"/>
                  </a:lnTo>
                  <a:lnTo>
                    <a:pt x="4244" y="2878"/>
                  </a:lnTo>
                  <a:lnTo>
                    <a:pt x="4302" y="2413"/>
                  </a:lnTo>
                  <a:lnTo>
                    <a:pt x="4302" y="1919"/>
                  </a:lnTo>
                  <a:lnTo>
                    <a:pt x="4214" y="1425"/>
                  </a:lnTo>
                  <a:lnTo>
                    <a:pt x="4214" y="1221"/>
                  </a:lnTo>
                  <a:lnTo>
                    <a:pt x="4156" y="1018"/>
                  </a:lnTo>
                  <a:lnTo>
                    <a:pt x="4069" y="814"/>
                  </a:lnTo>
                  <a:lnTo>
                    <a:pt x="3982" y="640"/>
                  </a:lnTo>
                  <a:lnTo>
                    <a:pt x="3866" y="495"/>
                  </a:lnTo>
                  <a:lnTo>
                    <a:pt x="3720" y="349"/>
                  </a:lnTo>
                  <a:lnTo>
                    <a:pt x="3575" y="233"/>
                  </a:lnTo>
                  <a:lnTo>
                    <a:pt x="3401" y="117"/>
                  </a:lnTo>
                  <a:lnTo>
                    <a:pt x="3226" y="59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945550" y="2550175"/>
              <a:ext cx="49425" cy="59575"/>
            </a:xfrm>
            <a:custGeom>
              <a:avLst/>
              <a:gdLst/>
              <a:ahLst/>
              <a:cxnLst/>
              <a:rect l="l" t="t" r="r" b="b"/>
              <a:pathLst>
                <a:path w="1977" h="2383" extrusionOk="0">
                  <a:moveTo>
                    <a:pt x="1047" y="0"/>
                  </a:moveTo>
                  <a:lnTo>
                    <a:pt x="960" y="29"/>
                  </a:lnTo>
                  <a:lnTo>
                    <a:pt x="931" y="58"/>
                  </a:lnTo>
                  <a:lnTo>
                    <a:pt x="844" y="58"/>
                  </a:lnTo>
                  <a:lnTo>
                    <a:pt x="756" y="116"/>
                  </a:lnTo>
                  <a:lnTo>
                    <a:pt x="611" y="262"/>
                  </a:lnTo>
                  <a:lnTo>
                    <a:pt x="379" y="552"/>
                  </a:lnTo>
                  <a:lnTo>
                    <a:pt x="204" y="756"/>
                  </a:lnTo>
                  <a:lnTo>
                    <a:pt x="88" y="1017"/>
                  </a:lnTo>
                  <a:lnTo>
                    <a:pt x="1" y="1250"/>
                  </a:lnTo>
                  <a:lnTo>
                    <a:pt x="1" y="1511"/>
                  </a:lnTo>
                  <a:lnTo>
                    <a:pt x="30" y="1773"/>
                  </a:lnTo>
                  <a:lnTo>
                    <a:pt x="88" y="1889"/>
                  </a:lnTo>
                  <a:lnTo>
                    <a:pt x="146" y="1976"/>
                  </a:lnTo>
                  <a:lnTo>
                    <a:pt x="233" y="2092"/>
                  </a:lnTo>
                  <a:lnTo>
                    <a:pt x="320" y="2180"/>
                  </a:lnTo>
                  <a:lnTo>
                    <a:pt x="437" y="2238"/>
                  </a:lnTo>
                  <a:lnTo>
                    <a:pt x="582" y="2296"/>
                  </a:lnTo>
                  <a:lnTo>
                    <a:pt x="844" y="2383"/>
                  </a:lnTo>
                  <a:lnTo>
                    <a:pt x="1076" y="2354"/>
                  </a:lnTo>
                  <a:lnTo>
                    <a:pt x="1279" y="2296"/>
                  </a:lnTo>
                  <a:lnTo>
                    <a:pt x="1454" y="2180"/>
                  </a:lnTo>
                  <a:lnTo>
                    <a:pt x="1628" y="2034"/>
                  </a:lnTo>
                  <a:lnTo>
                    <a:pt x="1744" y="1831"/>
                  </a:lnTo>
                  <a:lnTo>
                    <a:pt x="1861" y="1627"/>
                  </a:lnTo>
                  <a:lnTo>
                    <a:pt x="1919" y="1395"/>
                  </a:lnTo>
                  <a:lnTo>
                    <a:pt x="1977" y="1162"/>
                  </a:lnTo>
                  <a:lnTo>
                    <a:pt x="1977" y="930"/>
                  </a:lnTo>
                  <a:lnTo>
                    <a:pt x="1948" y="698"/>
                  </a:lnTo>
                  <a:lnTo>
                    <a:pt x="1890" y="523"/>
                  </a:lnTo>
                  <a:lnTo>
                    <a:pt x="1803" y="349"/>
                  </a:lnTo>
                  <a:lnTo>
                    <a:pt x="1686" y="233"/>
                  </a:lnTo>
                  <a:lnTo>
                    <a:pt x="1512" y="145"/>
                  </a:lnTo>
                  <a:lnTo>
                    <a:pt x="1308" y="145"/>
                  </a:lnTo>
                  <a:lnTo>
                    <a:pt x="1279" y="87"/>
                  </a:lnTo>
                  <a:lnTo>
                    <a:pt x="1221" y="29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224525" y="2319875"/>
              <a:ext cx="55250" cy="69750"/>
            </a:xfrm>
            <a:custGeom>
              <a:avLst/>
              <a:gdLst/>
              <a:ahLst/>
              <a:cxnLst/>
              <a:rect l="l" t="t" r="r" b="b"/>
              <a:pathLst>
                <a:path w="2210" h="2790" extrusionOk="0">
                  <a:moveTo>
                    <a:pt x="1425" y="0"/>
                  </a:moveTo>
                  <a:lnTo>
                    <a:pt x="1309" y="29"/>
                  </a:lnTo>
                  <a:lnTo>
                    <a:pt x="1221" y="58"/>
                  </a:lnTo>
                  <a:lnTo>
                    <a:pt x="1105" y="116"/>
                  </a:lnTo>
                  <a:lnTo>
                    <a:pt x="989" y="203"/>
                  </a:lnTo>
                  <a:lnTo>
                    <a:pt x="815" y="291"/>
                  </a:lnTo>
                  <a:lnTo>
                    <a:pt x="640" y="378"/>
                  </a:lnTo>
                  <a:lnTo>
                    <a:pt x="495" y="494"/>
                  </a:lnTo>
                  <a:lnTo>
                    <a:pt x="350" y="639"/>
                  </a:lnTo>
                  <a:lnTo>
                    <a:pt x="233" y="814"/>
                  </a:lnTo>
                  <a:lnTo>
                    <a:pt x="146" y="988"/>
                  </a:lnTo>
                  <a:lnTo>
                    <a:pt x="59" y="1162"/>
                  </a:lnTo>
                  <a:lnTo>
                    <a:pt x="30" y="1366"/>
                  </a:lnTo>
                  <a:lnTo>
                    <a:pt x="1" y="1540"/>
                  </a:lnTo>
                  <a:lnTo>
                    <a:pt x="1" y="1744"/>
                  </a:lnTo>
                  <a:lnTo>
                    <a:pt x="30" y="1947"/>
                  </a:lnTo>
                  <a:lnTo>
                    <a:pt x="88" y="2121"/>
                  </a:lnTo>
                  <a:lnTo>
                    <a:pt x="146" y="2296"/>
                  </a:lnTo>
                  <a:lnTo>
                    <a:pt x="262" y="2470"/>
                  </a:lnTo>
                  <a:lnTo>
                    <a:pt x="408" y="2615"/>
                  </a:lnTo>
                  <a:lnTo>
                    <a:pt x="582" y="2732"/>
                  </a:lnTo>
                  <a:lnTo>
                    <a:pt x="757" y="2761"/>
                  </a:lnTo>
                  <a:lnTo>
                    <a:pt x="931" y="2790"/>
                  </a:lnTo>
                  <a:lnTo>
                    <a:pt x="1105" y="2761"/>
                  </a:lnTo>
                  <a:lnTo>
                    <a:pt x="1251" y="2703"/>
                  </a:lnTo>
                  <a:lnTo>
                    <a:pt x="1396" y="2615"/>
                  </a:lnTo>
                  <a:lnTo>
                    <a:pt x="1541" y="2528"/>
                  </a:lnTo>
                  <a:lnTo>
                    <a:pt x="1657" y="2412"/>
                  </a:lnTo>
                  <a:lnTo>
                    <a:pt x="1774" y="2267"/>
                  </a:lnTo>
                  <a:lnTo>
                    <a:pt x="1977" y="1976"/>
                  </a:lnTo>
                  <a:lnTo>
                    <a:pt x="2122" y="1627"/>
                  </a:lnTo>
                  <a:lnTo>
                    <a:pt x="2210" y="1279"/>
                  </a:lnTo>
                  <a:lnTo>
                    <a:pt x="2210" y="959"/>
                  </a:lnTo>
                  <a:lnTo>
                    <a:pt x="2210" y="843"/>
                  </a:lnTo>
                  <a:lnTo>
                    <a:pt x="2210" y="727"/>
                  </a:lnTo>
                  <a:lnTo>
                    <a:pt x="2122" y="494"/>
                  </a:lnTo>
                  <a:lnTo>
                    <a:pt x="2006" y="291"/>
                  </a:lnTo>
                  <a:lnTo>
                    <a:pt x="1832" y="145"/>
                  </a:lnTo>
                  <a:lnTo>
                    <a:pt x="1628" y="2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294275" y="2414300"/>
              <a:ext cx="79950" cy="82125"/>
            </a:xfrm>
            <a:custGeom>
              <a:avLst/>
              <a:gdLst/>
              <a:ahLst/>
              <a:cxnLst/>
              <a:rect l="l" t="t" r="r" b="b"/>
              <a:pathLst>
                <a:path w="3198" h="3285" extrusionOk="0">
                  <a:moveTo>
                    <a:pt x="2006" y="1"/>
                  </a:moveTo>
                  <a:lnTo>
                    <a:pt x="1802" y="30"/>
                  </a:lnTo>
                  <a:lnTo>
                    <a:pt x="1628" y="117"/>
                  </a:lnTo>
                  <a:lnTo>
                    <a:pt x="1425" y="262"/>
                  </a:lnTo>
                  <a:lnTo>
                    <a:pt x="1221" y="437"/>
                  </a:lnTo>
                  <a:lnTo>
                    <a:pt x="989" y="466"/>
                  </a:lnTo>
                  <a:lnTo>
                    <a:pt x="756" y="553"/>
                  </a:lnTo>
                  <a:lnTo>
                    <a:pt x="553" y="698"/>
                  </a:lnTo>
                  <a:lnTo>
                    <a:pt x="379" y="844"/>
                  </a:lnTo>
                  <a:lnTo>
                    <a:pt x="262" y="1047"/>
                  </a:lnTo>
                  <a:lnTo>
                    <a:pt x="146" y="1250"/>
                  </a:lnTo>
                  <a:lnTo>
                    <a:pt x="59" y="1483"/>
                  </a:lnTo>
                  <a:lnTo>
                    <a:pt x="1" y="1744"/>
                  </a:lnTo>
                  <a:lnTo>
                    <a:pt x="1" y="1977"/>
                  </a:lnTo>
                  <a:lnTo>
                    <a:pt x="1" y="2209"/>
                  </a:lnTo>
                  <a:lnTo>
                    <a:pt x="59" y="2442"/>
                  </a:lnTo>
                  <a:lnTo>
                    <a:pt x="146" y="2674"/>
                  </a:lnTo>
                  <a:lnTo>
                    <a:pt x="262" y="2878"/>
                  </a:lnTo>
                  <a:lnTo>
                    <a:pt x="408" y="3052"/>
                  </a:lnTo>
                  <a:lnTo>
                    <a:pt x="611" y="3168"/>
                  </a:lnTo>
                  <a:lnTo>
                    <a:pt x="843" y="3256"/>
                  </a:lnTo>
                  <a:lnTo>
                    <a:pt x="1018" y="3285"/>
                  </a:lnTo>
                  <a:lnTo>
                    <a:pt x="1396" y="3285"/>
                  </a:lnTo>
                  <a:lnTo>
                    <a:pt x="1570" y="3226"/>
                  </a:lnTo>
                  <a:lnTo>
                    <a:pt x="1744" y="3168"/>
                  </a:lnTo>
                  <a:lnTo>
                    <a:pt x="1919" y="3110"/>
                  </a:lnTo>
                  <a:lnTo>
                    <a:pt x="2238" y="2907"/>
                  </a:lnTo>
                  <a:lnTo>
                    <a:pt x="2529" y="2674"/>
                  </a:lnTo>
                  <a:lnTo>
                    <a:pt x="2761" y="2384"/>
                  </a:lnTo>
                  <a:lnTo>
                    <a:pt x="2994" y="2064"/>
                  </a:lnTo>
                  <a:lnTo>
                    <a:pt x="3139" y="1744"/>
                  </a:lnTo>
                  <a:lnTo>
                    <a:pt x="3168" y="1512"/>
                  </a:lnTo>
                  <a:lnTo>
                    <a:pt x="3197" y="1279"/>
                  </a:lnTo>
                  <a:lnTo>
                    <a:pt x="3168" y="1076"/>
                  </a:lnTo>
                  <a:lnTo>
                    <a:pt x="3110" y="844"/>
                  </a:lnTo>
                  <a:lnTo>
                    <a:pt x="3052" y="669"/>
                  </a:lnTo>
                  <a:lnTo>
                    <a:pt x="2936" y="495"/>
                  </a:lnTo>
                  <a:lnTo>
                    <a:pt x="2820" y="320"/>
                  </a:lnTo>
                  <a:lnTo>
                    <a:pt x="2703" y="204"/>
                  </a:lnTo>
                  <a:lnTo>
                    <a:pt x="2529" y="88"/>
                  </a:lnTo>
                  <a:lnTo>
                    <a:pt x="2384" y="3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5405025" y="2422300"/>
              <a:ext cx="81400" cy="124250"/>
            </a:xfrm>
            <a:custGeom>
              <a:avLst/>
              <a:gdLst/>
              <a:ahLst/>
              <a:cxnLst/>
              <a:rect l="l" t="t" r="r" b="b"/>
              <a:pathLst>
                <a:path w="3256" h="4970" extrusionOk="0">
                  <a:moveTo>
                    <a:pt x="2209" y="0"/>
                  </a:moveTo>
                  <a:lnTo>
                    <a:pt x="1948" y="59"/>
                  </a:lnTo>
                  <a:lnTo>
                    <a:pt x="1686" y="204"/>
                  </a:lnTo>
                  <a:lnTo>
                    <a:pt x="1425" y="378"/>
                  </a:lnTo>
                  <a:lnTo>
                    <a:pt x="1134" y="611"/>
                  </a:lnTo>
                  <a:lnTo>
                    <a:pt x="902" y="843"/>
                  </a:lnTo>
                  <a:lnTo>
                    <a:pt x="669" y="1105"/>
                  </a:lnTo>
                  <a:lnTo>
                    <a:pt x="495" y="1337"/>
                  </a:lnTo>
                  <a:lnTo>
                    <a:pt x="350" y="1570"/>
                  </a:lnTo>
                  <a:lnTo>
                    <a:pt x="233" y="2035"/>
                  </a:lnTo>
                  <a:lnTo>
                    <a:pt x="146" y="2500"/>
                  </a:lnTo>
                  <a:lnTo>
                    <a:pt x="1" y="3459"/>
                  </a:lnTo>
                  <a:lnTo>
                    <a:pt x="1" y="3691"/>
                  </a:lnTo>
                  <a:lnTo>
                    <a:pt x="59" y="3924"/>
                  </a:lnTo>
                  <a:lnTo>
                    <a:pt x="117" y="4185"/>
                  </a:lnTo>
                  <a:lnTo>
                    <a:pt x="233" y="4389"/>
                  </a:lnTo>
                  <a:lnTo>
                    <a:pt x="379" y="4592"/>
                  </a:lnTo>
                  <a:lnTo>
                    <a:pt x="553" y="4766"/>
                  </a:lnTo>
                  <a:lnTo>
                    <a:pt x="756" y="4883"/>
                  </a:lnTo>
                  <a:lnTo>
                    <a:pt x="960" y="4970"/>
                  </a:lnTo>
                  <a:lnTo>
                    <a:pt x="1163" y="4941"/>
                  </a:lnTo>
                  <a:lnTo>
                    <a:pt x="1338" y="4912"/>
                  </a:lnTo>
                  <a:lnTo>
                    <a:pt x="1512" y="4854"/>
                  </a:lnTo>
                  <a:lnTo>
                    <a:pt x="1686" y="4795"/>
                  </a:lnTo>
                  <a:lnTo>
                    <a:pt x="2006" y="4592"/>
                  </a:lnTo>
                  <a:lnTo>
                    <a:pt x="2268" y="4360"/>
                  </a:lnTo>
                  <a:lnTo>
                    <a:pt x="2500" y="4069"/>
                  </a:lnTo>
                  <a:lnTo>
                    <a:pt x="2704" y="3749"/>
                  </a:lnTo>
                  <a:lnTo>
                    <a:pt x="2849" y="3401"/>
                  </a:lnTo>
                  <a:lnTo>
                    <a:pt x="2907" y="3052"/>
                  </a:lnTo>
                  <a:lnTo>
                    <a:pt x="3023" y="2645"/>
                  </a:lnTo>
                  <a:lnTo>
                    <a:pt x="3139" y="2180"/>
                  </a:lnTo>
                  <a:lnTo>
                    <a:pt x="3256" y="1686"/>
                  </a:lnTo>
                  <a:lnTo>
                    <a:pt x="3256" y="1424"/>
                  </a:lnTo>
                  <a:lnTo>
                    <a:pt x="3256" y="1192"/>
                  </a:lnTo>
                  <a:lnTo>
                    <a:pt x="3256" y="959"/>
                  </a:lnTo>
                  <a:lnTo>
                    <a:pt x="3198" y="756"/>
                  </a:lnTo>
                  <a:lnTo>
                    <a:pt x="3139" y="553"/>
                  </a:lnTo>
                  <a:lnTo>
                    <a:pt x="3023" y="378"/>
                  </a:lnTo>
                  <a:lnTo>
                    <a:pt x="2878" y="233"/>
                  </a:lnTo>
                  <a:lnTo>
                    <a:pt x="2704" y="117"/>
                  </a:lnTo>
                  <a:lnTo>
                    <a:pt x="2471" y="59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38125" y="2449900"/>
              <a:ext cx="7143025" cy="945200"/>
            </a:xfrm>
            <a:custGeom>
              <a:avLst/>
              <a:gdLst/>
              <a:ahLst/>
              <a:cxnLst/>
              <a:rect l="l" t="t" r="r" b="b"/>
              <a:pathLst>
                <a:path w="285721" h="37808" extrusionOk="0">
                  <a:moveTo>
                    <a:pt x="258985" y="1"/>
                  </a:moveTo>
                  <a:lnTo>
                    <a:pt x="258550" y="30"/>
                  </a:lnTo>
                  <a:lnTo>
                    <a:pt x="258085" y="117"/>
                  </a:lnTo>
                  <a:lnTo>
                    <a:pt x="257562" y="262"/>
                  </a:lnTo>
                  <a:lnTo>
                    <a:pt x="257038" y="379"/>
                  </a:lnTo>
                  <a:lnTo>
                    <a:pt x="256544" y="553"/>
                  </a:lnTo>
                  <a:lnTo>
                    <a:pt x="256050" y="756"/>
                  </a:lnTo>
                  <a:lnTo>
                    <a:pt x="255556" y="960"/>
                  </a:lnTo>
                  <a:lnTo>
                    <a:pt x="255062" y="1221"/>
                  </a:lnTo>
                  <a:lnTo>
                    <a:pt x="254597" y="1454"/>
                  </a:lnTo>
                  <a:lnTo>
                    <a:pt x="254132" y="1744"/>
                  </a:lnTo>
                  <a:lnTo>
                    <a:pt x="253696" y="2035"/>
                  </a:lnTo>
                  <a:lnTo>
                    <a:pt x="253232" y="2326"/>
                  </a:lnTo>
                  <a:lnTo>
                    <a:pt x="252360" y="2994"/>
                  </a:lnTo>
                  <a:lnTo>
                    <a:pt x="251546" y="3662"/>
                  </a:lnTo>
                  <a:lnTo>
                    <a:pt x="250761" y="4389"/>
                  </a:lnTo>
                  <a:lnTo>
                    <a:pt x="250180" y="4970"/>
                  </a:lnTo>
                  <a:lnTo>
                    <a:pt x="249541" y="5493"/>
                  </a:lnTo>
                  <a:lnTo>
                    <a:pt x="248902" y="5987"/>
                  </a:lnTo>
                  <a:lnTo>
                    <a:pt x="248233" y="6452"/>
                  </a:lnTo>
                  <a:lnTo>
                    <a:pt x="247536" y="6888"/>
                  </a:lnTo>
                  <a:lnTo>
                    <a:pt x="246838" y="7295"/>
                  </a:lnTo>
                  <a:lnTo>
                    <a:pt x="246112" y="7673"/>
                  </a:lnTo>
                  <a:lnTo>
                    <a:pt x="245385" y="7992"/>
                  </a:lnTo>
                  <a:lnTo>
                    <a:pt x="245007" y="8196"/>
                  </a:lnTo>
                  <a:lnTo>
                    <a:pt x="244630" y="8341"/>
                  </a:lnTo>
                  <a:lnTo>
                    <a:pt x="244281" y="8457"/>
                  </a:lnTo>
                  <a:lnTo>
                    <a:pt x="243903" y="8515"/>
                  </a:lnTo>
                  <a:lnTo>
                    <a:pt x="243554" y="8574"/>
                  </a:lnTo>
                  <a:lnTo>
                    <a:pt x="243235" y="8603"/>
                  </a:lnTo>
                  <a:lnTo>
                    <a:pt x="242886" y="8603"/>
                  </a:lnTo>
                  <a:lnTo>
                    <a:pt x="242537" y="8574"/>
                  </a:lnTo>
                  <a:lnTo>
                    <a:pt x="241840" y="8515"/>
                  </a:lnTo>
                  <a:lnTo>
                    <a:pt x="241142" y="8457"/>
                  </a:lnTo>
                  <a:lnTo>
                    <a:pt x="240387" y="8399"/>
                  </a:lnTo>
                  <a:lnTo>
                    <a:pt x="239283" y="8399"/>
                  </a:lnTo>
                  <a:lnTo>
                    <a:pt x="238963" y="8428"/>
                  </a:lnTo>
                  <a:lnTo>
                    <a:pt x="238643" y="8486"/>
                  </a:lnTo>
                  <a:lnTo>
                    <a:pt x="238324" y="8574"/>
                  </a:lnTo>
                  <a:lnTo>
                    <a:pt x="238004" y="8690"/>
                  </a:lnTo>
                  <a:lnTo>
                    <a:pt x="237713" y="8806"/>
                  </a:lnTo>
                  <a:lnTo>
                    <a:pt x="237423" y="8980"/>
                  </a:lnTo>
                  <a:lnTo>
                    <a:pt x="237132" y="9155"/>
                  </a:lnTo>
                  <a:lnTo>
                    <a:pt x="236812" y="9300"/>
                  </a:lnTo>
                  <a:lnTo>
                    <a:pt x="236464" y="9387"/>
                  </a:lnTo>
                  <a:lnTo>
                    <a:pt x="236115" y="9416"/>
                  </a:lnTo>
                  <a:lnTo>
                    <a:pt x="235418" y="9416"/>
                  </a:lnTo>
                  <a:lnTo>
                    <a:pt x="235040" y="9329"/>
                  </a:lnTo>
                  <a:lnTo>
                    <a:pt x="234720" y="9242"/>
                  </a:lnTo>
                  <a:lnTo>
                    <a:pt x="234371" y="9126"/>
                  </a:lnTo>
                  <a:lnTo>
                    <a:pt x="233965" y="8864"/>
                  </a:lnTo>
                  <a:lnTo>
                    <a:pt x="233529" y="8574"/>
                  </a:lnTo>
                  <a:lnTo>
                    <a:pt x="233093" y="8283"/>
                  </a:lnTo>
                  <a:lnTo>
                    <a:pt x="232657" y="8021"/>
                  </a:lnTo>
                  <a:lnTo>
                    <a:pt x="232192" y="7789"/>
                  </a:lnTo>
                  <a:lnTo>
                    <a:pt x="231959" y="7702"/>
                  </a:lnTo>
                  <a:lnTo>
                    <a:pt x="231727" y="7644"/>
                  </a:lnTo>
                  <a:lnTo>
                    <a:pt x="231465" y="7615"/>
                  </a:lnTo>
                  <a:lnTo>
                    <a:pt x="231233" y="7615"/>
                  </a:lnTo>
                  <a:lnTo>
                    <a:pt x="230971" y="7644"/>
                  </a:lnTo>
                  <a:lnTo>
                    <a:pt x="230710" y="7702"/>
                  </a:lnTo>
                  <a:lnTo>
                    <a:pt x="230361" y="7876"/>
                  </a:lnTo>
                  <a:lnTo>
                    <a:pt x="230041" y="8079"/>
                  </a:lnTo>
                  <a:lnTo>
                    <a:pt x="229722" y="8283"/>
                  </a:lnTo>
                  <a:lnTo>
                    <a:pt x="229431" y="8515"/>
                  </a:lnTo>
                  <a:lnTo>
                    <a:pt x="228821" y="8980"/>
                  </a:lnTo>
                  <a:lnTo>
                    <a:pt x="228501" y="9184"/>
                  </a:lnTo>
                  <a:lnTo>
                    <a:pt x="228182" y="9387"/>
                  </a:lnTo>
                  <a:lnTo>
                    <a:pt x="227949" y="9503"/>
                  </a:lnTo>
                  <a:lnTo>
                    <a:pt x="227717" y="9591"/>
                  </a:lnTo>
                  <a:lnTo>
                    <a:pt x="227252" y="9707"/>
                  </a:lnTo>
                  <a:lnTo>
                    <a:pt x="226787" y="9794"/>
                  </a:lnTo>
                  <a:lnTo>
                    <a:pt x="226322" y="9881"/>
                  </a:lnTo>
                  <a:lnTo>
                    <a:pt x="226002" y="9997"/>
                  </a:lnTo>
                  <a:lnTo>
                    <a:pt x="225711" y="10143"/>
                  </a:lnTo>
                  <a:lnTo>
                    <a:pt x="225130" y="10462"/>
                  </a:lnTo>
                  <a:lnTo>
                    <a:pt x="224898" y="10608"/>
                  </a:lnTo>
                  <a:lnTo>
                    <a:pt x="224665" y="10695"/>
                  </a:lnTo>
                  <a:lnTo>
                    <a:pt x="224462" y="10782"/>
                  </a:lnTo>
                  <a:lnTo>
                    <a:pt x="224258" y="10840"/>
                  </a:lnTo>
                  <a:lnTo>
                    <a:pt x="223881" y="10869"/>
                  </a:lnTo>
                  <a:lnTo>
                    <a:pt x="223532" y="10898"/>
                  </a:lnTo>
                  <a:lnTo>
                    <a:pt x="223183" y="10869"/>
                  </a:lnTo>
                  <a:lnTo>
                    <a:pt x="222864" y="10898"/>
                  </a:lnTo>
                  <a:lnTo>
                    <a:pt x="222515" y="10956"/>
                  </a:lnTo>
                  <a:lnTo>
                    <a:pt x="222340" y="10985"/>
                  </a:lnTo>
                  <a:lnTo>
                    <a:pt x="222166" y="11073"/>
                  </a:lnTo>
                  <a:lnTo>
                    <a:pt x="221178" y="11857"/>
                  </a:lnTo>
                  <a:lnTo>
                    <a:pt x="220684" y="12206"/>
                  </a:lnTo>
                  <a:lnTo>
                    <a:pt x="220422" y="12351"/>
                  </a:lnTo>
                  <a:lnTo>
                    <a:pt x="220190" y="12468"/>
                  </a:lnTo>
                  <a:lnTo>
                    <a:pt x="219928" y="12555"/>
                  </a:lnTo>
                  <a:lnTo>
                    <a:pt x="219667" y="12613"/>
                  </a:lnTo>
                  <a:lnTo>
                    <a:pt x="219405" y="12642"/>
                  </a:lnTo>
                  <a:lnTo>
                    <a:pt x="219144" y="12584"/>
                  </a:lnTo>
                  <a:lnTo>
                    <a:pt x="218882" y="12526"/>
                  </a:lnTo>
                  <a:lnTo>
                    <a:pt x="218592" y="12380"/>
                  </a:lnTo>
                  <a:lnTo>
                    <a:pt x="218301" y="12177"/>
                  </a:lnTo>
                  <a:lnTo>
                    <a:pt x="218010" y="11915"/>
                  </a:lnTo>
                  <a:lnTo>
                    <a:pt x="217836" y="11712"/>
                  </a:lnTo>
                  <a:lnTo>
                    <a:pt x="217691" y="11509"/>
                  </a:lnTo>
                  <a:lnTo>
                    <a:pt x="217604" y="11247"/>
                  </a:lnTo>
                  <a:lnTo>
                    <a:pt x="217516" y="11015"/>
                  </a:lnTo>
                  <a:lnTo>
                    <a:pt x="217458" y="10753"/>
                  </a:lnTo>
                  <a:lnTo>
                    <a:pt x="217371" y="10521"/>
                  </a:lnTo>
                  <a:lnTo>
                    <a:pt x="217255" y="10259"/>
                  </a:lnTo>
                  <a:lnTo>
                    <a:pt x="217110" y="10056"/>
                  </a:lnTo>
                  <a:lnTo>
                    <a:pt x="216993" y="9910"/>
                  </a:lnTo>
                  <a:lnTo>
                    <a:pt x="216848" y="9765"/>
                  </a:lnTo>
                  <a:lnTo>
                    <a:pt x="216557" y="9562"/>
                  </a:lnTo>
                  <a:lnTo>
                    <a:pt x="216267" y="9387"/>
                  </a:lnTo>
                  <a:lnTo>
                    <a:pt x="215947" y="9300"/>
                  </a:lnTo>
                  <a:lnTo>
                    <a:pt x="215627" y="9242"/>
                  </a:lnTo>
                  <a:lnTo>
                    <a:pt x="215279" y="9184"/>
                  </a:lnTo>
                  <a:lnTo>
                    <a:pt x="214581" y="9097"/>
                  </a:lnTo>
                  <a:lnTo>
                    <a:pt x="214349" y="8980"/>
                  </a:lnTo>
                  <a:lnTo>
                    <a:pt x="214116" y="8806"/>
                  </a:lnTo>
                  <a:lnTo>
                    <a:pt x="213680" y="8486"/>
                  </a:lnTo>
                  <a:lnTo>
                    <a:pt x="213448" y="8341"/>
                  </a:lnTo>
                  <a:lnTo>
                    <a:pt x="213215" y="8225"/>
                  </a:lnTo>
                  <a:lnTo>
                    <a:pt x="212954" y="8167"/>
                  </a:lnTo>
                  <a:lnTo>
                    <a:pt x="212663" y="8167"/>
                  </a:lnTo>
                  <a:lnTo>
                    <a:pt x="212111" y="8254"/>
                  </a:lnTo>
                  <a:lnTo>
                    <a:pt x="211588" y="8341"/>
                  </a:lnTo>
                  <a:lnTo>
                    <a:pt x="210484" y="8399"/>
                  </a:lnTo>
                  <a:lnTo>
                    <a:pt x="209844" y="8515"/>
                  </a:lnTo>
                  <a:lnTo>
                    <a:pt x="209205" y="8544"/>
                  </a:lnTo>
                  <a:lnTo>
                    <a:pt x="208856" y="8544"/>
                  </a:lnTo>
                  <a:lnTo>
                    <a:pt x="208537" y="8515"/>
                  </a:lnTo>
                  <a:lnTo>
                    <a:pt x="208217" y="8457"/>
                  </a:lnTo>
                  <a:lnTo>
                    <a:pt x="207897" y="8399"/>
                  </a:lnTo>
                  <a:lnTo>
                    <a:pt x="207607" y="8283"/>
                  </a:lnTo>
                  <a:lnTo>
                    <a:pt x="207345" y="8167"/>
                  </a:lnTo>
                  <a:lnTo>
                    <a:pt x="207084" y="8021"/>
                  </a:lnTo>
                  <a:lnTo>
                    <a:pt x="206851" y="7818"/>
                  </a:lnTo>
                  <a:lnTo>
                    <a:pt x="206619" y="7615"/>
                  </a:lnTo>
                  <a:lnTo>
                    <a:pt x="206444" y="7353"/>
                  </a:lnTo>
                  <a:lnTo>
                    <a:pt x="206328" y="7062"/>
                  </a:lnTo>
                  <a:lnTo>
                    <a:pt x="206212" y="6714"/>
                  </a:lnTo>
                  <a:lnTo>
                    <a:pt x="206096" y="6481"/>
                  </a:lnTo>
                  <a:lnTo>
                    <a:pt x="205979" y="6220"/>
                  </a:lnTo>
                  <a:lnTo>
                    <a:pt x="205689" y="5755"/>
                  </a:lnTo>
                  <a:lnTo>
                    <a:pt x="205369" y="5290"/>
                  </a:lnTo>
                  <a:lnTo>
                    <a:pt x="205253" y="5057"/>
                  </a:lnTo>
                  <a:lnTo>
                    <a:pt x="205137" y="4825"/>
                  </a:lnTo>
                  <a:lnTo>
                    <a:pt x="204904" y="4156"/>
                  </a:lnTo>
                  <a:lnTo>
                    <a:pt x="204701" y="3517"/>
                  </a:lnTo>
                  <a:lnTo>
                    <a:pt x="204468" y="2878"/>
                  </a:lnTo>
                  <a:lnTo>
                    <a:pt x="204323" y="2587"/>
                  </a:lnTo>
                  <a:lnTo>
                    <a:pt x="204178" y="2267"/>
                  </a:lnTo>
                  <a:lnTo>
                    <a:pt x="204003" y="2006"/>
                  </a:lnTo>
                  <a:lnTo>
                    <a:pt x="203829" y="1802"/>
                  </a:lnTo>
                  <a:lnTo>
                    <a:pt x="203684" y="1599"/>
                  </a:lnTo>
                  <a:lnTo>
                    <a:pt x="203538" y="1454"/>
                  </a:lnTo>
                  <a:lnTo>
                    <a:pt x="203393" y="1338"/>
                  </a:lnTo>
                  <a:lnTo>
                    <a:pt x="203248" y="1250"/>
                  </a:lnTo>
                  <a:lnTo>
                    <a:pt x="203102" y="1192"/>
                  </a:lnTo>
                  <a:lnTo>
                    <a:pt x="202957" y="1163"/>
                  </a:lnTo>
                  <a:lnTo>
                    <a:pt x="202841" y="1163"/>
                  </a:lnTo>
                  <a:lnTo>
                    <a:pt x="202696" y="1192"/>
                  </a:lnTo>
                  <a:lnTo>
                    <a:pt x="202550" y="1221"/>
                  </a:lnTo>
                  <a:lnTo>
                    <a:pt x="202434" y="1279"/>
                  </a:lnTo>
                  <a:lnTo>
                    <a:pt x="202173" y="1454"/>
                  </a:lnTo>
                  <a:lnTo>
                    <a:pt x="201940" y="1657"/>
                  </a:lnTo>
                  <a:lnTo>
                    <a:pt x="201679" y="1919"/>
                  </a:lnTo>
                  <a:lnTo>
                    <a:pt x="201446" y="2209"/>
                  </a:lnTo>
                  <a:lnTo>
                    <a:pt x="200981" y="2761"/>
                  </a:lnTo>
                  <a:lnTo>
                    <a:pt x="200720" y="2994"/>
                  </a:lnTo>
                  <a:lnTo>
                    <a:pt x="200487" y="3197"/>
                  </a:lnTo>
                  <a:lnTo>
                    <a:pt x="200226" y="3343"/>
                  </a:lnTo>
                  <a:lnTo>
                    <a:pt x="200080" y="3401"/>
                  </a:lnTo>
                  <a:lnTo>
                    <a:pt x="199964" y="3401"/>
                  </a:lnTo>
                  <a:lnTo>
                    <a:pt x="199819" y="3343"/>
                  </a:lnTo>
                  <a:lnTo>
                    <a:pt x="199702" y="3256"/>
                  </a:lnTo>
                  <a:lnTo>
                    <a:pt x="199470" y="3081"/>
                  </a:lnTo>
                  <a:lnTo>
                    <a:pt x="199005" y="2645"/>
                  </a:lnTo>
                  <a:lnTo>
                    <a:pt x="198773" y="2442"/>
                  </a:lnTo>
                  <a:lnTo>
                    <a:pt x="198656" y="2384"/>
                  </a:lnTo>
                  <a:lnTo>
                    <a:pt x="198540" y="2297"/>
                  </a:lnTo>
                  <a:lnTo>
                    <a:pt x="198395" y="2267"/>
                  </a:lnTo>
                  <a:lnTo>
                    <a:pt x="198249" y="2238"/>
                  </a:lnTo>
                  <a:lnTo>
                    <a:pt x="198075" y="2238"/>
                  </a:lnTo>
                  <a:lnTo>
                    <a:pt x="197930" y="2267"/>
                  </a:lnTo>
                  <a:lnTo>
                    <a:pt x="197668" y="2384"/>
                  </a:lnTo>
                  <a:lnTo>
                    <a:pt x="197436" y="2558"/>
                  </a:lnTo>
                  <a:lnTo>
                    <a:pt x="197203" y="2703"/>
                  </a:lnTo>
                  <a:lnTo>
                    <a:pt x="197000" y="2907"/>
                  </a:lnTo>
                  <a:lnTo>
                    <a:pt x="196825" y="3081"/>
                  </a:lnTo>
                  <a:lnTo>
                    <a:pt x="196622" y="3314"/>
                  </a:lnTo>
                  <a:lnTo>
                    <a:pt x="196302" y="3779"/>
                  </a:lnTo>
                  <a:lnTo>
                    <a:pt x="196012" y="4244"/>
                  </a:lnTo>
                  <a:lnTo>
                    <a:pt x="195721" y="4767"/>
                  </a:lnTo>
                  <a:lnTo>
                    <a:pt x="195460" y="5261"/>
                  </a:lnTo>
                  <a:lnTo>
                    <a:pt x="195169" y="5726"/>
                  </a:lnTo>
                  <a:lnTo>
                    <a:pt x="194995" y="6045"/>
                  </a:lnTo>
                  <a:lnTo>
                    <a:pt x="194849" y="6278"/>
                  </a:lnTo>
                  <a:lnTo>
                    <a:pt x="194646" y="6452"/>
                  </a:lnTo>
                  <a:lnTo>
                    <a:pt x="194472" y="6597"/>
                  </a:lnTo>
                  <a:lnTo>
                    <a:pt x="194239" y="6685"/>
                  </a:lnTo>
                  <a:lnTo>
                    <a:pt x="193978" y="6743"/>
                  </a:lnTo>
                  <a:lnTo>
                    <a:pt x="193338" y="6743"/>
                  </a:lnTo>
                  <a:lnTo>
                    <a:pt x="193019" y="6801"/>
                  </a:lnTo>
                  <a:lnTo>
                    <a:pt x="192757" y="6859"/>
                  </a:lnTo>
                  <a:lnTo>
                    <a:pt x="192495" y="6859"/>
                  </a:lnTo>
                  <a:lnTo>
                    <a:pt x="192292" y="6830"/>
                  </a:lnTo>
                  <a:lnTo>
                    <a:pt x="192089" y="6801"/>
                  </a:lnTo>
                  <a:lnTo>
                    <a:pt x="191914" y="6772"/>
                  </a:lnTo>
                  <a:lnTo>
                    <a:pt x="191566" y="6656"/>
                  </a:lnTo>
                  <a:lnTo>
                    <a:pt x="191275" y="6510"/>
                  </a:lnTo>
                  <a:lnTo>
                    <a:pt x="190926" y="6365"/>
                  </a:lnTo>
                  <a:lnTo>
                    <a:pt x="190548" y="6249"/>
                  </a:lnTo>
                  <a:lnTo>
                    <a:pt x="190316" y="6220"/>
                  </a:lnTo>
                  <a:lnTo>
                    <a:pt x="190054" y="6191"/>
                  </a:lnTo>
                  <a:lnTo>
                    <a:pt x="189706" y="6249"/>
                  </a:lnTo>
                  <a:lnTo>
                    <a:pt x="189386" y="6365"/>
                  </a:lnTo>
                  <a:lnTo>
                    <a:pt x="189066" y="6481"/>
                  </a:lnTo>
                  <a:lnTo>
                    <a:pt x="188776" y="6656"/>
                  </a:lnTo>
                  <a:lnTo>
                    <a:pt x="188165" y="7004"/>
                  </a:lnTo>
                  <a:lnTo>
                    <a:pt x="187846" y="7179"/>
                  </a:lnTo>
                  <a:lnTo>
                    <a:pt x="187526" y="7324"/>
                  </a:lnTo>
                  <a:lnTo>
                    <a:pt x="187177" y="7411"/>
                  </a:lnTo>
                  <a:lnTo>
                    <a:pt x="186829" y="7469"/>
                  </a:lnTo>
                  <a:lnTo>
                    <a:pt x="186451" y="7527"/>
                  </a:lnTo>
                  <a:lnTo>
                    <a:pt x="186102" y="7556"/>
                  </a:lnTo>
                  <a:lnTo>
                    <a:pt x="185376" y="7556"/>
                  </a:lnTo>
                  <a:lnTo>
                    <a:pt x="185027" y="7498"/>
                  </a:lnTo>
                  <a:lnTo>
                    <a:pt x="184649" y="7440"/>
                  </a:lnTo>
                  <a:lnTo>
                    <a:pt x="184388" y="7411"/>
                  </a:lnTo>
                  <a:lnTo>
                    <a:pt x="184097" y="7411"/>
                  </a:lnTo>
                  <a:lnTo>
                    <a:pt x="183516" y="7469"/>
                  </a:lnTo>
                  <a:lnTo>
                    <a:pt x="182964" y="7585"/>
                  </a:lnTo>
                  <a:lnTo>
                    <a:pt x="182382" y="7731"/>
                  </a:lnTo>
                  <a:lnTo>
                    <a:pt x="181772" y="7963"/>
                  </a:lnTo>
                  <a:lnTo>
                    <a:pt x="181133" y="8196"/>
                  </a:lnTo>
                  <a:lnTo>
                    <a:pt x="180813" y="8283"/>
                  </a:lnTo>
                  <a:lnTo>
                    <a:pt x="180465" y="8341"/>
                  </a:lnTo>
                  <a:lnTo>
                    <a:pt x="180145" y="8370"/>
                  </a:lnTo>
                  <a:lnTo>
                    <a:pt x="179506" y="8370"/>
                  </a:lnTo>
                  <a:lnTo>
                    <a:pt x="179186" y="8399"/>
                  </a:lnTo>
                  <a:lnTo>
                    <a:pt x="178605" y="8428"/>
                  </a:lnTo>
                  <a:lnTo>
                    <a:pt x="178285" y="8457"/>
                  </a:lnTo>
                  <a:lnTo>
                    <a:pt x="177994" y="8428"/>
                  </a:lnTo>
                  <a:lnTo>
                    <a:pt x="177704" y="8399"/>
                  </a:lnTo>
                  <a:lnTo>
                    <a:pt x="177413" y="8341"/>
                  </a:lnTo>
                  <a:lnTo>
                    <a:pt x="177239" y="8283"/>
                  </a:lnTo>
                  <a:lnTo>
                    <a:pt x="177094" y="8196"/>
                  </a:lnTo>
                  <a:lnTo>
                    <a:pt x="176774" y="7963"/>
                  </a:lnTo>
                  <a:lnTo>
                    <a:pt x="176629" y="7876"/>
                  </a:lnTo>
                  <a:lnTo>
                    <a:pt x="176483" y="7818"/>
                  </a:lnTo>
                  <a:lnTo>
                    <a:pt x="176309" y="7818"/>
                  </a:lnTo>
                  <a:lnTo>
                    <a:pt x="176193" y="7847"/>
                  </a:lnTo>
                  <a:lnTo>
                    <a:pt x="176105" y="7905"/>
                  </a:lnTo>
                  <a:lnTo>
                    <a:pt x="175786" y="8050"/>
                  </a:lnTo>
                  <a:lnTo>
                    <a:pt x="175611" y="8109"/>
                  </a:lnTo>
                  <a:lnTo>
                    <a:pt x="175408" y="8109"/>
                  </a:lnTo>
                  <a:lnTo>
                    <a:pt x="175292" y="8050"/>
                  </a:lnTo>
                  <a:lnTo>
                    <a:pt x="175205" y="7992"/>
                  </a:lnTo>
                  <a:lnTo>
                    <a:pt x="175030" y="7760"/>
                  </a:lnTo>
                  <a:lnTo>
                    <a:pt x="174740" y="7266"/>
                  </a:lnTo>
                  <a:lnTo>
                    <a:pt x="174565" y="7062"/>
                  </a:lnTo>
                  <a:lnTo>
                    <a:pt x="174478" y="6975"/>
                  </a:lnTo>
                  <a:lnTo>
                    <a:pt x="174362" y="6888"/>
                  </a:lnTo>
                  <a:lnTo>
                    <a:pt x="174246" y="6859"/>
                  </a:lnTo>
                  <a:lnTo>
                    <a:pt x="174129" y="6830"/>
                  </a:lnTo>
                  <a:lnTo>
                    <a:pt x="173984" y="6859"/>
                  </a:lnTo>
                  <a:lnTo>
                    <a:pt x="173839" y="6888"/>
                  </a:lnTo>
                  <a:lnTo>
                    <a:pt x="173606" y="7091"/>
                  </a:lnTo>
                  <a:lnTo>
                    <a:pt x="173403" y="7324"/>
                  </a:lnTo>
                  <a:lnTo>
                    <a:pt x="173258" y="7527"/>
                  </a:lnTo>
                  <a:lnTo>
                    <a:pt x="173141" y="7731"/>
                  </a:lnTo>
                  <a:lnTo>
                    <a:pt x="172938" y="8138"/>
                  </a:lnTo>
                  <a:lnTo>
                    <a:pt x="172734" y="8574"/>
                  </a:lnTo>
                  <a:lnTo>
                    <a:pt x="172589" y="8777"/>
                  </a:lnTo>
                  <a:lnTo>
                    <a:pt x="172415" y="8980"/>
                  </a:lnTo>
                  <a:lnTo>
                    <a:pt x="172211" y="9213"/>
                  </a:lnTo>
                  <a:lnTo>
                    <a:pt x="171950" y="9416"/>
                  </a:lnTo>
                  <a:lnTo>
                    <a:pt x="171630" y="9649"/>
                  </a:lnTo>
                  <a:lnTo>
                    <a:pt x="171252" y="9881"/>
                  </a:lnTo>
                  <a:lnTo>
                    <a:pt x="170758" y="10085"/>
                  </a:lnTo>
                  <a:lnTo>
                    <a:pt x="170206" y="10317"/>
                  </a:lnTo>
                  <a:lnTo>
                    <a:pt x="169887" y="10404"/>
                  </a:lnTo>
                  <a:lnTo>
                    <a:pt x="169596" y="10404"/>
                  </a:lnTo>
                  <a:lnTo>
                    <a:pt x="169363" y="10346"/>
                  </a:lnTo>
                  <a:lnTo>
                    <a:pt x="169131" y="10259"/>
                  </a:lnTo>
                  <a:lnTo>
                    <a:pt x="168957" y="10114"/>
                  </a:lnTo>
                  <a:lnTo>
                    <a:pt x="168811" y="9910"/>
                  </a:lnTo>
                  <a:lnTo>
                    <a:pt x="168666" y="9707"/>
                  </a:lnTo>
                  <a:lnTo>
                    <a:pt x="168550" y="9503"/>
                  </a:lnTo>
                  <a:lnTo>
                    <a:pt x="168317" y="9038"/>
                  </a:lnTo>
                  <a:lnTo>
                    <a:pt x="168172" y="8835"/>
                  </a:lnTo>
                  <a:lnTo>
                    <a:pt x="168056" y="8632"/>
                  </a:lnTo>
                  <a:lnTo>
                    <a:pt x="167910" y="8486"/>
                  </a:lnTo>
                  <a:lnTo>
                    <a:pt x="167765" y="8370"/>
                  </a:lnTo>
                  <a:lnTo>
                    <a:pt x="167562" y="8283"/>
                  </a:lnTo>
                  <a:lnTo>
                    <a:pt x="167358" y="8283"/>
                  </a:lnTo>
                  <a:lnTo>
                    <a:pt x="166835" y="8603"/>
                  </a:lnTo>
                  <a:lnTo>
                    <a:pt x="166632" y="8719"/>
                  </a:lnTo>
                  <a:lnTo>
                    <a:pt x="166457" y="8777"/>
                  </a:lnTo>
                  <a:lnTo>
                    <a:pt x="166283" y="8835"/>
                  </a:lnTo>
                  <a:lnTo>
                    <a:pt x="166022" y="8835"/>
                  </a:lnTo>
                  <a:lnTo>
                    <a:pt x="165876" y="8777"/>
                  </a:lnTo>
                  <a:lnTo>
                    <a:pt x="165644" y="8661"/>
                  </a:lnTo>
                  <a:lnTo>
                    <a:pt x="165353" y="8515"/>
                  </a:lnTo>
                  <a:lnTo>
                    <a:pt x="165004" y="8312"/>
                  </a:lnTo>
                  <a:lnTo>
                    <a:pt x="164772" y="8225"/>
                  </a:lnTo>
                  <a:lnTo>
                    <a:pt x="164539" y="8138"/>
                  </a:lnTo>
                  <a:lnTo>
                    <a:pt x="164191" y="8138"/>
                  </a:lnTo>
                  <a:lnTo>
                    <a:pt x="163842" y="8167"/>
                  </a:lnTo>
                  <a:lnTo>
                    <a:pt x="163522" y="8196"/>
                  </a:lnTo>
                  <a:lnTo>
                    <a:pt x="163348" y="8196"/>
                  </a:lnTo>
                  <a:lnTo>
                    <a:pt x="163174" y="8167"/>
                  </a:lnTo>
                  <a:lnTo>
                    <a:pt x="162796" y="8021"/>
                  </a:lnTo>
                  <a:lnTo>
                    <a:pt x="162418" y="7847"/>
                  </a:lnTo>
                  <a:lnTo>
                    <a:pt x="162069" y="7702"/>
                  </a:lnTo>
                  <a:lnTo>
                    <a:pt x="161721" y="7556"/>
                  </a:lnTo>
                  <a:lnTo>
                    <a:pt x="161517" y="7527"/>
                  </a:lnTo>
                  <a:lnTo>
                    <a:pt x="161343" y="7498"/>
                  </a:lnTo>
                  <a:lnTo>
                    <a:pt x="160994" y="7498"/>
                  </a:lnTo>
                  <a:lnTo>
                    <a:pt x="160820" y="7556"/>
                  </a:lnTo>
                  <a:lnTo>
                    <a:pt x="160616" y="7615"/>
                  </a:lnTo>
                  <a:lnTo>
                    <a:pt x="160442" y="7731"/>
                  </a:lnTo>
                  <a:lnTo>
                    <a:pt x="160239" y="7876"/>
                  </a:lnTo>
                  <a:lnTo>
                    <a:pt x="159977" y="7934"/>
                  </a:lnTo>
                  <a:lnTo>
                    <a:pt x="159745" y="7934"/>
                  </a:lnTo>
                  <a:lnTo>
                    <a:pt x="159367" y="7876"/>
                  </a:lnTo>
                  <a:lnTo>
                    <a:pt x="159134" y="7876"/>
                  </a:lnTo>
                  <a:lnTo>
                    <a:pt x="158902" y="7934"/>
                  </a:lnTo>
                  <a:lnTo>
                    <a:pt x="158756" y="8021"/>
                  </a:lnTo>
                  <a:lnTo>
                    <a:pt x="158611" y="8109"/>
                  </a:lnTo>
                  <a:lnTo>
                    <a:pt x="158262" y="8370"/>
                  </a:lnTo>
                  <a:lnTo>
                    <a:pt x="157856" y="8748"/>
                  </a:lnTo>
                  <a:lnTo>
                    <a:pt x="157507" y="9038"/>
                  </a:lnTo>
                  <a:lnTo>
                    <a:pt x="157333" y="9155"/>
                  </a:lnTo>
                  <a:lnTo>
                    <a:pt x="157158" y="9242"/>
                  </a:lnTo>
                  <a:lnTo>
                    <a:pt x="157013" y="9329"/>
                  </a:lnTo>
                  <a:lnTo>
                    <a:pt x="156868" y="9358"/>
                  </a:lnTo>
                  <a:lnTo>
                    <a:pt x="156693" y="9387"/>
                  </a:lnTo>
                  <a:lnTo>
                    <a:pt x="156548" y="9358"/>
                  </a:lnTo>
                  <a:lnTo>
                    <a:pt x="156374" y="9329"/>
                  </a:lnTo>
                  <a:lnTo>
                    <a:pt x="156199" y="9242"/>
                  </a:lnTo>
                  <a:lnTo>
                    <a:pt x="155996" y="9126"/>
                  </a:lnTo>
                  <a:lnTo>
                    <a:pt x="155792" y="9009"/>
                  </a:lnTo>
                  <a:lnTo>
                    <a:pt x="155327" y="8632"/>
                  </a:lnTo>
                  <a:lnTo>
                    <a:pt x="155066" y="8457"/>
                  </a:lnTo>
                  <a:lnTo>
                    <a:pt x="154804" y="8225"/>
                  </a:lnTo>
                  <a:lnTo>
                    <a:pt x="154310" y="7760"/>
                  </a:lnTo>
                  <a:lnTo>
                    <a:pt x="154049" y="7527"/>
                  </a:lnTo>
                  <a:lnTo>
                    <a:pt x="153787" y="7353"/>
                  </a:lnTo>
                  <a:lnTo>
                    <a:pt x="153642" y="7295"/>
                  </a:lnTo>
                  <a:lnTo>
                    <a:pt x="153467" y="7266"/>
                  </a:lnTo>
                  <a:lnTo>
                    <a:pt x="153322" y="7237"/>
                  </a:lnTo>
                  <a:lnTo>
                    <a:pt x="152944" y="7237"/>
                  </a:lnTo>
                  <a:lnTo>
                    <a:pt x="152770" y="7295"/>
                  </a:lnTo>
                  <a:lnTo>
                    <a:pt x="152625" y="7353"/>
                  </a:lnTo>
                  <a:lnTo>
                    <a:pt x="152479" y="7440"/>
                  </a:lnTo>
                  <a:lnTo>
                    <a:pt x="152334" y="7527"/>
                  </a:lnTo>
                  <a:lnTo>
                    <a:pt x="152218" y="7644"/>
                  </a:lnTo>
                  <a:lnTo>
                    <a:pt x="151985" y="7905"/>
                  </a:lnTo>
                  <a:lnTo>
                    <a:pt x="151753" y="8196"/>
                  </a:lnTo>
                  <a:lnTo>
                    <a:pt x="151520" y="8457"/>
                  </a:lnTo>
                  <a:lnTo>
                    <a:pt x="151404" y="8574"/>
                  </a:lnTo>
                  <a:lnTo>
                    <a:pt x="151259" y="8690"/>
                  </a:lnTo>
                  <a:lnTo>
                    <a:pt x="151114" y="8777"/>
                  </a:lnTo>
                  <a:lnTo>
                    <a:pt x="150968" y="8835"/>
                  </a:lnTo>
                  <a:lnTo>
                    <a:pt x="150823" y="8835"/>
                  </a:lnTo>
                  <a:lnTo>
                    <a:pt x="150707" y="8806"/>
                  </a:lnTo>
                  <a:lnTo>
                    <a:pt x="150503" y="8690"/>
                  </a:lnTo>
                  <a:lnTo>
                    <a:pt x="150271" y="8544"/>
                  </a:lnTo>
                  <a:lnTo>
                    <a:pt x="150155" y="8486"/>
                  </a:lnTo>
                  <a:lnTo>
                    <a:pt x="150038" y="8457"/>
                  </a:lnTo>
                  <a:lnTo>
                    <a:pt x="149777" y="8370"/>
                  </a:lnTo>
                  <a:lnTo>
                    <a:pt x="149486" y="8341"/>
                  </a:lnTo>
                  <a:lnTo>
                    <a:pt x="148643" y="8341"/>
                  </a:lnTo>
                  <a:lnTo>
                    <a:pt x="148353" y="8312"/>
                  </a:lnTo>
                  <a:lnTo>
                    <a:pt x="148091" y="8225"/>
                  </a:lnTo>
                  <a:lnTo>
                    <a:pt x="147830" y="8079"/>
                  </a:lnTo>
                  <a:lnTo>
                    <a:pt x="147132" y="7527"/>
                  </a:lnTo>
                  <a:lnTo>
                    <a:pt x="146871" y="7324"/>
                  </a:lnTo>
                  <a:lnTo>
                    <a:pt x="146638" y="7208"/>
                  </a:lnTo>
                  <a:lnTo>
                    <a:pt x="146377" y="7091"/>
                  </a:lnTo>
                  <a:lnTo>
                    <a:pt x="146086" y="7004"/>
                  </a:lnTo>
                  <a:lnTo>
                    <a:pt x="145185" y="6801"/>
                  </a:lnTo>
                  <a:lnTo>
                    <a:pt x="144982" y="6685"/>
                  </a:lnTo>
                  <a:lnTo>
                    <a:pt x="144778" y="6597"/>
                  </a:lnTo>
                  <a:lnTo>
                    <a:pt x="144372" y="6336"/>
                  </a:lnTo>
                  <a:lnTo>
                    <a:pt x="144372" y="6510"/>
                  </a:lnTo>
                  <a:lnTo>
                    <a:pt x="143994" y="6481"/>
                  </a:lnTo>
                  <a:lnTo>
                    <a:pt x="143587" y="6481"/>
                  </a:lnTo>
                  <a:lnTo>
                    <a:pt x="143180" y="6539"/>
                  </a:lnTo>
                  <a:lnTo>
                    <a:pt x="142802" y="6597"/>
                  </a:lnTo>
                  <a:lnTo>
                    <a:pt x="142134" y="6597"/>
                  </a:lnTo>
                  <a:lnTo>
                    <a:pt x="141495" y="6568"/>
                  </a:lnTo>
                  <a:lnTo>
                    <a:pt x="140855" y="6452"/>
                  </a:lnTo>
                  <a:lnTo>
                    <a:pt x="140216" y="6307"/>
                  </a:lnTo>
                  <a:lnTo>
                    <a:pt x="139025" y="5900"/>
                  </a:lnTo>
                  <a:lnTo>
                    <a:pt x="138414" y="5726"/>
                  </a:lnTo>
                  <a:lnTo>
                    <a:pt x="138095" y="5697"/>
                  </a:lnTo>
                  <a:lnTo>
                    <a:pt x="137775" y="5638"/>
                  </a:lnTo>
                  <a:lnTo>
                    <a:pt x="137019" y="5697"/>
                  </a:lnTo>
                  <a:lnTo>
                    <a:pt x="136264" y="5755"/>
                  </a:lnTo>
                  <a:lnTo>
                    <a:pt x="135508" y="5842"/>
                  </a:lnTo>
                  <a:lnTo>
                    <a:pt x="134753" y="5929"/>
                  </a:lnTo>
                  <a:lnTo>
                    <a:pt x="133997" y="5958"/>
                  </a:lnTo>
                  <a:lnTo>
                    <a:pt x="133648" y="5958"/>
                  </a:lnTo>
                  <a:lnTo>
                    <a:pt x="133271" y="5929"/>
                  </a:lnTo>
                  <a:lnTo>
                    <a:pt x="132893" y="5871"/>
                  </a:lnTo>
                  <a:lnTo>
                    <a:pt x="132515" y="5784"/>
                  </a:lnTo>
                  <a:lnTo>
                    <a:pt x="132166" y="5697"/>
                  </a:lnTo>
                  <a:lnTo>
                    <a:pt x="131789" y="5551"/>
                  </a:lnTo>
                  <a:lnTo>
                    <a:pt x="131207" y="5261"/>
                  </a:lnTo>
                  <a:lnTo>
                    <a:pt x="130597" y="4970"/>
                  </a:lnTo>
                  <a:lnTo>
                    <a:pt x="130016" y="4709"/>
                  </a:lnTo>
                  <a:lnTo>
                    <a:pt x="129696" y="4592"/>
                  </a:lnTo>
                  <a:lnTo>
                    <a:pt x="129376" y="4505"/>
                  </a:lnTo>
                  <a:lnTo>
                    <a:pt x="128447" y="4389"/>
                  </a:lnTo>
                  <a:lnTo>
                    <a:pt x="127488" y="4244"/>
                  </a:lnTo>
                  <a:lnTo>
                    <a:pt x="127023" y="4156"/>
                  </a:lnTo>
                  <a:lnTo>
                    <a:pt x="126558" y="4069"/>
                  </a:lnTo>
                  <a:lnTo>
                    <a:pt x="126122" y="3953"/>
                  </a:lnTo>
                  <a:lnTo>
                    <a:pt x="125657" y="3779"/>
                  </a:lnTo>
                  <a:lnTo>
                    <a:pt x="125308" y="3633"/>
                  </a:lnTo>
                  <a:lnTo>
                    <a:pt x="124930" y="3430"/>
                  </a:lnTo>
                  <a:lnTo>
                    <a:pt x="124262" y="3052"/>
                  </a:lnTo>
                  <a:lnTo>
                    <a:pt x="123623" y="2674"/>
                  </a:lnTo>
                  <a:lnTo>
                    <a:pt x="122983" y="2326"/>
                  </a:lnTo>
                  <a:lnTo>
                    <a:pt x="122664" y="2180"/>
                  </a:lnTo>
                  <a:lnTo>
                    <a:pt x="122315" y="2064"/>
                  </a:lnTo>
                  <a:lnTo>
                    <a:pt x="121966" y="1948"/>
                  </a:lnTo>
                  <a:lnTo>
                    <a:pt x="121617" y="1861"/>
                  </a:lnTo>
                  <a:lnTo>
                    <a:pt x="121240" y="1832"/>
                  </a:lnTo>
                  <a:lnTo>
                    <a:pt x="120833" y="1832"/>
                  </a:lnTo>
                  <a:lnTo>
                    <a:pt x="120397" y="1861"/>
                  </a:lnTo>
                  <a:lnTo>
                    <a:pt x="119932" y="1977"/>
                  </a:lnTo>
                  <a:lnTo>
                    <a:pt x="119409" y="2064"/>
                  </a:lnTo>
                  <a:lnTo>
                    <a:pt x="118886" y="2209"/>
                  </a:lnTo>
                  <a:lnTo>
                    <a:pt x="118392" y="2384"/>
                  </a:lnTo>
                  <a:lnTo>
                    <a:pt x="117898" y="2558"/>
                  </a:lnTo>
                  <a:lnTo>
                    <a:pt x="117404" y="2761"/>
                  </a:lnTo>
                  <a:lnTo>
                    <a:pt x="116910" y="2994"/>
                  </a:lnTo>
                  <a:lnTo>
                    <a:pt x="116445" y="3226"/>
                  </a:lnTo>
                  <a:lnTo>
                    <a:pt x="115980" y="3488"/>
                  </a:lnTo>
                  <a:lnTo>
                    <a:pt x="115079" y="4069"/>
                  </a:lnTo>
                  <a:lnTo>
                    <a:pt x="114207" y="4679"/>
                  </a:lnTo>
                  <a:lnTo>
                    <a:pt x="113393" y="5348"/>
                  </a:lnTo>
                  <a:lnTo>
                    <a:pt x="112580" y="6016"/>
                  </a:lnTo>
                  <a:lnTo>
                    <a:pt x="111998" y="6568"/>
                  </a:lnTo>
                  <a:lnTo>
                    <a:pt x="111388" y="7091"/>
                  </a:lnTo>
                  <a:lnTo>
                    <a:pt x="110749" y="7556"/>
                  </a:lnTo>
                  <a:lnTo>
                    <a:pt x="110080" y="7992"/>
                  </a:lnTo>
                  <a:lnTo>
                    <a:pt x="109383" y="8399"/>
                  </a:lnTo>
                  <a:lnTo>
                    <a:pt x="108686" y="8777"/>
                  </a:lnTo>
                  <a:lnTo>
                    <a:pt x="107959" y="9155"/>
                  </a:lnTo>
                  <a:lnTo>
                    <a:pt x="107203" y="9474"/>
                  </a:lnTo>
                  <a:lnTo>
                    <a:pt x="106826" y="9649"/>
                  </a:lnTo>
                  <a:lnTo>
                    <a:pt x="106477" y="9794"/>
                  </a:lnTo>
                  <a:lnTo>
                    <a:pt x="106099" y="9910"/>
                  </a:lnTo>
                  <a:lnTo>
                    <a:pt x="105750" y="9968"/>
                  </a:lnTo>
                  <a:lnTo>
                    <a:pt x="105402" y="10027"/>
                  </a:lnTo>
                  <a:lnTo>
                    <a:pt x="104385" y="10027"/>
                  </a:lnTo>
                  <a:lnTo>
                    <a:pt x="103687" y="9968"/>
                  </a:lnTo>
                  <a:lnTo>
                    <a:pt x="102961" y="9910"/>
                  </a:lnTo>
                  <a:lnTo>
                    <a:pt x="102234" y="9852"/>
                  </a:lnTo>
                  <a:lnTo>
                    <a:pt x="101130" y="9852"/>
                  </a:lnTo>
                  <a:lnTo>
                    <a:pt x="100810" y="9881"/>
                  </a:lnTo>
                  <a:lnTo>
                    <a:pt x="100461" y="9939"/>
                  </a:lnTo>
                  <a:lnTo>
                    <a:pt x="100171" y="10027"/>
                  </a:lnTo>
                  <a:lnTo>
                    <a:pt x="99851" y="10114"/>
                  </a:lnTo>
                  <a:lnTo>
                    <a:pt x="99561" y="10230"/>
                  </a:lnTo>
                  <a:lnTo>
                    <a:pt x="99270" y="10404"/>
                  </a:lnTo>
                  <a:lnTo>
                    <a:pt x="98979" y="10579"/>
                  </a:lnTo>
                  <a:lnTo>
                    <a:pt x="98660" y="10695"/>
                  </a:lnTo>
                  <a:lnTo>
                    <a:pt x="98311" y="10782"/>
                  </a:lnTo>
                  <a:lnTo>
                    <a:pt x="97962" y="10811"/>
                  </a:lnTo>
                  <a:lnTo>
                    <a:pt x="97614" y="10840"/>
                  </a:lnTo>
                  <a:lnTo>
                    <a:pt x="97236" y="10811"/>
                  </a:lnTo>
                  <a:lnTo>
                    <a:pt x="96887" y="10753"/>
                  </a:lnTo>
                  <a:lnTo>
                    <a:pt x="96567" y="10666"/>
                  </a:lnTo>
                  <a:lnTo>
                    <a:pt x="96219" y="10521"/>
                  </a:lnTo>
                  <a:lnTo>
                    <a:pt x="95783" y="10288"/>
                  </a:lnTo>
                  <a:lnTo>
                    <a:pt x="95376" y="10027"/>
                  </a:lnTo>
                  <a:lnTo>
                    <a:pt x="94940" y="9736"/>
                  </a:lnTo>
                  <a:lnTo>
                    <a:pt x="94504" y="9474"/>
                  </a:lnTo>
                  <a:lnTo>
                    <a:pt x="94039" y="9271"/>
                  </a:lnTo>
                  <a:lnTo>
                    <a:pt x="93807" y="9184"/>
                  </a:lnTo>
                  <a:lnTo>
                    <a:pt x="93574" y="9126"/>
                  </a:lnTo>
                  <a:lnTo>
                    <a:pt x="93313" y="9097"/>
                  </a:lnTo>
                  <a:lnTo>
                    <a:pt x="93080" y="9097"/>
                  </a:lnTo>
                  <a:lnTo>
                    <a:pt x="92819" y="9126"/>
                  </a:lnTo>
                  <a:lnTo>
                    <a:pt x="92557" y="9184"/>
                  </a:lnTo>
                  <a:lnTo>
                    <a:pt x="92208" y="9358"/>
                  </a:lnTo>
                  <a:lnTo>
                    <a:pt x="91889" y="9532"/>
                  </a:lnTo>
                  <a:lnTo>
                    <a:pt x="91278" y="9968"/>
                  </a:lnTo>
                  <a:lnTo>
                    <a:pt x="90668" y="10404"/>
                  </a:lnTo>
                  <a:lnTo>
                    <a:pt x="90348" y="10608"/>
                  </a:lnTo>
                  <a:lnTo>
                    <a:pt x="90000" y="10782"/>
                  </a:lnTo>
                  <a:lnTo>
                    <a:pt x="89796" y="10898"/>
                  </a:lnTo>
                  <a:lnTo>
                    <a:pt x="89564" y="10985"/>
                  </a:lnTo>
                  <a:lnTo>
                    <a:pt x="89099" y="11102"/>
                  </a:lnTo>
                  <a:lnTo>
                    <a:pt x="88634" y="11160"/>
                  </a:lnTo>
                  <a:lnTo>
                    <a:pt x="88140" y="11276"/>
                  </a:lnTo>
                  <a:lnTo>
                    <a:pt x="87849" y="11392"/>
                  </a:lnTo>
                  <a:lnTo>
                    <a:pt x="87559" y="11509"/>
                  </a:lnTo>
                  <a:lnTo>
                    <a:pt x="86978" y="11828"/>
                  </a:lnTo>
                  <a:lnTo>
                    <a:pt x="86745" y="11944"/>
                  </a:lnTo>
                  <a:lnTo>
                    <a:pt x="86513" y="12032"/>
                  </a:lnTo>
                  <a:lnTo>
                    <a:pt x="86309" y="12119"/>
                  </a:lnTo>
                  <a:lnTo>
                    <a:pt x="86106" y="12177"/>
                  </a:lnTo>
                  <a:lnTo>
                    <a:pt x="85728" y="12206"/>
                  </a:lnTo>
                  <a:lnTo>
                    <a:pt x="85379" y="12235"/>
                  </a:lnTo>
                  <a:lnTo>
                    <a:pt x="85030" y="12206"/>
                  </a:lnTo>
                  <a:lnTo>
                    <a:pt x="84711" y="12235"/>
                  </a:lnTo>
                  <a:lnTo>
                    <a:pt x="84362" y="12264"/>
                  </a:lnTo>
                  <a:lnTo>
                    <a:pt x="84188" y="12322"/>
                  </a:lnTo>
                  <a:lnTo>
                    <a:pt x="84013" y="12409"/>
                  </a:lnTo>
                  <a:lnTo>
                    <a:pt x="83025" y="13136"/>
                  </a:lnTo>
                  <a:lnTo>
                    <a:pt x="82531" y="13485"/>
                  </a:lnTo>
                  <a:lnTo>
                    <a:pt x="82270" y="13601"/>
                  </a:lnTo>
                  <a:lnTo>
                    <a:pt x="82037" y="13717"/>
                  </a:lnTo>
                  <a:lnTo>
                    <a:pt x="81776" y="13804"/>
                  </a:lnTo>
                  <a:lnTo>
                    <a:pt x="81514" y="13862"/>
                  </a:lnTo>
                  <a:lnTo>
                    <a:pt x="81253" y="13892"/>
                  </a:lnTo>
                  <a:lnTo>
                    <a:pt x="80991" y="13862"/>
                  </a:lnTo>
                  <a:lnTo>
                    <a:pt x="80700" y="13775"/>
                  </a:lnTo>
                  <a:lnTo>
                    <a:pt x="80439" y="13630"/>
                  </a:lnTo>
                  <a:lnTo>
                    <a:pt x="80148" y="13456"/>
                  </a:lnTo>
                  <a:lnTo>
                    <a:pt x="79858" y="13194"/>
                  </a:lnTo>
                  <a:lnTo>
                    <a:pt x="79683" y="13020"/>
                  </a:lnTo>
                  <a:lnTo>
                    <a:pt x="79538" y="12816"/>
                  </a:lnTo>
                  <a:lnTo>
                    <a:pt x="79451" y="12584"/>
                  </a:lnTo>
                  <a:lnTo>
                    <a:pt x="79364" y="12351"/>
                  </a:lnTo>
                  <a:lnTo>
                    <a:pt x="79306" y="12090"/>
                  </a:lnTo>
                  <a:lnTo>
                    <a:pt x="79218" y="11857"/>
                  </a:lnTo>
                  <a:lnTo>
                    <a:pt x="79102" y="11625"/>
                  </a:lnTo>
                  <a:lnTo>
                    <a:pt x="78957" y="11421"/>
                  </a:lnTo>
                  <a:lnTo>
                    <a:pt x="78841" y="11276"/>
                  </a:lnTo>
                  <a:lnTo>
                    <a:pt x="78695" y="11160"/>
                  </a:lnTo>
                  <a:lnTo>
                    <a:pt x="78405" y="10956"/>
                  </a:lnTo>
                  <a:lnTo>
                    <a:pt x="78114" y="10811"/>
                  </a:lnTo>
                  <a:lnTo>
                    <a:pt x="77794" y="10695"/>
                  </a:lnTo>
                  <a:lnTo>
                    <a:pt x="77475" y="10637"/>
                  </a:lnTo>
                  <a:lnTo>
                    <a:pt x="77126" y="10608"/>
                  </a:lnTo>
                  <a:lnTo>
                    <a:pt x="76429" y="10521"/>
                  </a:lnTo>
                  <a:lnTo>
                    <a:pt x="76196" y="10404"/>
                  </a:lnTo>
                  <a:lnTo>
                    <a:pt x="75964" y="10230"/>
                  </a:lnTo>
                  <a:lnTo>
                    <a:pt x="75528" y="9939"/>
                  </a:lnTo>
                  <a:lnTo>
                    <a:pt x="75295" y="9794"/>
                  </a:lnTo>
                  <a:lnTo>
                    <a:pt x="75063" y="9678"/>
                  </a:lnTo>
                  <a:lnTo>
                    <a:pt x="74801" y="9620"/>
                  </a:lnTo>
                  <a:lnTo>
                    <a:pt x="74511" y="9620"/>
                  </a:lnTo>
                  <a:lnTo>
                    <a:pt x="73958" y="9736"/>
                  </a:lnTo>
                  <a:lnTo>
                    <a:pt x="73406" y="9794"/>
                  </a:lnTo>
                  <a:lnTo>
                    <a:pt x="72302" y="9852"/>
                  </a:lnTo>
                  <a:lnTo>
                    <a:pt x="71692" y="9939"/>
                  </a:lnTo>
                  <a:lnTo>
                    <a:pt x="71052" y="9997"/>
                  </a:lnTo>
                  <a:lnTo>
                    <a:pt x="70704" y="9968"/>
                  </a:lnTo>
                  <a:lnTo>
                    <a:pt x="70384" y="9968"/>
                  </a:lnTo>
                  <a:lnTo>
                    <a:pt x="70064" y="9910"/>
                  </a:lnTo>
                  <a:lnTo>
                    <a:pt x="69745" y="9852"/>
                  </a:lnTo>
                  <a:lnTo>
                    <a:pt x="69454" y="9736"/>
                  </a:lnTo>
                  <a:lnTo>
                    <a:pt x="69164" y="9620"/>
                  </a:lnTo>
                  <a:lnTo>
                    <a:pt x="68902" y="9474"/>
                  </a:lnTo>
                  <a:lnTo>
                    <a:pt x="68670" y="9300"/>
                  </a:lnTo>
                  <a:lnTo>
                    <a:pt x="68466" y="9097"/>
                  </a:lnTo>
                  <a:lnTo>
                    <a:pt x="68292" y="8864"/>
                  </a:lnTo>
                  <a:lnTo>
                    <a:pt x="68146" y="8574"/>
                  </a:lnTo>
                  <a:lnTo>
                    <a:pt x="68059" y="8254"/>
                  </a:lnTo>
                  <a:lnTo>
                    <a:pt x="67943" y="8021"/>
                  </a:lnTo>
                  <a:lnTo>
                    <a:pt x="67798" y="7789"/>
                  </a:lnTo>
                  <a:lnTo>
                    <a:pt x="67507" y="7324"/>
                  </a:lnTo>
                  <a:lnTo>
                    <a:pt x="67216" y="6888"/>
                  </a:lnTo>
                  <a:lnTo>
                    <a:pt x="67100" y="6656"/>
                  </a:lnTo>
                  <a:lnTo>
                    <a:pt x="66955" y="6423"/>
                  </a:lnTo>
                  <a:lnTo>
                    <a:pt x="66752" y="5813"/>
                  </a:lnTo>
                  <a:lnTo>
                    <a:pt x="66548" y="5203"/>
                  </a:lnTo>
                  <a:lnTo>
                    <a:pt x="66316" y="4592"/>
                  </a:lnTo>
                  <a:lnTo>
                    <a:pt x="66170" y="4302"/>
                  </a:lnTo>
                  <a:lnTo>
                    <a:pt x="65996" y="4011"/>
                  </a:lnTo>
                  <a:lnTo>
                    <a:pt x="65851" y="3750"/>
                  </a:lnTo>
                  <a:lnTo>
                    <a:pt x="65676" y="3546"/>
                  </a:lnTo>
                  <a:lnTo>
                    <a:pt x="65531" y="3372"/>
                  </a:lnTo>
                  <a:lnTo>
                    <a:pt x="65386" y="3226"/>
                  </a:lnTo>
                  <a:lnTo>
                    <a:pt x="65240" y="3110"/>
                  </a:lnTo>
                  <a:lnTo>
                    <a:pt x="65095" y="3052"/>
                  </a:lnTo>
                  <a:lnTo>
                    <a:pt x="64950" y="2994"/>
                  </a:lnTo>
                  <a:lnTo>
                    <a:pt x="64804" y="2965"/>
                  </a:lnTo>
                  <a:lnTo>
                    <a:pt x="64543" y="2965"/>
                  </a:lnTo>
                  <a:lnTo>
                    <a:pt x="64398" y="2994"/>
                  </a:lnTo>
                  <a:lnTo>
                    <a:pt x="64281" y="3052"/>
                  </a:lnTo>
                  <a:lnTo>
                    <a:pt x="64020" y="3226"/>
                  </a:lnTo>
                  <a:lnTo>
                    <a:pt x="63787" y="3430"/>
                  </a:lnTo>
                  <a:lnTo>
                    <a:pt x="63526" y="3662"/>
                  </a:lnTo>
                  <a:lnTo>
                    <a:pt x="63293" y="3924"/>
                  </a:lnTo>
                  <a:lnTo>
                    <a:pt x="62799" y="4476"/>
                  </a:lnTo>
                  <a:lnTo>
                    <a:pt x="62567" y="4709"/>
                  </a:lnTo>
                  <a:lnTo>
                    <a:pt x="62305" y="4883"/>
                  </a:lnTo>
                  <a:lnTo>
                    <a:pt x="62073" y="5028"/>
                  </a:lnTo>
                  <a:lnTo>
                    <a:pt x="61928" y="5057"/>
                  </a:lnTo>
                  <a:lnTo>
                    <a:pt x="61782" y="5086"/>
                  </a:lnTo>
                  <a:lnTo>
                    <a:pt x="61550" y="4970"/>
                  </a:lnTo>
                  <a:lnTo>
                    <a:pt x="61317" y="4767"/>
                  </a:lnTo>
                  <a:lnTo>
                    <a:pt x="60852" y="4360"/>
                  </a:lnTo>
                  <a:lnTo>
                    <a:pt x="60620" y="4185"/>
                  </a:lnTo>
                  <a:lnTo>
                    <a:pt x="60358" y="4040"/>
                  </a:lnTo>
                  <a:lnTo>
                    <a:pt x="60242" y="4011"/>
                  </a:lnTo>
                  <a:lnTo>
                    <a:pt x="60097" y="3982"/>
                  </a:lnTo>
                  <a:lnTo>
                    <a:pt x="59922" y="3982"/>
                  </a:lnTo>
                  <a:lnTo>
                    <a:pt x="59748" y="4011"/>
                  </a:lnTo>
                  <a:lnTo>
                    <a:pt x="59516" y="4127"/>
                  </a:lnTo>
                  <a:lnTo>
                    <a:pt x="59283" y="4273"/>
                  </a:lnTo>
                  <a:lnTo>
                    <a:pt x="59051" y="4418"/>
                  </a:lnTo>
                  <a:lnTo>
                    <a:pt x="58847" y="4592"/>
                  </a:lnTo>
                  <a:lnTo>
                    <a:pt x="58644" y="4796"/>
                  </a:lnTo>
                  <a:lnTo>
                    <a:pt x="58469" y="4999"/>
                  </a:lnTo>
                  <a:lnTo>
                    <a:pt x="58150" y="5435"/>
                  </a:lnTo>
                  <a:lnTo>
                    <a:pt x="57859" y="5900"/>
                  </a:lnTo>
                  <a:lnTo>
                    <a:pt x="57568" y="6365"/>
                  </a:lnTo>
                  <a:lnTo>
                    <a:pt x="57307" y="6859"/>
                  </a:lnTo>
                  <a:lnTo>
                    <a:pt x="57016" y="7295"/>
                  </a:lnTo>
                  <a:lnTo>
                    <a:pt x="56842" y="7585"/>
                  </a:lnTo>
                  <a:lnTo>
                    <a:pt x="56668" y="7818"/>
                  </a:lnTo>
                  <a:lnTo>
                    <a:pt x="56493" y="7992"/>
                  </a:lnTo>
                  <a:lnTo>
                    <a:pt x="56290" y="8109"/>
                  </a:lnTo>
                  <a:lnTo>
                    <a:pt x="56086" y="8196"/>
                  </a:lnTo>
                  <a:lnTo>
                    <a:pt x="55825" y="8254"/>
                  </a:lnTo>
                  <a:lnTo>
                    <a:pt x="55534" y="8283"/>
                  </a:lnTo>
                  <a:lnTo>
                    <a:pt x="55186" y="8283"/>
                  </a:lnTo>
                  <a:lnTo>
                    <a:pt x="54866" y="8341"/>
                  </a:lnTo>
                  <a:lnTo>
                    <a:pt x="54604" y="8370"/>
                  </a:lnTo>
                  <a:lnTo>
                    <a:pt x="54139" y="8370"/>
                  </a:lnTo>
                  <a:lnTo>
                    <a:pt x="53936" y="8341"/>
                  </a:lnTo>
                  <a:lnTo>
                    <a:pt x="53762" y="8283"/>
                  </a:lnTo>
                  <a:lnTo>
                    <a:pt x="53413" y="8167"/>
                  </a:lnTo>
                  <a:lnTo>
                    <a:pt x="53093" y="8050"/>
                  </a:lnTo>
                  <a:lnTo>
                    <a:pt x="52774" y="7905"/>
                  </a:lnTo>
                  <a:lnTo>
                    <a:pt x="52396" y="7818"/>
                  </a:lnTo>
                  <a:lnTo>
                    <a:pt x="52163" y="7760"/>
                  </a:lnTo>
                  <a:lnTo>
                    <a:pt x="51902" y="7760"/>
                  </a:lnTo>
                  <a:lnTo>
                    <a:pt x="51553" y="7789"/>
                  </a:lnTo>
                  <a:lnTo>
                    <a:pt x="51233" y="7905"/>
                  </a:lnTo>
                  <a:lnTo>
                    <a:pt x="50914" y="8021"/>
                  </a:lnTo>
                  <a:lnTo>
                    <a:pt x="50594" y="8196"/>
                  </a:lnTo>
                  <a:lnTo>
                    <a:pt x="50013" y="8515"/>
                  </a:lnTo>
                  <a:lnTo>
                    <a:pt x="49693" y="8690"/>
                  </a:lnTo>
                  <a:lnTo>
                    <a:pt x="49373" y="8806"/>
                  </a:lnTo>
                  <a:lnTo>
                    <a:pt x="49025" y="8922"/>
                  </a:lnTo>
                  <a:lnTo>
                    <a:pt x="48676" y="8980"/>
                  </a:lnTo>
                  <a:lnTo>
                    <a:pt x="48298" y="9009"/>
                  </a:lnTo>
                  <a:lnTo>
                    <a:pt x="47950" y="9038"/>
                  </a:lnTo>
                  <a:lnTo>
                    <a:pt x="47223" y="9038"/>
                  </a:lnTo>
                  <a:lnTo>
                    <a:pt x="46874" y="8980"/>
                  </a:lnTo>
                  <a:lnTo>
                    <a:pt x="46496" y="8922"/>
                  </a:lnTo>
                  <a:lnTo>
                    <a:pt x="45944" y="8922"/>
                  </a:lnTo>
                  <a:lnTo>
                    <a:pt x="45363" y="8951"/>
                  </a:lnTo>
                  <a:lnTo>
                    <a:pt x="44782" y="9068"/>
                  </a:lnTo>
                  <a:lnTo>
                    <a:pt x="44230" y="9213"/>
                  </a:lnTo>
                  <a:lnTo>
                    <a:pt x="43590" y="9416"/>
                  </a:lnTo>
                  <a:lnTo>
                    <a:pt x="42980" y="9649"/>
                  </a:lnTo>
                  <a:lnTo>
                    <a:pt x="42631" y="9736"/>
                  </a:lnTo>
                  <a:lnTo>
                    <a:pt x="42312" y="9794"/>
                  </a:lnTo>
                  <a:lnTo>
                    <a:pt x="41992" y="9823"/>
                  </a:lnTo>
                  <a:lnTo>
                    <a:pt x="41033" y="9823"/>
                  </a:lnTo>
                  <a:lnTo>
                    <a:pt x="40423" y="9881"/>
                  </a:lnTo>
                  <a:lnTo>
                    <a:pt x="39842" y="9881"/>
                  </a:lnTo>
                  <a:lnTo>
                    <a:pt x="39551" y="9852"/>
                  </a:lnTo>
                  <a:lnTo>
                    <a:pt x="39260" y="9794"/>
                  </a:lnTo>
                  <a:lnTo>
                    <a:pt x="39086" y="9736"/>
                  </a:lnTo>
                  <a:lnTo>
                    <a:pt x="38912" y="9649"/>
                  </a:lnTo>
                  <a:lnTo>
                    <a:pt x="38621" y="9445"/>
                  </a:lnTo>
                  <a:lnTo>
                    <a:pt x="38476" y="9358"/>
                  </a:lnTo>
                  <a:lnTo>
                    <a:pt x="38301" y="9300"/>
                  </a:lnTo>
                  <a:lnTo>
                    <a:pt x="38127" y="9300"/>
                  </a:lnTo>
                  <a:lnTo>
                    <a:pt x="37953" y="9358"/>
                  </a:lnTo>
                  <a:lnTo>
                    <a:pt x="37604" y="9532"/>
                  </a:lnTo>
                  <a:lnTo>
                    <a:pt x="37430" y="9562"/>
                  </a:lnTo>
                  <a:lnTo>
                    <a:pt x="37255" y="9591"/>
                  </a:lnTo>
                  <a:lnTo>
                    <a:pt x="37139" y="9532"/>
                  </a:lnTo>
                  <a:lnTo>
                    <a:pt x="37052" y="9445"/>
                  </a:lnTo>
                  <a:lnTo>
                    <a:pt x="36878" y="9242"/>
                  </a:lnTo>
                  <a:lnTo>
                    <a:pt x="36587" y="8777"/>
                  </a:lnTo>
                  <a:lnTo>
                    <a:pt x="36413" y="8574"/>
                  </a:lnTo>
                  <a:lnTo>
                    <a:pt x="36325" y="8486"/>
                  </a:lnTo>
                  <a:lnTo>
                    <a:pt x="36209" y="8399"/>
                  </a:lnTo>
                  <a:lnTo>
                    <a:pt x="36093" y="8370"/>
                  </a:lnTo>
                  <a:lnTo>
                    <a:pt x="35977" y="8341"/>
                  </a:lnTo>
                  <a:lnTo>
                    <a:pt x="35831" y="8370"/>
                  </a:lnTo>
                  <a:lnTo>
                    <a:pt x="35686" y="8428"/>
                  </a:lnTo>
                  <a:lnTo>
                    <a:pt x="35425" y="8603"/>
                  </a:lnTo>
                  <a:lnTo>
                    <a:pt x="35250" y="8806"/>
                  </a:lnTo>
                  <a:lnTo>
                    <a:pt x="35105" y="9009"/>
                  </a:lnTo>
                  <a:lnTo>
                    <a:pt x="34989" y="9213"/>
                  </a:lnTo>
                  <a:lnTo>
                    <a:pt x="34785" y="9591"/>
                  </a:lnTo>
                  <a:lnTo>
                    <a:pt x="34553" y="9997"/>
                  </a:lnTo>
                  <a:lnTo>
                    <a:pt x="34436" y="10201"/>
                  </a:lnTo>
                  <a:lnTo>
                    <a:pt x="34262" y="10404"/>
                  </a:lnTo>
                  <a:lnTo>
                    <a:pt x="34059" y="10608"/>
                  </a:lnTo>
                  <a:lnTo>
                    <a:pt x="33797" y="10840"/>
                  </a:lnTo>
                  <a:lnTo>
                    <a:pt x="33477" y="11044"/>
                  </a:lnTo>
                  <a:lnTo>
                    <a:pt x="33071" y="11247"/>
                  </a:lnTo>
                  <a:lnTo>
                    <a:pt x="32606" y="11450"/>
                  </a:lnTo>
                  <a:lnTo>
                    <a:pt x="32054" y="11683"/>
                  </a:lnTo>
                  <a:lnTo>
                    <a:pt x="31705" y="11770"/>
                  </a:lnTo>
                  <a:lnTo>
                    <a:pt x="31443" y="11770"/>
                  </a:lnTo>
                  <a:lnTo>
                    <a:pt x="31182" y="11712"/>
                  </a:lnTo>
                  <a:lnTo>
                    <a:pt x="30978" y="11625"/>
                  </a:lnTo>
                  <a:lnTo>
                    <a:pt x="30804" y="11480"/>
                  </a:lnTo>
                  <a:lnTo>
                    <a:pt x="30659" y="11305"/>
                  </a:lnTo>
                  <a:lnTo>
                    <a:pt x="30513" y="11102"/>
                  </a:lnTo>
                  <a:lnTo>
                    <a:pt x="30368" y="10898"/>
                  </a:lnTo>
                  <a:lnTo>
                    <a:pt x="30136" y="10462"/>
                  </a:lnTo>
                  <a:lnTo>
                    <a:pt x="30019" y="10259"/>
                  </a:lnTo>
                  <a:lnTo>
                    <a:pt x="29903" y="10085"/>
                  </a:lnTo>
                  <a:lnTo>
                    <a:pt x="29758" y="9939"/>
                  </a:lnTo>
                  <a:lnTo>
                    <a:pt x="29583" y="9823"/>
                  </a:lnTo>
                  <a:lnTo>
                    <a:pt x="29409" y="9736"/>
                  </a:lnTo>
                  <a:lnTo>
                    <a:pt x="29206" y="9736"/>
                  </a:lnTo>
                  <a:lnTo>
                    <a:pt x="28683" y="10056"/>
                  </a:lnTo>
                  <a:lnTo>
                    <a:pt x="28479" y="10143"/>
                  </a:lnTo>
                  <a:lnTo>
                    <a:pt x="28305" y="10230"/>
                  </a:lnTo>
                  <a:lnTo>
                    <a:pt x="28130" y="10259"/>
                  </a:lnTo>
                  <a:lnTo>
                    <a:pt x="27840" y="10259"/>
                  </a:lnTo>
                  <a:lnTo>
                    <a:pt x="27724" y="10230"/>
                  </a:lnTo>
                  <a:lnTo>
                    <a:pt x="27462" y="10114"/>
                  </a:lnTo>
                  <a:lnTo>
                    <a:pt x="27200" y="9939"/>
                  </a:lnTo>
                  <a:lnTo>
                    <a:pt x="26823" y="9765"/>
                  </a:lnTo>
                  <a:lnTo>
                    <a:pt x="26387" y="9591"/>
                  </a:lnTo>
                  <a:lnTo>
                    <a:pt x="26038" y="9591"/>
                  </a:lnTo>
                  <a:lnTo>
                    <a:pt x="25689" y="9649"/>
                  </a:lnTo>
                  <a:lnTo>
                    <a:pt x="25341" y="9678"/>
                  </a:lnTo>
                  <a:lnTo>
                    <a:pt x="25195" y="9649"/>
                  </a:lnTo>
                  <a:lnTo>
                    <a:pt x="25021" y="9620"/>
                  </a:lnTo>
                  <a:lnTo>
                    <a:pt x="24643" y="9503"/>
                  </a:lnTo>
                  <a:lnTo>
                    <a:pt x="24265" y="9329"/>
                  </a:lnTo>
                  <a:lnTo>
                    <a:pt x="23917" y="9184"/>
                  </a:lnTo>
                  <a:lnTo>
                    <a:pt x="23539" y="9068"/>
                  </a:lnTo>
                  <a:lnTo>
                    <a:pt x="23190" y="8980"/>
                  </a:lnTo>
                  <a:lnTo>
                    <a:pt x="22841" y="8980"/>
                  </a:lnTo>
                  <a:lnTo>
                    <a:pt x="22638" y="9038"/>
                  </a:lnTo>
                  <a:lnTo>
                    <a:pt x="22464" y="9097"/>
                  </a:lnTo>
                  <a:lnTo>
                    <a:pt x="22260" y="9213"/>
                  </a:lnTo>
                  <a:lnTo>
                    <a:pt x="22086" y="9329"/>
                  </a:lnTo>
                  <a:lnTo>
                    <a:pt x="21824" y="9416"/>
                  </a:lnTo>
                  <a:lnTo>
                    <a:pt x="21592" y="9416"/>
                  </a:lnTo>
                  <a:lnTo>
                    <a:pt x="21185" y="9358"/>
                  </a:lnTo>
                  <a:lnTo>
                    <a:pt x="20982" y="9358"/>
                  </a:lnTo>
                  <a:lnTo>
                    <a:pt x="20749" y="9416"/>
                  </a:lnTo>
                  <a:lnTo>
                    <a:pt x="20458" y="9562"/>
                  </a:lnTo>
                  <a:lnTo>
                    <a:pt x="20110" y="9823"/>
                  </a:lnTo>
                  <a:lnTo>
                    <a:pt x="19703" y="10172"/>
                  </a:lnTo>
                  <a:lnTo>
                    <a:pt x="19325" y="10462"/>
                  </a:lnTo>
                  <a:lnTo>
                    <a:pt x="19005" y="10666"/>
                  </a:lnTo>
                  <a:lnTo>
                    <a:pt x="18860" y="10724"/>
                  </a:lnTo>
                  <a:lnTo>
                    <a:pt x="18686" y="10782"/>
                  </a:lnTo>
                  <a:lnTo>
                    <a:pt x="18366" y="10782"/>
                  </a:lnTo>
                  <a:lnTo>
                    <a:pt x="18221" y="10724"/>
                  </a:lnTo>
                  <a:lnTo>
                    <a:pt x="18017" y="10666"/>
                  </a:lnTo>
                  <a:lnTo>
                    <a:pt x="17843" y="10550"/>
                  </a:lnTo>
                  <a:lnTo>
                    <a:pt x="17640" y="10433"/>
                  </a:lnTo>
                  <a:lnTo>
                    <a:pt x="17175" y="10056"/>
                  </a:lnTo>
                  <a:lnTo>
                    <a:pt x="16884" y="9881"/>
                  </a:lnTo>
                  <a:lnTo>
                    <a:pt x="16652" y="9678"/>
                  </a:lnTo>
                  <a:lnTo>
                    <a:pt x="16158" y="9242"/>
                  </a:lnTo>
                  <a:lnTo>
                    <a:pt x="15896" y="9038"/>
                  </a:lnTo>
                  <a:lnTo>
                    <a:pt x="15634" y="8864"/>
                  </a:lnTo>
                  <a:lnTo>
                    <a:pt x="15489" y="8806"/>
                  </a:lnTo>
                  <a:lnTo>
                    <a:pt x="15315" y="8748"/>
                  </a:lnTo>
                  <a:lnTo>
                    <a:pt x="14792" y="8748"/>
                  </a:lnTo>
                  <a:lnTo>
                    <a:pt x="14617" y="8777"/>
                  </a:lnTo>
                  <a:lnTo>
                    <a:pt x="14472" y="8864"/>
                  </a:lnTo>
                  <a:lnTo>
                    <a:pt x="14327" y="8922"/>
                  </a:lnTo>
                  <a:lnTo>
                    <a:pt x="14065" y="9155"/>
                  </a:lnTo>
                  <a:lnTo>
                    <a:pt x="13833" y="9387"/>
                  </a:lnTo>
                  <a:lnTo>
                    <a:pt x="13600" y="9649"/>
                  </a:lnTo>
                  <a:lnTo>
                    <a:pt x="13368" y="9910"/>
                  </a:lnTo>
                  <a:lnTo>
                    <a:pt x="13106" y="10114"/>
                  </a:lnTo>
                  <a:lnTo>
                    <a:pt x="12961" y="10201"/>
                  </a:lnTo>
                  <a:lnTo>
                    <a:pt x="12787" y="10259"/>
                  </a:lnTo>
                  <a:lnTo>
                    <a:pt x="12670" y="10259"/>
                  </a:lnTo>
                  <a:lnTo>
                    <a:pt x="12554" y="10230"/>
                  </a:lnTo>
                  <a:lnTo>
                    <a:pt x="12322" y="10114"/>
                  </a:lnTo>
                  <a:lnTo>
                    <a:pt x="12118" y="9997"/>
                  </a:lnTo>
                  <a:lnTo>
                    <a:pt x="12002" y="9939"/>
                  </a:lnTo>
                  <a:lnTo>
                    <a:pt x="11886" y="9881"/>
                  </a:lnTo>
                  <a:lnTo>
                    <a:pt x="11595" y="9823"/>
                  </a:lnTo>
                  <a:lnTo>
                    <a:pt x="11334" y="9794"/>
                  </a:lnTo>
                  <a:lnTo>
                    <a:pt x="10491" y="9794"/>
                  </a:lnTo>
                  <a:lnTo>
                    <a:pt x="10200" y="9765"/>
                  </a:lnTo>
                  <a:lnTo>
                    <a:pt x="9939" y="9678"/>
                  </a:lnTo>
                  <a:lnTo>
                    <a:pt x="9677" y="9562"/>
                  </a:lnTo>
                  <a:lnTo>
                    <a:pt x="8980" y="9009"/>
                  </a:lnTo>
                  <a:lnTo>
                    <a:pt x="8718" y="8835"/>
                  </a:lnTo>
                  <a:lnTo>
                    <a:pt x="8486" y="8690"/>
                  </a:lnTo>
                  <a:lnTo>
                    <a:pt x="8224" y="8603"/>
                  </a:lnTo>
                  <a:lnTo>
                    <a:pt x="7904" y="8515"/>
                  </a:lnTo>
                  <a:lnTo>
                    <a:pt x="7033" y="8312"/>
                  </a:lnTo>
                  <a:lnTo>
                    <a:pt x="6829" y="8225"/>
                  </a:lnTo>
                  <a:lnTo>
                    <a:pt x="6626" y="8138"/>
                  </a:lnTo>
                  <a:lnTo>
                    <a:pt x="6248" y="7905"/>
                  </a:lnTo>
                  <a:lnTo>
                    <a:pt x="5870" y="7673"/>
                  </a:lnTo>
                  <a:lnTo>
                    <a:pt x="5667" y="7556"/>
                  </a:lnTo>
                  <a:lnTo>
                    <a:pt x="5463" y="7469"/>
                  </a:lnTo>
                  <a:lnTo>
                    <a:pt x="5144" y="7353"/>
                  </a:lnTo>
                  <a:lnTo>
                    <a:pt x="4853" y="7295"/>
                  </a:lnTo>
                  <a:lnTo>
                    <a:pt x="4592" y="7179"/>
                  </a:lnTo>
                  <a:lnTo>
                    <a:pt x="4359" y="7033"/>
                  </a:lnTo>
                  <a:lnTo>
                    <a:pt x="4156" y="6859"/>
                  </a:lnTo>
                  <a:lnTo>
                    <a:pt x="3749" y="6481"/>
                  </a:lnTo>
                  <a:lnTo>
                    <a:pt x="3342" y="6074"/>
                  </a:lnTo>
                  <a:lnTo>
                    <a:pt x="3109" y="5871"/>
                  </a:lnTo>
                  <a:lnTo>
                    <a:pt x="2877" y="5667"/>
                  </a:lnTo>
                  <a:lnTo>
                    <a:pt x="2615" y="5493"/>
                  </a:lnTo>
                  <a:lnTo>
                    <a:pt x="2354" y="5348"/>
                  </a:lnTo>
                  <a:lnTo>
                    <a:pt x="2005" y="5203"/>
                  </a:lnTo>
                  <a:lnTo>
                    <a:pt x="1656" y="5115"/>
                  </a:lnTo>
                  <a:lnTo>
                    <a:pt x="1250" y="5086"/>
                  </a:lnTo>
                  <a:lnTo>
                    <a:pt x="639" y="5086"/>
                  </a:lnTo>
                  <a:lnTo>
                    <a:pt x="465" y="5144"/>
                  </a:lnTo>
                  <a:lnTo>
                    <a:pt x="320" y="5203"/>
                  </a:lnTo>
                  <a:lnTo>
                    <a:pt x="145" y="5290"/>
                  </a:lnTo>
                  <a:lnTo>
                    <a:pt x="29" y="5406"/>
                  </a:lnTo>
                  <a:lnTo>
                    <a:pt x="0" y="5493"/>
                  </a:lnTo>
                  <a:lnTo>
                    <a:pt x="0" y="5551"/>
                  </a:lnTo>
                  <a:lnTo>
                    <a:pt x="29" y="5609"/>
                  </a:lnTo>
                  <a:lnTo>
                    <a:pt x="87" y="5638"/>
                  </a:lnTo>
                  <a:lnTo>
                    <a:pt x="174" y="5697"/>
                  </a:lnTo>
                  <a:lnTo>
                    <a:pt x="262" y="5638"/>
                  </a:lnTo>
                  <a:lnTo>
                    <a:pt x="349" y="5580"/>
                  </a:lnTo>
                  <a:lnTo>
                    <a:pt x="436" y="5493"/>
                  </a:lnTo>
                  <a:lnTo>
                    <a:pt x="523" y="5464"/>
                  </a:lnTo>
                  <a:lnTo>
                    <a:pt x="988" y="5406"/>
                  </a:lnTo>
                  <a:lnTo>
                    <a:pt x="1395" y="5406"/>
                  </a:lnTo>
                  <a:lnTo>
                    <a:pt x="1744" y="5464"/>
                  </a:lnTo>
                  <a:lnTo>
                    <a:pt x="2063" y="5580"/>
                  </a:lnTo>
                  <a:lnTo>
                    <a:pt x="2354" y="5726"/>
                  </a:lnTo>
                  <a:lnTo>
                    <a:pt x="2615" y="5900"/>
                  </a:lnTo>
                  <a:lnTo>
                    <a:pt x="2877" y="6103"/>
                  </a:lnTo>
                  <a:lnTo>
                    <a:pt x="3109" y="6307"/>
                  </a:lnTo>
                  <a:lnTo>
                    <a:pt x="3545" y="6743"/>
                  </a:lnTo>
                  <a:lnTo>
                    <a:pt x="3981" y="7150"/>
                  </a:lnTo>
                  <a:lnTo>
                    <a:pt x="4214" y="7324"/>
                  </a:lnTo>
                  <a:lnTo>
                    <a:pt x="4446" y="7498"/>
                  </a:lnTo>
                  <a:lnTo>
                    <a:pt x="4737" y="7615"/>
                  </a:lnTo>
                  <a:lnTo>
                    <a:pt x="5027" y="7673"/>
                  </a:lnTo>
                  <a:lnTo>
                    <a:pt x="5260" y="7731"/>
                  </a:lnTo>
                  <a:lnTo>
                    <a:pt x="5463" y="7818"/>
                  </a:lnTo>
                  <a:lnTo>
                    <a:pt x="5463" y="37808"/>
                  </a:lnTo>
                  <a:lnTo>
                    <a:pt x="144575" y="37808"/>
                  </a:lnTo>
                  <a:lnTo>
                    <a:pt x="144575" y="37721"/>
                  </a:lnTo>
                  <a:lnTo>
                    <a:pt x="283396" y="37721"/>
                  </a:lnTo>
                  <a:lnTo>
                    <a:pt x="283396" y="5406"/>
                  </a:lnTo>
                  <a:lnTo>
                    <a:pt x="283716" y="5493"/>
                  </a:lnTo>
                  <a:lnTo>
                    <a:pt x="284065" y="5667"/>
                  </a:lnTo>
                  <a:lnTo>
                    <a:pt x="284442" y="5842"/>
                  </a:lnTo>
                  <a:lnTo>
                    <a:pt x="284820" y="6074"/>
                  </a:lnTo>
                  <a:lnTo>
                    <a:pt x="285053" y="6191"/>
                  </a:lnTo>
                  <a:lnTo>
                    <a:pt x="285314" y="6336"/>
                  </a:lnTo>
                  <a:lnTo>
                    <a:pt x="285459" y="6365"/>
                  </a:lnTo>
                  <a:lnTo>
                    <a:pt x="285576" y="6394"/>
                  </a:lnTo>
                  <a:lnTo>
                    <a:pt x="285663" y="6365"/>
                  </a:lnTo>
                  <a:lnTo>
                    <a:pt x="285721" y="6336"/>
                  </a:lnTo>
                  <a:lnTo>
                    <a:pt x="285721" y="6278"/>
                  </a:lnTo>
                  <a:lnTo>
                    <a:pt x="285721" y="6191"/>
                  </a:lnTo>
                  <a:lnTo>
                    <a:pt x="285663" y="6103"/>
                  </a:lnTo>
                  <a:lnTo>
                    <a:pt x="285605" y="6045"/>
                  </a:lnTo>
                  <a:lnTo>
                    <a:pt x="285518" y="6016"/>
                  </a:lnTo>
                  <a:lnTo>
                    <a:pt x="285314" y="5929"/>
                  </a:lnTo>
                  <a:lnTo>
                    <a:pt x="285140" y="5871"/>
                  </a:lnTo>
                  <a:lnTo>
                    <a:pt x="284326" y="5435"/>
                  </a:lnTo>
                  <a:lnTo>
                    <a:pt x="284094" y="5290"/>
                  </a:lnTo>
                  <a:lnTo>
                    <a:pt x="283861" y="5203"/>
                  </a:lnTo>
                  <a:lnTo>
                    <a:pt x="283396" y="5028"/>
                  </a:lnTo>
                  <a:lnTo>
                    <a:pt x="283076" y="4941"/>
                  </a:lnTo>
                  <a:lnTo>
                    <a:pt x="282786" y="4912"/>
                  </a:lnTo>
                  <a:lnTo>
                    <a:pt x="282495" y="4883"/>
                  </a:lnTo>
                  <a:lnTo>
                    <a:pt x="282176" y="4854"/>
                  </a:lnTo>
                  <a:lnTo>
                    <a:pt x="281565" y="4883"/>
                  </a:lnTo>
                  <a:lnTo>
                    <a:pt x="280955" y="4970"/>
                  </a:lnTo>
                  <a:lnTo>
                    <a:pt x="280316" y="4999"/>
                  </a:lnTo>
                  <a:lnTo>
                    <a:pt x="279647" y="4941"/>
                  </a:lnTo>
                  <a:lnTo>
                    <a:pt x="279008" y="4854"/>
                  </a:lnTo>
                  <a:lnTo>
                    <a:pt x="278369" y="4679"/>
                  </a:lnTo>
                  <a:lnTo>
                    <a:pt x="277177" y="4273"/>
                  </a:lnTo>
                  <a:lnTo>
                    <a:pt x="276858" y="4156"/>
                  </a:lnTo>
                  <a:lnTo>
                    <a:pt x="276567" y="4098"/>
                  </a:lnTo>
                  <a:lnTo>
                    <a:pt x="276247" y="4040"/>
                  </a:lnTo>
                  <a:lnTo>
                    <a:pt x="275928" y="4011"/>
                  </a:lnTo>
                  <a:lnTo>
                    <a:pt x="275172" y="4040"/>
                  </a:lnTo>
                  <a:lnTo>
                    <a:pt x="274416" y="4098"/>
                  </a:lnTo>
                  <a:lnTo>
                    <a:pt x="273661" y="4214"/>
                  </a:lnTo>
                  <a:lnTo>
                    <a:pt x="272934" y="4273"/>
                  </a:lnTo>
                  <a:lnTo>
                    <a:pt x="272179" y="4331"/>
                  </a:lnTo>
                  <a:lnTo>
                    <a:pt x="271801" y="4302"/>
                  </a:lnTo>
                  <a:lnTo>
                    <a:pt x="271423" y="4273"/>
                  </a:lnTo>
                  <a:lnTo>
                    <a:pt x="271046" y="4244"/>
                  </a:lnTo>
                  <a:lnTo>
                    <a:pt x="270697" y="4156"/>
                  </a:lnTo>
                  <a:lnTo>
                    <a:pt x="270319" y="4040"/>
                  </a:lnTo>
                  <a:lnTo>
                    <a:pt x="269970" y="3895"/>
                  </a:lnTo>
                  <a:lnTo>
                    <a:pt x="269360" y="3604"/>
                  </a:lnTo>
                  <a:lnTo>
                    <a:pt x="268779" y="3285"/>
                  </a:lnTo>
                  <a:lnTo>
                    <a:pt x="268169" y="3023"/>
                  </a:lnTo>
                  <a:lnTo>
                    <a:pt x="267849" y="2907"/>
                  </a:lnTo>
                  <a:lnTo>
                    <a:pt x="267529" y="2820"/>
                  </a:lnTo>
                  <a:lnTo>
                    <a:pt x="266599" y="2674"/>
                  </a:lnTo>
                  <a:lnTo>
                    <a:pt x="265640" y="2529"/>
                  </a:lnTo>
                  <a:lnTo>
                    <a:pt x="265175" y="2442"/>
                  </a:lnTo>
                  <a:lnTo>
                    <a:pt x="264739" y="2326"/>
                  </a:lnTo>
                  <a:lnTo>
                    <a:pt x="264274" y="2209"/>
                  </a:lnTo>
                  <a:lnTo>
                    <a:pt x="263839" y="2035"/>
                  </a:lnTo>
                  <a:lnTo>
                    <a:pt x="263461" y="1861"/>
                  </a:lnTo>
                  <a:lnTo>
                    <a:pt x="263083" y="1686"/>
                  </a:lnTo>
                  <a:lnTo>
                    <a:pt x="262415" y="1279"/>
                  </a:lnTo>
                  <a:lnTo>
                    <a:pt x="261775" y="873"/>
                  </a:lnTo>
                  <a:lnTo>
                    <a:pt x="261136" y="524"/>
                  </a:lnTo>
                  <a:lnTo>
                    <a:pt x="260816" y="349"/>
                  </a:lnTo>
                  <a:lnTo>
                    <a:pt x="260468" y="233"/>
                  </a:lnTo>
                  <a:lnTo>
                    <a:pt x="260148" y="117"/>
                  </a:lnTo>
                  <a:lnTo>
                    <a:pt x="259770" y="30"/>
                  </a:lnTo>
                  <a:lnTo>
                    <a:pt x="259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550325" y="2519650"/>
              <a:ext cx="137350" cy="118450"/>
            </a:xfrm>
            <a:custGeom>
              <a:avLst/>
              <a:gdLst/>
              <a:ahLst/>
              <a:cxnLst/>
              <a:rect l="l" t="t" r="r" b="b"/>
              <a:pathLst>
                <a:path w="5494" h="4738" extrusionOk="0">
                  <a:moveTo>
                    <a:pt x="3924" y="1"/>
                  </a:moveTo>
                  <a:lnTo>
                    <a:pt x="3750" y="30"/>
                  </a:lnTo>
                  <a:lnTo>
                    <a:pt x="3546" y="117"/>
                  </a:lnTo>
                  <a:lnTo>
                    <a:pt x="3372" y="233"/>
                  </a:lnTo>
                  <a:lnTo>
                    <a:pt x="3139" y="204"/>
                  </a:lnTo>
                  <a:lnTo>
                    <a:pt x="2878" y="233"/>
                  </a:lnTo>
                  <a:lnTo>
                    <a:pt x="2645" y="291"/>
                  </a:lnTo>
                  <a:lnTo>
                    <a:pt x="2384" y="407"/>
                  </a:lnTo>
                  <a:lnTo>
                    <a:pt x="1919" y="698"/>
                  </a:lnTo>
                  <a:lnTo>
                    <a:pt x="1483" y="960"/>
                  </a:lnTo>
                  <a:lnTo>
                    <a:pt x="1134" y="1192"/>
                  </a:lnTo>
                  <a:lnTo>
                    <a:pt x="757" y="1483"/>
                  </a:lnTo>
                  <a:lnTo>
                    <a:pt x="582" y="1657"/>
                  </a:lnTo>
                  <a:lnTo>
                    <a:pt x="437" y="1860"/>
                  </a:lnTo>
                  <a:lnTo>
                    <a:pt x="292" y="2035"/>
                  </a:lnTo>
                  <a:lnTo>
                    <a:pt x="175" y="2238"/>
                  </a:lnTo>
                  <a:lnTo>
                    <a:pt x="88" y="2442"/>
                  </a:lnTo>
                  <a:lnTo>
                    <a:pt x="30" y="2645"/>
                  </a:lnTo>
                  <a:lnTo>
                    <a:pt x="1" y="2848"/>
                  </a:lnTo>
                  <a:lnTo>
                    <a:pt x="1" y="3052"/>
                  </a:lnTo>
                  <a:lnTo>
                    <a:pt x="59" y="3255"/>
                  </a:lnTo>
                  <a:lnTo>
                    <a:pt x="146" y="3459"/>
                  </a:lnTo>
                  <a:lnTo>
                    <a:pt x="292" y="3633"/>
                  </a:lnTo>
                  <a:lnTo>
                    <a:pt x="495" y="3807"/>
                  </a:lnTo>
                  <a:lnTo>
                    <a:pt x="727" y="3924"/>
                  </a:lnTo>
                  <a:lnTo>
                    <a:pt x="989" y="4040"/>
                  </a:lnTo>
                  <a:lnTo>
                    <a:pt x="1251" y="4098"/>
                  </a:lnTo>
                  <a:lnTo>
                    <a:pt x="1541" y="4156"/>
                  </a:lnTo>
                  <a:lnTo>
                    <a:pt x="2093" y="4243"/>
                  </a:lnTo>
                  <a:lnTo>
                    <a:pt x="2616" y="4331"/>
                  </a:lnTo>
                  <a:lnTo>
                    <a:pt x="2849" y="4447"/>
                  </a:lnTo>
                  <a:lnTo>
                    <a:pt x="3052" y="4563"/>
                  </a:lnTo>
                  <a:lnTo>
                    <a:pt x="3256" y="4679"/>
                  </a:lnTo>
                  <a:lnTo>
                    <a:pt x="3488" y="4737"/>
                  </a:lnTo>
                  <a:lnTo>
                    <a:pt x="3750" y="4737"/>
                  </a:lnTo>
                  <a:lnTo>
                    <a:pt x="3982" y="4650"/>
                  </a:lnTo>
                  <a:lnTo>
                    <a:pt x="4186" y="4534"/>
                  </a:lnTo>
                  <a:lnTo>
                    <a:pt x="4389" y="4418"/>
                  </a:lnTo>
                  <a:lnTo>
                    <a:pt x="4593" y="4243"/>
                  </a:lnTo>
                  <a:lnTo>
                    <a:pt x="4738" y="4040"/>
                  </a:lnTo>
                  <a:lnTo>
                    <a:pt x="4912" y="3807"/>
                  </a:lnTo>
                  <a:lnTo>
                    <a:pt x="5028" y="3575"/>
                  </a:lnTo>
                  <a:lnTo>
                    <a:pt x="5145" y="3313"/>
                  </a:lnTo>
                  <a:lnTo>
                    <a:pt x="5261" y="3052"/>
                  </a:lnTo>
                  <a:lnTo>
                    <a:pt x="5348" y="2790"/>
                  </a:lnTo>
                  <a:lnTo>
                    <a:pt x="5406" y="2529"/>
                  </a:lnTo>
                  <a:lnTo>
                    <a:pt x="5464" y="2006"/>
                  </a:lnTo>
                  <a:lnTo>
                    <a:pt x="5493" y="1773"/>
                  </a:lnTo>
                  <a:lnTo>
                    <a:pt x="5464" y="1541"/>
                  </a:lnTo>
                  <a:lnTo>
                    <a:pt x="5435" y="1366"/>
                  </a:lnTo>
                  <a:lnTo>
                    <a:pt x="5377" y="1163"/>
                  </a:lnTo>
                  <a:lnTo>
                    <a:pt x="5232" y="814"/>
                  </a:lnTo>
                  <a:lnTo>
                    <a:pt x="5116" y="669"/>
                  </a:lnTo>
                  <a:lnTo>
                    <a:pt x="4999" y="524"/>
                  </a:lnTo>
                  <a:lnTo>
                    <a:pt x="4883" y="378"/>
                  </a:lnTo>
                  <a:lnTo>
                    <a:pt x="4738" y="262"/>
                  </a:lnTo>
                  <a:lnTo>
                    <a:pt x="4593" y="146"/>
                  </a:lnTo>
                  <a:lnTo>
                    <a:pt x="4418" y="88"/>
                  </a:lnTo>
                  <a:lnTo>
                    <a:pt x="4273" y="30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7"/>
          <p:cNvSpPr/>
          <p:nvPr/>
        </p:nvSpPr>
        <p:spPr>
          <a:xfrm rot="10800000">
            <a:off x="3335617" y="4255900"/>
            <a:ext cx="2472765" cy="1034201"/>
          </a:xfrm>
          <a:custGeom>
            <a:avLst/>
            <a:gdLst/>
            <a:ahLst/>
            <a:cxnLst/>
            <a:rect l="l" t="t" r="r" b="b"/>
            <a:pathLst>
              <a:path w="63904" h="26727" extrusionOk="0">
                <a:moveTo>
                  <a:pt x="37367" y="3516"/>
                </a:moveTo>
                <a:lnTo>
                  <a:pt x="37367" y="3516"/>
                </a:lnTo>
                <a:lnTo>
                  <a:pt x="37481" y="3290"/>
                </a:lnTo>
                <a:lnTo>
                  <a:pt x="37518" y="3233"/>
                </a:lnTo>
                <a:lnTo>
                  <a:pt x="37575" y="3176"/>
                </a:lnTo>
                <a:lnTo>
                  <a:pt x="37613" y="3138"/>
                </a:lnTo>
                <a:lnTo>
                  <a:pt x="37651" y="3138"/>
                </a:lnTo>
                <a:lnTo>
                  <a:pt x="37689" y="3138"/>
                </a:lnTo>
                <a:lnTo>
                  <a:pt x="37726" y="3176"/>
                </a:lnTo>
                <a:lnTo>
                  <a:pt x="37745" y="3214"/>
                </a:lnTo>
                <a:lnTo>
                  <a:pt x="37764" y="3271"/>
                </a:lnTo>
                <a:lnTo>
                  <a:pt x="37783" y="3441"/>
                </a:lnTo>
                <a:lnTo>
                  <a:pt x="37783" y="3649"/>
                </a:lnTo>
                <a:lnTo>
                  <a:pt x="37745" y="3894"/>
                </a:lnTo>
                <a:lnTo>
                  <a:pt x="37745" y="3894"/>
                </a:lnTo>
                <a:lnTo>
                  <a:pt x="37689" y="4046"/>
                </a:lnTo>
                <a:lnTo>
                  <a:pt x="37632" y="4235"/>
                </a:lnTo>
                <a:lnTo>
                  <a:pt x="37575" y="4405"/>
                </a:lnTo>
                <a:lnTo>
                  <a:pt x="37481" y="4594"/>
                </a:lnTo>
                <a:lnTo>
                  <a:pt x="37367" y="4764"/>
                </a:lnTo>
                <a:lnTo>
                  <a:pt x="37254" y="4953"/>
                </a:lnTo>
                <a:lnTo>
                  <a:pt x="37103" y="5123"/>
                </a:lnTo>
                <a:lnTo>
                  <a:pt x="36951" y="5293"/>
                </a:lnTo>
                <a:lnTo>
                  <a:pt x="36762" y="5444"/>
                </a:lnTo>
                <a:lnTo>
                  <a:pt x="36554" y="5595"/>
                </a:lnTo>
                <a:lnTo>
                  <a:pt x="36328" y="5728"/>
                </a:lnTo>
                <a:lnTo>
                  <a:pt x="36082" y="5841"/>
                </a:lnTo>
                <a:lnTo>
                  <a:pt x="35817" y="5936"/>
                </a:lnTo>
                <a:lnTo>
                  <a:pt x="35515" y="6011"/>
                </a:lnTo>
                <a:lnTo>
                  <a:pt x="35194" y="6068"/>
                </a:lnTo>
                <a:lnTo>
                  <a:pt x="34835" y="6087"/>
                </a:lnTo>
                <a:lnTo>
                  <a:pt x="34835" y="6087"/>
                </a:lnTo>
                <a:lnTo>
                  <a:pt x="34627" y="6087"/>
                </a:lnTo>
                <a:lnTo>
                  <a:pt x="34419" y="6049"/>
                </a:lnTo>
                <a:lnTo>
                  <a:pt x="34230" y="6011"/>
                </a:lnTo>
                <a:lnTo>
                  <a:pt x="34041" y="5955"/>
                </a:lnTo>
                <a:lnTo>
                  <a:pt x="33852" y="5860"/>
                </a:lnTo>
                <a:lnTo>
                  <a:pt x="33682" y="5766"/>
                </a:lnTo>
                <a:lnTo>
                  <a:pt x="33530" y="5652"/>
                </a:lnTo>
                <a:lnTo>
                  <a:pt x="33379" y="5520"/>
                </a:lnTo>
                <a:lnTo>
                  <a:pt x="33247" y="5369"/>
                </a:lnTo>
                <a:lnTo>
                  <a:pt x="33133" y="5199"/>
                </a:lnTo>
                <a:lnTo>
                  <a:pt x="33020" y="5028"/>
                </a:lnTo>
                <a:lnTo>
                  <a:pt x="32944" y="4858"/>
                </a:lnTo>
                <a:lnTo>
                  <a:pt x="32869" y="4669"/>
                </a:lnTo>
                <a:lnTo>
                  <a:pt x="32812" y="4461"/>
                </a:lnTo>
                <a:lnTo>
                  <a:pt x="32774" y="4272"/>
                </a:lnTo>
                <a:lnTo>
                  <a:pt x="32774" y="4046"/>
                </a:lnTo>
                <a:lnTo>
                  <a:pt x="32774" y="4046"/>
                </a:lnTo>
                <a:lnTo>
                  <a:pt x="32755" y="3894"/>
                </a:lnTo>
                <a:lnTo>
                  <a:pt x="32755" y="3894"/>
                </a:lnTo>
                <a:lnTo>
                  <a:pt x="32661" y="3422"/>
                </a:lnTo>
                <a:lnTo>
                  <a:pt x="32642" y="3176"/>
                </a:lnTo>
                <a:lnTo>
                  <a:pt x="32642" y="3063"/>
                </a:lnTo>
                <a:lnTo>
                  <a:pt x="32661" y="2949"/>
                </a:lnTo>
                <a:lnTo>
                  <a:pt x="32661" y="2949"/>
                </a:lnTo>
                <a:lnTo>
                  <a:pt x="32699" y="2893"/>
                </a:lnTo>
                <a:lnTo>
                  <a:pt x="32774" y="2855"/>
                </a:lnTo>
                <a:lnTo>
                  <a:pt x="32850" y="2836"/>
                </a:lnTo>
                <a:lnTo>
                  <a:pt x="32907" y="2855"/>
                </a:lnTo>
                <a:lnTo>
                  <a:pt x="32982" y="2874"/>
                </a:lnTo>
                <a:lnTo>
                  <a:pt x="33039" y="2930"/>
                </a:lnTo>
                <a:lnTo>
                  <a:pt x="33077" y="2987"/>
                </a:lnTo>
                <a:lnTo>
                  <a:pt x="33077" y="3063"/>
                </a:lnTo>
                <a:lnTo>
                  <a:pt x="33077" y="3063"/>
                </a:lnTo>
                <a:lnTo>
                  <a:pt x="33152" y="3460"/>
                </a:lnTo>
                <a:lnTo>
                  <a:pt x="33190" y="3894"/>
                </a:lnTo>
                <a:lnTo>
                  <a:pt x="33190" y="3894"/>
                </a:lnTo>
                <a:lnTo>
                  <a:pt x="33266" y="4310"/>
                </a:lnTo>
                <a:lnTo>
                  <a:pt x="33304" y="4518"/>
                </a:lnTo>
                <a:lnTo>
                  <a:pt x="33379" y="4726"/>
                </a:lnTo>
                <a:lnTo>
                  <a:pt x="33455" y="4896"/>
                </a:lnTo>
                <a:lnTo>
                  <a:pt x="33568" y="5085"/>
                </a:lnTo>
                <a:lnTo>
                  <a:pt x="33719" y="5236"/>
                </a:lnTo>
                <a:lnTo>
                  <a:pt x="33890" y="5369"/>
                </a:lnTo>
                <a:lnTo>
                  <a:pt x="33890" y="5369"/>
                </a:lnTo>
                <a:lnTo>
                  <a:pt x="34135" y="5482"/>
                </a:lnTo>
                <a:lnTo>
                  <a:pt x="34400" y="5577"/>
                </a:lnTo>
                <a:lnTo>
                  <a:pt x="34646" y="5614"/>
                </a:lnTo>
                <a:lnTo>
                  <a:pt x="34910" y="5633"/>
                </a:lnTo>
                <a:lnTo>
                  <a:pt x="35175" y="5633"/>
                </a:lnTo>
                <a:lnTo>
                  <a:pt x="35420" y="5577"/>
                </a:lnTo>
                <a:lnTo>
                  <a:pt x="35685" y="5520"/>
                </a:lnTo>
                <a:lnTo>
                  <a:pt x="35931" y="5406"/>
                </a:lnTo>
                <a:lnTo>
                  <a:pt x="36158" y="5293"/>
                </a:lnTo>
                <a:lnTo>
                  <a:pt x="36384" y="5142"/>
                </a:lnTo>
                <a:lnTo>
                  <a:pt x="36573" y="4991"/>
                </a:lnTo>
                <a:lnTo>
                  <a:pt x="36762" y="4802"/>
                </a:lnTo>
                <a:lnTo>
                  <a:pt x="36932" y="4594"/>
                </a:lnTo>
                <a:lnTo>
                  <a:pt x="37084" y="4367"/>
                </a:lnTo>
                <a:lnTo>
                  <a:pt x="37197" y="4140"/>
                </a:lnTo>
                <a:lnTo>
                  <a:pt x="37292" y="3894"/>
                </a:lnTo>
                <a:lnTo>
                  <a:pt x="37292" y="3894"/>
                </a:lnTo>
                <a:lnTo>
                  <a:pt x="37329" y="3705"/>
                </a:lnTo>
                <a:lnTo>
                  <a:pt x="37367" y="3516"/>
                </a:lnTo>
                <a:lnTo>
                  <a:pt x="37367" y="3516"/>
                </a:lnTo>
                <a:close/>
                <a:moveTo>
                  <a:pt x="31565" y="26707"/>
                </a:moveTo>
                <a:lnTo>
                  <a:pt x="31565" y="26707"/>
                </a:lnTo>
                <a:lnTo>
                  <a:pt x="31905" y="26726"/>
                </a:lnTo>
                <a:lnTo>
                  <a:pt x="32245" y="26726"/>
                </a:lnTo>
                <a:lnTo>
                  <a:pt x="32566" y="26707"/>
                </a:lnTo>
                <a:lnTo>
                  <a:pt x="32907" y="26670"/>
                </a:lnTo>
                <a:lnTo>
                  <a:pt x="33228" y="26613"/>
                </a:lnTo>
                <a:lnTo>
                  <a:pt x="33549" y="26537"/>
                </a:lnTo>
                <a:lnTo>
                  <a:pt x="33852" y="26462"/>
                </a:lnTo>
                <a:lnTo>
                  <a:pt x="34173" y="26348"/>
                </a:lnTo>
                <a:lnTo>
                  <a:pt x="34475" y="26235"/>
                </a:lnTo>
                <a:lnTo>
                  <a:pt x="34778" y="26102"/>
                </a:lnTo>
                <a:lnTo>
                  <a:pt x="35061" y="25951"/>
                </a:lnTo>
                <a:lnTo>
                  <a:pt x="35364" y="25800"/>
                </a:lnTo>
                <a:lnTo>
                  <a:pt x="35647" y="25630"/>
                </a:lnTo>
                <a:lnTo>
                  <a:pt x="35931" y="25441"/>
                </a:lnTo>
                <a:lnTo>
                  <a:pt x="36479" y="25063"/>
                </a:lnTo>
                <a:lnTo>
                  <a:pt x="36479" y="25063"/>
                </a:lnTo>
                <a:lnTo>
                  <a:pt x="36895" y="24798"/>
                </a:lnTo>
                <a:lnTo>
                  <a:pt x="37329" y="24534"/>
                </a:lnTo>
                <a:lnTo>
                  <a:pt x="38199" y="24023"/>
                </a:lnTo>
                <a:lnTo>
                  <a:pt x="39087" y="23532"/>
                </a:lnTo>
                <a:lnTo>
                  <a:pt x="39957" y="23003"/>
                </a:lnTo>
                <a:lnTo>
                  <a:pt x="39957" y="23003"/>
                </a:lnTo>
                <a:lnTo>
                  <a:pt x="40202" y="22852"/>
                </a:lnTo>
                <a:lnTo>
                  <a:pt x="40448" y="22700"/>
                </a:lnTo>
                <a:lnTo>
                  <a:pt x="40675" y="22511"/>
                </a:lnTo>
                <a:lnTo>
                  <a:pt x="40883" y="22322"/>
                </a:lnTo>
                <a:lnTo>
                  <a:pt x="41091" y="22133"/>
                </a:lnTo>
                <a:lnTo>
                  <a:pt x="41280" y="21925"/>
                </a:lnTo>
                <a:lnTo>
                  <a:pt x="41677" y="21510"/>
                </a:lnTo>
                <a:lnTo>
                  <a:pt x="42414" y="20621"/>
                </a:lnTo>
                <a:lnTo>
                  <a:pt x="42792" y="20187"/>
                </a:lnTo>
                <a:lnTo>
                  <a:pt x="43189" y="19771"/>
                </a:lnTo>
                <a:lnTo>
                  <a:pt x="43189" y="19771"/>
                </a:lnTo>
                <a:lnTo>
                  <a:pt x="43415" y="19582"/>
                </a:lnTo>
                <a:lnTo>
                  <a:pt x="43642" y="19393"/>
                </a:lnTo>
                <a:lnTo>
                  <a:pt x="44134" y="19034"/>
                </a:lnTo>
                <a:lnTo>
                  <a:pt x="44644" y="18712"/>
                </a:lnTo>
                <a:lnTo>
                  <a:pt x="45154" y="18410"/>
                </a:lnTo>
                <a:lnTo>
                  <a:pt x="45683" y="18108"/>
                </a:lnTo>
                <a:lnTo>
                  <a:pt x="46194" y="17786"/>
                </a:lnTo>
                <a:lnTo>
                  <a:pt x="46685" y="17446"/>
                </a:lnTo>
                <a:lnTo>
                  <a:pt x="46931" y="17276"/>
                </a:lnTo>
                <a:lnTo>
                  <a:pt x="47158" y="17087"/>
                </a:lnTo>
                <a:lnTo>
                  <a:pt x="47158" y="17087"/>
                </a:lnTo>
                <a:lnTo>
                  <a:pt x="47403" y="16860"/>
                </a:lnTo>
                <a:lnTo>
                  <a:pt x="47668" y="16652"/>
                </a:lnTo>
                <a:lnTo>
                  <a:pt x="47933" y="16463"/>
                </a:lnTo>
                <a:lnTo>
                  <a:pt x="48197" y="16293"/>
                </a:lnTo>
                <a:lnTo>
                  <a:pt x="48481" y="16123"/>
                </a:lnTo>
                <a:lnTo>
                  <a:pt x="48764" y="15972"/>
                </a:lnTo>
                <a:lnTo>
                  <a:pt x="49350" y="15669"/>
                </a:lnTo>
                <a:lnTo>
                  <a:pt x="49955" y="15405"/>
                </a:lnTo>
                <a:lnTo>
                  <a:pt x="50560" y="15159"/>
                </a:lnTo>
                <a:lnTo>
                  <a:pt x="51165" y="14913"/>
                </a:lnTo>
                <a:lnTo>
                  <a:pt x="51769" y="14668"/>
                </a:lnTo>
                <a:lnTo>
                  <a:pt x="51769" y="14668"/>
                </a:lnTo>
                <a:lnTo>
                  <a:pt x="52147" y="14479"/>
                </a:lnTo>
                <a:lnTo>
                  <a:pt x="52525" y="14271"/>
                </a:lnTo>
                <a:lnTo>
                  <a:pt x="52903" y="14063"/>
                </a:lnTo>
                <a:lnTo>
                  <a:pt x="53263" y="13836"/>
                </a:lnTo>
                <a:lnTo>
                  <a:pt x="53981" y="13364"/>
                </a:lnTo>
                <a:lnTo>
                  <a:pt x="54680" y="12872"/>
                </a:lnTo>
                <a:lnTo>
                  <a:pt x="54680" y="12872"/>
                </a:lnTo>
                <a:lnTo>
                  <a:pt x="55814" y="12248"/>
                </a:lnTo>
                <a:lnTo>
                  <a:pt x="56287" y="11984"/>
                </a:lnTo>
                <a:lnTo>
                  <a:pt x="56702" y="11719"/>
                </a:lnTo>
                <a:lnTo>
                  <a:pt x="57080" y="11455"/>
                </a:lnTo>
                <a:lnTo>
                  <a:pt x="57421" y="11209"/>
                </a:lnTo>
                <a:lnTo>
                  <a:pt x="57723" y="10944"/>
                </a:lnTo>
                <a:lnTo>
                  <a:pt x="58007" y="10661"/>
                </a:lnTo>
                <a:lnTo>
                  <a:pt x="58252" y="10358"/>
                </a:lnTo>
                <a:lnTo>
                  <a:pt x="58498" y="10037"/>
                </a:lnTo>
                <a:lnTo>
                  <a:pt x="58725" y="9678"/>
                </a:lnTo>
                <a:lnTo>
                  <a:pt x="58952" y="9281"/>
                </a:lnTo>
                <a:lnTo>
                  <a:pt x="59178" y="8827"/>
                </a:lnTo>
                <a:lnTo>
                  <a:pt x="59405" y="8336"/>
                </a:lnTo>
                <a:lnTo>
                  <a:pt x="59897" y="7145"/>
                </a:lnTo>
                <a:lnTo>
                  <a:pt x="59897" y="7145"/>
                </a:lnTo>
                <a:lnTo>
                  <a:pt x="60067" y="6900"/>
                </a:lnTo>
                <a:lnTo>
                  <a:pt x="60237" y="6692"/>
                </a:lnTo>
                <a:lnTo>
                  <a:pt x="60615" y="6257"/>
                </a:lnTo>
                <a:lnTo>
                  <a:pt x="61012" y="5860"/>
                </a:lnTo>
                <a:lnTo>
                  <a:pt x="61428" y="5501"/>
                </a:lnTo>
                <a:lnTo>
                  <a:pt x="61862" y="5123"/>
                </a:lnTo>
                <a:lnTo>
                  <a:pt x="62297" y="4783"/>
                </a:lnTo>
                <a:lnTo>
                  <a:pt x="62732" y="4424"/>
                </a:lnTo>
                <a:lnTo>
                  <a:pt x="63166" y="4046"/>
                </a:lnTo>
                <a:lnTo>
                  <a:pt x="63166" y="4046"/>
                </a:lnTo>
                <a:lnTo>
                  <a:pt x="63261" y="3970"/>
                </a:lnTo>
                <a:lnTo>
                  <a:pt x="63393" y="3875"/>
                </a:lnTo>
                <a:lnTo>
                  <a:pt x="63677" y="3705"/>
                </a:lnTo>
                <a:lnTo>
                  <a:pt x="63790" y="3611"/>
                </a:lnTo>
                <a:lnTo>
                  <a:pt x="63866" y="3497"/>
                </a:lnTo>
                <a:lnTo>
                  <a:pt x="63903" y="3441"/>
                </a:lnTo>
                <a:lnTo>
                  <a:pt x="63903" y="3384"/>
                </a:lnTo>
                <a:lnTo>
                  <a:pt x="63903" y="3327"/>
                </a:lnTo>
                <a:lnTo>
                  <a:pt x="63866" y="3252"/>
                </a:lnTo>
                <a:lnTo>
                  <a:pt x="63866" y="3252"/>
                </a:lnTo>
                <a:lnTo>
                  <a:pt x="63790" y="3214"/>
                </a:lnTo>
                <a:lnTo>
                  <a:pt x="63696" y="3195"/>
                </a:lnTo>
                <a:lnTo>
                  <a:pt x="63601" y="3214"/>
                </a:lnTo>
                <a:lnTo>
                  <a:pt x="63488" y="3252"/>
                </a:lnTo>
                <a:lnTo>
                  <a:pt x="63374" y="3308"/>
                </a:lnTo>
                <a:lnTo>
                  <a:pt x="63261" y="3384"/>
                </a:lnTo>
                <a:lnTo>
                  <a:pt x="63015" y="3592"/>
                </a:lnTo>
                <a:lnTo>
                  <a:pt x="62486" y="4046"/>
                </a:lnTo>
                <a:lnTo>
                  <a:pt x="62259" y="4235"/>
                </a:lnTo>
                <a:lnTo>
                  <a:pt x="62051" y="4386"/>
                </a:lnTo>
                <a:lnTo>
                  <a:pt x="62051" y="4386"/>
                </a:lnTo>
                <a:lnTo>
                  <a:pt x="61522" y="4821"/>
                </a:lnTo>
                <a:lnTo>
                  <a:pt x="61050" y="5199"/>
                </a:lnTo>
                <a:lnTo>
                  <a:pt x="60671" y="5539"/>
                </a:lnTo>
                <a:lnTo>
                  <a:pt x="60350" y="5860"/>
                </a:lnTo>
                <a:lnTo>
                  <a:pt x="60086" y="6162"/>
                </a:lnTo>
                <a:lnTo>
                  <a:pt x="59859" y="6427"/>
                </a:lnTo>
                <a:lnTo>
                  <a:pt x="59670" y="6711"/>
                </a:lnTo>
                <a:lnTo>
                  <a:pt x="59519" y="6975"/>
                </a:lnTo>
                <a:lnTo>
                  <a:pt x="59367" y="7240"/>
                </a:lnTo>
                <a:lnTo>
                  <a:pt x="59235" y="7542"/>
                </a:lnTo>
                <a:lnTo>
                  <a:pt x="58952" y="8166"/>
                </a:lnTo>
                <a:lnTo>
                  <a:pt x="58781" y="8544"/>
                </a:lnTo>
                <a:lnTo>
                  <a:pt x="58574" y="8960"/>
                </a:lnTo>
                <a:lnTo>
                  <a:pt x="58328" y="9413"/>
                </a:lnTo>
                <a:lnTo>
                  <a:pt x="58044" y="9924"/>
                </a:lnTo>
                <a:lnTo>
                  <a:pt x="58044" y="9924"/>
                </a:lnTo>
                <a:lnTo>
                  <a:pt x="57912" y="10113"/>
                </a:lnTo>
                <a:lnTo>
                  <a:pt x="57780" y="10283"/>
                </a:lnTo>
                <a:lnTo>
                  <a:pt x="57629" y="10453"/>
                </a:lnTo>
                <a:lnTo>
                  <a:pt x="57458" y="10604"/>
                </a:lnTo>
                <a:lnTo>
                  <a:pt x="57118" y="10888"/>
                </a:lnTo>
                <a:lnTo>
                  <a:pt x="56759" y="11152"/>
                </a:lnTo>
                <a:lnTo>
                  <a:pt x="56362" y="11379"/>
                </a:lnTo>
                <a:lnTo>
                  <a:pt x="55984" y="11606"/>
                </a:lnTo>
                <a:lnTo>
                  <a:pt x="55190" y="12041"/>
                </a:lnTo>
                <a:lnTo>
                  <a:pt x="55190" y="12041"/>
                </a:lnTo>
                <a:lnTo>
                  <a:pt x="54869" y="12211"/>
                </a:lnTo>
                <a:lnTo>
                  <a:pt x="54567" y="12400"/>
                </a:lnTo>
                <a:lnTo>
                  <a:pt x="53981" y="12815"/>
                </a:lnTo>
                <a:lnTo>
                  <a:pt x="53376" y="13212"/>
                </a:lnTo>
                <a:lnTo>
                  <a:pt x="52771" y="13609"/>
                </a:lnTo>
                <a:lnTo>
                  <a:pt x="52771" y="13609"/>
                </a:lnTo>
                <a:lnTo>
                  <a:pt x="52412" y="13817"/>
                </a:lnTo>
                <a:lnTo>
                  <a:pt x="52053" y="14025"/>
                </a:lnTo>
                <a:lnTo>
                  <a:pt x="51675" y="14195"/>
                </a:lnTo>
                <a:lnTo>
                  <a:pt x="51297" y="14365"/>
                </a:lnTo>
                <a:lnTo>
                  <a:pt x="50522" y="14687"/>
                </a:lnTo>
                <a:lnTo>
                  <a:pt x="49728" y="15008"/>
                </a:lnTo>
                <a:lnTo>
                  <a:pt x="48972" y="15348"/>
                </a:lnTo>
                <a:lnTo>
                  <a:pt x="48594" y="15537"/>
                </a:lnTo>
                <a:lnTo>
                  <a:pt x="48235" y="15745"/>
                </a:lnTo>
                <a:lnTo>
                  <a:pt x="47876" y="15953"/>
                </a:lnTo>
                <a:lnTo>
                  <a:pt x="47536" y="16180"/>
                </a:lnTo>
                <a:lnTo>
                  <a:pt x="47195" y="16444"/>
                </a:lnTo>
                <a:lnTo>
                  <a:pt x="46874" y="16728"/>
                </a:lnTo>
                <a:lnTo>
                  <a:pt x="46874" y="16728"/>
                </a:lnTo>
                <a:lnTo>
                  <a:pt x="46496" y="17030"/>
                </a:lnTo>
                <a:lnTo>
                  <a:pt x="46080" y="17314"/>
                </a:lnTo>
                <a:lnTo>
                  <a:pt x="45665" y="17578"/>
                </a:lnTo>
                <a:lnTo>
                  <a:pt x="45249" y="17843"/>
                </a:lnTo>
                <a:lnTo>
                  <a:pt x="44379" y="18353"/>
                </a:lnTo>
                <a:lnTo>
                  <a:pt x="43963" y="18618"/>
                </a:lnTo>
                <a:lnTo>
                  <a:pt x="43548" y="18901"/>
                </a:lnTo>
                <a:lnTo>
                  <a:pt x="43548" y="18901"/>
                </a:lnTo>
                <a:lnTo>
                  <a:pt x="43302" y="19090"/>
                </a:lnTo>
                <a:lnTo>
                  <a:pt x="43056" y="19279"/>
                </a:lnTo>
                <a:lnTo>
                  <a:pt x="42829" y="19506"/>
                </a:lnTo>
                <a:lnTo>
                  <a:pt x="42603" y="19714"/>
                </a:lnTo>
                <a:lnTo>
                  <a:pt x="42187" y="20187"/>
                </a:lnTo>
                <a:lnTo>
                  <a:pt x="41771" y="20678"/>
                </a:lnTo>
                <a:lnTo>
                  <a:pt x="41374" y="21169"/>
                </a:lnTo>
                <a:lnTo>
                  <a:pt x="40958" y="21623"/>
                </a:lnTo>
                <a:lnTo>
                  <a:pt x="40731" y="21850"/>
                </a:lnTo>
                <a:lnTo>
                  <a:pt x="40505" y="22058"/>
                </a:lnTo>
                <a:lnTo>
                  <a:pt x="40259" y="22266"/>
                </a:lnTo>
                <a:lnTo>
                  <a:pt x="39994" y="22436"/>
                </a:lnTo>
                <a:lnTo>
                  <a:pt x="39994" y="22436"/>
                </a:lnTo>
                <a:lnTo>
                  <a:pt x="39484" y="22776"/>
                </a:lnTo>
                <a:lnTo>
                  <a:pt x="38955" y="23078"/>
                </a:lnTo>
                <a:lnTo>
                  <a:pt x="37896" y="23683"/>
                </a:lnTo>
                <a:lnTo>
                  <a:pt x="36838" y="24307"/>
                </a:lnTo>
                <a:lnTo>
                  <a:pt x="36309" y="24628"/>
                </a:lnTo>
                <a:lnTo>
                  <a:pt x="35798" y="24968"/>
                </a:lnTo>
                <a:lnTo>
                  <a:pt x="35798" y="24968"/>
                </a:lnTo>
                <a:lnTo>
                  <a:pt x="35553" y="25157"/>
                </a:lnTo>
                <a:lnTo>
                  <a:pt x="35288" y="25328"/>
                </a:lnTo>
                <a:lnTo>
                  <a:pt x="35024" y="25479"/>
                </a:lnTo>
                <a:lnTo>
                  <a:pt x="34740" y="25630"/>
                </a:lnTo>
                <a:lnTo>
                  <a:pt x="34457" y="25762"/>
                </a:lnTo>
                <a:lnTo>
                  <a:pt x="34173" y="25876"/>
                </a:lnTo>
                <a:lnTo>
                  <a:pt x="33871" y="25970"/>
                </a:lnTo>
                <a:lnTo>
                  <a:pt x="33568" y="26065"/>
                </a:lnTo>
                <a:lnTo>
                  <a:pt x="33266" y="26140"/>
                </a:lnTo>
                <a:lnTo>
                  <a:pt x="32963" y="26197"/>
                </a:lnTo>
                <a:lnTo>
                  <a:pt x="32661" y="26235"/>
                </a:lnTo>
                <a:lnTo>
                  <a:pt x="32340" y="26254"/>
                </a:lnTo>
                <a:lnTo>
                  <a:pt x="32037" y="26273"/>
                </a:lnTo>
                <a:lnTo>
                  <a:pt x="31716" y="26273"/>
                </a:lnTo>
                <a:lnTo>
                  <a:pt x="31414" y="26235"/>
                </a:lnTo>
                <a:lnTo>
                  <a:pt x="31092" y="26197"/>
                </a:lnTo>
                <a:lnTo>
                  <a:pt x="31092" y="26197"/>
                </a:lnTo>
                <a:lnTo>
                  <a:pt x="30828" y="26178"/>
                </a:lnTo>
                <a:lnTo>
                  <a:pt x="30563" y="26121"/>
                </a:lnTo>
                <a:lnTo>
                  <a:pt x="30317" y="26046"/>
                </a:lnTo>
                <a:lnTo>
                  <a:pt x="30091" y="25951"/>
                </a:lnTo>
                <a:lnTo>
                  <a:pt x="29845" y="25857"/>
                </a:lnTo>
                <a:lnTo>
                  <a:pt x="29637" y="25724"/>
                </a:lnTo>
                <a:lnTo>
                  <a:pt x="29410" y="25592"/>
                </a:lnTo>
                <a:lnTo>
                  <a:pt x="29202" y="25441"/>
                </a:lnTo>
                <a:lnTo>
                  <a:pt x="28805" y="25120"/>
                </a:lnTo>
                <a:lnTo>
                  <a:pt x="28427" y="24761"/>
                </a:lnTo>
                <a:lnTo>
                  <a:pt x="28068" y="24383"/>
                </a:lnTo>
                <a:lnTo>
                  <a:pt x="27728" y="24005"/>
                </a:lnTo>
                <a:lnTo>
                  <a:pt x="27728" y="24005"/>
                </a:lnTo>
                <a:lnTo>
                  <a:pt x="27463" y="23740"/>
                </a:lnTo>
                <a:lnTo>
                  <a:pt x="27180" y="23494"/>
                </a:lnTo>
                <a:lnTo>
                  <a:pt x="26613" y="23022"/>
                </a:lnTo>
                <a:lnTo>
                  <a:pt x="26348" y="22776"/>
                </a:lnTo>
                <a:lnTo>
                  <a:pt x="26084" y="22511"/>
                </a:lnTo>
                <a:lnTo>
                  <a:pt x="25819" y="22247"/>
                </a:lnTo>
                <a:lnTo>
                  <a:pt x="25592" y="21963"/>
                </a:lnTo>
                <a:lnTo>
                  <a:pt x="25592" y="21963"/>
                </a:lnTo>
                <a:lnTo>
                  <a:pt x="25233" y="21434"/>
                </a:lnTo>
                <a:lnTo>
                  <a:pt x="24874" y="20905"/>
                </a:lnTo>
                <a:lnTo>
                  <a:pt x="24666" y="20659"/>
                </a:lnTo>
                <a:lnTo>
                  <a:pt x="24458" y="20413"/>
                </a:lnTo>
                <a:lnTo>
                  <a:pt x="24231" y="20206"/>
                </a:lnTo>
                <a:lnTo>
                  <a:pt x="23986" y="20017"/>
                </a:lnTo>
                <a:lnTo>
                  <a:pt x="23986" y="20017"/>
                </a:lnTo>
                <a:lnTo>
                  <a:pt x="23797" y="19884"/>
                </a:lnTo>
                <a:lnTo>
                  <a:pt x="23608" y="19771"/>
                </a:lnTo>
                <a:lnTo>
                  <a:pt x="23400" y="19657"/>
                </a:lnTo>
                <a:lnTo>
                  <a:pt x="23211" y="19582"/>
                </a:lnTo>
                <a:lnTo>
                  <a:pt x="22795" y="19431"/>
                </a:lnTo>
                <a:lnTo>
                  <a:pt x="22360" y="19317"/>
                </a:lnTo>
                <a:lnTo>
                  <a:pt x="21944" y="19204"/>
                </a:lnTo>
                <a:lnTo>
                  <a:pt x="21510" y="19090"/>
                </a:lnTo>
                <a:lnTo>
                  <a:pt x="21094" y="18939"/>
                </a:lnTo>
                <a:lnTo>
                  <a:pt x="20886" y="18864"/>
                </a:lnTo>
                <a:lnTo>
                  <a:pt x="20678" y="18769"/>
                </a:lnTo>
                <a:lnTo>
                  <a:pt x="20678" y="18769"/>
                </a:lnTo>
                <a:lnTo>
                  <a:pt x="20376" y="18599"/>
                </a:lnTo>
                <a:lnTo>
                  <a:pt x="20092" y="18410"/>
                </a:lnTo>
                <a:lnTo>
                  <a:pt x="19828" y="18183"/>
                </a:lnTo>
                <a:lnTo>
                  <a:pt x="19582" y="17956"/>
                </a:lnTo>
                <a:lnTo>
                  <a:pt x="19317" y="17730"/>
                </a:lnTo>
                <a:lnTo>
                  <a:pt x="19053" y="17522"/>
                </a:lnTo>
                <a:lnTo>
                  <a:pt x="18769" y="17314"/>
                </a:lnTo>
                <a:lnTo>
                  <a:pt x="18486" y="17125"/>
                </a:lnTo>
                <a:lnTo>
                  <a:pt x="18486" y="17125"/>
                </a:lnTo>
                <a:lnTo>
                  <a:pt x="18070" y="16898"/>
                </a:lnTo>
                <a:lnTo>
                  <a:pt x="17654" y="16690"/>
                </a:lnTo>
                <a:lnTo>
                  <a:pt x="17219" y="16520"/>
                </a:lnTo>
                <a:lnTo>
                  <a:pt x="16803" y="16350"/>
                </a:lnTo>
                <a:lnTo>
                  <a:pt x="16369" y="16180"/>
                </a:lnTo>
                <a:lnTo>
                  <a:pt x="15934" y="15991"/>
                </a:lnTo>
                <a:lnTo>
                  <a:pt x="15518" y="15783"/>
                </a:lnTo>
                <a:lnTo>
                  <a:pt x="15121" y="15556"/>
                </a:lnTo>
                <a:lnTo>
                  <a:pt x="15121" y="15556"/>
                </a:lnTo>
                <a:lnTo>
                  <a:pt x="14554" y="15102"/>
                </a:lnTo>
                <a:lnTo>
                  <a:pt x="13987" y="14630"/>
                </a:lnTo>
                <a:lnTo>
                  <a:pt x="13685" y="14422"/>
                </a:lnTo>
                <a:lnTo>
                  <a:pt x="13382" y="14214"/>
                </a:lnTo>
                <a:lnTo>
                  <a:pt x="13061" y="14025"/>
                </a:lnTo>
                <a:lnTo>
                  <a:pt x="12721" y="13874"/>
                </a:lnTo>
                <a:lnTo>
                  <a:pt x="12721" y="13874"/>
                </a:lnTo>
                <a:lnTo>
                  <a:pt x="12362" y="13742"/>
                </a:lnTo>
                <a:lnTo>
                  <a:pt x="12022" y="13609"/>
                </a:lnTo>
                <a:lnTo>
                  <a:pt x="11663" y="13439"/>
                </a:lnTo>
                <a:lnTo>
                  <a:pt x="11322" y="13269"/>
                </a:lnTo>
                <a:lnTo>
                  <a:pt x="11001" y="13099"/>
                </a:lnTo>
                <a:lnTo>
                  <a:pt x="10661" y="12910"/>
                </a:lnTo>
                <a:lnTo>
                  <a:pt x="10037" y="12494"/>
                </a:lnTo>
                <a:lnTo>
                  <a:pt x="9413" y="12059"/>
                </a:lnTo>
                <a:lnTo>
                  <a:pt x="8809" y="11587"/>
                </a:lnTo>
                <a:lnTo>
                  <a:pt x="8242" y="11077"/>
                </a:lnTo>
                <a:lnTo>
                  <a:pt x="7693" y="10566"/>
                </a:lnTo>
                <a:lnTo>
                  <a:pt x="7693" y="10566"/>
                </a:lnTo>
                <a:lnTo>
                  <a:pt x="7448" y="10264"/>
                </a:lnTo>
                <a:lnTo>
                  <a:pt x="7221" y="9961"/>
                </a:lnTo>
                <a:lnTo>
                  <a:pt x="6786" y="9338"/>
                </a:lnTo>
                <a:lnTo>
                  <a:pt x="6578" y="9016"/>
                </a:lnTo>
                <a:lnTo>
                  <a:pt x="6352" y="8714"/>
                </a:lnTo>
                <a:lnTo>
                  <a:pt x="6106" y="8412"/>
                </a:lnTo>
                <a:lnTo>
                  <a:pt x="5822" y="8147"/>
                </a:lnTo>
                <a:lnTo>
                  <a:pt x="5822" y="8147"/>
                </a:lnTo>
                <a:lnTo>
                  <a:pt x="5614" y="7977"/>
                </a:lnTo>
                <a:lnTo>
                  <a:pt x="5369" y="7788"/>
                </a:lnTo>
                <a:lnTo>
                  <a:pt x="4877" y="7467"/>
                </a:lnTo>
                <a:lnTo>
                  <a:pt x="4348" y="7145"/>
                </a:lnTo>
                <a:lnTo>
                  <a:pt x="3800" y="6824"/>
                </a:lnTo>
                <a:lnTo>
                  <a:pt x="3233" y="6503"/>
                </a:lnTo>
                <a:lnTo>
                  <a:pt x="2685" y="6181"/>
                </a:lnTo>
                <a:lnTo>
                  <a:pt x="2175" y="5860"/>
                </a:lnTo>
                <a:lnTo>
                  <a:pt x="1929" y="5690"/>
                </a:lnTo>
                <a:lnTo>
                  <a:pt x="1702" y="5501"/>
                </a:lnTo>
                <a:lnTo>
                  <a:pt x="1475" y="5312"/>
                </a:lnTo>
                <a:lnTo>
                  <a:pt x="1267" y="5123"/>
                </a:lnTo>
                <a:lnTo>
                  <a:pt x="1078" y="4934"/>
                </a:lnTo>
                <a:lnTo>
                  <a:pt x="908" y="4726"/>
                </a:lnTo>
                <a:lnTo>
                  <a:pt x="776" y="4499"/>
                </a:lnTo>
                <a:lnTo>
                  <a:pt x="644" y="4272"/>
                </a:lnTo>
                <a:lnTo>
                  <a:pt x="549" y="4046"/>
                </a:lnTo>
                <a:lnTo>
                  <a:pt x="473" y="3781"/>
                </a:lnTo>
                <a:lnTo>
                  <a:pt x="417" y="3535"/>
                </a:lnTo>
                <a:lnTo>
                  <a:pt x="398" y="3252"/>
                </a:lnTo>
                <a:lnTo>
                  <a:pt x="417" y="2968"/>
                </a:lnTo>
                <a:lnTo>
                  <a:pt x="473" y="2666"/>
                </a:lnTo>
                <a:lnTo>
                  <a:pt x="549" y="2345"/>
                </a:lnTo>
                <a:lnTo>
                  <a:pt x="662" y="2004"/>
                </a:lnTo>
                <a:lnTo>
                  <a:pt x="833" y="1664"/>
                </a:lnTo>
                <a:lnTo>
                  <a:pt x="1022" y="1286"/>
                </a:lnTo>
                <a:lnTo>
                  <a:pt x="1022" y="1286"/>
                </a:lnTo>
                <a:lnTo>
                  <a:pt x="1154" y="1135"/>
                </a:lnTo>
                <a:lnTo>
                  <a:pt x="1267" y="984"/>
                </a:lnTo>
                <a:lnTo>
                  <a:pt x="1418" y="870"/>
                </a:lnTo>
                <a:lnTo>
                  <a:pt x="1494" y="814"/>
                </a:lnTo>
                <a:lnTo>
                  <a:pt x="1589" y="776"/>
                </a:lnTo>
                <a:lnTo>
                  <a:pt x="1589" y="776"/>
                </a:lnTo>
                <a:lnTo>
                  <a:pt x="1664" y="738"/>
                </a:lnTo>
                <a:lnTo>
                  <a:pt x="1721" y="662"/>
                </a:lnTo>
                <a:lnTo>
                  <a:pt x="1740" y="587"/>
                </a:lnTo>
                <a:lnTo>
                  <a:pt x="1740" y="492"/>
                </a:lnTo>
                <a:lnTo>
                  <a:pt x="1740" y="492"/>
                </a:lnTo>
                <a:lnTo>
                  <a:pt x="1721" y="436"/>
                </a:lnTo>
                <a:lnTo>
                  <a:pt x="1683" y="398"/>
                </a:lnTo>
                <a:lnTo>
                  <a:pt x="1645" y="360"/>
                </a:lnTo>
                <a:lnTo>
                  <a:pt x="1589" y="341"/>
                </a:lnTo>
                <a:lnTo>
                  <a:pt x="1494" y="341"/>
                </a:lnTo>
                <a:lnTo>
                  <a:pt x="1362" y="360"/>
                </a:lnTo>
                <a:lnTo>
                  <a:pt x="1248" y="417"/>
                </a:lnTo>
                <a:lnTo>
                  <a:pt x="1154" y="492"/>
                </a:lnTo>
                <a:lnTo>
                  <a:pt x="1059" y="568"/>
                </a:lnTo>
                <a:lnTo>
                  <a:pt x="984" y="643"/>
                </a:lnTo>
                <a:lnTo>
                  <a:pt x="984" y="643"/>
                </a:lnTo>
                <a:lnTo>
                  <a:pt x="833" y="814"/>
                </a:lnTo>
                <a:lnTo>
                  <a:pt x="681" y="984"/>
                </a:lnTo>
                <a:lnTo>
                  <a:pt x="568" y="1173"/>
                </a:lnTo>
                <a:lnTo>
                  <a:pt x="455" y="1362"/>
                </a:lnTo>
                <a:lnTo>
                  <a:pt x="341" y="1551"/>
                </a:lnTo>
                <a:lnTo>
                  <a:pt x="266" y="1740"/>
                </a:lnTo>
                <a:lnTo>
                  <a:pt x="190" y="1929"/>
                </a:lnTo>
                <a:lnTo>
                  <a:pt x="114" y="2137"/>
                </a:lnTo>
                <a:lnTo>
                  <a:pt x="77" y="2326"/>
                </a:lnTo>
                <a:lnTo>
                  <a:pt x="39" y="2534"/>
                </a:lnTo>
                <a:lnTo>
                  <a:pt x="1" y="2723"/>
                </a:lnTo>
                <a:lnTo>
                  <a:pt x="1" y="2930"/>
                </a:lnTo>
                <a:lnTo>
                  <a:pt x="1" y="3119"/>
                </a:lnTo>
                <a:lnTo>
                  <a:pt x="1" y="3327"/>
                </a:lnTo>
                <a:lnTo>
                  <a:pt x="20" y="3535"/>
                </a:lnTo>
                <a:lnTo>
                  <a:pt x="58" y="3724"/>
                </a:lnTo>
                <a:lnTo>
                  <a:pt x="152" y="4121"/>
                </a:lnTo>
                <a:lnTo>
                  <a:pt x="303" y="4480"/>
                </a:lnTo>
                <a:lnTo>
                  <a:pt x="492" y="4858"/>
                </a:lnTo>
                <a:lnTo>
                  <a:pt x="719" y="5199"/>
                </a:lnTo>
                <a:lnTo>
                  <a:pt x="984" y="5520"/>
                </a:lnTo>
                <a:lnTo>
                  <a:pt x="1116" y="5671"/>
                </a:lnTo>
                <a:lnTo>
                  <a:pt x="1286" y="5822"/>
                </a:lnTo>
                <a:lnTo>
                  <a:pt x="1437" y="5955"/>
                </a:lnTo>
                <a:lnTo>
                  <a:pt x="1626" y="6087"/>
                </a:lnTo>
                <a:lnTo>
                  <a:pt x="1796" y="6219"/>
                </a:lnTo>
                <a:lnTo>
                  <a:pt x="2004" y="6333"/>
                </a:lnTo>
                <a:lnTo>
                  <a:pt x="2004" y="6333"/>
                </a:lnTo>
                <a:lnTo>
                  <a:pt x="2364" y="6559"/>
                </a:lnTo>
                <a:lnTo>
                  <a:pt x="2742" y="6786"/>
                </a:lnTo>
                <a:lnTo>
                  <a:pt x="3516" y="7183"/>
                </a:lnTo>
                <a:lnTo>
                  <a:pt x="4272" y="7599"/>
                </a:lnTo>
                <a:lnTo>
                  <a:pt x="4650" y="7826"/>
                </a:lnTo>
                <a:lnTo>
                  <a:pt x="5028" y="8053"/>
                </a:lnTo>
                <a:lnTo>
                  <a:pt x="5028" y="8053"/>
                </a:lnTo>
                <a:lnTo>
                  <a:pt x="5331" y="8298"/>
                </a:lnTo>
                <a:lnTo>
                  <a:pt x="5614" y="8563"/>
                </a:lnTo>
                <a:lnTo>
                  <a:pt x="5860" y="8846"/>
                </a:lnTo>
                <a:lnTo>
                  <a:pt x="6106" y="9149"/>
                </a:lnTo>
                <a:lnTo>
                  <a:pt x="6333" y="9451"/>
                </a:lnTo>
                <a:lnTo>
                  <a:pt x="6559" y="9772"/>
                </a:lnTo>
                <a:lnTo>
                  <a:pt x="6994" y="10434"/>
                </a:lnTo>
                <a:lnTo>
                  <a:pt x="6994" y="10434"/>
                </a:lnTo>
                <a:lnTo>
                  <a:pt x="7183" y="10661"/>
                </a:lnTo>
                <a:lnTo>
                  <a:pt x="7391" y="10906"/>
                </a:lnTo>
                <a:lnTo>
                  <a:pt x="7599" y="11114"/>
                </a:lnTo>
                <a:lnTo>
                  <a:pt x="7826" y="11322"/>
                </a:lnTo>
                <a:lnTo>
                  <a:pt x="8298" y="11719"/>
                </a:lnTo>
                <a:lnTo>
                  <a:pt x="8771" y="12116"/>
                </a:lnTo>
                <a:lnTo>
                  <a:pt x="8771" y="12116"/>
                </a:lnTo>
                <a:lnTo>
                  <a:pt x="9035" y="12343"/>
                </a:lnTo>
                <a:lnTo>
                  <a:pt x="9300" y="12551"/>
                </a:lnTo>
                <a:lnTo>
                  <a:pt x="9565" y="12740"/>
                </a:lnTo>
                <a:lnTo>
                  <a:pt x="9848" y="12929"/>
                </a:lnTo>
                <a:lnTo>
                  <a:pt x="10415" y="13269"/>
                </a:lnTo>
                <a:lnTo>
                  <a:pt x="11020" y="13590"/>
                </a:lnTo>
                <a:lnTo>
                  <a:pt x="11625" y="13893"/>
                </a:lnTo>
                <a:lnTo>
                  <a:pt x="12230" y="14176"/>
                </a:lnTo>
                <a:lnTo>
                  <a:pt x="12834" y="14460"/>
                </a:lnTo>
                <a:lnTo>
                  <a:pt x="13420" y="14781"/>
                </a:lnTo>
                <a:lnTo>
                  <a:pt x="13420" y="14781"/>
                </a:lnTo>
                <a:lnTo>
                  <a:pt x="13666" y="14951"/>
                </a:lnTo>
                <a:lnTo>
                  <a:pt x="13893" y="15140"/>
                </a:lnTo>
                <a:lnTo>
                  <a:pt x="14346" y="15537"/>
                </a:lnTo>
                <a:lnTo>
                  <a:pt x="14573" y="15726"/>
                </a:lnTo>
                <a:lnTo>
                  <a:pt x="14819" y="15896"/>
                </a:lnTo>
                <a:lnTo>
                  <a:pt x="15065" y="16066"/>
                </a:lnTo>
                <a:lnTo>
                  <a:pt x="15329" y="16218"/>
                </a:lnTo>
                <a:lnTo>
                  <a:pt x="15329" y="16218"/>
                </a:lnTo>
                <a:lnTo>
                  <a:pt x="15688" y="16369"/>
                </a:lnTo>
                <a:lnTo>
                  <a:pt x="16029" y="16520"/>
                </a:lnTo>
                <a:lnTo>
                  <a:pt x="16747" y="16803"/>
                </a:lnTo>
                <a:lnTo>
                  <a:pt x="17446" y="17106"/>
                </a:lnTo>
                <a:lnTo>
                  <a:pt x="17805" y="17276"/>
                </a:lnTo>
                <a:lnTo>
                  <a:pt x="18127" y="17446"/>
                </a:lnTo>
                <a:lnTo>
                  <a:pt x="18127" y="17446"/>
                </a:lnTo>
                <a:lnTo>
                  <a:pt x="18316" y="17559"/>
                </a:lnTo>
                <a:lnTo>
                  <a:pt x="18486" y="17673"/>
                </a:lnTo>
                <a:lnTo>
                  <a:pt x="18826" y="17919"/>
                </a:lnTo>
                <a:lnTo>
                  <a:pt x="19128" y="18183"/>
                </a:lnTo>
                <a:lnTo>
                  <a:pt x="19450" y="18448"/>
                </a:lnTo>
                <a:lnTo>
                  <a:pt x="19771" y="18712"/>
                </a:lnTo>
                <a:lnTo>
                  <a:pt x="20092" y="18958"/>
                </a:lnTo>
                <a:lnTo>
                  <a:pt x="20262" y="19072"/>
                </a:lnTo>
                <a:lnTo>
                  <a:pt x="20451" y="19166"/>
                </a:lnTo>
                <a:lnTo>
                  <a:pt x="20640" y="19261"/>
                </a:lnTo>
                <a:lnTo>
                  <a:pt x="20829" y="19336"/>
                </a:lnTo>
                <a:lnTo>
                  <a:pt x="20829" y="19336"/>
                </a:lnTo>
                <a:lnTo>
                  <a:pt x="21226" y="19468"/>
                </a:lnTo>
                <a:lnTo>
                  <a:pt x="21642" y="19582"/>
                </a:lnTo>
                <a:lnTo>
                  <a:pt x="22455" y="19809"/>
                </a:lnTo>
                <a:lnTo>
                  <a:pt x="22852" y="19922"/>
                </a:lnTo>
                <a:lnTo>
                  <a:pt x="23060" y="19998"/>
                </a:lnTo>
                <a:lnTo>
                  <a:pt x="23249" y="20092"/>
                </a:lnTo>
                <a:lnTo>
                  <a:pt x="23438" y="20187"/>
                </a:lnTo>
                <a:lnTo>
                  <a:pt x="23608" y="20300"/>
                </a:lnTo>
                <a:lnTo>
                  <a:pt x="23778" y="20413"/>
                </a:lnTo>
                <a:lnTo>
                  <a:pt x="23948" y="20565"/>
                </a:lnTo>
                <a:lnTo>
                  <a:pt x="23948" y="20565"/>
                </a:lnTo>
                <a:lnTo>
                  <a:pt x="24156" y="20754"/>
                </a:lnTo>
                <a:lnTo>
                  <a:pt x="24345" y="20980"/>
                </a:lnTo>
                <a:lnTo>
                  <a:pt x="24534" y="21207"/>
                </a:lnTo>
                <a:lnTo>
                  <a:pt x="24685" y="21453"/>
                </a:lnTo>
                <a:lnTo>
                  <a:pt x="25025" y="21944"/>
                </a:lnTo>
                <a:lnTo>
                  <a:pt x="25195" y="22171"/>
                </a:lnTo>
                <a:lnTo>
                  <a:pt x="25365" y="22417"/>
                </a:lnTo>
                <a:lnTo>
                  <a:pt x="25365" y="22417"/>
                </a:lnTo>
                <a:lnTo>
                  <a:pt x="25573" y="22644"/>
                </a:lnTo>
                <a:lnTo>
                  <a:pt x="25800" y="22871"/>
                </a:lnTo>
                <a:lnTo>
                  <a:pt x="26273" y="23305"/>
                </a:lnTo>
                <a:lnTo>
                  <a:pt x="26745" y="23721"/>
                </a:lnTo>
                <a:lnTo>
                  <a:pt x="27237" y="24156"/>
                </a:lnTo>
                <a:lnTo>
                  <a:pt x="27237" y="24156"/>
                </a:lnTo>
                <a:lnTo>
                  <a:pt x="27671" y="24628"/>
                </a:lnTo>
                <a:lnTo>
                  <a:pt x="28125" y="25101"/>
                </a:lnTo>
                <a:lnTo>
                  <a:pt x="28371" y="25328"/>
                </a:lnTo>
                <a:lnTo>
                  <a:pt x="28616" y="25535"/>
                </a:lnTo>
                <a:lnTo>
                  <a:pt x="28862" y="25743"/>
                </a:lnTo>
                <a:lnTo>
                  <a:pt x="29127" y="25932"/>
                </a:lnTo>
                <a:lnTo>
                  <a:pt x="29391" y="26102"/>
                </a:lnTo>
                <a:lnTo>
                  <a:pt x="29675" y="26254"/>
                </a:lnTo>
                <a:lnTo>
                  <a:pt x="29958" y="26386"/>
                </a:lnTo>
                <a:lnTo>
                  <a:pt x="30261" y="26499"/>
                </a:lnTo>
                <a:lnTo>
                  <a:pt x="30582" y="26594"/>
                </a:lnTo>
                <a:lnTo>
                  <a:pt x="30884" y="26651"/>
                </a:lnTo>
                <a:lnTo>
                  <a:pt x="31225" y="26688"/>
                </a:lnTo>
                <a:lnTo>
                  <a:pt x="31565" y="26707"/>
                </a:lnTo>
                <a:lnTo>
                  <a:pt x="31565" y="26707"/>
                </a:lnTo>
                <a:close/>
                <a:moveTo>
                  <a:pt x="30412" y="22511"/>
                </a:moveTo>
                <a:lnTo>
                  <a:pt x="30412" y="22511"/>
                </a:lnTo>
                <a:lnTo>
                  <a:pt x="31395" y="22492"/>
                </a:lnTo>
                <a:lnTo>
                  <a:pt x="32396" y="22417"/>
                </a:lnTo>
                <a:lnTo>
                  <a:pt x="33379" y="22322"/>
                </a:lnTo>
                <a:lnTo>
                  <a:pt x="34381" y="22171"/>
                </a:lnTo>
                <a:lnTo>
                  <a:pt x="35364" y="21963"/>
                </a:lnTo>
                <a:lnTo>
                  <a:pt x="36328" y="21736"/>
                </a:lnTo>
                <a:lnTo>
                  <a:pt x="37292" y="21453"/>
                </a:lnTo>
                <a:lnTo>
                  <a:pt x="38237" y="21151"/>
                </a:lnTo>
                <a:lnTo>
                  <a:pt x="38237" y="21151"/>
                </a:lnTo>
                <a:lnTo>
                  <a:pt x="38520" y="21018"/>
                </a:lnTo>
                <a:lnTo>
                  <a:pt x="38804" y="20867"/>
                </a:lnTo>
                <a:lnTo>
                  <a:pt x="39352" y="20565"/>
                </a:lnTo>
                <a:lnTo>
                  <a:pt x="39881" y="20224"/>
                </a:lnTo>
                <a:lnTo>
                  <a:pt x="40391" y="19865"/>
                </a:lnTo>
                <a:lnTo>
                  <a:pt x="40902" y="19468"/>
                </a:lnTo>
                <a:lnTo>
                  <a:pt x="41393" y="19072"/>
                </a:lnTo>
                <a:lnTo>
                  <a:pt x="42357" y="18240"/>
                </a:lnTo>
                <a:lnTo>
                  <a:pt x="42357" y="18240"/>
                </a:lnTo>
                <a:lnTo>
                  <a:pt x="43018" y="17748"/>
                </a:lnTo>
                <a:lnTo>
                  <a:pt x="43680" y="17238"/>
                </a:lnTo>
                <a:lnTo>
                  <a:pt x="44304" y="16690"/>
                </a:lnTo>
                <a:lnTo>
                  <a:pt x="44625" y="16425"/>
                </a:lnTo>
                <a:lnTo>
                  <a:pt x="44927" y="16142"/>
                </a:lnTo>
                <a:lnTo>
                  <a:pt x="44927" y="16142"/>
                </a:lnTo>
                <a:lnTo>
                  <a:pt x="45211" y="15858"/>
                </a:lnTo>
                <a:lnTo>
                  <a:pt x="45476" y="15575"/>
                </a:lnTo>
                <a:lnTo>
                  <a:pt x="46005" y="14989"/>
                </a:lnTo>
                <a:lnTo>
                  <a:pt x="46269" y="14705"/>
                </a:lnTo>
                <a:lnTo>
                  <a:pt x="46553" y="14422"/>
                </a:lnTo>
                <a:lnTo>
                  <a:pt x="46855" y="14157"/>
                </a:lnTo>
                <a:lnTo>
                  <a:pt x="47177" y="13931"/>
                </a:lnTo>
                <a:lnTo>
                  <a:pt x="47177" y="13931"/>
                </a:lnTo>
                <a:lnTo>
                  <a:pt x="47857" y="13553"/>
                </a:lnTo>
                <a:lnTo>
                  <a:pt x="48556" y="13212"/>
                </a:lnTo>
                <a:lnTo>
                  <a:pt x="49256" y="12910"/>
                </a:lnTo>
                <a:lnTo>
                  <a:pt x="49974" y="12608"/>
                </a:lnTo>
                <a:lnTo>
                  <a:pt x="51410" y="12003"/>
                </a:lnTo>
                <a:lnTo>
                  <a:pt x="52128" y="11700"/>
                </a:lnTo>
                <a:lnTo>
                  <a:pt x="52847" y="11398"/>
                </a:lnTo>
                <a:lnTo>
                  <a:pt x="52847" y="11398"/>
                </a:lnTo>
                <a:lnTo>
                  <a:pt x="53073" y="11303"/>
                </a:lnTo>
                <a:lnTo>
                  <a:pt x="53281" y="11209"/>
                </a:lnTo>
                <a:lnTo>
                  <a:pt x="53697" y="11001"/>
                </a:lnTo>
                <a:lnTo>
                  <a:pt x="54094" y="10736"/>
                </a:lnTo>
                <a:lnTo>
                  <a:pt x="54472" y="10453"/>
                </a:lnTo>
                <a:lnTo>
                  <a:pt x="54812" y="10132"/>
                </a:lnTo>
                <a:lnTo>
                  <a:pt x="55134" y="9772"/>
                </a:lnTo>
                <a:lnTo>
                  <a:pt x="55417" y="9394"/>
                </a:lnTo>
                <a:lnTo>
                  <a:pt x="55682" y="8998"/>
                </a:lnTo>
                <a:lnTo>
                  <a:pt x="55682" y="8998"/>
                </a:lnTo>
                <a:lnTo>
                  <a:pt x="56173" y="8260"/>
                </a:lnTo>
                <a:lnTo>
                  <a:pt x="56419" y="7882"/>
                </a:lnTo>
                <a:lnTo>
                  <a:pt x="56646" y="7523"/>
                </a:lnTo>
                <a:lnTo>
                  <a:pt x="56854" y="7126"/>
                </a:lnTo>
                <a:lnTo>
                  <a:pt x="57024" y="6729"/>
                </a:lnTo>
                <a:lnTo>
                  <a:pt x="57175" y="6314"/>
                </a:lnTo>
                <a:lnTo>
                  <a:pt x="57251" y="6106"/>
                </a:lnTo>
                <a:lnTo>
                  <a:pt x="57288" y="5898"/>
                </a:lnTo>
                <a:lnTo>
                  <a:pt x="57288" y="5898"/>
                </a:lnTo>
                <a:lnTo>
                  <a:pt x="57515" y="4915"/>
                </a:lnTo>
                <a:lnTo>
                  <a:pt x="57610" y="4424"/>
                </a:lnTo>
                <a:lnTo>
                  <a:pt x="57742" y="3932"/>
                </a:lnTo>
                <a:lnTo>
                  <a:pt x="57742" y="3932"/>
                </a:lnTo>
                <a:lnTo>
                  <a:pt x="57742" y="3857"/>
                </a:lnTo>
                <a:lnTo>
                  <a:pt x="57723" y="3762"/>
                </a:lnTo>
                <a:lnTo>
                  <a:pt x="57666" y="3705"/>
                </a:lnTo>
                <a:lnTo>
                  <a:pt x="57591" y="3668"/>
                </a:lnTo>
                <a:lnTo>
                  <a:pt x="57591" y="3668"/>
                </a:lnTo>
                <a:lnTo>
                  <a:pt x="57496" y="3668"/>
                </a:lnTo>
                <a:lnTo>
                  <a:pt x="57421" y="3705"/>
                </a:lnTo>
                <a:lnTo>
                  <a:pt x="57364" y="3762"/>
                </a:lnTo>
                <a:lnTo>
                  <a:pt x="57307" y="3857"/>
                </a:lnTo>
                <a:lnTo>
                  <a:pt x="57251" y="3970"/>
                </a:lnTo>
                <a:lnTo>
                  <a:pt x="57213" y="4083"/>
                </a:lnTo>
                <a:lnTo>
                  <a:pt x="57137" y="4367"/>
                </a:lnTo>
                <a:lnTo>
                  <a:pt x="57043" y="4972"/>
                </a:lnTo>
                <a:lnTo>
                  <a:pt x="56986" y="5236"/>
                </a:lnTo>
                <a:lnTo>
                  <a:pt x="56948" y="5425"/>
                </a:lnTo>
                <a:lnTo>
                  <a:pt x="56948" y="5425"/>
                </a:lnTo>
                <a:lnTo>
                  <a:pt x="56872" y="5728"/>
                </a:lnTo>
                <a:lnTo>
                  <a:pt x="56797" y="6030"/>
                </a:lnTo>
                <a:lnTo>
                  <a:pt x="56702" y="6314"/>
                </a:lnTo>
                <a:lnTo>
                  <a:pt x="56589" y="6597"/>
                </a:lnTo>
                <a:lnTo>
                  <a:pt x="56457" y="6862"/>
                </a:lnTo>
                <a:lnTo>
                  <a:pt x="56324" y="7126"/>
                </a:lnTo>
                <a:lnTo>
                  <a:pt x="56041" y="7656"/>
                </a:lnTo>
                <a:lnTo>
                  <a:pt x="55701" y="8166"/>
                </a:lnTo>
                <a:lnTo>
                  <a:pt x="55360" y="8676"/>
                </a:lnTo>
                <a:lnTo>
                  <a:pt x="54642" y="9659"/>
                </a:lnTo>
                <a:lnTo>
                  <a:pt x="54642" y="9659"/>
                </a:lnTo>
                <a:lnTo>
                  <a:pt x="54529" y="9791"/>
                </a:lnTo>
                <a:lnTo>
                  <a:pt x="54378" y="9943"/>
                </a:lnTo>
                <a:lnTo>
                  <a:pt x="54094" y="10188"/>
                </a:lnTo>
                <a:lnTo>
                  <a:pt x="53792" y="10396"/>
                </a:lnTo>
                <a:lnTo>
                  <a:pt x="53470" y="10604"/>
                </a:lnTo>
                <a:lnTo>
                  <a:pt x="53130" y="10774"/>
                </a:lnTo>
                <a:lnTo>
                  <a:pt x="52790" y="10925"/>
                </a:lnTo>
                <a:lnTo>
                  <a:pt x="52072" y="11228"/>
                </a:lnTo>
                <a:lnTo>
                  <a:pt x="52072" y="11228"/>
                </a:lnTo>
                <a:lnTo>
                  <a:pt x="51391" y="11530"/>
                </a:lnTo>
                <a:lnTo>
                  <a:pt x="50692" y="11833"/>
                </a:lnTo>
                <a:lnTo>
                  <a:pt x="49293" y="12400"/>
                </a:lnTo>
                <a:lnTo>
                  <a:pt x="48594" y="12702"/>
                </a:lnTo>
                <a:lnTo>
                  <a:pt x="47914" y="13023"/>
                </a:lnTo>
                <a:lnTo>
                  <a:pt x="47573" y="13193"/>
                </a:lnTo>
                <a:lnTo>
                  <a:pt x="47252" y="13382"/>
                </a:lnTo>
                <a:lnTo>
                  <a:pt x="46931" y="13571"/>
                </a:lnTo>
                <a:lnTo>
                  <a:pt x="46610" y="13779"/>
                </a:lnTo>
                <a:lnTo>
                  <a:pt x="46610" y="13779"/>
                </a:lnTo>
                <a:lnTo>
                  <a:pt x="46194" y="14176"/>
                </a:lnTo>
                <a:lnTo>
                  <a:pt x="45778" y="14592"/>
                </a:lnTo>
                <a:lnTo>
                  <a:pt x="44984" y="15424"/>
                </a:lnTo>
                <a:lnTo>
                  <a:pt x="44568" y="15840"/>
                </a:lnTo>
                <a:lnTo>
                  <a:pt x="44152" y="16255"/>
                </a:lnTo>
                <a:lnTo>
                  <a:pt x="43718" y="16633"/>
                </a:lnTo>
                <a:lnTo>
                  <a:pt x="43264" y="16992"/>
                </a:lnTo>
                <a:lnTo>
                  <a:pt x="43264" y="16992"/>
                </a:lnTo>
                <a:lnTo>
                  <a:pt x="42716" y="17389"/>
                </a:lnTo>
                <a:lnTo>
                  <a:pt x="42206" y="17805"/>
                </a:lnTo>
                <a:lnTo>
                  <a:pt x="41185" y="18656"/>
                </a:lnTo>
                <a:lnTo>
                  <a:pt x="40675" y="19072"/>
                </a:lnTo>
                <a:lnTo>
                  <a:pt x="40164" y="19487"/>
                </a:lnTo>
                <a:lnTo>
                  <a:pt x="39616" y="19865"/>
                </a:lnTo>
                <a:lnTo>
                  <a:pt x="39352" y="20035"/>
                </a:lnTo>
                <a:lnTo>
                  <a:pt x="39049" y="20224"/>
                </a:lnTo>
                <a:lnTo>
                  <a:pt x="39049" y="20224"/>
                </a:lnTo>
                <a:lnTo>
                  <a:pt x="38596" y="20451"/>
                </a:lnTo>
                <a:lnTo>
                  <a:pt x="38123" y="20678"/>
                </a:lnTo>
                <a:lnTo>
                  <a:pt x="37632" y="20867"/>
                </a:lnTo>
                <a:lnTo>
                  <a:pt x="37140" y="21056"/>
                </a:lnTo>
                <a:lnTo>
                  <a:pt x="36630" y="21207"/>
                </a:lnTo>
                <a:lnTo>
                  <a:pt x="36139" y="21340"/>
                </a:lnTo>
                <a:lnTo>
                  <a:pt x="35628" y="21472"/>
                </a:lnTo>
                <a:lnTo>
                  <a:pt x="35099" y="21585"/>
                </a:lnTo>
                <a:lnTo>
                  <a:pt x="34589" y="21680"/>
                </a:lnTo>
                <a:lnTo>
                  <a:pt x="34060" y="21755"/>
                </a:lnTo>
                <a:lnTo>
                  <a:pt x="33001" y="21888"/>
                </a:lnTo>
                <a:lnTo>
                  <a:pt x="31962" y="22001"/>
                </a:lnTo>
                <a:lnTo>
                  <a:pt x="30922" y="22077"/>
                </a:lnTo>
                <a:lnTo>
                  <a:pt x="30922" y="22077"/>
                </a:lnTo>
                <a:lnTo>
                  <a:pt x="30582" y="22096"/>
                </a:lnTo>
                <a:lnTo>
                  <a:pt x="30242" y="22077"/>
                </a:lnTo>
                <a:lnTo>
                  <a:pt x="29920" y="22039"/>
                </a:lnTo>
                <a:lnTo>
                  <a:pt x="29580" y="21982"/>
                </a:lnTo>
                <a:lnTo>
                  <a:pt x="29278" y="21907"/>
                </a:lnTo>
                <a:lnTo>
                  <a:pt x="28956" y="21812"/>
                </a:lnTo>
                <a:lnTo>
                  <a:pt x="28654" y="21680"/>
                </a:lnTo>
                <a:lnTo>
                  <a:pt x="28371" y="21547"/>
                </a:lnTo>
                <a:lnTo>
                  <a:pt x="28087" y="21377"/>
                </a:lnTo>
                <a:lnTo>
                  <a:pt x="27822" y="21188"/>
                </a:lnTo>
                <a:lnTo>
                  <a:pt x="27558" y="20999"/>
                </a:lnTo>
                <a:lnTo>
                  <a:pt x="27312" y="20773"/>
                </a:lnTo>
                <a:lnTo>
                  <a:pt x="27085" y="20546"/>
                </a:lnTo>
                <a:lnTo>
                  <a:pt x="26877" y="20281"/>
                </a:lnTo>
                <a:lnTo>
                  <a:pt x="26688" y="19998"/>
                </a:lnTo>
                <a:lnTo>
                  <a:pt x="26518" y="19714"/>
                </a:lnTo>
                <a:lnTo>
                  <a:pt x="26518" y="19714"/>
                </a:lnTo>
                <a:lnTo>
                  <a:pt x="25970" y="19053"/>
                </a:lnTo>
                <a:lnTo>
                  <a:pt x="25441" y="18372"/>
                </a:lnTo>
                <a:lnTo>
                  <a:pt x="24893" y="17692"/>
                </a:lnTo>
                <a:lnTo>
                  <a:pt x="24326" y="17030"/>
                </a:lnTo>
                <a:lnTo>
                  <a:pt x="24023" y="16709"/>
                </a:lnTo>
                <a:lnTo>
                  <a:pt x="23721" y="16407"/>
                </a:lnTo>
                <a:lnTo>
                  <a:pt x="23400" y="16104"/>
                </a:lnTo>
                <a:lnTo>
                  <a:pt x="23060" y="15840"/>
                </a:lnTo>
                <a:lnTo>
                  <a:pt x="22719" y="15594"/>
                </a:lnTo>
                <a:lnTo>
                  <a:pt x="22360" y="15348"/>
                </a:lnTo>
                <a:lnTo>
                  <a:pt x="21982" y="15159"/>
                </a:lnTo>
                <a:lnTo>
                  <a:pt x="21585" y="14970"/>
                </a:lnTo>
                <a:lnTo>
                  <a:pt x="21585" y="14970"/>
                </a:lnTo>
                <a:lnTo>
                  <a:pt x="21358" y="14894"/>
                </a:lnTo>
                <a:lnTo>
                  <a:pt x="21151" y="14838"/>
                </a:lnTo>
                <a:lnTo>
                  <a:pt x="20678" y="14743"/>
                </a:lnTo>
                <a:lnTo>
                  <a:pt x="20224" y="14705"/>
                </a:lnTo>
                <a:lnTo>
                  <a:pt x="19771" y="14668"/>
                </a:lnTo>
                <a:lnTo>
                  <a:pt x="18826" y="14630"/>
                </a:lnTo>
                <a:lnTo>
                  <a:pt x="18372" y="14611"/>
                </a:lnTo>
                <a:lnTo>
                  <a:pt x="17900" y="14554"/>
                </a:lnTo>
                <a:lnTo>
                  <a:pt x="17900" y="14554"/>
                </a:lnTo>
                <a:lnTo>
                  <a:pt x="17616" y="14535"/>
                </a:lnTo>
                <a:lnTo>
                  <a:pt x="17333" y="14479"/>
                </a:lnTo>
                <a:lnTo>
                  <a:pt x="17068" y="14403"/>
                </a:lnTo>
                <a:lnTo>
                  <a:pt x="16822" y="14309"/>
                </a:lnTo>
                <a:lnTo>
                  <a:pt x="16577" y="14195"/>
                </a:lnTo>
                <a:lnTo>
                  <a:pt x="16350" y="14063"/>
                </a:lnTo>
                <a:lnTo>
                  <a:pt x="16142" y="13912"/>
                </a:lnTo>
                <a:lnTo>
                  <a:pt x="15934" y="13742"/>
                </a:lnTo>
                <a:lnTo>
                  <a:pt x="15745" y="13571"/>
                </a:lnTo>
                <a:lnTo>
                  <a:pt x="15556" y="13364"/>
                </a:lnTo>
                <a:lnTo>
                  <a:pt x="15367" y="13156"/>
                </a:lnTo>
                <a:lnTo>
                  <a:pt x="15197" y="12948"/>
                </a:lnTo>
                <a:lnTo>
                  <a:pt x="14895" y="12494"/>
                </a:lnTo>
                <a:lnTo>
                  <a:pt x="14592" y="12022"/>
                </a:lnTo>
                <a:lnTo>
                  <a:pt x="14592" y="12022"/>
                </a:lnTo>
                <a:lnTo>
                  <a:pt x="14365" y="11738"/>
                </a:lnTo>
                <a:lnTo>
                  <a:pt x="14139" y="11473"/>
                </a:lnTo>
                <a:lnTo>
                  <a:pt x="13666" y="10963"/>
                </a:lnTo>
                <a:lnTo>
                  <a:pt x="13175" y="10453"/>
                </a:lnTo>
                <a:lnTo>
                  <a:pt x="12702" y="9924"/>
                </a:lnTo>
                <a:lnTo>
                  <a:pt x="12702" y="9924"/>
                </a:lnTo>
                <a:lnTo>
                  <a:pt x="12437" y="9621"/>
                </a:lnTo>
                <a:lnTo>
                  <a:pt x="12173" y="9338"/>
                </a:lnTo>
                <a:lnTo>
                  <a:pt x="11908" y="9073"/>
                </a:lnTo>
                <a:lnTo>
                  <a:pt x="11644" y="8827"/>
                </a:lnTo>
                <a:lnTo>
                  <a:pt x="11398" y="8620"/>
                </a:lnTo>
                <a:lnTo>
                  <a:pt x="11133" y="8412"/>
                </a:lnTo>
                <a:lnTo>
                  <a:pt x="10623" y="8034"/>
                </a:lnTo>
                <a:lnTo>
                  <a:pt x="10132" y="7712"/>
                </a:lnTo>
                <a:lnTo>
                  <a:pt x="9640" y="7410"/>
                </a:lnTo>
                <a:lnTo>
                  <a:pt x="9187" y="7126"/>
                </a:lnTo>
                <a:lnTo>
                  <a:pt x="8733" y="6824"/>
                </a:lnTo>
                <a:lnTo>
                  <a:pt x="8317" y="6484"/>
                </a:lnTo>
                <a:lnTo>
                  <a:pt x="8128" y="6314"/>
                </a:lnTo>
                <a:lnTo>
                  <a:pt x="7920" y="6125"/>
                </a:lnTo>
                <a:lnTo>
                  <a:pt x="7750" y="5917"/>
                </a:lnTo>
                <a:lnTo>
                  <a:pt x="7561" y="5690"/>
                </a:lnTo>
                <a:lnTo>
                  <a:pt x="7391" y="5463"/>
                </a:lnTo>
                <a:lnTo>
                  <a:pt x="7240" y="5199"/>
                </a:lnTo>
                <a:lnTo>
                  <a:pt x="7089" y="4915"/>
                </a:lnTo>
                <a:lnTo>
                  <a:pt x="6937" y="4594"/>
                </a:lnTo>
                <a:lnTo>
                  <a:pt x="6805" y="4272"/>
                </a:lnTo>
                <a:lnTo>
                  <a:pt x="6692" y="3894"/>
                </a:lnTo>
                <a:lnTo>
                  <a:pt x="6578" y="3497"/>
                </a:lnTo>
                <a:lnTo>
                  <a:pt x="6484" y="3063"/>
                </a:lnTo>
                <a:lnTo>
                  <a:pt x="6389" y="2609"/>
                </a:lnTo>
                <a:lnTo>
                  <a:pt x="6314" y="2099"/>
                </a:lnTo>
                <a:lnTo>
                  <a:pt x="6314" y="2099"/>
                </a:lnTo>
                <a:lnTo>
                  <a:pt x="6370" y="1910"/>
                </a:lnTo>
                <a:lnTo>
                  <a:pt x="6370" y="1815"/>
                </a:lnTo>
                <a:lnTo>
                  <a:pt x="6370" y="1721"/>
                </a:lnTo>
                <a:lnTo>
                  <a:pt x="6352" y="1645"/>
                </a:lnTo>
                <a:lnTo>
                  <a:pt x="6295" y="1607"/>
                </a:lnTo>
                <a:lnTo>
                  <a:pt x="6200" y="1570"/>
                </a:lnTo>
                <a:lnTo>
                  <a:pt x="6087" y="1589"/>
                </a:lnTo>
                <a:lnTo>
                  <a:pt x="6087" y="1589"/>
                </a:lnTo>
                <a:lnTo>
                  <a:pt x="6011" y="1683"/>
                </a:lnTo>
                <a:lnTo>
                  <a:pt x="5955" y="1759"/>
                </a:lnTo>
                <a:lnTo>
                  <a:pt x="5898" y="1853"/>
                </a:lnTo>
                <a:lnTo>
                  <a:pt x="5879" y="1967"/>
                </a:lnTo>
                <a:lnTo>
                  <a:pt x="5860" y="2080"/>
                </a:lnTo>
                <a:lnTo>
                  <a:pt x="5860" y="2174"/>
                </a:lnTo>
                <a:lnTo>
                  <a:pt x="5860" y="2401"/>
                </a:lnTo>
                <a:lnTo>
                  <a:pt x="5898" y="2647"/>
                </a:lnTo>
                <a:lnTo>
                  <a:pt x="5955" y="2874"/>
                </a:lnTo>
                <a:lnTo>
                  <a:pt x="6049" y="3308"/>
                </a:lnTo>
                <a:lnTo>
                  <a:pt x="6049" y="3308"/>
                </a:lnTo>
                <a:lnTo>
                  <a:pt x="6238" y="3932"/>
                </a:lnTo>
                <a:lnTo>
                  <a:pt x="6427" y="4480"/>
                </a:lnTo>
                <a:lnTo>
                  <a:pt x="6635" y="4972"/>
                </a:lnTo>
                <a:lnTo>
                  <a:pt x="6843" y="5406"/>
                </a:lnTo>
                <a:lnTo>
                  <a:pt x="7089" y="5784"/>
                </a:lnTo>
                <a:lnTo>
                  <a:pt x="7334" y="6125"/>
                </a:lnTo>
                <a:lnTo>
                  <a:pt x="7618" y="6446"/>
                </a:lnTo>
                <a:lnTo>
                  <a:pt x="7901" y="6729"/>
                </a:lnTo>
                <a:lnTo>
                  <a:pt x="8204" y="6975"/>
                </a:lnTo>
                <a:lnTo>
                  <a:pt x="8544" y="7240"/>
                </a:lnTo>
                <a:lnTo>
                  <a:pt x="8903" y="7467"/>
                </a:lnTo>
                <a:lnTo>
                  <a:pt x="9281" y="7712"/>
                </a:lnTo>
                <a:lnTo>
                  <a:pt x="10094" y="8242"/>
                </a:lnTo>
                <a:lnTo>
                  <a:pt x="10547" y="8544"/>
                </a:lnTo>
                <a:lnTo>
                  <a:pt x="11039" y="8865"/>
                </a:lnTo>
                <a:lnTo>
                  <a:pt x="11039" y="8865"/>
                </a:lnTo>
                <a:lnTo>
                  <a:pt x="11946" y="9772"/>
                </a:lnTo>
                <a:lnTo>
                  <a:pt x="12834" y="10699"/>
                </a:lnTo>
                <a:lnTo>
                  <a:pt x="13269" y="11190"/>
                </a:lnTo>
                <a:lnTo>
                  <a:pt x="13704" y="11662"/>
                </a:lnTo>
                <a:lnTo>
                  <a:pt x="14120" y="12173"/>
                </a:lnTo>
                <a:lnTo>
                  <a:pt x="14498" y="12683"/>
                </a:lnTo>
                <a:lnTo>
                  <a:pt x="14498" y="12683"/>
                </a:lnTo>
                <a:lnTo>
                  <a:pt x="14630" y="12910"/>
                </a:lnTo>
                <a:lnTo>
                  <a:pt x="14743" y="13118"/>
                </a:lnTo>
                <a:lnTo>
                  <a:pt x="14876" y="13326"/>
                </a:lnTo>
                <a:lnTo>
                  <a:pt x="15008" y="13496"/>
                </a:lnTo>
                <a:lnTo>
                  <a:pt x="15159" y="13666"/>
                </a:lnTo>
                <a:lnTo>
                  <a:pt x="15310" y="13836"/>
                </a:lnTo>
                <a:lnTo>
                  <a:pt x="15462" y="13968"/>
                </a:lnTo>
                <a:lnTo>
                  <a:pt x="15613" y="14101"/>
                </a:lnTo>
                <a:lnTo>
                  <a:pt x="15783" y="14233"/>
                </a:lnTo>
                <a:lnTo>
                  <a:pt x="15953" y="14346"/>
                </a:lnTo>
                <a:lnTo>
                  <a:pt x="16293" y="14535"/>
                </a:lnTo>
                <a:lnTo>
                  <a:pt x="16652" y="14687"/>
                </a:lnTo>
                <a:lnTo>
                  <a:pt x="17030" y="14819"/>
                </a:lnTo>
                <a:lnTo>
                  <a:pt x="17427" y="14913"/>
                </a:lnTo>
                <a:lnTo>
                  <a:pt x="17824" y="14989"/>
                </a:lnTo>
                <a:lnTo>
                  <a:pt x="18240" y="15046"/>
                </a:lnTo>
                <a:lnTo>
                  <a:pt x="18675" y="15083"/>
                </a:lnTo>
                <a:lnTo>
                  <a:pt x="19544" y="15140"/>
                </a:lnTo>
                <a:lnTo>
                  <a:pt x="20451" y="15178"/>
                </a:lnTo>
                <a:lnTo>
                  <a:pt x="20451" y="15178"/>
                </a:lnTo>
                <a:lnTo>
                  <a:pt x="20678" y="15197"/>
                </a:lnTo>
                <a:lnTo>
                  <a:pt x="20905" y="15254"/>
                </a:lnTo>
                <a:lnTo>
                  <a:pt x="21132" y="15310"/>
                </a:lnTo>
                <a:lnTo>
                  <a:pt x="21340" y="15367"/>
                </a:lnTo>
                <a:lnTo>
                  <a:pt x="21547" y="15462"/>
                </a:lnTo>
                <a:lnTo>
                  <a:pt x="21755" y="15537"/>
                </a:lnTo>
                <a:lnTo>
                  <a:pt x="22152" y="15745"/>
                </a:lnTo>
                <a:lnTo>
                  <a:pt x="22530" y="15991"/>
                </a:lnTo>
                <a:lnTo>
                  <a:pt x="22889" y="16255"/>
                </a:lnTo>
                <a:lnTo>
                  <a:pt x="23230" y="16558"/>
                </a:lnTo>
                <a:lnTo>
                  <a:pt x="23551" y="16879"/>
                </a:lnTo>
                <a:lnTo>
                  <a:pt x="23872" y="17219"/>
                </a:lnTo>
                <a:lnTo>
                  <a:pt x="24194" y="17559"/>
                </a:lnTo>
                <a:lnTo>
                  <a:pt x="24779" y="18278"/>
                </a:lnTo>
                <a:lnTo>
                  <a:pt x="25365" y="18996"/>
                </a:lnTo>
                <a:lnTo>
                  <a:pt x="25932" y="19676"/>
                </a:lnTo>
                <a:lnTo>
                  <a:pt x="25932" y="19676"/>
                </a:lnTo>
                <a:lnTo>
                  <a:pt x="26121" y="19979"/>
                </a:lnTo>
                <a:lnTo>
                  <a:pt x="26329" y="20281"/>
                </a:lnTo>
                <a:lnTo>
                  <a:pt x="26537" y="20546"/>
                </a:lnTo>
                <a:lnTo>
                  <a:pt x="26764" y="20810"/>
                </a:lnTo>
                <a:lnTo>
                  <a:pt x="26991" y="21075"/>
                </a:lnTo>
                <a:lnTo>
                  <a:pt x="27255" y="21302"/>
                </a:lnTo>
                <a:lnTo>
                  <a:pt x="27520" y="21529"/>
                </a:lnTo>
                <a:lnTo>
                  <a:pt x="27785" y="21718"/>
                </a:lnTo>
                <a:lnTo>
                  <a:pt x="28087" y="21907"/>
                </a:lnTo>
                <a:lnTo>
                  <a:pt x="28371" y="22058"/>
                </a:lnTo>
                <a:lnTo>
                  <a:pt x="28692" y="22209"/>
                </a:lnTo>
                <a:lnTo>
                  <a:pt x="29013" y="22322"/>
                </a:lnTo>
                <a:lnTo>
                  <a:pt x="29353" y="22398"/>
                </a:lnTo>
                <a:lnTo>
                  <a:pt x="29694" y="22474"/>
                </a:lnTo>
                <a:lnTo>
                  <a:pt x="30034" y="22511"/>
                </a:lnTo>
                <a:lnTo>
                  <a:pt x="30412" y="22511"/>
                </a:lnTo>
                <a:lnTo>
                  <a:pt x="30412" y="22511"/>
                </a:lnTo>
                <a:close/>
                <a:moveTo>
                  <a:pt x="36460" y="17541"/>
                </a:moveTo>
                <a:lnTo>
                  <a:pt x="36460" y="17541"/>
                </a:lnTo>
                <a:lnTo>
                  <a:pt x="36838" y="17503"/>
                </a:lnTo>
                <a:lnTo>
                  <a:pt x="37216" y="17446"/>
                </a:lnTo>
                <a:lnTo>
                  <a:pt x="37575" y="17352"/>
                </a:lnTo>
                <a:lnTo>
                  <a:pt x="37915" y="17238"/>
                </a:lnTo>
                <a:lnTo>
                  <a:pt x="38256" y="17087"/>
                </a:lnTo>
                <a:lnTo>
                  <a:pt x="38596" y="16936"/>
                </a:lnTo>
                <a:lnTo>
                  <a:pt x="38917" y="16766"/>
                </a:lnTo>
                <a:lnTo>
                  <a:pt x="39238" y="16577"/>
                </a:lnTo>
                <a:lnTo>
                  <a:pt x="39560" y="16369"/>
                </a:lnTo>
                <a:lnTo>
                  <a:pt x="39862" y="16142"/>
                </a:lnTo>
                <a:lnTo>
                  <a:pt x="40486" y="15707"/>
                </a:lnTo>
                <a:lnTo>
                  <a:pt x="41658" y="14800"/>
                </a:lnTo>
                <a:lnTo>
                  <a:pt x="41658" y="14800"/>
                </a:lnTo>
                <a:lnTo>
                  <a:pt x="41998" y="14573"/>
                </a:lnTo>
                <a:lnTo>
                  <a:pt x="42338" y="14365"/>
                </a:lnTo>
                <a:lnTo>
                  <a:pt x="42697" y="14176"/>
                </a:lnTo>
                <a:lnTo>
                  <a:pt x="43056" y="13987"/>
                </a:lnTo>
                <a:lnTo>
                  <a:pt x="43434" y="13798"/>
                </a:lnTo>
                <a:lnTo>
                  <a:pt x="43793" y="13609"/>
                </a:lnTo>
                <a:lnTo>
                  <a:pt x="44134" y="13401"/>
                </a:lnTo>
                <a:lnTo>
                  <a:pt x="44474" y="13175"/>
                </a:lnTo>
                <a:lnTo>
                  <a:pt x="44474" y="13175"/>
                </a:lnTo>
                <a:lnTo>
                  <a:pt x="44738" y="12967"/>
                </a:lnTo>
                <a:lnTo>
                  <a:pt x="44984" y="12721"/>
                </a:lnTo>
                <a:lnTo>
                  <a:pt x="45438" y="12192"/>
                </a:lnTo>
                <a:lnTo>
                  <a:pt x="45665" y="11927"/>
                </a:lnTo>
                <a:lnTo>
                  <a:pt x="45910" y="11700"/>
                </a:lnTo>
                <a:lnTo>
                  <a:pt x="46043" y="11587"/>
                </a:lnTo>
                <a:lnTo>
                  <a:pt x="46194" y="11473"/>
                </a:lnTo>
                <a:lnTo>
                  <a:pt x="46345" y="11398"/>
                </a:lnTo>
                <a:lnTo>
                  <a:pt x="46496" y="11303"/>
                </a:lnTo>
                <a:lnTo>
                  <a:pt x="46496" y="11303"/>
                </a:lnTo>
                <a:lnTo>
                  <a:pt x="46742" y="11190"/>
                </a:lnTo>
                <a:lnTo>
                  <a:pt x="46969" y="11095"/>
                </a:lnTo>
                <a:lnTo>
                  <a:pt x="47479" y="10925"/>
                </a:lnTo>
                <a:lnTo>
                  <a:pt x="47970" y="10793"/>
                </a:lnTo>
                <a:lnTo>
                  <a:pt x="48500" y="10699"/>
                </a:lnTo>
                <a:lnTo>
                  <a:pt x="49520" y="10491"/>
                </a:lnTo>
                <a:lnTo>
                  <a:pt x="50031" y="10396"/>
                </a:lnTo>
                <a:lnTo>
                  <a:pt x="50541" y="10264"/>
                </a:lnTo>
                <a:lnTo>
                  <a:pt x="50541" y="10264"/>
                </a:lnTo>
                <a:lnTo>
                  <a:pt x="50994" y="10132"/>
                </a:lnTo>
                <a:lnTo>
                  <a:pt x="51429" y="9980"/>
                </a:lnTo>
                <a:lnTo>
                  <a:pt x="51845" y="9810"/>
                </a:lnTo>
                <a:lnTo>
                  <a:pt x="52261" y="9583"/>
                </a:lnTo>
                <a:lnTo>
                  <a:pt x="52658" y="9357"/>
                </a:lnTo>
                <a:lnTo>
                  <a:pt x="53017" y="9092"/>
                </a:lnTo>
                <a:lnTo>
                  <a:pt x="53376" y="8809"/>
                </a:lnTo>
                <a:lnTo>
                  <a:pt x="53697" y="8487"/>
                </a:lnTo>
                <a:lnTo>
                  <a:pt x="54019" y="8147"/>
                </a:lnTo>
                <a:lnTo>
                  <a:pt x="54283" y="7788"/>
                </a:lnTo>
                <a:lnTo>
                  <a:pt x="54548" y="7410"/>
                </a:lnTo>
                <a:lnTo>
                  <a:pt x="54775" y="7013"/>
                </a:lnTo>
                <a:lnTo>
                  <a:pt x="54964" y="6616"/>
                </a:lnTo>
                <a:lnTo>
                  <a:pt x="55115" y="6181"/>
                </a:lnTo>
                <a:lnTo>
                  <a:pt x="55247" y="5728"/>
                </a:lnTo>
                <a:lnTo>
                  <a:pt x="55323" y="5274"/>
                </a:lnTo>
                <a:lnTo>
                  <a:pt x="55323" y="5274"/>
                </a:lnTo>
                <a:lnTo>
                  <a:pt x="55398" y="5028"/>
                </a:lnTo>
                <a:lnTo>
                  <a:pt x="55493" y="4802"/>
                </a:lnTo>
                <a:lnTo>
                  <a:pt x="55701" y="4367"/>
                </a:lnTo>
                <a:lnTo>
                  <a:pt x="55927" y="3932"/>
                </a:lnTo>
                <a:lnTo>
                  <a:pt x="56154" y="3479"/>
                </a:lnTo>
                <a:lnTo>
                  <a:pt x="56154" y="3479"/>
                </a:lnTo>
                <a:lnTo>
                  <a:pt x="56173" y="3441"/>
                </a:lnTo>
                <a:lnTo>
                  <a:pt x="56173" y="3384"/>
                </a:lnTo>
                <a:lnTo>
                  <a:pt x="56154" y="3308"/>
                </a:lnTo>
                <a:lnTo>
                  <a:pt x="56098" y="3233"/>
                </a:lnTo>
                <a:lnTo>
                  <a:pt x="56022" y="3195"/>
                </a:lnTo>
                <a:lnTo>
                  <a:pt x="55946" y="3176"/>
                </a:lnTo>
                <a:lnTo>
                  <a:pt x="55871" y="3195"/>
                </a:lnTo>
                <a:lnTo>
                  <a:pt x="55795" y="3233"/>
                </a:lnTo>
                <a:lnTo>
                  <a:pt x="55738" y="3308"/>
                </a:lnTo>
                <a:lnTo>
                  <a:pt x="55738" y="3308"/>
                </a:lnTo>
                <a:lnTo>
                  <a:pt x="55512" y="3705"/>
                </a:lnTo>
                <a:lnTo>
                  <a:pt x="55323" y="4102"/>
                </a:lnTo>
                <a:lnTo>
                  <a:pt x="55171" y="4499"/>
                </a:lnTo>
                <a:lnTo>
                  <a:pt x="55020" y="4877"/>
                </a:lnTo>
                <a:lnTo>
                  <a:pt x="54775" y="5614"/>
                </a:lnTo>
                <a:lnTo>
                  <a:pt x="54529" y="6333"/>
                </a:lnTo>
                <a:lnTo>
                  <a:pt x="54397" y="6673"/>
                </a:lnTo>
                <a:lnTo>
                  <a:pt x="54245" y="7013"/>
                </a:lnTo>
                <a:lnTo>
                  <a:pt x="54056" y="7353"/>
                </a:lnTo>
                <a:lnTo>
                  <a:pt x="53848" y="7674"/>
                </a:lnTo>
                <a:lnTo>
                  <a:pt x="53584" y="7996"/>
                </a:lnTo>
                <a:lnTo>
                  <a:pt x="53281" y="8317"/>
                </a:lnTo>
                <a:lnTo>
                  <a:pt x="52922" y="8620"/>
                </a:lnTo>
                <a:lnTo>
                  <a:pt x="52506" y="8922"/>
                </a:lnTo>
                <a:lnTo>
                  <a:pt x="52506" y="8922"/>
                </a:lnTo>
                <a:lnTo>
                  <a:pt x="52166" y="9130"/>
                </a:lnTo>
                <a:lnTo>
                  <a:pt x="51826" y="9319"/>
                </a:lnTo>
                <a:lnTo>
                  <a:pt x="51467" y="9470"/>
                </a:lnTo>
                <a:lnTo>
                  <a:pt x="51089" y="9621"/>
                </a:lnTo>
                <a:lnTo>
                  <a:pt x="50730" y="9735"/>
                </a:lnTo>
                <a:lnTo>
                  <a:pt x="50352" y="9829"/>
                </a:lnTo>
                <a:lnTo>
                  <a:pt x="49577" y="10018"/>
                </a:lnTo>
                <a:lnTo>
                  <a:pt x="48802" y="10169"/>
                </a:lnTo>
                <a:lnTo>
                  <a:pt x="48027" y="10339"/>
                </a:lnTo>
                <a:lnTo>
                  <a:pt x="47649" y="10434"/>
                </a:lnTo>
                <a:lnTo>
                  <a:pt x="47252" y="10528"/>
                </a:lnTo>
                <a:lnTo>
                  <a:pt x="46893" y="10661"/>
                </a:lnTo>
                <a:lnTo>
                  <a:pt x="46515" y="10793"/>
                </a:lnTo>
                <a:lnTo>
                  <a:pt x="46515" y="10793"/>
                </a:lnTo>
                <a:lnTo>
                  <a:pt x="46307" y="10888"/>
                </a:lnTo>
                <a:lnTo>
                  <a:pt x="46099" y="11001"/>
                </a:lnTo>
                <a:lnTo>
                  <a:pt x="45891" y="11133"/>
                </a:lnTo>
                <a:lnTo>
                  <a:pt x="45721" y="11284"/>
                </a:lnTo>
                <a:lnTo>
                  <a:pt x="45532" y="11436"/>
                </a:lnTo>
                <a:lnTo>
                  <a:pt x="45381" y="11606"/>
                </a:lnTo>
                <a:lnTo>
                  <a:pt x="45060" y="11946"/>
                </a:lnTo>
                <a:lnTo>
                  <a:pt x="44738" y="12305"/>
                </a:lnTo>
                <a:lnTo>
                  <a:pt x="44398" y="12645"/>
                </a:lnTo>
                <a:lnTo>
                  <a:pt x="44228" y="12797"/>
                </a:lnTo>
                <a:lnTo>
                  <a:pt x="44039" y="12948"/>
                </a:lnTo>
                <a:lnTo>
                  <a:pt x="43850" y="13080"/>
                </a:lnTo>
                <a:lnTo>
                  <a:pt x="43642" y="13193"/>
                </a:lnTo>
                <a:lnTo>
                  <a:pt x="43642" y="13193"/>
                </a:lnTo>
                <a:lnTo>
                  <a:pt x="43264" y="13345"/>
                </a:lnTo>
                <a:lnTo>
                  <a:pt x="42924" y="13515"/>
                </a:lnTo>
                <a:lnTo>
                  <a:pt x="42565" y="13704"/>
                </a:lnTo>
                <a:lnTo>
                  <a:pt x="42225" y="13912"/>
                </a:lnTo>
                <a:lnTo>
                  <a:pt x="41903" y="14120"/>
                </a:lnTo>
                <a:lnTo>
                  <a:pt x="41582" y="14346"/>
                </a:lnTo>
                <a:lnTo>
                  <a:pt x="40939" y="14800"/>
                </a:lnTo>
                <a:lnTo>
                  <a:pt x="40316" y="15272"/>
                </a:lnTo>
                <a:lnTo>
                  <a:pt x="39673" y="15726"/>
                </a:lnTo>
                <a:lnTo>
                  <a:pt x="39352" y="15953"/>
                </a:lnTo>
                <a:lnTo>
                  <a:pt x="39012" y="16161"/>
                </a:lnTo>
                <a:lnTo>
                  <a:pt x="38690" y="16350"/>
                </a:lnTo>
                <a:lnTo>
                  <a:pt x="38331" y="16539"/>
                </a:lnTo>
                <a:lnTo>
                  <a:pt x="38331" y="16539"/>
                </a:lnTo>
                <a:lnTo>
                  <a:pt x="38067" y="16671"/>
                </a:lnTo>
                <a:lnTo>
                  <a:pt x="37783" y="16803"/>
                </a:lnTo>
                <a:lnTo>
                  <a:pt x="37518" y="16898"/>
                </a:lnTo>
                <a:lnTo>
                  <a:pt x="37254" y="16974"/>
                </a:lnTo>
                <a:lnTo>
                  <a:pt x="36970" y="17030"/>
                </a:lnTo>
                <a:lnTo>
                  <a:pt x="36706" y="17068"/>
                </a:lnTo>
                <a:lnTo>
                  <a:pt x="36441" y="17087"/>
                </a:lnTo>
                <a:lnTo>
                  <a:pt x="36158" y="17087"/>
                </a:lnTo>
                <a:lnTo>
                  <a:pt x="35893" y="17068"/>
                </a:lnTo>
                <a:lnTo>
                  <a:pt x="35628" y="17030"/>
                </a:lnTo>
                <a:lnTo>
                  <a:pt x="35345" y="16992"/>
                </a:lnTo>
                <a:lnTo>
                  <a:pt x="35080" y="16936"/>
                </a:lnTo>
                <a:lnTo>
                  <a:pt x="34551" y="16785"/>
                </a:lnTo>
                <a:lnTo>
                  <a:pt x="34003" y="16577"/>
                </a:lnTo>
                <a:lnTo>
                  <a:pt x="33474" y="16350"/>
                </a:lnTo>
                <a:lnTo>
                  <a:pt x="32944" y="16104"/>
                </a:lnTo>
                <a:lnTo>
                  <a:pt x="32434" y="15840"/>
                </a:lnTo>
                <a:lnTo>
                  <a:pt x="31905" y="15556"/>
                </a:lnTo>
                <a:lnTo>
                  <a:pt x="30903" y="15008"/>
                </a:lnTo>
                <a:lnTo>
                  <a:pt x="30393" y="14762"/>
                </a:lnTo>
                <a:lnTo>
                  <a:pt x="29902" y="14535"/>
                </a:lnTo>
                <a:lnTo>
                  <a:pt x="29902" y="14535"/>
                </a:lnTo>
                <a:lnTo>
                  <a:pt x="28956" y="14195"/>
                </a:lnTo>
                <a:lnTo>
                  <a:pt x="28484" y="14006"/>
                </a:lnTo>
                <a:lnTo>
                  <a:pt x="28011" y="13817"/>
                </a:lnTo>
                <a:lnTo>
                  <a:pt x="27558" y="13609"/>
                </a:lnTo>
                <a:lnTo>
                  <a:pt x="27104" y="13401"/>
                </a:lnTo>
                <a:lnTo>
                  <a:pt x="26651" y="13137"/>
                </a:lnTo>
                <a:lnTo>
                  <a:pt x="26235" y="12872"/>
                </a:lnTo>
                <a:lnTo>
                  <a:pt x="26235" y="12872"/>
                </a:lnTo>
                <a:lnTo>
                  <a:pt x="26008" y="12778"/>
                </a:lnTo>
                <a:lnTo>
                  <a:pt x="25781" y="12721"/>
                </a:lnTo>
                <a:lnTo>
                  <a:pt x="25309" y="12626"/>
                </a:lnTo>
                <a:lnTo>
                  <a:pt x="24836" y="12532"/>
                </a:lnTo>
                <a:lnTo>
                  <a:pt x="24609" y="12475"/>
                </a:lnTo>
                <a:lnTo>
                  <a:pt x="24383" y="12400"/>
                </a:lnTo>
                <a:lnTo>
                  <a:pt x="24383" y="12400"/>
                </a:lnTo>
                <a:lnTo>
                  <a:pt x="24137" y="12305"/>
                </a:lnTo>
                <a:lnTo>
                  <a:pt x="23910" y="12192"/>
                </a:lnTo>
                <a:lnTo>
                  <a:pt x="23475" y="11965"/>
                </a:lnTo>
                <a:lnTo>
                  <a:pt x="23041" y="11700"/>
                </a:lnTo>
                <a:lnTo>
                  <a:pt x="22814" y="11587"/>
                </a:lnTo>
                <a:lnTo>
                  <a:pt x="22587" y="11473"/>
                </a:lnTo>
                <a:lnTo>
                  <a:pt x="22587" y="11473"/>
                </a:lnTo>
                <a:lnTo>
                  <a:pt x="21850" y="11190"/>
                </a:lnTo>
                <a:lnTo>
                  <a:pt x="21094" y="10906"/>
                </a:lnTo>
                <a:lnTo>
                  <a:pt x="20338" y="10661"/>
                </a:lnTo>
                <a:lnTo>
                  <a:pt x="19960" y="10547"/>
                </a:lnTo>
                <a:lnTo>
                  <a:pt x="19563" y="10434"/>
                </a:lnTo>
                <a:lnTo>
                  <a:pt x="19563" y="10434"/>
                </a:lnTo>
                <a:lnTo>
                  <a:pt x="19128" y="10358"/>
                </a:lnTo>
                <a:lnTo>
                  <a:pt x="18675" y="10283"/>
                </a:lnTo>
                <a:lnTo>
                  <a:pt x="17767" y="10150"/>
                </a:lnTo>
                <a:lnTo>
                  <a:pt x="17333" y="10056"/>
                </a:lnTo>
                <a:lnTo>
                  <a:pt x="16879" y="9961"/>
                </a:lnTo>
                <a:lnTo>
                  <a:pt x="16444" y="9848"/>
                </a:lnTo>
                <a:lnTo>
                  <a:pt x="16010" y="9697"/>
                </a:lnTo>
                <a:lnTo>
                  <a:pt x="16010" y="9697"/>
                </a:lnTo>
                <a:lnTo>
                  <a:pt x="15707" y="9565"/>
                </a:lnTo>
                <a:lnTo>
                  <a:pt x="15405" y="9413"/>
                </a:lnTo>
                <a:lnTo>
                  <a:pt x="14819" y="9092"/>
                </a:lnTo>
                <a:lnTo>
                  <a:pt x="14252" y="8733"/>
                </a:lnTo>
                <a:lnTo>
                  <a:pt x="13685" y="8393"/>
                </a:lnTo>
                <a:lnTo>
                  <a:pt x="13685" y="8393"/>
                </a:lnTo>
                <a:lnTo>
                  <a:pt x="12759" y="7863"/>
                </a:lnTo>
                <a:lnTo>
                  <a:pt x="12305" y="7580"/>
                </a:lnTo>
                <a:lnTo>
                  <a:pt x="11852" y="7296"/>
                </a:lnTo>
                <a:lnTo>
                  <a:pt x="11417" y="6975"/>
                </a:lnTo>
                <a:lnTo>
                  <a:pt x="11020" y="6635"/>
                </a:lnTo>
                <a:lnTo>
                  <a:pt x="10831" y="6446"/>
                </a:lnTo>
                <a:lnTo>
                  <a:pt x="10642" y="6257"/>
                </a:lnTo>
                <a:lnTo>
                  <a:pt x="10472" y="6049"/>
                </a:lnTo>
                <a:lnTo>
                  <a:pt x="10302" y="5841"/>
                </a:lnTo>
                <a:lnTo>
                  <a:pt x="10302" y="5841"/>
                </a:lnTo>
                <a:lnTo>
                  <a:pt x="10132" y="5539"/>
                </a:lnTo>
                <a:lnTo>
                  <a:pt x="9999" y="5217"/>
                </a:lnTo>
                <a:lnTo>
                  <a:pt x="9867" y="4896"/>
                </a:lnTo>
                <a:lnTo>
                  <a:pt x="9772" y="4556"/>
                </a:lnTo>
                <a:lnTo>
                  <a:pt x="9697" y="4216"/>
                </a:lnTo>
                <a:lnTo>
                  <a:pt x="9659" y="3857"/>
                </a:lnTo>
                <a:lnTo>
                  <a:pt x="9621" y="3497"/>
                </a:lnTo>
                <a:lnTo>
                  <a:pt x="9621" y="3138"/>
                </a:lnTo>
                <a:lnTo>
                  <a:pt x="9640" y="2779"/>
                </a:lnTo>
                <a:lnTo>
                  <a:pt x="9697" y="2420"/>
                </a:lnTo>
                <a:lnTo>
                  <a:pt x="9754" y="2061"/>
                </a:lnTo>
                <a:lnTo>
                  <a:pt x="9848" y="1721"/>
                </a:lnTo>
                <a:lnTo>
                  <a:pt x="9961" y="1400"/>
                </a:lnTo>
                <a:lnTo>
                  <a:pt x="10094" y="1059"/>
                </a:lnTo>
                <a:lnTo>
                  <a:pt x="10245" y="757"/>
                </a:lnTo>
                <a:lnTo>
                  <a:pt x="10434" y="473"/>
                </a:lnTo>
                <a:lnTo>
                  <a:pt x="10434" y="473"/>
                </a:lnTo>
                <a:lnTo>
                  <a:pt x="10566" y="492"/>
                </a:lnTo>
                <a:lnTo>
                  <a:pt x="10661" y="492"/>
                </a:lnTo>
                <a:lnTo>
                  <a:pt x="10736" y="454"/>
                </a:lnTo>
                <a:lnTo>
                  <a:pt x="10774" y="417"/>
                </a:lnTo>
                <a:lnTo>
                  <a:pt x="10793" y="360"/>
                </a:lnTo>
                <a:lnTo>
                  <a:pt x="10793" y="284"/>
                </a:lnTo>
                <a:lnTo>
                  <a:pt x="10774" y="209"/>
                </a:lnTo>
                <a:lnTo>
                  <a:pt x="10736" y="152"/>
                </a:lnTo>
                <a:lnTo>
                  <a:pt x="10680" y="76"/>
                </a:lnTo>
                <a:lnTo>
                  <a:pt x="10604" y="39"/>
                </a:lnTo>
                <a:lnTo>
                  <a:pt x="10510" y="1"/>
                </a:lnTo>
                <a:lnTo>
                  <a:pt x="10415" y="1"/>
                </a:lnTo>
                <a:lnTo>
                  <a:pt x="10321" y="20"/>
                </a:lnTo>
                <a:lnTo>
                  <a:pt x="10207" y="58"/>
                </a:lnTo>
                <a:lnTo>
                  <a:pt x="10094" y="152"/>
                </a:lnTo>
                <a:lnTo>
                  <a:pt x="9980" y="284"/>
                </a:lnTo>
                <a:lnTo>
                  <a:pt x="9980" y="284"/>
                </a:lnTo>
                <a:lnTo>
                  <a:pt x="9791" y="625"/>
                </a:lnTo>
                <a:lnTo>
                  <a:pt x="9640" y="965"/>
                </a:lnTo>
                <a:lnTo>
                  <a:pt x="9508" y="1343"/>
                </a:lnTo>
                <a:lnTo>
                  <a:pt x="9394" y="1702"/>
                </a:lnTo>
                <a:lnTo>
                  <a:pt x="9300" y="2080"/>
                </a:lnTo>
                <a:lnTo>
                  <a:pt x="9243" y="2458"/>
                </a:lnTo>
                <a:lnTo>
                  <a:pt x="9187" y="2855"/>
                </a:lnTo>
                <a:lnTo>
                  <a:pt x="9168" y="3252"/>
                </a:lnTo>
                <a:lnTo>
                  <a:pt x="9187" y="3630"/>
                </a:lnTo>
                <a:lnTo>
                  <a:pt x="9205" y="4027"/>
                </a:lnTo>
                <a:lnTo>
                  <a:pt x="9262" y="4405"/>
                </a:lnTo>
                <a:lnTo>
                  <a:pt x="9357" y="4783"/>
                </a:lnTo>
                <a:lnTo>
                  <a:pt x="9470" y="5142"/>
                </a:lnTo>
                <a:lnTo>
                  <a:pt x="9621" y="5501"/>
                </a:lnTo>
                <a:lnTo>
                  <a:pt x="9791" y="5841"/>
                </a:lnTo>
                <a:lnTo>
                  <a:pt x="9980" y="6162"/>
                </a:lnTo>
                <a:lnTo>
                  <a:pt x="9980" y="6162"/>
                </a:lnTo>
                <a:lnTo>
                  <a:pt x="10264" y="6503"/>
                </a:lnTo>
                <a:lnTo>
                  <a:pt x="10547" y="6824"/>
                </a:lnTo>
                <a:lnTo>
                  <a:pt x="10869" y="7107"/>
                </a:lnTo>
                <a:lnTo>
                  <a:pt x="11209" y="7391"/>
                </a:lnTo>
                <a:lnTo>
                  <a:pt x="11568" y="7637"/>
                </a:lnTo>
                <a:lnTo>
                  <a:pt x="11927" y="7882"/>
                </a:lnTo>
                <a:lnTo>
                  <a:pt x="12664" y="8336"/>
                </a:lnTo>
                <a:lnTo>
                  <a:pt x="12664" y="8336"/>
                </a:lnTo>
                <a:lnTo>
                  <a:pt x="13099" y="8582"/>
                </a:lnTo>
                <a:lnTo>
                  <a:pt x="13534" y="8846"/>
                </a:lnTo>
                <a:lnTo>
                  <a:pt x="14403" y="9376"/>
                </a:lnTo>
                <a:lnTo>
                  <a:pt x="14838" y="9621"/>
                </a:lnTo>
                <a:lnTo>
                  <a:pt x="15291" y="9867"/>
                </a:lnTo>
                <a:lnTo>
                  <a:pt x="15745" y="10075"/>
                </a:lnTo>
                <a:lnTo>
                  <a:pt x="16218" y="10245"/>
                </a:lnTo>
                <a:lnTo>
                  <a:pt x="16218" y="10245"/>
                </a:lnTo>
                <a:lnTo>
                  <a:pt x="16898" y="10415"/>
                </a:lnTo>
                <a:lnTo>
                  <a:pt x="17578" y="10547"/>
                </a:lnTo>
                <a:lnTo>
                  <a:pt x="18958" y="10812"/>
                </a:lnTo>
                <a:lnTo>
                  <a:pt x="19639" y="10944"/>
                </a:lnTo>
                <a:lnTo>
                  <a:pt x="20300" y="11114"/>
                </a:lnTo>
                <a:lnTo>
                  <a:pt x="20640" y="11209"/>
                </a:lnTo>
                <a:lnTo>
                  <a:pt x="20962" y="11322"/>
                </a:lnTo>
                <a:lnTo>
                  <a:pt x="21302" y="11436"/>
                </a:lnTo>
                <a:lnTo>
                  <a:pt x="21623" y="11568"/>
                </a:lnTo>
                <a:lnTo>
                  <a:pt x="21623" y="11568"/>
                </a:lnTo>
                <a:lnTo>
                  <a:pt x="21944" y="11681"/>
                </a:lnTo>
                <a:lnTo>
                  <a:pt x="22247" y="11814"/>
                </a:lnTo>
                <a:lnTo>
                  <a:pt x="22549" y="11965"/>
                </a:lnTo>
                <a:lnTo>
                  <a:pt x="22833" y="12116"/>
                </a:lnTo>
                <a:lnTo>
                  <a:pt x="23419" y="12437"/>
                </a:lnTo>
                <a:lnTo>
                  <a:pt x="23721" y="12608"/>
                </a:lnTo>
                <a:lnTo>
                  <a:pt x="24023" y="12740"/>
                </a:lnTo>
                <a:lnTo>
                  <a:pt x="24023" y="12740"/>
                </a:lnTo>
                <a:lnTo>
                  <a:pt x="24250" y="12834"/>
                </a:lnTo>
                <a:lnTo>
                  <a:pt x="24477" y="12891"/>
                </a:lnTo>
                <a:lnTo>
                  <a:pt x="24931" y="13004"/>
                </a:lnTo>
                <a:lnTo>
                  <a:pt x="25403" y="13099"/>
                </a:lnTo>
                <a:lnTo>
                  <a:pt x="25857" y="13212"/>
                </a:lnTo>
                <a:lnTo>
                  <a:pt x="25857" y="13212"/>
                </a:lnTo>
                <a:lnTo>
                  <a:pt x="26084" y="13307"/>
                </a:lnTo>
                <a:lnTo>
                  <a:pt x="26310" y="13420"/>
                </a:lnTo>
                <a:lnTo>
                  <a:pt x="26726" y="13685"/>
                </a:lnTo>
                <a:lnTo>
                  <a:pt x="27161" y="13949"/>
                </a:lnTo>
                <a:lnTo>
                  <a:pt x="27369" y="14063"/>
                </a:lnTo>
                <a:lnTo>
                  <a:pt x="27596" y="14157"/>
                </a:lnTo>
                <a:lnTo>
                  <a:pt x="27596" y="14157"/>
                </a:lnTo>
                <a:lnTo>
                  <a:pt x="27898" y="14290"/>
                </a:lnTo>
                <a:lnTo>
                  <a:pt x="28200" y="14403"/>
                </a:lnTo>
                <a:lnTo>
                  <a:pt x="28824" y="14611"/>
                </a:lnTo>
                <a:lnTo>
                  <a:pt x="29429" y="14819"/>
                </a:lnTo>
                <a:lnTo>
                  <a:pt x="29731" y="14951"/>
                </a:lnTo>
                <a:lnTo>
                  <a:pt x="30015" y="15083"/>
                </a:lnTo>
                <a:lnTo>
                  <a:pt x="30015" y="15083"/>
                </a:lnTo>
                <a:lnTo>
                  <a:pt x="30790" y="15480"/>
                </a:lnTo>
                <a:lnTo>
                  <a:pt x="31565" y="15896"/>
                </a:lnTo>
                <a:lnTo>
                  <a:pt x="32340" y="16293"/>
                </a:lnTo>
                <a:lnTo>
                  <a:pt x="33115" y="16690"/>
                </a:lnTo>
                <a:lnTo>
                  <a:pt x="33530" y="16860"/>
                </a:lnTo>
                <a:lnTo>
                  <a:pt x="33927" y="17030"/>
                </a:lnTo>
                <a:lnTo>
                  <a:pt x="34343" y="17181"/>
                </a:lnTo>
                <a:lnTo>
                  <a:pt x="34759" y="17295"/>
                </a:lnTo>
                <a:lnTo>
                  <a:pt x="35175" y="17408"/>
                </a:lnTo>
                <a:lnTo>
                  <a:pt x="35591" y="17484"/>
                </a:lnTo>
                <a:lnTo>
                  <a:pt x="36025" y="17522"/>
                </a:lnTo>
                <a:lnTo>
                  <a:pt x="36460" y="17541"/>
                </a:lnTo>
                <a:lnTo>
                  <a:pt x="36460" y="17541"/>
                </a:lnTo>
                <a:close/>
                <a:moveTo>
                  <a:pt x="36063" y="15008"/>
                </a:moveTo>
                <a:lnTo>
                  <a:pt x="36063" y="15008"/>
                </a:lnTo>
                <a:lnTo>
                  <a:pt x="36441" y="15008"/>
                </a:lnTo>
                <a:lnTo>
                  <a:pt x="36819" y="14989"/>
                </a:lnTo>
                <a:lnTo>
                  <a:pt x="37178" y="14951"/>
                </a:lnTo>
                <a:lnTo>
                  <a:pt x="37518" y="14894"/>
                </a:lnTo>
                <a:lnTo>
                  <a:pt x="37859" y="14819"/>
                </a:lnTo>
                <a:lnTo>
                  <a:pt x="38180" y="14724"/>
                </a:lnTo>
                <a:lnTo>
                  <a:pt x="38482" y="14611"/>
                </a:lnTo>
                <a:lnTo>
                  <a:pt x="38785" y="14479"/>
                </a:lnTo>
                <a:lnTo>
                  <a:pt x="39087" y="14309"/>
                </a:lnTo>
                <a:lnTo>
                  <a:pt x="39371" y="14138"/>
                </a:lnTo>
                <a:lnTo>
                  <a:pt x="39635" y="13949"/>
                </a:lnTo>
                <a:lnTo>
                  <a:pt x="39900" y="13723"/>
                </a:lnTo>
                <a:lnTo>
                  <a:pt x="40164" y="13496"/>
                </a:lnTo>
                <a:lnTo>
                  <a:pt x="40410" y="13231"/>
                </a:lnTo>
                <a:lnTo>
                  <a:pt x="40637" y="12948"/>
                </a:lnTo>
                <a:lnTo>
                  <a:pt x="40883" y="12645"/>
                </a:lnTo>
                <a:lnTo>
                  <a:pt x="40883" y="12645"/>
                </a:lnTo>
                <a:lnTo>
                  <a:pt x="41374" y="12230"/>
                </a:lnTo>
                <a:lnTo>
                  <a:pt x="41866" y="11814"/>
                </a:lnTo>
                <a:lnTo>
                  <a:pt x="42811" y="10925"/>
                </a:lnTo>
                <a:lnTo>
                  <a:pt x="43283" y="10472"/>
                </a:lnTo>
                <a:lnTo>
                  <a:pt x="43756" y="10037"/>
                </a:lnTo>
                <a:lnTo>
                  <a:pt x="44247" y="9621"/>
                </a:lnTo>
                <a:lnTo>
                  <a:pt x="44757" y="9205"/>
                </a:lnTo>
                <a:lnTo>
                  <a:pt x="44757" y="9205"/>
                </a:lnTo>
                <a:lnTo>
                  <a:pt x="45003" y="9016"/>
                </a:lnTo>
                <a:lnTo>
                  <a:pt x="45268" y="8827"/>
                </a:lnTo>
                <a:lnTo>
                  <a:pt x="45532" y="8657"/>
                </a:lnTo>
                <a:lnTo>
                  <a:pt x="45816" y="8506"/>
                </a:lnTo>
                <a:lnTo>
                  <a:pt x="46099" y="8374"/>
                </a:lnTo>
                <a:lnTo>
                  <a:pt x="46402" y="8260"/>
                </a:lnTo>
                <a:lnTo>
                  <a:pt x="46988" y="8053"/>
                </a:lnTo>
                <a:lnTo>
                  <a:pt x="47611" y="7863"/>
                </a:lnTo>
                <a:lnTo>
                  <a:pt x="48216" y="7712"/>
                </a:lnTo>
                <a:lnTo>
                  <a:pt x="49445" y="7410"/>
                </a:lnTo>
                <a:lnTo>
                  <a:pt x="50049" y="7259"/>
                </a:lnTo>
                <a:lnTo>
                  <a:pt x="50635" y="7070"/>
                </a:lnTo>
                <a:lnTo>
                  <a:pt x="50919" y="6975"/>
                </a:lnTo>
                <a:lnTo>
                  <a:pt x="51202" y="6862"/>
                </a:lnTo>
                <a:lnTo>
                  <a:pt x="51467" y="6729"/>
                </a:lnTo>
                <a:lnTo>
                  <a:pt x="51732" y="6597"/>
                </a:lnTo>
                <a:lnTo>
                  <a:pt x="51977" y="6427"/>
                </a:lnTo>
                <a:lnTo>
                  <a:pt x="52223" y="6257"/>
                </a:lnTo>
                <a:lnTo>
                  <a:pt x="52469" y="6068"/>
                </a:lnTo>
                <a:lnTo>
                  <a:pt x="52677" y="5860"/>
                </a:lnTo>
                <a:lnTo>
                  <a:pt x="52884" y="5633"/>
                </a:lnTo>
                <a:lnTo>
                  <a:pt x="53092" y="5388"/>
                </a:lnTo>
                <a:lnTo>
                  <a:pt x="53263" y="5104"/>
                </a:lnTo>
                <a:lnTo>
                  <a:pt x="53433" y="4821"/>
                </a:lnTo>
                <a:lnTo>
                  <a:pt x="53433" y="4821"/>
                </a:lnTo>
                <a:lnTo>
                  <a:pt x="53697" y="4272"/>
                </a:lnTo>
                <a:lnTo>
                  <a:pt x="53905" y="3857"/>
                </a:lnTo>
                <a:lnTo>
                  <a:pt x="54094" y="3422"/>
                </a:lnTo>
                <a:lnTo>
                  <a:pt x="54264" y="3006"/>
                </a:lnTo>
                <a:lnTo>
                  <a:pt x="54321" y="2817"/>
                </a:lnTo>
                <a:lnTo>
                  <a:pt x="54359" y="2628"/>
                </a:lnTo>
                <a:lnTo>
                  <a:pt x="54378" y="2477"/>
                </a:lnTo>
                <a:lnTo>
                  <a:pt x="54359" y="2345"/>
                </a:lnTo>
                <a:lnTo>
                  <a:pt x="54340" y="2288"/>
                </a:lnTo>
                <a:lnTo>
                  <a:pt x="54321" y="2250"/>
                </a:lnTo>
                <a:lnTo>
                  <a:pt x="54283" y="2212"/>
                </a:lnTo>
                <a:lnTo>
                  <a:pt x="54226" y="2193"/>
                </a:lnTo>
                <a:lnTo>
                  <a:pt x="54226" y="2193"/>
                </a:lnTo>
                <a:lnTo>
                  <a:pt x="54151" y="2193"/>
                </a:lnTo>
                <a:lnTo>
                  <a:pt x="54056" y="2212"/>
                </a:lnTo>
                <a:lnTo>
                  <a:pt x="54000" y="2269"/>
                </a:lnTo>
                <a:lnTo>
                  <a:pt x="53962" y="2345"/>
                </a:lnTo>
                <a:lnTo>
                  <a:pt x="53962" y="2345"/>
                </a:lnTo>
                <a:lnTo>
                  <a:pt x="53830" y="2760"/>
                </a:lnTo>
                <a:lnTo>
                  <a:pt x="53678" y="3176"/>
                </a:lnTo>
                <a:lnTo>
                  <a:pt x="53527" y="3573"/>
                </a:lnTo>
                <a:lnTo>
                  <a:pt x="53357" y="3970"/>
                </a:lnTo>
                <a:lnTo>
                  <a:pt x="53168" y="4367"/>
                </a:lnTo>
                <a:lnTo>
                  <a:pt x="52941" y="4745"/>
                </a:lnTo>
                <a:lnTo>
                  <a:pt x="52714" y="5104"/>
                </a:lnTo>
                <a:lnTo>
                  <a:pt x="52450" y="5444"/>
                </a:lnTo>
                <a:lnTo>
                  <a:pt x="52450" y="5444"/>
                </a:lnTo>
                <a:lnTo>
                  <a:pt x="52242" y="5652"/>
                </a:lnTo>
                <a:lnTo>
                  <a:pt x="52015" y="5841"/>
                </a:lnTo>
                <a:lnTo>
                  <a:pt x="51788" y="6011"/>
                </a:lnTo>
                <a:lnTo>
                  <a:pt x="51543" y="6181"/>
                </a:lnTo>
                <a:lnTo>
                  <a:pt x="51297" y="6314"/>
                </a:lnTo>
                <a:lnTo>
                  <a:pt x="51051" y="6427"/>
                </a:lnTo>
                <a:lnTo>
                  <a:pt x="50787" y="6540"/>
                </a:lnTo>
                <a:lnTo>
                  <a:pt x="50522" y="6635"/>
                </a:lnTo>
                <a:lnTo>
                  <a:pt x="49974" y="6824"/>
                </a:lnTo>
                <a:lnTo>
                  <a:pt x="49388" y="6975"/>
                </a:lnTo>
                <a:lnTo>
                  <a:pt x="48197" y="7240"/>
                </a:lnTo>
                <a:lnTo>
                  <a:pt x="47555" y="7410"/>
                </a:lnTo>
                <a:lnTo>
                  <a:pt x="46931" y="7599"/>
                </a:lnTo>
                <a:lnTo>
                  <a:pt x="46610" y="7712"/>
                </a:lnTo>
                <a:lnTo>
                  <a:pt x="46288" y="7826"/>
                </a:lnTo>
                <a:lnTo>
                  <a:pt x="45948" y="7977"/>
                </a:lnTo>
                <a:lnTo>
                  <a:pt x="45627" y="8128"/>
                </a:lnTo>
                <a:lnTo>
                  <a:pt x="45305" y="8298"/>
                </a:lnTo>
                <a:lnTo>
                  <a:pt x="44965" y="8487"/>
                </a:lnTo>
                <a:lnTo>
                  <a:pt x="44644" y="8695"/>
                </a:lnTo>
                <a:lnTo>
                  <a:pt x="44323" y="8922"/>
                </a:lnTo>
                <a:lnTo>
                  <a:pt x="43982" y="9187"/>
                </a:lnTo>
                <a:lnTo>
                  <a:pt x="43661" y="9470"/>
                </a:lnTo>
                <a:lnTo>
                  <a:pt x="43340" y="9772"/>
                </a:lnTo>
                <a:lnTo>
                  <a:pt x="43018" y="10132"/>
                </a:lnTo>
                <a:lnTo>
                  <a:pt x="43018" y="10132"/>
                </a:lnTo>
                <a:lnTo>
                  <a:pt x="42773" y="10377"/>
                </a:lnTo>
                <a:lnTo>
                  <a:pt x="42508" y="10623"/>
                </a:lnTo>
                <a:lnTo>
                  <a:pt x="41979" y="11095"/>
                </a:lnTo>
                <a:lnTo>
                  <a:pt x="40883" y="12022"/>
                </a:lnTo>
                <a:lnTo>
                  <a:pt x="40883" y="12022"/>
                </a:lnTo>
                <a:lnTo>
                  <a:pt x="40637" y="12230"/>
                </a:lnTo>
                <a:lnTo>
                  <a:pt x="40429" y="12475"/>
                </a:lnTo>
                <a:lnTo>
                  <a:pt x="40013" y="12948"/>
                </a:lnTo>
                <a:lnTo>
                  <a:pt x="39786" y="13193"/>
                </a:lnTo>
                <a:lnTo>
                  <a:pt x="39579" y="13420"/>
                </a:lnTo>
                <a:lnTo>
                  <a:pt x="39333" y="13647"/>
                </a:lnTo>
                <a:lnTo>
                  <a:pt x="39068" y="13836"/>
                </a:lnTo>
                <a:lnTo>
                  <a:pt x="39068" y="13836"/>
                </a:lnTo>
                <a:lnTo>
                  <a:pt x="38709" y="14025"/>
                </a:lnTo>
                <a:lnTo>
                  <a:pt x="38331" y="14176"/>
                </a:lnTo>
                <a:lnTo>
                  <a:pt x="37934" y="14309"/>
                </a:lnTo>
                <a:lnTo>
                  <a:pt x="37518" y="14403"/>
                </a:lnTo>
                <a:lnTo>
                  <a:pt x="37121" y="14479"/>
                </a:lnTo>
                <a:lnTo>
                  <a:pt x="36706" y="14535"/>
                </a:lnTo>
                <a:lnTo>
                  <a:pt x="36271" y="14554"/>
                </a:lnTo>
                <a:lnTo>
                  <a:pt x="35855" y="14554"/>
                </a:lnTo>
                <a:lnTo>
                  <a:pt x="35439" y="14535"/>
                </a:lnTo>
                <a:lnTo>
                  <a:pt x="35005" y="14498"/>
                </a:lnTo>
                <a:lnTo>
                  <a:pt x="34589" y="14441"/>
                </a:lnTo>
                <a:lnTo>
                  <a:pt x="34173" y="14365"/>
                </a:lnTo>
                <a:lnTo>
                  <a:pt x="33776" y="14252"/>
                </a:lnTo>
                <a:lnTo>
                  <a:pt x="33379" y="14138"/>
                </a:lnTo>
                <a:lnTo>
                  <a:pt x="32982" y="14006"/>
                </a:lnTo>
                <a:lnTo>
                  <a:pt x="32604" y="13836"/>
                </a:lnTo>
                <a:lnTo>
                  <a:pt x="32604" y="13836"/>
                </a:lnTo>
                <a:lnTo>
                  <a:pt x="32302" y="13666"/>
                </a:lnTo>
                <a:lnTo>
                  <a:pt x="31999" y="13496"/>
                </a:lnTo>
                <a:lnTo>
                  <a:pt x="31678" y="13364"/>
                </a:lnTo>
                <a:lnTo>
                  <a:pt x="31338" y="13231"/>
                </a:lnTo>
                <a:lnTo>
                  <a:pt x="31017" y="13137"/>
                </a:lnTo>
                <a:lnTo>
                  <a:pt x="30676" y="13023"/>
                </a:lnTo>
                <a:lnTo>
                  <a:pt x="29996" y="12853"/>
                </a:lnTo>
                <a:lnTo>
                  <a:pt x="29316" y="12664"/>
                </a:lnTo>
                <a:lnTo>
                  <a:pt x="28994" y="12551"/>
                </a:lnTo>
                <a:lnTo>
                  <a:pt x="28673" y="12419"/>
                </a:lnTo>
                <a:lnTo>
                  <a:pt x="28352" y="12286"/>
                </a:lnTo>
                <a:lnTo>
                  <a:pt x="28030" y="12135"/>
                </a:lnTo>
                <a:lnTo>
                  <a:pt x="27747" y="11946"/>
                </a:lnTo>
                <a:lnTo>
                  <a:pt x="27444" y="11719"/>
                </a:lnTo>
                <a:lnTo>
                  <a:pt x="27444" y="11719"/>
                </a:lnTo>
                <a:lnTo>
                  <a:pt x="27123" y="11436"/>
                </a:lnTo>
                <a:lnTo>
                  <a:pt x="26783" y="11209"/>
                </a:lnTo>
                <a:lnTo>
                  <a:pt x="26481" y="11020"/>
                </a:lnTo>
                <a:lnTo>
                  <a:pt x="26159" y="10850"/>
                </a:lnTo>
                <a:lnTo>
                  <a:pt x="25857" y="10717"/>
                </a:lnTo>
                <a:lnTo>
                  <a:pt x="25554" y="10585"/>
                </a:lnTo>
                <a:lnTo>
                  <a:pt x="25252" y="10491"/>
                </a:lnTo>
                <a:lnTo>
                  <a:pt x="24968" y="10415"/>
                </a:lnTo>
                <a:lnTo>
                  <a:pt x="24364" y="10245"/>
                </a:lnTo>
                <a:lnTo>
                  <a:pt x="23778" y="10075"/>
                </a:lnTo>
                <a:lnTo>
                  <a:pt x="23456" y="9980"/>
                </a:lnTo>
                <a:lnTo>
                  <a:pt x="23135" y="9848"/>
                </a:lnTo>
                <a:lnTo>
                  <a:pt x="22814" y="9716"/>
                </a:lnTo>
                <a:lnTo>
                  <a:pt x="22493" y="9527"/>
                </a:lnTo>
                <a:lnTo>
                  <a:pt x="22493" y="9527"/>
                </a:lnTo>
                <a:lnTo>
                  <a:pt x="22190" y="9357"/>
                </a:lnTo>
                <a:lnTo>
                  <a:pt x="21926" y="9168"/>
                </a:lnTo>
                <a:lnTo>
                  <a:pt x="21680" y="8979"/>
                </a:lnTo>
                <a:lnTo>
                  <a:pt x="21453" y="8771"/>
                </a:lnTo>
                <a:lnTo>
                  <a:pt x="21264" y="8582"/>
                </a:lnTo>
                <a:lnTo>
                  <a:pt x="21075" y="8393"/>
                </a:lnTo>
                <a:lnTo>
                  <a:pt x="20924" y="8185"/>
                </a:lnTo>
                <a:lnTo>
                  <a:pt x="20773" y="7996"/>
                </a:lnTo>
                <a:lnTo>
                  <a:pt x="20640" y="7788"/>
                </a:lnTo>
                <a:lnTo>
                  <a:pt x="20527" y="7580"/>
                </a:lnTo>
                <a:lnTo>
                  <a:pt x="20319" y="7183"/>
                </a:lnTo>
                <a:lnTo>
                  <a:pt x="20168" y="6767"/>
                </a:lnTo>
                <a:lnTo>
                  <a:pt x="20017" y="6351"/>
                </a:lnTo>
                <a:lnTo>
                  <a:pt x="19865" y="5936"/>
                </a:lnTo>
                <a:lnTo>
                  <a:pt x="19714" y="5539"/>
                </a:lnTo>
                <a:lnTo>
                  <a:pt x="19544" y="5142"/>
                </a:lnTo>
                <a:lnTo>
                  <a:pt x="19317" y="4745"/>
                </a:lnTo>
                <a:lnTo>
                  <a:pt x="19204" y="4556"/>
                </a:lnTo>
                <a:lnTo>
                  <a:pt x="19053" y="4348"/>
                </a:lnTo>
                <a:lnTo>
                  <a:pt x="18901" y="4159"/>
                </a:lnTo>
                <a:lnTo>
                  <a:pt x="18731" y="3970"/>
                </a:lnTo>
                <a:lnTo>
                  <a:pt x="18542" y="3800"/>
                </a:lnTo>
                <a:lnTo>
                  <a:pt x="18334" y="3611"/>
                </a:lnTo>
                <a:lnTo>
                  <a:pt x="18089" y="3441"/>
                </a:lnTo>
                <a:lnTo>
                  <a:pt x="17843" y="3271"/>
                </a:lnTo>
                <a:lnTo>
                  <a:pt x="17843" y="3271"/>
                </a:lnTo>
                <a:lnTo>
                  <a:pt x="17484" y="3025"/>
                </a:lnTo>
                <a:lnTo>
                  <a:pt x="17125" y="2817"/>
                </a:lnTo>
                <a:lnTo>
                  <a:pt x="16388" y="2420"/>
                </a:lnTo>
                <a:lnTo>
                  <a:pt x="16010" y="2193"/>
                </a:lnTo>
                <a:lnTo>
                  <a:pt x="15669" y="1985"/>
                </a:lnTo>
                <a:lnTo>
                  <a:pt x="15329" y="1740"/>
                </a:lnTo>
                <a:lnTo>
                  <a:pt x="15008" y="1456"/>
                </a:lnTo>
                <a:lnTo>
                  <a:pt x="15008" y="1456"/>
                </a:lnTo>
                <a:lnTo>
                  <a:pt x="15102" y="1418"/>
                </a:lnTo>
                <a:lnTo>
                  <a:pt x="15159" y="1362"/>
                </a:lnTo>
                <a:lnTo>
                  <a:pt x="15197" y="1286"/>
                </a:lnTo>
                <a:lnTo>
                  <a:pt x="15197" y="1211"/>
                </a:lnTo>
                <a:lnTo>
                  <a:pt x="15178" y="1135"/>
                </a:lnTo>
                <a:lnTo>
                  <a:pt x="15140" y="1078"/>
                </a:lnTo>
                <a:lnTo>
                  <a:pt x="15065" y="1022"/>
                </a:lnTo>
                <a:lnTo>
                  <a:pt x="14970" y="1003"/>
                </a:lnTo>
                <a:lnTo>
                  <a:pt x="14970" y="1003"/>
                </a:lnTo>
                <a:lnTo>
                  <a:pt x="14838" y="1022"/>
                </a:lnTo>
                <a:lnTo>
                  <a:pt x="14724" y="1040"/>
                </a:lnTo>
                <a:lnTo>
                  <a:pt x="14630" y="1097"/>
                </a:lnTo>
                <a:lnTo>
                  <a:pt x="14573" y="1154"/>
                </a:lnTo>
                <a:lnTo>
                  <a:pt x="14535" y="1229"/>
                </a:lnTo>
                <a:lnTo>
                  <a:pt x="14517" y="1305"/>
                </a:lnTo>
                <a:lnTo>
                  <a:pt x="14535" y="1400"/>
                </a:lnTo>
                <a:lnTo>
                  <a:pt x="14554" y="1494"/>
                </a:lnTo>
                <a:lnTo>
                  <a:pt x="14592" y="1589"/>
                </a:lnTo>
                <a:lnTo>
                  <a:pt x="14649" y="1683"/>
                </a:lnTo>
                <a:lnTo>
                  <a:pt x="14781" y="1872"/>
                </a:lnTo>
                <a:lnTo>
                  <a:pt x="14932" y="2023"/>
                </a:lnTo>
                <a:lnTo>
                  <a:pt x="15027" y="2099"/>
                </a:lnTo>
                <a:lnTo>
                  <a:pt x="15102" y="2137"/>
                </a:lnTo>
                <a:lnTo>
                  <a:pt x="15102" y="2137"/>
                </a:lnTo>
                <a:lnTo>
                  <a:pt x="15405" y="2345"/>
                </a:lnTo>
                <a:lnTo>
                  <a:pt x="15707" y="2534"/>
                </a:lnTo>
                <a:lnTo>
                  <a:pt x="16331" y="2893"/>
                </a:lnTo>
                <a:lnTo>
                  <a:pt x="16974" y="3252"/>
                </a:lnTo>
                <a:lnTo>
                  <a:pt x="17295" y="3441"/>
                </a:lnTo>
                <a:lnTo>
                  <a:pt x="17597" y="3649"/>
                </a:lnTo>
                <a:lnTo>
                  <a:pt x="17881" y="3857"/>
                </a:lnTo>
                <a:lnTo>
                  <a:pt x="18164" y="4083"/>
                </a:lnTo>
                <a:lnTo>
                  <a:pt x="18429" y="4329"/>
                </a:lnTo>
                <a:lnTo>
                  <a:pt x="18675" y="4575"/>
                </a:lnTo>
                <a:lnTo>
                  <a:pt x="18883" y="4858"/>
                </a:lnTo>
                <a:lnTo>
                  <a:pt x="19072" y="5161"/>
                </a:lnTo>
                <a:lnTo>
                  <a:pt x="19242" y="5482"/>
                </a:lnTo>
                <a:lnTo>
                  <a:pt x="19374" y="5841"/>
                </a:lnTo>
                <a:lnTo>
                  <a:pt x="19374" y="5841"/>
                </a:lnTo>
                <a:lnTo>
                  <a:pt x="19563" y="6427"/>
                </a:lnTo>
                <a:lnTo>
                  <a:pt x="19733" y="7013"/>
                </a:lnTo>
                <a:lnTo>
                  <a:pt x="19828" y="7296"/>
                </a:lnTo>
                <a:lnTo>
                  <a:pt x="19960" y="7580"/>
                </a:lnTo>
                <a:lnTo>
                  <a:pt x="20092" y="7845"/>
                </a:lnTo>
                <a:lnTo>
                  <a:pt x="20262" y="8090"/>
                </a:lnTo>
                <a:lnTo>
                  <a:pt x="20262" y="8090"/>
                </a:lnTo>
                <a:lnTo>
                  <a:pt x="20602" y="8506"/>
                </a:lnTo>
                <a:lnTo>
                  <a:pt x="20924" y="8865"/>
                </a:lnTo>
                <a:lnTo>
                  <a:pt x="21226" y="9168"/>
                </a:lnTo>
                <a:lnTo>
                  <a:pt x="21529" y="9432"/>
                </a:lnTo>
                <a:lnTo>
                  <a:pt x="21831" y="9659"/>
                </a:lnTo>
                <a:lnTo>
                  <a:pt x="22152" y="9848"/>
                </a:lnTo>
                <a:lnTo>
                  <a:pt x="22455" y="10018"/>
                </a:lnTo>
                <a:lnTo>
                  <a:pt x="22776" y="10169"/>
                </a:lnTo>
                <a:lnTo>
                  <a:pt x="23097" y="10302"/>
                </a:lnTo>
                <a:lnTo>
                  <a:pt x="23419" y="10415"/>
                </a:lnTo>
                <a:lnTo>
                  <a:pt x="24137" y="10642"/>
                </a:lnTo>
                <a:lnTo>
                  <a:pt x="24912" y="10869"/>
                </a:lnTo>
                <a:lnTo>
                  <a:pt x="25781" y="11133"/>
                </a:lnTo>
                <a:lnTo>
                  <a:pt x="25781" y="11133"/>
                </a:lnTo>
                <a:lnTo>
                  <a:pt x="26178" y="11398"/>
                </a:lnTo>
                <a:lnTo>
                  <a:pt x="26594" y="11662"/>
                </a:lnTo>
                <a:lnTo>
                  <a:pt x="27388" y="12211"/>
                </a:lnTo>
                <a:lnTo>
                  <a:pt x="27785" y="12475"/>
                </a:lnTo>
                <a:lnTo>
                  <a:pt x="28200" y="12721"/>
                </a:lnTo>
                <a:lnTo>
                  <a:pt x="28635" y="12929"/>
                </a:lnTo>
                <a:lnTo>
                  <a:pt x="28862" y="13023"/>
                </a:lnTo>
                <a:lnTo>
                  <a:pt x="29089" y="13099"/>
                </a:lnTo>
                <a:lnTo>
                  <a:pt x="29089" y="13099"/>
                </a:lnTo>
                <a:lnTo>
                  <a:pt x="29542" y="13212"/>
                </a:lnTo>
                <a:lnTo>
                  <a:pt x="30015" y="13307"/>
                </a:lnTo>
                <a:lnTo>
                  <a:pt x="30487" y="13420"/>
                </a:lnTo>
                <a:lnTo>
                  <a:pt x="30733" y="13477"/>
                </a:lnTo>
                <a:lnTo>
                  <a:pt x="30960" y="13553"/>
                </a:lnTo>
                <a:lnTo>
                  <a:pt x="30960" y="13553"/>
                </a:lnTo>
                <a:lnTo>
                  <a:pt x="31262" y="13666"/>
                </a:lnTo>
                <a:lnTo>
                  <a:pt x="31565" y="13798"/>
                </a:lnTo>
                <a:lnTo>
                  <a:pt x="32132" y="14101"/>
                </a:lnTo>
                <a:lnTo>
                  <a:pt x="32434" y="14252"/>
                </a:lnTo>
                <a:lnTo>
                  <a:pt x="32718" y="14403"/>
                </a:lnTo>
                <a:lnTo>
                  <a:pt x="33020" y="14516"/>
                </a:lnTo>
                <a:lnTo>
                  <a:pt x="33341" y="14630"/>
                </a:lnTo>
                <a:lnTo>
                  <a:pt x="33341" y="14630"/>
                </a:lnTo>
                <a:lnTo>
                  <a:pt x="33663" y="14705"/>
                </a:lnTo>
                <a:lnTo>
                  <a:pt x="34003" y="14781"/>
                </a:lnTo>
                <a:lnTo>
                  <a:pt x="34683" y="14894"/>
                </a:lnTo>
                <a:lnTo>
                  <a:pt x="35364" y="14951"/>
                </a:lnTo>
                <a:lnTo>
                  <a:pt x="36063" y="15008"/>
                </a:lnTo>
                <a:lnTo>
                  <a:pt x="36063" y="15008"/>
                </a:lnTo>
                <a:close/>
                <a:moveTo>
                  <a:pt x="35515" y="13099"/>
                </a:moveTo>
                <a:lnTo>
                  <a:pt x="35515" y="13099"/>
                </a:lnTo>
                <a:lnTo>
                  <a:pt x="35780" y="13118"/>
                </a:lnTo>
                <a:lnTo>
                  <a:pt x="36063" y="13118"/>
                </a:lnTo>
                <a:lnTo>
                  <a:pt x="36328" y="13099"/>
                </a:lnTo>
                <a:lnTo>
                  <a:pt x="36611" y="13061"/>
                </a:lnTo>
                <a:lnTo>
                  <a:pt x="36876" y="13023"/>
                </a:lnTo>
                <a:lnTo>
                  <a:pt x="37140" y="12967"/>
                </a:lnTo>
                <a:lnTo>
                  <a:pt x="37405" y="12910"/>
                </a:lnTo>
                <a:lnTo>
                  <a:pt x="37670" y="12815"/>
                </a:lnTo>
                <a:lnTo>
                  <a:pt x="38199" y="12645"/>
                </a:lnTo>
                <a:lnTo>
                  <a:pt x="38709" y="12419"/>
                </a:lnTo>
                <a:lnTo>
                  <a:pt x="39182" y="12173"/>
                </a:lnTo>
                <a:lnTo>
                  <a:pt x="39654" y="11889"/>
                </a:lnTo>
                <a:lnTo>
                  <a:pt x="39654" y="11889"/>
                </a:lnTo>
                <a:lnTo>
                  <a:pt x="40070" y="11492"/>
                </a:lnTo>
                <a:lnTo>
                  <a:pt x="40486" y="11095"/>
                </a:lnTo>
                <a:lnTo>
                  <a:pt x="41298" y="10302"/>
                </a:lnTo>
                <a:lnTo>
                  <a:pt x="41733" y="9924"/>
                </a:lnTo>
                <a:lnTo>
                  <a:pt x="42168" y="9565"/>
                </a:lnTo>
                <a:lnTo>
                  <a:pt x="42622" y="9224"/>
                </a:lnTo>
                <a:lnTo>
                  <a:pt x="42867" y="9054"/>
                </a:lnTo>
                <a:lnTo>
                  <a:pt x="43113" y="8903"/>
                </a:lnTo>
                <a:lnTo>
                  <a:pt x="43113" y="8903"/>
                </a:lnTo>
                <a:lnTo>
                  <a:pt x="43321" y="8790"/>
                </a:lnTo>
                <a:lnTo>
                  <a:pt x="43510" y="8657"/>
                </a:lnTo>
                <a:lnTo>
                  <a:pt x="43699" y="8506"/>
                </a:lnTo>
                <a:lnTo>
                  <a:pt x="43869" y="8355"/>
                </a:lnTo>
                <a:lnTo>
                  <a:pt x="44190" y="8015"/>
                </a:lnTo>
                <a:lnTo>
                  <a:pt x="44493" y="7674"/>
                </a:lnTo>
                <a:lnTo>
                  <a:pt x="44776" y="7296"/>
                </a:lnTo>
                <a:lnTo>
                  <a:pt x="45022" y="6900"/>
                </a:lnTo>
                <a:lnTo>
                  <a:pt x="45513" y="6106"/>
                </a:lnTo>
                <a:lnTo>
                  <a:pt x="45513" y="6106"/>
                </a:lnTo>
                <a:lnTo>
                  <a:pt x="45665" y="5955"/>
                </a:lnTo>
                <a:lnTo>
                  <a:pt x="45816" y="5822"/>
                </a:lnTo>
                <a:lnTo>
                  <a:pt x="46156" y="5577"/>
                </a:lnTo>
                <a:lnTo>
                  <a:pt x="46515" y="5369"/>
                </a:lnTo>
                <a:lnTo>
                  <a:pt x="46893" y="5180"/>
                </a:lnTo>
                <a:lnTo>
                  <a:pt x="47271" y="4991"/>
                </a:lnTo>
                <a:lnTo>
                  <a:pt x="47630" y="4783"/>
                </a:lnTo>
                <a:lnTo>
                  <a:pt x="47970" y="4556"/>
                </a:lnTo>
                <a:lnTo>
                  <a:pt x="48140" y="4424"/>
                </a:lnTo>
                <a:lnTo>
                  <a:pt x="48292" y="4291"/>
                </a:lnTo>
                <a:lnTo>
                  <a:pt x="48292" y="4291"/>
                </a:lnTo>
                <a:lnTo>
                  <a:pt x="48613" y="3951"/>
                </a:lnTo>
                <a:lnTo>
                  <a:pt x="48821" y="3743"/>
                </a:lnTo>
                <a:lnTo>
                  <a:pt x="49029" y="3497"/>
                </a:lnTo>
                <a:lnTo>
                  <a:pt x="49199" y="3271"/>
                </a:lnTo>
                <a:lnTo>
                  <a:pt x="49275" y="3138"/>
                </a:lnTo>
                <a:lnTo>
                  <a:pt x="49312" y="3025"/>
                </a:lnTo>
                <a:lnTo>
                  <a:pt x="49350" y="2930"/>
                </a:lnTo>
                <a:lnTo>
                  <a:pt x="49350" y="2836"/>
                </a:lnTo>
                <a:lnTo>
                  <a:pt x="49312" y="2741"/>
                </a:lnTo>
                <a:lnTo>
                  <a:pt x="49256" y="2666"/>
                </a:lnTo>
                <a:lnTo>
                  <a:pt x="49256" y="2666"/>
                </a:lnTo>
                <a:lnTo>
                  <a:pt x="49199" y="2647"/>
                </a:lnTo>
                <a:lnTo>
                  <a:pt x="49123" y="2647"/>
                </a:lnTo>
                <a:lnTo>
                  <a:pt x="49067" y="2666"/>
                </a:lnTo>
                <a:lnTo>
                  <a:pt x="48991" y="2704"/>
                </a:lnTo>
                <a:lnTo>
                  <a:pt x="48878" y="2836"/>
                </a:lnTo>
                <a:lnTo>
                  <a:pt x="48783" y="2987"/>
                </a:lnTo>
                <a:lnTo>
                  <a:pt x="48575" y="3346"/>
                </a:lnTo>
                <a:lnTo>
                  <a:pt x="48462" y="3497"/>
                </a:lnTo>
                <a:lnTo>
                  <a:pt x="48405" y="3554"/>
                </a:lnTo>
                <a:lnTo>
                  <a:pt x="48348" y="3592"/>
                </a:lnTo>
                <a:lnTo>
                  <a:pt x="48348" y="3592"/>
                </a:lnTo>
                <a:lnTo>
                  <a:pt x="48084" y="3857"/>
                </a:lnTo>
                <a:lnTo>
                  <a:pt x="47800" y="4102"/>
                </a:lnTo>
                <a:lnTo>
                  <a:pt x="47498" y="4310"/>
                </a:lnTo>
                <a:lnTo>
                  <a:pt x="47177" y="4518"/>
                </a:lnTo>
                <a:lnTo>
                  <a:pt x="46534" y="4877"/>
                </a:lnTo>
                <a:lnTo>
                  <a:pt x="45872" y="5236"/>
                </a:lnTo>
                <a:lnTo>
                  <a:pt x="45872" y="5236"/>
                </a:lnTo>
                <a:lnTo>
                  <a:pt x="45702" y="5331"/>
                </a:lnTo>
                <a:lnTo>
                  <a:pt x="45551" y="5425"/>
                </a:lnTo>
                <a:lnTo>
                  <a:pt x="45419" y="5558"/>
                </a:lnTo>
                <a:lnTo>
                  <a:pt x="45286" y="5690"/>
                </a:lnTo>
                <a:lnTo>
                  <a:pt x="45173" y="5822"/>
                </a:lnTo>
                <a:lnTo>
                  <a:pt x="45060" y="5973"/>
                </a:lnTo>
                <a:lnTo>
                  <a:pt x="44852" y="6276"/>
                </a:lnTo>
                <a:lnTo>
                  <a:pt x="44474" y="6937"/>
                </a:lnTo>
                <a:lnTo>
                  <a:pt x="44266" y="7240"/>
                </a:lnTo>
                <a:lnTo>
                  <a:pt x="44171" y="7391"/>
                </a:lnTo>
                <a:lnTo>
                  <a:pt x="44039" y="7542"/>
                </a:lnTo>
                <a:lnTo>
                  <a:pt x="44039" y="7542"/>
                </a:lnTo>
                <a:lnTo>
                  <a:pt x="43907" y="7693"/>
                </a:lnTo>
                <a:lnTo>
                  <a:pt x="43737" y="7845"/>
                </a:lnTo>
                <a:lnTo>
                  <a:pt x="43415" y="8128"/>
                </a:lnTo>
                <a:lnTo>
                  <a:pt x="43075" y="8393"/>
                </a:lnTo>
                <a:lnTo>
                  <a:pt x="42716" y="8638"/>
                </a:lnTo>
                <a:lnTo>
                  <a:pt x="42017" y="9111"/>
                </a:lnTo>
                <a:lnTo>
                  <a:pt x="41677" y="9376"/>
                </a:lnTo>
                <a:lnTo>
                  <a:pt x="41336" y="9659"/>
                </a:lnTo>
                <a:lnTo>
                  <a:pt x="41336" y="9659"/>
                </a:lnTo>
                <a:lnTo>
                  <a:pt x="40977" y="10056"/>
                </a:lnTo>
                <a:lnTo>
                  <a:pt x="40618" y="10415"/>
                </a:lnTo>
                <a:lnTo>
                  <a:pt x="40259" y="10755"/>
                </a:lnTo>
                <a:lnTo>
                  <a:pt x="39900" y="11058"/>
                </a:lnTo>
                <a:lnTo>
                  <a:pt x="39560" y="11322"/>
                </a:lnTo>
                <a:lnTo>
                  <a:pt x="39201" y="11568"/>
                </a:lnTo>
                <a:lnTo>
                  <a:pt x="38860" y="11795"/>
                </a:lnTo>
                <a:lnTo>
                  <a:pt x="38520" y="11984"/>
                </a:lnTo>
                <a:lnTo>
                  <a:pt x="38180" y="12154"/>
                </a:lnTo>
                <a:lnTo>
                  <a:pt x="37840" y="12286"/>
                </a:lnTo>
                <a:lnTo>
                  <a:pt x="37500" y="12400"/>
                </a:lnTo>
                <a:lnTo>
                  <a:pt x="37159" y="12494"/>
                </a:lnTo>
                <a:lnTo>
                  <a:pt x="36819" y="12551"/>
                </a:lnTo>
                <a:lnTo>
                  <a:pt x="36479" y="12608"/>
                </a:lnTo>
                <a:lnTo>
                  <a:pt x="36139" y="12626"/>
                </a:lnTo>
                <a:lnTo>
                  <a:pt x="35798" y="12645"/>
                </a:lnTo>
                <a:lnTo>
                  <a:pt x="35458" y="12626"/>
                </a:lnTo>
                <a:lnTo>
                  <a:pt x="35099" y="12589"/>
                </a:lnTo>
                <a:lnTo>
                  <a:pt x="34740" y="12532"/>
                </a:lnTo>
                <a:lnTo>
                  <a:pt x="34381" y="12475"/>
                </a:lnTo>
                <a:lnTo>
                  <a:pt x="34022" y="12400"/>
                </a:lnTo>
                <a:lnTo>
                  <a:pt x="33663" y="12305"/>
                </a:lnTo>
                <a:lnTo>
                  <a:pt x="32907" y="12059"/>
                </a:lnTo>
                <a:lnTo>
                  <a:pt x="32132" y="11776"/>
                </a:lnTo>
                <a:lnTo>
                  <a:pt x="31319" y="11455"/>
                </a:lnTo>
                <a:lnTo>
                  <a:pt x="30487" y="11077"/>
                </a:lnTo>
                <a:lnTo>
                  <a:pt x="29599" y="10699"/>
                </a:lnTo>
                <a:lnTo>
                  <a:pt x="29599" y="10699"/>
                </a:lnTo>
                <a:lnTo>
                  <a:pt x="29202" y="10547"/>
                </a:lnTo>
                <a:lnTo>
                  <a:pt x="28805" y="10377"/>
                </a:lnTo>
                <a:lnTo>
                  <a:pt x="28408" y="10207"/>
                </a:lnTo>
                <a:lnTo>
                  <a:pt x="28030" y="9999"/>
                </a:lnTo>
                <a:lnTo>
                  <a:pt x="27633" y="9754"/>
                </a:lnTo>
                <a:lnTo>
                  <a:pt x="27255" y="9508"/>
                </a:lnTo>
                <a:lnTo>
                  <a:pt x="26896" y="9243"/>
                </a:lnTo>
                <a:lnTo>
                  <a:pt x="26556" y="8941"/>
                </a:lnTo>
                <a:lnTo>
                  <a:pt x="26216" y="8638"/>
                </a:lnTo>
                <a:lnTo>
                  <a:pt x="25932" y="8298"/>
                </a:lnTo>
                <a:lnTo>
                  <a:pt x="25649" y="7958"/>
                </a:lnTo>
                <a:lnTo>
                  <a:pt x="25422" y="7599"/>
                </a:lnTo>
                <a:lnTo>
                  <a:pt x="25214" y="7221"/>
                </a:lnTo>
                <a:lnTo>
                  <a:pt x="25044" y="6824"/>
                </a:lnTo>
                <a:lnTo>
                  <a:pt x="24968" y="6616"/>
                </a:lnTo>
                <a:lnTo>
                  <a:pt x="24912" y="6408"/>
                </a:lnTo>
                <a:lnTo>
                  <a:pt x="24874" y="6200"/>
                </a:lnTo>
                <a:lnTo>
                  <a:pt x="24836" y="5973"/>
                </a:lnTo>
                <a:lnTo>
                  <a:pt x="24836" y="5973"/>
                </a:lnTo>
                <a:lnTo>
                  <a:pt x="24798" y="5482"/>
                </a:lnTo>
                <a:lnTo>
                  <a:pt x="24798" y="4991"/>
                </a:lnTo>
                <a:lnTo>
                  <a:pt x="24798" y="4480"/>
                </a:lnTo>
                <a:lnTo>
                  <a:pt x="24779" y="3989"/>
                </a:lnTo>
                <a:lnTo>
                  <a:pt x="24742" y="3497"/>
                </a:lnTo>
                <a:lnTo>
                  <a:pt x="24704" y="3252"/>
                </a:lnTo>
                <a:lnTo>
                  <a:pt x="24666" y="3006"/>
                </a:lnTo>
                <a:lnTo>
                  <a:pt x="24590" y="2779"/>
                </a:lnTo>
                <a:lnTo>
                  <a:pt x="24496" y="2552"/>
                </a:lnTo>
                <a:lnTo>
                  <a:pt x="24383" y="2326"/>
                </a:lnTo>
                <a:lnTo>
                  <a:pt x="24250" y="2118"/>
                </a:lnTo>
                <a:lnTo>
                  <a:pt x="24250" y="2118"/>
                </a:lnTo>
                <a:lnTo>
                  <a:pt x="24175" y="2080"/>
                </a:lnTo>
                <a:lnTo>
                  <a:pt x="24099" y="2042"/>
                </a:lnTo>
                <a:lnTo>
                  <a:pt x="24042" y="2042"/>
                </a:lnTo>
                <a:lnTo>
                  <a:pt x="23986" y="2061"/>
                </a:lnTo>
                <a:lnTo>
                  <a:pt x="23948" y="2099"/>
                </a:lnTo>
                <a:lnTo>
                  <a:pt x="23910" y="2137"/>
                </a:lnTo>
                <a:lnTo>
                  <a:pt x="23853" y="2250"/>
                </a:lnTo>
                <a:lnTo>
                  <a:pt x="23834" y="2382"/>
                </a:lnTo>
                <a:lnTo>
                  <a:pt x="23853" y="2439"/>
                </a:lnTo>
                <a:lnTo>
                  <a:pt x="23872" y="2515"/>
                </a:lnTo>
                <a:lnTo>
                  <a:pt x="23891" y="2571"/>
                </a:lnTo>
                <a:lnTo>
                  <a:pt x="23948" y="2609"/>
                </a:lnTo>
                <a:lnTo>
                  <a:pt x="24005" y="2647"/>
                </a:lnTo>
                <a:lnTo>
                  <a:pt x="24061" y="2666"/>
                </a:lnTo>
                <a:lnTo>
                  <a:pt x="24061" y="2666"/>
                </a:lnTo>
                <a:lnTo>
                  <a:pt x="24175" y="3006"/>
                </a:lnTo>
                <a:lnTo>
                  <a:pt x="24250" y="3346"/>
                </a:lnTo>
                <a:lnTo>
                  <a:pt x="24288" y="3705"/>
                </a:lnTo>
                <a:lnTo>
                  <a:pt x="24326" y="4064"/>
                </a:lnTo>
                <a:lnTo>
                  <a:pt x="24364" y="4783"/>
                </a:lnTo>
                <a:lnTo>
                  <a:pt x="24383" y="5501"/>
                </a:lnTo>
                <a:lnTo>
                  <a:pt x="24401" y="5860"/>
                </a:lnTo>
                <a:lnTo>
                  <a:pt x="24439" y="6219"/>
                </a:lnTo>
                <a:lnTo>
                  <a:pt x="24496" y="6559"/>
                </a:lnTo>
                <a:lnTo>
                  <a:pt x="24572" y="6900"/>
                </a:lnTo>
                <a:lnTo>
                  <a:pt x="24685" y="7240"/>
                </a:lnTo>
                <a:lnTo>
                  <a:pt x="24836" y="7561"/>
                </a:lnTo>
                <a:lnTo>
                  <a:pt x="24931" y="7712"/>
                </a:lnTo>
                <a:lnTo>
                  <a:pt x="25025" y="7863"/>
                </a:lnTo>
                <a:lnTo>
                  <a:pt x="25139" y="8015"/>
                </a:lnTo>
                <a:lnTo>
                  <a:pt x="25271" y="8147"/>
                </a:lnTo>
                <a:lnTo>
                  <a:pt x="25271" y="8147"/>
                </a:lnTo>
                <a:lnTo>
                  <a:pt x="25479" y="8449"/>
                </a:lnTo>
                <a:lnTo>
                  <a:pt x="25706" y="8714"/>
                </a:lnTo>
                <a:lnTo>
                  <a:pt x="25951" y="8979"/>
                </a:lnTo>
                <a:lnTo>
                  <a:pt x="26197" y="9224"/>
                </a:lnTo>
                <a:lnTo>
                  <a:pt x="26462" y="9470"/>
                </a:lnTo>
                <a:lnTo>
                  <a:pt x="26745" y="9678"/>
                </a:lnTo>
                <a:lnTo>
                  <a:pt x="27029" y="9886"/>
                </a:lnTo>
                <a:lnTo>
                  <a:pt x="27312" y="10094"/>
                </a:lnTo>
                <a:lnTo>
                  <a:pt x="27615" y="10264"/>
                </a:lnTo>
                <a:lnTo>
                  <a:pt x="27917" y="10453"/>
                </a:lnTo>
                <a:lnTo>
                  <a:pt x="28238" y="10604"/>
                </a:lnTo>
                <a:lnTo>
                  <a:pt x="28541" y="10755"/>
                </a:lnTo>
                <a:lnTo>
                  <a:pt x="29202" y="11039"/>
                </a:lnTo>
                <a:lnTo>
                  <a:pt x="29864" y="11284"/>
                </a:lnTo>
                <a:lnTo>
                  <a:pt x="29864" y="11284"/>
                </a:lnTo>
                <a:lnTo>
                  <a:pt x="30544" y="11606"/>
                </a:lnTo>
                <a:lnTo>
                  <a:pt x="31225" y="11889"/>
                </a:lnTo>
                <a:lnTo>
                  <a:pt x="31924" y="12173"/>
                </a:lnTo>
                <a:lnTo>
                  <a:pt x="32623" y="12437"/>
                </a:lnTo>
                <a:lnTo>
                  <a:pt x="33322" y="12664"/>
                </a:lnTo>
                <a:lnTo>
                  <a:pt x="34041" y="12853"/>
                </a:lnTo>
                <a:lnTo>
                  <a:pt x="34400" y="12929"/>
                </a:lnTo>
                <a:lnTo>
                  <a:pt x="34778" y="13004"/>
                </a:lnTo>
                <a:lnTo>
                  <a:pt x="35137" y="13061"/>
                </a:lnTo>
                <a:lnTo>
                  <a:pt x="35515" y="13099"/>
                </a:lnTo>
                <a:lnTo>
                  <a:pt x="35515" y="13099"/>
                </a:lnTo>
                <a:close/>
                <a:moveTo>
                  <a:pt x="44020" y="3894"/>
                </a:moveTo>
                <a:lnTo>
                  <a:pt x="44020" y="3894"/>
                </a:lnTo>
                <a:lnTo>
                  <a:pt x="43661" y="4386"/>
                </a:lnTo>
                <a:lnTo>
                  <a:pt x="43548" y="4575"/>
                </a:lnTo>
                <a:lnTo>
                  <a:pt x="43491" y="4688"/>
                </a:lnTo>
                <a:lnTo>
                  <a:pt x="43491" y="4688"/>
                </a:lnTo>
                <a:lnTo>
                  <a:pt x="43396" y="4953"/>
                </a:lnTo>
                <a:lnTo>
                  <a:pt x="43302" y="5217"/>
                </a:lnTo>
                <a:lnTo>
                  <a:pt x="43189" y="5463"/>
                </a:lnTo>
                <a:lnTo>
                  <a:pt x="43075" y="5709"/>
                </a:lnTo>
                <a:lnTo>
                  <a:pt x="42943" y="5936"/>
                </a:lnTo>
                <a:lnTo>
                  <a:pt x="42811" y="6144"/>
                </a:lnTo>
                <a:lnTo>
                  <a:pt x="42659" y="6351"/>
                </a:lnTo>
                <a:lnTo>
                  <a:pt x="42508" y="6559"/>
                </a:lnTo>
                <a:lnTo>
                  <a:pt x="42168" y="6956"/>
                </a:lnTo>
                <a:lnTo>
                  <a:pt x="41790" y="7315"/>
                </a:lnTo>
                <a:lnTo>
                  <a:pt x="41374" y="7656"/>
                </a:lnTo>
                <a:lnTo>
                  <a:pt x="40939" y="7996"/>
                </a:lnTo>
                <a:lnTo>
                  <a:pt x="40939" y="7996"/>
                </a:lnTo>
                <a:lnTo>
                  <a:pt x="40070" y="8903"/>
                </a:lnTo>
                <a:lnTo>
                  <a:pt x="39597" y="9357"/>
                </a:lnTo>
                <a:lnTo>
                  <a:pt x="39371" y="9565"/>
                </a:lnTo>
                <a:lnTo>
                  <a:pt x="39125" y="9772"/>
                </a:lnTo>
                <a:lnTo>
                  <a:pt x="38860" y="9961"/>
                </a:lnTo>
                <a:lnTo>
                  <a:pt x="38596" y="10132"/>
                </a:lnTo>
                <a:lnTo>
                  <a:pt x="38331" y="10283"/>
                </a:lnTo>
                <a:lnTo>
                  <a:pt x="38048" y="10415"/>
                </a:lnTo>
                <a:lnTo>
                  <a:pt x="37745" y="10528"/>
                </a:lnTo>
                <a:lnTo>
                  <a:pt x="37443" y="10604"/>
                </a:lnTo>
                <a:lnTo>
                  <a:pt x="37121" y="10642"/>
                </a:lnTo>
                <a:lnTo>
                  <a:pt x="36800" y="10642"/>
                </a:lnTo>
                <a:lnTo>
                  <a:pt x="36800" y="10642"/>
                </a:lnTo>
                <a:lnTo>
                  <a:pt x="36365" y="10585"/>
                </a:lnTo>
                <a:lnTo>
                  <a:pt x="35931" y="10547"/>
                </a:lnTo>
                <a:lnTo>
                  <a:pt x="35061" y="10491"/>
                </a:lnTo>
                <a:lnTo>
                  <a:pt x="34230" y="10434"/>
                </a:lnTo>
                <a:lnTo>
                  <a:pt x="33814" y="10396"/>
                </a:lnTo>
                <a:lnTo>
                  <a:pt x="33398" y="10339"/>
                </a:lnTo>
                <a:lnTo>
                  <a:pt x="33001" y="10283"/>
                </a:lnTo>
                <a:lnTo>
                  <a:pt x="32604" y="10188"/>
                </a:lnTo>
                <a:lnTo>
                  <a:pt x="32207" y="10075"/>
                </a:lnTo>
                <a:lnTo>
                  <a:pt x="31829" y="9924"/>
                </a:lnTo>
                <a:lnTo>
                  <a:pt x="31451" y="9735"/>
                </a:lnTo>
                <a:lnTo>
                  <a:pt x="31092" y="9508"/>
                </a:lnTo>
                <a:lnTo>
                  <a:pt x="30903" y="9376"/>
                </a:lnTo>
                <a:lnTo>
                  <a:pt x="30733" y="9224"/>
                </a:lnTo>
                <a:lnTo>
                  <a:pt x="30563" y="9073"/>
                </a:lnTo>
                <a:lnTo>
                  <a:pt x="30393" y="8903"/>
                </a:lnTo>
                <a:lnTo>
                  <a:pt x="30393" y="8903"/>
                </a:lnTo>
                <a:lnTo>
                  <a:pt x="29731" y="8449"/>
                </a:lnTo>
                <a:lnTo>
                  <a:pt x="29070" y="8015"/>
                </a:lnTo>
                <a:lnTo>
                  <a:pt x="28749" y="7807"/>
                </a:lnTo>
                <a:lnTo>
                  <a:pt x="28427" y="7580"/>
                </a:lnTo>
                <a:lnTo>
                  <a:pt x="28125" y="7334"/>
                </a:lnTo>
                <a:lnTo>
                  <a:pt x="27841" y="7089"/>
                </a:lnTo>
                <a:lnTo>
                  <a:pt x="27577" y="6843"/>
                </a:lnTo>
                <a:lnTo>
                  <a:pt x="27350" y="6559"/>
                </a:lnTo>
                <a:lnTo>
                  <a:pt x="27142" y="6257"/>
                </a:lnTo>
                <a:lnTo>
                  <a:pt x="26953" y="5936"/>
                </a:lnTo>
                <a:lnTo>
                  <a:pt x="26802" y="5595"/>
                </a:lnTo>
                <a:lnTo>
                  <a:pt x="26745" y="5406"/>
                </a:lnTo>
                <a:lnTo>
                  <a:pt x="26707" y="5217"/>
                </a:lnTo>
                <a:lnTo>
                  <a:pt x="26651" y="5010"/>
                </a:lnTo>
                <a:lnTo>
                  <a:pt x="26632" y="4802"/>
                </a:lnTo>
                <a:lnTo>
                  <a:pt x="26613" y="4594"/>
                </a:lnTo>
                <a:lnTo>
                  <a:pt x="26613" y="4367"/>
                </a:lnTo>
                <a:lnTo>
                  <a:pt x="26613" y="4367"/>
                </a:lnTo>
                <a:lnTo>
                  <a:pt x="26575" y="4272"/>
                </a:lnTo>
                <a:lnTo>
                  <a:pt x="26575" y="4159"/>
                </a:lnTo>
                <a:lnTo>
                  <a:pt x="26556" y="3894"/>
                </a:lnTo>
                <a:lnTo>
                  <a:pt x="26556" y="3894"/>
                </a:lnTo>
                <a:lnTo>
                  <a:pt x="26556" y="3441"/>
                </a:lnTo>
                <a:lnTo>
                  <a:pt x="26556" y="3214"/>
                </a:lnTo>
                <a:lnTo>
                  <a:pt x="26537" y="3006"/>
                </a:lnTo>
                <a:lnTo>
                  <a:pt x="26499" y="2817"/>
                </a:lnTo>
                <a:lnTo>
                  <a:pt x="26462" y="2666"/>
                </a:lnTo>
                <a:lnTo>
                  <a:pt x="26424" y="2609"/>
                </a:lnTo>
                <a:lnTo>
                  <a:pt x="26386" y="2571"/>
                </a:lnTo>
                <a:lnTo>
                  <a:pt x="26329" y="2534"/>
                </a:lnTo>
                <a:lnTo>
                  <a:pt x="26273" y="2534"/>
                </a:lnTo>
                <a:lnTo>
                  <a:pt x="26273" y="2534"/>
                </a:lnTo>
                <a:lnTo>
                  <a:pt x="26216" y="2534"/>
                </a:lnTo>
                <a:lnTo>
                  <a:pt x="26159" y="2571"/>
                </a:lnTo>
                <a:lnTo>
                  <a:pt x="26121" y="2609"/>
                </a:lnTo>
                <a:lnTo>
                  <a:pt x="26084" y="2647"/>
                </a:lnTo>
                <a:lnTo>
                  <a:pt x="26065" y="2760"/>
                </a:lnTo>
                <a:lnTo>
                  <a:pt x="26065" y="2893"/>
                </a:lnTo>
                <a:lnTo>
                  <a:pt x="26065" y="2893"/>
                </a:lnTo>
                <a:lnTo>
                  <a:pt x="26065" y="3403"/>
                </a:lnTo>
                <a:lnTo>
                  <a:pt x="26084" y="3894"/>
                </a:lnTo>
                <a:lnTo>
                  <a:pt x="26084" y="3894"/>
                </a:lnTo>
                <a:lnTo>
                  <a:pt x="26140" y="4405"/>
                </a:lnTo>
                <a:lnTo>
                  <a:pt x="26197" y="4896"/>
                </a:lnTo>
                <a:lnTo>
                  <a:pt x="26292" y="5312"/>
                </a:lnTo>
                <a:lnTo>
                  <a:pt x="26405" y="5709"/>
                </a:lnTo>
                <a:lnTo>
                  <a:pt x="26537" y="6068"/>
                </a:lnTo>
                <a:lnTo>
                  <a:pt x="26707" y="6408"/>
                </a:lnTo>
                <a:lnTo>
                  <a:pt x="26896" y="6711"/>
                </a:lnTo>
                <a:lnTo>
                  <a:pt x="27123" y="7013"/>
                </a:lnTo>
                <a:lnTo>
                  <a:pt x="27369" y="7278"/>
                </a:lnTo>
                <a:lnTo>
                  <a:pt x="27652" y="7542"/>
                </a:lnTo>
                <a:lnTo>
                  <a:pt x="27974" y="7807"/>
                </a:lnTo>
                <a:lnTo>
                  <a:pt x="28314" y="8071"/>
                </a:lnTo>
                <a:lnTo>
                  <a:pt x="28711" y="8336"/>
                </a:lnTo>
                <a:lnTo>
                  <a:pt x="29127" y="8620"/>
                </a:lnTo>
                <a:lnTo>
                  <a:pt x="30072" y="9224"/>
                </a:lnTo>
                <a:lnTo>
                  <a:pt x="30072" y="9224"/>
                </a:lnTo>
                <a:lnTo>
                  <a:pt x="30450" y="9565"/>
                </a:lnTo>
                <a:lnTo>
                  <a:pt x="30828" y="9867"/>
                </a:lnTo>
                <a:lnTo>
                  <a:pt x="31206" y="10113"/>
                </a:lnTo>
                <a:lnTo>
                  <a:pt x="31603" y="10321"/>
                </a:lnTo>
                <a:lnTo>
                  <a:pt x="31981" y="10472"/>
                </a:lnTo>
                <a:lnTo>
                  <a:pt x="32377" y="10604"/>
                </a:lnTo>
                <a:lnTo>
                  <a:pt x="32774" y="10699"/>
                </a:lnTo>
                <a:lnTo>
                  <a:pt x="33190" y="10774"/>
                </a:lnTo>
                <a:lnTo>
                  <a:pt x="33606" y="10831"/>
                </a:lnTo>
                <a:lnTo>
                  <a:pt x="34022" y="10869"/>
                </a:lnTo>
                <a:lnTo>
                  <a:pt x="34872" y="10925"/>
                </a:lnTo>
                <a:lnTo>
                  <a:pt x="35780" y="10982"/>
                </a:lnTo>
                <a:lnTo>
                  <a:pt x="36233" y="11039"/>
                </a:lnTo>
                <a:lnTo>
                  <a:pt x="36706" y="11095"/>
                </a:lnTo>
                <a:lnTo>
                  <a:pt x="36706" y="11095"/>
                </a:lnTo>
                <a:lnTo>
                  <a:pt x="37065" y="11095"/>
                </a:lnTo>
                <a:lnTo>
                  <a:pt x="37405" y="11058"/>
                </a:lnTo>
                <a:lnTo>
                  <a:pt x="37745" y="11001"/>
                </a:lnTo>
                <a:lnTo>
                  <a:pt x="38067" y="10906"/>
                </a:lnTo>
                <a:lnTo>
                  <a:pt x="38369" y="10774"/>
                </a:lnTo>
                <a:lnTo>
                  <a:pt x="38671" y="10623"/>
                </a:lnTo>
                <a:lnTo>
                  <a:pt x="38955" y="10434"/>
                </a:lnTo>
                <a:lnTo>
                  <a:pt x="39238" y="10245"/>
                </a:lnTo>
                <a:lnTo>
                  <a:pt x="39503" y="10037"/>
                </a:lnTo>
                <a:lnTo>
                  <a:pt x="39768" y="9810"/>
                </a:lnTo>
                <a:lnTo>
                  <a:pt x="40278" y="9338"/>
                </a:lnTo>
                <a:lnTo>
                  <a:pt x="40769" y="8846"/>
                </a:lnTo>
                <a:lnTo>
                  <a:pt x="41223" y="8355"/>
                </a:lnTo>
                <a:lnTo>
                  <a:pt x="41223" y="8355"/>
                </a:lnTo>
                <a:lnTo>
                  <a:pt x="41639" y="8015"/>
                </a:lnTo>
                <a:lnTo>
                  <a:pt x="42055" y="7674"/>
                </a:lnTo>
                <a:lnTo>
                  <a:pt x="42433" y="7315"/>
                </a:lnTo>
                <a:lnTo>
                  <a:pt x="42792" y="6937"/>
                </a:lnTo>
                <a:lnTo>
                  <a:pt x="42962" y="6729"/>
                </a:lnTo>
                <a:lnTo>
                  <a:pt x="43113" y="6522"/>
                </a:lnTo>
                <a:lnTo>
                  <a:pt x="43264" y="6314"/>
                </a:lnTo>
                <a:lnTo>
                  <a:pt x="43396" y="6087"/>
                </a:lnTo>
                <a:lnTo>
                  <a:pt x="43510" y="5841"/>
                </a:lnTo>
                <a:lnTo>
                  <a:pt x="43623" y="5614"/>
                </a:lnTo>
                <a:lnTo>
                  <a:pt x="43718" y="5350"/>
                </a:lnTo>
                <a:lnTo>
                  <a:pt x="43793" y="5104"/>
                </a:lnTo>
                <a:lnTo>
                  <a:pt x="43793" y="5104"/>
                </a:lnTo>
                <a:lnTo>
                  <a:pt x="43963" y="4764"/>
                </a:lnTo>
                <a:lnTo>
                  <a:pt x="44152" y="4461"/>
                </a:lnTo>
                <a:lnTo>
                  <a:pt x="44360" y="4178"/>
                </a:lnTo>
                <a:lnTo>
                  <a:pt x="44587" y="3894"/>
                </a:lnTo>
                <a:lnTo>
                  <a:pt x="44587" y="3894"/>
                </a:lnTo>
                <a:lnTo>
                  <a:pt x="44852" y="3573"/>
                </a:lnTo>
                <a:lnTo>
                  <a:pt x="45135" y="3252"/>
                </a:lnTo>
                <a:lnTo>
                  <a:pt x="45702" y="2628"/>
                </a:lnTo>
                <a:lnTo>
                  <a:pt x="45702" y="2628"/>
                </a:lnTo>
                <a:lnTo>
                  <a:pt x="45721" y="2458"/>
                </a:lnTo>
                <a:lnTo>
                  <a:pt x="45721" y="2345"/>
                </a:lnTo>
                <a:lnTo>
                  <a:pt x="45683" y="2269"/>
                </a:lnTo>
                <a:lnTo>
                  <a:pt x="45665" y="2250"/>
                </a:lnTo>
                <a:lnTo>
                  <a:pt x="45627" y="2250"/>
                </a:lnTo>
                <a:lnTo>
                  <a:pt x="45551" y="2250"/>
                </a:lnTo>
                <a:lnTo>
                  <a:pt x="45457" y="2307"/>
                </a:lnTo>
                <a:lnTo>
                  <a:pt x="45343" y="2382"/>
                </a:lnTo>
                <a:lnTo>
                  <a:pt x="45211" y="2496"/>
                </a:lnTo>
                <a:lnTo>
                  <a:pt x="44927" y="2779"/>
                </a:lnTo>
                <a:lnTo>
                  <a:pt x="44606" y="3138"/>
                </a:lnTo>
                <a:lnTo>
                  <a:pt x="44304" y="3516"/>
                </a:lnTo>
                <a:lnTo>
                  <a:pt x="44020" y="3894"/>
                </a:lnTo>
                <a:lnTo>
                  <a:pt x="44020" y="3894"/>
                </a:lnTo>
                <a:close/>
                <a:moveTo>
                  <a:pt x="40977" y="4329"/>
                </a:moveTo>
                <a:lnTo>
                  <a:pt x="40977" y="4329"/>
                </a:lnTo>
                <a:lnTo>
                  <a:pt x="40694" y="4802"/>
                </a:lnTo>
                <a:lnTo>
                  <a:pt x="40391" y="5255"/>
                </a:lnTo>
                <a:lnTo>
                  <a:pt x="40070" y="5690"/>
                </a:lnTo>
                <a:lnTo>
                  <a:pt x="39711" y="6106"/>
                </a:lnTo>
                <a:lnTo>
                  <a:pt x="39711" y="6106"/>
                </a:lnTo>
                <a:lnTo>
                  <a:pt x="39446" y="6465"/>
                </a:lnTo>
                <a:lnTo>
                  <a:pt x="39182" y="6786"/>
                </a:lnTo>
                <a:lnTo>
                  <a:pt x="38898" y="7089"/>
                </a:lnTo>
                <a:lnTo>
                  <a:pt x="38615" y="7353"/>
                </a:lnTo>
                <a:lnTo>
                  <a:pt x="38312" y="7599"/>
                </a:lnTo>
                <a:lnTo>
                  <a:pt x="38010" y="7807"/>
                </a:lnTo>
                <a:lnTo>
                  <a:pt x="37689" y="7996"/>
                </a:lnTo>
                <a:lnTo>
                  <a:pt x="37367" y="8128"/>
                </a:lnTo>
                <a:lnTo>
                  <a:pt x="37027" y="8223"/>
                </a:lnTo>
                <a:lnTo>
                  <a:pt x="36687" y="8298"/>
                </a:lnTo>
                <a:lnTo>
                  <a:pt x="36328" y="8317"/>
                </a:lnTo>
                <a:lnTo>
                  <a:pt x="35950" y="8298"/>
                </a:lnTo>
                <a:lnTo>
                  <a:pt x="35553" y="8260"/>
                </a:lnTo>
                <a:lnTo>
                  <a:pt x="35156" y="8147"/>
                </a:lnTo>
                <a:lnTo>
                  <a:pt x="34740" y="8015"/>
                </a:lnTo>
                <a:lnTo>
                  <a:pt x="34305" y="7826"/>
                </a:lnTo>
                <a:lnTo>
                  <a:pt x="34305" y="7826"/>
                </a:lnTo>
                <a:lnTo>
                  <a:pt x="33946" y="7656"/>
                </a:lnTo>
                <a:lnTo>
                  <a:pt x="33568" y="7504"/>
                </a:lnTo>
                <a:lnTo>
                  <a:pt x="32774" y="7202"/>
                </a:lnTo>
                <a:lnTo>
                  <a:pt x="32377" y="7051"/>
                </a:lnTo>
                <a:lnTo>
                  <a:pt x="31981" y="6881"/>
                </a:lnTo>
                <a:lnTo>
                  <a:pt x="31603" y="6711"/>
                </a:lnTo>
                <a:lnTo>
                  <a:pt x="31243" y="6503"/>
                </a:lnTo>
                <a:lnTo>
                  <a:pt x="30922" y="6295"/>
                </a:lnTo>
                <a:lnTo>
                  <a:pt x="30620" y="6049"/>
                </a:lnTo>
                <a:lnTo>
                  <a:pt x="30469" y="5936"/>
                </a:lnTo>
                <a:lnTo>
                  <a:pt x="30355" y="5784"/>
                </a:lnTo>
                <a:lnTo>
                  <a:pt x="30242" y="5652"/>
                </a:lnTo>
                <a:lnTo>
                  <a:pt x="30147" y="5482"/>
                </a:lnTo>
                <a:lnTo>
                  <a:pt x="30053" y="5331"/>
                </a:lnTo>
                <a:lnTo>
                  <a:pt x="29977" y="5161"/>
                </a:lnTo>
                <a:lnTo>
                  <a:pt x="29920" y="4972"/>
                </a:lnTo>
                <a:lnTo>
                  <a:pt x="29883" y="4783"/>
                </a:lnTo>
                <a:lnTo>
                  <a:pt x="29845" y="4575"/>
                </a:lnTo>
                <a:lnTo>
                  <a:pt x="29845" y="4348"/>
                </a:lnTo>
                <a:lnTo>
                  <a:pt x="29845" y="4121"/>
                </a:lnTo>
                <a:lnTo>
                  <a:pt x="29864" y="3894"/>
                </a:lnTo>
                <a:lnTo>
                  <a:pt x="29864" y="3894"/>
                </a:lnTo>
                <a:lnTo>
                  <a:pt x="29920" y="3592"/>
                </a:lnTo>
                <a:lnTo>
                  <a:pt x="29920" y="3592"/>
                </a:lnTo>
                <a:lnTo>
                  <a:pt x="30015" y="3516"/>
                </a:lnTo>
                <a:lnTo>
                  <a:pt x="30053" y="3422"/>
                </a:lnTo>
                <a:lnTo>
                  <a:pt x="30072" y="3365"/>
                </a:lnTo>
                <a:lnTo>
                  <a:pt x="30072" y="3290"/>
                </a:lnTo>
                <a:lnTo>
                  <a:pt x="30053" y="3233"/>
                </a:lnTo>
                <a:lnTo>
                  <a:pt x="30015" y="3195"/>
                </a:lnTo>
                <a:lnTo>
                  <a:pt x="29958" y="3176"/>
                </a:lnTo>
                <a:lnTo>
                  <a:pt x="29883" y="3157"/>
                </a:lnTo>
                <a:lnTo>
                  <a:pt x="29807" y="3157"/>
                </a:lnTo>
                <a:lnTo>
                  <a:pt x="29731" y="3195"/>
                </a:lnTo>
                <a:lnTo>
                  <a:pt x="29656" y="3233"/>
                </a:lnTo>
                <a:lnTo>
                  <a:pt x="29580" y="3308"/>
                </a:lnTo>
                <a:lnTo>
                  <a:pt x="29523" y="3422"/>
                </a:lnTo>
                <a:lnTo>
                  <a:pt x="29467" y="3535"/>
                </a:lnTo>
                <a:lnTo>
                  <a:pt x="29410" y="3705"/>
                </a:lnTo>
                <a:lnTo>
                  <a:pt x="29391" y="3894"/>
                </a:lnTo>
                <a:lnTo>
                  <a:pt x="29391" y="3894"/>
                </a:lnTo>
                <a:lnTo>
                  <a:pt x="29372" y="4178"/>
                </a:lnTo>
                <a:lnTo>
                  <a:pt x="29410" y="4537"/>
                </a:lnTo>
                <a:lnTo>
                  <a:pt x="29505" y="4972"/>
                </a:lnTo>
                <a:lnTo>
                  <a:pt x="29637" y="5463"/>
                </a:lnTo>
                <a:lnTo>
                  <a:pt x="29637" y="5463"/>
                </a:lnTo>
                <a:lnTo>
                  <a:pt x="29769" y="5728"/>
                </a:lnTo>
                <a:lnTo>
                  <a:pt x="29920" y="5973"/>
                </a:lnTo>
                <a:lnTo>
                  <a:pt x="30091" y="6181"/>
                </a:lnTo>
                <a:lnTo>
                  <a:pt x="30261" y="6389"/>
                </a:lnTo>
                <a:lnTo>
                  <a:pt x="30469" y="6559"/>
                </a:lnTo>
                <a:lnTo>
                  <a:pt x="30695" y="6729"/>
                </a:lnTo>
                <a:lnTo>
                  <a:pt x="30922" y="6881"/>
                </a:lnTo>
                <a:lnTo>
                  <a:pt x="31149" y="7013"/>
                </a:lnTo>
                <a:lnTo>
                  <a:pt x="31414" y="7145"/>
                </a:lnTo>
                <a:lnTo>
                  <a:pt x="31659" y="7259"/>
                </a:lnTo>
                <a:lnTo>
                  <a:pt x="32188" y="7467"/>
                </a:lnTo>
                <a:lnTo>
                  <a:pt x="32718" y="7656"/>
                </a:lnTo>
                <a:lnTo>
                  <a:pt x="33228" y="7826"/>
                </a:lnTo>
                <a:lnTo>
                  <a:pt x="33228" y="7826"/>
                </a:lnTo>
                <a:lnTo>
                  <a:pt x="33927" y="8128"/>
                </a:lnTo>
                <a:lnTo>
                  <a:pt x="34268" y="8279"/>
                </a:lnTo>
                <a:lnTo>
                  <a:pt x="34608" y="8431"/>
                </a:lnTo>
                <a:lnTo>
                  <a:pt x="34967" y="8563"/>
                </a:lnTo>
                <a:lnTo>
                  <a:pt x="35326" y="8657"/>
                </a:lnTo>
                <a:lnTo>
                  <a:pt x="35685" y="8733"/>
                </a:lnTo>
                <a:lnTo>
                  <a:pt x="35874" y="8752"/>
                </a:lnTo>
                <a:lnTo>
                  <a:pt x="36063" y="8752"/>
                </a:lnTo>
                <a:lnTo>
                  <a:pt x="36063" y="8752"/>
                </a:lnTo>
                <a:lnTo>
                  <a:pt x="36365" y="8771"/>
                </a:lnTo>
                <a:lnTo>
                  <a:pt x="36630" y="8752"/>
                </a:lnTo>
                <a:lnTo>
                  <a:pt x="36914" y="8714"/>
                </a:lnTo>
                <a:lnTo>
                  <a:pt x="37178" y="8657"/>
                </a:lnTo>
                <a:lnTo>
                  <a:pt x="37443" y="8582"/>
                </a:lnTo>
                <a:lnTo>
                  <a:pt x="37689" y="8487"/>
                </a:lnTo>
                <a:lnTo>
                  <a:pt x="37934" y="8374"/>
                </a:lnTo>
                <a:lnTo>
                  <a:pt x="38180" y="8260"/>
                </a:lnTo>
                <a:lnTo>
                  <a:pt x="38407" y="8109"/>
                </a:lnTo>
                <a:lnTo>
                  <a:pt x="38634" y="7958"/>
                </a:lnTo>
                <a:lnTo>
                  <a:pt x="38841" y="7769"/>
                </a:lnTo>
                <a:lnTo>
                  <a:pt x="39049" y="7599"/>
                </a:lnTo>
                <a:lnTo>
                  <a:pt x="39238" y="7391"/>
                </a:lnTo>
                <a:lnTo>
                  <a:pt x="39427" y="7183"/>
                </a:lnTo>
                <a:lnTo>
                  <a:pt x="39597" y="6956"/>
                </a:lnTo>
                <a:lnTo>
                  <a:pt x="39749" y="6729"/>
                </a:lnTo>
                <a:lnTo>
                  <a:pt x="39749" y="6729"/>
                </a:lnTo>
                <a:lnTo>
                  <a:pt x="40202" y="6238"/>
                </a:lnTo>
                <a:lnTo>
                  <a:pt x="40618" y="5709"/>
                </a:lnTo>
                <a:lnTo>
                  <a:pt x="40826" y="5444"/>
                </a:lnTo>
                <a:lnTo>
                  <a:pt x="41015" y="5161"/>
                </a:lnTo>
                <a:lnTo>
                  <a:pt x="41185" y="4858"/>
                </a:lnTo>
                <a:lnTo>
                  <a:pt x="41355" y="4556"/>
                </a:lnTo>
                <a:lnTo>
                  <a:pt x="41355" y="4556"/>
                </a:lnTo>
                <a:lnTo>
                  <a:pt x="41393" y="4480"/>
                </a:lnTo>
                <a:lnTo>
                  <a:pt x="41374" y="4386"/>
                </a:lnTo>
                <a:lnTo>
                  <a:pt x="41336" y="4310"/>
                </a:lnTo>
                <a:lnTo>
                  <a:pt x="41280" y="4253"/>
                </a:lnTo>
                <a:lnTo>
                  <a:pt x="41204" y="4235"/>
                </a:lnTo>
                <a:lnTo>
                  <a:pt x="41109" y="4235"/>
                </a:lnTo>
                <a:lnTo>
                  <a:pt x="41034" y="4272"/>
                </a:lnTo>
                <a:lnTo>
                  <a:pt x="40977" y="4329"/>
                </a:lnTo>
                <a:lnTo>
                  <a:pt x="40977" y="4329"/>
                </a:lnTo>
                <a:close/>
                <a:moveTo>
                  <a:pt x="40089" y="2628"/>
                </a:moveTo>
                <a:lnTo>
                  <a:pt x="40089" y="2628"/>
                </a:lnTo>
                <a:lnTo>
                  <a:pt x="39994" y="2609"/>
                </a:lnTo>
                <a:lnTo>
                  <a:pt x="39919" y="2628"/>
                </a:lnTo>
                <a:lnTo>
                  <a:pt x="39843" y="2666"/>
                </a:lnTo>
                <a:lnTo>
                  <a:pt x="39786" y="2741"/>
                </a:lnTo>
                <a:lnTo>
                  <a:pt x="39786" y="2741"/>
                </a:lnTo>
                <a:lnTo>
                  <a:pt x="39635" y="3025"/>
                </a:lnTo>
                <a:lnTo>
                  <a:pt x="39522" y="3308"/>
                </a:lnTo>
                <a:lnTo>
                  <a:pt x="39408" y="3592"/>
                </a:lnTo>
                <a:lnTo>
                  <a:pt x="39314" y="3894"/>
                </a:lnTo>
                <a:lnTo>
                  <a:pt x="39314" y="3894"/>
                </a:lnTo>
                <a:lnTo>
                  <a:pt x="39087" y="4650"/>
                </a:lnTo>
                <a:lnTo>
                  <a:pt x="38955" y="5028"/>
                </a:lnTo>
                <a:lnTo>
                  <a:pt x="38804" y="5369"/>
                </a:lnTo>
                <a:lnTo>
                  <a:pt x="38709" y="5539"/>
                </a:lnTo>
                <a:lnTo>
                  <a:pt x="38615" y="5690"/>
                </a:lnTo>
                <a:lnTo>
                  <a:pt x="38501" y="5841"/>
                </a:lnTo>
                <a:lnTo>
                  <a:pt x="38369" y="5992"/>
                </a:lnTo>
                <a:lnTo>
                  <a:pt x="38218" y="6106"/>
                </a:lnTo>
                <a:lnTo>
                  <a:pt x="38048" y="6238"/>
                </a:lnTo>
                <a:lnTo>
                  <a:pt x="37878" y="6351"/>
                </a:lnTo>
                <a:lnTo>
                  <a:pt x="37670" y="6446"/>
                </a:lnTo>
                <a:lnTo>
                  <a:pt x="37670" y="6446"/>
                </a:lnTo>
                <a:lnTo>
                  <a:pt x="37329" y="6597"/>
                </a:lnTo>
                <a:lnTo>
                  <a:pt x="36989" y="6711"/>
                </a:lnTo>
                <a:lnTo>
                  <a:pt x="36630" y="6805"/>
                </a:lnTo>
                <a:lnTo>
                  <a:pt x="36271" y="6862"/>
                </a:lnTo>
                <a:lnTo>
                  <a:pt x="35912" y="6900"/>
                </a:lnTo>
                <a:lnTo>
                  <a:pt x="35553" y="6900"/>
                </a:lnTo>
                <a:lnTo>
                  <a:pt x="35194" y="6881"/>
                </a:lnTo>
                <a:lnTo>
                  <a:pt x="34835" y="6843"/>
                </a:lnTo>
                <a:lnTo>
                  <a:pt x="34475" y="6767"/>
                </a:lnTo>
                <a:lnTo>
                  <a:pt x="34116" y="6673"/>
                </a:lnTo>
                <a:lnTo>
                  <a:pt x="33776" y="6559"/>
                </a:lnTo>
                <a:lnTo>
                  <a:pt x="33436" y="6427"/>
                </a:lnTo>
                <a:lnTo>
                  <a:pt x="33096" y="6276"/>
                </a:lnTo>
                <a:lnTo>
                  <a:pt x="32774" y="6106"/>
                </a:lnTo>
                <a:lnTo>
                  <a:pt x="32472" y="5917"/>
                </a:lnTo>
                <a:lnTo>
                  <a:pt x="32188" y="5709"/>
                </a:lnTo>
                <a:lnTo>
                  <a:pt x="32188" y="5709"/>
                </a:lnTo>
                <a:lnTo>
                  <a:pt x="31999" y="5520"/>
                </a:lnTo>
                <a:lnTo>
                  <a:pt x="31829" y="5331"/>
                </a:lnTo>
                <a:lnTo>
                  <a:pt x="31678" y="5123"/>
                </a:lnTo>
                <a:lnTo>
                  <a:pt x="31546" y="4896"/>
                </a:lnTo>
                <a:lnTo>
                  <a:pt x="31451" y="4650"/>
                </a:lnTo>
                <a:lnTo>
                  <a:pt x="31376" y="4405"/>
                </a:lnTo>
                <a:lnTo>
                  <a:pt x="31300" y="4140"/>
                </a:lnTo>
                <a:lnTo>
                  <a:pt x="31243" y="3894"/>
                </a:lnTo>
                <a:lnTo>
                  <a:pt x="31243" y="3894"/>
                </a:lnTo>
                <a:lnTo>
                  <a:pt x="31187" y="3479"/>
                </a:lnTo>
                <a:lnTo>
                  <a:pt x="31149" y="3063"/>
                </a:lnTo>
                <a:lnTo>
                  <a:pt x="31149" y="3063"/>
                </a:lnTo>
                <a:lnTo>
                  <a:pt x="31206" y="3006"/>
                </a:lnTo>
                <a:lnTo>
                  <a:pt x="31243" y="2930"/>
                </a:lnTo>
                <a:lnTo>
                  <a:pt x="31225" y="2836"/>
                </a:lnTo>
                <a:lnTo>
                  <a:pt x="31206" y="2779"/>
                </a:lnTo>
                <a:lnTo>
                  <a:pt x="31149" y="2704"/>
                </a:lnTo>
                <a:lnTo>
                  <a:pt x="31092" y="2666"/>
                </a:lnTo>
                <a:lnTo>
                  <a:pt x="31017" y="2647"/>
                </a:lnTo>
                <a:lnTo>
                  <a:pt x="30922" y="2647"/>
                </a:lnTo>
                <a:lnTo>
                  <a:pt x="30922" y="2647"/>
                </a:lnTo>
                <a:lnTo>
                  <a:pt x="30809" y="2760"/>
                </a:lnTo>
                <a:lnTo>
                  <a:pt x="30733" y="2874"/>
                </a:lnTo>
                <a:lnTo>
                  <a:pt x="30695" y="3025"/>
                </a:lnTo>
                <a:lnTo>
                  <a:pt x="30676" y="3176"/>
                </a:lnTo>
                <a:lnTo>
                  <a:pt x="30676" y="3346"/>
                </a:lnTo>
                <a:lnTo>
                  <a:pt x="30714" y="3516"/>
                </a:lnTo>
                <a:lnTo>
                  <a:pt x="30790" y="3894"/>
                </a:lnTo>
                <a:lnTo>
                  <a:pt x="30790" y="3894"/>
                </a:lnTo>
                <a:lnTo>
                  <a:pt x="30903" y="4291"/>
                </a:lnTo>
                <a:lnTo>
                  <a:pt x="30941" y="4480"/>
                </a:lnTo>
                <a:lnTo>
                  <a:pt x="30979" y="4650"/>
                </a:lnTo>
                <a:lnTo>
                  <a:pt x="30979" y="4650"/>
                </a:lnTo>
                <a:lnTo>
                  <a:pt x="31092" y="4972"/>
                </a:lnTo>
                <a:lnTo>
                  <a:pt x="31243" y="5274"/>
                </a:lnTo>
                <a:lnTo>
                  <a:pt x="31414" y="5539"/>
                </a:lnTo>
                <a:lnTo>
                  <a:pt x="31621" y="5784"/>
                </a:lnTo>
                <a:lnTo>
                  <a:pt x="31848" y="6011"/>
                </a:lnTo>
                <a:lnTo>
                  <a:pt x="32113" y="6219"/>
                </a:lnTo>
                <a:lnTo>
                  <a:pt x="32377" y="6408"/>
                </a:lnTo>
                <a:lnTo>
                  <a:pt x="32661" y="6578"/>
                </a:lnTo>
                <a:lnTo>
                  <a:pt x="32963" y="6729"/>
                </a:lnTo>
                <a:lnTo>
                  <a:pt x="33266" y="6843"/>
                </a:lnTo>
                <a:lnTo>
                  <a:pt x="33587" y="6975"/>
                </a:lnTo>
                <a:lnTo>
                  <a:pt x="33908" y="7070"/>
                </a:lnTo>
                <a:lnTo>
                  <a:pt x="34249" y="7164"/>
                </a:lnTo>
                <a:lnTo>
                  <a:pt x="34570" y="7240"/>
                </a:lnTo>
                <a:lnTo>
                  <a:pt x="35194" y="7372"/>
                </a:lnTo>
                <a:lnTo>
                  <a:pt x="35194" y="7372"/>
                </a:lnTo>
                <a:lnTo>
                  <a:pt x="35496" y="7372"/>
                </a:lnTo>
                <a:lnTo>
                  <a:pt x="35780" y="7353"/>
                </a:lnTo>
                <a:lnTo>
                  <a:pt x="36082" y="7334"/>
                </a:lnTo>
                <a:lnTo>
                  <a:pt x="36384" y="7296"/>
                </a:lnTo>
                <a:lnTo>
                  <a:pt x="36687" y="7240"/>
                </a:lnTo>
                <a:lnTo>
                  <a:pt x="36970" y="7183"/>
                </a:lnTo>
                <a:lnTo>
                  <a:pt x="37273" y="7089"/>
                </a:lnTo>
                <a:lnTo>
                  <a:pt x="37537" y="6994"/>
                </a:lnTo>
                <a:lnTo>
                  <a:pt x="37821" y="6862"/>
                </a:lnTo>
                <a:lnTo>
                  <a:pt x="38085" y="6729"/>
                </a:lnTo>
                <a:lnTo>
                  <a:pt x="38331" y="6578"/>
                </a:lnTo>
                <a:lnTo>
                  <a:pt x="38558" y="6389"/>
                </a:lnTo>
                <a:lnTo>
                  <a:pt x="38785" y="6200"/>
                </a:lnTo>
                <a:lnTo>
                  <a:pt x="38974" y="5973"/>
                </a:lnTo>
                <a:lnTo>
                  <a:pt x="39144" y="5747"/>
                </a:lnTo>
                <a:lnTo>
                  <a:pt x="39314" y="5482"/>
                </a:lnTo>
                <a:lnTo>
                  <a:pt x="39314" y="5482"/>
                </a:lnTo>
                <a:lnTo>
                  <a:pt x="39390" y="5274"/>
                </a:lnTo>
                <a:lnTo>
                  <a:pt x="39446" y="5085"/>
                </a:lnTo>
                <a:lnTo>
                  <a:pt x="39541" y="4688"/>
                </a:lnTo>
                <a:lnTo>
                  <a:pt x="39635" y="4291"/>
                </a:lnTo>
                <a:lnTo>
                  <a:pt x="39692" y="4083"/>
                </a:lnTo>
                <a:lnTo>
                  <a:pt x="39768" y="3894"/>
                </a:lnTo>
                <a:lnTo>
                  <a:pt x="39768" y="3894"/>
                </a:lnTo>
                <a:lnTo>
                  <a:pt x="39824" y="3705"/>
                </a:lnTo>
                <a:lnTo>
                  <a:pt x="39919" y="3535"/>
                </a:lnTo>
                <a:lnTo>
                  <a:pt x="39919" y="3535"/>
                </a:lnTo>
                <a:lnTo>
                  <a:pt x="39957" y="3422"/>
                </a:lnTo>
                <a:lnTo>
                  <a:pt x="40013" y="3308"/>
                </a:lnTo>
                <a:lnTo>
                  <a:pt x="40164" y="3063"/>
                </a:lnTo>
                <a:lnTo>
                  <a:pt x="40202" y="2930"/>
                </a:lnTo>
                <a:lnTo>
                  <a:pt x="40221" y="2817"/>
                </a:lnTo>
                <a:lnTo>
                  <a:pt x="40202" y="2760"/>
                </a:lnTo>
                <a:lnTo>
                  <a:pt x="40183" y="2723"/>
                </a:lnTo>
                <a:lnTo>
                  <a:pt x="40146" y="2666"/>
                </a:lnTo>
                <a:lnTo>
                  <a:pt x="40089" y="2628"/>
                </a:lnTo>
                <a:lnTo>
                  <a:pt x="40089" y="26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7"/>
          <p:cNvGrpSpPr/>
          <p:nvPr/>
        </p:nvGrpSpPr>
        <p:grpSpPr>
          <a:xfrm flipH="1">
            <a:off x="-479338" y="822950"/>
            <a:ext cx="1318325" cy="1613175"/>
            <a:chOff x="3020900" y="3793775"/>
            <a:chExt cx="1318325" cy="1613175"/>
          </a:xfrm>
        </p:grpSpPr>
        <p:sp>
          <p:nvSpPr>
            <p:cNvPr id="186" name="Google Shape;186;p7"/>
            <p:cNvSpPr/>
            <p:nvPr/>
          </p:nvSpPr>
          <p:spPr>
            <a:xfrm>
              <a:off x="3663500" y="3929375"/>
              <a:ext cx="170150" cy="179600"/>
            </a:xfrm>
            <a:custGeom>
              <a:avLst/>
              <a:gdLst/>
              <a:ahLst/>
              <a:cxnLst/>
              <a:rect l="l" t="t" r="r" b="b"/>
              <a:pathLst>
                <a:path w="6806" h="7184" extrusionOk="0">
                  <a:moveTo>
                    <a:pt x="6503" y="2496"/>
                  </a:moveTo>
                  <a:lnTo>
                    <a:pt x="6503" y="2496"/>
                  </a:lnTo>
                  <a:lnTo>
                    <a:pt x="6597" y="2722"/>
                  </a:lnTo>
                  <a:lnTo>
                    <a:pt x="6673" y="2949"/>
                  </a:lnTo>
                  <a:lnTo>
                    <a:pt x="6748" y="3195"/>
                  </a:lnTo>
                  <a:lnTo>
                    <a:pt x="6786" y="3422"/>
                  </a:lnTo>
                  <a:lnTo>
                    <a:pt x="6805" y="3649"/>
                  </a:lnTo>
                  <a:lnTo>
                    <a:pt x="6805" y="3875"/>
                  </a:lnTo>
                  <a:lnTo>
                    <a:pt x="6805" y="4102"/>
                  </a:lnTo>
                  <a:lnTo>
                    <a:pt x="6767" y="4310"/>
                  </a:lnTo>
                  <a:lnTo>
                    <a:pt x="6729" y="4518"/>
                  </a:lnTo>
                  <a:lnTo>
                    <a:pt x="6673" y="4726"/>
                  </a:lnTo>
                  <a:lnTo>
                    <a:pt x="6597" y="4934"/>
                  </a:lnTo>
                  <a:lnTo>
                    <a:pt x="6503" y="5123"/>
                  </a:lnTo>
                  <a:lnTo>
                    <a:pt x="6408" y="5312"/>
                  </a:lnTo>
                  <a:lnTo>
                    <a:pt x="6295" y="5501"/>
                  </a:lnTo>
                  <a:lnTo>
                    <a:pt x="6162" y="5671"/>
                  </a:lnTo>
                  <a:lnTo>
                    <a:pt x="6030" y="5841"/>
                  </a:lnTo>
                  <a:lnTo>
                    <a:pt x="5898" y="5992"/>
                  </a:lnTo>
                  <a:lnTo>
                    <a:pt x="5728" y="6162"/>
                  </a:lnTo>
                  <a:lnTo>
                    <a:pt x="5558" y="6295"/>
                  </a:lnTo>
                  <a:lnTo>
                    <a:pt x="5387" y="6427"/>
                  </a:lnTo>
                  <a:lnTo>
                    <a:pt x="5198" y="6559"/>
                  </a:lnTo>
                  <a:lnTo>
                    <a:pt x="5009" y="6673"/>
                  </a:lnTo>
                  <a:lnTo>
                    <a:pt x="4820" y="6767"/>
                  </a:lnTo>
                  <a:lnTo>
                    <a:pt x="4613" y="6862"/>
                  </a:lnTo>
                  <a:lnTo>
                    <a:pt x="4405" y="6956"/>
                  </a:lnTo>
                  <a:lnTo>
                    <a:pt x="4178" y="7013"/>
                  </a:lnTo>
                  <a:lnTo>
                    <a:pt x="3970" y="7089"/>
                  </a:lnTo>
                  <a:lnTo>
                    <a:pt x="3743" y="7126"/>
                  </a:lnTo>
                  <a:lnTo>
                    <a:pt x="3497" y="7164"/>
                  </a:lnTo>
                  <a:lnTo>
                    <a:pt x="3271" y="7183"/>
                  </a:lnTo>
                  <a:lnTo>
                    <a:pt x="3044" y="7183"/>
                  </a:lnTo>
                  <a:lnTo>
                    <a:pt x="2798" y="7183"/>
                  </a:lnTo>
                  <a:lnTo>
                    <a:pt x="2798" y="7183"/>
                  </a:lnTo>
                  <a:lnTo>
                    <a:pt x="2477" y="7145"/>
                  </a:lnTo>
                  <a:lnTo>
                    <a:pt x="2193" y="7089"/>
                  </a:lnTo>
                  <a:lnTo>
                    <a:pt x="1929" y="7032"/>
                  </a:lnTo>
                  <a:lnTo>
                    <a:pt x="1683" y="6975"/>
                  </a:lnTo>
                  <a:lnTo>
                    <a:pt x="1456" y="6900"/>
                  </a:lnTo>
                  <a:lnTo>
                    <a:pt x="1248" y="6805"/>
                  </a:lnTo>
                  <a:lnTo>
                    <a:pt x="1059" y="6711"/>
                  </a:lnTo>
                  <a:lnTo>
                    <a:pt x="889" y="6616"/>
                  </a:lnTo>
                  <a:lnTo>
                    <a:pt x="738" y="6503"/>
                  </a:lnTo>
                  <a:lnTo>
                    <a:pt x="587" y="6389"/>
                  </a:lnTo>
                  <a:lnTo>
                    <a:pt x="473" y="6257"/>
                  </a:lnTo>
                  <a:lnTo>
                    <a:pt x="360" y="6125"/>
                  </a:lnTo>
                  <a:lnTo>
                    <a:pt x="284" y="5973"/>
                  </a:lnTo>
                  <a:lnTo>
                    <a:pt x="209" y="5822"/>
                  </a:lnTo>
                  <a:lnTo>
                    <a:pt x="133" y="5671"/>
                  </a:lnTo>
                  <a:lnTo>
                    <a:pt x="76" y="5501"/>
                  </a:lnTo>
                  <a:lnTo>
                    <a:pt x="39" y="5331"/>
                  </a:lnTo>
                  <a:lnTo>
                    <a:pt x="20" y="5142"/>
                  </a:lnTo>
                  <a:lnTo>
                    <a:pt x="1" y="4764"/>
                  </a:lnTo>
                  <a:lnTo>
                    <a:pt x="1" y="4367"/>
                  </a:lnTo>
                  <a:lnTo>
                    <a:pt x="39" y="3951"/>
                  </a:lnTo>
                  <a:lnTo>
                    <a:pt x="114" y="3516"/>
                  </a:lnTo>
                  <a:lnTo>
                    <a:pt x="209" y="3063"/>
                  </a:lnTo>
                  <a:lnTo>
                    <a:pt x="417" y="2099"/>
                  </a:lnTo>
                  <a:lnTo>
                    <a:pt x="417" y="2099"/>
                  </a:lnTo>
                  <a:lnTo>
                    <a:pt x="492" y="1910"/>
                  </a:lnTo>
                  <a:lnTo>
                    <a:pt x="587" y="1721"/>
                  </a:lnTo>
                  <a:lnTo>
                    <a:pt x="700" y="1532"/>
                  </a:lnTo>
                  <a:lnTo>
                    <a:pt x="832" y="1381"/>
                  </a:lnTo>
                  <a:lnTo>
                    <a:pt x="984" y="1229"/>
                  </a:lnTo>
                  <a:lnTo>
                    <a:pt x="1135" y="1078"/>
                  </a:lnTo>
                  <a:lnTo>
                    <a:pt x="1305" y="946"/>
                  </a:lnTo>
                  <a:lnTo>
                    <a:pt x="1475" y="832"/>
                  </a:lnTo>
                  <a:lnTo>
                    <a:pt x="1475" y="832"/>
                  </a:lnTo>
                  <a:lnTo>
                    <a:pt x="1910" y="549"/>
                  </a:lnTo>
                  <a:lnTo>
                    <a:pt x="2231" y="379"/>
                  </a:lnTo>
                  <a:lnTo>
                    <a:pt x="2590" y="209"/>
                  </a:lnTo>
                  <a:lnTo>
                    <a:pt x="2930" y="76"/>
                  </a:lnTo>
                  <a:lnTo>
                    <a:pt x="3082" y="20"/>
                  </a:lnTo>
                  <a:lnTo>
                    <a:pt x="3233" y="1"/>
                  </a:lnTo>
                  <a:lnTo>
                    <a:pt x="3346" y="1"/>
                  </a:lnTo>
                  <a:lnTo>
                    <a:pt x="3441" y="39"/>
                  </a:lnTo>
                  <a:lnTo>
                    <a:pt x="3479" y="58"/>
                  </a:lnTo>
                  <a:lnTo>
                    <a:pt x="3516" y="95"/>
                  </a:lnTo>
                  <a:lnTo>
                    <a:pt x="3535" y="152"/>
                  </a:lnTo>
                  <a:lnTo>
                    <a:pt x="3554" y="209"/>
                  </a:lnTo>
                  <a:lnTo>
                    <a:pt x="3554" y="209"/>
                  </a:lnTo>
                  <a:lnTo>
                    <a:pt x="3800" y="209"/>
                  </a:lnTo>
                  <a:lnTo>
                    <a:pt x="4046" y="247"/>
                  </a:lnTo>
                  <a:lnTo>
                    <a:pt x="4291" y="303"/>
                  </a:lnTo>
                  <a:lnTo>
                    <a:pt x="4518" y="398"/>
                  </a:lnTo>
                  <a:lnTo>
                    <a:pt x="4745" y="492"/>
                  </a:lnTo>
                  <a:lnTo>
                    <a:pt x="4972" y="606"/>
                  </a:lnTo>
                  <a:lnTo>
                    <a:pt x="5161" y="738"/>
                  </a:lnTo>
                  <a:lnTo>
                    <a:pt x="5369" y="889"/>
                  </a:lnTo>
                  <a:lnTo>
                    <a:pt x="5539" y="1040"/>
                  </a:lnTo>
                  <a:lnTo>
                    <a:pt x="5709" y="1229"/>
                  </a:lnTo>
                  <a:lnTo>
                    <a:pt x="5879" y="1418"/>
                  </a:lnTo>
                  <a:lnTo>
                    <a:pt x="6030" y="1607"/>
                  </a:lnTo>
                  <a:lnTo>
                    <a:pt x="6162" y="1815"/>
                  </a:lnTo>
                  <a:lnTo>
                    <a:pt x="6295" y="2042"/>
                  </a:lnTo>
                  <a:lnTo>
                    <a:pt x="6408" y="2250"/>
                  </a:lnTo>
                  <a:lnTo>
                    <a:pt x="6503" y="2496"/>
                  </a:lnTo>
                  <a:lnTo>
                    <a:pt x="6503" y="24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3020900" y="3875525"/>
              <a:ext cx="1240350" cy="1409050"/>
            </a:xfrm>
            <a:custGeom>
              <a:avLst/>
              <a:gdLst/>
              <a:ahLst/>
              <a:cxnLst/>
              <a:rect l="l" t="t" r="r" b="b"/>
              <a:pathLst>
                <a:path w="49614" h="56362" extrusionOk="0">
                  <a:moveTo>
                    <a:pt x="29939" y="44700"/>
                  </a:moveTo>
                  <a:lnTo>
                    <a:pt x="29939" y="44700"/>
                  </a:lnTo>
                  <a:lnTo>
                    <a:pt x="29976" y="44813"/>
                  </a:lnTo>
                  <a:lnTo>
                    <a:pt x="30014" y="44927"/>
                  </a:lnTo>
                  <a:lnTo>
                    <a:pt x="30033" y="45040"/>
                  </a:lnTo>
                  <a:lnTo>
                    <a:pt x="30033" y="45153"/>
                  </a:lnTo>
                  <a:lnTo>
                    <a:pt x="30014" y="45248"/>
                  </a:lnTo>
                  <a:lnTo>
                    <a:pt x="29976" y="45361"/>
                  </a:lnTo>
                  <a:lnTo>
                    <a:pt x="29920" y="45456"/>
                  </a:lnTo>
                  <a:lnTo>
                    <a:pt x="29844" y="45569"/>
                  </a:lnTo>
                  <a:lnTo>
                    <a:pt x="29844" y="45569"/>
                  </a:lnTo>
                  <a:lnTo>
                    <a:pt x="29731" y="45702"/>
                  </a:lnTo>
                  <a:lnTo>
                    <a:pt x="29617" y="45796"/>
                  </a:lnTo>
                  <a:lnTo>
                    <a:pt x="29466" y="45891"/>
                  </a:lnTo>
                  <a:lnTo>
                    <a:pt x="29315" y="45966"/>
                  </a:lnTo>
                  <a:lnTo>
                    <a:pt x="28994" y="46080"/>
                  </a:lnTo>
                  <a:lnTo>
                    <a:pt x="28672" y="46174"/>
                  </a:lnTo>
                  <a:lnTo>
                    <a:pt x="28672" y="46174"/>
                  </a:lnTo>
                  <a:lnTo>
                    <a:pt x="28256" y="46325"/>
                  </a:lnTo>
                  <a:lnTo>
                    <a:pt x="27841" y="46495"/>
                  </a:lnTo>
                  <a:lnTo>
                    <a:pt x="27444" y="46666"/>
                  </a:lnTo>
                  <a:lnTo>
                    <a:pt x="27028" y="46855"/>
                  </a:lnTo>
                  <a:lnTo>
                    <a:pt x="27028" y="46855"/>
                  </a:lnTo>
                  <a:lnTo>
                    <a:pt x="26763" y="46968"/>
                  </a:lnTo>
                  <a:lnTo>
                    <a:pt x="26499" y="47062"/>
                  </a:lnTo>
                  <a:lnTo>
                    <a:pt x="26215" y="47138"/>
                  </a:lnTo>
                  <a:lnTo>
                    <a:pt x="26083" y="47138"/>
                  </a:lnTo>
                  <a:lnTo>
                    <a:pt x="25932" y="47157"/>
                  </a:lnTo>
                  <a:lnTo>
                    <a:pt x="25932" y="47157"/>
                  </a:lnTo>
                  <a:lnTo>
                    <a:pt x="25856" y="47138"/>
                  </a:lnTo>
                  <a:lnTo>
                    <a:pt x="25780" y="47100"/>
                  </a:lnTo>
                  <a:lnTo>
                    <a:pt x="25724" y="47044"/>
                  </a:lnTo>
                  <a:lnTo>
                    <a:pt x="25667" y="46987"/>
                  </a:lnTo>
                  <a:lnTo>
                    <a:pt x="25667" y="46987"/>
                  </a:lnTo>
                  <a:lnTo>
                    <a:pt x="25459" y="46741"/>
                  </a:lnTo>
                  <a:lnTo>
                    <a:pt x="25270" y="46458"/>
                  </a:lnTo>
                  <a:lnTo>
                    <a:pt x="25100" y="46174"/>
                  </a:lnTo>
                  <a:lnTo>
                    <a:pt x="24949" y="45891"/>
                  </a:lnTo>
                  <a:lnTo>
                    <a:pt x="24949" y="45891"/>
                  </a:lnTo>
                  <a:lnTo>
                    <a:pt x="24835" y="45588"/>
                  </a:lnTo>
                  <a:lnTo>
                    <a:pt x="24722" y="45305"/>
                  </a:lnTo>
                  <a:lnTo>
                    <a:pt x="24628" y="45002"/>
                  </a:lnTo>
                  <a:lnTo>
                    <a:pt x="24571" y="44700"/>
                  </a:lnTo>
                  <a:lnTo>
                    <a:pt x="24571" y="44700"/>
                  </a:lnTo>
                  <a:lnTo>
                    <a:pt x="24552" y="44511"/>
                  </a:lnTo>
                  <a:lnTo>
                    <a:pt x="24552" y="44303"/>
                  </a:lnTo>
                  <a:lnTo>
                    <a:pt x="24571" y="44114"/>
                  </a:lnTo>
                  <a:lnTo>
                    <a:pt x="24590" y="43925"/>
                  </a:lnTo>
                  <a:lnTo>
                    <a:pt x="24628" y="43717"/>
                  </a:lnTo>
                  <a:lnTo>
                    <a:pt x="24684" y="43547"/>
                  </a:lnTo>
                  <a:lnTo>
                    <a:pt x="24760" y="43358"/>
                  </a:lnTo>
                  <a:lnTo>
                    <a:pt x="24854" y="43188"/>
                  </a:lnTo>
                  <a:lnTo>
                    <a:pt x="24854" y="43188"/>
                  </a:lnTo>
                  <a:lnTo>
                    <a:pt x="25081" y="42810"/>
                  </a:lnTo>
                  <a:lnTo>
                    <a:pt x="25327" y="42451"/>
                  </a:lnTo>
                  <a:lnTo>
                    <a:pt x="25610" y="42111"/>
                  </a:lnTo>
                  <a:lnTo>
                    <a:pt x="25894" y="41789"/>
                  </a:lnTo>
                  <a:lnTo>
                    <a:pt x="25894" y="41789"/>
                  </a:lnTo>
                  <a:lnTo>
                    <a:pt x="26215" y="41430"/>
                  </a:lnTo>
                  <a:lnTo>
                    <a:pt x="26536" y="41071"/>
                  </a:lnTo>
                  <a:lnTo>
                    <a:pt x="26839" y="40731"/>
                  </a:lnTo>
                  <a:lnTo>
                    <a:pt x="27179" y="40372"/>
                  </a:lnTo>
                  <a:lnTo>
                    <a:pt x="27179" y="40372"/>
                  </a:lnTo>
                  <a:lnTo>
                    <a:pt x="26971" y="40296"/>
                  </a:lnTo>
                  <a:lnTo>
                    <a:pt x="26971" y="40296"/>
                  </a:lnTo>
                  <a:lnTo>
                    <a:pt x="26952" y="40277"/>
                  </a:lnTo>
                  <a:lnTo>
                    <a:pt x="26952" y="40239"/>
                  </a:lnTo>
                  <a:lnTo>
                    <a:pt x="26952" y="40239"/>
                  </a:lnTo>
                  <a:lnTo>
                    <a:pt x="26952" y="40220"/>
                  </a:lnTo>
                  <a:lnTo>
                    <a:pt x="26990" y="40220"/>
                  </a:lnTo>
                  <a:lnTo>
                    <a:pt x="27085" y="40239"/>
                  </a:lnTo>
                  <a:lnTo>
                    <a:pt x="27236" y="40315"/>
                  </a:lnTo>
                  <a:lnTo>
                    <a:pt x="27236" y="40315"/>
                  </a:lnTo>
                  <a:lnTo>
                    <a:pt x="27255" y="40315"/>
                  </a:lnTo>
                  <a:lnTo>
                    <a:pt x="27274" y="40334"/>
                  </a:lnTo>
                  <a:lnTo>
                    <a:pt x="27274" y="40334"/>
                  </a:lnTo>
                  <a:lnTo>
                    <a:pt x="27292" y="40353"/>
                  </a:lnTo>
                  <a:lnTo>
                    <a:pt x="27292" y="40353"/>
                  </a:lnTo>
                  <a:lnTo>
                    <a:pt x="27406" y="40447"/>
                  </a:lnTo>
                  <a:lnTo>
                    <a:pt x="27500" y="40542"/>
                  </a:lnTo>
                  <a:lnTo>
                    <a:pt x="27576" y="40636"/>
                  </a:lnTo>
                  <a:lnTo>
                    <a:pt x="27652" y="40750"/>
                  </a:lnTo>
                  <a:lnTo>
                    <a:pt x="27765" y="40976"/>
                  </a:lnTo>
                  <a:lnTo>
                    <a:pt x="27841" y="41241"/>
                  </a:lnTo>
                  <a:lnTo>
                    <a:pt x="27897" y="41506"/>
                  </a:lnTo>
                  <a:lnTo>
                    <a:pt x="27954" y="41770"/>
                  </a:lnTo>
                  <a:lnTo>
                    <a:pt x="27992" y="42035"/>
                  </a:lnTo>
                  <a:lnTo>
                    <a:pt x="28049" y="42300"/>
                  </a:lnTo>
                  <a:lnTo>
                    <a:pt x="28049" y="42300"/>
                  </a:lnTo>
                  <a:lnTo>
                    <a:pt x="28105" y="42507"/>
                  </a:lnTo>
                  <a:lnTo>
                    <a:pt x="28200" y="42696"/>
                  </a:lnTo>
                  <a:lnTo>
                    <a:pt x="28313" y="42885"/>
                  </a:lnTo>
                  <a:lnTo>
                    <a:pt x="28445" y="43056"/>
                  </a:lnTo>
                  <a:lnTo>
                    <a:pt x="28597" y="43207"/>
                  </a:lnTo>
                  <a:lnTo>
                    <a:pt x="28748" y="43358"/>
                  </a:lnTo>
                  <a:lnTo>
                    <a:pt x="29069" y="43660"/>
                  </a:lnTo>
                  <a:lnTo>
                    <a:pt x="29069" y="43660"/>
                  </a:lnTo>
                  <a:lnTo>
                    <a:pt x="29315" y="43906"/>
                  </a:lnTo>
                  <a:lnTo>
                    <a:pt x="29561" y="44152"/>
                  </a:lnTo>
                  <a:lnTo>
                    <a:pt x="29655" y="44265"/>
                  </a:lnTo>
                  <a:lnTo>
                    <a:pt x="29768" y="44416"/>
                  </a:lnTo>
                  <a:lnTo>
                    <a:pt x="29863" y="44549"/>
                  </a:lnTo>
                  <a:lnTo>
                    <a:pt x="29939" y="44700"/>
                  </a:lnTo>
                  <a:lnTo>
                    <a:pt x="29939" y="44700"/>
                  </a:lnTo>
                  <a:close/>
                  <a:moveTo>
                    <a:pt x="41071" y="40391"/>
                  </a:moveTo>
                  <a:lnTo>
                    <a:pt x="41071" y="40391"/>
                  </a:lnTo>
                  <a:lnTo>
                    <a:pt x="41109" y="40712"/>
                  </a:lnTo>
                  <a:lnTo>
                    <a:pt x="41109" y="40863"/>
                  </a:lnTo>
                  <a:lnTo>
                    <a:pt x="41090" y="41033"/>
                  </a:lnTo>
                  <a:lnTo>
                    <a:pt x="41071" y="41184"/>
                  </a:lnTo>
                  <a:lnTo>
                    <a:pt x="41014" y="41336"/>
                  </a:lnTo>
                  <a:lnTo>
                    <a:pt x="40958" y="41487"/>
                  </a:lnTo>
                  <a:lnTo>
                    <a:pt x="40882" y="41619"/>
                  </a:lnTo>
                  <a:lnTo>
                    <a:pt x="40882" y="41619"/>
                  </a:lnTo>
                  <a:lnTo>
                    <a:pt x="40731" y="41884"/>
                  </a:lnTo>
                  <a:lnTo>
                    <a:pt x="40561" y="42129"/>
                  </a:lnTo>
                  <a:lnTo>
                    <a:pt x="40561" y="42129"/>
                  </a:lnTo>
                  <a:lnTo>
                    <a:pt x="40485" y="42224"/>
                  </a:lnTo>
                  <a:lnTo>
                    <a:pt x="40391" y="42300"/>
                  </a:lnTo>
                  <a:lnTo>
                    <a:pt x="40277" y="42337"/>
                  </a:lnTo>
                  <a:lnTo>
                    <a:pt x="40145" y="42337"/>
                  </a:lnTo>
                  <a:lnTo>
                    <a:pt x="40145" y="42337"/>
                  </a:lnTo>
                  <a:lnTo>
                    <a:pt x="39975" y="42318"/>
                  </a:lnTo>
                  <a:lnTo>
                    <a:pt x="39805" y="42281"/>
                  </a:lnTo>
                  <a:lnTo>
                    <a:pt x="39653" y="42224"/>
                  </a:lnTo>
                  <a:lnTo>
                    <a:pt x="39483" y="42148"/>
                  </a:lnTo>
                  <a:lnTo>
                    <a:pt x="39332" y="42054"/>
                  </a:lnTo>
                  <a:lnTo>
                    <a:pt x="39200" y="41940"/>
                  </a:lnTo>
                  <a:lnTo>
                    <a:pt x="39067" y="41827"/>
                  </a:lnTo>
                  <a:lnTo>
                    <a:pt x="38954" y="41714"/>
                  </a:lnTo>
                  <a:lnTo>
                    <a:pt x="38954" y="41714"/>
                  </a:lnTo>
                  <a:lnTo>
                    <a:pt x="38822" y="41487"/>
                  </a:lnTo>
                  <a:lnTo>
                    <a:pt x="38689" y="41260"/>
                  </a:lnTo>
                  <a:lnTo>
                    <a:pt x="38652" y="41147"/>
                  </a:lnTo>
                  <a:lnTo>
                    <a:pt x="38614" y="41014"/>
                  </a:lnTo>
                  <a:lnTo>
                    <a:pt x="38576" y="40882"/>
                  </a:lnTo>
                  <a:lnTo>
                    <a:pt x="38576" y="40769"/>
                  </a:lnTo>
                  <a:lnTo>
                    <a:pt x="38576" y="40769"/>
                  </a:lnTo>
                  <a:lnTo>
                    <a:pt x="38576" y="40655"/>
                  </a:lnTo>
                  <a:lnTo>
                    <a:pt x="38595" y="40561"/>
                  </a:lnTo>
                  <a:lnTo>
                    <a:pt x="38652" y="40353"/>
                  </a:lnTo>
                  <a:lnTo>
                    <a:pt x="38822" y="39975"/>
                  </a:lnTo>
                  <a:lnTo>
                    <a:pt x="38822" y="39975"/>
                  </a:lnTo>
                  <a:lnTo>
                    <a:pt x="38992" y="39559"/>
                  </a:lnTo>
                  <a:lnTo>
                    <a:pt x="39067" y="39370"/>
                  </a:lnTo>
                  <a:lnTo>
                    <a:pt x="39181" y="39219"/>
                  </a:lnTo>
                  <a:lnTo>
                    <a:pt x="39294" y="39068"/>
                  </a:lnTo>
                  <a:lnTo>
                    <a:pt x="39446" y="38935"/>
                  </a:lnTo>
                  <a:lnTo>
                    <a:pt x="39616" y="38822"/>
                  </a:lnTo>
                  <a:lnTo>
                    <a:pt x="39842" y="38708"/>
                  </a:lnTo>
                  <a:lnTo>
                    <a:pt x="39842" y="38708"/>
                  </a:lnTo>
                  <a:lnTo>
                    <a:pt x="40296" y="38519"/>
                  </a:lnTo>
                  <a:lnTo>
                    <a:pt x="40296" y="38519"/>
                  </a:lnTo>
                  <a:lnTo>
                    <a:pt x="40315" y="38519"/>
                  </a:lnTo>
                  <a:lnTo>
                    <a:pt x="40334" y="38538"/>
                  </a:lnTo>
                  <a:lnTo>
                    <a:pt x="40334" y="38538"/>
                  </a:lnTo>
                  <a:lnTo>
                    <a:pt x="40334" y="38557"/>
                  </a:lnTo>
                  <a:lnTo>
                    <a:pt x="40334" y="38576"/>
                  </a:lnTo>
                  <a:lnTo>
                    <a:pt x="40277" y="38595"/>
                  </a:lnTo>
                  <a:lnTo>
                    <a:pt x="40277" y="38595"/>
                  </a:lnTo>
                  <a:lnTo>
                    <a:pt x="40428" y="38803"/>
                  </a:lnTo>
                  <a:lnTo>
                    <a:pt x="40561" y="39011"/>
                  </a:lnTo>
                  <a:lnTo>
                    <a:pt x="40674" y="39219"/>
                  </a:lnTo>
                  <a:lnTo>
                    <a:pt x="40787" y="39446"/>
                  </a:lnTo>
                  <a:lnTo>
                    <a:pt x="40882" y="39672"/>
                  </a:lnTo>
                  <a:lnTo>
                    <a:pt x="40976" y="39918"/>
                  </a:lnTo>
                  <a:lnTo>
                    <a:pt x="41033" y="40145"/>
                  </a:lnTo>
                  <a:lnTo>
                    <a:pt x="41071" y="40391"/>
                  </a:lnTo>
                  <a:lnTo>
                    <a:pt x="41071" y="40391"/>
                  </a:lnTo>
                  <a:close/>
                  <a:moveTo>
                    <a:pt x="48593" y="51958"/>
                  </a:moveTo>
                  <a:lnTo>
                    <a:pt x="48593" y="51958"/>
                  </a:lnTo>
                  <a:lnTo>
                    <a:pt x="48763" y="52052"/>
                  </a:lnTo>
                  <a:lnTo>
                    <a:pt x="48952" y="52128"/>
                  </a:lnTo>
                  <a:lnTo>
                    <a:pt x="49141" y="52203"/>
                  </a:lnTo>
                  <a:lnTo>
                    <a:pt x="49312" y="52298"/>
                  </a:lnTo>
                  <a:lnTo>
                    <a:pt x="49444" y="52392"/>
                  </a:lnTo>
                  <a:lnTo>
                    <a:pt x="49501" y="52468"/>
                  </a:lnTo>
                  <a:lnTo>
                    <a:pt x="49557" y="52525"/>
                  </a:lnTo>
                  <a:lnTo>
                    <a:pt x="49595" y="52619"/>
                  </a:lnTo>
                  <a:lnTo>
                    <a:pt x="49614" y="52695"/>
                  </a:lnTo>
                  <a:lnTo>
                    <a:pt x="49614" y="52808"/>
                  </a:lnTo>
                  <a:lnTo>
                    <a:pt x="49614" y="52922"/>
                  </a:lnTo>
                  <a:lnTo>
                    <a:pt x="49614" y="52922"/>
                  </a:lnTo>
                  <a:lnTo>
                    <a:pt x="49557" y="53186"/>
                  </a:lnTo>
                  <a:lnTo>
                    <a:pt x="49463" y="53451"/>
                  </a:lnTo>
                  <a:lnTo>
                    <a:pt x="49293" y="53961"/>
                  </a:lnTo>
                  <a:lnTo>
                    <a:pt x="49293" y="53961"/>
                  </a:lnTo>
                  <a:lnTo>
                    <a:pt x="49160" y="54301"/>
                  </a:lnTo>
                  <a:lnTo>
                    <a:pt x="49085" y="54490"/>
                  </a:lnTo>
                  <a:lnTo>
                    <a:pt x="49009" y="54698"/>
                  </a:lnTo>
                  <a:lnTo>
                    <a:pt x="48896" y="54887"/>
                  </a:lnTo>
                  <a:lnTo>
                    <a:pt x="48782" y="55057"/>
                  </a:lnTo>
                  <a:lnTo>
                    <a:pt x="48726" y="55114"/>
                  </a:lnTo>
                  <a:lnTo>
                    <a:pt x="48650" y="55171"/>
                  </a:lnTo>
                  <a:lnTo>
                    <a:pt x="48574" y="55190"/>
                  </a:lnTo>
                  <a:lnTo>
                    <a:pt x="48499" y="55209"/>
                  </a:lnTo>
                  <a:lnTo>
                    <a:pt x="48499" y="55209"/>
                  </a:lnTo>
                  <a:lnTo>
                    <a:pt x="48442" y="55190"/>
                  </a:lnTo>
                  <a:lnTo>
                    <a:pt x="48367" y="55171"/>
                  </a:lnTo>
                  <a:lnTo>
                    <a:pt x="48310" y="55114"/>
                  </a:lnTo>
                  <a:lnTo>
                    <a:pt x="48234" y="55057"/>
                  </a:lnTo>
                  <a:lnTo>
                    <a:pt x="48102" y="54906"/>
                  </a:lnTo>
                  <a:lnTo>
                    <a:pt x="47970" y="54736"/>
                  </a:lnTo>
                  <a:lnTo>
                    <a:pt x="47743" y="54358"/>
                  </a:lnTo>
                  <a:lnTo>
                    <a:pt x="47629" y="54207"/>
                  </a:lnTo>
                  <a:lnTo>
                    <a:pt x="47535" y="54075"/>
                  </a:lnTo>
                  <a:lnTo>
                    <a:pt x="47535" y="54075"/>
                  </a:lnTo>
                  <a:lnTo>
                    <a:pt x="47270" y="53753"/>
                  </a:lnTo>
                  <a:lnTo>
                    <a:pt x="47006" y="53451"/>
                  </a:lnTo>
                  <a:lnTo>
                    <a:pt x="46439" y="52846"/>
                  </a:lnTo>
                  <a:lnTo>
                    <a:pt x="46439" y="52846"/>
                  </a:lnTo>
                  <a:lnTo>
                    <a:pt x="46250" y="52676"/>
                  </a:lnTo>
                  <a:lnTo>
                    <a:pt x="46250" y="52676"/>
                  </a:lnTo>
                  <a:lnTo>
                    <a:pt x="46080" y="52581"/>
                  </a:lnTo>
                  <a:lnTo>
                    <a:pt x="45891" y="52525"/>
                  </a:lnTo>
                  <a:lnTo>
                    <a:pt x="45891" y="52525"/>
                  </a:lnTo>
                  <a:lnTo>
                    <a:pt x="45872" y="52544"/>
                  </a:lnTo>
                  <a:lnTo>
                    <a:pt x="45872" y="52544"/>
                  </a:lnTo>
                  <a:lnTo>
                    <a:pt x="45853" y="52562"/>
                  </a:lnTo>
                  <a:lnTo>
                    <a:pt x="45834" y="52562"/>
                  </a:lnTo>
                  <a:lnTo>
                    <a:pt x="45815" y="52562"/>
                  </a:lnTo>
                  <a:lnTo>
                    <a:pt x="45796" y="52525"/>
                  </a:lnTo>
                  <a:lnTo>
                    <a:pt x="45796" y="52525"/>
                  </a:lnTo>
                  <a:lnTo>
                    <a:pt x="45815" y="52487"/>
                  </a:lnTo>
                  <a:lnTo>
                    <a:pt x="45815" y="52487"/>
                  </a:lnTo>
                  <a:lnTo>
                    <a:pt x="45834" y="52449"/>
                  </a:lnTo>
                  <a:lnTo>
                    <a:pt x="45834" y="52449"/>
                  </a:lnTo>
                  <a:lnTo>
                    <a:pt x="45966" y="52355"/>
                  </a:lnTo>
                  <a:lnTo>
                    <a:pt x="46098" y="52260"/>
                  </a:lnTo>
                  <a:lnTo>
                    <a:pt x="46098" y="52260"/>
                  </a:lnTo>
                  <a:lnTo>
                    <a:pt x="46476" y="52014"/>
                  </a:lnTo>
                  <a:lnTo>
                    <a:pt x="46892" y="51788"/>
                  </a:lnTo>
                  <a:lnTo>
                    <a:pt x="46892" y="51788"/>
                  </a:lnTo>
                  <a:lnTo>
                    <a:pt x="47176" y="51655"/>
                  </a:lnTo>
                  <a:lnTo>
                    <a:pt x="47403" y="51561"/>
                  </a:lnTo>
                  <a:lnTo>
                    <a:pt x="47611" y="51542"/>
                  </a:lnTo>
                  <a:lnTo>
                    <a:pt x="47686" y="51542"/>
                  </a:lnTo>
                  <a:lnTo>
                    <a:pt x="47781" y="51561"/>
                  </a:lnTo>
                  <a:lnTo>
                    <a:pt x="47932" y="51617"/>
                  </a:lnTo>
                  <a:lnTo>
                    <a:pt x="48121" y="51693"/>
                  </a:lnTo>
                  <a:lnTo>
                    <a:pt x="48593" y="51958"/>
                  </a:lnTo>
                  <a:lnTo>
                    <a:pt x="48593" y="51958"/>
                  </a:lnTo>
                  <a:close/>
                  <a:moveTo>
                    <a:pt x="9507" y="53961"/>
                  </a:moveTo>
                  <a:lnTo>
                    <a:pt x="9507" y="53961"/>
                  </a:lnTo>
                  <a:lnTo>
                    <a:pt x="9583" y="54301"/>
                  </a:lnTo>
                  <a:lnTo>
                    <a:pt x="9639" y="54642"/>
                  </a:lnTo>
                  <a:lnTo>
                    <a:pt x="9658" y="55001"/>
                  </a:lnTo>
                  <a:lnTo>
                    <a:pt x="9658" y="55341"/>
                  </a:lnTo>
                  <a:lnTo>
                    <a:pt x="9658" y="55341"/>
                  </a:lnTo>
                  <a:lnTo>
                    <a:pt x="9639" y="55511"/>
                  </a:lnTo>
                  <a:lnTo>
                    <a:pt x="9621" y="55681"/>
                  </a:lnTo>
                  <a:lnTo>
                    <a:pt x="9564" y="55832"/>
                  </a:lnTo>
                  <a:lnTo>
                    <a:pt x="9507" y="56002"/>
                  </a:lnTo>
                  <a:lnTo>
                    <a:pt x="9507" y="56002"/>
                  </a:lnTo>
                  <a:lnTo>
                    <a:pt x="9432" y="56059"/>
                  </a:lnTo>
                  <a:lnTo>
                    <a:pt x="9356" y="56116"/>
                  </a:lnTo>
                  <a:lnTo>
                    <a:pt x="9167" y="56154"/>
                  </a:lnTo>
                  <a:lnTo>
                    <a:pt x="9167" y="56154"/>
                  </a:lnTo>
                  <a:lnTo>
                    <a:pt x="8676" y="56248"/>
                  </a:lnTo>
                  <a:lnTo>
                    <a:pt x="8676" y="56248"/>
                  </a:lnTo>
                  <a:lnTo>
                    <a:pt x="8165" y="56305"/>
                  </a:lnTo>
                  <a:lnTo>
                    <a:pt x="7901" y="56343"/>
                  </a:lnTo>
                  <a:lnTo>
                    <a:pt x="7636" y="56361"/>
                  </a:lnTo>
                  <a:lnTo>
                    <a:pt x="7636" y="56361"/>
                  </a:lnTo>
                  <a:lnTo>
                    <a:pt x="7428" y="56343"/>
                  </a:lnTo>
                  <a:lnTo>
                    <a:pt x="7258" y="56305"/>
                  </a:lnTo>
                  <a:lnTo>
                    <a:pt x="7107" y="56248"/>
                  </a:lnTo>
                  <a:lnTo>
                    <a:pt x="6974" y="56154"/>
                  </a:lnTo>
                  <a:lnTo>
                    <a:pt x="6861" y="56040"/>
                  </a:lnTo>
                  <a:lnTo>
                    <a:pt x="6748" y="55908"/>
                  </a:lnTo>
                  <a:lnTo>
                    <a:pt x="6540" y="55587"/>
                  </a:lnTo>
                  <a:lnTo>
                    <a:pt x="6540" y="55587"/>
                  </a:lnTo>
                  <a:lnTo>
                    <a:pt x="6426" y="55379"/>
                  </a:lnTo>
                  <a:lnTo>
                    <a:pt x="6294" y="55190"/>
                  </a:lnTo>
                  <a:lnTo>
                    <a:pt x="6162" y="54982"/>
                  </a:lnTo>
                  <a:lnTo>
                    <a:pt x="6124" y="54868"/>
                  </a:lnTo>
                  <a:lnTo>
                    <a:pt x="6105" y="54755"/>
                  </a:lnTo>
                  <a:lnTo>
                    <a:pt x="6105" y="54755"/>
                  </a:lnTo>
                  <a:lnTo>
                    <a:pt x="6105" y="54642"/>
                  </a:lnTo>
                  <a:lnTo>
                    <a:pt x="6143" y="54547"/>
                  </a:lnTo>
                  <a:lnTo>
                    <a:pt x="6181" y="54453"/>
                  </a:lnTo>
                  <a:lnTo>
                    <a:pt x="6237" y="54358"/>
                  </a:lnTo>
                  <a:lnTo>
                    <a:pt x="6313" y="54282"/>
                  </a:lnTo>
                  <a:lnTo>
                    <a:pt x="6407" y="54188"/>
                  </a:lnTo>
                  <a:lnTo>
                    <a:pt x="6596" y="54037"/>
                  </a:lnTo>
                  <a:lnTo>
                    <a:pt x="6823" y="53904"/>
                  </a:lnTo>
                  <a:lnTo>
                    <a:pt x="7050" y="53791"/>
                  </a:lnTo>
                  <a:lnTo>
                    <a:pt x="7428" y="53602"/>
                  </a:lnTo>
                  <a:lnTo>
                    <a:pt x="7428" y="53602"/>
                  </a:lnTo>
                  <a:lnTo>
                    <a:pt x="8127" y="53281"/>
                  </a:lnTo>
                  <a:lnTo>
                    <a:pt x="8468" y="53130"/>
                  </a:lnTo>
                  <a:lnTo>
                    <a:pt x="8827" y="53016"/>
                  </a:lnTo>
                  <a:lnTo>
                    <a:pt x="8827" y="53016"/>
                  </a:lnTo>
                  <a:lnTo>
                    <a:pt x="9016" y="52978"/>
                  </a:lnTo>
                  <a:lnTo>
                    <a:pt x="9016" y="52978"/>
                  </a:lnTo>
                  <a:lnTo>
                    <a:pt x="9035" y="52978"/>
                  </a:lnTo>
                  <a:lnTo>
                    <a:pt x="9054" y="52997"/>
                  </a:lnTo>
                  <a:lnTo>
                    <a:pt x="9054" y="52997"/>
                  </a:lnTo>
                  <a:lnTo>
                    <a:pt x="9091" y="53016"/>
                  </a:lnTo>
                  <a:lnTo>
                    <a:pt x="9091" y="53016"/>
                  </a:lnTo>
                  <a:lnTo>
                    <a:pt x="9110" y="53016"/>
                  </a:lnTo>
                  <a:lnTo>
                    <a:pt x="9129" y="53016"/>
                  </a:lnTo>
                  <a:lnTo>
                    <a:pt x="9167" y="53073"/>
                  </a:lnTo>
                  <a:lnTo>
                    <a:pt x="9224" y="53186"/>
                  </a:lnTo>
                  <a:lnTo>
                    <a:pt x="9224" y="53186"/>
                  </a:lnTo>
                  <a:lnTo>
                    <a:pt x="9299" y="53375"/>
                  </a:lnTo>
                  <a:lnTo>
                    <a:pt x="9375" y="53564"/>
                  </a:lnTo>
                  <a:lnTo>
                    <a:pt x="9507" y="53961"/>
                  </a:lnTo>
                  <a:lnTo>
                    <a:pt x="9507" y="53961"/>
                  </a:lnTo>
                  <a:close/>
                  <a:moveTo>
                    <a:pt x="3931" y="45059"/>
                  </a:moveTo>
                  <a:lnTo>
                    <a:pt x="3931" y="45059"/>
                  </a:lnTo>
                  <a:lnTo>
                    <a:pt x="4272" y="45097"/>
                  </a:lnTo>
                  <a:lnTo>
                    <a:pt x="4461" y="45135"/>
                  </a:lnTo>
                  <a:lnTo>
                    <a:pt x="4631" y="45191"/>
                  </a:lnTo>
                  <a:lnTo>
                    <a:pt x="4706" y="45210"/>
                  </a:lnTo>
                  <a:lnTo>
                    <a:pt x="4763" y="45248"/>
                  </a:lnTo>
                  <a:lnTo>
                    <a:pt x="4801" y="45305"/>
                  </a:lnTo>
                  <a:lnTo>
                    <a:pt x="4801" y="45342"/>
                  </a:lnTo>
                  <a:lnTo>
                    <a:pt x="4782" y="45399"/>
                  </a:lnTo>
                  <a:lnTo>
                    <a:pt x="4744" y="45475"/>
                  </a:lnTo>
                  <a:lnTo>
                    <a:pt x="4669" y="45532"/>
                  </a:lnTo>
                  <a:lnTo>
                    <a:pt x="4555" y="45607"/>
                  </a:lnTo>
                  <a:lnTo>
                    <a:pt x="4555" y="45607"/>
                  </a:lnTo>
                  <a:lnTo>
                    <a:pt x="4272" y="45796"/>
                  </a:lnTo>
                  <a:lnTo>
                    <a:pt x="3988" y="45947"/>
                  </a:lnTo>
                  <a:lnTo>
                    <a:pt x="3402" y="46250"/>
                  </a:lnTo>
                  <a:lnTo>
                    <a:pt x="3402" y="46250"/>
                  </a:lnTo>
                  <a:lnTo>
                    <a:pt x="2797" y="46552"/>
                  </a:lnTo>
                  <a:lnTo>
                    <a:pt x="2495" y="46703"/>
                  </a:lnTo>
                  <a:lnTo>
                    <a:pt x="2193" y="46836"/>
                  </a:lnTo>
                  <a:lnTo>
                    <a:pt x="2193" y="46836"/>
                  </a:lnTo>
                  <a:lnTo>
                    <a:pt x="1947" y="46911"/>
                  </a:lnTo>
                  <a:lnTo>
                    <a:pt x="1947" y="46911"/>
                  </a:lnTo>
                  <a:lnTo>
                    <a:pt x="1569" y="47062"/>
                  </a:lnTo>
                  <a:lnTo>
                    <a:pt x="1172" y="47214"/>
                  </a:lnTo>
                  <a:lnTo>
                    <a:pt x="1172" y="47214"/>
                  </a:lnTo>
                  <a:lnTo>
                    <a:pt x="1210" y="47440"/>
                  </a:lnTo>
                  <a:lnTo>
                    <a:pt x="1210" y="47440"/>
                  </a:lnTo>
                  <a:lnTo>
                    <a:pt x="1210" y="47459"/>
                  </a:lnTo>
                  <a:lnTo>
                    <a:pt x="1172" y="47478"/>
                  </a:lnTo>
                  <a:lnTo>
                    <a:pt x="1172" y="47478"/>
                  </a:lnTo>
                  <a:lnTo>
                    <a:pt x="1153" y="47459"/>
                  </a:lnTo>
                  <a:lnTo>
                    <a:pt x="1134" y="47440"/>
                  </a:lnTo>
                  <a:lnTo>
                    <a:pt x="1134" y="47440"/>
                  </a:lnTo>
                  <a:lnTo>
                    <a:pt x="1115" y="47251"/>
                  </a:lnTo>
                  <a:lnTo>
                    <a:pt x="1115" y="47251"/>
                  </a:lnTo>
                  <a:lnTo>
                    <a:pt x="775" y="47403"/>
                  </a:lnTo>
                  <a:lnTo>
                    <a:pt x="435" y="47592"/>
                  </a:lnTo>
                  <a:lnTo>
                    <a:pt x="435" y="47592"/>
                  </a:lnTo>
                  <a:lnTo>
                    <a:pt x="246" y="47705"/>
                  </a:lnTo>
                  <a:lnTo>
                    <a:pt x="151" y="47762"/>
                  </a:lnTo>
                  <a:lnTo>
                    <a:pt x="76" y="47837"/>
                  </a:lnTo>
                  <a:lnTo>
                    <a:pt x="76" y="47837"/>
                  </a:lnTo>
                  <a:lnTo>
                    <a:pt x="76" y="47875"/>
                  </a:lnTo>
                  <a:lnTo>
                    <a:pt x="57" y="47894"/>
                  </a:lnTo>
                  <a:lnTo>
                    <a:pt x="19" y="47894"/>
                  </a:lnTo>
                  <a:lnTo>
                    <a:pt x="0" y="47856"/>
                  </a:lnTo>
                  <a:lnTo>
                    <a:pt x="0" y="47856"/>
                  </a:lnTo>
                  <a:lnTo>
                    <a:pt x="0" y="47818"/>
                  </a:lnTo>
                  <a:lnTo>
                    <a:pt x="38" y="47781"/>
                  </a:lnTo>
                  <a:lnTo>
                    <a:pt x="133" y="47686"/>
                  </a:lnTo>
                  <a:lnTo>
                    <a:pt x="284" y="47573"/>
                  </a:lnTo>
                  <a:lnTo>
                    <a:pt x="473" y="47478"/>
                  </a:lnTo>
                  <a:lnTo>
                    <a:pt x="851" y="47289"/>
                  </a:lnTo>
                  <a:lnTo>
                    <a:pt x="1096" y="47176"/>
                  </a:lnTo>
                  <a:lnTo>
                    <a:pt x="1096" y="47176"/>
                  </a:lnTo>
                  <a:lnTo>
                    <a:pt x="1059" y="46722"/>
                  </a:lnTo>
                  <a:lnTo>
                    <a:pt x="1059" y="46269"/>
                  </a:lnTo>
                  <a:lnTo>
                    <a:pt x="1078" y="46042"/>
                  </a:lnTo>
                  <a:lnTo>
                    <a:pt x="1096" y="45815"/>
                  </a:lnTo>
                  <a:lnTo>
                    <a:pt x="1134" y="45588"/>
                  </a:lnTo>
                  <a:lnTo>
                    <a:pt x="1210" y="45361"/>
                  </a:lnTo>
                  <a:lnTo>
                    <a:pt x="1210" y="45361"/>
                  </a:lnTo>
                  <a:lnTo>
                    <a:pt x="1304" y="45078"/>
                  </a:lnTo>
                  <a:lnTo>
                    <a:pt x="1361" y="44927"/>
                  </a:lnTo>
                  <a:lnTo>
                    <a:pt x="1437" y="44794"/>
                  </a:lnTo>
                  <a:lnTo>
                    <a:pt x="1531" y="44662"/>
                  </a:lnTo>
                  <a:lnTo>
                    <a:pt x="1626" y="44549"/>
                  </a:lnTo>
                  <a:lnTo>
                    <a:pt x="1739" y="44454"/>
                  </a:lnTo>
                  <a:lnTo>
                    <a:pt x="1871" y="44379"/>
                  </a:lnTo>
                  <a:lnTo>
                    <a:pt x="1871" y="44379"/>
                  </a:lnTo>
                  <a:lnTo>
                    <a:pt x="1966" y="44360"/>
                  </a:lnTo>
                  <a:lnTo>
                    <a:pt x="2041" y="44360"/>
                  </a:lnTo>
                  <a:lnTo>
                    <a:pt x="2193" y="44379"/>
                  </a:lnTo>
                  <a:lnTo>
                    <a:pt x="2193" y="44379"/>
                  </a:lnTo>
                  <a:lnTo>
                    <a:pt x="2306" y="44435"/>
                  </a:lnTo>
                  <a:lnTo>
                    <a:pt x="2419" y="44492"/>
                  </a:lnTo>
                  <a:lnTo>
                    <a:pt x="2627" y="44605"/>
                  </a:lnTo>
                  <a:lnTo>
                    <a:pt x="2627" y="44605"/>
                  </a:lnTo>
                  <a:lnTo>
                    <a:pt x="2968" y="44794"/>
                  </a:lnTo>
                  <a:lnTo>
                    <a:pt x="3308" y="44927"/>
                  </a:lnTo>
                  <a:lnTo>
                    <a:pt x="3308" y="44927"/>
                  </a:lnTo>
                  <a:lnTo>
                    <a:pt x="3459" y="44983"/>
                  </a:lnTo>
                  <a:lnTo>
                    <a:pt x="3610" y="45021"/>
                  </a:lnTo>
                  <a:lnTo>
                    <a:pt x="3931" y="45059"/>
                  </a:lnTo>
                  <a:lnTo>
                    <a:pt x="3931" y="45059"/>
                  </a:lnTo>
                  <a:close/>
                  <a:moveTo>
                    <a:pt x="34531" y="4423"/>
                  </a:moveTo>
                  <a:lnTo>
                    <a:pt x="34531" y="4423"/>
                  </a:lnTo>
                  <a:lnTo>
                    <a:pt x="34569" y="4480"/>
                  </a:lnTo>
                  <a:lnTo>
                    <a:pt x="34588" y="4555"/>
                  </a:lnTo>
                  <a:lnTo>
                    <a:pt x="34626" y="4725"/>
                  </a:lnTo>
                  <a:lnTo>
                    <a:pt x="34645" y="4933"/>
                  </a:lnTo>
                  <a:lnTo>
                    <a:pt x="34626" y="5160"/>
                  </a:lnTo>
                  <a:lnTo>
                    <a:pt x="34607" y="5387"/>
                  </a:lnTo>
                  <a:lnTo>
                    <a:pt x="34550" y="5614"/>
                  </a:lnTo>
                  <a:lnTo>
                    <a:pt x="34494" y="5803"/>
                  </a:lnTo>
                  <a:lnTo>
                    <a:pt x="34418" y="5973"/>
                  </a:lnTo>
                  <a:lnTo>
                    <a:pt x="34418" y="5973"/>
                  </a:lnTo>
                  <a:lnTo>
                    <a:pt x="34418" y="6067"/>
                  </a:lnTo>
                  <a:lnTo>
                    <a:pt x="34399" y="6124"/>
                  </a:lnTo>
                  <a:lnTo>
                    <a:pt x="34399" y="6124"/>
                  </a:lnTo>
                  <a:lnTo>
                    <a:pt x="34399" y="6143"/>
                  </a:lnTo>
                  <a:lnTo>
                    <a:pt x="34380" y="6162"/>
                  </a:lnTo>
                  <a:lnTo>
                    <a:pt x="34361" y="6181"/>
                  </a:lnTo>
                  <a:lnTo>
                    <a:pt x="34323" y="6181"/>
                  </a:lnTo>
                  <a:lnTo>
                    <a:pt x="34323" y="6181"/>
                  </a:lnTo>
                  <a:lnTo>
                    <a:pt x="34286" y="6181"/>
                  </a:lnTo>
                  <a:lnTo>
                    <a:pt x="34286" y="6181"/>
                  </a:lnTo>
                  <a:lnTo>
                    <a:pt x="34248" y="6218"/>
                  </a:lnTo>
                  <a:lnTo>
                    <a:pt x="34229" y="6237"/>
                  </a:lnTo>
                  <a:lnTo>
                    <a:pt x="34191" y="6218"/>
                  </a:lnTo>
                  <a:lnTo>
                    <a:pt x="34191" y="6218"/>
                  </a:lnTo>
                  <a:lnTo>
                    <a:pt x="34191" y="6200"/>
                  </a:lnTo>
                  <a:lnTo>
                    <a:pt x="34191" y="6181"/>
                  </a:lnTo>
                  <a:lnTo>
                    <a:pt x="34210" y="6143"/>
                  </a:lnTo>
                  <a:lnTo>
                    <a:pt x="34210" y="6143"/>
                  </a:lnTo>
                  <a:lnTo>
                    <a:pt x="34040" y="5973"/>
                  </a:lnTo>
                  <a:lnTo>
                    <a:pt x="33870" y="5803"/>
                  </a:lnTo>
                  <a:lnTo>
                    <a:pt x="33870" y="5803"/>
                  </a:lnTo>
                  <a:lnTo>
                    <a:pt x="33832" y="5765"/>
                  </a:lnTo>
                  <a:lnTo>
                    <a:pt x="33832" y="5765"/>
                  </a:lnTo>
                  <a:lnTo>
                    <a:pt x="33662" y="5651"/>
                  </a:lnTo>
                  <a:lnTo>
                    <a:pt x="33605" y="5576"/>
                  </a:lnTo>
                  <a:lnTo>
                    <a:pt x="33567" y="5500"/>
                  </a:lnTo>
                  <a:lnTo>
                    <a:pt x="33567" y="5500"/>
                  </a:lnTo>
                  <a:lnTo>
                    <a:pt x="33567" y="5368"/>
                  </a:lnTo>
                  <a:lnTo>
                    <a:pt x="33586" y="5255"/>
                  </a:lnTo>
                  <a:lnTo>
                    <a:pt x="33624" y="5141"/>
                  </a:lnTo>
                  <a:lnTo>
                    <a:pt x="33681" y="5028"/>
                  </a:lnTo>
                  <a:lnTo>
                    <a:pt x="33756" y="4933"/>
                  </a:lnTo>
                  <a:lnTo>
                    <a:pt x="33832" y="4839"/>
                  </a:lnTo>
                  <a:lnTo>
                    <a:pt x="34002" y="4669"/>
                  </a:lnTo>
                  <a:lnTo>
                    <a:pt x="34002" y="4669"/>
                  </a:lnTo>
                  <a:lnTo>
                    <a:pt x="34116" y="4574"/>
                  </a:lnTo>
                  <a:lnTo>
                    <a:pt x="34267" y="4480"/>
                  </a:lnTo>
                  <a:lnTo>
                    <a:pt x="34323" y="4423"/>
                  </a:lnTo>
                  <a:lnTo>
                    <a:pt x="34399" y="4404"/>
                  </a:lnTo>
                  <a:lnTo>
                    <a:pt x="34456" y="4404"/>
                  </a:lnTo>
                  <a:lnTo>
                    <a:pt x="34531" y="4423"/>
                  </a:lnTo>
                  <a:lnTo>
                    <a:pt x="34531" y="4423"/>
                  </a:lnTo>
                  <a:close/>
                  <a:moveTo>
                    <a:pt x="47100" y="8808"/>
                  </a:moveTo>
                  <a:lnTo>
                    <a:pt x="47100" y="8808"/>
                  </a:lnTo>
                  <a:lnTo>
                    <a:pt x="47233" y="8997"/>
                  </a:lnTo>
                  <a:lnTo>
                    <a:pt x="47308" y="9186"/>
                  </a:lnTo>
                  <a:lnTo>
                    <a:pt x="47384" y="9394"/>
                  </a:lnTo>
                  <a:lnTo>
                    <a:pt x="47440" y="9602"/>
                  </a:lnTo>
                  <a:lnTo>
                    <a:pt x="47478" y="9828"/>
                  </a:lnTo>
                  <a:lnTo>
                    <a:pt x="47497" y="10036"/>
                  </a:lnTo>
                  <a:lnTo>
                    <a:pt x="47497" y="10471"/>
                  </a:lnTo>
                  <a:lnTo>
                    <a:pt x="47497" y="10471"/>
                  </a:lnTo>
                  <a:lnTo>
                    <a:pt x="47478" y="10641"/>
                  </a:lnTo>
                  <a:lnTo>
                    <a:pt x="47440" y="10830"/>
                  </a:lnTo>
                  <a:lnTo>
                    <a:pt x="47403" y="10906"/>
                  </a:lnTo>
                  <a:lnTo>
                    <a:pt x="47365" y="10981"/>
                  </a:lnTo>
                  <a:lnTo>
                    <a:pt x="47308" y="11038"/>
                  </a:lnTo>
                  <a:lnTo>
                    <a:pt x="47233" y="11095"/>
                  </a:lnTo>
                  <a:lnTo>
                    <a:pt x="47233" y="11095"/>
                  </a:lnTo>
                  <a:lnTo>
                    <a:pt x="47100" y="11114"/>
                  </a:lnTo>
                  <a:lnTo>
                    <a:pt x="46968" y="11114"/>
                  </a:lnTo>
                  <a:lnTo>
                    <a:pt x="46722" y="11095"/>
                  </a:lnTo>
                  <a:lnTo>
                    <a:pt x="46722" y="11095"/>
                  </a:lnTo>
                  <a:lnTo>
                    <a:pt x="46514" y="11095"/>
                  </a:lnTo>
                  <a:lnTo>
                    <a:pt x="46287" y="11076"/>
                  </a:lnTo>
                  <a:lnTo>
                    <a:pt x="46174" y="11038"/>
                  </a:lnTo>
                  <a:lnTo>
                    <a:pt x="46080" y="11000"/>
                  </a:lnTo>
                  <a:lnTo>
                    <a:pt x="45985" y="10962"/>
                  </a:lnTo>
                  <a:lnTo>
                    <a:pt x="45909" y="10887"/>
                  </a:lnTo>
                  <a:lnTo>
                    <a:pt x="45909" y="10887"/>
                  </a:lnTo>
                  <a:lnTo>
                    <a:pt x="45796" y="10660"/>
                  </a:lnTo>
                  <a:lnTo>
                    <a:pt x="45702" y="10414"/>
                  </a:lnTo>
                  <a:lnTo>
                    <a:pt x="45550" y="9923"/>
                  </a:lnTo>
                  <a:lnTo>
                    <a:pt x="45550" y="9923"/>
                  </a:lnTo>
                  <a:lnTo>
                    <a:pt x="45513" y="9715"/>
                  </a:lnTo>
                  <a:lnTo>
                    <a:pt x="45494" y="9602"/>
                  </a:lnTo>
                  <a:lnTo>
                    <a:pt x="45494" y="9507"/>
                  </a:lnTo>
                  <a:lnTo>
                    <a:pt x="45513" y="9413"/>
                  </a:lnTo>
                  <a:lnTo>
                    <a:pt x="45550" y="9318"/>
                  </a:lnTo>
                  <a:lnTo>
                    <a:pt x="45607" y="9243"/>
                  </a:lnTo>
                  <a:lnTo>
                    <a:pt x="45702" y="9167"/>
                  </a:lnTo>
                  <a:lnTo>
                    <a:pt x="45702" y="9167"/>
                  </a:lnTo>
                  <a:lnTo>
                    <a:pt x="46231" y="8865"/>
                  </a:lnTo>
                  <a:lnTo>
                    <a:pt x="46760" y="8543"/>
                  </a:lnTo>
                  <a:lnTo>
                    <a:pt x="46760" y="8543"/>
                  </a:lnTo>
                  <a:lnTo>
                    <a:pt x="46930" y="8411"/>
                  </a:lnTo>
                  <a:lnTo>
                    <a:pt x="46930" y="8411"/>
                  </a:lnTo>
                  <a:lnTo>
                    <a:pt x="46968" y="8411"/>
                  </a:lnTo>
                  <a:lnTo>
                    <a:pt x="46968" y="8411"/>
                  </a:lnTo>
                  <a:lnTo>
                    <a:pt x="46987" y="8411"/>
                  </a:lnTo>
                  <a:lnTo>
                    <a:pt x="47025" y="8430"/>
                  </a:lnTo>
                  <a:lnTo>
                    <a:pt x="47025" y="8449"/>
                  </a:lnTo>
                  <a:lnTo>
                    <a:pt x="47025" y="8468"/>
                  </a:lnTo>
                  <a:lnTo>
                    <a:pt x="47025" y="8468"/>
                  </a:lnTo>
                  <a:lnTo>
                    <a:pt x="47062" y="8638"/>
                  </a:lnTo>
                  <a:lnTo>
                    <a:pt x="47100" y="8808"/>
                  </a:lnTo>
                  <a:lnTo>
                    <a:pt x="47100" y="8808"/>
                  </a:lnTo>
                  <a:close/>
                  <a:moveTo>
                    <a:pt x="43320" y="21641"/>
                  </a:moveTo>
                  <a:lnTo>
                    <a:pt x="43320" y="21641"/>
                  </a:lnTo>
                  <a:lnTo>
                    <a:pt x="43377" y="22114"/>
                  </a:lnTo>
                  <a:lnTo>
                    <a:pt x="43377" y="22359"/>
                  </a:lnTo>
                  <a:lnTo>
                    <a:pt x="43377" y="22586"/>
                  </a:lnTo>
                  <a:lnTo>
                    <a:pt x="43377" y="22586"/>
                  </a:lnTo>
                  <a:lnTo>
                    <a:pt x="43358" y="22756"/>
                  </a:lnTo>
                  <a:lnTo>
                    <a:pt x="43339" y="22926"/>
                  </a:lnTo>
                  <a:lnTo>
                    <a:pt x="43245" y="23229"/>
                  </a:lnTo>
                  <a:lnTo>
                    <a:pt x="43245" y="23229"/>
                  </a:lnTo>
                  <a:lnTo>
                    <a:pt x="43207" y="23399"/>
                  </a:lnTo>
                  <a:lnTo>
                    <a:pt x="43131" y="23550"/>
                  </a:lnTo>
                  <a:lnTo>
                    <a:pt x="43056" y="23701"/>
                  </a:lnTo>
                  <a:lnTo>
                    <a:pt x="42961" y="23834"/>
                  </a:lnTo>
                  <a:lnTo>
                    <a:pt x="42961" y="23834"/>
                  </a:lnTo>
                  <a:lnTo>
                    <a:pt x="42885" y="23890"/>
                  </a:lnTo>
                  <a:lnTo>
                    <a:pt x="42810" y="23947"/>
                  </a:lnTo>
                  <a:lnTo>
                    <a:pt x="42640" y="24042"/>
                  </a:lnTo>
                  <a:lnTo>
                    <a:pt x="42640" y="24042"/>
                  </a:lnTo>
                  <a:lnTo>
                    <a:pt x="42470" y="24136"/>
                  </a:lnTo>
                  <a:lnTo>
                    <a:pt x="42356" y="24155"/>
                  </a:lnTo>
                  <a:lnTo>
                    <a:pt x="42262" y="24174"/>
                  </a:lnTo>
                  <a:lnTo>
                    <a:pt x="42262" y="24174"/>
                  </a:lnTo>
                  <a:lnTo>
                    <a:pt x="42092" y="24155"/>
                  </a:lnTo>
                  <a:lnTo>
                    <a:pt x="41959" y="24117"/>
                  </a:lnTo>
                  <a:lnTo>
                    <a:pt x="41827" y="24061"/>
                  </a:lnTo>
                  <a:lnTo>
                    <a:pt x="41714" y="23985"/>
                  </a:lnTo>
                  <a:lnTo>
                    <a:pt x="41600" y="23890"/>
                  </a:lnTo>
                  <a:lnTo>
                    <a:pt x="41506" y="23796"/>
                  </a:lnTo>
                  <a:lnTo>
                    <a:pt x="41430" y="23683"/>
                  </a:lnTo>
                  <a:lnTo>
                    <a:pt x="41354" y="23569"/>
                  </a:lnTo>
                  <a:lnTo>
                    <a:pt x="41241" y="23304"/>
                  </a:lnTo>
                  <a:lnTo>
                    <a:pt x="41147" y="23002"/>
                  </a:lnTo>
                  <a:lnTo>
                    <a:pt x="41090" y="22719"/>
                  </a:lnTo>
                  <a:lnTo>
                    <a:pt x="41052" y="22435"/>
                  </a:lnTo>
                  <a:lnTo>
                    <a:pt x="41052" y="22435"/>
                  </a:lnTo>
                  <a:lnTo>
                    <a:pt x="41014" y="22095"/>
                  </a:lnTo>
                  <a:lnTo>
                    <a:pt x="40976" y="21736"/>
                  </a:lnTo>
                  <a:lnTo>
                    <a:pt x="40976" y="21566"/>
                  </a:lnTo>
                  <a:lnTo>
                    <a:pt x="40976" y="21396"/>
                  </a:lnTo>
                  <a:lnTo>
                    <a:pt x="41014" y="21225"/>
                  </a:lnTo>
                  <a:lnTo>
                    <a:pt x="41071" y="21074"/>
                  </a:lnTo>
                  <a:lnTo>
                    <a:pt x="41071" y="21074"/>
                  </a:lnTo>
                  <a:lnTo>
                    <a:pt x="41222" y="20847"/>
                  </a:lnTo>
                  <a:lnTo>
                    <a:pt x="41392" y="20621"/>
                  </a:lnTo>
                  <a:lnTo>
                    <a:pt x="41732" y="20186"/>
                  </a:lnTo>
                  <a:lnTo>
                    <a:pt x="42092" y="19770"/>
                  </a:lnTo>
                  <a:lnTo>
                    <a:pt x="42262" y="19562"/>
                  </a:lnTo>
                  <a:lnTo>
                    <a:pt x="42432" y="19335"/>
                  </a:lnTo>
                  <a:lnTo>
                    <a:pt x="42432" y="19335"/>
                  </a:lnTo>
                  <a:lnTo>
                    <a:pt x="42488" y="19241"/>
                  </a:lnTo>
                  <a:lnTo>
                    <a:pt x="42526" y="19146"/>
                  </a:lnTo>
                  <a:lnTo>
                    <a:pt x="42526" y="19146"/>
                  </a:lnTo>
                  <a:lnTo>
                    <a:pt x="42545" y="19127"/>
                  </a:lnTo>
                  <a:lnTo>
                    <a:pt x="42564" y="19109"/>
                  </a:lnTo>
                  <a:lnTo>
                    <a:pt x="42564" y="19109"/>
                  </a:lnTo>
                  <a:lnTo>
                    <a:pt x="42602" y="19109"/>
                  </a:lnTo>
                  <a:lnTo>
                    <a:pt x="42602" y="19127"/>
                  </a:lnTo>
                  <a:lnTo>
                    <a:pt x="42621" y="19165"/>
                  </a:lnTo>
                  <a:lnTo>
                    <a:pt x="42621" y="19165"/>
                  </a:lnTo>
                  <a:lnTo>
                    <a:pt x="42640" y="19411"/>
                  </a:lnTo>
                  <a:lnTo>
                    <a:pt x="42677" y="19543"/>
                  </a:lnTo>
                  <a:lnTo>
                    <a:pt x="42715" y="19657"/>
                  </a:lnTo>
                  <a:lnTo>
                    <a:pt x="42715" y="19657"/>
                  </a:lnTo>
                  <a:lnTo>
                    <a:pt x="42885" y="19978"/>
                  </a:lnTo>
                  <a:lnTo>
                    <a:pt x="42961" y="20148"/>
                  </a:lnTo>
                  <a:lnTo>
                    <a:pt x="43037" y="20318"/>
                  </a:lnTo>
                  <a:lnTo>
                    <a:pt x="43037" y="20318"/>
                  </a:lnTo>
                  <a:lnTo>
                    <a:pt x="43150" y="20640"/>
                  </a:lnTo>
                  <a:lnTo>
                    <a:pt x="43245" y="20961"/>
                  </a:lnTo>
                  <a:lnTo>
                    <a:pt x="43301" y="21301"/>
                  </a:lnTo>
                  <a:lnTo>
                    <a:pt x="43320" y="21641"/>
                  </a:lnTo>
                  <a:lnTo>
                    <a:pt x="43320" y="21641"/>
                  </a:lnTo>
                  <a:close/>
                  <a:moveTo>
                    <a:pt x="37121" y="11718"/>
                  </a:moveTo>
                  <a:lnTo>
                    <a:pt x="37121" y="11718"/>
                  </a:lnTo>
                  <a:lnTo>
                    <a:pt x="37196" y="11832"/>
                  </a:lnTo>
                  <a:lnTo>
                    <a:pt x="37215" y="11945"/>
                  </a:lnTo>
                  <a:lnTo>
                    <a:pt x="37196" y="12078"/>
                  </a:lnTo>
                  <a:lnTo>
                    <a:pt x="37159" y="12210"/>
                  </a:lnTo>
                  <a:lnTo>
                    <a:pt x="37159" y="12210"/>
                  </a:lnTo>
                  <a:lnTo>
                    <a:pt x="37064" y="12361"/>
                  </a:lnTo>
                  <a:lnTo>
                    <a:pt x="37007" y="12418"/>
                  </a:lnTo>
                  <a:lnTo>
                    <a:pt x="36951" y="12475"/>
                  </a:lnTo>
                  <a:lnTo>
                    <a:pt x="36951" y="12475"/>
                  </a:lnTo>
                  <a:lnTo>
                    <a:pt x="36535" y="12626"/>
                  </a:lnTo>
                  <a:lnTo>
                    <a:pt x="36327" y="12682"/>
                  </a:lnTo>
                  <a:lnTo>
                    <a:pt x="36100" y="12739"/>
                  </a:lnTo>
                  <a:lnTo>
                    <a:pt x="35892" y="12777"/>
                  </a:lnTo>
                  <a:lnTo>
                    <a:pt x="35665" y="12796"/>
                  </a:lnTo>
                  <a:lnTo>
                    <a:pt x="35439" y="12815"/>
                  </a:lnTo>
                  <a:lnTo>
                    <a:pt x="35231" y="12815"/>
                  </a:lnTo>
                  <a:lnTo>
                    <a:pt x="35231" y="12815"/>
                  </a:lnTo>
                  <a:lnTo>
                    <a:pt x="34872" y="12796"/>
                  </a:lnTo>
                  <a:lnTo>
                    <a:pt x="34512" y="12758"/>
                  </a:lnTo>
                  <a:lnTo>
                    <a:pt x="34153" y="12682"/>
                  </a:lnTo>
                  <a:lnTo>
                    <a:pt x="33794" y="12588"/>
                  </a:lnTo>
                  <a:lnTo>
                    <a:pt x="33794" y="12588"/>
                  </a:lnTo>
                  <a:lnTo>
                    <a:pt x="33454" y="12531"/>
                  </a:lnTo>
                  <a:lnTo>
                    <a:pt x="33284" y="12512"/>
                  </a:lnTo>
                  <a:lnTo>
                    <a:pt x="33114" y="12456"/>
                  </a:lnTo>
                  <a:lnTo>
                    <a:pt x="33114" y="12456"/>
                  </a:lnTo>
                  <a:lnTo>
                    <a:pt x="33038" y="12418"/>
                  </a:lnTo>
                  <a:lnTo>
                    <a:pt x="32963" y="12380"/>
                  </a:lnTo>
                  <a:lnTo>
                    <a:pt x="32925" y="12323"/>
                  </a:lnTo>
                  <a:lnTo>
                    <a:pt x="32887" y="12267"/>
                  </a:lnTo>
                  <a:lnTo>
                    <a:pt x="32830" y="12115"/>
                  </a:lnTo>
                  <a:lnTo>
                    <a:pt x="32811" y="11945"/>
                  </a:lnTo>
                  <a:lnTo>
                    <a:pt x="32811" y="11945"/>
                  </a:lnTo>
                  <a:lnTo>
                    <a:pt x="32774" y="11624"/>
                  </a:lnTo>
                  <a:lnTo>
                    <a:pt x="32679" y="11322"/>
                  </a:lnTo>
                  <a:lnTo>
                    <a:pt x="32679" y="11322"/>
                  </a:lnTo>
                  <a:lnTo>
                    <a:pt x="32566" y="10925"/>
                  </a:lnTo>
                  <a:lnTo>
                    <a:pt x="32509" y="10755"/>
                  </a:lnTo>
                  <a:lnTo>
                    <a:pt x="32509" y="10584"/>
                  </a:lnTo>
                  <a:lnTo>
                    <a:pt x="32509" y="10509"/>
                  </a:lnTo>
                  <a:lnTo>
                    <a:pt x="32528" y="10433"/>
                  </a:lnTo>
                  <a:lnTo>
                    <a:pt x="32547" y="10358"/>
                  </a:lnTo>
                  <a:lnTo>
                    <a:pt x="32604" y="10301"/>
                  </a:lnTo>
                  <a:lnTo>
                    <a:pt x="32660" y="10225"/>
                  </a:lnTo>
                  <a:lnTo>
                    <a:pt x="32736" y="10169"/>
                  </a:lnTo>
                  <a:lnTo>
                    <a:pt x="32830" y="10112"/>
                  </a:lnTo>
                  <a:lnTo>
                    <a:pt x="32963" y="10055"/>
                  </a:lnTo>
                  <a:lnTo>
                    <a:pt x="32963" y="10055"/>
                  </a:lnTo>
                  <a:lnTo>
                    <a:pt x="33208" y="9923"/>
                  </a:lnTo>
                  <a:lnTo>
                    <a:pt x="33624" y="9753"/>
                  </a:lnTo>
                  <a:lnTo>
                    <a:pt x="33851" y="9677"/>
                  </a:lnTo>
                  <a:lnTo>
                    <a:pt x="34040" y="9621"/>
                  </a:lnTo>
                  <a:lnTo>
                    <a:pt x="34116" y="9602"/>
                  </a:lnTo>
                  <a:lnTo>
                    <a:pt x="34172" y="9621"/>
                  </a:lnTo>
                  <a:lnTo>
                    <a:pt x="34210" y="9621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67" y="9658"/>
                  </a:lnTo>
                  <a:lnTo>
                    <a:pt x="34286" y="9658"/>
                  </a:lnTo>
                  <a:lnTo>
                    <a:pt x="34342" y="9696"/>
                  </a:lnTo>
                  <a:lnTo>
                    <a:pt x="34437" y="9791"/>
                  </a:lnTo>
                  <a:lnTo>
                    <a:pt x="34437" y="9791"/>
                  </a:lnTo>
                  <a:lnTo>
                    <a:pt x="34588" y="9923"/>
                  </a:lnTo>
                  <a:lnTo>
                    <a:pt x="34739" y="10017"/>
                  </a:lnTo>
                  <a:lnTo>
                    <a:pt x="35061" y="10206"/>
                  </a:lnTo>
                  <a:lnTo>
                    <a:pt x="35382" y="10377"/>
                  </a:lnTo>
                  <a:lnTo>
                    <a:pt x="35684" y="10566"/>
                  </a:lnTo>
                  <a:lnTo>
                    <a:pt x="35684" y="10566"/>
                  </a:lnTo>
                  <a:lnTo>
                    <a:pt x="36025" y="10811"/>
                  </a:lnTo>
                  <a:lnTo>
                    <a:pt x="36365" y="11057"/>
                  </a:lnTo>
                  <a:lnTo>
                    <a:pt x="36365" y="11057"/>
                  </a:lnTo>
                  <a:lnTo>
                    <a:pt x="36762" y="11359"/>
                  </a:lnTo>
                  <a:lnTo>
                    <a:pt x="36970" y="11529"/>
                  </a:lnTo>
                  <a:lnTo>
                    <a:pt x="37045" y="11605"/>
                  </a:lnTo>
                  <a:lnTo>
                    <a:pt x="37121" y="11718"/>
                  </a:lnTo>
                  <a:lnTo>
                    <a:pt x="37121" y="11718"/>
                  </a:lnTo>
                  <a:close/>
                  <a:moveTo>
                    <a:pt x="23550" y="17445"/>
                  </a:moveTo>
                  <a:lnTo>
                    <a:pt x="23550" y="17445"/>
                  </a:lnTo>
                  <a:lnTo>
                    <a:pt x="23645" y="17729"/>
                  </a:lnTo>
                  <a:lnTo>
                    <a:pt x="23701" y="18012"/>
                  </a:lnTo>
                  <a:lnTo>
                    <a:pt x="23758" y="18296"/>
                  </a:lnTo>
                  <a:lnTo>
                    <a:pt x="23758" y="18447"/>
                  </a:lnTo>
                  <a:lnTo>
                    <a:pt x="23758" y="18598"/>
                  </a:lnTo>
                  <a:lnTo>
                    <a:pt x="23758" y="18598"/>
                  </a:lnTo>
                  <a:lnTo>
                    <a:pt x="23739" y="18901"/>
                  </a:lnTo>
                  <a:lnTo>
                    <a:pt x="23720" y="19109"/>
                  </a:lnTo>
                  <a:lnTo>
                    <a:pt x="23664" y="19316"/>
                  </a:lnTo>
                  <a:lnTo>
                    <a:pt x="23607" y="19524"/>
                  </a:lnTo>
                  <a:lnTo>
                    <a:pt x="23531" y="19676"/>
                  </a:lnTo>
                  <a:lnTo>
                    <a:pt x="23475" y="19732"/>
                  </a:lnTo>
                  <a:lnTo>
                    <a:pt x="23418" y="19770"/>
                  </a:lnTo>
                  <a:lnTo>
                    <a:pt x="23361" y="19789"/>
                  </a:lnTo>
                  <a:lnTo>
                    <a:pt x="23286" y="19789"/>
                  </a:lnTo>
                  <a:lnTo>
                    <a:pt x="23286" y="19789"/>
                  </a:lnTo>
                  <a:lnTo>
                    <a:pt x="23115" y="19732"/>
                  </a:lnTo>
                  <a:lnTo>
                    <a:pt x="22983" y="19638"/>
                  </a:lnTo>
                  <a:lnTo>
                    <a:pt x="22870" y="19524"/>
                  </a:lnTo>
                  <a:lnTo>
                    <a:pt x="22756" y="19392"/>
                  </a:lnTo>
                  <a:lnTo>
                    <a:pt x="22756" y="19392"/>
                  </a:lnTo>
                  <a:lnTo>
                    <a:pt x="22719" y="19316"/>
                  </a:lnTo>
                  <a:lnTo>
                    <a:pt x="22681" y="19260"/>
                  </a:lnTo>
                  <a:lnTo>
                    <a:pt x="22662" y="19127"/>
                  </a:lnTo>
                  <a:lnTo>
                    <a:pt x="22681" y="18995"/>
                  </a:lnTo>
                  <a:lnTo>
                    <a:pt x="22719" y="18844"/>
                  </a:lnTo>
                  <a:lnTo>
                    <a:pt x="22719" y="18844"/>
                  </a:lnTo>
                  <a:lnTo>
                    <a:pt x="22870" y="18485"/>
                  </a:lnTo>
                  <a:lnTo>
                    <a:pt x="23059" y="18126"/>
                  </a:lnTo>
                  <a:lnTo>
                    <a:pt x="23248" y="17767"/>
                  </a:lnTo>
                  <a:lnTo>
                    <a:pt x="23475" y="17426"/>
                  </a:lnTo>
                  <a:lnTo>
                    <a:pt x="23475" y="17426"/>
                  </a:lnTo>
                  <a:lnTo>
                    <a:pt x="23437" y="17332"/>
                  </a:lnTo>
                  <a:lnTo>
                    <a:pt x="23437" y="17332"/>
                  </a:lnTo>
                  <a:lnTo>
                    <a:pt x="23437" y="17313"/>
                  </a:lnTo>
                  <a:lnTo>
                    <a:pt x="23475" y="17294"/>
                  </a:lnTo>
                  <a:lnTo>
                    <a:pt x="23475" y="17294"/>
                  </a:lnTo>
                  <a:lnTo>
                    <a:pt x="23494" y="17294"/>
                  </a:lnTo>
                  <a:lnTo>
                    <a:pt x="23512" y="17313"/>
                  </a:lnTo>
                  <a:lnTo>
                    <a:pt x="23531" y="17370"/>
                  </a:lnTo>
                  <a:lnTo>
                    <a:pt x="23531" y="17370"/>
                  </a:lnTo>
                  <a:lnTo>
                    <a:pt x="23550" y="17389"/>
                  </a:lnTo>
                  <a:lnTo>
                    <a:pt x="23569" y="17408"/>
                  </a:lnTo>
                  <a:lnTo>
                    <a:pt x="23569" y="17426"/>
                  </a:lnTo>
                  <a:lnTo>
                    <a:pt x="23550" y="17445"/>
                  </a:lnTo>
                  <a:lnTo>
                    <a:pt x="23550" y="17445"/>
                  </a:lnTo>
                  <a:close/>
                  <a:moveTo>
                    <a:pt x="22775" y="15064"/>
                  </a:moveTo>
                  <a:lnTo>
                    <a:pt x="22775" y="15064"/>
                  </a:lnTo>
                  <a:lnTo>
                    <a:pt x="22851" y="15253"/>
                  </a:lnTo>
                  <a:lnTo>
                    <a:pt x="22964" y="15461"/>
                  </a:lnTo>
                  <a:lnTo>
                    <a:pt x="23002" y="15574"/>
                  </a:lnTo>
                  <a:lnTo>
                    <a:pt x="23021" y="15688"/>
                  </a:lnTo>
                  <a:lnTo>
                    <a:pt x="23021" y="15782"/>
                  </a:lnTo>
                  <a:lnTo>
                    <a:pt x="23002" y="15895"/>
                  </a:lnTo>
                  <a:lnTo>
                    <a:pt x="23002" y="15895"/>
                  </a:lnTo>
                  <a:lnTo>
                    <a:pt x="22926" y="15971"/>
                  </a:lnTo>
                  <a:lnTo>
                    <a:pt x="22813" y="16047"/>
                  </a:lnTo>
                  <a:lnTo>
                    <a:pt x="22719" y="16103"/>
                  </a:lnTo>
                  <a:lnTo>
                    <a:pt x="22586" y="16141"/>
                  </a:lnTo>
                  <a:lnTo>
                    <a:pt x="22359" y="16198"/>
                  </a:lnTo>
                  <a:lnTo>
                    <a:pt x="22114" y="16236"/>
                  </a:lnTo>
                  <a:lnTo>
                    <a:pt x="22114" y="16236"/>
                  </a:lnTo>
                  <a:lnTo>
                    <a:pt x="21717" y="16292"/>
                  </a:lnTo>
                  <a:lnTo>
                    <a:pt x="21528" y="16311"/>
                  </a:lnTo>
                  <a:lnTo>
                    <a:pt x="21320" y="16330"/>
                  </a:lnTo>
                  <a:lnTo>
                    <a:pt x="21320" y="16330"/>
                  </a:lnTo>
                  <a:lnTo>
                    <a:pt x="21225" y="16311"/>
                  </a:lnTo>
                  <a:lnTo>
                    <a:pt x="21112" y="16311"/>
                  </a:lnTo>
                  <a:lnTo>
                    <a:pt x="21018" y="16274"/>
                  </a:lnTo>
                  <a:lnTo>
                    <a:pt x="20942" y="16236"/>
                  </a:lnTo>
                  <a:lnTo>
                    <a:pt x="20866" y="16179"/>
                  </a:lnTo>
                  <a:lnTo>
                    <a:pt x="20791" y="16122"/>
                  </a:lnTo>
                  <a:lnTo>
                    <a:pt x="20734" y="16028"/>
                  </a:lnTo>
                  <a:lnTo>
                    <a:pt x="20677" y="15933"/>
                  </a:lnTo>
                  <a:lnTo>
                    <a:pt x="20677" y="15933"/>
                  </a:lnTo>
                  <a:lnTo>
                    <a:pt x="20583" y="15744"/>
                  </a:lnTo>
                  <a:lnTo>
                    <a:pt x="20507" y="15555"/>
                  </a:lnTo>
                  <a:lnTo>
                    <a:pt x="20469" y="15442"/>
                  </a:lnTo>
                  <a:lnTo>
                    <a:pt x="20469" y="15347"/>
                  </a:lnTo>
                  <a:lnTo>
                    <a:pt x="20469" y="15234"/>
                  </a:lnTo>
                  <a:lnTo>
                    <a:pt x="20469" y="15121"/>
                  </a:lnTo>
                  <a:lnTo>
                    <a:pt x="20469" y="15121"/>
                  </a:lnTo>
                  <a:lnTo>
                    <a:pt x="20545" y="14969"/>
                  </a:lnTo>
                  <a:lnTo>
                    <a:pt x="20640" y="14856"/>
                  </a:lnTo>
                  <a:lnTo>
                    <a:pt x="20753" y="14743"/>
                  </a:lnTo>
                  <a:lnTo>
                    <a:pt x="20885" y="14648"/>
                  </a:lnTo>
                  <a:lnTo>
                    <a:pt x="21036" y="14572"/>
                  </a:lnTo>
                  <a:lnTo>
                    <a:pt x="21188" y="14497"/>
                  </a:lnTo>
                  <a:lnTo>
                    <a:pt x="21490" y="14383"/>
                  </a:lnTo>
                  <a:lnTo>
                    <a:pt x="21490" y="14383"/>
                  </a:lnTo>
                  <a:lnTo>
                    <a:pt x="21887" y="14232"/>
                  </a:lnTo>
                  <a:lnTo>
                    <a:pt x="22095" y="14194"/>
                  </a:lnTo>
                  <a:lnTo>
                    <a:pt x="22284" y="14157"/>
                  </a:lnTo>
                  <a:lnTo>
                    <a:pt x="22284" y="14157"/>
                  </a:lnTo>
                  <a:lnTo>
                    <a:pt x="22303" y="14138"/>
                  </a:lnTo>
                  <a:lnTo>
                    <a:pt x="22322" y="14138"/>
                  </a:lnTo>
                  <a:lnTo>
                    <a:pt x="22341" y="14157"/>
                  </a:lnTo>
                  <a:lnTo>
                    <a:pt x="22359" y="14157"/>
                  </a:lnTo>
                  <a:lnTo>
                    <a:pt x="22359" y="14157"/>
                  </a:lnTo>
                  <a:lnTo>
                    <a:pt x="22567" y="14610"/>
                  </a:lnTo>
                  <a:lnTo>
                    <a:pt x="22775" y="15064"/>
                  </a:lnTo>
                  <a:lnTo>
                    <a:pt x="22775" y="15064"/>
                  </a:lnTo>
                  <a:close/>
                  <a:moveTo>
                    <a:pt x="20148" y="321"/>
                  </a:moveTo>
                  <a:lnTo>
                    <a:pt x="20148" y="321"/>
                  </a:lnTo>
                  <a:lnTo>
                    <a:pt x="20167" y="397"/>
                  </a:lnTo>
                  <a:lnTo>
                    <a:pt x="20167" y="473"/>
                  </a:lnTo>
                  <a:lnTo>
                    <a:pt x="20148" y="624"/>
                  </a:lnTo>
                  <a:lnTo>
                    <a:pt x="20148" y="624"/>
                  </a:lnTo>
                  <a:lnTo>
                    <a:pt x="20073" y="1096"/>
                  </a:lnTo>
                  <a:lnTo>
                    <a:pt x="20073" y="1096"/>
                  </a:lnTo>
                  <a:lnTo>
                    <a:pt x="19997" y="1777"/>
                  </a:lnTo>
                  <a:lnTo>
                    <a:pt x="19921" y="2438"/>
                  </a:lnTo>
                  <a:lnTo>
                    <a:pt x="19921" y="2438"/>
                  </a:lnTo>
                  <a:lnTo>
                    <a:pt x="19902" y="2627"/>
                  </a:lnTo>
                  <a:lnTo>
                    <a:pt x="19865" y="2854"/>
                  </a:lnTo>
                  <a:lnTo>
                    <a:pt x="19827" y="2968"/>
                  </a:lnTo>
                  <a:lnTo>
                    <a:pt x="19789" y="3043"/>
                  </a:lnTo>
                  <a:lnTo>
                    <a:pt x="19732" y="3119"/>
                  </a:lnTo>
                  <a:lnTo>
                    <a:pt x="19695" y="3138"/>
                  </a:lnTo>
                  <a:lnTo>
                    <a:pt x="19657" y="3138"/>
                  </a:lnTo>
                  <a:lnTo>
                    <a:pt x="19657" y="3138"/>
                  </a:lnTo>
                  <a:lnTo>
                    <a:pt x="19543" y="3100"/>
                  </a:lnTo>
                  <a:lnTo>
                    <a:pt x="19468" y="3062"/>
                  </a:lnTo>
                  <a:lnTo>
                    <a:pt x="19316" y="2930"/>
                  </a:lnTo>
                  <a:lnTo>
                    <a:pt x="19165" y="2779"/>
                  </a:lnTo>
                  <a:lnTo>
                    <a:pt x="19014" y="2646"/>
                  </a:lnTo>
                  <a:lnTo>
                    <a:pt x="19014" y="2646"/>
                  </a:lnTo>
                  <a:lnTo>
                    <a:pt x="18844" y="2533"/>
                  </a:lnTo>
                  <a:lnTo>
                    <a:pt x="18674" y="2438"/>
                  </a:lnTo>
                  <a:lnTo>
                    <a:pt x="18523" y="2344"/>
                  </a:lnTo>
                  <a:lnTo>
                    <a:pt x="18447" y="2287"/>
                  </a:lnTo>
                  <a:lnTo>
                    <a:pt x="18371" y="2230"/>
                  </a:lnTo>
                  <a:lnTo>
                    <a:pt x="18371" y="2230"/>
                  </a:lnTo>
                  <a:lnTo>
                    <a:pt x="18315" y="2155"/>
                  </a:lnTo>
                  <a:lnTo>
                    <a:pt x="18277" y="2079"/>
                  </a:lnTo>
                  <a:lnTo>
                    <a:pt x="18201" y="1909"/>
                  </a:lnTo>
                  <a:lnTo>
                    <a:pt x="18164" y="1720"/>
                  </a:lnTo>
                  <a:lnTo>
                    <a:pt x="18126" y="1531"/>
                  </a:lnTo>
                  <a:lnTo>
                    <a:pt x="18126" y="1531"/>
                  </a:lnTo>
                  <a:lnTo>
                    <a:pt x="18069" y="1418"/>
                  </a:lnTo>
                  <a:lnTo>
                    <a:pt x="18031" y="1285"/>
                  </a:lnTo>
                  <a:lnTo>
                    <a:pt x="17993" y="1153"/>
                  </a:lnTo>
                  <a:lnTo>
                    <a:pt x="17956" y="1021"/>
                  </a:lnTo>
                  <a:lnTo>
                    <a:pt x="17956" y="1021"/>
                  </a:lnTo>
                  <a:lnTo>
                    <a:pt x="17956" y="870"/>
                  </a:lnTo>
                  <a:lnTo>
                    <a:pt x="17975" y="699"/>
                  </a:lnTo>
                  <a:lnTo>
                    <a:pt x="18069" y="397"/>
                  </a:lnTo>
                  <a:lnTo>
                    <a:pt x="18069" y="397"/>
                  </a:lnTo>
                  <a:lnTo>
                    <a:pt x="18107" y="208"/>
                  </a:lnTo>
                  <a:lnTo>
                    <a:pt x="18164" y="114"/>
                  </a:lnTo>
                  <a:lnTo>
                    <a:pt x="18182" y="95"/>
                  </a:lnTo>
                  <a:lnTo>
                    <a:pt x="18220" y="95"/>
                  </a:lnTo>
                  <a:lnTo>
                    <a:pt x="18220" y="95"/>
                  </a:lnTo>
                  <a:lnTo>
                    <a:pt x="18542" y="38"/>
                  </a:lnTo>
                  <a:lnTo>
                    <a:pt x="18882" y="0"/>
                  </a:lnTo>
                  <a:lnTo>
                    <a:pt x="19222" y="0"/>
                  </a:lnTo>
                  <a:lnTo>
                    <a:pt x="19562" y="38"/>
                  </a:lnTo>
                  <a:lnTo>
                    <a:pt x="19562" y="38"/>
                  </a:lnTo>
                  <a:lnTo>
                    <a:pt x="19713" y="76"/>
                  </a:lnTo>
                  <a:lnTo>
                    <a:pt x="19884" y="132"/>
                  </a:lnTo>
                  <a:lnTo>
                    <a:pt x="20035" y="208"/>
                  </a:lnTo>
                  <a:lnTo>
                    <a:pt x="20091" y="265"/>
                  </a:lnTo>
                  <a:lnTo>
                    <a:pt x="20148" y="321"/>
                  </a:lnTo>
                  <a:lnTo>
                    <a:pt x="20148" y="321"/>
                  </a:lnTo>
                  <a:close/>
                  <a:moveTo>
                    <a:pt x="17748" y="6143"/>
                  </a:moveTo>
                  <a:lnTo>
                    <a:pt x="17748" y="6143"/>
                  </a:lnTo>
                  <a:lnTo>
                    <a:pt x="17823" y="6256"/>
                  </a:lnTo>
                  <a:lnTo>
                    <a:pt x="17899" y="6370"/>
                  </a:lnTo>
                  <a:lnTo>
                    <a:pt x="17956" y="6521"/>
                  </a:lnTo>
                  <a:lnTo>
                    <a:pt x="17993" y="6691"/>
                  </a:lnTo>
                  <a:lnTo>
                    <a:pt x="18069" y="7069"/>
                  </a:lnTo>
                  <a:lnTo>
                    <a:pt x="18126" y="7466"/>
                  </a:lnTo>
                  <a:lnTo>
                    <a:pt x="18164" y="7882"/>
                  </a:lnTo>
                  <a:lnTo>
                    <a:pt x="18182" y="8279"/>
                  </a:lnTo>
                  <a:lnTo>
                    <a:pt x="18201" y="8940"/>
                  </a:lnTo>
                  <a:lnTo>
                    <a:pt x="18201" y="8940"/>
                  </a:lnTo>
                  <a:lnTo>
                    <a:pt x="18182" y="9299"/>
                  </a:lnTo>
                  <a:lnTo>
                    <a:pt x="18145" y="9488"/>
                  </a:lnTo>
                  <a:lnTo>
                    <a:pt x="18107" y="9658"/>
                  </a:lnTo>
                  <a:lnTo>
                    <a:pt x="18107" y="9658"/>
                  </a:lnTo>
                  <a:lnTo>
                    <a:pt x="18050" y="9772"/>
                  </a:lnTo>
                  <a:lnTo>
                    <a:pt x="17993" y="9904"/>
                  </a:lnTo>
                  <a:lnTo>
                    <a:pt x="17899" y="10017"/>
                  </a:lnTo>
                  <a:lnTo>
                    <a:pt x="17823" y="10112"/>
                  </a:lnTo>
                  <a:lnTo>
                    <a:pt x="17710" y="10206"/>
                  </a:lnTo>
                  <a:lnTo>
                    <a:pt x="17615" y="10282"/>
                  </a:lnTo>
                  <a:lnTo>
                    <a:pt x="17502" y="10358"/>
                  </a:lnTo>
                  <a:lnTo>
                    <a:pt x="17370" y="10414"/>
                  </a:lnTo>
                  <a:lnTo>
                    <a:pt x="17370" y="10414"/>
                  </a:lnTo>
                  <a:lnTo>
                    <a:pt x="17162" y="10471"/>
                  </a:lnTo>
                  <a:lnTo>
                    <a:pt x="16954" y="10509"/>
                  </a:lnTo>
                  <a:lnTo>
                    <a:pt x="16746" y="10528"/>
                  </a:lnTo>
                  <a:lnTo>
                    <a:pt x="16538" y="10547"/>
                  </a:lnTo>
                  <a:lnTo>
                    <a:pt x="16538" y="10547"/>
                  </a:lnTo>
                  <a:lnTo>
                    <a:pt x="16179" y="10566"/>
                  </a:lnTo>
                  <a:lnTo>
                    <a:pt x="15801" y="10566"/>
                  </a:lnTo>
                  <a:lnTo>
                    <a:pt x="15801" y="10566"/>
                  </a:lnTo>
                  <a:lnTo>
                    <a:pt x="15631" y="10566"/>
                  </a:lnTo>
                  <a:lnTo>
                    <a:pt x="15480" y="10547"/>
                  </a:lnTo>
                  <a:lnTo>
                    <a:pt x="15328" y="10509"/>
                  </a:lnTo>
                  <a:lnTo>
                    <a:pt x="15196" y="10452"/>
                  </a:lnTo>
                  <a:lnTo>
                    <a:pt x="15064" y="10358"/>
                  </a:lnTo>
                  <a:lnTo>
                    <a:pt x="14950" y="10263"/>
                  </a:lnTo>
                  <a:lnTo>
                    <a:pt x="14856" y="10150"/>
                  </a:lnTo>
                  <a:lnTo>
                    <a:pt x="14761" y="9999"/>
                  </a:lnTo>
                  <a:lnTo>
                    <a:pt x="14761" y="9999"/>
                  </a:lnTo>
                  <a:lnTo>
                    <a:pt x="14610" y="9734"/>
                  </a:lnTo>
                  <a:lnTo>
                    <a:pt x="14459" y="9469"/>
                  </a:lnTo>
                  <a:lnTo>
                    <a:pt x="14383" y="9337"/>
                  </a:lnTo>
                  <a:lnTo>
                    <a:pt x="14327" y="9205"/>
                  </a:lnTo>
                  <a:lnTo>
                    <a:pt x="14289" y="9054"/>
                  </a:lnTo>
                  <a:lnTo>
                    <a:pt x="14270" y="8902"/>
                  </a:lnTo>
                  <a:lnTo>
                    <a:pt x="14270" y="8902"/>
                  </a:lnTo>
                  <a:lnTo>
                    <a:pt x="14270" y="8770"/>
                  </a:lnTo>
                  <a:lnTo>
                    <a:pt x="14270" y="8619"/>
                  </a:lnTo>
                  <a:lnTo>
                    <a:pt x="14308" y="8354"/>
                  </a:lnTo>
                  <a:lnTo>
                    <a:pt x="14308" y="8354"/>
                  </a:lnTo>
                  <a:lnTo>
                    <a:pt x="14365" y="7919"/>
                  </a:lnTo>
                  <a:lnTo>
                    <a:pt x="14383" y="7712"/>
                  </a:lnTo>
                  <a:lnTo>
                    <a:pt x="14421" y="7504"/>
                  </a:lnTo>
                  <a:lnTo>
                    <a:pt x="14421" y="7504"/>
                  </a:lnTo>
                  <a:lnTo>
                    <a:pt x="14459" y="7371"/>
                  </a:lnTo>
                  <a:lnTo>
                    <a:pt x="14535" y="7239"/>
                  </a:lnTo>
                  <a:lnTo>
                    <a:pt x="14610" y="7107"/>
                  </a:lnTo>
                  <a:lnTo>
                    <a:pt x="14705" y="6993"/>
                  </a:lnTo>
                  <a:lnTo>
                    <a:pt x="14913" y="6785"/>
                  </a:lnTo>
                  <a:lnTo>
                    <a:pt x="15121" y="6578"/>
                  </a:lnTo>
                  <a:lnTo>
                    <a:pt x="15121" y="6578"/>
                  </a:lnTo>
                  <a:lnTo>
                    <a:pt x="15404" y="6313"/>
                  </a:lnTo>
                  <a:lnTo>
                    <a:pt x="15574" y="6162"/>
                  </a:lnTo>
                  <a:lnTo>
                    <a:pt x="15631" y="6124"/>
                  </a:lnTo>
                  <a:lnTo>
                    <a:pt x="15688" y="6124"/>
                  </a:lnTo>
                  <a:lnTo>
                    <a:pt x="15688" y="6124"/>
                  </a:lnTo>
                  <a:lnTo>
                    <a:pt x="15820" y="6011"/>
                  </a:lnTo>
                  <a:lnTo>
                    <a:pt x="15820" y="6011"/>
                  </a:lnTo>
                  <a:lnTo>
                    <a:pt x="15839" y="5973"/>
                  </a:lnTo>
                  <a:lnTo>
                    <a:pt x="15839" y="5973"/>
                  </a:lnTo>
                  <a:lnTo>
                    <a:pt x="16085" y="5878"/>
                  </a:lnTo>
                  <a:lnTo>
                    <a:pt x="16330" y="5822"/>
                  </a:lnTo>
                  <a:lnTo>
                    <a:pt x="16576" y="5765"/>
                  </a:lnTo>
                  <a:lnTo>
                    <a:pt x="16822" y="5746"/>
                  </a:lnTo>
                  <a:lnTo>
                    <a:pt x="16822" y="5746"/>
                  </a:lnTo>
                  <a:lnTo>
                    <a:pt x="16954" y="5746"/>
                  </a:lnTo>
                  <a:lnTo>
                    <a:pt x="17086" y="5765"/>
                  </a:lnTo>
                  <a:lnTo>
                    <a:pt x="17219" y="5784"/>
                  </a:lnTo>
                  <a:lnTo>
                    <a:pt x="17351" y="5822"/>
                  </a:lnTo>
                  <a:lnTo>
                    <a:pt x="17464" y="5878"/>
                  </a:lnTo>
                  <a:lnTo>
                    <a:pt x="17559" y="5954"/>
                  </a:lnTo>
                  <a:lnTo>
                    <a:pt x="17672" y="6029"/>
                  </a:lnTo>
                  <a:lnTo>
                    <a:pt x="17748" y="6143"/>
                  </a:lnTo>
                  <a:lnTo>
                    <a:pt x="17748" y="6143"/>
                  </a:lnTo>
                  <a:close/>
                  <a:moveTo>
                    <a:pt x="3818" y="5916"/>
                  </a:moveTo>
                  <a:lnTo>
                    <a:pt x="3818" y="5916"/>
                  </a:lnTo>
                  <a:lnTo>
                    <a:pt x="3856" y="6275"/>
                  </a:lnTo>
                  <a:lnTo>
                    <a:pt x="3875" y="6426"/>
                  </a:lnTo>
                  <a:lnTo>
                    <a:pt x="3856" y="6559"/>
                  </a:lnTo>
                  <a:lnTo>
                    <a:pt x="3818" y="6691"/>
                  </a:lnTo>
                  <a:lnTo>
                    <a:pt x="3761" y="6823"/>
                  </a:lnTo>
                  <a:lnTo>
                    <a:pt x="3686" y="6974"/>
                  </a:lnTo>
                  <a:lnTo>
                    <a:pt x="3572" y="7145"/>
                  </a:lnTo>
                  <a:lnTo>
                    <a:pt x="3572" y="7145"/>
                  </a:lnTo>
                  <a:lnTo>
                    <a:pt x="3251" y="7504"/>
                  </a:lnTo>
                  <a:lnTo>
                    <a:pt x="2911" y="7863"/>
                  </a:lnTo>
                  <a:lnTo>
                    <a:pt x="2552" y="8184"/>
                  </a:lnTo>
                  <a:lnTo>
                    <a:pt x="2193" y="8505"/>
                  </a:lnTo>
                  <a:lnTo>
                    <a:pt x="2193" y="8505"/>
                  </a:lnTo>
                  <a:lnTo>
                    <a:pt x="2060" y="8619"/>
                  </a:lnTo>
                  <a:lnTo>
                    <a:pt x="2060" y="8619"/>
                  </a:lnTo>
                  <a:lnTo>
                    <a:pt x="1758" y="8865"/>
                  </a:lnTo>
                  <a:lnTo>
                    <a:pt x="1663" y="8921"/>
                  </a:lnTo>
                  <a:lnTo>
                    <a:pt x="1588" y="8959"/>
                  </a:lnTo>
                  <a:lnTo>
                    <a:pt x="1493" y="8978"/>
                  </a:lnTo>
                  <a:lnTo>
                    <a:pt x="1399" y="8978"/>
                  </a:lnTo>
                  <a:lnTo>
                    <a:pt x="1399" y="8978"/>
                  </a:lnTo>
                  <a:lnTo>
                    <a:pt x="1361" y="8959"/>
                  </a:lnTo>
                  <a:lnTo>
                    <a:pt x="1323" y="8921"/>
                  </a:lnTo>
                  <a:lnTo>
                    <a:pt x="1285" y="8846"/>
                  </a:lnTo>
                  <a:lnTo>
                    <a:pt x="1267" y="8770"/>
                  </a:lnTo>
                  <a:lnTo>
                    <a:pt x="1229" y="8562"/>
                  </a:lnTo>
                  <a:lnTo>
                    <a:pt x="1229" y="8316"/>
                  </a:lnTo>
                  <a:lnTo>
                    <a:pt x="1267" y="7825"/>
                  </a:lnTo>
                  <a:lnTo>
                    <a:pt x="1285" y="7485"/>
                  </a:lnTo>
                  <a:lnTo>
                    <a:pt x="1285" y="7485"/>
                  </a:lnTo>
                  <a:lnTo>
                    <a:pt x="1342" y="7012"/>
                  </a:lnTo>
                  <a:lnTo>
                    <a:pt x="1418" y="6540"/>
                  </a:lnTo>
                  <a:lnTo>
                    <a:pt x="1531" y="6067"/>
                  </a:lnTo>
                  <a:lnTo>
                    <a:pt x="1663" y="5614"/>
                  </a:lnTo>
                  <a:lnTo>
                    <a:pt x="1663" y="5614"/>
                  </a:lnTo>
                  <a:lnTo>
                    <a:pt x="1531" y="5689"/>
                  </a:lnTo>
                  <a:lnTo>
                    <a:pt x="1342" y="5822"/>
                  </a:lnTo>
                  <a:lnTo>
                    <a:pt x="1248" y="5859"/>
                  </a:lnTo>
                  <a:lnTo>
                    <a:pt x="1153" y="5897"/>
                  </a:lnTo>
                  <a:lnTo>
                    <a:pt x="1078" y="5897"/>
                  </a:lnTo>
                  <a:lnTo>
                    <a:pt x="1059" y="5878"/>
                  </a:lnTo>
                  <a:lnTo>
                    <a:pt x="1040" y="5859"/>
                  </a:lnTo>
                  <a:lnTo>
                    <a:pt x="1040" y="5859"/>
                  </a:lnTo>
                  <a:lnTo>
                    <a:pt x="1040" y="5822"/>
                  </a:lnTo>
                  <a:lnTo>
                    <a:pt x="1059" y="5803"/>
                  </a:lnTo>
                  <a:lnTo>
                    <a:pt x="1078" y="5803"/>
                  </a:lnTo>
                  <a:lnTo>
                    <a:pt x="1115" y="5822"/>
                  </a:lnTo>
                  <a:lnTo>
                    <a:pt x="1115" y="5822"/>
                  </a:lnTo>
                  <a:lnTo>
                    <a:pt x="1267" y="5765"/>
                  </a:lnTo>
                  <a:lnTo>
                    <a:pt x="1418" y="5689"/>
                  </a:lnTo>
                  <a:lnTo>
                    <a:pt x="1720" y="5500"/>
                  </a:lnTo>
                  <a:lnTo>
                    <a:pt x="1720" y="5500"/>
                  </a:lnTo>
                  <a:lnTo>
                    <a:pt x="1815" y="5236"/>
                  </a:lnTo>
                  <a:lnTo>
                    <a:pt x="1815" y="5236"/>
                  </a:lnTo>
                  <a:lnTo>
                    <a:pt x="1834" y="5217"/>
                  </a:lnTo>
                  <a:lnTo>
                    <a:pt x="1871" y="5217"/>
                  </a:lnTo>
                  <a:lnTo>
                    <a:pt x="1871" y="5217"/>
                  </a:lnTo>
                  <a:lnTo>
                    <a:pt x="1890" y="5236"/>
                  </a:lnTo>
                  <a:lnTo>
                    <a:pt x="1890" y="5273"/>
                  </a:lnTo>
                  <a:lnTo>
                    <a:pt x="1890" y="5273"/>
                  </a:lnTo>
                  <a:lnTo>
                    <a:pt x="1834" y="5425"/>
                  </a:lnTo>
                  <a:lnTo>
                    <a:pt x="1834" y="5425"/>
                  </a:lnTo>
                  <a:lnTo>
                    <a:pt x="2193" y="5179"/>
                  </a:lnTo>
                  <a:lnTo>
                    <a:pt x="2193" y="5179"/>
                  </a:lnTo>
                  <a:lnTo>
                    <a:pt x="2627" y="4876"/>
                  </a:lnTo>
                  <a:lnTo>
                    <a:pt x="2627" y="4876"/>
                  </a:lnTo>
                  <a:lnTo>
                    <a:pt x="2911" y="4687"/>
                  </a:lnTo>
                  <a:lnTo>
                    <a:pt x="3062" y="4612"/>
                  </a:lnTo>
                  <a:lnTo>
                    <a:pt x="3232" y="4555"/>
                  </a:lnTo>
                  <a:lnTo>
                    <a:pt x="3232" y="4555"/>
                  </a:lnTo>
                  <a:lnTo>
                    <a:pt x="3327" y="4555"/>
                  </a:lnTo>
                  <a:lnTo>
                    <a:pt x="3402" y="4593"/>
                  </a:lnTo>
                  <a:lnTo>
                    <a:pt x="3478" y="4650"/>
                  </a:lnTo>
                  <a:lnTo>
                    <a:pt x="3535" y="4706"/>
                  </a:lnTo>
                  <a:lnTo>
                    <a:pt x="3591" y="4782"/>
                  </a:lnTo>
                  <a:lnTo>
                    <a:pt x="3629" y="4876"/>
                  </a:lnTo>
                  <a:lnTo>
                    <a:pt x="3705" y="5084"/>
                  </a:lnTo>
                  <a:lnTo>
                    <a:pt x="3742" y="5311"/>
                  </a:lnTo>
                  <a:lnTo>
                    <a:pt x="3780" y="5538"/>
                  </a:lnTo>
                  <a:lnTo>
                    <a:pt x="3818" y="5916"/>
                  </a:lnTo>
                  <a:lnTo>
                    <a:pt x="3818" y="5916"/>
                  </a:lnTo>
                  <a:close/>
                  <a:moveTo>
                    <a:pt x="7674" y="5784"/>
                  </a:moveTo>
                  <a:lnTo>
                    <a:pt x="7674" y="5784"/>
                  </a:lnTo>
                  <a:lnTo>
                    <a:pt x="7693" y="5973"/>
                  </a:lnTo>
                  <a:lnTo>
                    <a:pt x="7712" y="6181"/>
                  </a:lnTo>
                  <a:lnTo>
                    <a:pt x="7693" y="6389"/>
                  </a:lnTo>
                  <a:lnTo>
                    <a:pt x="7655" y="6596"/>
                  </a:lnTo>
                  <a:lnTo>
                    <a:pt x="7617" y="6804"/>
                  </a:lnTo>
                  <a:lnTo>
                    <a:pt x="7541" y="7012"/>
                  </a:lnTo>
                  <a:lnTo>
                    <a:pt x="7409" y="7390"/>
                  </a:lnTo>
                  <a:lnTo>
                    <a:pt x="7409" y="7390"/>
                  </a:lnTo>
                  <a:lnTo>
                    <a:pt x="7296" y="7636"/>
                  </a:lnTo>
                  <a:lnTo>
                    <a:pt x="7220" y="7787"/>
                  </a:lnTo>
                  <a:lnTo>
                    <a:pt x="7126" y="7938"/>
                  </a:lnTo>
                  <a:lnTo>
                    <a:pt x="7031" y="8071"/>
                  </a:lnTo>
                  <a:lnTo>
                    <a:pt x="6918" y="8184"/>
                  </a:lnTo>
                  <a:lnTo>
                    <a:pt x="6861" y="8222"/>
                  </a:lnTo>
                  <a:lnTo>
                    <a:pt x="6804" y="8241"/>
                  </a:lnTo>
                  <a:lnTo>
                    <a:pt x="6767" y="8241"/>
                  </a:lnTo>
                  <a:lnTo>
                    <a:pt x="6710" y="8222"/>
                  </a:lnTo>
                  <a:lnTo>
                    <a:pt x="6710" y="8222"/>
                  </a:lnTo>
                  <a:lnTo>
                    <a:pt x="6615" y="8165"/>
                  </a:lnTo>
                  <a:lnTo>
                    <a:pt x="6521" y="8071"/>
                  </a:lnTo>
                  <a:lnTo>
                    <a:pt x="6389" y="7882"/>
                  </a:lnTo>
                  <a:lnTo>
                    <a:pt x="6389" y="7882"/>
                  </a:lnTo>
                  <a:lnTo>
                    <a:pt x="6029" y="7315"/>
                  </a:lnTo>
                  <a:lnTo>
                    <a:pt x="6029" y="7315"/>
                  </a:lnTo>
                  <a:lnTo>
                    <a:pt x="5840" y="7031"/>
                  </a:lnTo>
                  <a:lnTo>
                    <a:pt x="5689" y="6748"/>
                  </a:lnTo>
                  <a:lnTo>
                    <a:pt x="5557" y="6426"/>
                  </a:lnTo>
                  <a:lnTo>
                    <a:pt x="5462" y="6105"/>
                  </a:lnTo>
                  <a:lnTo>
                    <a:pt x="5406" y="5784"/>
                  </a:lnTo>
                  <a:lnTo>
                    <a:pt x="5387" y="5444"/>
                  </a:lnTo>
                  <a:lnTo>
                    <a:pt x="5387" y="5103"/>
                  </a:lnTo>
                  <a:lnTo>
                    <a:pt x="5444" y="4763"/>
                  </a:lnTo>
                  <a:lnTo>
                    <a:pt x="5444" y="4763"/>
                  </a:lnTo>
                  <a:lnTo>
                    <a:pt x="5425" y="4744"/>
                  </a:lnTo>
                  <a:lnTo>
                    <a:pt x="5425" y="4744"/>
                  </a:lnTo>
                  <a:lnTo>
                    <a:pt x="5425" y="4555"/>
                  </a:lnTo>
                  <a:lnTo>
                    <a:pt x="5425" y="4555"/>
                  </a:lnTo>
                  <a:lnTo>
                    <a:pt x="5462" y="4309"/>
                  </a:lnTo>
                  <a:lnTo>
                    <a:pt x="5538" y="4064"/>
                  </a:lnTo>
                  <a:lnTo>
                    <a:pt x="5538" y="4064"/>
                  </a:lnTo>
                  <a:lnTo>
                    <a:pt x="5670" y="3856"/>
                  </a:lnTo>
                  <a:lnTo>
                    <a:pt x="5746" y="3742"/>
                  </a:lnTo>
                  <a:lnTo>
                    <a:pt x="5822" y="3629"/>
                  </a:lnTo>
                  <a:lnTo>
                    <a:pt x="5935" y="3553"/>
                  </a:lnTo>
                  <a:lnTo>
                    <a:pt x="6029" y="3497"/>
                  </a:lnTo>
                  <a:lnTo>
                    <a:pt x="6143" y="3478"/>
                  </a:lnTo>
                  <a:lnTo>
                    <a:pt x="6218" y="3478"/>
                  </a:lnTo>
                  <a:lnTo>
                    <a:pt x="6275" y="3516"/>
                  </a:lnTo>
                  <a:lnTo>
                    <a:pt x="6275" y="3516"/>
                  </a:lnTo>
                  <a:lnTo>
                    <a:pt x="6351" y="3553"/>
                  </a:lnTo>
                  <a:lnTo>
                    <a:pt x="6407" y="3610"/>
                  </a:lnTo>
                  <a:lnTo>
                    <a:pt x="6521" y="3742"/>
                  </a:lnTo>
                  <a:lnTo>
                    <a:pt x="6521" y="3742"/>
                  </a:lnTo>
                  <a:lnTo>
                    <a:pt x="6729" y="4007"/>
                  </a:lnTo>
                  <a:lnTo>
                    <a:pt x="6918" y="4272"/>
                  </a:lnTo>
                  <a:lnTo>
                    <a:pt x="6918" y="4272"/>
                  </a:lnTo>
                  <a:lnTo>
                    <a:pt x="7145" y="4631"/>
                  </a:lnTo>
                  <a:lnTo>
                    <a:pt x="7371" y="4990"/>
                  </a:lnTo>
                  <a:lnTo>
                    <a:pt x="7466" y="5179"/>
                  </a:lnTo>
                  <a:lnTo>
                    <a:pt x="7541" y="5368"/>
                  </a:lnTo>
                  <a:lnTo>
                    <a:pt x="7617" y="5576"/>
                  </a:lnTo>
                  <a:lnTo>
                    <a:pt x="7674" y="5784"/>
                  </a:lnTo>
                  <a:lnTo>
                    <a:pt x="7674" y="5784"/>
                  </a:lnTo>
                  <a:close/>
                  <a:moveTo>
                    <a:pt x="13457" y="18031"/>
                  </a:moveTo>
                  <a:lnTo>
                    <a:pt x="13457" y="18031"/>
                  </a:lnTo>
                  <a:lnTo>
                    <a:pt x="13476" y="18239"/>
                  </a:lnTo>
                  <a:lnTo>
                    <a:pt x="13495" y="18466"/>
                  </a:lnTo>
                  <a:lnTo>
                    <a:pt x="13495" y="18882"/>
                  </a:lnTo>
                  <a:lnTo>
                    <a:pt x="13495" y="18882"/>
                  </a:lnTo>
                  <a:lnTo>
                    <a:pt x="13476" y="19165"/>
                  </a:lnTo>
                  <a:lnTo>
                    <a:pt x="13457" y="19354"/>
                  </a:lnTo>
                  <a:lnTo>
                    <a:pt x="13438" y="19562"/>
                  </a:lnTo>
                  <a:lnTo>
                    <a:pt x="13401" y="19732"/>
                  </a:lnTo>
                  <a:lnTo>
                    <a:pt x="13325" y="19884"/>
                  </a:lnTo>
                  <a:lnTo>
                    <a:pt x="13287" y="19940"/>
                  </a:lnTo>
                  <a:lnTo>
                    <a:pt x="13249" y="19978"/>
                  </a:lnTo>
                  <a:lnTo>
                    <a:pt x="13193" y="19978"/>
                  </a:lnTo>
                  <a:lnTo>
                    <a:pt x="13117" y="19978"/>
                  </a:lnTo>
                  <a:lnTo>
                    <a:pt x="13117" y="19978"/>
                  </a:lnTo>
                  <a:lnTo>
                    <a:pt x="13098" y="19940"/>
                  </a:lnTo>
                  <a:lnTo>
                    <a:pt x="13060" y="19902"/>
                  </a:lnTo>
                  <a:lnTo>
                    <a:pt x="13060" y="19902"/>
                  </a:lnTo>
                  <a:lnTo>
                    <a:pt x="12890" y="19581"/>
                  </a:lnTo>
                  <a:lnTo>
                    <a:pt x="12890" y="19581"/>
                  </a:lnTo>
                  <a:lnTo>
                    <a:pt x="12796" y="19449"/>
                  </a:lnTo>
                  <a:lnTo>
                    <a:pt x="12701" y="19316"/>
                  </a:lnTo>
                  <a:lnTo>
                    <a:pt x="12512" y="19071"/>
                  </a:lnTo>
                  <a:lnTo>
                    <a:pt x="12512" y="19071"/>
                  </a:lnTo>
                  <a:lnTo>
                    <a:pt x="12361" y="18806"/>
                  </a:lnTo>
                  <a:lnTo>
                    <a:pt x="12229" y="18542"/>
                  </a:lnTo>
                  <a:lnTo>
                    <a:pt x="12229" y="18542"/>
                  </a:lnTo>
                  <a:lnTo>
                    <a:pt x="12078" y="18258"/>
                  </a:lnTo>
                  <a:lnTo>
                    <a:pt x="11945" y="17975"/>
                  </a:lnTo>
                  <a:lnTo>
                    <a:pt x="11945" y="17975"/>
                  </a:lnTo>
                  <a:lnTo>
                    <a:pt x="11889" y="17842"/>
                  </a:lnTo>
                  <a:lnTo>
                    <a:pt x="11870" y="17710"/>
                  </a:lnTo>
                  <a:lnTo>
                    <a:pt x="11870" y="17578"/>
                  </a:lnTo>
                  <a:lnTo>
                    <a:pt x="11870" y="17426"/>
                  </a:lnTo>
                  <a:lnTo>
                    <a:pt x="11908" y="17294"/>
                  </a:lnTo>
                  <a:lnTo>
                    <a:pt x="11945" y="17143"/>
                  </a:lnTo>
                  <a:lnTo>
                    <a:pt x="12040" y="16878"/>
                  </a:lnTo>
                  <a:lnTo>
                    <a:pt x="12040" y="16878"/>
                  </a:lnTo>
                  <a:lnTo>
                    <a:pt x="12078" y="16803"/>
                  </a:lnTo>
                  <a:lnTo>
                    <a:pt x="12115" y="16727"/>
                  </a:lnTo>
                  <a:lnTo>
                    <a:pt x="12248" y="16614"/>
                  </a:lnTo>
                  <a:lnTo>
                    <a:pt x="12380" y="16500"/>
                  </a:lnTo>
                  <a:lnTo>
                    <a:pt x="12531" y="16406"/>
                  </a:lnTo>
                  <a:lnTo>
                    <a:pt x="12531" y="16406"/>
                  </a:lnTo>
                  <a:lnTo>
                    <a:pt x="12909" y="16179"/>
                  </a:lnTo>
                  <a:lnTo>
                    <a:pt x="12909" y="16179"/>
                  </a:lnTo>
                  <a:lnTo>
                    <a:pt x="12928" y="16179"/>
                  </a:lnTo>
                  <a:lnTo>
                    <a:pt x="12947" y="16179"/>
                  </a:lnTo>
                  <a:lnTo>
                    <a:pt x="12947" y="16179"/>
                  </a:lnTo>
                  <a:lnTo>
                    <a:pt x="12966" y="16198"/>
                  </a:lnTo>
                  <a:lnTo>
                    <a:pt x="12966" y="16198"/>
                  </a:lnTo>
                  <a:lnTo>
                    <a:pt x="12985" y="16217"/>
                  </a:lnTo>
                  <a:lnTo>
                    <a:pt x="13004" y="16255"/>
                  </a:lnTo>
                  <a:lnTo>
                    <a:pt x="13004" y="16255"/>
                  </a:lnTo>
                  <a:lnTo>
                    <a:pt x="13023" y="16274"/>
                  </a:lnTo>
                  <a:lnTo>
                    <a:pt x="13023" y="16274"/>
                  </a:lnTo>
                  <a:lnTo>
                    <a:pt x="13098" y="16500"/>
                  </a:lnTo>
                  <a:lnTo>
                    <a:pt x="13174" y="16746"/>
                  </a:lnTo>
                  <a:lnTo>
                    <a:pt x="13287" y="17219"/>
                  </a:lnTo>
                  <a:lnTo>
                    <a:pt x="13287" y="17219"/>
                  </a:lnTo>
                  <a:lnTo>
                    <a:pt x="13382" y="17634"/>
                  </a:lnTo>
                  <a:lnTo>
                    <a:pt x="13457" y="18031"/>
                  </a:lnTo>
                  <a:lnTo>
                    <a:pt x="13457" y="18031"/>
                  </a:lnTo>
                  <a:close/>
                  <a:moveTo>
                    <a:pt x="10150" y="31885"/>
                  </a:moveTo>
                  <a:lnTo>
                    <a:pt x="10150" y="31885"/>
                  </a:lnTo>
                  <a:lnTo>
                    <a:pt x="10225" y="32226"/>
                  </a:lnTo>
                  <a:lnTo>
                    <a:pt x="10282" y="32566"/>
                  </a:lnTo>
                  <a:lnTo>
                    <a:pt x="10282" y="32755"/>
                  </a:lnTo>
                  <a:lnTo>
                    <a:pt x="10282" y="32925"/>
                  </a:lnTo>
                  <a:lnTo>
                    <a:pt x="10263" y="33095"/>
                  </a:lnTo>
                  <a:lnTo>
                    <a:pt x="10244" y="33284"/>
                  </a:lnTo>
                  <a:lnTo>
                    <a:pt x="10244" y="33284"/>
                  </a:lnTo>
                  <a:lnTo>
                    <a:pt x="10206" y="33397"/>
                  </a:lnTo>
                  <a:lnTo>
                    <a:pt x="10169" y="33492"/>
                  </a:lnTo>
                  <a:lnTo>
                    <a:pt x="10112" y="33549"/>
                  </a:lnTo>
                  <a:lnTo>
                    <a:pt x="10055" y="33586"/>
                  </a:lnTo>
                  <a:lnTo>
                    <a:pt x="9980" y="33586"/>
                  </a:lnTo>
                  <a:lnTo>
                    <a:pt x="9885" y="33605"/>
                  </a:lnTo>
                  <a:lnTo>
                    <a:pt x="9677" y="33624"/>
                  </a:lnTo>
                  <a:lnTo>
                    <a:pt x="9677" y="33624"/>
                  </a:lnTo>
                  <a:lnTo>
                    <a:pt x="9148" y="33662"/>
                  </a:lnTo>
                  <a:lnTo>
                    <a:pt x="8619" y="33700"/>
                  </a:lnTo>
                  <a:lnTo>
                    <a:pt x="8619" y="33700"/>
                  </a:lnTo>
                  <a:lnTo>
                    <a:pt x="8487" y="33700"/>
                  </a:lnTo>
                  <a:lnTo>
                    <a:pt x="8373" y="33662"/>
                  </a:lnTo>
                  <a:lnTo>
                    <a:pt x="8260" y="33605"/>
                  </a:lnTo>
                  <a:lnTo>
                    <a:pt x="8203" y="33567"/>
                  </a:lnTo>
                  <a:lnTo>
                    <a:pt x="8165" y="33511"/>
                  </a:lnTo>
                  <a:lnTo>
                    <a:pt x="8165" y="33511"/>
                  </a:lnTo>
                  <a:lnTo>
                    <a:pt x="8052" y="33341"/>
                  </a:lnTo>
                  <a:lnTo>
                    <a:pt x="7976" y="33152"/>
                  </a:lnTo>
                  <a:lnTo>
                    <a:pt x="7806" y="32774"/>
                  </a:lnTo>
                  <a:lnTo>
                    <a:pt x="7806" y="32774"/>
                  </a:lnTo>
                  <a:lnTo>
                    <a:pt x="7560" y="32226"/>
                  </a:lnTo>
                  <a:lnTo>
                    <a:pt x="7466" y="31980"/>
                  </a:lnTo>
                  <a:lnTo>
                    <a:pt x="7409" y="31734"/>
                  </a:lnTo>
                  <a:lnTo>
                    <a:pt x="7390" y="31621"/>
                  </a:lnTo>
                  <a:lnTo>
                    <a:pt x="7390" y="31488"/>
                  </a:lnTo>
                  <a:lnTo>
                    <a:pt x="7409" y="31375"/>
                  </a:lnTo>
                  <a:lnTo>
                    <a:pt x="7447" y="31243"/>
                  </a:lnTo>
                  <a:lnTo>
                    <a:pt x="7504" y="31129"/>
                  </a:lnTo>
                  <a:lnTo>
                    <a:pt x="7579" y="30997"/>
                  </a:lnTo>
                  <a:lnTo>
                    <a:pt x="7655" y="30865"/>
                  </a:lnTo>
                  <a:lnTo>
                    <a:pt x="7787" y="30732"/>
                  </a:lnTo>
                  <a:lnTo>
                    <a:pt x="7787" y="30732"/>
                  </a:lnTo>
                  <a:lnTo>
                    <a:pt x="7920" y="30581"/>
                  </a:lnTo>
                  <a:lnTo>
                    <a:pt x="8090" y="30430"/>
                  </a:lnTo>
                  <a:lnTo>
                    <a:pt x="8430" y="30184"/>
                  </a:lnTo>
                  <a:lnTo>
                    <a:pt x="8789" y="29939"/>
                  </a:lnTo>
                  <a:lnTo>
                    <a:pt x="9129" y="29712"/>
                  </a:lnTo>
                  <a:lnTo>
                    <a:pt x="9129" y="29712"/>
                  </a:lnTo>
                  <a:lnTo>
                    <a:pt x="9413" y="29523"/>
                  </a:lnTo>
                  <a:lnTo>
                    <a:pt x="9696" y="29334"/>
                  </a:lnTo>
                  <a:lnTo>
                    <a:pt x="9696" y="29334"/>
                  </a:lnTo>
                  <a:lnTo>
                    <a:pt x="9791" y="29296"/>
                  </a:lnTo>
                  <a:lnTo>
                    <a:pt x="9828" y="29296"/>
                  </a:lnTo>
                  <a:lnTo>
                    <a:pt x="9828" y="29296"/>
                  </a:lnTo>
                  <a:lnTo>
                    <a:pt x="9847" y="29334"/>
                  </a:lnTo>
                  <a:lnTo>
                    <a:pt x="9847" y="29334"/>
                  </a:lnTo>
                  <a:lnTo>
                    <a:pt x="9866" y="29353"/>
                  </a:lnTo>
                  <a:lnTo>
                    <a:pt x="9866" y="29372"/>
                  </a:lnTo>
                  <a:lnTo>
                    <a:pt x="9866" y="29372"/>
                  </a:lnTo>
                  <a:lnTo>
                    <a:pt x="9885" y="29901"/>
                  </a:lnTo>
                  <a:lnTo>
                    <a:pt x="9885" y="29901"/>
                  </a:lnTo>
                  <a:lnTo>
                    <a:pt x="9904" y="30222"/>
                  </a:lnTo>
                  <a:lnTo>
                    <a:pt x="9942" y="30562"/>
                  </a:lnTo>
                  <a:lnTo>
                    <a:pt x="10055" y="31224"/>
                  </a:lnTo>
                  <a:lnTo>
                    <a:pt x="10055" y="31224"/>
                  </a:lnTo>
                  <a:lnTo>
                    <a:pt x="10150" y="31885"/>
                  </a:lnTo>
                  <a:lnTo>
                    <a:pt x="10150" y="31885"/>
                  </a:lnTo>
                  <a:close/>
                  <a:moveTo>
                    <a:pt x="18882" y="35136"/>
                  </a:moveTo>
                  <a:lnTo>
                    <a:pt x="18882" y="35136"/>
                  </a:lnTo>
                  <a:lnTo>
                    <a:pt x="18901" y="34928"/>
                  </a:lnTo>
                  <a:lnTo>
                    <a:pt x="18901" y="34739"/>
                  </a:lnTo>
                  <a:lnTo>
                    <a:pt x="18882" y="34550"/>
                  </a:lnTo>
                  <a:lnTo>
                    <a:pt x="18825" y="34361"/>
                  </a:lnTo>
                  <a:lnTo>
                    <a:pt x="18825" y="34361"/>
                  </a:lnTo>
                  <a:lnTo>
                    <a:pt x="18712" y="34172"/>
                  </a:lnTo>
                  <a:lnTo>
                    <a:pt x="18598" y="34002"/>
                  </a:lnTo>
                  <a:lnTo>
                    <a:pt x="18447" y="33832"/>
                  </a:lnTo>
                  <a:lnTo>
                    <a:pt x="18315" y="33681"/>
                  </a:lnTo>
                  <a:lnTo>
                    <a:pt x="18315" y="33681"/>
                  </a:lnTo>
                  <a:lnTo>
                    <a:pt x="18182" y="33322"/>
                  </a:lnTo>
                  <a:lnTo>
                    <a:pt x="18182" y="33322"/>
                  </a:lnTo>
                  <a:lnTo>
                    <a:pt x="18806" y="33265"/>
                  </a:lnTo>
                  <a:lnTo>
                    <a:pt x="19430" y="33189"/>
                  </a:lnTo>
                  <a:lnTo>
                    <a:pt x="19430" y="33189"/>
                  </a:lnTo>
                  <a:lnTo>
                    <a:pt x="19713" y="33189"/>
                  </a:lnTo>
                  <a:lnTo>
                    <a:pt x="19846" y="33208"/>
                  </a:lnTo>
                  <a:lnTo>
                    <a:pt x="19978" y="33246"/>
                  </a:lnTo>
                  <a:lnTo>
                    <a:pt x="19978" y="33246"/>
                  </a:lnTo>
                  <a:lnTo>
                    <a:pt x="20091" y="33322"/>
                  </a:lnTo>
                  <a:lnTo>
                    <a:pt x="20186" y="33416"/>
                  </a:lnTo>
                  <a:lnTo>
                    <a:pt x="20262" y="33511"/>
                  </a:lnTo>
                  <a:lnTo>
                    <a:pt x="20299" y="33567"/>
                  </a:lnTo>
                  <a:lnTo>
                    <a:pt x="20318" y="33624"/>
                  </a:lnTo>
                  <a:lnTo>
                    <a:pt x="20318" y="33624"/>
                  </a:lnTo>
                  <a:lnTo>
                    <a:pt x="20318" y="33738"/>
                  </a:lnTo>
                  <a:lnTo>
                    <a:pt x="20299" y="33851"/>
                  </a:lnTo>
                  <a:lnTo>
                    <a:pt x="20262" y="33964"/>
                  </a:lnTo>
                  <a:lnTo>
                    <a:pt x="20205" y="34078"/>
                  </a:lnTo>
                  <a:lnTo>
                    <a:pt x="20091" y="34286"/>
                  </a:lnTo>
                  <a:lnTo>
                    <a:pt x="19959" y="34475"/>
                  </a:lnTo>
                  <a:lnTo>
                    <a:pt x="19959" y="34475"/>
                  </a:lnTo>
                  <a:lnTo>
                    <a:pt x="19770" y="34739"/>
                  </a:lnTo>
                  <a:lnTo>
                    <a:pt x="19562" y="35004"/>
                  </a:lnTo>
                  <a:lnTo>
                    <a:pt x="19109" y="35476"/>
                  </a:lnTo>
                  <a:lnTo>
                    <a:pt x="19109" y="35476"/>
                  </a:lnTo>
                  <a:lnTo>
                    <a:pt x="19052" y="35552"/>
                  </a:lnTo>
                  <a:lnTo>
                    <a:pt x="19052" y="35552"/>
                  </a:lnTo>
                  <a:lnTo>
                    <a:pt x="18882" y="35136"/>
                  </a:lnTo>
                  <a:lnTo>
                    <a:pt x="18882" y="35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3055375" y="3920400"/>
              <a:ext cx="1283850" cy="1426550"/>
            </a:xfrm>
            <a:custGeom>
              <a:avLst/>
              <a:gdLst/>
              <a:ahLst/>
              <a:cxnLst/>
              <a:rect l="l" t="t" r="r" b="b"/>
              <a:pathLst>
                <a:path w="51354" h="57062" extrusionOk="0">
                  <a:moveTo>
                    <a:pt x="19695" y="50957"/>
                  </a:moveTo>
                  <a:lnTo>
                    <a:pt x="19695" y="50957"/>
                  </a:lnTo>
                  <a:lnTo>
                    <a:pt x="19714" y="51127"/>
                  </a:lnTo>
                  <a:lnTo>
                    <a:pt x="19733" y="51316"/>
                  </a:lnTo>
                  <a:lnTo>
                    <a:pt x="19733" y="51675"/>
                  </a:lnTo>
                  <a:lnTo>
                    <a:pt x="19733" y="51675"/>
                  </a:lnTo>
                  <a:lnTo>
                    <a:pt x="19695" y="51939"/>
                  </a:lnTo>
                  <a:lnTo>
                    <a:pt x="19657" y="52204"/>
                  </a:lnTo>
                  <a:lnTo>
                    <a:pt x="19601" y="52469"/>
                  </a:lnTo>
                  <a:lnTo>
                    <a:pt x="19563" y="52582"/>
                  </a:lnTo>
                  <a:lnTo>
                    <a:pt x="19506" y="52714"/>
                  </a:lnTo>
                  <a:lnTo>
                    <a:pt x="19506" y="52714"/>
                  </a:lnTo>
                  <a:lnTo>
                    <a:pt x="19431" y="52847"/>
                  </a:lnTo>
                  <a:lnTo>
                    <a:pt x="19374" y="52903"/>
                  </a:lnTo>
                  <a:lnTo>
                    <a:pt x="19336" y="52922"/>
                  </a:lnTo>
                  <a:lnTo>
                    <a:pt x="19298" y="52922"/>
                  </a:lnTo>
                  <a:lnTo>
                    <a:pt x="19298" y="52922"/>
                  </a:lnTo>
                  <a:lnTo>
                    <a:pt x="19223" y="52865"/>
                  </a:lnTo>
                  <a:lnTo>
                    <a:pt x="19147" y="52771"/>
                  </a:lnTo>
                  <a:lnTo>
                    <a:pt x="19090" y="52676"/>
                  </a:lnTo>
                  <a:lnTo>
                    <a:pt x="19034" y="52582"/>
                  </a:lnTo>
                  <a:lnTo>
                    <a:pt x="19034" y="52582"/>
                  </a:lnTo>
                  <a:lnTo>
                    <a:pt x="18807" y="52242"/>
                  </a:lnTo>
                  <a:lnTo>
                    <a:pt x="18580" y="51864"/>
                  </a:lnTo>
                  <a:lnTo>
                    <a:pt x="18580" y="51864"/>
                  </a:lnTo>
                  <a:lnTo>
                    <a:pt x="18523" y="51750"/>
                  </a:lnTo>
                  <a:lnTo>
                    <a:pt x="18505" y="51618"/>
                  </a:lnTo>
                  <a:lnTo>
                    <a:pt x="18523" y="51467"/>
                  </a:lnTo>
                  <a:lnTo>
                    <a:pt x="18580" y="51353"/>
                  </a:lnTo>
                  <a:lnTo>
                    <a:pt x="18580" y="51353"/>
                  </a:lnTo>
                  <a:lnTo>
                    <a:pt x="18901" y="50862"/>
                  </a:lnTo>
                  <a:lnTo>
                    <a:pt x="18901" y="50862"/>
                  </a:lnTo>
                  <a:lnTo>
                    <a:pt x="19128" y="50465"/>
                  </a:lnTo>
                  <a:lnTo>
                    <a:pt x="19374" y="50049"/>
                  </a:lnTo>
                  <a:lnTo>
                    <a:pt x="19374" y="50049"/>
                  </a:lnTo>
                  <a:lnTo>
                    <a:pt x="19393" y="50030"/>
                  </a:lnTo>
                  <a:lnTo>
                    <a:pt x="19412" y="50011"/>
                  </a:lnTo>
                  <a:lnTo>
                    <a:pt x="19412" y="50011"/>
                  </a:lnTo>
                  <a:lnTo>
                    <a:pt x="19468" y="49974"/>
                  </a:lnTo>
                  <a:lnTo>
                    <a:pt x="19487" y="49974"/>
                  </a:lnTo>
                  <a:lnTo>
                    <a:pt x="19506" y="49974"/>
                  </a:lnTo>
                  <a:lnTo>
                    <a:pt x="19506" y="49974"/>
                  </a:lnTo>
                  <a:lnTo>
                    <a:pt x="19525" y="50011"/>
                  </a:lnTo>
                  <a:lnTo>
                    <a:pt x="19506" y="50030"/>
                  </a:lnTo>
                  <a:lnTo>
                    <a:pt x="19506" y="50030"/>
                  </a:lnTo>
                  <a:lnTo>
                    <a:pt x="19450" y="50087"/>
                  </a:lnTo>
                  <a:lnTo>
                    <a:pt x="19450" y="50087"/>
                  </a:lnTo>
                  <a:lnTo>
                    <a:pt x="19487" y="50295"/>
                  </a:lnTo>
                  <a:lnTo>
                    <a:pt x="19544" y="50522"/>
                  </a:lnTo>
                  <a:lnTo>
                    <a:pt x="19695" y="50957"/>
                  </a:lnTo>
                  <a:lnTo>
                    <a:pt x="19695" y="50957"/>
                  </a:lnTo>
                  <a:close/>
                  <a:moveTo>
                    <a:pt x="12532" y="776"/>
                  </a:moveTo>
                  <a:lnTo>
                    <a:pt x="12532" y="776"/>
                  </a:lnTo>
                  <a:lnTo>
                    <a:pt x="12589" y="946"/>
                  </a:lnTo>
                  <a:lnTo>
                    <a:pt x="12626" y="1229"/>
                  </a:lnTo>
                  <a:lnTo>
                    <a:pt x="12683" y="1551"/>
                  </a:lnTo>
                  <a:lnTo>
                    <a:pt x="12702" y="1891"/>
                  </a:lnTo>
                  <a:lnTo>
                    <a:pt x="12702" y="2231"/>
                  </a:lnTo>
                  <a:lnTo>
                    <a:pt x="12683" y="2382"/>
                  </a:lnTo>
                  <a:lnTo>
                    <a:pt x="12645" y="2496"/>
                  </a:lnTo>
                  <a:lnTo>
                    <a:pt x="12608" y="2609"/>
                  </a:lnTo>
                  <a:lnTo>
                    <a:pt x="12551" y="2685"/>
                  </a:lnTo>
                  <a:lnTo>
                    <a:pt x="12475" y="2722"/>
                  </a:lnTo>
                  <a:lnTo>
                    <a:pt x="12362" y="2722"/>
                  </a:lnTo>
                  <a:lnTo>
                    <a:pt x="12362" y="2722"/>
                  </a:lnTo>
                  <a:lnTo>
                    <a:pt x="12135" y="2703"/>
                  </a:lnTo>
                  <a:lnTo>
                    <a:pt x="12003" y="2666"/>
                  </a:lnTo>
                  <a:lnTo>
                    <a:pt x="11870" y="2628"/>
                  </a:lnTo>
                  <a:lnTo>
                    <a:pt x="11757" y="2590"/>
                  </a:lnTo>
                  <a:lnTo>
                    <a:pt x="11663" y="2514"/>
                  </a:lnTo>
                  <a:lnTo>
                    <a:pt x="11587" y="2420"/>
                  </a:lnTo>
                  <a:lnTo>
                    <a:pt x="11568" y="2363"/>
                  </a:lnTo>
                  <a:lnTo>
                    <a:pt x="11549" y="2307"/>
                  </a:lnTo>
                  <a:lnTo>
                    <a:pt x="11549" y="2307"/>
                  </a:lnTo>
                  <a:lnTo>
                    <a:pt x="11530" y="2061"/>
                  </a:lnTo>
                  <a:lnTo>
                    <a:pt x="11530" y="1796"/>
                  </a:lnTo>
                  <a:lnTo>
                    <a:pt x="11568" y="1286"/>
                  </a:lnTo>
                  <a:lnTo>
                    <a:pt x="11568" y="1286"/>
                  </a:lnTo>
                  <a:lnTo>
                    <a:pt x="11549" y="1002"/>
                  </a:lnTo>
                  <a:lnTo>
                    <a:pt x="11568" y="719"/>
                  </a:lnTo>
                  <a:lnTo>
                    <a:pt x="11568" y="587"/>
                  </a:lnTo>
                  <a:lnTo>
                    <a:pt x="11606" y="454"/>
                  </a:lnTo>
                  <a:lnTo>
                    <a:pt x="11644" y="322"/>
                  </a:lnTo>
                  <a:lnTo>
                    <a:pt x="11700" y="190"/>
                  </a:lnTo>
                  <a:lnTo>
                    <a:pt x="11700" y="190"/>
                  </a:lnTo>
                  <a:lnTo>
                    <a:pt x="11757" y="133"/>
                  </a:lnTo>
                  <a:lnTo>
                    <a:pt x="11795" y="76"/>
                  </a:lnTo>
                  <a:lnTo>
                    <a:pt x="11870" y="39"/>
                  </a:lnTo>
                  <a:lnTo>
                    <a:pt x="11946" y="20"/>
                  </a:lnTo>
                  <a:lnTo>
                    <a:pt x="12022" y="1"/>
                  </a:lnTo>
                  <a:lnTo>
                    <a:pt x="12078" y="20"/>
                  </a:lnTo>
                  <a:lnTo>
                    <a:pt x="12154" y="39"/>
                  </a:lnTo>
                  <a:lnTo>
                    <a:pt x="12230" y="76"/>
                  </a:lnTo>
                  <a:lnTo>
                    <a:pt x="12230" y="76"/>
                  </a:lnTo>
                  <a:lnTo>
                    <a:pt x="12286" y="152"/>
                  </a:lnTo>
                  <a:lnTo>
                    <a:pt x="12324" y="228"/>
                  </a:lnTo>
                  <a:lnTo>
                    <a:pt x="12419" y="417"/>
                  </a:lnTo>
                  <a:lnTo>
                    <a:pt x="12532" y="776"/>
                  </a:lnTo>
                  <a:lnTo>
                    <a:pt x="12532" y="776"/>
                  </a:lnTo>
                  <a:close/>
                  <a:moveTo>
                    <a:pt x="2571" y="13836"/>
                  </a:moveTo>
                  <a:lnTo>
                    <a:pt x="2571" y="13836"/>
                  </a:lnTo>
                  <a:lnTo>
                    <a:pt x="2666" y="13930"/>
                  </a:lnTo>
                  <a:lnTo>
                    <a:pt x="2742" y="14025"/>
                  </a:lnTo>
                  <a:lnTo>
                    <a:pt x="2817" y="14138"/>
                  </a:lnTo>
                  <a:lnTo>
                    <a:pt x="2874" y="14252"/>
                  </a:lnTo>
                  <a:lnTo>
                    <a:pt x="2968" y="14479"/>
                  </a:lnTo>
                  <a:lnTo>
                    <a:pt x="3025" y="14705"/>
                  </a:lnTo>
                  <a:lnTo>
                    <a:pt x="3044" y="14970"/>
                  </a:lnTo>
                  <a:lnTo>
                    <a:pt x="3044" y="15216"/>
                  </a:lnTo>
                  <a:lnTo>
                    <a:pt x="3025" y="15480"/>
                  </a:lnTo>
                  <a:lnTo>
                    <a:pt x="2987" y="15726"/>
                  </a:lnTo>
                  <a:lnTo>
                    <a:pt x="2987" y="15726"/>
                  </a:lnTo>
                  <a:lnTo>
                    <a:pt x="2931" y="16028"/>
                  </a:lnTo>
                  <a:lnTo>
                    <a:pt x="2893" y="16161"/>
                  </a:lnTo>
                  <a:lnTo>
                    <a:pt x="2855" y="16293"/>
                  </a:lnTo>
                  <a:lnTo>
                    <a:pt x="2798" y="16406"/>
                  </a:lnTo>
                  <a:lnTo>
                    <a:pt x="2723" y="16539"/>
                  </a:lnTo>
                  <a:lnTo>
                    <a:pt x="2628" y="16652"/>
                  </a:lnTo>
                  <a:lnTo>
                    <a:pt x="2534" y="16784"/>
                  </a:lnTo>
                  <a:lnTo>
                    <a:pt x="2534" y="16784"/>
                  </a:lnTo>
                  <a:lnTo>
                    <a:pt x="2420" y="16917"/>
                  </a:lnTo>
                  <a:lnTo>
                    <a:pt x="2307" y="17030"/>
                  </a:lnTo>
                  <a:lnTo>
                    <a:pt x="2174" y="17125"/>
                  </a:lnTo>
                  <a:lnTo>
                    <a:pt x="2061" y="17219"/>
                  </a:lnTo>
                  <a:lnTo>
                    <a:pt x="1929" y="17295"/>
                  </a:lnTo>
                  <a:lnTo>
                    <a:pt x="1778" y="17351"/>
                  </a:lnTo>
                  <a:lnTo>
                    <a:pt x="1626" y="17408"/>
                  </a:lnTo>
                  <a:lnTo>
                    <a:pt x="1456" y="17465"/>
                  </a:lnTo>
                  <a:lnTo>
                    <a:pt x="1456" y="17465"/>
                  </a:lnTo>
                  <a:lnTo>
                    <a:pt x="1135" y="17578"/>
                  </a:lnTo>
                  <a:lnTo>
                    <a:pt x="814" y="17729"/>
                  </a:lnTo>
                  <a:lnTo>
                    <a:pt x="814" y="17729"/>
                  </a:lnTo>
                  <a:lnTo>
                    <a:pt x="644" y="17824"/>
                  </a:lnTo>
                  <a:lnTo>
                    <a:pt x="644" y="17824"/>
                  </a:lnTo>
                  <a:lnTo>
                    <a:pt x="303" y="18032"/>
                  </a:lnTo>
                  <a:lnTo>
                    <a:pt x="303" y="18032"/>
                  </a:lnTo>
                  <a:lnTo>
                    <a:pt x="284" y="18032"/>
                  </a:lnTo>
                  <a:lnTo>
                    <a:pt x="247" y="18013"/>
                  </a:lnTo>
                  <a:lnTo>
                    <a:pt x="247" y="18013"/>
                  </a:lnTo>
                  <a:lnTo>
                    <a:pt x="247" y="17994"/>
                  </a:lnTo>
                  <a:lnTo>
                    <a:pt x="266" y="17975"/>
                  </a:lnTo>
                  <a:lnTo>
                    <a:pt x="266" y="17975"/>
                  </a:lnTo>
                  <a:lnTo>
                    <a:pt x="644" y="17729"/>
                  </a:lnTo>
                  <a:lnTo>
                    <a:pt x="644" y="17729"/>
                  </a:lnTo>
                  <a:lnTo>
                    <a:pt x="814" y="17635"/>
                  </a:lnTo>
                  <a:lnTo>
                    <a:pt x="814" y="12551"/>
                  </a:lnTo>
                  <a:lnTo>
                    <a:pt x="814" y="12551"/>
                  </a:lnTo>
                  <a:lnTo>
                    <a:pt x="455" y="12248"/>
                  </a:lnTo>
                  <a:lnTo>
                    <a:pt x="284" y="12078"/>
                  </a:lnTo>
                  <a:lnTo>
                    <a:pt x="133" y="11908"/>
                  </a:lnTo>
                  <a:lnTo>
                    <a:pt x="133" y="11908"/>
                  </a:lnTo>
                  <a:lnTo>
                    <a:pt x="58" y="11814"/>
                  </a:lnTo>
                  <a:lnTo>
                    <a:pt x="20" y="11776"/>
                  </a:lnTo>
                  <a:lnTo>
                    <a:pt x="1" y="11719"/>
                  </a:lnTo>
                  <a:lnTo>
                    <a:pt x="1" y="11719"/>
                  </a:lnTo>
                  <a:lnTo>
                    <a:pt x="20" y="11700"/>
                  </a:lnTo>
                  <a:lnTo>
                    <a:pt x="58" y="11681"/>
                  </a:lnTo>
                  <a:lnTo>
                    <a:pt x="77" y="11700"/>
                  </a:lnTo>
                  <a:lnTo>
                    <a:pt x="77" y="11738"/>
                  </a:lnTo>
                  <a:lnTo>
                    <a:pt x="77" y="11738"/>
                  </a:lnTo>
                  <a:lnTo>
                    <a:pt x="247" y="11927"/>
                  </a:lnTo>
                  <a:lnTo>
                    <a:pt x="436" y="12116"/>
                  </a:lnTo>
                  <a:lnTo>
                    <a:pt x="625" y="12286"/>
                  </a:lnTo>
                  <a:lnTo>
                    <a:pt x="814" y="12456"/>
                  </a:lnTo>
                  <a:lnTo>
                    <a:pt x="814" y="12456"/>
                  </a:lnTo>
                  <a:lnTo>
                    <a:pt x="1211" y="12759"/>
                  </a:lnTo>
                  <a:lnTo>
                    <a:pt x="1607" y="13061"/>
                  </a:lnTo>
                  <a:lnTo>
                    <a:pt x="1607" y="13061"/>
                  </a:lnTo>
                  <a:lnTo>
                    <a:pt x="1853" y="13231"/>
                  </a:lnTo>
                  <a:lnTo>
                    <a:pt x="2099" y="13420"/>
                  </a:lnTo>
                  <a:lnTo>
                    <a:pt x="2345" y="13609"/>
                  </a:lnTo>
                  <a:lnTo>
                    <a:pt x="2571" y="13836"/>
                  </a:lnTo>
                  <a:lnTo>
                    <a:pt x="2571" y="13836"/>
                  </a:lnTo>
                  <a:close/>
                  <a:moveTo>
                    <a:pt x="51013" y="2099"/>
                  </a:moveTo>
                  <a:lnTo>
                    <a:pt x="51013" y="2099"/>
                  </a:lnTo>
                  <a:lnTo>
                    <a:pt x="51165" y="2477"/>
                  </a:lnTo>
                  <a:lnTo>
                    <a:pt x="51240" y="2666"/>
                  </a:lnTo>
                  <a:lnTo>
                    <a:pt x="51297" y="2836"/>
                  </a:lnTo>
                  <a:lnTo>
                    <a:pt x="51335" y="3025"/>
                  </a:lnTo>
                  <a:lnTo>
                    <a:pt x="51354" y="3214"/>
                  </a:lnTo>
                  <a:lnTo>
                    <a:pt x="51354" y="3422"/>
                  </a:lnTo>
                  <a:lnTo>
                    <a:pt x="51316" y="3630"/>
                  </a:lnTo>
                  <a:lnTo>
                    <a:pt x="51316" y="3630"/>
                  </a:lnTo>
                  <a:lnTo>
                    <a:pt x="51297" y="3724"/>
                  </a:lnTo>
                  <a:lnTo>
                    <a:pt x="51259" y="3838"/>
                  </a:lnTo>
                  <a:lnTo>
                    <a:pt x="51221" y="3875"/>
                  </a:lnTo>
                  <a:lnTo>
                    <a:pt x="51183" y="3913"/>
                  </a:lnTo>
                  <a:lnTo>
                    <a:pt x="51146" y="3932"/>
                  </a:lnTo>
                  <a:lnTo>
                    <a:pt x="51089" y="3932"/>
                  </a:lnTo>
                  <a:lnTo>
                    <a:pt x="51089" y="3932"/>
                  </a:lnTo>
                  <a:lnTo>
                    <a:pt x="50994" y="3913"/>
                  </a:lnTo>
                  <a:lnTo>
                    <a:pt x="50900" y="3856"/>
                  </a:lnTo>
                  <a:lnTo>
                    <a:pt x="50711" y="3686"/>
                  </a:lnTo>
                  <a:lnTo>
                    <a:pt x="50541" y="3516"/>
                  </a:lnTo>
                  <a:lnTo>
                    <a:pt x="50427" y="3346"/>
                  </a:lnTo>
                  <a:lnTo>
                    <a:pt x="50427" y="3346"/>
                  </a:lnTo>
                  <a:lnTo>
                    <a:pt x="50352" y="3214"/>
                  </a:lnTo>
                  <a:lnTo>
                    <a:pt x="50314" y="3100"/>
                  </a:lnTo>
                  <a:lnTo>
                    <a:pt x="50295" y="2949"/>
                  </a:lnTo>
                  <a:lnTo>
                    <a:pt x="50276" y="2817"/>
                  </a:lnTo>
                  <a:lnTo>
                    <a:pt x="50276" y="2817"/>
                  </a:lnTo>
                  <a:lnTo>
                    <a:pt x="50257" y="2533"/>
                  </a:lnTo>
                  <a:lnTo>
                    <a:pt x="50257" y="2401"/>
                  </a:lnTo>
                  <a:lnTo>
                    <a:pt x="50257" y="2250"/>
                  </a:lnTo>
                  <a:lnTo>
                    <a:pt x="50257" y="2250"/>
                  </a:lnTo>
                  <a:lnTo>
                    <a:pt x="50257" y="2231"/>
                  </a:lnTo>
                  <a:lnTo>
                    <a:pt x="50257" y="2231"/>
                  </a:lnTo>
                  <a:lnTo>
                    <a:pt x="50276" y="2099"/>
                  </a:lnTo>
                  <a:lnTo>
                    <a:pt x="50276" y="2099"/>
                  </a:lnTo>
                  <a:lnTo>
                    <a:pt x="50352" y="1815"/>
                  </a:lnTo>
                  <a:lnTo>
                    <a:pt x="50409" y="1702"/>
                  </a:lnTo>
                  <a:lnTo>
                    <a:pt x="50484" y="1569"/>
                  </a:lnTo>
                  <a:lnTo>
                    <a:pt x="50484" y="1569"/>
                  </a:lnTo>
                  <a:lnTo>
                    <a:pt x="50541" y="1532"/>
                  </a:lnTo>
                  <a:lnTo>
                    <a:pt x="50579" y="1513"/>
                  </a:lnTo>
                  <a:lnTo>
                    <a:pt x="50616" y="1513"/>
                  </a:lnTo>
                  <a:lnTo>
                    <a:pt x="50673" y="1513"/>
                  </a:lnTo>
                  <a:lnTo>
                    <a:pt x="50749" y="1569"/>
                  </a:lnTo>
                  <a:lnTo>
                    <a:pt x="50805" y="1664"/>
                  </a:lnTo>
                  <a:lnTo>
                    <a:pt x="50881" y="1796"/>
                  </a:lnTo>
                  <a:lnTo>
                    <a:pt x="50919" y="1910"/>
                  </a:lnTo>
                  <a:lnTo>
                    <a:pt x="51013" y="2099"/>
                  </a:lnTo>
                  <a:lnTo>
                    <a:pt x="51013" y="2099"/>
                  </a:lnTo>
                  <a:close/>
                  <a:moveTo>
                    <a:pt x="45079" y="16558"/>
                  </a:moveTo>
                  <a:lnTo>
                    <a:pt x="45079" y="16558"/>
                  </a:lnTo>
                  <a:lnTo>
                    <a:pt x="45154" y="16992"/>
                  </a:lnTo>
                  <a:lnTo>
                    <a:pt x="45173" y="17200"/>
                  </a:lnTo>
                  <a:lnTo>
                    <a:pt x="45154" y="17408"/>
                  </a:lnTo>
                  <a:lnTo>
                    <a:pt x="45154" y="17408"/>
                  </a:lnTo>
                  <a:lnTo>
                    <a:pt x="45097" y="17597"/>
                  </a:lnTo>
                  <a:lnTo>
                    <a:pt x="45022" y="17767"/>
                  </a:lnTo>
                  <a:lnTo>
                    <a:pt x="44927" y="17918"/>
                  </a:lnTo>
                  <a:lnTo>
                    <a:pt x="44814" y="18070"/>
                  </a:lnTo>
                  <a:lnTo>
                    <a:pt x="44568" y="18353"/>
                  </a:lnTo>
                  <a:lnTo>
                    <a:pt x="44304" y="18618"/>
                  </a:lnTo>
                  <a:lnTo>
                    <a:pt x="44304" y="18618"/>
                  </a:lnTo>
                  <a:lnTo>
                    <a:pt x="44228" y="18674"/>
                  </a:lnTo>
                  <a:lnTo>
                    <a:pt x="44152" y="18731"/>
                  </a:lnTo>
                  <a:lnTo>
                    <a:pt x="43963" y="18807"/>
                  </a:lnTo>
                  <a:lnTo>
                    <a:pt x="43793" y="18845"/>
                  </a:lnTo>
                  <a:lnTo>
                    <a:pt x="43585" y="18882"/>
                  </a:lnTo>
                  <a:lnTo>
                    <a:pt x="43585" y="18882"/>
                  </a:lnTo>
                  <a:lnTo>
                    <a:pt x="43018" y="18939"/>
                  </a:lnTo>
                  <a:lnTo>
                    <a:pt x="42716" y="18958"/>
                  </a:lnTo>
                  <a:lnTo>
                    <a:pt x="42433" y="18977"/>
                  </a:lnTo>
                  <a:lnTo>
                    <a:pt x="42433" y="18977"/>
                  </a:lnTo>
                  <a:lnTo>
                    <a:pt x="42149" y="18958"/>
                  </a:lnTo>
                  <a:lnTo>
                    <a:pt x="42017" y="18939"/>
                  </a:lnTo>
                  <a:lnTo>
                    <a:pt x="41884" y="18920"/>
                  </a:lnTo>
                  <a:lnTo>
                    <a:pt x="41771" y="18882"/>
                  </a:lnTo>
                  <a:lnTo>
                    <a:pt x="41639" y="18826"/>
                  </a:lnTo>
                  <a:lnTo>
                    <a:pt x="41544" y="18750"/>
                  </a:lnTo>
                  <a:lnTo>
                    <a:pt x="41450" y="18656"/>
                  </a:lnTo>
                  <a:lnTo>
                    <a:pt x="41450" y="18656"/>
                  </a:lnTo>
                  <a:lnTo>
                    <a:pt x="41355" y="18561"/>
                  </a:lnTo>
                  <a:lnTo>
                    <a:pt x="41298" y="18467"/>
                  </a:lnTo>
                  <a:lnTo>
                    <a:pt x="41166" y="18259"/>
                  </a:lnTo>
                  <a:lnTo>
                    <a:pt x="41072" y="18032"/>
                  </a:lnTo>
                  <a:lnTo>
                    <a:pt x="40958" y="17824"/>
                  </a:lnTo>
                  <a:lnTo>
                    <a:pt x="40958" y="17824"/>
                  </a:lnTo>
                  <a:lnTo>
                    <a:pt x="40845" y="17616"/>
                  </a:lnTo>
                  <a:lnTo>
                    <a:pt x="40731" y="17389"/>
                  </a:lnTo>
                  <a:lnTo>
                    <a:pt x="40637" y="17162"/>
                  </a:lnTo>
                  <a:lnTo>
                    <a:pt x="40580" y="16954"/>
                  </a:lnTo>
                  <a:lnTo>
                    <a:pt x="40561" y="16728"/>
                  </a:lnTo>
                  <a:lnTo>
                    <a:pt x="40561" y="16614"/>
                  </a:lnTo>
                  <a:lnTo>
                    <a:pt x="40580" y="16501"/>
                  </a:lnTo>
                  <a:lnTo>
                    <a:pt x="40618" y="16387"/>
                  </a:lnTo>
                  <a:lnTo>
                    <a:pt x="40675" y="16293"/>
                  </a:lnTo>
                  <a:lnTo>
                    <a:pt x="40731" y="16180"/>
                  </a:lnTo>
                  <a:lnTo>
                    <a:pt x="40826" y="16066"/>
                  </a:lnTo>
                  <a:lnTo>
                    <a:pt x="40826" y="16066"/>
                  </a:lnTo>
                  <a:lnTo>
                    <a:pt x="41034" y="15839"/>
                  </a:lnTo>
                  <a:lnTo>
                    <a:pt x="41261" y="15631"/>
                  </a:lnTo>
                  <a:lnTo>
                    <a:pt x="41506" y="15424"/>
                  </a:lnTo>
                  <a:lnTo>
                    <a:pt x="41752" y="15216"/>
                  </a:lnTo>
                  <a:lnTo>
                    <a:pt x="42281" y="14857"/>
                  </a:lnTo>
                  <a:lnTo>
                    <a:pt x="42792" y="14479"/>
                  </a:lnTo>
                  <a:lnTo>
                    <a:pt x="42792" y="14479"/>
                  </a:lnTo>
                  <a:lnTo>
                    <a:pt x="43094" y="14271"/>
                  </a:lnTo>
                  <a:lnTo>
                    <a:pt x="43378" y="14063"/>
                  </a:lnTo>
                  <a:lnTo>
                    <a:pt x="43378" y="14063"/>
                  </a:lnTo>
                  <a:lnTo>
                    <a:pt x="43396" y="14044"/>
                  </a:lnTo>
                  <a:lnTo>
                    <a:pt x="43396" y="14044"/>
                  </a:lnTo>
                  <a:lnTo>
                    <a:pt x="43415" y="14025"/>
                  </a:lnTo>
                  <a:lnTo>
                    <a:pt x="43434" y="14025"/>
                  </a:lnTo>
                  <a:lnTo>
                    <a:pt x="43472" y="14044"/>
                  </a:lnTo>
                  <a:lnTo>
                    <a:pt x="43491" y="14063"/>
                  </a:lnTo>
                  <a:lnTo>
                    <a:pt x="43491" y="14063"/>
                  </a:lnTo>
                  <a:lnTo>
                    <a:pt x="43529" y="14082"/>
                  </a:lnTo>
                  <a:lnTo>
                    <a:pt x="43548" y="14119"/>
                  </a:lnTo>
                  <a:lnTo>
                    <a:pt x="43567" y="14138"/>
                  </a:lnTo>
                  <a:lnTo>
                    <a:pt x="43567" y="14138"/>
                  </a:lnTo>
                  <a:lnTo>
                    <a:pt x="43680" y="14233"/>
                  </a:lnTo>
                  <a:lnTo>
                    <a:pt x="43680" y="14233"/>
                  </a:lnTo>
                  <a:lnTo>
                    <a:pt x="43945" y="14479"/>
                  </a:lnTo>
                  <a:lnTo>
                    <a:pt x="44171" y="14743"/>
                  </a:lnTo>
                  <a:lnTo>
                    <a:pt x="44171" y="14743"/>
                  </a:lnTo>
                  <a:lnTo>
                    <a:pt x="44323" y="14932"/>
                  </a:lnTo>
                  <a:lnTo>
                    <a:pt x="44474" y="15140"/>
                  </a:lnTo>
                  <a:lnTo>
                    <a:pt x="44625" y="15367"/>
                  </a:lnTo>
                  <a:lnTo>
                    <a:pt x="44738" y="15594"/>
                  </a:lnTo>
                  <a:lnTo>
                    <a:pt x="44852" y="15820"/>
                  </a:lnTo>
                  <a:lnTo>
                    <a:pt x="44946" y="16066"/>
                  </a:lnTo>
                  <a:lnTo>
                    <a:pt x="45022" y="16312"/>
                  </a:lnTo>
                  <a:lnTo>
                    <a:pt x="45079" y="16558"/>
                  </a:lnTo>
                  <a:lnTo>
                    <a:pt x="45079" y="16558"/>
                  </a:lnTo>
                  <a:close/>
                  <a:moveTo>
                    <a:pt x="33417" y="18674"/>
                  </a:moveTo>
                  <a:lnTo>
                    <a:pt x="33417" y="18674"/>
                  </a:lnTo>
                  <a:lnTo>
                    <a:pt x="33568" y="18656"/>
                  </a:lnTo>
                  <a:lnTo>
                    <a:pt x="33700" y="18674"/>
                  </a:lnTo>
                  <a:lnTo>
                    <a:pt x="33795" y="18712"/>
                  </a:lnTo>
                  <a:lnTo>
                    <a:pt x="33852" y="18788"/>
                  </a:lnTo>
                  <a:lnTo>
                    <a:pt x="33871" y="18882"/>
                  </a:lnTo>
                  <a:lnTo>
                    <a:pt x="33871" y="18996"/>
                  </a:lnTo>
                  <a:lnTo>
                    <a:pt x="33814" y="19128"/>
                  </a:lnTo>
                  <a:lnTo>
                    <a:pt x="33757" y="19260"/>
                  </a:lnTo>
                  <a:lnTo>
                    <a:pt x="33757" y="19260"/>
                  </a:lnTo>
                  <a:lnTo>
                    <a:pt x="33606" y="19468"/>
                  </a:lnTo>
                  <a:lnTo>
                    <a:pt x="33455" y="19676"/>
                  </a:lnTo>
                  <a:lnTo>
                    <a:pt x="33133" y="20073"/>
                  </a:lnTo>
                  <a:lnTo>
                    <a:pt x="33133" y="20073"/>
                  </a:lnTo>
                  <a:lnTo>
                    <a:pt x="32963" y="20262"/>
                  </a:lnTo>
                  <a:lnTo>
                    <a:pt x="32869" y="20357"/>
                  </a:lnTo>
                  <a:lnTo>
                    <a:pt x="32774" y="20451"/>
                  </a:lnTo>
                  <a:lnTo>
                    <a:pt x="32661" y="20508"/>
                  </a:lnTo>
                  <a:lnTo>
                    <a:pt x="32548" y="20564"/>
                  </a:lnTo>
                  <a:lnTo>
                    <a:pt x="32434" y="20602"/>
                  </a:lnTo>
                  <a:lnTo>
                    <a:pt x="32302" y="20602"/>
                  </a:lnTo>
                  <a:lnTo>
                    <a:pt x="32302" y="20602"/>
                  </a:lnTo>
                  <a:lnTo>
                    <a:pt x="32075" y="20583"/>
                  </a:lnTo>
                  <a:lnTo>
                    <a:pt x="31848" y="20564"/>
                  </a:lnTo>
                  <a:lnTo>
                    <a:pt x="31621" y="20508"/>
                  </a:lnTo>
                  <a:lnTo>
                    <a:pt x="31527" y="20470"/>
                  </a:lnTo>
                  <a:lnTo>
                    <a:pt x="31432" y="20413"/>
                  </a:lnTo>
                  <a:lnTo>
                    <a:pt x="31432" y="20413"/>
                  </a:lnTo>
                  <a:lnTo>
                    <a:pt x="31376" y="20357"/>
                  </a:lnTo>
                  <a:lnTo>
                    <a:pt x="31319" y="20300"/>
                  </a:lnTo>
                  <a:lnTo>
                    <a:pt x="31281" y="20243"/>
                  </a:lnTo>
                  <a:lnTo>
                    <a:pt x="31262" y="20168"/>
                  </a:lnTo>
                  <a:lnTo>
                    <a:pt x="31262" y="20092"/>
                  </a:lnTo>
                  <a:lnTo>
                    <a:pt x="31262" y="20016"/>
                  </a:lnTo>
                  <a:lnTo>
                    <a:pt x="31281" y="19960"/>
                  </a:lnTo>
                  <a:lnTo>
                    <a:pt x="31319" y="19884"/>
                  </a:lnTo>
                  <a:lnTo>
                    <a:pt x="31319" y="19884"/>
                  </a:lnTo>
                  <a:lnTo>
                    <a:pt x="31414" y="19733"/>
                  </a:lnTo>
                  <a:lnTo>
                    <a:pt x="31527" y="19619"/>
                  </a:lnTo>
                  <a:lnTo>
                    <a:pt x="31659" y="19525"/>
                  </a:lnTo>
                  <a:lnTo>
                    <a:pt x="31792" y="19430"/>
                  </a:lnTo>
                  <a:lnTo>
                    <a:pt x="31792" y="19430"/>
                  </a:lnTo>
                  <a:lnTo>
                    <a:pt x="32170" y="19185"/>
                  </a:lnTo>
                  <a:lnTo>
                    <a:pt x="32566" y="18958"/>
                  </a:lnTo>
                  <a:lnTo>
                    <a:pt x="32774" y="18863"/>
                  </a:lnTo>
                  <a:lnTo>
                    <a:pt x="32982" y="18788"/>
                  </a:lnTo>
                  <a:lnTo>
                    <a:pt x="33190" y="18731"/>
                  </a:lnTo>
                  <a:lnTo>
                    <a:pt x="33417" y="18674"/>
                  </a:lnTo>
                  <a:lnTo>
                    <a:pt x="33417" y="18674"/>
                  </a:lnTo>
                  <a:close/>
                  <a:moveTo>
                    <a:pt x="30884" y="35836"/>
                  </a:moveTo>
                  <a:lnTo>
                    <a:pt x="30884" y="35836"/>
                  </a:lnTo>
                  <a:lnTo>
                    <a:pt x="30922" y="35987"/>
                  </a:lnTo>
                  <a:lnTo>
                    <a:pt x="30941" y="36138"/>
                  </a:lnTo>
                  <a:lnTo>
                    <a:pt x="30941" y="36214"/>
                  </a:lnTo>
                  <a:lnTo>
                    <a:pt x="30922" y="36290"/>
                  </a:lnTo>
                  <a:lnTo>
                    <a:pt x="30884" y="36346"/>
                  </a:lnTo>
                  <a:lnTo>
                    <a:pt x="30847" y="36422"/>
                  </a:lnTo>
                  <a:lnTo>
                    <a:pt x="30847" y="36422"/>
                  </a:lnTo>
                  <a:lnTo>
                    <a:pt x="30752" y="36498"/>
                  </a:lnTo>
                  <a:lnTo>
                    <a:pt x="30620" y="36573"/>
                  </a:lnTo>
                  <a:lnTo>
                    <a:pt x="30506" y="36630"/>
                  </a:lnTo>
                  <a:lnTo>
                    <a:pt x="30374" y="36668"/>
                  </a:lnTo>
                  <a:lnTo>
                    <a:pt x="30091" y="36724"/>
                  </a:lnTo>
                  <a:lnTo>
                    <a:pt x="29826" y="36743"/>
                  </a:lnTo>
                  <a:lnTo>
                    <a:pt x="29826" y="36743"/>
                  </a:lnTo>
                  <a:lnTo>
                    <a:pt x="29694" y="36743"/>
                  </a:lnTo>
                  <a:lnTo>
                    <a:pt x="29580" y="36706"/>
                  </a:lnTo>
                  <a:lnTo>
                    <a:pt x="29467" y="36668"/>
                  </a:lnTo>
                  <a:lnTo>
                    <a:pt x="29372" y="36611"/>
                  </a:lnTo>
                  <a:lnTo>
                    <a:pt x="29278" y="36554"/>
                  </a:lnTo>
                  <a:lnTo>
                    <a:pt x="29183" y="36479"/>
                  </a:lnTo>
                  <a:lnTo>
                    <a:pt x="29013" y="36290"/>
                  </a:lnTo>
                  <a:lnTo>
                    <a:pt x="29013" y="36290"/>
                  </a:lnTo>
                  <a:lnTo>
                    <a:pt x="28805" y="36044"/>
                  </a:lnTo>
                  <a:lnTo>
                    <a:pt x="28692" y="35912"/>
                  </a:lnTo>
                  <a:lnTo>
                    <a:pt x="28597" y="35760"/>
                  </a:lnTo>
                  <a:lnTo>
                    <a:pt x="28597" y="35760"/>
                  </a:lnTo>
                  <a:lnTo>
                    <a:pt x="28541" y="35628"/>
                  </a:lnTo>
                  <a:lnTo>
                    <a:pt x="28484" y="35496"/>
                  </a:lnTo>
                  <a:lnTo>
                    <a:pt x="28446" y="35345"/>
                  </a:lnTo>
                  <a:lnTo>
                    <a:pt x="28408" y="35212"/>
                  </a:lnTo>
                  <a:lnTo>
                    <a:pt x="28408" y="34910"/>
                  </a:lnTo>
                  <a:lnTo>
                    <a:pt x="28427" y="34608"/>
                  </a:lnTo>
                  <a:lnTo>
                    <a:pt x="28427" y="34608"/>
                  </a:lnTo>
                  <a:lnTo>
                    <a:pt x="28446" y="34362"/>
                  </a:lnTo>
                  <a:lnTo>
                    <a:pt x="28484" y="34116"/>
                  </a:lnTo>
                  <a:lnTo>
                    <a:pt x="28560" y="33870"/>
                  </a:lnTo>
                  <a:lnTo>
                    <a:pt x="28654" y="33644"/>
                  </a:lnTo>
                  <a:lnTo>
                    <a:pt x="28654" y="33644"/>
                  </a:lnTo>
                  <a:lnTo>
                    <a:pt x="28862" y="33190"/>
                  </a:lnTo>
                  <a:lnTo>
                    <a:pt x="28975" y="32982"/>
                  </a:lnTo>
                  <a:lnTo>
                    <a:pt x="29108" y="32774"/>
                  </a:lnTo>
                  <a:lnTo>
                    <a:pt x="29108" y="32774"/>
                  </a:lnTo>
                  <a:lnTo>
                    <a:pt x="29089" y="32736"/>
                  </a:lnTo>
                  <a:lnTo>
                    <a:pt x="29108" y="32699"/>
                  </a:lnTo>
                  <a:lnTo>
                    <a:pt x="29164" y="32642"/>
                  </a:lnTo>
                  <a:lnTo>
                    <a:pt x="29164" y="32642"/>
                  </a:lnTo>
                  <a:lnTo>
                    <a:pt x="29240" y="32604"/>
                  </a:lnTo>
                  <a:lnTo>
                    <a:pt x="29316" y="32566"/>
                  </a:lnTo>
                  <a:lnTo>
                    <a:pt x="29391" y="32547"/>
                  </a:lnTo>
                  <a:lnTo>
                    <a:pt x="29467" y="32547"/>
                  </a:lnTo>
                  <a:lnTo>
                    <a:pt x="29467" y="32547"/>
                  </a:lnTo>
                  <a:lnTo>
                    <a:pt x="29561" y="32566"/>
                  </a:lnTo>
                  <a:lnTo>
                    <a:pt x="29618" y="32604"/>
                  </a:lnTo>
                  <a:lnTo>
                    <a:pt x="29750" y="32718"/>
                  </a:lnTo>
                  <a:lnTo>
                    <a:pt x="29845" y="32850"/>
                  </a:lnTo>
                  <a:lnTo>
                    <a:pt x="29939" y="32982"/>
                  </a:lnTo>
                  <a:lnTo>
                    <a:pt x="29939" y="32982"/>
                  </a:lnTo>
                  <a:lnTo>
                    <a:pt x="30015" y="33133"/>
                  </a:lnTo>
                  <a:lnTo>
                    <a:pt x="30091" y="33285"/>
                  </a:lnTo>
                  <a:lnTo>
                    <a:pt x="30223" y="33587"/>
                  </a:lnTo>
                  <a:lnTo>
                    <a:pt x="30298" y="33908"/>
                  </a:lnTo>
                  <a:lnTo>
                    <a:pt x="30393" y="34248"/>
                  </a:lnTo>
                  <a:lnTo>
                    <a:pt x="30393" y="34248"/>
                  </a:lnTo>
                  <a:lnTo>
                    <a:pt x="30487" y="34645"/>
                  </a:lnTo>
                  <a:lnTo>
                    <a:pt x="30601" y="35042"/>
                  </a:lnTo>
                  <a:lnTo>
                    <a:pt x="30884" y="35836"/>
                  </a:lnTo>
                  <a:lnTo>
                    <a:pt x="30884" y="35836"/>
                  </a:lnTo>
                  <a:close/>
                  <a:moveTo>
                    <a:pt x="12721" y="44398"/>
                  </a:moveTo>
                  <a:lnTo>
                    <a:pt x="12721" y="44398"/>
                  </a:lnTo>
                  <a:lnTo>
                    <a:pt x="12759" y="44398"/>
                  </a:lnTo>
                  <a:lnTo>
                    <a:pt x="12759" y="44436"/>
                  </a:lnTo>
                  <a:lnTo>
                    <a:pt x="12759" y="44436"/>
                  </a:lnTo>
                  <a:lnTo>
                    <a:pt x="12759" y="44663"/>
                  </a:lnTo>
                  <a:lnTo>
                    <a:pt x="12759" y="44908"/>
                  </a:lnTo>
                  <a:lnTo>
                    <a:pt x="12778" y="45381"/>
                  </a:lnTo>
                  <a:lnTo>
                    <a:pt x="12778" y="45381"/>
                  </a:lnTo>
                  <a:lnTo>
                    <a:pt x="12778" y="45551"/>
                  </a:lnTo>
                  <a:lnTo>
                    <a:pt x="12740" y="45721"/>
                  </a:lnTo>
                  <a:lnTo>
                    <a:pt x="12683" y="45872"/>
                  </a:lnTo>
                  <a:lnTo>
                    <a:pt x="12626" y="46042"/>
                  </a:lnTo>
                  <a:lnTo>
                    <a:pt x="12626" y="46042"/>
                  </a:lnTo>
                  <a:lnTo>
                    <a:pt x="12494" y="46326"/>
                  </a:lnTo>
                  <a:lnTo>
                    <a:pt x="12419" y="46477"/>
                  </a:lnTo>
                  <a:lnTo>
                    <a:pt x="12343" y="46609"/>
                  </a:lnTo>
                  <a:lnTo>
                    <a:pt x="12230" y="46742"/>
                  </a:lnTo>
                  <a:lnTo>
                    <a:pt x="12116" y="46836"/>
                  </a:lnTo>
                  <a:lnTo>
                    <a:pt x="12041" y="46874"/>
                  </a:lnTo>
                  <a:lnTo>
                    <a:pt x="11965" y="46893"/>
                  </a:lnTo>
                  <a:lnTo>
                    <a:pt x="11889" y="46912"/>
                  </a:lnTo>
                  <a:lnTo>
                    <a:pt x="11814" y="46912"/>
                  </a:lnTo>
                  <a:lnTo>
                    <a:pt x="11814" y="46912"/>
                  </a:lnTo>
                  <a:lnTo>
                    <a:pt x="11549" y="46893"/>
                  </a:lnTo>
                  <a:lnTo>
                    <a:pt x="11341" y="46836"/>
                  </a:lnTo>
                  <a:lnTo>
                    <a:pt x="11171" y="46761"/>
                  </a:lnTo>
                  <a:lnTo>
                    <a:pt x="11114" y="46704"/>
                  </a:lnTo>
                  <a:lnTo>
                    <a:pt x="11058" y="46647"/>
                  </a:lnTo>
                  <a:lnTo>
                    <a:pt x="11001" y="46590"/>
                  </a:lnTo>
                  <a:lnTo>
                    <a:pt x="10963" y="46515"/>
                  </a:lnTo>
                  <a:lnTo>
                    <a:pt x="10888" y="46345"/>
                  </a:lnTo>
                  <a:lnTo>
                    <a:pt x="10850" y="46137"/>
                  </a:lnTo>
                  <a:lnTo>
                    <a:pt x="10831" y="45872"/>
                  </a:lnTo>
                  <a:lnTo>
                    <a:pt x="10831" y="45872"/>
                  </a:lnTo>
                  <a:lnTo>
                    <a:pt x="10831" y="45475"/>
                  </a:lnTo>
                  <a:lnTo>
                    <a:pt x="10850" y="45267"/>
                  </a:lnTo>
                  <a:lnTo>
                    <a:pt x="10888" y="45078"/>
                  </a:lnTo>
                  <a:lnTo>
                    <a:pt x="10925" y="44871"/>
                  </a:lnTo>
                  <a:lnTo>
                    <a:pt x="11001" y="44700"/>
                  </a:lnTo>
                  <a:lnTo>
                    <a:pt x="11114" y="44530"/>
                  </a:lnTo>
                  <a:lnTo>
                    <a:pt x="11190" y="44474"/>
                  </a:lnTo>
                  <a:lnTo>
                    <a:pt x="11285" y="44398"/>
                  </a:lnTo>
                  <a:lnTo>
                    <a:pt x="11285" y="44398"/>
                  </a:lnTo>
                  <a:lnTo>
                    <a:pt x="11398" y="44341"/>
                  </a:lnTo>
                  <a:lnTo>
                    <a:pt x="11511" y="44322"/>
                  </a:lnTo>
                  <a:lnTo>
                    <a:pt x="11776" y="44285"/>
                  </a:lnTo>
                  <a:lnTo>
                    <a:pt x="12041" y="44266"/>
                  </a:lnTo>
                  <a:lnTo>
                    <a:pt x="12305" y="44266"/>
                  </a:lnTo>
                  <a:lnTo>
                    <a:pt x="12305" y="44266"/>
                  </a:lnTo>
                  <a:lnTo>
                    <a:pt x="12645" y="44247"/>
                  </a:lnTo>
                  <a:lnTo>
                    <a:pt x="12645" y="44247"/>
                  </a:lnTo>
                  <a:lnTo>
                    <a:pt x="12664" y="44190"/>
                  </a:lnTo>
                  <a:lnTo>
                    <a:pt x="12664" y="44190"/>
                  </a:lnTo>
                  <a:lnTo>
                    <a:pt x="12702" y="44190"/>
                  </a:lnTo>
                  <a:lnTo>
                    <a:pt x="12702" y="44190"/>
                  </a:lnTo>
                  <a:lnTo>
                    <a:pt x="12721" y="44190"/>
                  </a:lnTo>
                  <a:lnTo>
                    <a:pt x="12721" y="44209"/>
                  </a:lnTo>
                  <a:lnTo>
                    <a:pt x="12721" y="44247"/>
                  </a:lnTo>
                  <a:lnTo>
                    <a:pt x="12721" y="44247"/>
                  </a:lnTo>
                  <a:lnTo>
                    <a:pt x="12740" y="44247"/>
                  </a:lnTo>
                  <a:lnTo>
                    <a:pt x="12740" y="44247"/>
                  </a:lnTo>
                  <a:lnTo>
                    <a:pt x="12759" y="44247"/>
                  </a:lnTo>
                  <a:lnTo>
                    <a:pt x="12778" y="44285"/>
                  </a:lnTo>
                  <a:lnTo>
                    <a:pt x="12778" y="44285"/>
                  </a:lnTo>
                  <a:lnTo>
                    <a:pt x="12759" y="44304"/>
                  </a:lnTo>
                  <a:lnTo>
                    <a:pt x="12740" y="44322"/>
                  </a:lnTo>
                  <a:lnTo>
                    <a:pt x="12740" y="44322"/>
                  </a:lnTo>
                  <a:lnTo>
                    <a:pt x="12721" y="44322"/>
                  </a:lnTo>
                  <a:lnTo>
                    <a:pt x="12721" y="44322"/>
                  </a:lnTo>
                  <a:lnTo>
                    <a:pt x="12721" y="44398"/>
                  </a:lnTo>
                  <a:lnTo>
                    <a:pt x="12721" y="44398"/>
                  </a:lnTo>
                  <a:close/>
                  <a:moveTo>
                    <a:pt x="18656" y="56041"/>
                  </a:moveTo>
                  <a:lnTo>
                    <a:pt x="18656" y="56041"/>
                  </a:lnTo>
                  <a:lnTo>
                    <a:pt x="18694" y="56324"/>
                  </a:lnTo>
                  <a:lnTo>
                    <a:pt x="18712" y="56513"/>
                  </a:lnTo>
                  <a:lnTo>
                    <a:pt x="18712" y="56683"/>
                  </a:lnTo>
                  <a:lnTo>
                    <a:pt x="18694" y="56853"/>
                  </a:lnTo>
                  <a:lnTo>
                    <a:pt x="18675" y="56929"/>
                  </a:lnTo>
                  <a:lnTo>
                    <a:pt x="18637" y="56986"/>
                  </a:lnTo>
                  <a:lnTo>
                    <a:pt x="18599" y="57024"/>
                  </a:lnTo>
                  <a:lnTo>
                    <a:pt x="18542" y="57061"/>
                  </a:lnTo>
                  <a:lnTo>
                    <a:pt x="18467" y="57061"/>
                  </a:lnTo>
                  <a:lnTo>
                    <a:pt x="18391" y="57061"/>
                  </a:lnTo>
                  <a:lnTo>
                    <a:pt x="18391" y="57061"/>
                  </a:lnTo>
                  <a:lnTo>
                    <a:pt x="18070" y="56929"/>
                  </a:lnTo>
                  <a:lnTo>
                    <a:pt x="17748" y="56778"/>
                  </a:lnTo>
                  <a:lnTo>
                    <a:pt x="17748" y="56778"/>
                  </a:lnTo>
                  <a:lnTo>
                    <a:pt x="17616" y="56702"/>
                  </a:lnTo>
                  <a:lnTo>
                    <a:pt x="17484" y="56627"/>
                  </a:lnTo>
                  <a:lnTo>
                    <a:pt x="17352" y="56513"/>
                  </a:lnTo>
                  <a:lnTo>
                    <a:pt x="17257" y="56400"/>
                  </a:lnTo>
                  <a:lnTo>
                    <a:pt x="17257" y="56400"/>
                  </a:lnTo>
                  <a:lnTo>
                    <a:pt x="17200" y="56249"/>
                  </a:lnTo>
                  <a:lnTo>
                    <a:pt x="17163" y="56079"/>
                  </a:lnTo>
                  <a:lnTo>
                    <a:pt x="17144" y="55757"/>
                  </a:lnTo>
                  <a:lnTo>
                    <a:pt x="17144" y="55757"/>
                  </a:lnTo>
                  <a:lnTo>
                    <a:pt x="17144" y="55530"/>
                  </a:lnTo>
                  <a:lnTo>
                    <a:pt x="17181" y="55323"/>
                  </a:lnTo>
                  <a:lnTo>
                    <a:pt x="17238" y="55096"/>
                  </a:lnTo>
                  <a:lnTo>
                    <a:pt x="17314" y="54888"/>
                  </a:lnTo>
                  <a:lnTo>
                    <a:pt x="17503" y="54491"/>
                  </a:lnTo>
                  <a:lnTo>
                    <a:pt x="17692" y="54094"/>
                  </a:lnTo>
                  <a:lnTo>
                    <a:pt x="17692" y="54094"/>
                  </a:lnTo>
                  <a:lnTo>
                    <a:pt x="17654" y="53943"/>
                  </a:lnTo>
                  <a:lnTo>
                    <a:pt x="17654" y="53867"/>
                  </a:lnTo>
                  <a:lnTo>
                    <a:pt x="17654" y="53829"/>
                  </a:lnTo>
                  <a:lnTo>
                    <a:pt x="17673" y="53829"/>
                  </a:lnTo>
                  <a:lnTo>
                    <a:pt x="17673" y="53829"/>
                  </a:lnTo>
                  <a:lnTo>
                    <a:pt x="17711" y="53829"/>
                  </a:lnTo>
                  <a:lnTo>
                    <a:pt x="17711" y="53848"/>
                  </a:lnTo>
                  <a:lnTo>
                    <a:pt x="17711" y="53848"/>
                  </a:lnTo>
                  <a:lnTo>
                    <a:pt x="17748" y="53999"/>
                  </a:lnTo>
                  <a:lnTo>
                    <a:pt x="17748" y="53999"/>
                  </a:lnTo>
                  <a:lnTo>
                    <a:pt x="17767" y="53981"/>
                  </a:lnTo>
                  <a:lnTo>
                    <a:pt x="17805" y="53981"/>
                  </a:lnTo>
                  <a:lnTo>
                    <a:pt x="17805" y="53981"/>
                  </a:lnTo>
                  <a:lnTo>
                    <a:pt x="17824" y="54018"/>
                  </a:lnTo>
                  <a:lnTo>
                    <a:pt x="17805" y="54037"/>
                  </a:lnTo>
                  <a:lnTo>
                    <a:pt x="17786" y="54113"/>
                  </a:lnTo>
                  <a:lnTo>
                    <a:pt x="17786" y="54113"/>
                  </a:lnTo>
                  <a:lnTo>
                    <a:pt x="17862" y="54321"/>
                  </a:lnTo>
                  <a:lnTo>
                    <a:pt x="17975" y="54529"/>
                  </a:lnTo>
                  <a:lnTo>
                    <a:pt x="18089" y="54718"/>
                  </a:lnTo>
                  <a:lnTo>
                    <a:pt x="18202" y="54926"/>
                  </a:lnTo>
                  <a:lnTo>
                    <a:pt x="18202" y="54926"/>
                  </a:lnTo>
                  <a:lnTo>
                    <a:pt x="18353" y="55190"/>
                  </a:lnTo>
                  <a:lnTo>
                    <a:pt x="18486" y="55455"/>
                  </a:lnTo>
                  <a:lnTo>
                    <a:pt x="18599" y="55738"/>
                  </a:lnTo>
                  <a:lnTo>
                    <a:pt x="18637" y="55890"/>
                  </a:lnTo>
                  <a:lnTo>
                    <a:pt x="18656" y="56041"/>
                  </a:lnTo>
                  <a:lnTo>
                    <a:pt x="18656" y="560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3145175" y="4076800"/>
              <a:ext cx="807525" cy="808500"/>
            </a:xfrm>
            <a:custGeom>
              <a:avLst/>
              <a:gdLst/>
              <a:ahLst/>
              <a:cxnLst/>
              <a:rect l="l" t="t" r="r" b="b"/>
              <a:pathLst>
                <a:path w="32301" h="32340" extrusionOk="0">
                  <a:moveTo>
                    <a:pt x="29485" y="28767"/>
                  </a:moveTo>
                  <a:lnTo>
                    <a:pt x="29485" y="28767"/>
                  </a:lnTo>
                  <a:lnTo>
                    <a:pt x="29485" y="29013"/>
                  </a:lnTo>
                  <a:lnTo>
                    <a:pt x="29466" y="29259"/>
                  </a:lnTo>
                  <a:lnTo>
                    <a:pt x="29428" y="29769"/>
                  </a:lnTo>
                  <a:lnTo>
                    <a:pt x="29428" y="29769"/>
                  </a:lnTo>
                  <a:lnTo>
                    <a:pt x="29371" y="30147"/>
                  </a:lnTo>
                  <a:lnTo>
                    <a:pt x="29334" y="30336"/>
                  </a:lnTo>
                  <a:lnTo>
                    <a:pt x="29296" y="30506"/>
                  </a:lnTo>
                  <a:lnTo>
                    <a:pt x="29239" y="30657"/>
                  </a:lnTo>
                  <a:lnTo>
                    <a:pt x="29145" y="30828"/>
                  </a:lnTo>
                  <a:lnTo>
                    <a:pt x="29050" y="30979"/>
                  </a:lnTo>
                  <a:lnTo>
                    <a:pt x="28918" y="31149"/>
                  </a:lnTo>
                  <a:lnTo>
                    <a:pt x="28918" y="31149"/>
                  </a:lnTo>
                  <a:lnTo>
                    <a:pt x="28767" y="31300"/>
                  </a:lnTo>
                  <a:lnTo>
                    <a:pt x="28615" y="31432"/>
                  </a:lnTo>
                  <a:lnTo>
                    <a:pt x="28426" y="31527"/>
                  </a:lnTo>
                  <a:lnTo>
                    <a:pt x="28332" y="31565"/>
                  </a:lnTo>
                  <a:lnTo>
                    <a:pt x="28218" y="31584"/>
                  </a:lnTo>
                  <a:lnTo>
                    <a:pt x="28218" y="31584"/>
                  </a:lnTo>
                  <a:lnTo>
                    <a:pt x="27633" y="31640"/>
                  </a:lnTo>
                  <a:lnTo>
                    <a:pt x="27330" y="31659"/>
                  </a:lnTo>
                  <a:lnTo>
                    <a:pt x="27028" y="31659"/>
                  </a:lnTo>
                  <a:lnTo>
                    <a:pt x="27028" y="31659"/>
                  </a:lnTo>
                  <a:lnTo>
                    <a:pt x="26877" y="31640"/>
                  </a:lnTo>
                  <a:lnTo>
                    <a:pt x="26744" y="31621"/>
                  </a:lnTo>
                  <a:lnTo>
                    <a:pt x="26593" y="31584"/>
                  </a:lnTo>
                  <a:lnTo>
                    <a:pt x="26461" y="31527"/>
                  </a:lnTo>
                  <a:lnTo>
                    <a:pt x="26328" y="31432"/>
                  </a:lnTo>
                  <a:lnTo>
                    <a:pt x="26234" y="31338"/>
                  </a:lnTo>
                  <a:lnTo>
                    <a:pt x="26158" y="31206"/>
                  </a:lnTo>
                  <a:lnTo>
                    <a:pt x="26102" y="31073"/>
                  </a:lnTo>
                  <a:lnTo>
                    <a:pt x="26102" y="31073"/>
                  </a:lnTo>
                  <a:lnTo>
                    <a:pt x="26064" y="30884"/>
                  </a:lnTo>
                  <a:lnTo>
                    <a:pt x="26026" y="30714"/>
                  </a:lnTo>
                  <a:lnTo>
                    <a:pt x="26026" y="30544"/>
                  </a:lnTo>
                  <a:lnTo>
                    <a:pt x="26026" y="30374"/>
                  </a:lnTo>
                  <a:lnTo>
                    <a:pt x="26064" y="30204"/>
                  </a:lnTo>
                  <a:lnTo>
                    <a:pt x="26102" y="30053"/>
                  </a:lnTo>
                  <a:lnTo>
                    <a:pt x="26158" y="29882"/>
                  </a:lnTo>
                  <a:lnTo>
                    <a:pt x="26234" y="29712"/>
                  </a:lnTo>
                  <a:lnTo>
                    <a:pt x="26234" y="29712"/>
                  </a:lnTo>
                  <a:lnTo>
                    <a:pt x="26272" y="29637"/>
                  </a:lnTo>
                  <a:lnTo>
                    <a:pt x="26328" y="29561"/>
                  </a:lnTo>
                  <a:lnTo>
                    <a:pt x="26461" y="29429"/>
                  </a:lnTo>
                  <a:lnTo>
                    <a:pt x="26612" y="29315"/>
                  </a:lnTo>
                  <a:lnTo>
                    <a:pt x="26763" y="29221"/>
                  </a:lnTo>
                  <a:lnTo>
                    <a:pt x="26763" y="29221"/>
                  </a:lnTo>
                  <a:lnTo>
                    <a:pt x="27217" y="28975"/>
                  </a:lnTo>
                  <a:lnTo>
                    <a:pt x="27444" y="28843"/>
                  </a:lnTo>
                  <a:lnTo>
                    <a:pt x="27670" y="28748"/>
                  </a:lnTo>
                  <a:lnTo>
                    <a:pt x="27670" y="28748"/>
                  </a:lnTo>
                  <a:lnTo>
                    <a:pt x="27973" y="28616"/>
                  </a:lnTo>
                  <a:lnTo>
                    <a:pt x="28124" y="28578"/>
                  </a:lnTo>
                  <a:lnTo>
                    <a:pt x="28294" y="28541"/>
                  </a:lnTo>
                  <a:lnTo>
                    <a:pt x="28294" y="28541"/>
                  </a:lnTo>
                  <a:lnTo>
                    <a:pt x="28464" y="28408"/>
                  </a:lnTo>
                  <a:lnTo>
                    <a:pt x="28653" y="28314"/>
                  </a:lnTo>
                  <a:lnTo>
                    <a:pt x="28842" y="28257"/>
                  </a:lnTo>
                  <a:lnTo>
                    <a:pt x="28956" y="28238"/>
                  </a:lnTo>
                  <a:lnTo>
                    <a:pt x="29050" y="28219"/>
                  </a:lnTo>
                  <a:lnTo>
                    <a:pt x="29126" y="28238"/>
                  </a:lnTo>
                  <a:lnTo>
                    <a:pt x="29220" y="28257"/>
                  </a:lnTo>
                  <a:lnTo>
                    <a:pt x="29296" y="28295"/>
                  </a:lnTo>
                  <a:lnTo>
                    <a:pt x="29352" y="28352"/>
                  </a:lnTo>
                  <a:lnTo>
                    <a:pt x="29409" y="28427"/>
                  </a:lnTo>
                  <a:lnTo>
                    <a:pt x="29447" y="28522"/>
                  </a:lnTo>
                  <a:lnTo>
                    <a:pt x="29485" y="28635"/>
                  </a:lnTo>
                  <a:lnTo>
                    <a:pt x="29485" y="28767"/>
                  </a:lnTo>
                  <a:lnTo>
                    <a:pt x="29485" y="28767"/>
                  </a:lnTo>
                  <a:close/>
                  <a:moveTo>
                    <a:pt x="7919" y="3875"/>
                  </a:moveTo>
                  <a:lnTo>
                    <a:pt x="7919" y="3875"/>
                  </a:lnTo>
                  <a:lnTo>
                    <a:pt x="7919" y="4234"/>
                  </a:lnTo>
                  <a:lnTo>
                    <a:pt x="7900" y="4594"/>
                  </a:lnTo>
                  <a:lnTo>
                    <a:pt x="7863" y="4783"/>
                  </a:lnTo>
                  <a:lnTo>
                    <a:pt x="7825" y="4953"/>
                  </a:lnTo>
                  <a:lnTo>
                    <a:pt x="7768" y="5123"/>
                  </a:lnTo>
                  <a:lnTo>
                    <a:pt x="7693" y="5293"/>
                  </a:lnTo>
                  <a:lnTo>
                    <a:pt x="7693" y="5293"/>
                  </a:lnTo>
                  <a:lnTo>
                    <a:pt x="7636" y="5387"/>
                  </a:lnTo>
                  <a:lnTo>
                    <a:pt x="7541" y="5463"/>
                  </a:lnTo>
                  <a:lnTo>
                    <a:pt x="7371" y="5595"/>
                  </a:lnTo>
                  <a:lnTo>
                    <a:pt x="7371" y="5595"/>
                  </a:lnTo>
                  <a:lnTo>
                    <a:pt x="6880" y="5973"/>
                  </a:lnTo>
                  <a:lnTo>
                    <a:pt x="6880" y="5973"/>
                  </a:lnTo>
                  <a:lnTo>
                    <a:pt x="6672" y="6125"/>
                  </a:lnTo>
                  <a:lnTo>
                    <a:pt x="6407" y="6295"/>
                  </a:lnTo>
                  <a:lnTo>
                    <a:pt x="6124" y="6465"/>
                  </a:lnTo>
                  <a:lnTo>
                    <a:pt x="5821" y="6635"/>
                  </a:lnTo>
                  <a:lnTo>
                    <a:pt x="5519" y="6786"/>
                  </a:lnTo>
                  <a:lnTo>
                    <a:pt x="5198" y="6899"/>
                  </a:lnTo>
                  <a:lnTo>
                    <a:pt x="4914" y="6975"/>
                  </a:lnTo>
                  <a:lnTo>
                    <a:pt x="4782" y="6994"/>
                  </a:lnTo>
                  <a:lnTo>
                    <a:pt x="4668" y="7013"/>
                  </a:lnTo>
                  <a:lnTo>
                    <a:pt x="4668" y="7013"/>
                  </a:lnTo>
                  <a:lnTo>
                    <a:pt x="4498" y="6956"/>
                  </a:lnTo>
                  <a:lnTo>
                    <a:pt x="4366" y="6862"/>
                  </a:lnTo>
                  <a:lnTo>
                    <a:pt x="4234" y="6748"/>
                  </a:lnTo>
                  <a:lnTo>
                    <a:pt x="4120" y="6635"/>
                  </a:lnTo>
                  <a:lnTo>
                    <a:pt x="3912" y="6370"/>
                  </a:lnTo>
                  <a:lnTo>
                    <a:pt x="3799" y="6238"/>
                  </a:lnTo>
                  <a:lnTo>
                    <a:pt x="3686" y="6125"/>
                  </a:lnTo>
                  <a:lnTo>
                    <a:pt x="3686" y="6125"/>
                  </a:lnTo>
                  <a:lnTo>
                    <a:pt x="3440" y="5917"/>
                  </a:lnTo>
                  <a:lnTo>
                    <a:pt x="3175" y="5728"/>
                  </a:lnTo>
                  <a:lnTo>
                    <a:pt x="2646" y="5331"/>
                  </a:lnTo>
                  <a:lnTo>
                    <a:pt x="2646" y="5331"/>
                  </a:lnTo>
                  <a:lnTo>
                    <a:pt x="2098" y="4915"/>
                  </a:lnTo>
                  <a:lnTo>
                    <a:pt x="1531" y="4518"/>
                  </a:lnTo>
                  <a:lnTo>
                    <a:pt x="1531" y="4518"/>
                  </a:lnTo>
                  <a:lnTo>
                    <a:pt x="1512" y="4537"/>
                  </a:lnTo>
                  <a:lnTo>
                    <a:pt x="1512" y="4537"/>
                  </a:lnTo>
                  <a:lnTo>
                    <a:pt x="1474" y="4556"/>
                  </a:lnTo>
                  <a:lnTo>
                    <a:pt x="1455" y="4537"/>
                  </a:lnTo>
                  <a:lnTo>
                    <a:pt x="1455" y="4537"/>
                  </a:lnTo>
                  <a:lnTo>
                    <a:pt x="1436" y="4518"/>
                  </a:lnTo>
                  <a:lnTo>
                    <a:pt x="1436" y="4499"/>
                  </a:lnTo>
                  <a:lnTo>
                    <a:pt x="1474" y="4461"/>
                  </a:lnTo>
                  <a:lnTo>
                    <a:pt x="1474" y="4461"/>
                  </a:lnTo>
                  <a:lnTo>
                    <a:pt x="1455" y="4424"/>
                  </a:lnTo>
                  <a:lnTo>
                    <a:pt x="1455" y="4405"/>
                  </a:lnTo>
                  <a:lnTo>
                    <a:pt x="1474" y="4386"/>
                  </a:lnTo>
                  <a:lnTo>
                    <a:pt x="1512" y="4386"/>
                  </a:lnTo>
                  <a:lnTo>
                    <a:pt x="1512" y="4386"/>
                  </a:lnTo>
                  <a:lnTo>
                    <a:pt x="1531" y="4405"/>
                  </a:lnTo>
                  <a:lnTo>
                    <a:pt x="1531" y="4405"/>
                  </a:lnTo>
                  <a:lnTo>
                    <a:pt x="1909" y="4216"/>
                  </a:lnTo>
                  <a:lnTo>
                    <a:pt x="2268" y="4027"/>
                  </a:lnTo>
                  <a:lnTo>
                    <a:pt x="3043" y="3705"/>
                  </a:lnTo>
                  <a:lnTo>
                    <a:pt x="3043" y="3705"/>
                  </a:lnTo>
                  <a:lnTo>
                    <a:pt x="3516" y="3516"/>
                  </a:lnTo>
                  <a:lnTo>
                    <a:pt x="4007" y="3346"/>
                  </a:lnTo>
                  <a:lnTo>
                    <a:pt x="4007" y="3346"/>
                  </a:lnTo>
                  <a:lnTo>
                    <a:pt x="4196" y="3308"/>
                  </a:lnTo>
                  <a:lnTo>
                    <a:pt x="4385" y="3289"/>
                  </a:lnTo>
                  <a:lnTo>
                    <a:pt x="4555" y="3271"/>
                  </a:lnTo>
                  <a:lnTo>
                    <a:pt x="4744" y="3233"/>
                  </a:lnTo>
                  <a:lnTo>
                    <a:pt x="4744" y="3233"/>
                  </a:lnTo>
                  <a:lnTo>
                    <a:pt x="5443" y="3082"/>
                  </a:lnTo>
                  <a:lnTo>
                    <a:pt x="6143" y="2930"/>
                  </a:lnTo>
                  <a:lnTo>
                    <a:pt x="6143" y="2930"/>
                  </a:lnTo>
                  <a:lnTo>
                    <a:pt x="6445" y="2855"/>
                  </a:lnTo>
                  <a:lnTo>
                    <a:pt x="6748" y="2817"/>
                  </a:lnTo>
                  <a:lnTo>
                    <a:pt x="7050" y="2817"/>
                  </a:lnTo>
                  <a:lnTo>
                    <a:pt x="7201" y="2836"/>
                  </a:lnTo>
                  <a:lnTo>
                    <a:pt x="7352" y="2855"/>
                  </a:lnTo>
                  <a:lnTo>
                    <a:pt x="7352" y="2855"/>
                  </a:lnTo>
                  <a:lnTo>
                    <a:pt x="7447" y="2893"/>
                  </a:lnTo>
                  <a:lnTo>
                    <a:pt x="7541" y="2949"/>
                  </a:lnTo>
                  <a:lnTo>
                    <a:pt x="7617" y="3006"/>
                  </a:lnTo>
                  <a:lnTo>
                    <a:pt x="7693" y="3082"/>
                  </a:lnTo>
                  <a:lnTo>
                    <a:pt x="7693" y="3082"/>
                  </a:lnTo>
                  <a:lnTo>
                    <a:pt x="7787" y="3271"/>
                  </a:lnTo>
                  <a:lnTo>
                    <a:pt x="7844" y="3460"/>
                  </a:lnTo>
                  <a:lnTo>
                    <a:pt x="7882" y="3667"/>
                  </a:lnTo>
                  <a:lnTo>
                    <a:pt x="7919" y="3875"/>
                  </a:lnTo>
                  <a:lnTo>
                    <a:pt x="7919" y="3875"/>
                  </a:lnTo>
                  <a:close/>
                  <a:moveTo>
                    <a:pt x="3780" y="29712"/>
                  </a:moveTo>
                  <a:lnTo>
                    <a:pt x="3780" y="29712"/>
                  </a:lnTo>
                  <a:lnTo>
                    <a:pt x="3761" y="29750"/>
                  </a:lnTo>
                  <a:lnTo>
                    <a:pt x="3742" y="29750"/>
                  </a:lnTo>
                  <a:lnTo>
                    <a:pt x="3667" y="29769"/>
                  </a:lnTo>
                  <a:lnTo>
                    <a:pt x="3667" y="29769"/>
                  </a:lnTo>
                  <a:lnTo>
                    <a:pt x="3705" y="29826"/>
                  </a:lnTo>
                  <a:lnTo>
                    <a:pt x="3705" y="29845"/>
                  </a:lnTo>
                  <a:lnTo>
                    <a:pt x="3686" y="29864"/>
                  </a:lnTo>
                  <a:lnTo>
                    <a:pt x="3686" y="29864"/>
                  </a:lnTo>
                  <a:lnTo>
                    <a:pt x="3667" y="29882"/>
                  </a:lnTo>
                  <a:lnTo>
                    <a:pt x="3629" y="29845"/>
                  </a:lnTo>
                  <a:lnTo>
                    <a:pt x="3629" y="29845"/>
                  </a:lnTo>
                  <a:lnTo>
                    <a:pt x="3610" y="29807"/>
                  </a:lnTo>
                  <a:lnTo>
                    <a:pt x="3610" y="29807"/>
                  </a:lnTo>
                  <a:lnTo>
                    <a:pt x="3327" y="30109"/>
                  </a:lnTo>
                  <a:lnTo>
                    <a:pt x="3043" y="30412"/>
                  </a:lnTo>
                  <a:lnTo>
                    <a:pt x="2495" y="31017"/>
                  </a:lnTo>
                  <a:lnTo>
                    <a:pt x="2495" y="31017"/>
                  </a:lnTo>
                  <a:lnTo>
                    <a:pt x="2268" y="31281"/>
                  </a:lnTo>
                  <a:lnTo>
                    <a:pt x="2022" y="31527"/>
                  </a:lnTo>
                  <a:lnTo>
                    <a:pt x="1777" y="31754"/>
                  </a:lnTo>
                  <a:lnTo>
                    <a:pt x="1493" y="31962"/>
                  </a:lnTo>
                  <a:lnTo>
                    <a:pt x="1493" y="31962"/>
                  </a:lnTo>
                  <a:lnTo>
                    <a:pt x="1323" y="32094"/>
                  </a:lnTo>
                  <a:lnTo>
                    <a:pt x="1172" y="32226"/>
                  </a:lnTo>
                  <a:lnTo>
                    <a:pt x="1077" y="32283"/>
                  </a:lnTo>
                  <a:lnTo>
                    <a:pt x="1002" y="32321"/>
                  </a:lnTo>
                  <a:lnTo>
                    <a:pt x="888" y="32340"/>
                  </a:lnTo>
                  <a:lnTo>
                    <a:pt x="794" y="32340"/>
                  </a:lnTo>
                  <a:lnTo>
                    <a:pt x="794" y="32340"/>
                  </a:lnTo>
                  <a:lnTo>
                    <a:pt x="643" y="32302"/>
                  </a:lnTo>
                  <a:lnTo>
                    <a:pt x="529" y="32226"/>
                  </a:lnTo>
                  <a:lnTo>
                    <a:pt x="435" y="32151"/>
                  </a:lnTo>
                  <a:lnTo>
                    <a:pt x="359" y="32037"/>
                  </a:lnTo>
                  <a:lnTo>
                    <a:pt x="302" y="31924"/>
                  </a:lnTo>
                  <a:lnTo>
                    <a:pt x="246" y="31810"/>
                  </a:lnTo>
                  <a:lnTo>
                    <a:pt x="170" y="31546"/>
                  </a:lnTo>
                  <a:lnTo>
                    <a:pt x="170" y="31546"/>
                  </a:lnTo>
                  <a:lnTo>
                    <a:pt x="113" y="31413"/>
                  </a:lnTo>
                  <a:lnTo>
                    <a:pt x="38" y="31281"/>
                  </a:lnTo>
                  <a:lnTo>
                    <a:pt x="19" y="31206"/>
                  </a:lnTo>
                  <a:lnTo>
                    <a:pt x="0" y="31130"/>
                  </a:lnTo>
                  <a:lnTo>
                    <a:pt x="0" y="31073"/>
                  </a:lnTo>
                  <a:lnTo>
                    <a:pt x="38" y="30998"/>
                  </a:lnTo>
                  <a:lnTo>
                    <a:pt x="38" y="30998"/>
                  </a:lnTo>
                  <a:lnTo>
                    <a:pt x="76" y="30941"/>
                  </a:lnTo>
                  <a:lnTo>
                    <a:pt x="132" y="30903"/>
                  </a:lnTo>
                  <a:lnTo>
                    <a:pt x="265" y="30828"/>
                  </a:lnTo>
                  <a:lnTo>
                    <a:pt x="529" y="30695"/>
                  </a:lnTo>
                  <a:lnTo>
                    <a:pt x="529" y="30695"/>
                  </a:lnTo>
                  <a:lnTo>
                    <a:pt x="1153" y="30450"/>
                  </a:lnTo>
                  <a:lnTo>
                    <a:pt x="1796" y="30223"/>
                  </a:lnTo>
                  <a:lnTo>
                    <a:pt x="1796" y="30223"/>
                  </a:lnTo>
                  <a:lnTo>
                    <a:pt x="2268" y="30053"/>
                  </a:lnTo>
                  <a:lnTo>
                    <a:pt x="2722" y="29845"/>
                  </a:lnTo>
                  <a:lnTo>
                    <a:pt x="2722" y="29845"/>
                  </a:lnTo>
                  <a:lnTo>
                    <a:pt x="2930" y="29769"/>
                  </a:lnTo>
                  <a:lnTo>
                    <a:pt x="3156" y="29693"/>
                  </a:lnTo>
                  <a:lnTo>
                    <a:pt x="3270" y="29656"/>
                  </a:lnTo>
                  <a:lnTo>
                    <a:pt x="3383" y="29656"/>
                  </a:lnTo>
                  <a:lnTo>
                    <a:pt x="3497" y="29675"/>
                  </a:lnTo>
                  <a:lnTo>
                    <a:pt x="3610" y="29712"/>
                  </a:lnTo>
                  <a:lnTo>
                    <a:pt x="3610" y="29712"/>
                  </a:lnTo>
                  <a:lnTo>
                    <a:pt x="3705" y="29675"/>
                  </a:lnTo>
                  <a:lnTo>
                    <a:pt x="3742" y="29675"/>
                  </a:lnTo>
                  <a:lnTo>
                    <a:pt x="3761" y="29693"/>
                  </a:lnTo>
                  <a:lnTo>
                    <a:pt x="3780" y="29712"/>
                  </a:lnTo>
                  <a:lnTo>
                    <a:pt x="3780" y="29712"/>
                  </a:lnTo>
                  <a:close/>
                  <a:moveTo>
                    <a:pt x="12172" y="17030"/>
                  </a:moveTo>
                  <a:lnTo>
                    <a:pt x="12172" y="17030"/>
                  </a:lnTo>
                  <a:lnTo>
                    <a:pt x="12172" y="17200"/>
                  </a:lnTo>
                  <a:lnTo>
                    <a:pt x="12153" y="17276"/>
                  </a:lnTo>
                  <a:lnTo>
                    <a:pt x="12134" y="17370"/>
                  </a:lnTo>
                  <a:lnTo>
                    <a:pt x="12096" y="17446"/>
                  </a:lnTo>
                  <a:lnTo>
                    <a:pt x="12059" y="17503"/>
                  </a:lnTo>
                  <a:lnTo>
                    <a:pt x="11983" y="17522"/>
                  </a:lnTo>
                  <a:lnTo>
                    <a:pt x="11870" y="17522"/>
                  </a:lnTo>
                  <a:lnTo>
                    <a:pt x="11870" y="17522"/>
                  </a:lnTo>
                  <a:lnTo>
                    <a:pt x="11643" y="17484"/>
                  </a:lnTo>
                  <a:lnTo>
                    <a:pt x="11416" y="17427"/>
                  </a:lnTo>
                  <a:lnTo>
                    <a:pt x="10981" y="17314"/>
                  </a:lnTo>
                  <a:lnTo>
                    <a:pt x="10981" y="17314"/>
                  </a:lnTo>
                  <a:lnTo>
                    <a:pt x="10622" y="17200"/>
                  </a:lnTo>
                  <a:lnTo>
                    <a:pt x="10471" y="17125"/>
                  </a:lnTo>
                  <a:lnTo>
                    <a:pt x="10320" y="17030"/>
                  </a:lnTo>
                  <a:lnTo>
                    <a:pt x="10320" y="17030"/>
                  </a:lnTo>
                  <a:lnTo>
                    <a:pt x="10225" y="16936"/>
                  </a:lnTo>
                  <a:lnTo>
                    <a:pt x="10150" y="16822"/>
                  </a:lnTo>
                  <a:lnTo>
                    <a:pt x="10112" y="16690"/>
                  </a:lnTo>
                  <a:lnTo>
                    <a:pt x="10112" y="16633"/>
                  </a:lnTo>
                  <a:lnTo>
                    <a:pt x="10112" y="16558"/>
                  </a:lnTo>
                  <a:lnTo>
                    <a:pt x="10112" y="16558"/>
                  </a:lnTo>
                  <a:lnTo>
                    <a:pt x="10187" y="16406"/>
                  </a:lnTo>
                  <a:lnTo>
                    <a:pt x="10301" y="16236"/>
                  </a:lnTo>
                  <a:lnTo>
                    <a:pt x="10509" y="15953"/>
                  </a:lnTo>
                  <a:lnTo>
                    <a:pt x="10509" y="15953"/>
                  </a:lnTo>
                  <a:lnTo>
                    <a:pt x="10754" y="15632"/>
                  </a:lnTo>
                  <a:lnTo>
                    <a:pt x="10887" y="15480"/>
                  </a:lnTo>
                  <a:lnTo>
                    <a:pt x="11019" y="15329"/>
                  </a:lnTo>
                  <a:lnTo>
                    <a:pt x="11019" y="15329"/>
                  </a:lnTo>
                  <a:lnTo>
                    <a:pt x="11000" y="15310"/>
                  </a:lnTo>
                  <a:lnTo>
                    <a:pt x="11019" y="15272"/>
                  </a:lnTo>
                  <a:lnTo>
                    <a:pt x="11038" y="15272"/>
                  </a:lnTo>
                  <a:lnTo>
                    <a:pt x="11076" y="15272"/>
                  </a:lnTo>
                  <a:lnTo>
                    <a:pt x="11076" y="15272"/>
                  </a:lnTo>
                  <a:lnTo>
                    <a:pt x="11114" y="15253"/>
                  </a:lnTo>
                  <a:lnTo>
                    <a:pt x="11132" y="15253"/>
                  </a:lnTo>
                  <a:lnTo>
                    <a:pt x="11151" y="15272"/>
                  </a:lnTo>
                  <a:lnTo>
                    <a:pt x="11151" y="15310"/>
                  </a:lnTo>
                  <a:lnTo>
                    <a:pt x="11151" y="15310"/>
                  </a:lnTo>
                  <a:lnTo>
                    <a:pt x="11321" y="15443"/>
                  </a:lnTo>
                  <a:lnTo>
                    <a:pt x="11492" y="15594"/>
                  </a:lnTo>
                  <a:lnTo>
                    <a:pt x="11643" y="15783"/>
                  </a:lnTo>
                  <a:lnTo>
                    <a:pt x="11775" y="15953"/>
                  </a:lnTo>
                  <a:lnTo>
                    <a:pt x="11775" y="15953"/>
                  </a:lnTo>
                  <a:lnTo>
                    <a:pt x="11945" y="16199"/>
                  </a:lnTo>
                  <a:lnTo>
                    <a:pt x="12059" y="16463"/>
                  </a:lnTo>
                  <a:lnTo>
                    <a:pt x="12115" y="16595"/>
                  </a:lnTo>
                  <a:lnTo>
                    <a:pt x="12134" y="16728"/>
                  </a:lnTo>
                  <a:lnTo>
                    <a:pt x="12172" y="16879"/>
                  </a:lnTo>
                  <a:lnTo>
                    <a:pt x="12172" y="17030"/>
                  </a:lnTo>
                  <a:lnTo>
                    <a:pt x="12172" y="17030"/>
                  </a:lnTo>
                  <a:close/>
                  <a:moveTo>
                    <a:pt x="23115" y="76"/>
                  </a:moveTo>
                  <a:lnTo>
                    <a:pt x="23115" y="76"/>
                  </a:lnTo>
                  <a:lnTo>
                    <a:pt x="23134" y="152"/>
                  </a:lnTo>
                  <a:lnTo>
                    <a:pt x="23153" y="228"/>
                  </a:lnTo>
                  <a:lnTo>
                    <a:pt x="23153" y="379"/>
                  </a:lnTo>
                  <a:lnTo>
                    <a:pt x="23096" y="700"/>
                  </a:lnTo>
                  <a:lnTo>
                    <a:pt x="23096" y="700"/>
                  </a:lnTo>
                  <a:lnTo>
                    <a:pt x="23059" y="908"/>
                  </a:lnTo>
                  <a:lnTo>
                    <a:pt x="22983" y="1097"/>
                  </a:lnTo>
                  <a:lnTo>
                    <a:pt x="22945" y="1192"/>
                  </a:lnTo>
                  <a:lnTo>
                    <a:pt x="22889" y="1267"/>
                  </a:lnTo>
                  <a:lnTo>
                    <a:pt x="22813" y="1362"/>
                  </a:lnTo>
                  <a:lnTo>
                    <a:pt x="22737" y="1418"/>
                  </a:lnTo>
                  <a:lnTo>
                    <a:pt x="22737" y="1418"/>
                  </a:lnTo>
                  <a:lnTo>
                    <a:pt x="22586" y="1532"/>
                  </a:lnTo>
                  <a:lnTo>
                    <a:pt x="22511" y="1551"/>
                  </a:lnTo>
                  <a:lnTo>
                    <a:pt x="22416" y="1570"/>
                  </a:lnTo>
                  <a:lnTo>
                    <a:pt x="22416" y="1570"/>
                  </a:lnTo>
                  <a:lnTo>
                    <a:pt x="22321" y="1551"/>
                  </a:lnTo>
                  <a:lnTo>
                    <a:pt x="22246" y="1494"/>
                  </a:lnTo>
                  <a:lnTo>
                    <a:pt x="22170" y="1437"/>
                  </a:lnTo>
                  <a:lnTo>
                    <a:pt x="22095" y="1362"/>
                  </a:lnTo>
                  <a:lnTo>
                    <a:pt x="22095" y="1362"/>
                  </a:lnTo>
                  <a:lnTo>
                    <a:pt x="22019" y="1267"/>
                  </a:lnTo>
                  <a:lnTo>
                    <a:pt x="21981" y="1154"/>
                  </a:lnTo>
                  <a:lnTo>
                    <a:pt x="22000" y="1021"/>
                  </a:lnTo>
                  <a:lnTo>
                    <a:pt x="22019" y="965"/>
                  </a:lnTo>
                  <a:lnTo>
                    <a:pt x="22038" y="908"/>
                  </a:lnTo>
                  <a:lnTo>
                    <a:pt x="22038" y="908"/>
                  </a:lnTo>
                  <a:lnTo>
                    <a:pt x="22151" y="757"/>
                  </a:lnTo>
                  <a:lnTo>
                    <a:pt x="22284" y="625"/>
                  </a:lnTo>
                  <a:lnTo>
                    <a:pt x="22567" y="379"/>
                  </a:lnTo>
                  <a:lnTo>
                    <a:pt x="22567" y="379"/>
                  </a:lnTo>
                  <a:lnTo>
                    <a:pt x="22756" y="209"/>
                  </a:lnTo>
                  <a:lnTo>
                    <a:pt x="22870" y="114"/>
                  </a:lnTo>
                  <a:lnTo>
                    <a:pt x="22983" y="57"/>
                  </a:lnTo>
                  <a:lnTo>
                    <a:pt x="22983" y="57"/>
                  </a:lnTo>
                  <a:lnTo>
                    <a:pt x="22983" y="20"/>
                  </a:lnTo>
                  <a:lnTo>
                    <a:pt x="23002" y="1"/>
                  </a:lnTo>
                  <a:lnTo>
                    <a:pt x="23059" y="20"/>
                  </a:lnTo>
                  <a:lnTo>
                    <a:pt x="23059" y="20"/>
                  </a:lnTo>
                  <a:lnTo>
                    <a:pt x="23096" y="20"/>
                  </a:lnTo>
                  <a:lnTo>
                    <a:pt x="23115" y="20"/>
                  </a:lnTo>
                  <a:lnTo>
                    <a:pt x="23134" y="39"/>
                  </a:lnTo>
                  <a:lnTo>
                    <a:pt x="23115" y="76"/>
                  </a:lnTo>
                  <a:lnTo>
                    <a:pt x="23115" y="76"/>
                  </a:lnTo>
                  <a:close/>
                  <a:moveTo>
                    <a:pt x="24968" y="6408"/>
                  </a:moveTo>
                  <a:lnTo>
                    <a:pt x="24968" y="6408"/>
                  </a:lnTo>
                  <a:lnTo>
                    <a:pt x="24968" y="6673"/>
                  </a:lnTo>
                  <a:lnTo>
                    <a:pt x="24949" y="6956"/>
                  </a:lnTo>
                  <a:lnTo>
                    <a:pt x="24873" y="7202"/>
                  </a:lnTo>
                  <a:lnTo>
                    <a:pt x="24797" y="7466"/>
                  </a:lnTo>
                  <a:lnTo>
                    <a:pt x="24797" y="7466"/>
                  </a:lnTo>
                  <a:lnTo>
                    <a:pt x="24703" y="7674"/>
                  </a:lnTo>
                  <a:lnTo>
                    <a:pt x="24590" y="7882"/>
                  </a:lnTo>
                  <a:lnTo>
                    <a:pt x="24438" y="8052"/>
                  </a:lnTo>
                  <a:lnTo>
                    <a:pt x="24363" y="8128"/>
                  </a:lnTo>
                  <a:lnTo>
                    <a:pt x="24268" y="8204"/>
                  </a:lnTo>
                  <a:lnTo>
                    <a:pt x="24268" y="8204"/>
                  </a:lnTo>
                  <a:lnTo>
                    <a:pt x="24155" y="8260"/>
                  </a:lnTo>
                  <a:lnTo>
                    <a:pt x="24041" y="8317"/>
                  </a:lnTo>
                  <a:lnTo>
                    <a:pt x="23815" y="8393"/>
                  </a:lnTo>
                  <a:lnTo>
                    <a:pt x="23815" y="8393"/>
                  </a:lnTo>
                  <a:lnTo>
                    <a:pt x="23607" y="8468"/>
                  </a:lnTo>
                  <a:lnTo>
                    <a:pt x="23380" y="8525"/>
                  </a:lnTo>
                  <a:lnTo>
                    <a:pt x="23172" y="8544"/>
                  </a:lnTo>
                  <a:lnTo>
                    <a:pt x="22945" y="8563"/>
                  </a:lnTo>
                  <a:lnTo>
                    <a:pt x="22945" y="8563"/>
                  </a:lnTo>
                  <a:lnTo>
                    <a:pt x="22794" y="8544"/>
                  </a:lnTo>
                  <a:lnTo>
                    <a:pt x="22624" y="8525"/>
                  </a:lnTo>
                  <a:lnTo>
                    <a:pt x="22548" y="8487"/>
                  </a:lnTo>
                  <a:lnTo>
                    <a:pt x="22492" y="8430"/>
                  </a:lnTo>
                  <a:lnTo>
                    <a:pt x="22435" y="8374"/>
                  </a:lnTo>
                  <a:lnTo>
                    <a:pt x="22397" y="8317"/>
                  </a:lnTo>
                  <a:lnTo>
                    <a:pt x="22397" y="8317"/>
                  </a:lnTo>
                  <a:lnTo>
                    <a:pt x="22321" y="8128"/>
                  </a:lnTo>
                  <a:lnTo>
                    <a:pt x="22265" y="7939"/>
                  </a:lnTo>
                  <a:lnTo>
                    <a:pt x="22189" y="7561"/>
                  </a:lnTo>
                  <a:lnTo>
                    <a:pt x="22189" y="7561"/>
                  </a:lnTo>
                  <a:lnTo>
                    <a:pt x="22114" y="7277"/>
                  </a:lnTo>
                  <a:lnTo>
                    <a:pt x="22076" y="7107"/>
                  </a:lnTo>
                  <a:lnTo>
                    <a:pt x="22057" y="6956"/>
                  </a:lnTo>
                  <a:lnTo>
                    <a:pt x="22057" y="6805"/>
                  </a:lnTo>
                  <a:lnTo>
                    <a:pt x="22095" y="6654"/>
                  </a:lnTo>
                  <a:lnTo>
                    <a:pt x="22114" y="6597"/>
                  </a:lnTo>
                  <a:lnTo>
                    <a:pt x="22170" y="6521"/>
                  </a:lnTo>
                  <a:lnTo>
                    <a:pt x="22227" y="6465"/>
                  </a:lnTo>
                  <a:lnTo>
                    <a:pt x="22284" y="6427"/>
                  </a:lnTo>
                  <a:lnTo>
                    <a:pt x="22284" y="6427"/>
                  </a:lnTo>
                  <a:lnTo>
                    <a:pt x="22435" y="6351"/>
                  </a:lnTo>
                  <a:lnTo>
                    <a:pt x="22586" y="6276"/>
                  </a:lnTo>
                  <a:lnTo>
                    <a:pt x="22907" y="6162"/>
                  </a:lnTo>
                  <a:lnTo>
                    <a:pt x="23229" y="6068"/>
                  </a:lnTo>
                  <a:lnTo>
                    <a:pt x="23550" y="5954"/>
                  </a:lnTo>
                  <a:lnTo>
                    <a:pt x="23550" y="5954"/>
                  </a:lnTo>
                  <a:lnTo>
                    <a:pt x="23834" y="5860"/>
                  </a:lnTo>
                  <a:lnTo>
                    <a:pt x="24117" y="5728"/>
                  </a:lnTo>
                  <a:lnTo>
                    <a:pt x="24382" y="5614"/>
                  </a:lnTo>
                  <a:lnTo>
                    <a:pt x="24665" y="5501"/>
                  </a:lnTo>
                  <a:lnTo>
                    <a:pt x="24665" y="5501"/>
                  </a:lnTo>
                  <a:lnTo>
                    <a:pt x="24627" y="5501"/>
                  </a:lnTo>
                  <a:lnTo>
                    <a:pt x="24627" y="5501"/>
                  </a:lnTo>
                  <a:lnTo>
                    <a:pt x="24608" y="5482"/>
                  </a:lnTo>
                  <a:lnTo>
                    <a:pt x="24608" y="5444"/>
                  </a:lnTo>
                  <a:lnTo>
                    <a:pt x="24608" y="5425"/>
                  </a:lnTo>
                  <a:lnTo>
                    <a:pt x="24646" y="5425"/>
                  </a:lnTo>
                  <a:lnTo>
                    <a:pt x="24646" y="5425"/>
                  </a:lnTo>
                  <a:lnTo>
                    <a:pt x="24703" y="5425"/>
                  </a:lnTo>
                  <a:lnTo>
                    <a:pt x="24741" y="5463"/>
                  </a:lnTo>
                  <a:lnTo>
                    <a:pt x="24779" y="5501"/>
                  </a:lnTo>
                  <a:lnTo>
                    <a:pt x="24816" y="5539"/>
                  </a:lnTo>
                  <a:lnTo>
                    <a:pt x="24854" y="5652"/>
                  </a:lnTo>
                  <a:lnTo>
                    <a:pt x="24892" y="5765"/>
                  </a:lnTo>
                  <a:lnTo>
                    <a:pt x="24892" y="5765"/>
                  </a:lnTo>
                  <a:lnTo>
                    <a:pt x="24930" y="6087"/>
                  </a:lnTo>
                  <a:lnTo>
                    <a:pt x="24968" y="6408"/>
                  </a:lnTo>
                  <a:lnTo>
                    <a:pt x="24968" y="6408"/>
                  </a:lnTo>
                  <a:close/>
                  <a:moveTo>
                    <a:pt x="32282" y="15027"/>
                  </a:moveTo>
                  <a:lnTo>
                    <a:pt x="32282" y="15027"/>
                  </a:lnTo>
                  <a:lnTo>
                    <a:pt x="32301" y="15235"/>
                  </a:lnTo>
                  <a:lnTo>
                    <a:pt x="32301" y="15443"/>
                  </a:lnTo>
                  <a:lnTo>
                    <a:pt x="32282" y="15669"/>
                  </a:lnTo>
                  <a:lnTo>
                    <a:pt x="32244" y="15877"/>
                  </a:lnTo>
                  <a:lnTo>
                    <a:pt x="32244" y="15877"/>
                  </a:lnTo>
                  <a:lnTo>
                    <a:pt x="32150" y="16236"/>
                  </a:lnTo>
                  <a:lnTo>
                    <a:pt x="32055" y="16595"/>
                  </a:lnTo>
                  <a:lnTo>
                    <a:pt x="31961" y="16955"/>
                  </a:lnTo>
                  <a:lnTo>
                    <a:pt x="31904" y="17144"/>
                  </a:lnTo>
                  <a:lnTo>
                    <a:pt x="31847" y="17314"/>
                  </a:lnTo>
                  <a:lnTo>
                    <a:pt x="31847" y="17314"/>
                  </a:lnTo>
                  <a:lnTo>
                    <a:pt x="31753" y="17446"/>
                  </a:lnTo>
                  <a:lnTo>
                    <a:pt x="31658" y="17597"/>
                  </a:lnTo>
                  <a:lnTo>
                    <a:pt x="31450" y="17843"/>
                  </a:lnTo>
                  <a:lnTo>
                    <a:pt x="31450" y="17843"/>
                  </a:lnTo>
                  <a:lnTo>
                    <a:pt x="31280" y="18013"/>
                  </a:lnTo>
                  <a:lnTo>
                    <a:pt x="31110" y="18183"/>
                  </a:lnTo>
                  <a:lnTo>
                    <a:pt x="31016" y="18240"/>
                  </a:lnTo>
                  <a:lnTo>
                    <a:pt x="30902" y="18296"/>
                  </a:lnTo>
                  <a:lnTo>
                    <a:pt x="30789" y="18315"/>
                  </a:lnTo>
                  <a:lnTo>
                    <a:pt x="30676" y="18315"/>
                  </a:lnTo>
                  <a:lnTo>
                    <a:pt x="30676" y="18315"/>
                  </a:lnTo>
                  <a:lnTo>
                    <a:pt x="30487" y="18278"/>
                  </a:lnTo>
                  <a:lnTo>
                    <a:pt x="30316" y="18221"/>
                  </a:lnTo>
                  <a:lnTo>
                    <a:pt x="30127" y="18164"/>
                  </a:lnTo>
                  <a:lnTo>
                    <a:pt x="29957" y="18089"/>
                  </a:lnTo>
                  <a:lnTo>
                    <a:pt x="29787" y="17994"/>
                  </a:lnTo>
                  <a:lnTo>
                    <a:pt x="29617" y="17900"/>
                  </a:lnTo>
                  <a:lnTo>
                    <a:pt x="29485" y="17786"/>
                  </a:lnTo>
                  <a:lnTo>
                    <a:pt x="29334" y="17654"/>
                  </a:lnTo>
                  <a:lnTo>
                    <a:pt x="29334" y="17654"/>
                  </a:lnTo>
                  <a:lnTo>
                    <a:pt x="29258" y="17540"/>
                  </a:lnTo>
                  <a:lnTo>
                    <a:pt x="29182" y="17389"/>
                  </a:lnTo>
                  <a:lnTo>
                    <a:pt x="29145" y="17257"/>
                  </a:lnTo>
                  <a:lnTo>
                    <a:pt x="29126" y="17106"/>
                  </a:lnTo>
                  <a:lnTo>
                    <a:pt x="29107" y="16784"/>
                  </a:lnTo>
                  <a:lnTo>
                    <a:pt x="29088" y="16482"/>
                  </a:lnTo>
                  <a:lnTo>
                    <a:pt x="29088" y="16482"/>
                  </a:lnTo>
                  <a:lnTo>
                    <a:pt x="29088" y="15821"/>
                  </a:lnTo>
                  <a:lnTo>
                    <a:pt x="29069" y="15140"/>
                  </a:lnTo>
                  <a:lnTo>
                    <a:pt x="29069" y="15140"/>
                  </a:lnTo>
                  <a:lnTo>
                    <a:pt x="29088" y="14403"/>
                  </a:lnTo>
                  <a:lnTo>
                    <a:pt x="29088" y="14044"/>
                  </a:lnTo>
                  <a:lnTo>
                    <a:pt x="29126" y="13685"/>
                  </a:lnTo>
                  <a:lnTo>
                    <a:pt x="29126" y="13685"/>
                  </a:lnTo>
                  <a:lnTo>
                    <a:pt x="29088" y="13723"/>
                  </a:lnTo>
                  <a:lnTo>
                    <a:pt x="29069" y="13741"/>
                  </a:lnTo>
                  <a:lnTo>
                    <a:pt x="29031" y="13741"/>
                  </a:lnTo>
                  <a:lnTo>
                    <a:pt x="29031" y="13741"/>
                  </a:lnTo>
                  <a:lnTo>
                    <a:pt x="29031" y="13704"/>
                  </a:lnTo>
                  <a:lnTo>
                    <a:pt x="29031" y="13685"/>
                  </a:lnTo>
                  <a:lnTo>
                    <a:pt x="29031" y="13685"/>
                  </a:lnTo>
                  <a:lnTo>
                    <a:pt x="29088" y="13628"/>
                  </a:lnTo>
                  <a:lnTo>
                    <a:pt x="29145" y="13590"/>
                  </a:lnTo>
                  <a:lnTo>
                    <a:pt x="29145" y="13590"/>
                  </a:lnTo>
                  <a:lnTo>
                    <a:pt x="29163" y="13571"/>
                  </a:lnTo>
                  <a:lnTo>
                    <a:pt x="29182" y="13552"/>
                  </a:lnTo>
                  <a:lnTo>
                    <a:pt x="29201" y="13552"/>
                  </a:lnTo>
                  <a:lnTo>
                    <a:pt x="29220" y="13571"/>
                  </a:lnTo>
                  <a:lnTo>
                    <a:pt x="29220" y="13571"/>
                  </a:lnTo>
                  <a:lnTo>
                    <a:pt x="29352" y="13571"/>
                  </a:lnTo>
                  <a:lnTo>
                    <a:pt x="29485" y="13628"/>
                  </a:lnTo>
                  <a:lnTo>
                    <a:pt x="29598" y="13704"/>
                  </a:lnTo>
                  <a:lnTo>
                    <a:pt x="29712" y="13798"/>
                  </a:lnTo>
                  <a:lnTo>
                    <a:pt x="29919" y="14006"/>
                  </a:lnTo>
                  <a:lnTo>
                    <a:pt x="30014" y="14101"/>
                  </a:lnTo>
                  <a:lnTo>
                    <a:pt x="30127" y="14195"/>
                  </a:lnTo>
                  <a:lnTo>
                    <a:pt x="30127" y="14195"/>
                  </a:lnTo>
                  <a:lnTo>
                    <a:pt x="30354" y="14365"/>
                  </a:lnTo>
                  <a:lnTo>
                    <a:pt x="30543" y="14479"/>
                  </a:lnTo>
                  <a:lnTo>
                    <a:pt x="30713" y="14554"/>
                  </a:lnTo>
                  <a:lnTo>
                    <a:pt x="30865" y="14573"/>
                  </a:lnTo>
                  <a:lnTo>
                    <a:pt x="31035" y="14573"/>
                  </a:lnTo>
                  <a:lnTo>
                    <a:pt x="31205" y="14554"/>
                  </a:lnTo>
                  <a:lnTo>
                    <a:pt x="31413" y="14535"/>
                  </a:lnTo>
                  <a:lnTo>
                    <a:pt x="31677" y="14554"/>
                  </a:lnTo>
                  <a:lnTo>
                    <a:pt x="31677" y="14554"/>
                  </a:lnTo>
                  <a:lnTo>
                    <a:pt x="31791" y="14573"/>
                  </a:lnTo>
                  <a:lnTo>
                    <a:pt x="31885" y="14592"/>
                  </a:lnTo>
                  <a:lnTo>
                    <a:pt x="31999" y="14630"/>
                  </a:lnTo>
                  <a:lnTo>
                    <a:pt x="32074" y="14668"/>
                  </a:lnTo>
                  <a:lnTo>
                    <a:pt x="32150" y="14743"/>
                  </a:lnTo>
                  <a:lnTo>
                    <a:pt x="32225" y="14819"/>
                  </a:lnTo>
                  <a:lnTo>
                    <a:pt x="32263" y="14913"/>
                  </a:lnTo>
                  <a:lnTo>
                    <a:pt x="32282" y="15027"/>
                  </a:lnTo>
                  <a:lnTo>
                    <a:pt x="32282" y="150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053975" y="3793775"/>
              <a:ext cx="1266825" cy="1613175"/>
            </a:xfrm>
            <a:custGeom>
              <a:avLst/>
              <a:gdLst/>
              <a:ahLst/>
              <a:cxnLst/>
              <a:rect l="l" t="t" r="r" b="b"/>
              <a:pathLst>
                <a:path w="50673" h="64527" extrusionOk="0">
                  <a:moveTo>
                    <a:pt x="35552" y="52619"/>
                  </a:moveTo>
                  <a:lnTo>
                    <a:pt x="35552" y="52619"/>
                  </a:lnTo>
                  <a:lnTo>
                    <a:pt x="35552" y="52733"/>
                  </a:lnTo>
                  <a:lnTo>
                    <a:pt x="35533" y="52846"/>
                  </a:lnTo>
                  <a:lnTo>
                    <a:pt x="35514" y="52960"/>
                  </a:lnTo>
                  <a:lnTo>
                    <a:pt x="35495" y="53073"/>
                  </a:lnTo>
                  <a:lnTo>
                    <a:pt x="35439" y="53186"/>
                  </a:lnTo>
                  <a:lnTo>
                    <a:pt x="35382" y="53281"/>
                  </a:lnTo>
                  <a:lnTo>
                    <a:pt x="35306" y="53357"/>
                  </a:lnTo>
                  <a:lnTo>
                    <a:pt x="35231" y="53451"/>
                  </a:lnTo>
                  <a:lnTo>
                    <a:pt x="35231" y="53451"/>
                  </a:lnTo>
                  <a:lnTo>
                    <a:pt x="35117" y="53527"/>
                  </a:lnTo>
                  <a:lnTo>
                    <a:pt x="34985" y="53564"/>
                  </a:lnTo>
                  <a:lnTo>
                    <a:pt x="34853" y="53583"/>
                  </a:lnTo>
                  <a:lnTo>
                    <a:pt x="34720" y="53564"/>
                  </a:lnTo>
                  <a:lnTo>
                    <a:pt x="34720" y="53564"/>
                  </a:lnTo>
                  <a:lnTo>
                    <a:pt x="34569" y="53546"/>
                  </a:lnTo>
                  <a:lnTo>
                    <a:pt x="34437" y="53508"/>
                  </a:lnTo>
                  <a:lnTo>
                    <a:pt x="34324" y="53432"/>
                  </a:lnTo>
                  <a:lnTo>
                    <a:pt x="34229" y="53338"/>
                  </a:lnTo>
                  <a:lnTo>
                    <a:pt x="34153" y="53224"/>
                  </a:lnTo>
                  <a:lnTo>
                    <a:pt x="34116" y="53092"/>
                  </a:lnTo>
                  <a:lnTo>
                    <a:pt x="34078" y="52960"/>
                  </a:lnTo>
                  <a:lnTo>
                    <a:pt x="34059" y="52808"/>
                  </a:lnTo>
                  <a:lnTo>
                    <a:pt x="34059" y="52808"/>
                  </a:lnTo>
                  <a:lnTo>
                    <a:pt x="34021" y="52790"/>
                  </a:lnTo>
                  <a:lnTo>
                    <a:pt x="34002" y="52752"/>
                  </a:lnTo>
                  <a:lnTo>
                    <a:pt x="33983" y="52638"/>
                  </a:lnTo>
                  <a:lnTo>
                    <a:pt x="33983" y="52449"/>
                  </a:lnTo>
                  <a:lnTo>
                    <a:pt x="33983" y="52449"/>
                  </a:lnTo>
                  <a:lnTo>
                    <a:pt x="34002" y="52241"/>
                  </a:lnTo>
                  <a:lnTo>
                    <a:pt x="34021" y="52033"/>
                  </a:lnTo>
                  <a:lnTo>
                    <a:pt x="34078" y="51844"/>
                  </a:lnTo>
                  <a:lnTo>
                    <a:pt x="34153" y="51655"/>
                  </a:lnTo>
                  <a:lnTo>
                    <a:pt x="34153" y="51655"/>
                  </a:lnTo>
                  <a:lnTo>
                    <a:pt x="34229" y="51580"/>
                  </a:lnTo>
                  <a:lnTo>
                    <a:pt x="34286" y="51504"/>
                  </a:lnTo>
                  <a:lnTo>
                    <a:pt x="34361" y="51466"/>
                  </a:lnTo>
                  <a:lnTo>
                    <a:pt x="34437" y="51410"/>
                  </a:lnTo>
                  <a:lnTo>
                    <a:pt x="34531" y="51391"/>
                  </a:lnTo>
                  <a:lnTo>
                    <a:pt x="34626" y="51372"/>
                  </a:lnTo>
                  <a:lnTo>
                    <a:pt x="34815" y="51391"/>
                  </a:lnTo>
                  <a:lnTo>
                    <a:pt x="34985" y="51429"/>
                  </a:lnTo>
                  <a:lnTo>
                    <a:pt x="35155" y="51523"/>
                  </a:lnTo>
                  <a:lnTo>
                    <a:pt x="35306" y="51637"/>
                  </a:lnTo>
                  <a:lnTo>
                    <a:pt x="35363" y="51712"/>
                  </a:lnTo>
                  <a:lnTo>
                    <a:pt x="35420" y="51788"/>
                  </a:lnTo>
                  <a:lnTo>
                    <a:pt x="35420" y="51788"/>
                  </a:lnTo>
                  <a:lnTo>
                    <a:pt x="35458" y="51882"/>
                  </a:lnTo>
                  <a:lnTo>
                    <a:pt x="35495" y="51977"/>
                  </a:lnTo>
                  <a:lnTo>
                    <a:pt x="35533" y="52204"/>
                  </a:lnTo>
                  <a:lnTo>
                    <a:pt x="35552" y="52619"/>
                  </a:lnTo>
                  <a:lnTo>
                    <a:pt x="35552" y="52619"/>
                  </a:lnTo>
                  <a:close/>
                  <a:moveTo>
                    <a:pt x="50446" y="16841"/>
                  </a:moveTo>
                  <a:lnTo>
                    <a:pt x="50446" y="16841"/>
                  </a:lnTo>
                  <a:lnTo>
                    <a:pt x="50540" y="16916"/>
                  </a:lnTo>
                  <a:lnTo>
                    <a:pt x="50597" y="17011"/>
                  </a:lnTo>
                  <a:lnTo>
                    <a:pt x="50654" y="17124"/>
                  </a:lnTo>
                  <a:lnTo>
                    <a:pt x="50672" y="17238"/>
                  </a:lnTo>
                  <a:lnTo>
                    <a:pt x="50672" y="17370"/>
                  </a:lnTo>
                  <a:lnTo>
                    <a:pt x="50654" y="17483"/>
                  </a:lnTo>
                  <a:lnTo>
                    <a:pt x="50616" y="17616"/>
                  </a:lnTo>
                  <a:lnTo>
                    <a:pt x="50559" y="17748"/>
                  </a:lnTo>
                  <a:lnTo>
                    <a:pt x="50502" y="17880"/>
                  </a:lnTo>
                  <a:lnTo>
                    <a:pt x="50427" y="17994"/>
                  </a:lnTo>
                  <a:lnTo>
                    <a:pt x="50351" y="18107"/>
                  </a:lnTo>
                  <a:lnTo>
                    <a:pt x="50257" y="18202"/>
                  </a:lnTo>
                  <a:lnTo>
                    <a:pt x="50143" y="18277"/>
                  </a:lnTo>
                  <a:lnTo>
                    <a:pt x="50049" y="18334"/>
                  </a:lnTo>
                  <a:lnTo>
                    <a:pt x="49935" y="18372"/>
                  </a:lnTo>
                  <a:lnTo>
                    <a:pt x="49822" y="18391"/>
                  </a:lnTo>
                  <a:lnTo>
                    <a:pt x="49822" y="18391"/>
                  </a:lnTo>
                  <a:lnTo>
                    <a:pt x="49746" y="18372"/>
                  </a:lnTo>
                  <a:lnTo>
                    <a:pt x="49690" y="18334"/>
                  </a:lnTo>
                  <a:lnTo>
                    <a:pt x="49633" y="18277"/>
                  </a:lnTo>
                  <a:lnTo>
                    <a:pt x="49595" y="18220"/>
                  </a:lnTo>
                  <a:lnTo>
                    <a:pt x="49519" y="18069"/>
                  </a:lnTo>
                  <a:lnTo>
                    <a:pt x="49463" y="17918"/>
                  </a:lnTo>
                  <a:lnTo>
                    <a:pt x="49463" y="17918"/>
                  </a:lnTo>
                  <a:lnTo>
                    <a:pt x="49444" y="17805"/>
                  </a:lnTo>
                  <a:lnTo>
                    <a:pt x="49406" y="17672"/>
                  </a:lnTo>
                  <a:lnTo>
                    <a:pt x="49406" y="17540"/>
                  </a:lnTo>
                  <a:lnTo>
                    <a:pt x="49406" y="17408"/>
                  </a:lnTo>
                  <a:lnTo>
                    <a:pt x="49425" y="17294"/>
                  </a:lnTo>
                  <a:lnTo>
                    <a:pt x="49482" y="17181"/>
                  </a:lnTo>
                  <a:lnTo>
                    <a:pt x="49557" y="17068"/>
                  </a:lnTo>
                  <a:lnTo>
                    <a:pt x="49671" y="16992"/>
                  </a:lnTo>
                  <a:lnTo>
                    <a:pt x="49671" y="16992"/>
                  </a:lnTo>
                  <a:lnTo>
                    <a:pt x="49841" y="16879"/>
                  </a:lnTo>
                  <a:lnTo>
                    <a:pt x="49954" y="16841"/>
                  </a:lnTo>
                  <a:lnTo>
                    <a:pt x="50011" y="16822"/>
                  </a:lnTo>
                  <a:lnTo>
                    <a:pt x="50049" y="16822"/>
                  </a:lnTo>
                  <a:lnTo>
                    <a:pt x="50049" y="16822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200" y="16784"/>
                  </a:lnTo>
                  <a:lnTo>
                    <a:pt x="50200" y="16784"/>
                  </a:lnTo>
                  <a:lnTo>
                    <a:pt x="50313" y="16803"/>
                  </a:lnTo>
                  <a:lnTo>
                    <a:pt x="50446" y="16841"/>
                  </a:lnTo>
                  <a:lnTo>
                    <a:pt x="50446" y="16841"/>
                  </a:lnTo>
                  <a:close/>
                  <a:moveTo>
                    <a:pt x="48367" y="21131"/>
                  </a:moveTo>
                  <a:lnTo>
                    <a:pt x="48367" y="21131"/>
                  </a:lnTo>
                  <a:lnTo>
                    <a:pt x="48385" y="21301"/>
                  </a:lnTo>
                  <a:lnTo>
                    <a:pt x="48385" y="21471"/>
                  </a:lnTo>
                  <a:lnTo>
                    <a:pt x="48348" y="21793"/>
                  </a:lnTo>
                  <a:lnTo>
                    <a:pt x="48348" y="21793"/>
                  </a:lnTo>
                  <a:lnTo>
                    <a:pt x="48272" y="22303"/>
                  </a:lnTo>
                  <a:lnTo>
                    <a:pt x="48215" y="22549"/>
                  </a:lnTo>
                  <a:lnTo>
                    <a:pt x="48159" y="22794"/>
                  </a:lnTo>
                  <a:lnTo>
                    <a:pt x="48159" y="22794"/>
                  </a:lnTo>
                  <a:lnTo>
                    <a:pt x="48102" y="22965"/>
                  </a:lnTo>
                  <a:lnTo>
                    <a:pt x="48026" y="23135"/>
                  </a:lnTo>
                  <a:lnTo>
                    <a:pt x="47951" y="23286"/>
                  </a:lnTo>
                  <a:lnTo>
                    <a:pt x="47856" y="23437"/>
                  </a:lnTo>
                  <a:lnTo>
                    <a:pt x="47743" y="23588"/>
                  </a:lnTo>
                  <a:lnTo>
                    <a:pt x="47611" y="23702"/>
                  </a:lnTo>
                  <a:lnTo>
                    <a:pt x="47478" y="23815"/>
                  </a:lnTo>
                  <a:lnTo>
                    <a:pt x="47308" y="23891"/>
                  </a:lnTo>
                  <a:lnTo>
                    <a:pt x="47308" y="23891"/>
                  </a:lnTo>
                  <a:lnTo>
                    <a:pt x="47157" y="23928"/>
                  </a:lnTo>
                  <a:lnTo>
                    <a:pt x="47006" y="23947"/>
                  </a:lnTo>
                  <a:lnTo>
                    <a:pt x="46684" y="23947"/>
                  </a:lnTo>
                  <a:lnTo>
                    <a:pt x="46684" y="23947"/>
                  </a:lnTo>
                  <a:lnTo>
                    <a:pt x="46514" y="23947"/>
                  </a:lnTo>
                  <a:lnTo>
                    <a:pt x="46344" y="23928"/>
                  </a:lnTo>
                  <a:lnTo>
                    <a:pt x="46193" y="23891"/>
                  </a:lnTo>
                  <a:lnTo>
                    <a:pt x="46061" y="23834"/>
                  </a:lnTo>
                  <a:lnTo>
                    <a:pt x="45928" y="23758"/>
                  </a:lnTo>
                  <a:lnTo>
                    <a:pt x="45796" y="23664"/>
                  </a:lnTo>
                  <a:lnTo>
                    <a:pt x="45664" y="23569"/>
                  </a:lnTo>
                  <a:lnTo>
                    <a:pt x="45550" y="23437"/>
                  </a:lnTo>
                  <a:lnTo>
                    <a:pt x="45550" y="23437"/>
                  </a:lnTo>
                  <a:lnTo>
                    <a:pt x="45267" y="23154"/>
                  </a:lnTo>
                  <a:lnTo>
                    <a:pt x="45135" y="23002"/>
                  </a:lnTo>
                  <a:lnTo>
                    <a:pt x="45040" y="22832"/>
                  </a:lnTo>
                  <a:lnTo>
                    <a:pt x="45040" y="22832"/>
                  </a:lnTo>
                  <a:lnTo>
                    <a:pt x="44946" y="22681"/>
                  </a:lnTo>
                  <a:lnTo>
                    <a:pt x="44908" y="22511"/>
                  </a:lnTo>
                  <a:lnTo>
                    <a:pt x="44889" y="22322"/>
                  </a:lnTo>
                  <a:lnTo>
                    <a:pt x="44889" y="22152"/>
                  </a:lnTo>
                  <a:lnTo>
                    <a:pt x="44889" y="21982"/>
                  </a:lnTo>
                  <a:lnTo>
                    <a:pt x="44927" y="21793"/>
                  </a:lnTo>
                  <a:lnTo>
                    <a:pt x="44983" y="21434"/>
                  </a:lnTo>
                  <a:lnTo>
                    <a:pt x="44983" y="21434"/>
                  </a:lnTo>
                  <a:lnTo>
                    <a:pt x="45021" y="21320"/>
                  </a:lnTo>
                  <a:lnTo>
                    <a:pt x="45097" y="21226"/>
                  </a:lnTo>
                  <a:lnTo>
                    <a:pt x="45210" y="21112"/>
                  </a:lnTo>
                  <a:lnTo>
                    <a:pt x="45342" y="21018"/>
                  </a:lnTo>
                  <a:lnTo>
                    <a:pt x="45607" y="20848"/>
                  </a:lnTo>
                  <a:lnTo>
                    <a:pt x="45834" y="20696"/>
                  </a:lnTo>
                  <a:lnTo>
                    <a:pt x="45834" y="20696"/>
                  </a:lnTo>
                  <a:lnTo>
                    <a:pt x="46117" y="20507"/>
                  </a:lnTo>
                  <a:lnTo>
                    <a:pt x="46401" y="20337"/>
                  </a:lnTo>
                  <a:lnTo>
                    <a:pt x="46401" y="20337"/>
                  </a:lnTo>
                  <a:lnTo>
                    <a:pt x="46439" y="20318"/>
                  </a:lnTo>
                  <a:lnTo>
                    <a:pt x="46477" y="20318"/>
                  </a:lnTo>
                  <a:lnTo>
                    <a:pt x="46495" y="20337"/>
                  </a:lnTo>
                  <a:lnTo>
                    <a:pt x="46495" y="20337"/>
                  </a:lnTo>
                  <a:lnTo>
                    <a:pt x="46477" y="20318"/>
                  </a:lnTo>
                  <a:lnTo>
                    <a:pt x="46477" y="20300"/>
                  </a:lnTo>
                  <a:lnTo>
                    <a:pt x="46495" y="20281"/>
                  </a:lnTo>
                  <a:lnTo>
                    <a:pt x="46514" y="20281"/>
                  </a:lnTo>
                  <a:lnTo>
                    <a:pt x="46514" y="20281"/>
                  </a:lnTo>
                  <a:lnTo>
                    <a:pt x="47195" y="20337"/>
                  </a:lnTo>
                  <a:lnTo>
                    <a:pt x="47195" y="20337"/>
                  </a:lnTo>
                  <a:lnTo>
                    <a:pt x="47422" y="20375"/>
                  </a:lnTo>
                  <a:lnTo>
                    <a:pt x="47648" y="20432"/>
                  </a:lnTo>
                  <a:lnTo>
                    <a:pt x="47875" y="20507"/>
                  </a:lnTo>
                  <a:lnTo>
                    <a:pt x="48083" y="20602"/>
                  </a:lnTo>
                  <a:lnTo>
                    <a:pt x="48083" y="20602"/>
                  </a:lnTo>
                  <a:lnTo>
                    <a:pt x="48140" y="20659"/>
                  </a:lnTo>
                  <a:lnTo>
                    <a:pt x="48196" y="20715"/>
                  </a:lnTo>
                  <a:lnTo>
                    <a:pt x="48291" y="20829"/>
                  </a:lnTo>
                  <a:lnTo>
                    <a:pt x="48348" y="20980"/>
                  </a:lnTo>
                  <a:lnTo>
                    <a:pt x="48367" y="21131"/>
                  </a:lnTo>
                  <a:lnTo>
                    <a:pt x="48367" y="21131"/>
                  </a:lnTo>
                  <a:close/>
                  <a:moveTo>
                    <a:pt x="42999" y="13061"/>
                  </a:moveTo>
                  <a:lnTo>
                    <a:pt x="42999" y="13061"/>
                  </a:lnTo>
                  <a:lnTo>
                    <a:pt x="42980" y="12947"/>
                  </a:lnTo>
                  <a:lnTo>
                    <a:pt x="42961" y="12834"/>
                  </a:lnTo>
                  <a:lnTo>
                    <a:pt x="42942" y="12702"/>
                  </a:lnTo>
                  <a:lnTo>
                    <a:pt x="42961" y="12588"/>
                  </a:lnTo>
                  <a:lnTo>
                    <a:pt x="42980" y="12456"/>
                  </a:lnTo>
                  <a:lnTo>
                    <a:pt x="43018" y="12361"/>
                  </a:lnTo>
                  <a:lnTo>
                    <a:pt x="43074" y="12248"/>
                  </a:lnTo>
                  <a:lnTo>
                    <a:pt x="43169" y="12172"/>
                  </a:lnTo>
                  <a:lnTo>
                    <a:pt x="43169" y="12172"/>
                  </a:lnTo>
                  <a:lnTo>
                    <a:pt x="43263" y="12078"/>
                  </a:lnTo>
                  <a:lnTo>
                    <a:pt x="43396" y="12002"/>
                  </a:lnTo>
                  <a:lnTo>
                    <a:pt x="43641" y="11870"/>
                  </a:lnTo>
                  <a:lnTo>
                    <a:pt x="43906" y="11756"/>
                  </a:lnTo>
                  <a:lnTo>
                    <a:pt x="44171" y="11681"/>
                  </a:lnTo>
                  <a:lnTo>
                    <a:pt x="44171" y="11681"/>
                  </a:lnTo>
                  <a:lnTo>
                    <a:pt x="44586" y="11586"/>
                  </a:lnTo>
                  <a:lnTo>
                    <a:pt x="44794" y="11530"/>
                  </a:lnTo>
                  <a:lnTo>
                    <a:pt x="45002" y="11492"/>
                  </a:lnTo>
                  <a:lnTo>
                    <a:pt x="45002" y="11492"/>
                  </a:lnTo>
                  <a:lnTo>
                    <a:pt x="45116" y="11473"/>
                  </a:lnTo>
                  <a:lnTo>
                    <a:pt x="45116" y="11473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097" y="11946"/>
                  </a:lnTo>
                  <a:lnTo>
                    <a:pt x="45097" y="12172"/>
                  </a:lnTo>
                  <a:lnTo>
                    <a:pt x="45059" y="12380"/>
                  </a:lnTo>
                  <a:lnTo>
                    <a:pt x="45021" y="12588"/>
                  </a:lnTo>
                  <a:lnTo>
                    <a:pt x="44946" y="12796"/>
                  </a:lnTo>
                  <a:lnTo>
                    <a:pt x="44851" y="12985"/>
                  </a:lnTo>
                  <a:lnTo>
                    <a:pt x="44738" y="13155"/>
                  </a:lnTo>
                  <a:lnTo>
                    <a:pt x="44738" y="13155"/>
                  </a:lnTo>
                  <a:lnTo>
                    <a:pt x="44624" y="13250"/>
                  </a:lnTo>
                  <a:lnTo>
                    <a:pt x="44511" y="13306"/>
                  </a:lnTo>
                  <a:lnTo>
                    <a:pt x="44379" y="13363"/>
                  </a:lnTo>
                  <a:lnTo>
                    <a:pt x="44246" y="13401"/>
                  </a:lnTo>
                  <a:lnTo>
                    <a:pt x="43982" y="13458"/>
                  </a:lnTo>
                  <a:lnTo>
                    <a:pt x="43698" y="13476"/>
                  </a:lnTo>
                  <a:lnTo>
                    <a:pt x="43698" y="13476"/>
                  </a:lnTo>
                  <a:lnTo>
                    <a:pt x="43585" y="13476"/>
                  </a:lnTo>
                  <a:lnTo>
                    <a:pt x="43490" y="13458"/>
                  </a:lnTo>
                  <a:lnTo>
                    <a:pt x="43377" y="13420"/>
                  </a:lnTo>
                  <a:lnTo>
                    <a:pt x="43282" y="13382"/>
                  </a:lnTo>
                  <a:lnTo>
                    <a:pt x="43188" y="13325"/>
                  </a:lnTo>
                  <a:lnTo>
                    <a:pt x="43112" y="13250"/>
                  </a:lnTo>
                  <a:lnTo>
                    <a:pt x="43037" y="13155"/>
                  </a:lnTo>
                  <a:lnTo>
                    <a:pt x="42999" y="13061"/>
                  </a:lnTo>
                  <a:lnTo>
                    <a:pt x="42999" y="13061"/>
                  </a:lnTo>
                  <a:close/>
                  <a:moveTo>
                    <a:pt x="40164" y="12777"/>
                  </a:moveTo>
                  <a:lnTo>
                    <a:pt x="40164" y="12777"/>
                  </a:lnTo>
                  <a:lnTo>
                    <a:pt x="40050" y="12777"/>
                  </a:lnTo>
                  <a:lnTo>
                    <a:pt x="39975" y="12739"/>
                  </a:lnTo>
                  <a:lnTo>
                    <a:pt x="39880" y="12702"/>
                  </a:lnTo>
                  <a:lnTo>
                    <a:pt x="39824" y="12664"/>
                  </a:lnTo>
                  <a:lnTo>
                    <a:pt x="39767" y="12607"/>
                  </a:lnTo>
                  <a:lnTo>
                    <a:pt x="39710" y="12531"/>
                  </a:lnTo>
                  <a:lnTo>
                    <a:pt x="39672" y="12437"/>
                  </a:lnTo>
                  <a:lnTo>
                    <a:pt x="39635" y="12342"/>
                  </a:lnTo>
                  <a:lnTo>
                    <a:pt x="39635" y="12342"/>
                  </a:lnTo>
                  <a:lnTo>
                    <a:pt x="39578" y="12191"/>
                  </a:lnTo>
                  <a:lnTo>
                    <a:pt x="39540" y="12040"/>
                  </a:lnTo>
                  <a:lnTo>
                    <a:pt x="39521" y="11870"/>
                  </a:lnTo>
                  <a:lnTo>
                    <a:pt x="39502" y="11700"/>
                  </a:lnTo>
                  <a:lnTo>
                    <a:pt x="39502" y="11378"/>
                  </a:lnTo>
                  <a:lnTo>
                    <a:pt x="39521" y="11038"/>
                  </a:lnTo>
                  <a:lnTo>
                    <a:pt x="39521" y="11038"/>
                  </a:lnTo>
                  <a:lnTo>
                    <a:pt x="39540" y="10963"/>
                  </a:lnTo>
                  <a:lnTo>
                    <a:pt x="39559" y="10868"/>
                  </a:lnTo>
                  <a:lnTo>
                    <a:pt x="39597" y="10811"/>
                  </a:lnTo>
                  <a:lnTo>
                    <a:pt x="39653" y="10736"/>
                  </a:lnTo>
                  <a:lnTo>
                    <a:pt x="39767" y="10622"/>
                  </a:lnTo>
                  <a:lnTo>
                    <a:pt x="39918" y="10509"/>
                  </a:lnTo>
                  <a:lnTo>
                    <a:pt x="39918" y="10509"/>
                  </a:lnTo>
                  <a:lnTo>
                    <a:pt x="40220" y="10301"/>
                  </a:lnTo>
                  <a:lnTo>
                    <a:pt x="40220" y="10301"/>
                  </a:lnTo>
                  <a:lnTo>
                    <a:pt x="40485" y="10263"/>
                  </a:lnTo>
                  <a:lnTo>
                    <a:pt x="40485" y="10263"/>
                  </a:lnTo>
                  <a:lnTo>
                    <a:pt x="40939" y="10169"/>
                  </a:lnTo>
                  <a:lnTo>
                    <a:pt x="40939" y="10169"/>
                  </a:lnTo>
                  <a:lnTo>
                    <a:pt x="41014" y="10244"/>
                  </a:lnTo>
                  <a:lnTo>
                    <a:pt x="41071" y="10320"/>
                  </a:lnTo>
                  <a:lnTo>
                    <a:pt x="41147" y="10528"/>
                  </a:lnTo>
                  <a:lnTo>
                    <a:pt x="41184" y="10717"/>
                  </a:lnTo>
                  <a:lnTo>
                    <a:pt x="41222" y="10925"/>
                  </a:lnTo>
                  <a:lnTo>
                    <a:pt x="41222" y="10925"/>
                  </a:lnTo>
                  <a:lnTo>
                    <a:pt x="41241" y="11133"/>
                  </a:lnTo>
                  <a:lnTo>
                    <a:pt x="41222" y="11341"/>
                  </a:lnTo>
                  <a:lnTo>
                    <a:pt x="41203" y="11549"/>
                  </a:lnTo>
                  <a:lnTo>
                    <a:pt x="41165" y="11756"/>
                  </a:lnTo>
                  <a:lnTo>
                    <a:pt x="41090" y="11946"/>
                  </a:lnTo>
                  <a:lnTo>
                    <a:pt x="40995" y="12135"/>
                  </a:lnTo>
                  <a:lnTo>
                    <a:pt x="40882" y="12305"/>
                  </a:lnTo>
                  <a:lnTo>
                    <a:pt x="40750" y="12456"/>
                  </a:lnTo>
                  <a:lnTo>
                    <a:pt x="40750" y="12456"/>
                  </a:lnTo>
                  <a:lnTo>
                    <a:pt x="40636" y="12569"/>
                  </a:lnTo>
                  <a:lnTo>
                    <a:pt x="40523" y="12683"/>
                  </a:lnTo>
                  <a:lnTo>
                    <a:pt x="40372" y="12758"/>
                  </a:lnTo>
                  <a:lnTo>
                    <a:pt x="40296" y="12777"/>
                  </a:lnTo>
                  <a:lnTo>
                    <a:pt x="40220" y="12796"/>
                  </a:lnTo>
                  <a:lnTo>
                    <a:pt x="40220" y="12796"/>
                  </a:lnTo>
                  <a:lnTo>
                    <a:pt x="40164" y="12777"/>
                  </a:lnTo>
                  <a:lnTo>
                    <a:pt x="40164" y="12777"/>
                  </a:lnTo>
                  <a:close/>
                  <a:moveTo>
                    <a:pt x="35155" y="95"/>
                  </a:moveTo>
                  <a:lnTo>
                    <a:pt x="35155" y="95"/>
                  </a:lnTo>
                  <a:lnTo>
                    <a:pt x="35174" y="416"/>
                  </a:lnTo>
                  <a:lnTo>
                    <a:pt x="35174" y="567"/>
                  </a:lnTo>
                  <a:lnTo>
                    <a:pt x="35174" y="719"/>
                  </a:lnTo>
                  <a:lnTo>
                    <a:pt x="35174" y="719"/>
                  </a:lnTo>
                  <a:lnTo>
                    <a:pt x="35174" y="794"/>
                  </a:lnTo>
                  <a:lnTo>
                    <a:pt x="35174" y="794"/>
                  </a:lnTo>
                  <a:lnTo>
                    <a:pt x="35117" y="1210"/>
                  </a:lnTo>
                  <a:lnTo>
                    <a:pt x="35042" y="1607"/>
                  </a:lnTo>
                  <a:lnTo>
                    <a:pt x="34985" y="2023"/>
                  </a:lnTo>
                  <a:lnTo>
                    <a:pt x="34947" y="2439"/>
                  </a:lnTo>
                  <a:lnTo>
                    <a:pt x="34947" y="2439"/>
                  </a:lnTo>
                  <a:lnTo>
                    <a:pt x="34928" y="2949"/>
                  </a:lnTo>
                  <a:lnTo>
                    <a:pt x="34928" y="3459"/>
                  </a:lnTo>
                  <a:lnTo>
                    <a:pt x="34928" y="3459"/>
                  </a:lnTo>
                  <a:lnTo>
                    <a:pt x="34947" y="3667"/>
                  </a:lnTo>
                  <a:lnTo>
                    <a:pt x="34947" y="3875"/>
                  </a:lnTo>
                  <a:lnTo>
                    <a:pt x="34947" y="3875"/>
                  </a:lnTo>
                  <a:lnTo>
                    <a:pt x="34947" y="3951"/>
                  </a:lnTo>
                  <a:lnTo>
                    <a:pt x="34909" y="3969"/>
                  </a:lnTo>
                  <a:lnTo>
                    <a:pt x="34872" y="3969"/>
                  </a:lnTo>
                  <a:lnTo>
                    <a:pt x="34872" y="3969"/>
                  </a:lnTo>
                  <a:lnTo>
                    <a:pt x="34777" y="3875"/>
                  </a:lnTo>
                  <a:lnTo>
                    <a:pt x="34702" y="3762"/>
                  </a:lnTo>
                  <a:lnTo>
                    <a:pt x="34550" y="3535"/>
                  </a:lnTo>
                  <a:lnTo>
                    <a:pt x="34550" y="3535"/>
                  </a:lnTo>
                  <a:lnTo>
                    <a:pt x="34153" y="3006"/>
                  </a:lnTo>
                  <a:lnTo>
                    <a:pt x="34153" y="3006"/>
                  </a:lnTo>
                  <a:lnTo>
                    <a:pt x="33889" y="2646"/>
                  </a:lnTo>
                  <a:lnTo>
                    <a:pt x="33586" y="2212"/>
                  </a:lnTo>
                  <a:lnTo>
                    <a:pt x="33454" y="1985"/>
                  </a:lnTo>
                  <a:lnTo>
                    <a:pt x="33341" y="1777"/>
                  </a:lnTo>
                  <a:lnTo>
                    <a:pt x="33284" y="1550"/>
                  </a:lnTo>
                  <a:lnTo>
                    <a:pt x="33265" y="1456"/>
                  </a:lnTo>
                  <a:lnTo>
                    <a:pt x="33265" y="1361"/>
                  </a:lnTo>
                  <a:lnTo>
                    <a:pt x="33265" y="1361"/>
                  </a:lnTo>
                  <a:lnTo>
                    <a:pt x="33265" y="1286"/>
                  </a:lnTo>
                  <a:lnTo>
                    <a:pt x="33303" y="1210"/>
                  </a:lnTo>
                  <a:lnTo>
                    <a:pt x="33341" y="1153"/>
                  </a:lnTo>
                  <a:lnTo>
                    <a:pt x="33378" y="1097"/>
                  </a:lnTo>
                  <a:lnTo>
                    <a:pt x="33511" y="1002"/>
                  </a:lnTo>
                  <a:lnTo>
                    <a:pt x="33624" y="908"/>
                  </a:lnTo>
                  <a:lnTo>
                    <a:pt x="33624" y="908"/>
                  </a:lnTo>
                  <a:lnTo>
                    <a:pt x="33756" y="794"/>
                  </a:lnTo>
                  <a:lnTo>
                    <a:pt x="33756" y="794"/>
                  </a:lnTo>
                  <a:lnTo>
                    <a:pt x="34040" y="548"/>
                  </a:lnTo>
                  <a:lnTo>
                    <a:pt x="34305" y="303"/>
                  </a:lnTo>
                  <a:lnTo>
                    <a:pt x="34305" y="303"/>
                  </a:lnTo>
                  <a:lnTo>
                    <a:pt x="34513" y="114"/>
                  </a:lnTo>
                  <a:lnTo>
                    <a:pt x="34645" y="19"/>
                  </a:lnTo>
                  <a:lnTo>
                    <a:pt x="34683" y="0"/>
                  </a:lnTo>
                  <a:lnTo>
                    <a:pt x="34720" y="19"/>
                  </a:lnTo>
                  <a:lnTo>
                    <a:pt x="34720" y="19"/>
                  </a:lnTo>
                  <a:lnTo>
                    <a:pt x="34720" y="38"/>
                  </a:lnTo>
                  <a:lnTo>
                    <a:pt x="34702" y="76"/>
                  </a:lnTo>
                  <a:lnTo>
                    <a:pt x="34702" y="76"/>
                  </a:lnTo>
                  <a:lnTo>
                    <a:pt x="34588" y="152"/>
                  </a:lnTo>
                  <a:lnTo>
                    <a:pt x="34475" y="246"/>
                  </a:lnTo>
                  <a:lnTo>
                    <a:pt x="34248" y="454"/>
                  </a:lnTo>
                  <a:lnTo>
                    <a:pt x="34248" y="454"/>
                  </a:lnTo>
                  <a:lnTo>
                    <a:pt x="33889" y="794"/>
                  </a:lnTo>
                  <a:lnTo>
                    <a:pt x="35098" y="794"/>
                  </a:lnTo>
                  <a:lnTo>
                    <a:pt x="35098" y="794"/>
                  </a:lnTo>
                  <a:lnTo>
                    <a:pt x="35098" y="719"/>
                  </a:lnTo>
                  <a:lnTo>
                    <a:pt x="35098" y="719"/>
                  </a:lnTo>
                  <a:lnTo>
                    <a:pt x="35098" y="567"/>
                  </a:lnTo>
                  <a:lnTo>
                    <a:pt x="35098" y="416"/>
                  </a:lnTo>
                  <a:lnTo>
                    <a:pt x="35080" y="95"/>
                  </a:lnTo>
                  <a:lnTo>
                    <a:pt x="35080" y="95"/>
                  </a:lnTo>
                  <a:lnTo>
                    <a:pt x="35098" y="76"/>
                  </a:lnTo>
                  <a:lnTo>
                    <a:pt x="35117" y="57"/>
                  </a:lnTo>
                  <a:lnTo>
                    <a:pt x="35155" y="76"/>
                  </a:lnTo>
                  <a:lnTo>
                    <a:pt x="35155" y="95"/>
                  </a:lnTo>
                  <a:lnTo>
                    <a:pt x="35155" y="95"/>
                  </a:lnTo>
                  <a:close/>
                  <a:moveTo>
                    <a:pt x="28729" y="6427"/>
                  </a:moveTo>
                  <a:lnTo>
                    <a:pt x="28729" y="6427"/>
                  </a:lnTo>
                  <a:lnTo>
                    <a:pt x="28823" y="6540"/>
                  </a:lnTo>
                  <a:lnTo>
                    <a:pt x="28918" y="6672"/>
                  </a:lnTo>
                  <a:lnTo>
                    <a:pt x="28937" y="6729"/>
                  </a:lnTo>
                  <a:lnTo>
                    <a:pt x="28956" y="6805"/>
                  </a:lnTo>
                  <a:lnTo>
                    <a:pt x="28956" y="6880"/>
                  </a:lnTo>
                  <a:lnTo>
                    <a:pt x="28918" y="6956"/>
                  </a:lnTo>
                  <a:lnTo>
                    <a:pt x="28918" y="6956"/>
                  </a:lnTo>
                  <a:lnTo>
                    <a:pt x="28729" y="7409"/>
                  </a:lnTo>
                  <a:lnTo>
                    <a:pt x="28521" y="7882"/>
                  </a:lnTo>
                  <a:lnTo>
                    <a:pt x="28521" y="7882"/>
                  </a:lnTo>
                  <a:lnTo>
                    <a:pt x="28408" y="8052"/>
                  </a:lnTo>
                  <a:lnTo>
                    <a:pt x="28351" y="8146"/>
                  </a:lnTo>
                  <a:lnTo>
                    <a:pt x="28294" y="8203"/>
                  </a:lnTo>
                  <a:lnTo>
                    <a:pt x="28294" y="8203"/>
                  </a:lnTo>
                  <a:lnTo>
                    <a:pt x="28162" y="8279"/>
                  </a:lnTo>
                  <a:lnTo>
                    <a:pt x="28049" y="8336"/>
                  </a:lnTo>
                  <a:lnTo>
                    <a:pt x="27897" y="8373"/>
                  </a:lnTo>
                  <a:lnTo>
                    <a:pt x="27765" y="8392"/>
                  </a:lnTo>
                  <a:lnTo>
                    <a:pt x="27765" y="8392"/>
                  </a:lnTo>
                  <a:lnTo>
                    <a:pt x="27595" y="8336"/>
                  </a:lnTo>
                  <a:lnTo>
                    <a:pt x="27425" y="8279"/>
                  </a:lnTo>
                  <a:lnTo>
                    <a:pt x="27274" y="8203"/>
                  </a:lnTo>
                  <a:lnTo>
                    <a:pt x="27122" y="8109"/>
                  </a:lnTo>
                  <a:lnTo>
                    <a:pt x="27122" y="8109"/>
                  </a:lnTo>
                  <a:lnTo>
                    <a:pt x="27047" y="8033"/>
                  </a:lnTo>
                  <a:lnTo>
                    <a:pt x="27009" y="7939"/>
                  </a:lnTo>
                  <a:lnTo>
                    <a:pt x="26952" y="7731"/>
                  </a:lnTo>
                  <a:lnTo>
                    <a:pt x="26952" y="7731"/>
                  </a:lnTo>
                  <a:lnTo>
                    <a:pt x="26820" y="7504"/>
                  </a:lnTo>
                  <a:lnTo>
                    <a:pt x="26707" y="7277"/>
                  </a:lnTo>
                  <a:lnTo>
                    <a:pt x="26480" y="6805"/>
                  </a:lnTo>
                  <a:lnTo>
                    <a:pt x="26480" y="6805"/>
                  </a:lnTo>
                  <a:lnTo>
                    <a:pt x="26348" y="6445"/>
                  </a:lnTo>
                  <a:lnTo>
                    <a:pt x="26272" y="6256"/>
                  </a:lnTo>
                  <a:lnTo>
                    <a:pt x="26234" y="6049"/>
                  </a:lnTo>
                  <a:lnTo>
                    <a:pt x="26196" y="5860"/>
                  </a:lnTo>
                  <a:lnTo>
                    <a:pt x="26196" y="5652"/>
                  </a:lnTo>
                  <a:lnTo>
                    <a:pt x="26215" y="5463"/>
                  </a:lnTo>
                  <a:lnTo>
                    <a:pt x="26272" y="5274"/>
                  </a:lnTo>
                  <a:lnTo>
                    <a:pt x="26272" y="5274"/>
                  </a:lnTo>
                  <a:lnTo>
                    <a:pt x="26329" y="5179"/>
                  </a:lnTo>
                  <a:lnTo>
                    <a:pt x="26404" y="5104"/>
                  </a:lnTo>
                  <a:lnTo>
                    <a:pt x="26480" y="5047"/>
                  </a:lnTo>
                  <a:lnTo>
                    <a:pt x="26555" y="4990"/>
                  </a:lnTo>
                  <a:lnTo>
                    <a:pt x="26744" y="4877"/>
                  </a:lnTo>
                  <a:lnTo>
                    <a:pt x="26915" y="4763"/>
                  </a:lnTo>
                  <a:lnTo>
                    <a:pt x="26915" y="4763"/>
                  </a:lnTo>
                  <a:lnTo>
                    <a:pt x="27293" y="4536"/>
                  </a:lnTo>
                  <a:lnTo>
                    <a:pt x="27500" y="4423"/>
                  </a:lnTo>
                  <a:lnTo>
                    <a:pt x="27708" y="4347"/>
                  </a:lnTo>
                  <a:lnTo>
                    <a:pt x="27708" y="4347"/>
                  </a:lnTo>
                  <a:lnTo>
                    <a:pt x="27897" y="4291"/>
                  </a:lnTo>
                  <a:lnTo>
                    <a:pt x="27973" y="4291"/>
                  </a:lnTo>
                  <a:lnTo>
                    <a:pt x="28049" y="4291"/>
                  </a:lnTo>
                  <a:lnTo>
                    <a:pt x="28162" y="4347"/>
                  </a:lnTo>
                  <a:lnTo>
                    <a:pt x="28275" y="4423"/>
                  </a:lnTo>
                  <a:lnTo>
                    <a:pt x="28370" y="4536"/>
                  </a:lnTo>
                  <a:lnTo>
                    <a:pt x="28445" y="4669"/>
                  </a:lnTo>
                  <a:lnTo>
                    <a:pt x="28616" y="4952"/>
                  </a:lnTo>
                  <a:lnTo>
                    <a:pt x="28616" y="4952"/>
                  </a:lnTo>
                  <a:lnTo>
                    <a:pt x="28748" y="5217"/>
                  </a:lnTo>
                  <a:lnTo>
                    <a:pt x="28805" y="5368"/>
                  </a:lnTo>
                  <a:lnTo>
                    <a:pt x="28823" y="5519"/>
                  </a:lnTo>
                  <a:lnTo>
                    <a:pt x="28842" y="5652"/>
                  </a:lnTo>
                  <a:lnTo>
                    <a:pt x="28842" y="5803"/>
                  </a:lnTo>
                  <a:lnTo>
                    <a:pt x="28805" y="5954"/>
                  </a:lnTo>
                  <a:lnTo>
                    <a:pt x="28748" y="6105"/>
                  </a:lnTo>
                  <a:lnTo>
                    <a:pt x="28748" y="6105"/>
                  </a:lnTo>
                  <a:lnTo>
                    <a:pt x="28729" y="6181"/>
                  </a:lnTo>
                  <a:lnTo>
                    <a:pt x="28691" y="6275"/>
                  </a:lnTo>
                  <a:lnTo>
                    <a:pt x="28691" y="6351"/>
                  </a:lnTo>
                  <a:lnTo>
                    <a:pt x="28729" y="6427"/>
                  </a:lnTo>
                  <a:lnTo>
                    <a:pt x="28729" y="6427"/>
                  </a:lnTo>
                  <a:close/>
                  <a:moveTo>
                    <a:pt x="10944" y="9299"/>
                  </a:moveTo>
                  <a:lnTo>
                    <a:pt x="10944" y="9299"/>
                  </a:lnTo>
                  <a:lnTo>
                    <a:pt x="10981" y="9488"/>
                  </a:lnTo>
                  <a:lnTo>
                    <a:pt x="11000" y="9677"/>
                  </a:lnTo>
                  <a:lnTo>
                    <a:pt x="11019" y="9866"/>
                  </a:lnTo>
                  <a:lnTo>
                    <a:pt x="11019" y="10055"/>
                  </a:lnTo>
                  <a:lnTo>
                    <a:pt x="10981" y="10415"/>
                  </a:lnTo>
                  <a:lnTo>
                    <a:pt x="10944" y="10793"/>
                  </a:lnTo>
                  <a:lnTo>
                    <a:pt x="10944" y="10793"/>
                  </a:lnTo>
                  <a:lnTo>
                    <a:pt x="10906" y="11095"/>
                  </a:lnTo>
                  <a:lnTo>
                    <a:pt x="10868" y="11246"/>
                  </a:lnTo>
                  <a:lnTo>
                    <a:pt x="10830" y="11378"/>
                  </a:lnTo>
                  <a:lnTo>
                    <a:pt x="10830" y="11378"/>
                  </a:lnTo>
                  <a:lnTo>
                    <a:pt x="10792" y="11492"/>
                  </a:lnTo>
                  <a:lnTo>
                    <a:pt x="10717" y="11549"/>
                  </a:lnTo>
                  <a:lnTo>
                    <a:pt x="10622" y="11586"/>
                  </a:lnTo>
                  <a:lnTo>
                    <a:pt x="10509" y="11586"/>
                  </a:lnTo>
                  <a:lnTo>
                    <a:pt x="10509" y="11586"/>
                  </a:lnTo>
                  <a:lnTo>
                    <a:pt x="10188" y="11549"/>
                  </a:lnTo>
                  <a:lnTo>
                    <a:pt x="10017" y="11530"/>
                  </a:lnTo>
                  <a:lnTo>
                    <a:pt x="9942" y="11492"/>
                  </a:lnTo>
                  <a:lnTo>
                    <a:pt x="9866" y="11454"/>
                  </a:lnTo>
                  <a:lnTo>
                    <a:pt x="9866" y="11454"/>
                  </a:lnTo>
                  <a:lnTo>
                    <a:pt x="9828" y="11416"/>
                  </a:lnTo>
                  <a:lnTo>
                    <a:pt x="9791" y="11360"/>
                  </a:lnTo>
                  <a:lnTo>
                    <a:pt x="9734" y="11227"/>
                  </a:lnTo>
                  <a:lnTo>
                    <a:pt x="9734" y="11227"/>
                  </a:lnTo>
                  <a:lnTo>
                    <a:pt x="9602" y="10925"/>
                  </a:lnTo>
                  <a:lnTo>
                    <a:pt x="9545" y="10755"/>
                  </a:lnTo>
                  <a:lnTo>
                    <a:pt x="9488" y="10566"/>
                  </a:lnTo>
                  <a:lnTo>
                    <a:pt x="9450" y="10396"/>
                  </a:lnTo>
                  <a:lnTo>
                    <a:pt x="9432" y="10226"/>
                  </a:lnTo>
                  <a:lnTo>
                    <a:pt x="9450" y="10055"/>
                  </a:lnTo>
                  <a:lnTo>
                    <a:pt x="9469" y="9980"/>
                  </a:lnTo>
                  <a:lnTo>
                    <a:pt x="9507" y="9904"/>
                  </a:lnTo>
                  <a:lnTo>
                    <a:pt x="9507" y="9904"/>
                  </a:lnTo>
                  <a:lnTo>
                    <a:pt x="9658" y="9715"/>
                  </a:lnTo>
                  <a:lnTo>
                    <a:pt x="9810" y="9545"/>
                  </a:lnTo>
                  <a:lnTo>
                    <a:pt x="10131" y="9205"/>
                  </a:lnTo>
                  <a:lnTo>
                    <a:pt x="10131" y="9205"/>
                  </a:lnTo>
                  <a:lnTo>
                    <a:pt x="10282" y="9054"/>
                  </a:lnTo>
                  <a:lnTo>
                    <a:pt x="10377" y="8978"/>
                  </a:lnTo>
                  <a:lnTo>
                    <a:pt x="10414" y="8978"/>
                  </a:lnTo>
                  <a:lnTo>
                    <a:pt x="10433" y="8997"/>
                  </a:lnTo>
                  <a:lnTo>
                    <a:pt x="10433" y="8997"/>
                  </a:lnTo>
                  <a:lnTo>
                    <a:pt x="10433" y="9016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71" y="9016"/>
                  </a:lnTo>
                  <a:lnTo>
                    <a:pt x="10528" y="9035"/>
                  </a:lnTo>
                  <a:lnTo>
                    <a:pt x="10641" y="9054"/>
                  </a:lnTo>
                  <a:lnTo>
                    <a:pt x="10641" y="9054"/>
                  </a:lnTo>
                  <a:lnTo>
                    <a:pt x="10736" y="9073"/>
                  </a:lnTo>
                  <a:lnTo>
                    <a:pt x="10830" y="9129"/>
                  </a:lnTo>
                  <a:lnTo>
                    <a:pt x="10906" y="9205"/>
                  </a:lnTo>
                  <a:lnTo>
                    <a:pt x="10944" y="9299"/>
                  </a:lnTo>
                  <a:lnTo>
                    <a:pt x="10944" y="9299"/>
                  </a:lnTo>
                  <a:close/>
                  <a:moveTo>
                    <a:pt x="12456" y="5822"/>
                  </a:moveTo>
                  <a:lnTo>
                    <a:pt x="12456" y="5822"/>
                  </a:lnTo>
                  <a:lnTo>
                    <a:pt x="11889" y="5652"/>
                  </a:lnTo>
                  <a:lnTo>
                    <a:pt x="11605" y="5576"/>
                  </a:lnTo>
                  <a:lnTo>
                    <a:pt x="11341" y="5482"/>
                  </a:lnTo>
                  <a:lnTo>
                    <a:pt x="11341" y="5482"/>
                  </a:lnTo>
                  <a:lnTo>
                    <a:pt x="11038" y="5349"/>
                  </a:lnTo>
                  <a:lnTo>
                    <a:pt x="10736" y="5198"/>
                  </a:lnTo>
                  <a:lnTo>
                    <a:pt x="10131" y="4877"/>
                  </a:lnTo>
                  <a:lnTo>
                    <a:pt x="10131" y="4877"/>
                  </a:lnTo>
                  <a:lnTo>
                    <a:pt x="9942" y="4782"/>
                  </a:lnTo>
                  <a:lnTo>
                    <a:pt x="9753" y="4650"/>
                  </a:lnTo>
                  <a:lnTo>
                    <a:pt x="9677" y="4593"/>
                  </a:lnTo>
                  <a:lnTo>
                    <a:pt x="9602" y="4518"/>
                  </a:lnTo>
                  <a:lnTo>
                    <a:pt x="9526" y="4442"/>
                  </a:lnTo>
                  <a:lnTo>
                    <a:pt x="9469" y="4347"/>
                  </a:lnTo>
                  <a:lnTo>
                    <a:pt x="9469" y="4347"/>
                  </a:lnTo>
                  <a:lnTo>
                    <a:pt x="9564" y="4121"/>
                  </a:lnTo>
                  <a:lnTo>
                    <a:pt x="9564" y="4121"/>
                  </a:lnTo>
                  <a:lnTo>
                    <a:pt x="10188" y="2665"/>
                  </a:lnTo>
                  <a:lnTo>
                    <a:pt x="10188" y="2665"/>
                  </a:lnTo>
                  <a:lnTo>
                    <a:pt x="10206" y="2609"/>
                  </a:lnTo>
                  <a:lnTo>
                    <a:pt x="10206" y="2609"/>
                  </a:lnTo>
                  <a:lnTo>
                    <a:pt x="10433" y="2174"/>
                  </a:lnTo>
                  <a:lnTo>
                    <a:pt x="10433" y="2174"/>
                  </a:lnTo>
                  <a:lnTo>
                    <a:pt x="10528" y="2023"/>
                  </a:lnTo>
                  <a:lnTo>
                    <a:pt x="10622" y="1890"/>
                  </a:lnTo>
                  <a:lnTo>
                    <a:pt x="10679" y="1834"/>
                  </a:lnTo>
                  <a:lnTo>
                    <a:pt x="10736" y="1777"/>
                  </a:lnTo>
                  <a:lnTo>
                    <a:pt x="10811" y="1720"/>
                  </a:lnTo>
                  <a:lnTo>
                    <a:pt x="10906" y="1701"/>
                  </a:lnTo>
                  <a:lnTo>
                    <a:pt x="10906" y="1701"/>
                  </a:lnTo>
                  <a:lnTo>
                    <a:pt x="11227" y="1645"/>
                  </a:lnTo>
                  <a:lnTo>
                    <a:pt x="11397" y="1607"/>
                  </a:lnTo>
                  <a:lnTo>
                    <a:pt x="11567" y="1607"/>
                  </a:lnTo>
                  <a:lnTo>
                    <a:pt x="11737" y="1607"/>
                  </a:lnTo>
                  <a:lnTo>
                    <a:pt x="11908" y="1626"/>
                  </a:lnTo>
                  <a:lnTo>
                    <a:pt x="12078" y="1664"/>
                  </a:lnTo>
                  <a:lnTo>
                    <a:pt x="12229" y="1720"/>
                  </a:lnTo>
                  <a:lnTo>
                    <a:pt x="12229" y="1720"/>
                  </a:lnTo>
                  <a:lnTo>
                    <a:pt x="12399" y="1815"/>
                  </a:lnTo>
                  <a:lnTo>
                    <a:pt x="12550" y="1909"/>
                  </a:lnTo>
                  <a:lnTo>
                    <a:pt x="12701" y="2023"/>
                  </a:lnTo>
                  <a:lnTo>
                    <a:pt x="12834" y="2155"/>
                  </a:lnTo>
                  <a:lnTo>
                    <a:pt x="12834" y="2155"/>
                  </a:lnTo>
                  <a:lnTo>
                    <a:pt x="12928" y="2287"/>
                  </a:lnTo>
                  <a:lnTo>
                    <a:pt x="13023" y="2420"/>
                  </a:lnTo>
                  <a:lnTo>
                    <a:pt x="13231" y="2684"/>
                  </a:lnTo>
                  <a:lnTo>
                    <a:pt x="13231" y="2684"/>
                  </a:lnTo>
                  <a:lnTo>
                    <a:pt x="13325" y="2798"/>
                  </a:lnTo>
                  <a:lnTo>
                    <a:pt x="13438" y="2911"/>
                  </a:lnTo>
                  <a:lnTo>
                    <a:pt x="13552" y="3006"/>
                  </a:lnTo>
                  <a:lnTo>
                    <a:pt x="13665" y="3119"/>
                  </a:lnTo>
                  <a:lnTo>
                    <a:pt x="13665" y="3119"/>
                  </a:lnTo>
                  <a:lnTo>
                    <a:pt x="13741" y="3308"/>
                  </a:lnTo>
                  <a:lnTo>
                    <a:pt x="13816" y="3478"/>
                  </a:lnTo>
                  <a:lnTo>
                    <a:pt x="13854" y="3667"/>
                  </a:lnTo>
                  <a:lnTo>
                    <a:pt x="13892" y="3875"/>
                  </a:lnTo>
                  <a:lnTo>
                    <a:pt x="13892" y="3875"/>
                  </a:lnTo>
                  <a:lnTo>
                    <a:pt x="13930" y="4102"/>
                  </a:lnTo>
                  <a:lnTo>
                    <a:pt x="13949" y="4329"/>
                  </a:lnTo>
                  <a:lnTo>
                    <a:pt x="13930" y="4555"/>
                  </a:lnTo>
                  <a:lnTo>
                    <a:pt x="13911" y="4650"/>
                  </a:lnTo>
                  <a:lnTo>
                    <a:pt x="13873" y="4763"/>
                  </a:lnTo>
                  <a:lnTo>
                    <a:pt x="13873" y="4763"/>
                  </a:lnTo>
                  <a:lnTo>
                    <a:pt x="13798" y="4933"/>
                  </a:lnTo>
                  <a:lnTo>
                    <a:pt x="13722" y="5104"/>
                  </a:lnTo>
                  <a:lnTo>
                    <a:pt x="13722" y="5104"/>
                  </a:lnTo>
                  <a:lnTo>
                    <a:pt x="13590" y="5311"/>
                  </a:lnTo>
                  <a:lnTo>
                    <a:pt x="13514" y="5425"/>
                  </a:lnTo>
                  <a:lnTo>
                    <a:pt x="13420" y="5500"/>
                  </a:lnTo>
                  <a:lnTo>
                    <a:pt x="13420" y="5500"/>
                  </a:lnTo>
                  <a:lnTo>
                    <a:pt x="13249" y="5633"/>
                  </a:lnTo>
                  <a:lnTo>
                    <a:pt x="13042" y="5727"/>
                  </a:lnTo>
                  <a:lnTo>
                    <a:pt x="12834" y="5803"/>
                  </a:lnTo>
                  <a:lnTo>
                    <a:pt x="12720" y="5822"/>
                  </a:lnTo>
                  <a:lnTo>
                    <a:pt x="12626" y="5841"/>
                  </a:lnTo>
                  <a:lnTo>
                    <a:pt x="12626" y="5841"/>
                  </a:lnTo>
                  <a:lnTo>
                    <a:pt x="12456" y="5822"/>
                  </a:lnTo>
                  <a:lnTo>
                    <a:pt x="12456" y="5822"/>
                  </a:lnTo>
                  <a:close/>
                  <a:moveTo>
                    <a:pt x="8770" y="14762"/>
                  </a:moveTo>
                  <a:lnTo>
                    <a:pt x="8770" y="14762"/>
                  </a:lnTo>
                  <a:lnTo>
                    <a:pt x="8789" y="15064"/>
                  </a:lnTo>
                  <a:lnTo>
                    <a:pt x="8789" y="15291"/>
                  </a:lnTo>
                  <a:lnTo>
                    <a:pt x="8789" y="15499"/>
                  </a:lnTo>
                  <a:lnTo>
                    <a:pt x="8751" y="15688"/>
                  </a:lnTo>
                  <a:lnTo>
                    <a:pt x="8713" y="15782"/>
                  </a:lnTo>
                  <a:lnTo>
                    <a:pt x="8676" y="15858"/>
                  </a:lnTo>
                  <a:lnTo>
                    <a:pt x="8638" y="15915"/>
                  </a:lnTo>
                  <a:lnTo>
                    <a:pt x="8581" y="15952"/>
                  </a:lnTo>
                  <a:lnTo>
                    <a:pt x="8505" y="15952"/>
                  </a:lnTo>
                  <a:lnTo>
                    <a:pt x="8430" y="15952"/>
                  </a:lnTo>
                  <a:lnTo>
                    <a:pt x="8430" y="15952"/>
                  </a:lnTo>
                  <a:lnTo>
                    <a:pt x="8279" y="15877"/>
                  </a:lnTo>
                  <a:lnTo>
                    <a:pt x="8127" y="15782"/>
                  </a:lnTo>
                  <a:lnTo>
                    <a:pt x="8052" y="15726"/>
                  </a:lnTo>
                  <a:lnTo>
                    <a:pt x="7995" y="15650"/>
                  </a:lnTo>
                  <a:lnTo>
                    <a:pt x="7957" y="15574"/>
                  </a:lnTo>
                  <a:lnTo>
                    <a:pt x="7920" y="15499"/>
                  </a:lnTo>
                  <a:lnTo>
                    <a:pt x="7920" y="15499"/>
                  </a:lnTo>
                  <a:lnTo>
                    <a:pt x="7787" y="15045"/>
                  </a:lnTo>
                  <a:lnTo>
                    <a:pt x="7674" y="14592"/>
                  </a:lnTo>
                  <a:lnTo>
                    <a:pt x="7674" y="14592"/>
                  </a:lnTo>
                  <a:lnTo>
                    <a:pt x="7636" y="14592"/>
                  </a:lnTo>
                  <a:lnTo>
                    <a:pt x="7617" y="14573"/>
                  </a:lnTo>
                  <a:lnTo>
                    <a:pt x="7617" y="14573"/>
                  </a:lnTo>
                  <a:lnTo>
                    <a:pt x="7523" y="14232"/>
                  </a:lnTo>
                  <a:lnTo>
                    <a:pt x="7523" y="14232"/>
                  </a:lnTo>
                  <a:lnTo>
                    <a:pt x="7485" y="14081"/>
                  </a:lnTo>
                  <a:lnTo>
                    <a:pt x="7466" y="13911"/>
                  </a:lnTo>
                  <a:lnTo>
                    <a:pt x="7447" y="13741"/>
                  </a:lnTo>
                  <a:lnTo>
                    <a:pt x="7466" y="13590"/>
                  </a:lnTo>
                  <a:lnTo>
                    <a:pt x="7466" y="13590"/>
                  </a:lnTo>
                  <a:lnTo>
                    <a:pt x="7485" y="13495"/>
                  </a:lnTo>
                  <a:lnTo>
                    <a:pt x="7523" y="13420"/>
                  </a:lnTo>
                  <a:lnTo>
                    <a:pt x="7560" y="13344"/>
                  </a:lnTo>
                  <a:lnTo>
                    <a:pt x="7617" y="13287"/>
                  </a:lnTo>
                  <a:lnTo>
                    <a:pt x="7693" y="13231"/>
                  </a:lnTo>
                  <a:lnTo>
                    <a:pt x="7768" y="13193"/>
                  </a:lnTo>
                  <a:lnTo>
                    <a:pt x="7863" y="13174"/>
                  </a:lnTo>
                  <a:lnTo>
                    <a:pt x="7938" y="13174"/>
                  </a:lnTo>
                  <a:lnTo>
                    <a:pt x="7938" y="13174"/>
                  </a:lnTo>
                  <a:lnTo>
                    <a:pt x="8014" y="13174"/>
                  </a:lnTo>
                  <a:lnTo>
                    <a:pt x="8071" y="13212"/>
                  </a:lnTo>
                  <a:lnTo>
                    <a:pt x="8165" y="13306"/>
                  </a:lnTo>
                  <a:lnTo>
                    <a:pt x="8260" y="13401"/>
                  </a:lnTo>
                  <a:lnTo>
                    <a:pt x="8335" y="13514"/>
                  </a:lnTo>
                  <a:lnTo>
                    <a:pt x="8335" y="13514"/>
                  </a:lnTo>
                  <a:lnTo>
                    <a:pt x="8430" y="13647"/>
                  </a:lnTo>
                  <a:lnTo>
                    <a:pt x="8505" y="13798"/>
                  </a:lnTo>
                  <a:lnTo>
                    <a:pt x="8562" y="13949"/>
                  </a:lnTo>
                  <a:lnTo>
                    <a:pt x="8619" y="14100"/>
                  </a:lnTo>
                  <a:lnTo>
                    <a:pt x="8713" y="14421"/>
                  </a:lnTo>
                  <a:lnTo>
                    <a:pt x="8770" y="14762"/>
                  </a:lnTo>
                  <a:lnTo>
                    <a:pt x="8770" y="14762"/>
                  </a:lnTo>
                  <a:close/>
                  <a:moveTo>
                    <a:pt x="5954" y="21641"/>
                  </a:moveTo>
                  <a:lnTo>
                    <a:pt x="5954" y="21641"/>
                  </a:lnTo>
                  <a:lnTo>
                    <a:pt x="6105" y="21547"/>
                  </a:lnTo>
                  <a:lnTo>
                    <a:pt x="6237" y="21490"/>
                  </a:lnTo>
                  <a:lnTo>
                    <a:pt x="6351" y="21452"/>
                  </a:lnTo>
                  <a:lnTo>
                    <a:pt x="6445" y="21452"/>
                  </a:lnTo>
                  <a:lnTo>
                    <a:pt x="6502" y="21490"/>
                  </a:lnTo>
                  <a:lnTo>
                    <a:pt x="6559" y="21547"/>
                  </a:lnTo>
                  <a:lnTo>
                    <a:pt x="6578" y="21623"/>
                  </a:lnTo>
                  <a:lnTo>
                    <a:pt x="6597" y="21717"/>
                  </a:lnTo>
                  <a:lnTo>
                    <a:pt x="6597" y="21830"/>
                  </a:lnTo>
                  <a:lnTo>
                    <a:pt x="6578" y="21944"/>
                  </a:lnTo>
                  <a:lnTo>
                    <a:pt x="6521" y="22190"/>
                  </a:lnTo>
                  <a:lnTo>
                    <a:pt x="6426" y="22435"/>
                  </a:lnTo>
                  <a:lnTo>
                    <a:pt x="6332" y="22624"/>
                  </a:lnTo>
                  <a:lnTo>
                    <a:pt x="6332" y="22624"/>
                  </a:lnTo>
                  <a:lnTo>
                    <a:pt x="6011" y="23210"/>
                  </a:lnTo>
                  <a:lnTo>
                    <a:pt x="5840" y="23475"/>
                  </a:lnTo>
                  <a:lnTo>
                    <a:pt x="5651" y="23758"/>
                  </a:lnTo>
                  <a:lnTo>
                    <a:pt x="5651" y="23758"/>
                  </a:lnTo>
                  <a:lnTo>
                    <a:pt x="5292" y="24193"/>
                  </a:lnTo>
                  <a:lnTo>
                    <a:pt x="4971" y="24647"/>
                  </a:lnTo>
                  <a:lnTo>
                    <a:pt x="4971" y="24647"/>
                  </a:lnTo>
                  <a:lnTo>
                    <a:pt x="4971" y="24666"/>
                  </a:lnTo>
                  <a:lnTo>
                    <a:pt x="4971" y="24666"/>
                  </a:lnTo>
                  <a:lnTo>
                    <a:pt x="4952" y="24684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858" y="24817"/>
                  </a:lnTo>
                  <a:lnTo>
                    <a:pt x="4820" y="24930"/>
                  </a:lnTo>
                  <a:lnTo>
                    <a:pt x="4820" y="24930"/>
                  </a:lnTo>
                  <a:lnTo>
                    <a:pt x="4801" y="24949"/>
                  </a:lnTo>
                  <a:lnTo>
                    <a:pt x="4763" y="24949"/>
                  </a:lnTo>
                  <a:lnTo>
                    <a:pt x="4763" y="24949"/>
                  </a:lnTo>
                  <a:lnTo>
                    <a:pt x="4744" y="24930"/>
                  </a:lnTo>
                  <a:lnTo>
                    <a:pt x="4744" y="24892"/>
                  </a:lnTo>
                  <a:lnTo>
                    <a:pt x="4782" y="24798"/>
                  </a:lnTo>
                  <a:lnTo>
                    <a:pt x="4895" y="24628"/>
                  </a:lnTo>
                  <a:lnTo>
                    <a:pt x="4895" y="24628"/>
                  </a:lnTo>
                  <a:lnTo>
                    <a:pt x="4933" y="24061"/>
                  </a:lnTo>
                  <a:lnTo>
                    <a:pt x="4990" y="23475"/>
                  </a:lnTo>
                  <a:lnTo>
                    <a:pt x="5028" y="23191"/>
                  </a:lnTo>
                  <a:lnTo>
                    <a:pt x="5084" y="22908"/>
                  </a:lnTo>
                  <a:lnTo>
                    <a:pt x="5160" y="22624"/>
                  </a:lnTo>
                  <a:lnTo>
                    <a:pt x="5236" y="22341"/>
                  </a:lnTo>
                  <a:lnTo>
                    <a:pt x="5236" y="22341"/>
                  </a:lnTo>
                  <a:lnTo>
                    <a:pt x="5273" y="22246"/>
                  </a:lnTo>
                  <a:lnTo>
                    <a:pt x="5330" y="22133"/>
                  </a:lnTo>
                  <a:lnTo>
                    <a:pt x="5387" y="22038"/>
                  </a:lnTo>
                  <a:lnTo>
                    <a:pt x="5462" y="21963"/>
                  </a:lnTo>
                  <a:lnTo>
                    <a:pt x="5462" y="21963"/>
                  </a:lnTo>
                  <a:lnTo>
                    <a:pt x="5708" y="21812"/>
                  </a:lnTo>
                  <a:lnTo>
                    <a:pt x="5954" y="21641"/>
                  </a:lnTo>
                  <a:lnTo>
                    <a:pt x="5954" y="21641"/>
                  </a:lnTo>
                  <a:close/>
                  <a:moveTo>
                    <a:pt x="23909" y="19657"/>
                  </a:moveTo>
                  <a:lnTo>
                    <a:pt x="23909" y="19657"/>
                  </a:lnTo>
                  <a:lnTo>
                    <a:pt x="23966" y="19922"/>
                  </a:lnTo>
                  <a:lnTo>
                    <a:pt x="23985" y="20111"/>
                  </a:lnTo>
                  <a:lnTo>
                    <a:pt x="23985" y="20300"/>
                  </a:lnTo>
                  <a:lnTo>
                    <a:pt x="23966" y="20470"/>
                  </a:lnTo>
                  <a:lnTo>
                    <a:pt x="23947" y="20545"/>
                  </a:lnTo>
                  <a:lnTo>
                    <a:pt x="23909" y="20602"/>
                  </a:lnTo>
                  <a:lnTo>
                    <a:pt x="23872" y="20659"/>
                  </a:lnTo>
                  <a:lnTo>
                    <a:pt x="23815" y="20696"/>
                  </a:lnTo>
                  <a:lnTo>
                    <a:pt x="23758" y="20715"/>
                  </a:lnTo>
                  <a:lnTo>
                    <a:pt x="23683" y="20715"/>
                  </a:lnTo>
                  <a:lnTo>
                    <a:pt x="23683" y="20715"/>
                  </a:lnTo>
                  <a:lnTo>
                    <a:pt x="23286" y="20545"/>
                  </a:lnTo>
                  <a:lnTo>
                    <a:pt x="22889" y="20356"/>
                  </a:lnTo>
                  <a:lnTo>
                    <a:pt x="22889" y="20356"/>
                  </a:lnTo>
                  <a:lnTo>
                    <a:pt x="22700" y="20243"/>
                  </a:lnTo>
                  <a:lnTo>
                    <a:pt x="22605" y="20167"/>
                  </a:lnTo>
                  <a:lnTo>
                    <a:pt x="22549" y="20092"/>
                  </a:lnTo>
                  <a:lnTo>
                    <a:pt x="22511" y="20016"/>
                  </a:lnTo>
                  <a:lnTo>
                    <a:pt x="22473" y="19922"/>
                  </a:lnTo>
                  <a:lnTo>
                    <a:pt x="22473" y="19808"/>
                  </a:lnTo>
                  <a:lnTo>
                    <a:pt x="22473" y="19695"/>
                  </a:lnTo>
                  <a:lnTo>
                    <a:pt x="22473" y="19695"/>
                  </a:lnTo>
                  <a:lnTo>
                    <a:pt x="22511" y="19430"/>
                  </a:lnTo>
                  <a:lnTo>
                    <a:pt x="22567" y="19165"/>
                  </a:lnTo>
                  <a:lnTo>
                    <a:pt x="22567" y="19165"/>
                  </a:lnTo>
                  <a:lnTo>
                    <a:pt x="22549" y="18787"/>
                  </a:lnTo>
                  <a:lnTo>
                    <a:pt x="22549" y="18598"/>
                  </a:lnTo>
                  <a:lnTo>
                    <a:pt x="22567" y="18409"/>
                  </a:lnTo>
                  <a:lnTo>
                    <a:pt x="22605" y="18220"/>
                  </a:lnTo>
                  <a:lnTo>
                    <a:pt x="22662" y="18050"/>
                  </a:lnTo>
                  <a:lnTo>
                    <a:pt x="22738" y="17861"/>
                  </a:lnTo>
                  <a:lnTo>
                    <a:pt x="22832" y="17710"/>
                  </a:lnTo>
                  <a:lnTo>
                    <a:pt x="22832" y="17710"/>
                  </a:lnTo>
                  <a:lnTo>
                    <a:pt x="22927" y="17578"/>
                  </a:lnTo>
                  <a:lnTo>
                    <a:pt x="23021" y="17502"/>
                  </a:lnTo>
                  <a:lnTo>
                    <a:pt x="23097" y="17446"/>
                  </a:lnTo>
                  <a:lnTo>
                    <a:pt x="23172" y="17427"/>
                  </a:lnTo>
                  <a:lnTo>
                    <a:pt x="23229" y="17427"/>
                  </a:lnTo>
                  <a:lnTo>
                    <a:pt x="23305" y="17464"/>
                  </a:lnTo>
                  <a:lnTo>
                    <a:pt x="23342" y="17502"/>
                  </a:lnTo>
                  <a:lnTo>
                    <a:pt x="23399" y="17578"/>
                  </a:lnTo>
                  <a:lnTo>
                    <a:pt x="23475" y="17748"/>
                  </a:lnTo>
                  <a:lnTo>
                    <a:pt x="23550" y="17956"/>
                  </a:lnTo>
                  <a:lnTo>
                    <a:pt x="23645" y="18334"/>
                  </a:lnTo>
                  <a:lnTo>
                    <a:pt x="23645" y="18334"/>
                  </a:lnTo>
                  <a:lnTo>
                    <a:pt x="23909" y="19657"/>
                  </a:lnTo>
                  <a:lnTo>
                    <a:pt x="23909" y="19657"/>
                  </a:lnTo>
                  <a:close/>
                  <a:moveTo>
                    <a:pt x="19468" y="30581"/>
                  </a:moveTo>
                  <a:lnTo>
                    <a:pt x="19468" y="30581"/>
                  </a:lnTo>
                  <a:lnTo>
                    <a:pt x="19335" y="30525"/>
                  </a:lnTo>
                  <a:lnTo>
                    <a:pt x="19203" y="30468"/>
                  </a:lnTo>
                  <a:lnTo>
                    <a:pt x="18939" y="30317"/>
                  </a:lnTo>
                  <a:lnTo>
                    <a:pt x="18939" y="30317"/>
                  </a:lnTo>
                  <a:lnTo>
                    <a:pt x="18825" y="30222"/>
                  </a:lnTo>
                  <a:lnTo>
                    <a:pt x="18712" y="30109"/>
                  </a:lnTo>
                  <a:lnTo>
                    <a:pt x="18674" y="30052"/>
                  </a:lnTo>
                  <a:lnTo>
                    <a:pt x="18636" y="29977"/>
                  </a:lnTo>
                  <a:lnTo>
                    <a:pt x="18636" y="29901"/>
                  </a:lnTo>
                  <a:lnTo>
                    <a:pt x="18636" y="29825"/>
                  </a:lnTo>
                  <a:lnTo>
                    <a:pt x="18636" y="29825"/>
                  </a:lnTo>
                  <a:lnTo>
                    <a:pt x="18674" y="29731"/>
                  </a:lnTo>
                  <a:lnTo>
                    <a:pt x="18712" y="29636"/>
                  </a:lnTo>
                  <a:lnTo>
                    <a:pt x="18844" y="29485"/>
                  </a:lnTo>
                  <a:lnTo>
                    <a:pt x="18995" y="29334"/>
                  </a:lnTo>
                  <a:lnTo>
                    <a:pt x="19146" y="29202"/>
                  </a:lnTo>
                  <a:lnTo>
                    <a:pt x="19146" y="29202"/>
                  </a:lnTo>
                  <a:lnTo>
                    <a:pt x="19392" y="28994"/>
                  </a:lnTo>
                  <a:lnTo>
                    <a:pt x="19392" y="28994"/>
                  </a:lnTo>
                  <a:lnTo>
                    <a:pt x="19411" y="28994"/>
                  </a:lnTo>
                  <a:lnTo>
                    <a:pt x="19411" y="28994"/>
                  </a:lnTo>
                  <a:lnTo>
                    <a:pt x="20073" y="28918"/>
                  </a:lnTo>
                  <a:lnTo>
                    <a:pt x="20073" y="28918"/>
                  </a:lnTo>
                  <a:lnTo>
                    <a:pt x="20129" y="28937"/>
                  </a:lnTo>
                  <a:lnTo>
                    <a:pt x="20129" y="28937"/>
                  </a:lnTo>
                  <a:lnTo>
                    <a:pt x="20280" y="28956"/>
                  </a:lnTo>
                  <a:lnTo>
                    <a:pt x="20337" y="28994"/>
                  </a:lnTo>
                  <a:lnTo>
                    <a:pt x="20375" y="29032"/>
                  </a:lnTo>
                  <a:lnTo>
                    <a:pt x="20413" y="29088"/>
                  </a:lnTo>
                  <a:lnTo>
                    <a:pt x="20451" y="29145"/>
                  </a:lnTo>
                  <a:lnTo>
                    <a:pt x="20451" y="29202"/>
                  </a:lnTo>
                  <a:lnTo>
                    <a:pt x="20451" y="29277"/>
                  </a:lnTo>
                  <a:lnTo>
                    <a:pt x="20451" y="29277"/>
                  </a:lnTo>
                  <a:lnTo>
                    <a:pt x="20432" y="29447"/>
                  </a:lnTo>
                  <a:lnTo>
                    <a:pt x="20375" y="29655"/>
                  </a:lnTo>
                  <a:lnTo>
                    <a:pt x="20280" y="29863"/>
                  </a:lnTo>
                  <a:lnTo>
                    <a:pt x="20167" y="30090"/>
                  </a:lnTo>
                  <a:lnTo>
                    <a:pt x="20035" y="30279"/>
                  </a:lnTo>
                  <a:lnTo>
                    <a:pt x="19884" y="30449"/>
                  </a:lnTo>
                  <a:lnTo>
                    <a:pt x="19789" y="30506"/>
                  </a:lnTo>
                  <a:lnTo>
                    <a:pt x="19713" y="30544"/>
                  </a:lnTo>
                  <a:lnTo>
                    <a:pt x="19619" y="30581"/>
                  </a:lnTo>
                  <a:lnTo>
                    <a:pt x="19543" y="30581"/>
                  </a:lnTo>
                  <a:lnTo>
                    <a:pt x="19543" y="30581"/>
                  </a:lnTo>
                  <a:lnTo>
                    <a:pt x="19468" y="30581"/>
                  </a:lnTo>
                  <a:lnTo>
                    <a:pt x="19468" y="30581"/>
                  </a:lnTo>
                  <a:close/>
                  <a:moveTo>
                    <a:pt x="16652" y="27463"/>
                  </a:moveTo>
                  <a:lnTo>
                    <a:pt x="16652" y="27463"/>
                  </a:lnTo>
                  <a:lnTo>
                    <a:pt x="16822" y="27425"/>
                  </a:lnTo>
                  <a:lnTo>
                    <a:pt x="17048" y="27406"/>
                  </a:lnTo>
                  <a:lnTo>
                    <a:pt x="17294" y="27387"/>
                  </a:lnTo>
                  <a:lnTo>
                    <a:pt x="17540" y="27387"/>
                  </a:lnTo>
                  <a:lnTo>
                    <a:pt x="17767" y="27406"/>
                  </a:lnTo>
                  <a:lnTo>
                    <a:pt x="17880" y="27444"/>
                  </a:lnTo>
                  <a:lnTo>
                    <a:pt x="17956" y="27482"/>
                  </a:lnTo>
                  <a:lnTo>
                    <a:pt x="18031" y="27520"/>
                  </a:lnTo>
                  <a:lnTo>
                    <a:pt x="18088" y="27576"/>
                  </a:lnTo>
                  <a:lnTo>
                    <a:pt x="18107" y="27652"/>
                  </a:lnTo>
                  <a:lnTo>
                    <a:pt x="18107" y="27727"/>
                  </a:lnTo>
                  <a:lnTo>
                    <a:pt x="18107" y="27727"/>
                  </a:lnTo>
                  <a:lnTo>
                    <a:pt x="18050" y="27898"/>
                  </a:lnTo>
                  <a:lnTo>
                    <a:pt x="17956" y="28068"/>
                  </a:lnTo>
                  <a:lnTo>
                    <a:pt x="17823" y="28257"/>
                  </a:lnTo>
                  <a:lnTo>
                    <a:pt x="17672" y="28427"/>
                  </a:lnTo>
                  <a:lnTo>
                    <a:pt x="17351" y="28748"/>
                  </a:lnTo>
                  <a:lnTo>
                    <a:pt x="17048" y="29013"/>
                  </a:lnTo>
                  <a:lnTo>
                    <a:pt x="17048" y="29013"/>
                  </a:lnTo>
                  <a:lnTo>
                    <a:pt x="16822" y="29221"/>
                  </a:lnTo>
                  <a:lnTo>
                    <a:pt x="16557" y="29428"/>
                  </a:lnTo>
                  <a:lnTo>
                    <a:pt x="16425" y="29523"/>
                  </a:lnTo>
                  <a:lnTo>
                    <a:pt x="16274" y="29599"/>
                  </a:lnTo>
                  <a:lnTo>
                    <a:pt x="16122" y="29655"/>
                  </a:lnTo>
                  <a:lnTo>
                    <a:pt x="15971" y="29674"/>
                  </a:lnTo>
                  <a:lnTo>
                    <a:pt x="15971" y="29674"/>
                  </a:lnTo>
                  <a:lnTo>
                    <a:pt x="15839" y="29655"/>
                  </a:lnTo>
                  <a:lnTo>
                    <a:pt x="15725" y="29636"/>
                  </a:lnTo>
                  <a:lnTo>
                    <a:pt x="15631" y="29617"/>
                  </a:lnTo>
                  <a:lnTo>
                    <a:pt x="15555" y="29561"/>
                  </a:lnTo>
                  <a:lnTo>
                    <a:pt x="15499" y="29504"/>
                  </a:lnTo>
                  <a:lnTo>
                    <a:pt x="15461" y="29410"/>
                  </a:lnTo>
                  <a:lnTo>
                    <a:pt x="15442" y="29296"/>
                  </a:lnTo>
                  <a:lnTo>
                    <a:pt x="15442" y="29164"/>
                  </a:lnTo>
                  <a:lnTo>
                    <a:pt x="15442" y="29164"/>
                  </a:lnTo>
                  <a:lnTo>
                    <a:pt x="15480" y="28824"/>
                  </a:lnTo>
                  <a:lnTo>
                    <a:pt x="15480" y="28824"/>
                  </a:lnTo>
                  <a:lnTo>
                    <a:pt x="15518" y="28559"/>
                  </a:lnTo>
                  <a:lnTo>
                    <a:pt x="15536" y="28427"/>
                  </a:lnTo>
                  <a:lnTo>
                    <a:pt x="15593" y="28313"/>
                  </a:lnTo>
                  <a:lnTo>
                    <a:pt x="15593" y="28313"/>
                  </a:lnTo>
                  <a:lnTo>
                    <a:pt x="15688" y="28200"/>
                  </a:lnTo>
                  <a:lnTo>
                    <a:pt x="15896" y="27992"/>
                  </a:lnTo>
                  <a:lnTo>
                    <a:pt x="16141" y="27784"/>
                  </a:lnTo>
                  <a:lnTo>
                    <a:pt x="16255" y="27709"/>
                  </a:lnTo>
                  <a:lnTo>
                    <a:pt x="16368" y="27652"/>
                  </a:lnTo>
                  <a:lnTo>
                    <a:pt x="16368" y="27652"/>
                  </a:lnTo>
                  <a:lnTo>
                    <a:pt x="16349" y="27633"/>
                  </a:lnTo>
                  <a:lnTo>
                    <a:pt x="16368" y="27614"/>
                  </a:lnTo>
                  <a:lnTo>
                    <a:pt x="16406" y="27576"/>
                  </a:lnTo>
                  <a:lnTo>
                    <a:pt x="16519" y="27520"/>
                  </a:lnTo>
                  <a:lnTo>
                    <a:pt x="16519" y="27520"/>
                  </a:lnTo>
                  <a:lnTo>
                    <a:pt x="16576" y="27501"/>
                  </a:lnTo>
                  <a:lnTo>
                    <a:pt x="16576" y="27501"/>
                  </a:lnTo>
                  <a:lnTo>
                    <a:pt x="16595" y="27463"/>
                  </a:lnTo>
                  <a:lnTo>
                    <a:pt x="16595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close/>
                  <a:moveTo>
                    <a:pt x="10774" y="34475"/>
                  </a:moveTo>
                  <a:lnTo>
                    <a:pt x="10774" y="34475"/>
                  </a:lnTo>
                  <a:lnTo>
                    <a:pt x="10774" y="34664"/>
                  </a:lnTo>
                  <a:lnTo>
                    <a:pt x="10755" y="34872"/>
                  </a:lnTo>
                  <a:lnTo>
                    <a:pt x="10717" y="35080"/>
                  </a:lnTo>
                  <a:lnTo>
                    <a:pt x="10660" y="35288"/>
                  </a:lnTo>
                  <a:lnTo>
                    <a:pt x="10566" y="35458"/>
                  </a:lnTo>
                  <a:lnTo>
                    <a:pt x="10452" y="35628"/>
                  </a:lnTo>
                  <a:lnTo>
                    <a:pt x="10320" y="35779"/>
                  </a:lnTo>
                  <a:lnTo>
                    <a:pt x="10150" y="35911"/>
                  </a:lnTo>
                  <a:lnTo>
                    <a:pt x="10150" y="35911"/>
                  </a:lnTo>
                  <a:lnTo>
                    <a:pt x="9980" y="35968"/>
                  </a:lnTo>
                  <a:lnTo>
                    <a:pt x="9810" y="36006"/>
                  </a:lnTo>
                  <a:lnTo>
                    <a:pt x="9639" y="36025"/>
                  </a:lnTo>
                  <a:lnTo>
                    <a:pt x="9450" y="36025"/>
                  </a:lnTo>
                  <a:lnTo>
                    <a:pt x="9450" y="36025"/>
                  </a:lnTo>
                  <a:lnTo>
                    <a:pt x="9054" y="36006"/>
                  </a:lnTo>
                  <a:lnTo>
                    <a:pt x="8657" y="35949"/>
                  </a:lnTo>
                  <a:lnTo>
                    <a:pt x="8260" y="35892"/>
                  </a:lnTo>
                  <a:lnTo>
                    <a:pt x="8071" y="35836"/>
                  </a:lnTo>
                  <a:lnTo>
                    <a:pt x="7882" y="35779"/>
                  </a:lnTo>
                  <a:lnTo>
                    <a:pt x="7882" y="35779"/>
                  </a:lnTo>
                  <a:lnTo>
                    <a:pt x="7768" y="35741"/>
                  </a:lnTo>
                  <a:lnTo>
                    <a:pt x="7693" y="35685"/>
                  </a:lnTo>
                  <a:lnTo>
                    <a:pt x="7598" y="35628"/>
                  </a:lnTo>
                  <a:lnTo>
                    <a:pt x="7523" y="35552"/>
                  </a:lnTo>
                  <a:lnTo>
                    <a:pt x="7466" y="35477"/>
                  </a:lnTo>
                  <a:lnTo>
                    <a:pt x="7409" y="35401"/>
                  </a:lnTo>
                  <a:lnTo>
                    <a:pt x="7371" y="35325"/>
                  </a:lnTo>
                  <a:lnTo>
                    <a:pt x="7334" y="35231"/>
                  </a:lnTo>
                  <a:lnTo>
                    <a:pt x="7315" y="35136"/>
                  </a:lnTo>
                  <a:lnTo>
                    <a:pt x="7315" y="35042"/>
                  </a:lnTo>
                  <a:lnTo>
                    <a:pt x="7315" y="34947"/>
                  </a:lnTo>
                  <a:lnTo>
                    <a:pt x="7334" y="34872"/>
                  </a:lnTo>
                  <a:lnTo>
                    <a:pt x="7371" y="34777"/>
                  </a:lnTo>
                  <a:lnTo>
                    <a:pt x="7428" y="34683"/>
                  </a:lnTo>
                  <a:lnTo>
                    <a:pt x="7504" y="34607"/>
                  </a:lnTo>
                  <a:lnTo>
                    <a:pt x="7579" y="34532"/>
                  </a:lnTo>
                  <a:lnTo>
                    <a:pt x="7579" y="34532"/>
                  </a:lnTo>
                  <a:lnTo>
                    <a:pt x="7749" y="34437"/>
                  </a:lnTo>
                  <a:lnTo>
                    <a:pt x="7901" y="34343"/>
                  </a:lnTo>
                  <a:lnTo>
                    <a:pt x="8241" y="34191"/>
                  </a:lnTo>
                  <a:lnTo>
                    <a:pt x="8940" y="33908"/>
                  </a:lnTo>
                  <a:lnTo>
                    <a:pt x="8940" y="33908"/>
                  </a:lnTo>
                  <a:lnTo>
                    <a:pt x="9450" y="33719"/>
                  </a:lnTo>
                  <a:lnTo>
                    <a:pt x="9450" y="33719"/>
                  </a:lnTo>
                  <a:lnTo>
                    <a:pt x="9583" y="33662"/>
                  </a:lnTo>
                  <a:lnTo>
                    <a:pt x="9658" y="33662"/>
                  </a:lnTo>
                  <a:lnTo>
                    <a:pt x="9734" y="33662"/>
                  </a:lnTo>
                  <a:lnTo>
                    <a:pt x="9734" y="33662"/>
                  </a:lnTo>
                  <a:lnTo>
                    <a:pt x="9942" y="33605"/>
                  </a:lnTo>
                  <a:lnTo>
                    <a:pt x="10150" y="33568"/>
                  </a:lnTo>
                  <a:lnTo>
                    <a:pt x="10263" y="33568"/>
                  </a:lnTo>
                  <a:lnTo>
                    <a:pt x="10377" y="33587"/>
                  </a:lnTo>
                  <a:lnTo>
                    <a:pt x="10471" y="33605"/>
                  </a:lnTo>
                  <a:lnTo>
                    <a:pt x="10585" y="33643"/>
                  </a:lnTo>
                  <a:lnTo>
                    <a:pt x="10585" y="33643"/>
                  </a:lnTo>
                  <a:lnTo>
                    <a:pt x="10641" y="33719"/>
                  </a:lnTo>
                  <a:lnTo>
                    <a:pt x="10679" y="33813"/>
                  </a:lnTo>
                  <a:lnTo>
                    <a:pt x="10717" y="33908"/>
                  </a:lnTo>
                  <a:lnTo>
                    <a:pt x="10736" y="34021"/>
                  </a:lnTo>
                  <a:lnTo>
                    <a:pt x="10755" y="34267"/>
                  </a:lnTo>
                  <a:lnTo>
                    <a:pt x="10774" y="34475"/>
                  </a:lnTo>
                  <a:lnTo>
                    <a:pt x="10774" y="34475"/>
                  </a:lnTo>
                  <a:close/>
                  <a:moveTo>
                    <a:pt x="24552" y="47724"/>
                  </a:moveTo>
                  <a:lnTo>
                    <a:pt x="24552" y="47724"/>
                  </a:lnTo>
                  <a:lnTo>
                    <a:pt x="24344" y="47686"/>
                  </a:lnTo>
                  <a:lnTo>
                    <a:pt x="24155" y="47611"/>
                  </a:lnTo>
                  <a:lnTo>
                    <a:pt x="23777" y="47441"/>
                  </a:lnTo>
                  <a:lnTo>
                    <a:pt x="23777" y="47441"/>
                  </a:lnTo>
                  <a:lnTo>
                    <a:pt x="23210" y="47195"/>
                  </a:lnTo>
                  <a:lnTo>
                    <a:pt x="22662" y="46968"/>
                  </a:lnTo>
                  <a:lnTo>
                    <a:pt x="22662" y="46968"/>
                  </a:lnTo>
                  <a:lnTo>
                    <a:pt x="22284" y="46798"/>
                  </a:lnTo>
                  <a:lnTo>
                    <a:pt x="21944" y="46628"/>
                  </a:lnTo>
                  <a:lnTo>
                    <a:pt x="21660" y="46439"/>
                  </a:lnTo>
                  <a:lnTo>
                    <a:pt x="21509" y="46344"/>
                  </a:lnTo>
                  <a:lnTo>
                    <a:pt x="21396" y="46231"/>
                  </a:lnTo>
                  <a:lnTo>
                    <a:pt x="21282" y="46118"/>
                  </a:lnTo>
                  <a:lnTo>
                    <a:pt x="21169" y="45985"/>
                  </a:lnTo>
                  <a:lnTo>
                    <a:pt x="21074" y="45853"/>
                  </a:lnTo>
                  <a:lnTo>
                    <a:pt x="20980" y="45702"/>
                  </a:lnTo>
                  <a:lnTo>
                    <a:pt x="20904" y="45532"/>
                  </a:lnTo>
                  <a:lnTo>
                    <a:pt x="20829" y="45362"/>
                  </a:lnTo>
                  <a:lnTo>
                    <a:pt x="20753" y="45154"/>
                  </a:lnTo>
                  <a:lnTo>
                    <a:pt x="20696" y="44965"/>
                  </a:lnTo>
                  <a:lnTo>
                    <a:pt x="20696" y="44965"/>
                  </a:lnTo>
                  <a:lnTo>
                    <a:pt x="20658" y="44776"/>
                  </a:lnTo>
                  <a:lnTo>
                    <a:pt x="20621" y="44606"/>
                  </a:lnTo>
                  <a:lnTo>
                    <a:pt x="20602" y="44417"/>
                  </a:lnTo>
                  <a:lnTo>
                    <a:pt x="20602" y="44246"/>
                  </a:lnTo>
                  <a:lnTo>
                    <a:pt x="20621" y="44057"/>
                  </a:lnTo>
                  <a:lnTo>
                    <a:pt x="20658" y="43887"/>
                  </a:lnTo>
                  <a:lnTo>
                    <a:pt x="20715" y="43717"/>
                  </a:lnTo>
                  <a:lnTo>
                    <a:pt x="20791" y="43547"/>
                  </a:lnTo>
                  <a:lnTo>
                    <a:pt x="20791" y="43547"/>
                  </a:lnTo>
                  <a:lnTo>
                    <a:pt x="21055" y="43150"/>
                  </a:lnTo>
                  <a:lnTo>
                    <a:pt x="21320" y="42772"/>
                  </a:lnTo>
                  <a:lnTo>
                    <a:pt x="21320" y="42772"/>
                  </a:lnTo>
                  <a:lnTo>
                    <a:pt x="21792" y="42262"/>
                  </a:lnTo>
                  <a:lnTo>
                    <a:pt x="21792" y="42262"/>
                  </a:lnTo>
                  <a:lnTo>
                    <a:pt x="22492" y="41449"/>
                  </a:lnTo>
                  <a:lnTo>
                    <a:pt x="22492" y="41449"/>
                  </a:lnTo>
                  <a:lnTo>
                    <a:pt x="22605" y="41449"/>
                  </a:lnTo>
                  <a:lnTo>
                    <a:pt x="22719" y="41487"/>
                  </a:lnTo>
                  <a:lnTo>
                    <a:pt x="22813" y="41525"/>
                  </a:lnTo>
                  <a:lnTo>
                    <a:pt x="22908" y="41563"/>
                  </a:lnTo>
                  <a:lnTo>
                    <a:pt x="22908" y="41563"/>
                  </a:lnTo>
                  <a:lnTo>
                    <a:pt x="23021" y="41638"/>
                  </a:lnTo>
                  <a:lnTo>
                    <a:pt x="23116" y="41714"/>
                  </a:lnTo>
                  <a:lnTo>
                    <a:pt x="23286" y="41903"/>
                  </a:lnTo>
                  <a:lnTo>
                    <a:pt x="23437" y="42111"/>
                  </a:lnTo>
                  <a:lnTo>
                    <a:pt x="23550" y="42319"/>
                  </a:lnTo>
                  <a:lnTo>
                    <a:pt x="23664" y="42564"/>
                  </a:lnTo>
                  <a:lnTo>
                    <a:pt x="23739" y="42791"/>
                  </a:lnTo>
                  <a:lnTo>
                    <a:pt x="23890" y="43283"/>
                  </a:lnTo>
                  <a:lnTo>
                    <a:pt x="23890" y="43283"/>
                  </a:lnTo>
                  <a:lnTo>
                    <a:pt x="23985" y="43604"/>
                  </a:lnTo>
                  <a:lnTo>
                    <a:pt x="24098" y="43925"/>
                  </a:lnTo>
                  <a:lnTo>
                    <a:pt x="24325" y="44549"/>
                  </a:lnTo>
                  <a:lnTo>
                    <a:pt x="24552" y="45173"/>
                  </a:lnTo>
                  <a:lnTo>
                    <a:pt x="24665" y="45494"/>
                  </a:lnTo>
                  <a:lnTo>
                    <a:pt x="24760" y="45815"/>
                  </a:lnTo>
                  <a:lnTo>
                    <a:pt x="24760" y="45815"/>
                  </a:lnTo>
                  <a:lnTo>
                    <a:pt x="24835" y="46099"/>
                  </a:lnTo>
                  <a:lnTo>
                    <a:pt x="24892" y="46382"/>
                  </a:lnTo>
                  <a:lnTo>
                    <a:pt x="24930" y="46666"/>
                  </a:lnTo>
                  <a:lnTo>
                    <a:pt x="24949" y="46949"/>
                  </a:lnTo>
                  <a:lnTo>
                    <a:pt x="24949" y="46949"/>
                  </a:lnTo>
                  <a:lnTo>
                    <a:pt x="24968" y="47195"/>
                  </a:lnTo>
                  <a:lnTo>
                    <a:pt x="24968" y="47327"/>
                  </a:lnTo>
                  <a:lnTo>
                    <a:pt x="24930" y="47460"/>
                  </a:lnTo>
                  <a:lnTo>
                    <a:pt x="24892" y="47573"/>
                  </a:lnTo>
                  <a:lnTo>
                    <a:pt x="24835" y="47649"/>
                  </a:lnTo>
                  <a:lnTo>
                    <a:pt x="24779" y="47686"/>
                  </a:lnTo>
                  <a:lnTo>
                    <a:pt x="24741" y="47724"/>
                  </a:lnTo>
                  <a:lnTo>
                    <a:pt x="24684" y="47724"/>
                  </a:lnTo>
                  <a:lnTo>
                    <a:pt x="24609" y="47743"/>
                  </a:lnTo>
                  <a:lnTo>
                    <a:pt x="24609" y="47743"/>
                  </a:lnTo>
                  <a:lnTo>
                    <a:pt x="24552" y="47724"/>
                  </a:lnTo>
                  <a:lnTo>
                    <a:pt x="24552" y="47724"/>
                  </a:lnTo>
                  <a:close/>
                  <a:moveTo>
                    <a:pt x="16444" y="44360"/>
                  </a:moveTo>
                  <a:lnTo>
                    <a:pt x="16444" y="44360"/>
                  </a:lnTo>
                  <a:lnTo>
                    <a:pt x="16500" y="44624"/>
                  </a:lnTo>
                  <a:lnTo>
                    <a:pt x="16500" y="44889"/>
                  </a:lnTo>
                  <a:lnTo>
                    <a:pt x="16481" y="45154"/>
                  </a:lnTo>
                  <a:lnTo>
                    <a:pt x="16406" y="45418"/>
                  </a:lnTo>
                  <a:lnTo>
                    <a:pt x="16406" y="45418"/>
                  </a:lnTo>
                  <a:lnTo>
                    <a:pt x="16349" y="45588"/>
                  </a:lnTo>
                  <a:lnTo>
                    <a:pt x="16274" y="45759"/>
                  </a:lnTo>
                  <a:lnTo>
                    <a:pt x="16179" y="45910"/>
                  </a:lnTo>
                  <a:lnTo>
                    <a:pt x="16085" y="46061"/>
                  </a:lnTo>
                  <a:lnTo>
                    <a:pt x="15990" y="46212"/>
                  </a:lnTo>
                  <a:lnTo>
                    <a:pt x="15858" y="46363"/>
                  </a:lnTo>
                  <a:lnTo>
                    <a:pt x="15744" y="46496"/>
                  </a:lnTo>
                  <a:lnTo>
                    <a:pt x="15593" y="46609"/>
                  </a:lnTo>
                  <a:lnTo>
                    <a:pt x="15593" y="46609"/>
                  </a:lnTo>
                  <a:lnTo>
                    <a:pt x="15385" y="46779"/>
                  </a:lnTo>
                  <a:lnTo>
                    <a:pt x="15158" y="46949"/>
                  </a:lnTo>
                  <a:lnTo>
                    <a:pt x="15045" y="47006"/>
                  </a:lnTo>
                  <a:lnTo>
                    <a:pt x="14932" y="47063"/>
                  </a:lnTo>
                  <a:lnTo>
                    <a:pt x="14799" y="47100"/>
                  </a:lnTo>
                  <a:lnTo>
                    <a:pt x="14667" y="47100"/>
                  </a:lnTo>
                  <a:lnTo>
                    <a:pt x="14667" y="47100"/>
                  </a:lnTo>
                  <a:lnTo>
                    <a:pt x="14554" y="47063"/>
                  </a:lnTo>
                  <a:lnTo>
                    <a:pt x="14459" y="47006"/>
                  </a:lnTo>
                  <a:lnTo>
                    <a:pt x="14251" y="46874"/>
                  </a:lnTo>
                  <a:lnTo>
                    <a:pt x="14081" y="46722"/>
                  </a:lnTo>
                  <a:lnTo>
                    <a:pt x="13911" y="46571"/>
                  </a:lnTo>
                  <a:lnTo>
                    <a:pt x="13911" y="46571"/>
                  </a:lnTo>
                  <a:lnTo>
                    <a:pt x="13760" y="46420"/>
                  </a:lnTo>
                  <a:lnTo>
                    <a:pt x="13627" y="46250"/>
                  </a:lnTo>
                  <a:lnTo>
                    <a:pt x="13514" y="46042"/>
                  </a:lnTo>
                  <a:lnTo>
                    <a:pt x="13420" y="45834"/>
                  </a:lnTo>
                  <a:lnTo>
                    <a:pt x="13401" y="45740"/>
                  </a:lnTo>
                  <a:lnTo>
                    <a:pt x="13382" y="45626"/>
                  </a:lnTo>
                  <a:lnTo>
                    <a:pt x="13382" y="45532"/>
                  </a:lnTo>
                  <a:lnTo>
                    <a:pt x="13401" y="45418"/>
                  </a:lnTo>
                  <a:lnTo>
                    <a:pt x="13438" y="45324"/>
                  </a:lnTo>
                  <a:lnTo>
                    <a:pt x="13476" y="45229"/>
                  </a:lnTo>
                  <a:lnTo>
                    <a:pt x="13533" y="45135"/>
                  </a:lnTo>
                  <a:lnTo>
                    <a:pt x="13627" y="45059"/>
                  </a:lnTo>
                  <a:lnTo>
                    <a:pt x="13627" y="45059"/>
                  </a:lnTo>
                  <a:lnTo>
                    <a:pt x="14043" y="44757"/>
                  </a:lnTo>
                  <a:lnTo>
                    <a:pt x="14478" y="44492"/>
                  </a:lnTo>
                  <a:lnTo>
                    <a:pt x="14932" y="44246"/>
                  </a:lnTo>
                  <a:lnTo>
                    <a:pt x="15404" y="44057"/>
                  </a:lnTo>
                  <a:lnTo>
                    <a:pt x="15404" y="44057"/>
                  </a:lnTo>
                  <a:lnTo>
                    <a:pt x="15593" y="44001"/>
                  </a:lnTo>
                  <a:lnTo>
                    <a:pt x="15782" y="43944"/>
                  </a:lnTo>
                  <a:lnTo>
                    <a:pt x="15782" y="43944"/>
                  </a:lnTo>
                  <a:lnTo>
                    <a:pt x="15801" y="43944"/>
                  </a:lnTo>
                  <a:lnTo>
                    <a:pt x="15820" y="43963"/>
                  </a:lnTo>
                  <a:lnTo>
                    <a:pt x="15820" y="43963"/>
                  </a:lnTo>
                  <a:lnTo>
                    <a:pt x="15933" y="43944"/>
                  </a:lnTo>
                  <a:lnTo>
                    <a:pt x="16047" y="43963"/>
                  </a:lnTo>
                  <a:lnTo>
                    <a:pt x="16141" y="43982"/>
                  </a:lnTo>
                  <a:lnTo>
                    <a:pt x="16217" y="44020"/>
                  </a:lnTo>
                  <a:lnTo>
                    <a:pt x="16311" y="44076"/>
                  </a:lnTo>
                  <a:lnTo>
                    <a:pt x="16368" y="44152"/>
                  </a:lnTo>
                  <a:lnTo>
                    <a:pt x="16406" y="44246"/>
                  </a:lnTo>
                  <a:lnTo>
                    <a:pt x="16444" y="44360"/>
                  </a:lnTo>
                  <a:lnTo>
                    <a:pt x="16444" y="44360"/>
                  </a:lnTo>
                  <a:close/>
                  <a:moveTo>
                    <a:pt x="2665" y="62580"/>
                  </a:moveTo>
                  <a:lnTo>
                    <a:pt x="2665" y="62580"/>
                  </a:lnTo>
                  <a:lnTo>
                    <a:pt x="2760" y="62693"/>
                  </a:lnTo>
                  <a:lnTo>
                    <a:pt x="2816" y="62826"/>
                  </a:lnTo>
                  <a:lnTo>
                    <a:pt x="2835" y="62901"/>
                  </a:lnTo>
                  <a:lnTo>
                    <a:pt x="2854" y="62977"/>
                  </a:lnTo>
                  <a:lnTo>
                    <a:pt x="2854" y="63052"/>
                  </a:lnTo>
                  <a:lnTo>
                    <a:pt x="2835" y="63128"/>
                  </a:lnTo>
                  <a:lnTo>
                    <a:pt x="2835" y="63128"/>
                  </a:lnTo>
                  <a:lnTo>
                    <a:pt x="2703" y="63468"/>
                  </a:lnTo>
                  <a:lnTo>
                    <a:pt x="2571" y="63790"/>
                  </a:lnTo>
                  <a:lnTo>
                    <a:pt x="2571" y="63790"/>
                  </a:lnTo>
                  <a:lnTo>
                    <a:pt x="2514" y="63903"/>
                  </a:lnTo>
                  <a:lnTo>
                    <a:pt x="2438" y="64016"/>
                  </a:lnTo>
                  <a:lnTo>
                    <a:pt x="2401" y="64054"/>
                  </a:lnTo>
                  <a:lnTo>
                    <a:pt x="2344" y="64092"/>
                  </a:lnTo>
                  <a:lnTo>
                    <a:pt x="2287" y="64111"/>
                  </a:lnTo>
                  <a:lnTo>
                    <a:pt x="2230" y="64111"/>
                  </a:lnTo>
                  <a:lnTo>
                    <a:pt x="2230" y="64111"/>
                  </a:lnTo>
                  <a:lnTo>
                    <a:pt x="2079" y="64073"/>
                  </a:lnTo>
                  <a:lnTo>
                    <a:pt x="1947" y="64035"/>
                  </a:lnTo>
                  <a:lnTo>
                    <a:pt x="1815" y="63998"/>
                  </a:lnTo>
                  <a:lnTo>
                    <a:pt x="1682" y="63960"/>
                  </a:lnTo>
                  <a:lnTo>
                    <a:pt x="1682" y="63960"/>
                  </a:lnTo>
                  <a:lnTo>
                    <a:pt x="1512" y="63922"/>
                  </a:lnTo>
                  <a:lnTo>
                    <a:pt x="1323" y="63903"/>
                  </a:lnTo>
                  <a:lnTo>
                    <a:pt x="983" y="63903"/>
                  </a:lnTo>
                  <a:lnTo>
                    <a:pt x="983" y="63903"/>
                  </a:lnTo>
                  <a:lnTo>
                    <a:pt x="870" y="63922"/>
                  </a:lnTo>
                  <a:lnTo>
                    <a:pt x="870" y="63922"/>
                  </a:lnTo>
                  <a:lnTo>
                    <a:pt x="529" y="63941"/>
                  </a:lnTo>
                  <a:lnTo>
                    <a:pt x="208" y="63998"/>
                  </a:lnTo>
                  <a:lnTo>
                    <a:pt x="208" y="63998"/>
                  </a:lnTo>
                  <a:lnTo>
                    <a:pt x="38" y="64035"/>
                  </a:lnTo>
                  <a:lnTo>
                    <a:pt x="38" y="64035"/>
                  </a:lnTo>
                  <a:lnTo>
                    <a:pt x="19" y="64035"/>
                  </a:lnTo>
                  <a:lnTo>
                    <a:pt x="0" y="64016"/>
                  </a:lnTo>
                  <a:lnTo>
                    <a:pt x="0" y="64016"/>
                  </a:lnTo>
                  <a:lnTo>
                    <a:pt x="0" y="63998"/>
                  </a:lnTo>
                  <a:lnTo>
                    <a:pt x="19" y="63979"/>
                  </a:lnTo>
                  <a:lnTo>
                    <a:pt x="95" y="63960"/>
                  </a:lnTo>
                  <a:lnTo>
                    <a:pt x="359" y="63903"/>
                  </a:lnTo>
                  <a:lnTo>
                    <a:pt x="870" y="63846"/>
                  </a:lnTo>
                  <a:lnTo>
                    <a:pt x="870" y="61238"/>
                  </a:lnTo>
                  <a:lnTo>
                    <a:pt x="870" y="61238"/>
                  </a:lnTo>
                  <a:lnTo>
                    <a:pt x="624" y="61219"/>
                  </a:lnTo>
                  <a:lnTo>
                    <a:pt x="397" y="61200"/>
                  </a:lnTo>
                  <a:lnTo>
                    <a:pt x="397" y="61200"/>
                  </a:lnTo>
                  <a:lnTo>
                    <a:pt x="359" y="61181"/>
                  </a:lnTo>
                  <a:lnTo>
                    <a:pt x="359" y="61162"/>
                  </a:lnTo>
                  <a:lnTo>
                    <a:pt x="359" y="61125"/>
                  </a:lnTo>
                  <a:lnTo>
                    <a:pt x="397" y="61125"/>
                  </a:lnTo>
                  <a:lnTo>
                    <a:pt x="397" y="61125"/>
                  </a:lnTo>
                  <a:lnTo>
                    <a:pt x="492" y="61125"/>
                  </a:lnTo>
                  <a:lnTo>
                    <a:pt x="492" y="61125"/>
                  </a:lnTo>
                  <a:lnTo>
                    <a:pt x="870" y="61162"/>
                  </a:lnTo>
                  <a:lnTo>
                    <a:pt x="870" y="61162"/>
                  </a:lnTo>
                  <a:lnTo>
                    <a:pt x="1059" y="61162"/>
                  </a:lnTo>
                  <a:lnTo>
                    <a:pt x="1229" y="61200"/>
                  </a:lnTo>
                  <a:lnTo>
                    <a:pt x="1418" y="61257"/>
                  </a:lnTo>
                  <a:lnTo>
                    <a:pt x="1569" y="61351"/>
                  </a:lnTo>
                  <a:lnTo>
                    <a:pt x="1569" y="61351"/>
                  </a:lnTo>
                  <a:lnTo>
                    <a:pt x="1645" y="61389"/>
                  </a:lnTo>
                  <a:lnTo>
                    <a:pt x="1682" y="61446"/>
                  </a:lnTo>
                  <a:lnTo>
                    <a:pt x="1796" y="61578"/>
                  </a:lnTo>
                  <a:lnTo>
                    <a:pt x="1796" y="61578"/>
                  </a:lnTo>
                  <a:lnTo>
                    <a:pt x="2079" y="61881"/>
                  </a:lnTo>
                  <a:lnTo>
                    <a:pt x="2363" y="62183"/>
                  </a:lnTo>
                  <a:lnTo>
                    <a:pt x="2363" y="62183"/>
                  </a:lnTo>
                  <a:lnTo>
                    <a:pt x="2533" y="62372"/>
                  </a:lnTo>
                  <a:lnTo>
                    <a:pt x="2665" y="62580"/>
                  </a:lnTo>
                  <a:lnTo>
                    <a:pt x="2665" y="62580"/>
                  </a:lnTo>
                  <a:close/>
                  <a:moveTo>
                    <a:pt x="15253" y="64508"/>
                  </a:moveTo>
                  <a:lnTo>
                    <a:pt x="15253" y="64508"/>
                  </a:lnTo>
                  <a:lnTo>
                    <a:pt x="15102" y="64451"/>
                  </a:lnTo>
                  <a:lnTo>
                    <a:pt x="14932" y="64413"/>
                  </a:lnTo>
                  <a:lnTo>
                    <a:pt x="14932" y="64413"/>
                  </a:lnTo>
                  <a:lnTo>
                    <a:pt x="14818" y="64376"/>
                  </a:lnTo>
                  <a:lnTo>
                    <a:pt x="14762" y="64357"/>
                  </a:lnTo>
                  <a:lnTo>
                    <a:pt x="14705" y="64319"/>
                  </a:lnTo>
                  <a:lnTo>
                    <a:pt x="14705" y="64319"/>
                  </a:lnTo>
                  <a:lnTo>
                    <a:pt x="14629" y="64205"/>
                  </a:lnTo>
                  <a:lnTo>
                    <a:pt x="14573" y="64092"/>
                  </a:lnTo>
                  <a:lnTo>
                    <a:pt x="14497" y="63865"/>
                  </a:lnTo>
                  <a:lnTo>
                    <a:pt x="14440" y="63620"/>
                  </a:lnTo>
                  <a:lnTo>
                    <a:pt x="14384" y="63393"/>
                  </a:lnTo>
                  <a:lnTo>
                    <a:pt x="14384" y="63393"/>
                  </a:lnTo>
                  <a:lnTo>
                    <a:pt x="14327" y="63090"/>
                  </a:lnTo>
                  <a:lnTo>
                    <a:pt x="14270" y="62769"/>
                  </a:lnTo>
                  <a:lnTo>
                    <a:pt x="14270" y="62599"/>
                  </a:lnTo>
                  <a:lnTo>
                    <a:pt x="14289" y="62448"/>
                  </a:lnTo>
                  <a:lnTo>
                    <a:pt x="14346" y="62296"/>
                  </a:lnTo>
                  <a:lnTo>
                    <a:pt x="14384" y="62240"/>
                  </a:lnTo>
                  <a:lnTo>
                    <a:pt x="14421" y="62183"/>
                  </a:lnTo>
                  <a:lnTo>
                    <a:pt x="14421" y="62183"/>
                  </a:lnTo>
                  <a:lnTo>
                    <a:pt x="14629" y="62013"/>
                  </a:lnTo>
                  <a:lnTo>
                    <a:pt x="14837" y="61843"/>
                  </a:lnTo>
                  <a:lnTo>
                    <a:pt x="15310" y="61559"/>
                  </a:lnTo>
                  <a:lnTo>
                    <a:pt x="15310" y="61559"/>
                  </a:lnTo>
                  <a:lnTo>
                    <a:pt x="15839" y="61276"/>
                  </a:lnTo>
                  <a:lnTo>
                    <a:pt x="16103" y="61162"/>
                  </a:lnTo>
                  <a:lnTo>
                    <a:pt x="16236" y="61106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425" y="61314"/>
                  </a:lnTo>
                  <a:lnTo>
                    <a:pt x="16425" y="61314"/>
                  </a:lnTo>
                  <a:lnTo>
                    <a:pt x="16330" y="61692"/>
                  </a:lnTo>
                  <a:lnTo>
                    <a:pt x="16236" y="62089"/>
                  </a:lnTo>
                  <a:lnTo>
                    <a:pt x="16122" y="62467"/>
                  </a:lnTo>
                  <a:lnTo>
                    <a:pt x="16028" y="62863"/>
                  </a:lnTo>
                  <a:lnTo>
                    <a:pt x="16028" y="62863"/>
                  </a:lnTo>
                  <a:lnTo>
                    <a:pt x="15990" y="63109"/>
                  </a:lnTo>
                  <a:lnTo>
                    <a:pt x="15971" y="63374"/>
                  </a:lnTo>
                  <a:lnTo>
                    <a:pt x="15952" y="63638"/>
                  </a:lnTo>
                  <a:lnTo>
                    <a:pt x="15914" y="63771"/>
                  </a:lnTo>
                  <a:lnTo>
                    <a:pt x="15877" y="63903"/>
                  </a:lnTo>
                  <a:lnTo>
                    <a:pt x="15877" y="63903"/>
                  </a:lnTo>
                  <a:lnTo>
                    <a:pt x="15801" y="64111"/>
                  </a:lnTo>
                  <a:lnTo>
                    <a:pt x="15763" y="64205"/>
                  </a:lnTo>
                  <a:lnTo>
                    <a:pt x="15707" y="64300"/>
                  </a:lnTo>
                  <a:lnTo>
                    <a:pt x="15631" y="64394"/>
                  </a:lnTo>
                  <a:lnTo>
                    <a:pt x="15555" y="64451"/>
                  </a:lnTo>
                  <a:lnTo>
                    <a:pt x="15461" y="64508"/>
                  </a:lnTo>
                  <a:lnTo>
                    <a:pt x="15347" y="64527"/>
                  </a:lnTo>
                  <a:lnTo>
                    <a:pt x="15347" y="64527"/>
                  </a:lnTo>
                  <a:lnTo>
                    <a:pt x="15253" y="64508"/>
                  </a:lnTo>
                  <a:lnTo>
                    <a:pt x="15253" y="645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7"/>
          <p:cNvSpPr/>
          <p:nvPr/>
        </p:nvSpPr>
        <p:spPr>
          <a:xfrm rot="-5400000">
            <a:off x="-698358" y="631437"/>
            <a:ext cx="2307996" cy="981402"/>
          </a:xfrm>
          <a:custGeom>
            <a:avLst/>
            <a:gdLst/>
            <a:ahLst/>
            <a:cxnLst/>
            <a:rect l="l" t="t" r="r" b="b"/>
            <a:pathLst>
              <a:path w="55341" h="23532" extrusionOk="0">
                <a:moveTo>
                  <a:pt x="55341" y="23229"/>
                </a:moveTo>
                <a:lnTo>
                  <a:pt x="55341" y="23229"/>
                </a:lnTo>
                <a:lnTo>
                  <a:pt x="55341" y="23267"/>
                </a:lnTo>
                <a:lnTo>
                  <a:pt x="55322" y="23286"/>
                </a:lnTo>
                <a:lnTo>
                  <a:pt x="55322" y="23286"/>
                </a:lnTo>
                <a:lnTo>
                  <a:pt x="55171" y="23361"/>
                </a:lnTo>
                <a:lnTo>
                  <a:pt x="55171" y="23361"/>
                </a:lnTo>
                <a:lnTo>
                  <a:pt x="55039" y="23418"/>
                </a:lnTo>
                <a:lnTo>
                  <a:pt x="54906" y="23475"/>
                </a:lnTo>
                <a:lnTo>
                  <a:pt x="54755" y="23494"/>
                </a:lnTo>
                <a:lnTo>
                  <a:pt x="54623" y="23513"/>
                </a:lnTo>
                <a:lnTo>
                  <a:pt x="54623" y="23513"/>
                </a:lnTo>
                <a:lnTo>
                  <a:pt x="54415" y="23531"/>
                </a:lnTo>
                <a:lnTo>
                  <a:pt x="54415" y="23531"/>
                </a:lnTo>
                <a:lnTo>
                  <a:pt x="53999" y="23475"/>
                </a:lnTo>
                <a:lnTo>
                  <a:pt x="53564" y="23399"/>
                </a:lnTo>
                <a:lnTo>
                  <a:pt x="52714" y="23210"/>
                </a:lnTo>
                <a:lnTo>
                  <a:pt x="52714" y="23210"/>
                </a:lnTo>
                <a:lnTo>
                  <a:pt x="52525" y="23172"/>
                </a:lnTo>
                <a:lnTo>
                  <a:pt x="52336" y="23116"/>
                </a:lnTo>
                <a:lnTo>
                  <a:pt x="52147" y="23040"/>
                </a:lnTo>
                <a:lnTo>
                  <a:pt x="51996" y="22946"/>
                </a:lnTo>
                <a:lnTo>
                  <a:pt x="51844" y="22832"/>
                </a:lnTo>
                <a:lnTo>
                  <a:pt x="51693" y="22700"/>
                </a:lnTo>
                <a:lnTo>
                  <a:pt x="51561" y="22549"/>
                </a:lnTo>
                <a:lnTo>
                  <a:pt x="51447" y="22397"/>
                </a:lnTo>
                <a:lnTo>
                  <a:pt x="51447" y="22397"/>
                </a:lnTo>
                <a:lnTo>
                  <a:pt x="51240" y="22038"/>
                </a:lnTo>
                <a:lnTo>
                  <a:pt x="51032" y="21660"/>
                </a:lnTo>
                <a:lnTo>
                  <a:pt x="50918" y="21490"/>
                </a:lnTo>
                <a:lnTo>
                  <a:pt x="50805" y="21320"/>
                </a:lnTo>
                <a:lnTo>
                  <a:pt x="50673" y="21150"/>
                </a:lnTo>
                <a:lnTo>
                  <a:pt x="50521" y="21018"/>
                </a:lnTo>
                <a:lnTo>
                  <a:pt x="50521" y="21018"/>
                </a:lnTo>
                <a:lnTo>
                  <a:pt x="50389" y="20904"/>
                </a:lnTo>
                <a:lnTo>
                  <a:pt x="50238" y="20829"/>
                </a:lnTo>
                <a:lnTo>
                  <a:pt x="50087" y="20753"/>
                </a:lnTo>
                <a:lnTo>
                  <a:pt x="49935" y="20696"/>
                </a:lnTo>
                <a:lnTo>
                  <a:pt x="49614" y="20602"/>
                </a:lnTo>
                <a:lnTo>
                  <a:pt x="49293" y="20526"/>
                </a:lnTo>
                <a:lnTo>
                  <a:pt x="49293" y="20526"/>
                </a:lnTo>
                <a:lnTo>
                  <a:pt x="49104" y="20470"/>
                </a:lnTo>
                <a:lnTo>
                  <a:pt x="48915" y="20413"/>
                </a:lnTo>
                <a:lnTo>
                  <a:pt x="48726" y="20337"/>
                </a:lnTo>
                <a:lnTo>
                  <a:pt x="48575" y="20224"/>
                </a:lnTo>
                <a:lnTo>
                  <a:pt x="48575" y="20224"/>
                </a:lnTo>
                <a:lnTo>
                  <a:pt x="48423" y="20092"/>
                </a:lnTo>
                <a:lnTo>
                  <a:pt x="48272" y="19940"/>
                </a:lnTo>
                <a:lnTo>
                  <a:pt x="48026" y="19619"/>
                </a:lnTo>
                <a:lnTo>
                  <a:pt x="47781" y="19298"/>
                </a:lnTo>
                <a:lnTo>
                  <a:pt x="47592" y="18939"/>
                </a:lnTo>
                <a:lnTo>
                  <a:pt x="47592" y="18939"/>
                </a:lnTo>
                <a:lnTo>
                  <a:pt x="47478" y="18787"/>
                </a:lnTo>
                <a:lnTo>
                  <a:pt x="47365" y="18636"/>
                </a:lnTo>
                <a:lnTo>
                  <a:pt x="47252" y="18485"/>
                </a:lnTo>
                <a:lnTo>
                  <a:pt x="47119" y="18353"/>
                </a:lnTo>
                <a:lnTo>
                  <a:pt x="46987" y="18239"/>
                </a:lnTo>
                <a:lnTo>
                  <a:pt x="46836" y="18126"/>
                </a:lnTo>
                <a:lnTo>
                  <a:pt x="46666" y="18031"/>
                </a:lnTo>
                <a:lnTo>
                  <a:pt x="46496" y="17937"/>
                </a:lnTo>
                <a:lnTo>
                  <a:pt x="46496" y="17937"/>
                </a:lnTo>
                <a:lnTo>
                  <a:pt x="46250" y="17861"/>
                </a:lnTo>
                <a:lnTo>
                  <a:pt x="46004" y="17786"/>
                </a:lnTo>
                <a:lnTo>
                  <a:pt x="45758" y="17748"/>
                </a:lnTo>
                <a:lnTo>
                  <a:pt x="45494" y="17710"/>
                </a:lnTo>
                <a:lnTo>
                  <a:pt x="45229" y="17691"/>
                </a:lnTo>
                <a:lnTo>
                  <a:pt x="44984" y="17672"/>
                </a:lnTo>
                <a:lnTo>
                  <a:pt x="44454" y="17691"/>
                </a:lnTo>
                <a:lnTo>
                  <a:pt x="44454" y="17691"/>
                </a:lnTo>
                <a:lnTo>
                  <a:pt x="44001" y="17767"/>
                </a:lnTo>
                <a:lnTo>
                  <a:pt x="43566" y="17861"/>
                </a:lnTo>
                <a:lnTo>
                  <a:pt x="43112" y="17975"/>
                </a:lnTo>
                <a:lnTo>
                  <a:pt x="42678" y="18107"/>
                </a:lnTo>
                <a:lnTo>
                  <a:pt x="42678" y="18107"/>
                </a:lnTo>
                <a:lnTo>
                  <a:pt x="42489" y="18202"/>
                </a:lnTo>
                <a:lnTo>
                  <a:pt x="42300" y="18296"/>
                </a:lnTo>
                <a:lnTo>
                  <a:pt x="41941" y="18523"/>
                </a:lnTo>
                <a:lnTo>
                  <a:pt x="41581" y="18769"/>
                </a:lnTo>
                <a:lnTo>
                  <a:pt x="41241" y="19014"/>
                </a:lnTo>
                <a:lnTo>
                  <a:pt x="41241" y="19014"/>
                </a:lnTo>
                <a:lnTo>
                  <a:pt x="40580" y="19525"/>
                </a:lnTo>
                <a:lnTo>
                  <a:pt x="39918" y="20016"/>
                </a:lnTo>
                <a:lnTo>
                  <a:pt x="39918" y="20016"/>
                </a:lnTo>
                <a:lnTo>
                  <a:pt x="39654" y="20186"/>
                </a:lnTo>
                <a:lnTo>
                  <a:pt x="39370" y="20356"/>
                </a:lnTo>
                <a:lnTo>
                  <a:pt x="39219" y="20413"/>
                </a:lnTo>
                <a:lnTo>
                  <a:pt x="39049" y="20470"/>
                </a:lnTo>
                <a:lnTo>
                  <a:pt x="38898" y="20507"/>
                </a:lnTo>
                <a:lnTo>
                  <a:pt x="38727" y="20526"/>
                </a:lnTo>
                <a:lnTo>
                  <a:pt x="38727" y="20526"/>
                </a:lnTo>
                <a:lnTo>
                  <a:pt x="38463" y="20507"/>
                </a:lnTo>
                <a:lnTo>
                  <a:pt x="38217" y="20451"/>
                </a:lnTo>
                <a:lnTo>
                  <a:pt x="37971" y="20375"/>
                </a:lnTo>
                <a:lnTo>
                  <a:pt x="37726" y="20262"/>
                </a:lnTo>
                <a:lnTo>
                  <a:pt x="37726" y="20262"/>
                </a:lnTo>
                <a:lnTo>
                  <a:pt x="37404" y="20035"/>
                </a:lnTo>
                <a:lnTo>
                  <a:pt x="37253" y="19921"/>
                </a:lnTo>
                <a:lnTo>
                  <a:pt x="37121" y="19789"/>
                </a:lnTo>
                <a:lnTo>
                  <a:pt x="37008" y="19676"/>
                </a:lnTo>
                <a:lnTo>
                  <a:pt x="36894" y="19543"/>
                </a:lnTo>
                <a:lnTo>
                  <a:pt x="36800" y="19411"/>
                </a:lnTo>
                <a:lnTo>
                  <a:pt x="36724" y="19260"/>
                </a:lnTo>
                <a:lnTo>
                  <a:pt x="36648" y="19128"/>
                </a:lnTo>
                <a:lnTo>
                  <a:pt x="36592" y="18958"/>
                </a:lnTo>
                <a:lnTo>
                  <a:pt x="36554" y="18806"/>
                </a:lnTo>
                <a:lnTo>
                  <a:pt x="36516" y="18636"/>
                </a:lnTo>
                <a:lnTo>
                  <a:pt x="36516" y="18466"/>
                </a:lnTo>
                <a:lnTo>
                  <a:pt x="36497" y="18277"/>
                </a:lnTo>
                <a:lnTo>
                  <a:pt x="36516" y="18069"/>
                </a:lnTo>
                <a:lnTo>
                  <a:pt x="36535" y="17880"/>
                </a:lnTo>
                <a:lnTo>
                  <a:pt x="36535" y="17880"/>
                </a:lnTo>
                <a:lnTo>
                  <a:pt x="36611" y="17540"/>
                </a:lnTo>
                <a:lnTo>
                  <a:pt x="36667" y="17219"/>
                </a:lnTo>
                <a:lnTo>
                  <a:pt x="36686" y="17049"/>
                </a:lnTo>
                <a:lnTo>
                  <a:pt x="36686" y="16878"/>
                </a:lnTo>
                <a:lnTo>
                  <a:pt x="36686" y="16708"/>
                </a:lnTo>
                <a:lnTo>
                  <a:pt x="36667" y="16538"/>
                </a:lnTo>
                <a:lnTo>
                  <a:pt x="36667" y="16538"/>
                </a:lnTo>
                <a:lnTo>
                  <a:pt x="36611" y="16311"/>
                </a:lnTo>
                <a:lnTo>
                  <a:pt x="36516" y="16104"/>
                </a:lnTo>
                <a:lnTo>
                  <a:pt x="36422" y="15896"/>
                </a:lnTo>
                <a:lnTo>
                  <a:pt x="36308" y="15688"/>
                </a:lnTo>
                <a:lnTo>
                  <a:pt x="36195" y="15499"/>
                </a:lnTo>
                <a:lnTo>
                  <a:pt x="36044" y="15329"/>
                </a:lnTo>
                <a:lnTo>
                  <a:pt x="35741" y="14970"/>
                </a:lnTo>
                <a:lnTo>
                  <a:pt x="35401" y="14648"/>
                </a:lnTo>
                <a:lnTo>
                  <a:pt x="35061" y="14346"/>
                </a:lnTo>
                <a:lnTo>
                  <a:pt x="34343" y="13741"/>
                </a:lnTo>
                <a:lnTo>
                  <a:pt x="34343" y="13741"/>
                </a:lnTo>
                <a:lnTo>
                  <a:pt x="33983" y="13420"/>
                </a:lnTo>
                <a:lnTo>
                  <a:pt x="33643" y="13061"/>
                </a:lnTo>
                <a:lnTo>
                  <a:pt x="33492" y="12853"/>
                </a:lnTo>
                <a:lnTo>
                  <a:pt x="33341" y="12664"/>
                </a:lnTo>
                <a:lnTo>
                  <a:pt x="33190" y="12456"/>
                </a:lnTo>
                <a:lnTo>
                  <a:pt x="33076" y="12248"/>
                </a:lnTo>
                <a:lnTo>
                  <a:pt x="33076" y="12248"/>
                </a:lnTo>
                <a:lnTo>
                  <a:pt x="32849" y="11870"/>
                </a:lnTo>
                <a:lnTo>
                  <a:pt x="32641" y="11492"/>
                </a:lnTo>
                <a:lnTo>
                  <a:pt x="32528" y="11303"/>
                </a:lnTo>
                <a:lnTo>
                  <a:pt x="32377" y="11152"/>
                </a:lnTo>
                <a:lnTo>
                  <a:pt x="32226" y="11000"/>
                </a:lnTo>
                <a:lnTo>
                  <a:pt x="32037" y="10906"/>
                </a:lnTo>
                <a:lnTo>
                  <a:pt x="32037" y="10906"/>
                </a:lnTo>
                <a:lnTo>
                  <a:pt x="31867" y="10811"/>
                </a:lnTo>
                <a:lnTo>
                  <a:pt x="31678" y="10755"/>
                </a:lnTo>
                <a:lnTo>
                  <a:pt x="31507" y="10736"/>
                </a:lnTo>
                <a:lnTo>
                  <a:pt x="31318" y="10717"/>
                </a:lnTo>
                <a:lnTo>
                  <a:pt x="31129" y="10717"/>
                </a:lnTo>
                <a:lnTo>
                  <a:pt x="30959" y="10755"/>
                </a:lnTo>
                <a:lnTo>
                  <a:pt x="30770" y="10793"/>
                </a:lnTo>
                <a:lnTo>
                  <a:pt x="30600" y="10868"/>
                </a:lnTo>
                <a:lnTo>
                  <a:pt x="30600" y="10868"/>
                </a:lnTo>
                <a:lnTo>
                  <a:pt x="30373" y="10982"/>
                </a:lnTo>
                <a:lnTo>
                  <a:pt x="30147" y="11114"/>
                </a:lnTo>
                <a:lnTo>
                  <a:pt x="29712" y="11397"/>
                </a:lnTo>
                <a:lnTo>
                  <a:pt x="29712" y="11397"/>
                </a:lnTo>
                <a:lnTo>
                  <a:pt x="29466" y="11549"/>
                </a:lnTo>
                <a:lnTo>
                  <a:pt x="29202" y="11681"/>
                </a:lnTo>
                <a:lnTo>
                  <a:pt x="28937" y="11813"/>
                </a:lnTo>
                <a:lnTo>
                  <a:pt x="28691" y="11964"/>
                </a:lnTo>
                <a:lnTo>
                  <a:pt x="28691" y="11964"/>
                </a:lnTo>
                <a:lnTo>
                  <a:pt x="28294" y="12229"/>
                </a:lnTo>
                <a:lnTo>
                  <a:pt x="28068" y="12342"/>
                </a:lnTo>
                <a:lnTo>
                  <a:pt x="27860" y="12437"/>
                </a:lnTo>
                <a:lnTo>
                  <a:pt x="27860" y="12437"/>
                </a:lnTo>
                <a:lnTo>
                  <a:pt x="27614" y="12531"/>
                </a:lnTo>
                <a:lnTo>
                  <a:pt x="27406" y="12588"/>
                </a:lnTo>
                <a:lnTo>
                  <a:pt x="27217" y="12626"/>
                </a:lnTo>
                <a:lnTo>
                  <a:pt x="27047" y="12626"/>
                </a:lnTo>
                <a:lnTo>
                  <a:pt x="26858" y="12607"/>
                </a:lnTo>
                <a:lnTo>
                  <a:pt x="26688" y="12569"/>
                </a:lnTo>
                <a:lnTo>
                  <a:pt x="26234" y="12456"/>
                </a:lnTo>
                <a:lnTo>
                  <a:pt x="26234" y="12456"/>
                </a:lnTo>
                <a:lnTo>
                  <a:pt x="25932" y="12399"/>
                </a:lnTo>
                <a:lnTo>
                  <a:pt x="25629" y="12380"/>
                </a:lnTo>
                <a:lnTo>
                  <a:pt x="25327" y="12361"/>
                </a:lnTo>
                <a:lnTo>
                  <a:pt x="25025" y="12380"/>
                </a:lnTo>
                <a:lnTo>
                  <a:pt x="25025" y="12380"/>
                </a:lnTo>
                <a:lnTo>
                  <a:pt x="24420" y="12380"/>
                </a:lnTo>
                <a:lnTo>
                  <a:pt x="24117" y="12418"/>
                </a:lnTo>
                <a:lnTo>
                  <a:pt x="23815" y="12456"/>
                </a:lnTo>
                <a:lnTo>
                  <a:pt x="23815" y="12456"/>
                </a:lnTo>
                <a:lnTo>
                  <a:pt x="23475" y="12550"/>
                </a:lnTo>
                <a:lnTo>
                  <a:pt x="23135" y="12645"/>
                </a:lnTo>
                <a:lnTo>
                  <a:pt x="22794" y="12739"/>
                </a:lnTo>
                <a:lnTo>
                  <a:pt x="22435" y="12834"/>
                </a:lnTo>
                <a:lnTo>
                  <a:pt x="22435" y="12834"/>
                </a:lnTo>
                <a:lnTo>
                  <a:pt x="21660" y="13004"/>
                </a:lnTo>
                <a:lnTo>
                  <a:pt x="21263" y="13079"/>
                </a:lnTo>
                <a:lnTo>
                  <a:pt x="20866" y="13155"/>
                </a:lnTo>
                <a:lnTo>
                  <a:pt x="20470" y="13193"/>
                </a:lnTo>
                <a:lnTo>
                  <a:pt x="20054" y="13193"/>
                </a:lnTo>
                <a:lnTo>
                  <a:pt x="19865" y="13174"/>
                </a:lnTo>
                <a:lnTo>
                  <a:pt x="19657" y="13155"/>
                </a:lnTo>
                <a:lnTo>
                  <a:pt x="19468" y="13098"/>
                </a:lnTo>
                <a:lnTo>
                  <a:pt x="19279" y="13042"/>
                </a:lnTo>
                <a:lnTo>
                  <a:pt x="19279" y="13042"/>
                </a:lnTo>
                <a:lnTo>
                  <a:pt x="18580" y="12739"/>
                </a:lnTo>
                <a:lnTo>
                  <a:pt x="18220" y="12607"/>
                </a:lnTo>
                <a:lnTo>
                  <a:pt x="17842" y="12494"/>
                </a:lnTo>
                <a:lnTo>
                  <a:pt x="17842" y="12494"/>
                </a:lnTo>
                <a:lnTo>
                  <a:pt x="17370" y="12380"/>
                </a:lnTo>
                <a:lnTo>
                  <a:pt x="17124" y="12342"/>
                </a:lnTo>
                <a:lnTo>
                  <a:pt x="16860" y="12305"/>
                </a:lnTo>
                <a:lnTo>
                  <a:pt x="16614" y="12286"/>
                </a:lnTo>
                <a:lnTo>
                  <a:pt x="16368" y="12286"/>
                </a:lnTo>
                <a:lnTo>
                  <a:pt x="16122" y="12305"/>
                </a:lnTo>
                <a:lnTo>
                  <a:pt x="15877" y="12361"/>
                </a:lnTo>
                <a:lnTo>
                  <a:pt x="15877" y="12361"/>
                </a:lnTo>
                <a:lnTo>
                  <a:pt x="15631" y="12418"/>
                </a:lnTo>
                <a:lnTo>
                  <a:pt x="15385" y="12512"/>
                </a:lnTo>
                <a:lnTo>
                  <a:pt x="14913" y="12701"/>
                </a:lnTo>
                <a:lnTo>
                  <a:pt x="14913" y="12701"/>
                </a:lnTo>
                <a:lnTo>
                  <a:pt x="14157" y="12966"/>
                </a:lnTo>
                <a:lnTo>
                  <a:pt x="13401" y="13231"/>
                </a:lnTo>
                <a:lnTo>
                  <a:pt x="13401" y="13231"/>
                </a:lnTo>
                <a:lnTo>
                  <a:pt x="13023" y="13344"/>
                </a:lnTo>
                <a:lnTo>
                  <a:pt x="12645" y="13457"/>
                </a:lnTo>
                <a:lnTo>
                  <a:pt x="12267" y="13533"/>
                </a:lnTo>
                <a:lnTo>
                  <a:pt x="12078" y="13571"/>
                </a:lnTo>
                <a:lnTo>
                  <a:pt x="11870" y="13590"/>
                </a:lnTo>
                <a:lnTo>
                  <a:pt x="11870" y="13590"/>
                </a:lnTo>
                <a:lnTo>
                  <a:pt x="11567" y="13590"/>
                </a:lnTo>
                <a:lnTo>
                  <a:pt x="11246" y="13552"/>
                </a:lnTo>
                <a:lnTo>
                  <a:pt x="10944" y="13476"/>
                </a:lnTo>
                <a:lnTo>
                  <a:pt x="10641" y="13363"/>
                </a:lnTo>
                <a:lnTo>
                  <a:pt x="10339" y="13231"/>
                </a:lnTo>
                <a:lnTo>
                  <a:pt x="10074" y="13042"/>
                </a:lnTo>
                <a:lnTo>
                  <a:pt x="9829" y="12853"/>
                </a:lnTo>
                <a:lnTo>
                  <a:pt x="9602" y="12626"/>
                </a:lnTo>
                <a:lnTo>
                  <a:pt x="9602" y="12626"/>
                </a:lnTo>
                <a:lnTo>
                  <a:pt x="9318" y="12305"/>
                </a:lnTo>
                <a:lnTo>
                  <a:pt x="9016" y="11983"/>
                </a:lnTo>
                <a:lnTo>
                  <a:pt x="8713" y="11643"/>
                </a:lnTo>
                <a:lnTo>
                  <a:pt x="8600" y="11454"/>
                </a:lnTo>
                <a:lnTo>
                  <a:pt x="8468" y="11265"/>
                </a:lnTo>
                <a:lnTo>
                  <a:pt x="8468" y="11265"/>
                </a:lnTo>
                <a:lnTo>
                  <a:pt x="8411" y="11114"/>
                </a:lnTo>
                <a:lnTo>
                  <a:pt x="8354" y="10963"/>
                </a:lnTo>
                <a:lnTo>
                  <a:pt x="8260" y="10622"/>
                </a:lnTo>
                <a:lnTo>
                  <a:pt x="8260" y="10622"/>
                </a:lnTo>
                <a:lnTo>
                  <a:pt x="8184" y="10301"/>
                </a:lnTo>
                <a:lnTo>
                  <a:pt x="8128" y="9961"/>
                </a:lnTo>
                <a:lnTo>
                  <a:pt x="8128" y="9640"/>
                </a:lnTo>
                <a:lnTo>
                  <a:pt x="8146" y="9469"/>
                </a:lnTo>
                <a:lnTo>
                  <a:pt x="8165" y="9299"/>
                </a:lnTo>
                <a:lnTo>
                  <a:pt x="8165" y="9299"/>
                </a:lnTo>
                <a:lnTo>
                  <a:pt x="8222" y="9073"/>
                </a:lnTo>
                <a:lnTo>
                  <a:pt x="8279" y="8865"/>
                </a:lnTo>
                <a:lnTo>
                  <a:pt x="8430" y="8411"/>
                </a:lnTo>
                <a:lnTo>
                  <a:pt x="8600" y="7976"/>
                </a:lnTo>
                <a:lnTo>
                  <a:pt x="8732" y="7523"/>
                </a:lnTo>
                <a:lnTo>
                  <a:pt x="8789" y="7296"/>
                </a:lnTo>
                <a:lnTo>
                  <a:pt x="8827" y="7069"/>
                </a:lnTo>
                <a:lnTo>
                  <a:pt x="8846" y="6842"/>
                </a:lnTo>
                <a:lnTo>
                  <a:pt x="8827" y="6616"/>
                </a:lnTo>
                <a:lnTo>
                  <a:pt x="8808" y="6408"/>
                </a:lnTo>
                <a:lnTo>
                  <a:pt x="8732" y="6181"/>
                </a:lnTo>
                <a:lnTo>
                  <a:pt x="8638" y="5973"/>
                </a:lnTo>
                <a:lnTo>
                  <a:pt x="8506" y="5765"/>
                </a:lnTo>
                <a:lnTo>
                  <a:pt x="8506" y="5765"/>
                </a:lnTo>
                <a:lnTo>
                  <a:pt x="8411" y="5633"/>
                </a:lnTo>
                <a:lnTo>
                  <a:pt x="8298" y="5519"/>
                </a:lnTo>
                <a:lnTo>
                  <a:pt x="8165" y="5406"/>
                </a:lnTo>
                <a:lnTo>
                  <a:pt x="8033" y="5330"/>
                </a:lnTo>
                <a:lnTo>
                  <a:pt x="8033" y="5330"/>
                </a:lnTo>
                <a:lnTo>
                  <a:pt x="7825" y="5236"/>
                </a:lnTo>
                <a:lnTo>
                  <a:pt x="7636" y="5160"/>
                </a:lnTo>
                <a:lnTo>
                  <a:pt x="7447" y="5066"/>
                </a:lnTo>
                <a:lnTo>
                  <a:pt x="7258" y="4971"/>
                </a:lnTo>
                <a:lnTo>
                  <a:pt x="7258" y="4971"/>
                </a:lnTo>
                <a:lnTo>
                  <a:pt x="7145" y="4877"/>
                </a:lnTo>
                <a:lnTo>
                  <a:pt x="7031" y="4782"/>
                </a:lnTo>
                <a:lnTo>
                  <a:pt x="6937" y="4669"/>
                </a:lnTo>
                <a:lnTo>
                  <a:pt x="6861" y="4555"/>
                </a:lnTo>
                <a:lnTo>
                  <a:pt x="6786" y="4423"/>
                </a:lnTo>
                <a:lnTo>
                  <a:pt x="6729" y="4291"/>
                </a:lnTo>
                <a:lnTo>
                  <a:pt x="6691" y="4158"/>
                </a:lnTo>
                <a:lnTo>
                  <a:pt x="6653" y="4007"/>
                </a:lnTo>
                <a:lnTo>
                  <a:pt x="6653" y="4007"/>
                </a:lnTo>
                <a:lnTo>
                  <a:pt x="6616" y="3516"/>
                </a:lnTo>
                <a:lnTo>
                  <a:pt x="6597" y="3270"/>
                </a:lnTo>
                <a:lnTo>
                  <a:pt x="6559" y="3024"/>
                </a:lnTo>
                <a:lnTo>
                  <a:pt x="6521" y="2911"/>
                </a:lnTo>
                <a:lnTo>
                  <a:pt x="6483" y="2798"/>
                </a:lnTo>
                <a:lnTo>
                  <a:pt x="6427" y="2684"/>
                </a:lnTo>
                <a:lnTo>
                  <a:pt x="6351" y="2590"/>
                </a:lnTo>
                <a:lnTo>
                  <a:pt x="6275" y="2514"/>
                </a:lnTo>
                <a:lnTo>
                  <a:pt x="6181" y="2438"/>
                </a:lnTo>
                <a:lnTo>
                  <a:pt x="6067" y="2382"/>
                </a:lnTo>
                <a:lnTo>
                  <a:pt x="5935" y="2325"/>
                </a:lnTo>
                <a:lnTo>
                  <a:pt x="5935" y="2325"/>
                </a:lnTo>
                <a:lnTo>
                  <a:pt x="5633" y="2268"/>
                </a:lnTo>
                <a:lnTo>
                  <a:pt x="5330" y="2231"/>
                </a:lnTo>
                <a:lnTo>
                  <a:pt x="5028" y="2212"/>
                </a:lnTo>
                <a:lnTo>
                  <a:pt x="4725" y="2212"/>
                </a:lnTo>
                <a:lnTo>
                  <a:pt x="4121" y="2193"/>
                </a:lnTo>
                <a:lnTo>
                  <a:pt x="3799" y="2174"/>
                </a:lnTo>
                <a:lnTo>
                  <a:pt x="3497" y="2117"/>
                </a:lnTo>
                <a:lnTo>
                  <a:pt x="3497" y="2117"/>
                </a:lnTo>
                <a:lnTo>
                  <a:pt x="3270" y="2060"/>
                </a:lnTo>
                <a:lnTo>
                  <a:pt x="3024" y="1947"/>
                </a:lnTo>
                <a:lnTo>
                  <a:pt x="2817" y="1834"/>
                </a:lnTo>
                <a:lnTo>
                  <a:pt x="2590" y="1720"/>
                </a:lnTo>
                <a:lnTo>
                  <a:pt x="2590" y="1720"/>
                </a:lnTo>
                <a:lnTo>
                  <a:pt x="2325" y="1531"/>
                </a:lnTo>
                <a:lnTo>
                  <a:pt x="2061" y="1342"/>
                </a:lnTo>
                <a:lnTo>
                  <a:pt x="1815" y="1115"/>
                </a:lnTo>
                <a:lnTo>
                  <a:pt x="1588" y="889"/>
                </a:lnTo>
                <a:lnTo>
                  <a:pt x="1588" y="889"/>
                </a:lnTo>
                <a:lnTo>
                  <a:pt x="1380" y="719"/>
                </a:lnTo>
                <a:lnTo>
                  <a:pt x="1134" y="586"/>
                </a:lnTo>
                <a:lnTo>
                  <a:pt x="889" y="473"/>
                </a:lnTo>
                <a:lnTo>
                  <a:pt x="624" y="359"/>
                </a:lnTo>
                <a:lnTo>
                  <a:pt x="624" y="359"/>
                </a:lnTo>
                <a:lnTo>
                  <a:pt x="378" y="265"/>
                </a:lnTo>
                <a:lnTo>
                  <a:pt x="378" y="265"/>
                </a:lnTo>
                <a:lnTo>
                  <a:pt x="208" y="208"/>
                </a:lnTo>
                <a:lnTo>
                  <a:pt x="57" y="133"/>
                </a:lnTo>
                <a:lnTo>
                  <a:pt x="57" y="133"/>
                </a:lnTo>
                <a:lnTo>
                  <a:pt x="19" y="114"/>
                </a:lnTo>
                <a:lnTo>
                  <a:pt x="0" y="76"/>
                </a:lnTo>
                <a:lnTo>
                  <a:pt x="0" y="76"/>
                </a:lnTo>
                <a:lnTo>
                  <a:pt x="0" y="19"/>
                </a:lnTo>
                <a:lnTo>
                  <a:pt x="0" y="19"/>
                </a:lnTo>
                <a:lnTo>
                  <a:pt x="19" y="0"/>
                </a:lnTo>
                <a:lnTo>
                  <a:pt x="57" y="0"/>
                </a:lnTo>
                <a:lnTo>
                  <a:pt x="57" y="0"/>
                </a:lnTo>
                <a:lnTo>
                  <a:pt x="76" y="19"/>
                </a:lnTo>
                <a:lnTo>
                  <a:pt x="76" y="38"/>
                </a:lnTo>
                <a:lnTo>
                  <a:pt x="76" y="38"/>
                </a:lnTo>
                <a:lnTo>
                  <a:pt x="227" y="133"/>
                </a:lnTo>
                <a:lnTo>
                  <a:pt x="397" y="189"/>
                </a:lnTo>
                <a:lnTo>
                  <a:pt x="567" y="246"/>
                </a:lnTo>
                <a:lnTo>
                  <a:pt x="737" y="322"/>
                </a:lnTo>
                <a:lnTo>
                  <a:pt x="737" y="322"/>
                </a:lnTo>
                <a:lnTo>
                  <a:pt x="870" y="359"/>
                </a:lnTo>
                <a:lnTo>
                  <a:pt x="54623" y="359"/>
                </a:lnTo>
                <a:lnTo>
                  <a:pt x="54623" y="23437"/>
                </a:lnTo>
                <a:lnTo>
                  <a:pt x="54623" y="23437"/>
                </a:lnTo>
                <a:lnTo>
                  <a:pt x="54793" y="23399"/>
                </a:lnTo>
                <a:lnTo>
                  <a:pt x="54963" y="23361"/>
                </a:lnTo>
                <a:lnTo>
                  <a:pt x="55133" y="23305"/>
                </a:lnTo>
                <a:lnTo>
                  <a:pt x="55284" y="23210"/>
                </a:lnTo>
                <a:lnTo>
                  <a:pt x="55284" y="23210"/>
                </a:lnTo>
                <a:lnTo>
                  <a:pt x="55322" y="23210"/>
                </a:lnTo>
                <a:lnTo>
                  <a:pt x="55341" y="23229"/>
                </a:lnTo>
                <a:lnTo>
                  <a:pt x="55341" y="232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/>
          <p:nvPr/>
        </p:nvSpPr>
        <p:spPr>
          <a:xfrm rot="-5400000">
            <a:off x="-109995" y="4060554"/>
            <a:ext cx="1967771" cy="1922789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1253063" y="1555750"/>
            <a:ext cx="32946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22"/>
          <p:cNvSpPr txBox="1">
            <a:spLocks noGrp="1"/>
          </p:cNvSpPr>
          <p:nvPr>
            <p:ph type="body" idx="2"/>
          </p:nvPr>
        </p:nvSpPr>
        <p:spPr>
          <a:xfrm>
            <a:off x="4596337" y="1555750"/>
            <a:ext cx="32946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22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subTitle" idx="3"/>
          </p:nvPr>
        </p:nvSpPr>
        <p:spPr>
          <a:xfrm>
            <a:off x="720150" y="102450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47" name="Google Shape;547;p22"/>
          <p:cNvGrpSpPr/>
          <p:nvPr/>
        </p:nvGrpSpPr>
        <p:grpSpPr>
          <a:xfrm rot="10800000">
            <a:off x="-731076" y="1009202"/>
            <a:ext cx="1318325" cy="1613175"/>
            <a:chOff x="3020900" y="3793775"/>
            <a:chExt cx="1318325" cy="1613175"/>
          </a:xfrm>
        </p:grpSpPr>
        <p:sp>
          <p:nvSpPr>
            <p:cNvPr id="548" name="Google Shape;548;p22"/>
            <p:cNvSpPr/>
            <p:nvPr/>
          </p:nvSpPr>
          <p:spPr>
            <a:xfrm>
              <a:off x="3663500" y="3929375"/>
              <a:ext cx="170150" cy="179600"/>
            </a:xfrm>
            <a:custGeom>
              <a:avLst/>
              <a:gdLst/>
              <a:ahLst/>
              <a:cxnLst/>
              <a:rect l="l" t="t" r="r" b="b"/>
              <a:pathLst>
                <a:path w="6806" h="7184" extrusionOk="0">
                  <a:moveTo>
                    <a:pt x="6503" y="2496"/>
                  </a:moveTo>
                  <a:lnTo>
                    <a:pt x="6503" y="2496"/>
                  </a:lnTo>
                  <a:lnTo>
                    <a:pt x="6597" y="2722"/>
                  </a:lnTo>
                  <a:lnTo>
                    <a:pt x="6673" y="2949"/>
                  </a:lnTo>
                  <a:lnTo>
                    <a:pt x="6748" y="3195"/>
                  </a:lnTo>
                  <a:lnTo>
                    <a:pt x="6786" y="3422"/>
                  </a:lnTo>
                  <a:lnTo>
                    <a:pt x="6805" y="3649"/>
                  </a:lnTo>
                  <a:lnTo>
                    <a:pt x="6805" y="3875"/>
                  </a:lnTo>
                  <a:lnTo>
                    <a:pt x="6805" y="4102"/>
                  </a:lnTo>
                  <a:lnTo>
                    <a:pt x="6767" y="4310"/>
                  </a:lnTo>
                  <a:lnTo>
                    <a:pt x="6729" y="4518"/>
                  </a:lnTo>
                  <a:lnTo>
                    <a:pt x="6673" y="4726"/>
                  </a:lnTo>
                  <a:lnTo>
                    <a:pt x="6597" y="4934"/>
                  </a:lnTo>
                  <a:lnTo>
                    <a:pt x="6503" y="5123"/>
                  </a:lnTo>
                  <a:lnTo>
                    <a:pt x="6408" y="5312"/>
                  </a:lnTo>
                  <a:lnTo>
                    <a:pt x="6295" y="5501"/>
                  </a:lnTo>
                  <a:lnTo>
                    <a:pt x="6162" y="5671"/>
                  </a:lnTo>
                  <a:lnTo>
                    <a:pt x="6030" y="5841"/>
                  </a:lnTo>
                  <a:lnTo>
                    <a:pt x="5898" y="5992"/>
                  </a:lnTo>
                  <a:lnTo>
                    <a:pt x="5728" y="6162"/>
                  </a:lnTo>
                  <a:lnTo>
                    <a:pt x="5558" y="6295"/>
                  </a:lnTo>
                  <a:lnTo>
                    <a:pt x="5387" y="6427"/>
                  </a:lnTo>
                  <a:lnTo>
                    <a:pt x="5198" y="6559"/>
                  </a:lnTo>
                  <a:lnTo>
                    <a:pt x="5009" y="6673"/>
                  </a:lnTo>
                  <a:lnTo>
                    <a:pt x="4820" y="6767"/>
                  </a:lnTo>
                  <a:lnTo>
                    <a:pt x="4613" y="6862"/>
                  </a:lnTo>
                  <a:lnTo>
                    <a:pt x="4405" y="6956"/>
                  </a:lnTo>
                  <a:lnTo>
                    <a:pt x="4178" y="7013"/>
                  </a:lnTo>
                  <a:lnTo>
                    <a:pt x="3970" y="7089"/>
                  </a:lnTo>
                  <a:lnTo>
                    <a:pt x="3743" y="7126"/>
                  </a:lnTo>
                  <a:lnTo>
                    <a:pt x="3497" y="7164"/>
                  </a:lnTo>
                  <a:lnTo>
                    <a:pt x="3271" y="7183"/>
                  </a:lnTo>
                  <a:lnTo>
                    <a:pt x="3044" y="7183"/>
                  </a:lnTo>
                  <a:lnTo>
                    <a:pt x="2798" y="7183"/>
                  </a:lnTo>
                  <a:lnTo>
                    <a:pt x="2798" y="7183"/>
                  </a:lnTo>
                  <a:lnTo>
                    <a:pt x="2477" y="7145"/>
                  </a:lnTo>
                  <a:lnTo>
                    <a:pt x="2193" y="7089"/>
                  </a:lnTo>
                  <a:lnTo>
                    <a:pt x="1929" y="7032"/>
                  </a:lnTo>
                  <a:lnTo>
                    <a:pt x="1683" y="6975"/>
                  </a:lnTo>
                  <a:lnTo>
                    <a:pt x="1456" y="6900"/>
                  </a:lnTo>
                  <a:lnTo>
                    <a:pt x="1248" y="6805"/>
                  </a:lnTo>
                  <a:lnTo>
                    <a:pt x="1059" y="6711"/>
                  </a:lnTo>
                  <a:lnTo>
                    <a:pt x="889" y="6616"/>
                  </a:lnTo>
                  <a:lnTo>
                    <a:pt x="738" y="6503"/>
                  </a:lnTo>
                  <a:lnTo>
                    <a:pt x="587" y="6389"/>
                  </a:lnTo>
                  <a:lnTo>
                    <a:pt x="473" y="6257"/>
                  </a:lnTo>
                  <a:lnTo>
                    <a:pt x="360" y="6125"/>
                  </a:lnTo>
                  <a:lnTo>
                    <a:pt x="284" y="5973"/>
                  </a:lnTo>
                  <a:lnTo>
                    <a:pt x="209" y="5822"/>
                  </a:lnTo>
                  <a:lnTo>
                    <a:pt x="133" y="5671"/>
                  </a:lnTo>
                  <a:lnTo>
                    <a:pt x="76" y="5501"/>
                  </a:lnTo>
                  <a:lnTo>
                    <a:pt x="39" y="5331"/>
                  </a:lnTo>
                  <a:lnTo>
                    <a:pt x="20" y="5142"/>
                  </a:lnTo>
                  <a:lnTo>
                    <a:pt x="1" y="4764"/>
                  </a:lnTo>
                  <a:lnTo>
                    <a:pt x="1" y="4367"/>
                  </a:lnTo>
                  <a:lnTo>
                    <a:pt x="39" y="3951"/>
                  </a:lnTo>
                  <a:lnTo>
                    <a:pt x="114" y="3516"/>
                  </a:lnTo>
                  <a:lnTo>
                    <a:pt x="209" y="3063"/>
                  </a:lnTo>
                  <a:lnTo>
                    <a:pt x="417" y="2099"/>
                  </a:lnTo>
                  <a:lnTo>
                    <a:pt x="417" y="2099"/>
                  </a:lnTo>
                  <a:lnTo>
                    <a:pt x="492" y="1910"/>
                  </a:lnTo>
                  <a:lnTo>
                    <a:pt x="587" y="1721"/>
                  </a:lnTo>
                  <a:lnTo>
                    <a:pt x="700" y="1532"/>
                  </a:lnTo>
                  <a:lnTo>
                    <a:pt x="832" y="1381"/>
                  </a:lnTo>
                  <a:lnTo>
                    <a:pt x="984" y="1229"/>
                  </a:lnTo>
                  <a:lnTo>
                    <a:pt x="1135" y="1078"/>
                  </a:lnTo>
                  <a:lnTo>
                    <a:pt x="1305" y="946"/>
                  </a:lnTo>
                  <a:lnTo>
                    <a:pt x="1475" y="832"/>
                  </a:lnTo>
                  <a:lnTo>
                    <a:pt x="1475" y="832"/>
                  </a:lnTo>
                  <a:lnTo>
                    <a:pt x="1910" y="549"/>
                  </a:lnTo>
                  <a:lnTo>
                    <a:pt x="2231" y="379"/>
                  </a:lnTo>
                  <a:lnTo>
                    <a:pt x="2590" y="209"/>
                  </a:lnTo>
                  <a:lnTo>
                    <a:pt x="2930" y="76"/>
                  </a:lnTo>
                  <a:lnTo>
                    <a:pt x="3082" y="20"/>
                  </a:lnTo>
                  <a:lnTo>
                    <a:pt x="3233" y="1"/>
                  </a:lnTo>
                  <a:lnTo>
                    <a:pt x="3346" y="1"/>
                  </a:lnTo>
                  <a:lnTo>
                    <a:pt x="3441" y="39"/>
                  </a:lnTo>
                  <a:lnTo>
                    <a:pt x="3479" y="58"/>
                  </a:lnTo>
                  <a:lnTo>
                    <a:pt x="3516" y="95"/>
                  </a:lnTo>
                  <a:lnTo>
                    <a:pt x="3535" y="152"/>
                  </a:lnTo>
                  <a:lnTo>
                    <a:pt x="3554" y="209"/>
                  </a:lnTo>
                  <a:lnTo>
                    <a:pt x="3554" y="209"/>
                  </a:lnTo>
                  <a:lnTo>
                    <a:pt x="3800" y="209"/>
                  </a:lnTo>
                  <a:lnTo>
                    <a:pt x="4046" y="247"/>
                  </a:lnTo>
                  <a:lnTo>
                    <a:pt x="4291" y="303"/>
                  </a:lnTo>
                  <a:lnTo>
                    <a:pt x="4518" y="398"/>
                  </a:lnTo>
                  <a:lnTo>
                    <a:pt x="4745" y="492"/>
                  </a:lnTo>
                  <a:lnTo>
                    <a:pt x="4972" y="606"/>
                  </a:lnTo>
                  <a:lnTo>
                    <a:pt x="5161" y="738"/>
                  </a:lnTo>
                  <a:lnTo>
                    <a:pt x="5369" y="889"/>
                  </a:lnTo>
                  <a:lnTo>
                    <a:pt x="5539" y="1040"/>
                  </a:lnTo>
                  <a:lnTo>
                    <a:pt x="5709" y="1229"/>
                  </a:lnTo>
                  <a:lnTo>
                    <a:pt x="5879" y="1418"/>
                  </a:lnTo>
                  <a:lnTo>
                    <a:pt x="6030" y="1607"/>
                  </a:lnTo>
                  <a:lnTo>
                    <a:pt x="6162" y="1815"/>
                  </a:lnTo>
                  <a:lnTo>
                    <a:pt x="6295" y="2042"/>
                  </a:lnTo>
                  <a:lnTo>
                    <a:pt x="6408" y="2250"/>
                  </a:lnTo>
                  <a:lnTo>
                    <a:pt x="6503" y="2496"/>
                  </a:lnTo>
                  <a:lnTo>
                    <a:pt x="6503" y="24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020900" y="3875525"/>
              <a:ext cx="1240350" cy="1409050"/>
            </a:xfrm>
            <a:custGeom>
              <a:avLst/>
              <a:gdLst/>
              <a:ahLst/>
              <a:cxnLst/>
              <a:rect l="l" t="t" r="r" b="b"/>
              <a:pathLst>
                <a:path w="49614" h="56362" extrusionOk="0">
                  <a:moveTo>
                    <a:pt x="29939" y="44700"/>
                  </a:moveTo>
                  <a:lnTo>
                    <a:pt x="29939" y="44700"/>
                  </a:lnTo>
                  <a:lnTo>
                    <a:pt x="29976" y="44813"/>
                  </a:lnTo>
                  <a:lnTo>
                    <a:pt x="30014" y="44927"/>
                  </a:lnTo>
                  <a:lnTo>
                    <a:pt x="30033" y="45040"/>
                  </a:lnTo>
                  <a:lnTo>
                    <a:pt x="30033" y="45153"/>
                  </a:lnTo>
                  <a:lnTo>
                    <a:pt x="30014" y="45248"/>
                  </a:lnTo>
                  <a:lnTo>
                    <a:pt x="29976" y="45361"/>
                  </a:lnTo>
                  <a:lnTo>
                    <a:pt x="29920" y="45456"/>
                  </a:lnTo>
                  <a:lnTo>
                    <a:pt x="29844" y="45569"/>
                  </a:lnTo>
                  <a:lnTo>
                    <a:pt x="29844" y="45569"/>
                  </a:lnTo>
                  <a:lnTo>
                    <a:pt x="29731" y="45702"/>
                  </a:lnTo>
                  <a:lnTo>
                    <a:pt x="29617" y="45796"/>
                  </a:lnTo>
                  <a:lnTo>
                    <a:pt x="29466" y="45891"/>
                  </a:lnTo>
                  <a:lnTo>
                    <a:pt x="29315" y="45966"/>
                  </a:lnTo>
                  <a:lnTo>
                    <a:pt x="28994" y="46080"/>
                  </a:lnTo>
                  <a:lnTo>
                    <a:pt x="28672" y="46174"/>
                  </a:lnTo>
                  <a:lnTo>
                    <a:pt x="28672" y="46174"/>
                  </a:lnTo>
                  <a:lnTo>
                    <a:pt x="28256" y="46325"/>
                  </a:lnTo>
                  <a:lnTo>
                    <a:pt x="27841" y="46495"/>
                  </a:lnTo>
                  <a:lnTo>
                    <a:pt x="27444" y="46666"/>
                  </a:lnTo>
                  <a:lnTo>
                    <a:pt x="27028" y="46855"/>
                  </a:lnTo>
                  <a:lnTo>
                    <a:pt x="27028" y="46855"/>
                  </a:lnTo>
                  <a:lnTo>
                    <a:pt x="26763" y="46968"/>
                  </a:lnTo>
                  <a:lnTo>
                    <a:pt x="26499" y="47062"/>
                  </a:lnTo>
                  <a:lnTo>
                    <a:pt x="26215" y="47138"/>
                  </a:lnTo>
                  <a:lnTo>
                    <a:pt x="26083" y="47138"/>
                  </a:lnTo>
                  <a:lnTo>
                    <a:pt x="25932" y="47157"/>
                  </a:lnTo>
                  <a:lnTo>
                    <a:pt x="25932" y="47157"/>
                  </a:lnTo>
                  <a:lnTo>
                    <a:pt x="25856" y="47138"/>
                  </a:lnTo>
                  <a:lnTo>
                    <a:pt x="25780" y="47100"/>
                  </a:lnTo>
                  <a:lnTo>
                    <a:pt x="25724" y="47044"/>
                  </a:lnTo>
                  <a:lnTo>
                    <a:pt x="25667" y="46987"/>
                  </a:lnTo>
                  <a:lnTo>
                    <a:pt x="25667" y="46987"/>
                  </a:lnTo>
                  <a:lnTo>
                    <a:pt x="25459" y="46741"/>
                  </a:lnTo>
                  <a:lnTo>
                    <a:pt x="25270" y="46458"/>
                  </a:lnTo>
                  <a:lnTo>
                    <a:pt x="25100" y="46174"/>
                  </a:lnTo>
                  <a:lnTo>
                    <a:pt x="24949" y="45891"/>
                  </a:lnTo>
                  <a:lnTo>
                    <a:pt x="24949" y="45891"/>
                  </a:lnTo>
                  <a:lnTo>
                    <a:pt x="24835" y="45588"/>
                  </a:lnTo>
                  <a:lnTo>
                    <a:pt x="24722" y="45305"/>
                  </a:lnTo>
                  <a:lnTo>
                    <a:pt x="24628" y="45002"/>
                  </a:lnTo>
                  <a:lnTo>
                    <a:pt x="24571" y="44700"/>
                  </a:lnTo>
                  <a:lnTo>
                    <a:pt x="24571" y="44700"/>
                  </a:lnTo>
                  <a:lnTo>
                    <a:pt x="24552" y="44511"/>
                  </a:lnTo>
                  <a:lnTo>
                    <a:pt x="24552" y="44303"/>
                  </a:lnTo>
                  <a:lnTo>
                    <a:pt x="24571" y="44114"/>
                  </a:lnTo>
                  <a:lnTo>
                    <a:pt x="24590" y="43925"/>
                  </a:lnTo>
                  <a:lnTo>
                    <a:pt x="24628" y="43717"/>
                  </a:lnTo>
                  <a:lnTo>
                    <a:pt x="24684" y="43547"/>
                  </a:lnTo>
                  <a:lnTo>
                    <a:pt x="24760" y="43358"/>
                  </a:lnTo>
                  <a:lnTo>
                    <a:pt x="24854" y="43188"/>
                  </a:lnTo>
                  <a:lnTo>
                    <a:pt x="24854" y="43188"/>
                  </a:lnTo>
                  <a:lnTo>
                    <a:pt x="25081" y="42810"/>
                  </a:lnTo>
                  <a:lnTo>
                    <a:pt x="25327" y="42451"/>
                  </a:lnTo>
                  <a:lnTo>
                    <a:pt x="25610" y="42111"/>
                  </a:lnTo>
                  <a:lnTo>
                    <a:pt x="25894" y="41789"/>
                  </a:lnTo>
                  <a:lnTo>
                    <a:pt x="25894" y="41789"/>
                  </a:lnTo>
                  <a:lnTo>
                    <a:pt x="26215" y="41430"/>
                  </a:lnTo>
                  <a:lnTo>
                    <a:pt x="26536" y="41071"/>
                  </a:lnTo>
                  <a:lnTo>
                    <a:pt x="26839" y="40731"/>
                  </a:lnTo>
                  <a:lnTo>
                    <a:pt x="27179" y="40372"/>
                  </a:lnTo>
                  <a:lnTo>
                    <a:pt x="27179" y="40372"/>
                  </a:lnTo>
                  <a:lnTo>
                    <a:pt x="26971" y="40296"/>
                  </a:lnTo>
                  <a:lnTo>
                    <a:pt x="26971" y="40296"/>
                  </a:lnTo>
                  <a:lnTo>
                    <a:pt x="26952" y="40277"/>
                  </a:lnTo>
                  <a:lnTo>
                    <a:pt x="26952" y="40239"/>
                  </a:lnTo>
                  <a:lnTo>
                    <a:pt x="26952" y="40239"/>
                  </a:lnTo>
                  <a:lnTo>
                    <a:pt x="26952" y="40220"/>
                  </a:lnTo>
                  <a:lnTo>
                    <a:pt x="26990" y="40220"/>
                  </a:lnTo>
                  <a:lnTo>
                    <a:pt x="27085" y="40239"/>
                  </a:lnTo>
                  <a:lnTo>
                    <a:pt x="27236" y="40315"/>
                  </a:lnTo>
                  <a:lnTo>
                    <a:pt x="27236" y="40315"/>
                  </a:lnTo>
                  <a:lnTo>
                    <a:pt x="27255" y="40315"/>
                  </a:lnTo>
                  <a:lnTo>
                    <a:pt x="27274" y="40334"/>
                  </a:lnTo>
                  <a:lnTo>
                    <a:pt x="27274" y="40334"/>
                  </a:lnTo>
                  <a:lnTo>
                    <a:pt x="27292" y="40353"/>
                  </a:lnTo>
                  <a:lnTo>
                    <a:pt x="27292" y="40353"/>
                  </a:lnTo>
                  <a:lnTo>
                    <a:pt x="27406" y="40447"/>
                  </a:lnTo>
                  <a:lnTo>
                    <a:pt x="27500" y="40542"/>
                  </a:lnTo>
                  <a:lnTo>
                    <a:pt x="27576" y="40636"/>
                  </a:lnTo>
                  <a:lnTo>
                    <a:pt x="27652" y="40750"/>
                  </a:lnTo>
                  <a:lnTo>
                    <a:pt x="27765" y="40976"/>
                  </a:lnTo>
                  <a:lnTo>
                    <a:pt x="27841" y="41241"/>
                  </a:lnTo>
                  <a:lnTo>
                    <a:pt x="27897" y="41506"/>
                  </a:lnTo>
                  <a:lnTo>
                    <a:pt x="27954" y="41770"/>
                  </a:lnTo>
                  <a:lnTo>
                    <a:pt x="27992" y="42035"/>
                  </a:lnTo>
                  <a:lnTo>
                    <a:pt x="28049" y="42300"/>
                  </a:lnTo>
                  <a:lnTo>
                    <a:pt x="28049" y="42300"/>
                  </a:lnTo>
                  <a:lnTo>
                    <a:pt x="28105" y="42507"/>
                  </a:lnTo>
                  <a:lnTo>
                    <a:pt x="28200" y="42696"/>
                  </a:lnTo>
                  <a:lnTo>
                    <a:pt x="28313" y="42885"/>
                  </a:lnTo>
                  <a:lnTo>
                    <a:pt x="28445" y="43056"/>
                  </a:lnTo>
                  <a:lnTo>
                    <a:pt x="28597" y="43207"/>
                  </a:lnTo>
                  <a:lnTo>
                    <a:pt x="28748" y="43358"/>
                  </a:lnTo>
                  <a:lnTo>
                    <a:pt x="29069" y="43660"/>
                  </a:lnTo>
                  <a:lnTo>
                    <a:pt x="29069" y="43660"/>
                  </a:lnTo>
                  <a:lnTo>
                    <a:pt x="29315" y="43906"/>
                  </a:lnTo>
                  <a:lnTo>
                    <a:pt x="29561" y="44152"/>
                  </a:lnTo>
                  <a:lnTo>
                    <a:pt x="29655" y="44265"/>
                  </a:lnTo>
                  <a:lnTo>
                    <a:pt x="29768" y="44416"/>
                  </a:lnTo>
                  <a:lnTo>
                    <a:pt x="29863" y="44549"/>
                  </a:lnTo>
                  <a:lnTo>
                    <a:pt x="29939" y="44700"/>
                  </a:lnTo>
                  <a:lnTo>
                    <a:pt x="29939" y="44700"/>
                  </a:lnTo>
                  <a:close/>
                  <a:moveTo>
                    <a:pt x="41071" y="40391"/>
                  </a:moveTo>
                  <a:lnTo>
                    <a:pt x="41071" y="40391"/>
                  </a:lnTo>
                  <a:lnTo>
                    <a:pt x="41109" y="40712"/>
                  </a:lnTo>
                  <a:lnTo>
                    <a:pt x="41109" y="40863"/>
                  </a:lnTo>
                  <a:lnTo>
                    <a:pt x="41090" y="41033"/>
                  </a:lnTo>
                  <a:lnTo>
                    <a:pt x="41071" y="41184"/>
                  </a:lnTo>
                  <a:lnTo>
                    <a:pt x="41014" y="41336"/>
                  </a:lnTo>
                  <a:lnTo>
                    <a:pt x="40958" y="41487"/>
                  </a:lnTo>
                  <a:lnTo>
                    <a:pt x="40882" y="41619"/>
                  </a:lnTo>
                  <a:lnTo>
                    <a:pt x="40882" y="41619"/>
                  </a:lnTo>
                  <a:lnTo>
                    <a:pt x="40731" y="41884"/>
                  </a:lnTo>
                  <a:lnTo>
                    <a:pt x="40561" y="42129"/>
                  </a:lnTo>
                  <a:lnTo>
                    <a:pt x="40561" y="42129"/>
                  </a:lnTo>
                  <a:lnTo>
                    <a:pt x="40485" y="42224"/>
                  </a:lnTo>
                  <a:lnTo>
                    <a:pt x="40391" y="42300"/>
                  </a:lnTo>
                  <a:lnTo>
                    <a:pt x="40277" y="42337"/>
                  </a:lnTo>
                  <a:lnTo>
                    <a:pt x="40145" y="42337"/>
                  </a:lnTo>
                  <a:lnTo>
                    <a:pt x="40145" y="42337"/>
                  </a:lnTo>
                  <a:lnTo>
                    <a:pt x="39975" y="42318"/>
                  </a:lnTo>
                  <a:lnTo>
                    <a:pt x="39805" y="42281"/>
                  </a:lnTo>
                  <a:lnTo>
                    <a:pt x="39653" y="42224"/>
                  </a:lnTo>
                  <a:lnTo>
                    <a:pt x="39483" y="42148"/>
                  </a:lnTo>
                  <a:lnTo>
                    <a:pt x="39332" y="42054"/>
                  </a:lnTo>
                  <a:lnTo>
                    <a:pt x="39200" y="41940"/>
                  </a:lnTo>
                  <a:lnTo>
                    <a:pt x="39067" y="41827"/>
                  </a:lnTo>
                  <a:lnTo>
                    <a:pt x="38954" y="41714"/>
                  </a:lnTo>
                  <a:lnTo>
                    <a:pt x="38954" y="41714"/>
                  </a:lnTo>
                  <a:lnTo>
                    <a:pt x="38822" y="41487"/>
                  </a:lnTo>
                  <a:lnTo>
                    <a:pt x="38689" y="41260"/>
                  </a:lnTo>
                  <a:lnTo>
                    <a:pt x="38652" y="41147"/>
                  </a:lnTo>
                  <a:lnTo>
                    <a:pt x="38614" y="41014"/>
                  </a:lnTo>
                  <a:lnTo>
                    <a:pt x="38576" y="40882"/>
                  </a:lnTo>
                  <a:lnTo>
                    <a:pt x="38576" y="40769"/>
                  </a:lnTo>
                  <a:lnTo>
                    <a:pt x="38576" y="40769"/>
                  </a:lnTo>
                  <a:lnTo>
                    <a:pt x="38576" y="40655"/>
                  </a:lnTo>
                  <a:lnTo>
                    <a:pt x="38595" y="40561"/>
                  </a:lnTo>
                  <a:lnTo>
                    <a:pt x="38652" y="40353"/>
                  </a:lnTo>
                  <a:lnTo>
                    <a:pt x="38822" y="39975"/>
                  </a:lnTo>
                  <a:lnTo>
                    <a:pt x="38822" y="39975"/>
                  </a:lnTo>
                  <a:lnTo>
                    <a:pt x="38992" y="39559"/>
                  </a:lnTo>
                  <a:lnTo>
                    <a:pt x="39067" y="39370"/>
                  </a:lnTo>
                  <a:lnTo>
                    <a:pt x="39181" y="39219"/>
                  </a:lnTo>
                  <a:lnTo>
                    <a:pt x="39294" y="39068"/>
                  </a:lnTo>
                  <a:lnTo>
                    <a:pt x="39446" y="38935"/>
                  </a:lnTo>
                  <a:lnTo>
                    <a:pt x="39616" y="38822"/>
                  </a:lnTo>
                  <a:lnTo>
                    <a:pt x="39842" y="38708"/>
                  </a:lnTo>
                  <a:lnTo>
                    <a:pt x="39842" y="38708"/>
                  </a:lnTo>
                  <a:lnTo>
                    <a:pt x="40296" y="38519"/>
                  </a:lnTo>
                  <a:lnTo>
                    <a:pt x="40296" y="38519"/>
                  </a:lnTo>
                  <a:lnTo>
                    <a:pt x="40315" y="38519"/>
                  </a:lnTo>
                  <a:lnTo>
                    <a:pt x="40334" y="38538"/>
                  </a:lnTo>
                  <a:lnTo>
                    <a:pt x="40334" y="38538"/>
                  </a:lnTo>
                  <a:lnTo>
                    <a:pt x="40334" y="38557"/>
                  </a:lnTo>
                  <a:lnTo>
                    <a:pt x="40334" y="38576"/>
                  </a:lnTo>
                  <a:lnTo>
                    <a:pt x="40277" y="38595"/>
                  </a:lnTo>
                  <a:lnTo>
                    <a:pt x="40277" y="38595"/>
                  </a:lnTo>
                  <a:lnTo>
                    <a:pt x="40428" y="38803"/>
                  </a:lnTo>
                  <a:lnTo>
                    <a:pt x="40561" y="39011"/>
                  </a:lnTo>
                  <a:lnTo>
                    <a:pt x="40674" y="39219"/>
                  </a:lnTo>
                  <a:lnTo>
                    <a:pt x="40787" y="39446"/>
                  </a:lnTo>
                  <a:lnTo>
                    <a:pt x="40882" y="39672"/>
                  </a:lnTo>
                  <a:lnTo>
                    <a:pt x="40976" y="39918"/>
                  </a:lnTo>
                  <a:lnTo>
                    <a:pt x="41033" y="40145"/>
                  </a:lnTo>
                  <a:lnTo>
                    <a:pt x="41071" y="40391"/>
                  </a:lnTo>
                  <a:lnTo>
                    <a:pt x="41071" y="40391"/>
                  </a:lnTo>
                  <a:close/>
                  <a:moveTo>
                    <a:pt x="48593" y="51958"/>
                  </a:moveTo>
                  <a:lnTo>
                    <a:pt x="48593" y="51958"/>
                  </a:lnTo>
                  <a:lnTo>
                    <a:pt x="48763" y="52052"/>
                  </a:lnTo>
                  <a:lnTo>
                    <a:pt x="48952" y="52128"/>
                  </a:lnTo>
                  <a:lnTo>
                    <a:pt x="49141" y="52203"/>
                  </a:lnTo>
                  <a:lnTo>
                    <a:pt x="49312" y="52298"/>
                  </a:lnTo>
                  <a:lnTo>
                    <a:pt x="49444" y="52392"/>
                  </a:lnTo>
                  <a:lnTo>
                    <a:pt x="49501" y="52468"/>
                  </a:lnTo>
                  <a:lnTo>
                    <a:pt x="49557" y="52525"/>
                  </a:lnTo>
                  <a:lnTo>
                    <a:pt x="49595" y="52619"/>
                  </a:lnTo>
                  <a:lnTo>
                    <a:pt x="49614" y="52695"/>
                  </a:lnTo>
                  <a:lnTo>
                    <a:pt x="49614" y="52808"/>
                  </a:lnTo>
                  <a:lnTo>
                    <a:pt x="49614" y="52922"/>
                  </a:lnTo>
                  <a:lnTo>
                    <a:pt x="49614" y="52922"/>
                  </a:lnTo>
                  <a:lnTo>
                    <a:pt x="49557" y="53186"/>
                  </a:lnTo>
                  <a:lnTo>
                    <a:pt x="49463" y="53451"/>
                  </a:lnTo>
                  <a:lnTo>
                    <a:pt x="49293" y="53961"/>
                  </a:lnTo>
                  <a:lnTo>
                    <a:pt x="49293" y="53961"/>
                  </a:lnTo>
                  <a:lnTo>
                    <a:pt x="49160" y="54301"/>
                  </a:lnTo>
                  <a:lnTo>
                    <a:pt x="49085" y="54490"/>
                  </a:lnTo>
                  <a:lnTo>
                    <a:pt x="49009" y="54698"/>
                  </a:lnTo>
                  <a:lnTo>
                    <a:pt x="48896" y="54887"/>
                  </a:lnTo>
                  <a:lnTo>
                    <a:pt x="48782" y="55057"/>
                  </a:lnTo>
                  <a:lnTo>
                    <a:pt x="48726" y="55114"/>
                  </a:lnTo>
                  <a:lnTo>
                    <a:pt x="48650" y="55171"/>
                  </a:lnTo>
                  <a:lnTo>
                    <a:pt x="48574" y="55190"/>
                  </a:lnTo>
                  <a:lnTo>
                    <a:pt x="48499" y="55209"/>
                  </a:lnTo>
                  <a:lnTo>
                    <a:pt x="48499" y="55209"/>
                  </a:lnTo>
                  <a:lnTo>
                    <a:pt x="48442" y="55190"/>
                  </a:lnTo>
                  <a:lnTo>
                    <a:pt x="48367" y="55171"/>
                  </a:lnTo>
                  <a:lnTo>
                    <a:pt x="48310" y="55114"/>
                  </a:lnTo>
                  <a:lnTo>
                    <a:pt x="48234" y="55057"/>
                  </a:lnTo>
                  <a:lnTo>
                    <a:pt x="48102" y="54906"/>
                  </a:lnTo>
                  <a:lnTo>
                    <a:pt x="47970" y="54736"/>
                  </a:lnTo>
                  <a:lnTo>
                    <a:pt x="47743" y="54358"/>
                  </a:lnTo>
                  <a:lnTo>
                    <a:pt x="47629" y="54207"/>
                  </a:lnTo>
                  <a:lnTo>
                    <a:pt x="47535" y="54075"/>
                  </a:lnTo>
                  <a:lnTo>
                    <a:pt x="47535" y="54075"/>
                  </a:lnTo>
                  <a:lnTo>
                    <a:pt x="47270" y="53753"/>
                  </a:lnTo>
                  <a:lnTo>
                    <a:pt x="47006" y="53451"/>
                  </a:lnTo>
                  <a:lnTo>
                    <a:pt x="46439" y="52846"/>
                  </a:lnTo>
                  <a:lnTo>
                    <a:pt x="46439" y="52846"/>
                  </a:lnTo>
                  <a:lnTo>
                    <a:pt x="46250" y="52676"/>
                  </a:lnTo>
                  <a:lnTo>
                    <a:pt x="46250" y="52676"/>
                  </a:lnTo>
                  <a:lnTo>
                    <a:pt x="46080" y="52581"/>
                  </a:lnTo>
                  <a:lnTo>
                    <a:pt x="45891" y="52525"/>
                  </a:lnTo>
                  <a:lnTo>
                    <a:pt x="45891" y="52525"/>
                  </a:lnTo>
                  <a:lnTo>
                    <a:pt x="45872" y="52544"/>
                  </a:lnTo>
                  <a:lnTo>
                    <a:pt x="45872" y="52544"/>
                  </a:lnTo>
                  <a:lnTo>
                    <a:pt x="45853" y="52562"/>
                  </a:lnTo>
                  <a:lnTo>
                    <a:pt x="45834" y="52562"/>
                  </a:lnTo>
                  <a:lnTo>
                    <a:pt x="45815" y="52562"/>
                  </a:lnTo>
                  <a:lnTo>
                    <a:pt x="45796" y="52525"/>
                  </a:lnTo>
                  <a:lnTo>
                    <a:pt x="45796" y="52525"/>
                  </a:lnTo>
                  <a:lnTo>
                    <a:pt x="45815" y="52487"/>
                  </a:lnTo>
                  <a:lnTo>
                    <a:pt x="45815" y="52487"/>
                  </a:lnTo>
                  <a:lnTo>
                    <a:pt x="45834" y="52449"/>
                  </a:lnTo>
                  <a:lnTo>
                    <a:pt x="45834" y="52449"/>
                  </a:lnTo>
                  <a:lnTo>
                    <a:pt x="45966" y="52355"/>
                  </a:lnTo>
                  <a:lnTo>
                    <a:pt x="46098" y="52260"/>
                  </a:lnTo>
                  <a:lnTo>
                    <a:pt x="46098" y="52260"/>
                  </a:lnTo>
                  <a:lnTo>
                    <a:pt x="46476" y="52014"/>
                  </a:lnTo>
                  <a:lnTo>
                    <a:pt x="46892" y="51788"/>
                  </a:lnTo>
                  <a:lnTo>
                    <a:pt x="46892" y="51788"/>
                  </a:lnTo>
                  <a:lnTo>
                    <a:pt x="47176" y="51655"/>
                  </a:lnTo>
                  <a:lnTo>
                    <a:pt x="47403" y="51561"/>
                  </a:lnTo>
                  <a:lnTo>
                    <a:pt x="47611" y="51542"/>
                  </a:lnTo>
                  <a:lnTo>
                    <a:pt x="47686" y="51542"/>
                  </a:lnTo>
                  <a:lnTo>
                    <a:pt x="47781" y="51561"/>
                  </a:lnTo>
                  <a:lnTo>
                    <a:pt x="47932" y="51617"/>
                  </a:lnTo>
                  <a:lnTo>
                    <a:pt x="48121" y="51693"/>
                  </a:lnTo>
                  <a:lnTo>
                    <a:pt x="48593" y="51958"/>
                  </a:lnTo>
                  <a:lnTo>
                    <a:pt x="48593" y="51958"/>
                  </a:lnTo>
                  <a:close/>
                  <a:moveTo>
                    <a:pt x="9507" y="53961"/>
                  </a:moveTo>
                  <a:lnTo>
                    <a:pt x="9507" y="53961"/>
                  </a:lnTo>
                  <a:lnTo>
                    <a:pt x="9583" y="54301"/>
                  </a:lnTo>
                  <a:lnTo>
                    <a:pt x="9639" y="54642"/>
                  </a:lnTo>
                  <a:lnTo>
                    <a:pt x="9658" y="55001"/>
                  </a:lnTo>
                  <a:lnTo>
                    <a:pt x="9658" y="55341"/>
                  </a:lnTo>
                  <a:lnTo>
                    <a:pt x="9658" y="55341"/>
                  </a:lnTo>
                  <a:lnTo>
                    <a:pt x="9639" y="55511"/>
                  </a:lnTo>
                  <a:lnTo>
                    <a:pt x="9621" y="55681"/>
                  </a:lnTo>
                  <a:lnTo>
                    <a:pt x="9564" y="55832"/>
                  </a:lnTo>
                  <a:lnTo>
                    <a:pt x="9507" y="56002"/>
                  </a:lnTo>
                  <a:lnTo>
                    <a:pt x="9507" y="56002"/>
                  </a:lnTo>
                  <a:lnTo>
                    <a:pt x="9432" y="56059"/>
                  </a:lnTo>
                  <a:lnTo>
                    <a:pt x="9356" y="56116"/>
                  </a:lnTo>
                  <a:lnTo>
                    <a:pt x="9167" y="56154"/>
                  </a:lnTo>
                  <a:lnTo>
                    <a:pt x="9167" y="56154"/>
                  </a:lnTo>
                  <a:lnTo>
                    <a:pt x="8676" y="56248"/>
                  </a:lnTo>
                  <a:lnTo>
                    <a:pt x="8676" y="56248"/>
                  </a:lnTo>
                  <a:lnTo>
                    <a:pt x="8165" y="56305"/>
                  </a:lnTo>
                  <a:lnTo>
                    <a:pt x="7901" y="56343"/>
                  </a:lnTo>
                  <a:lnTo>
                    <a:pt x="7636" y="56361"/>
                  </a:lnTo>
                  <a:lnTo>
                    <a:pt x="7636" y="56361"/>
                  </a:lnTo>
                  <a:lnTo>
                    <a:pt x="7428" y="56343"/>
                  </a:lnTo>
                  <a:lnTo>
                    <a:pt x="7258" y="56305"/>
                  </a:lnTo>
                  <a:lnTo>
                    <a:pt x="7107" y="56248"/>
                  </a:lnTo>
                  <a:lnTo>
                    <a:pt x="6974" y="56154"/>
                  </a:lnTo>
                  <a:lnTo>
                    <a:pt x="6861" y="56040"/>
                  </a:lnTo>
                  <a:lnTo>
                    <a:pt x="6748" y="55908"/>
                  </a:lnTo>
                  <a:lnTo>
                    <a:pt x="6540" y="55587"/>
                  </a:lnTo>
                  <a:lnTo>
                    <a:pt x="6540" y="55587"/>
                  </a:lnTo>
                  <a:lnTo>
                    <a:pt x="6426" y="55379"/>
                  </a:lnTo>
                  <a:lnTo>
                    <a:pt x="6294" y="55190"/>
                  </a:lnTo>
                  <a:lnTo>
                    <a:pt x="6162" y="54982"/>
                  </a:lnTo>
                  <a:lnTo>
                    <a:pt x="6124" y="54868"/>
                  </a:lnTo>
                  <a:lnTo>
                    <a:pt x="6105" y="54755"/>
                  </a:lnTo>
                  <a:lnTo>
                    <a:pt x="6105" y="54755"/>
                  </a:lnTo>
                  <a:lnTo>
                    <a:pt x="6105" y="54642"/>
                  </a:lnTo>
                  <a:lnTo>
                    <a:pt x="6143" y="54547"/>
                  </a:lnTo>
                  <a:lnTo>
                    <a:pt x="6181" y="54453"/>
                  </a:lnTo>
                  <a:lnTo>
                    <a:pt x="6237" y="54358"/>
                  </a:lnTo>
                  <a:lnTo>
                    <a:pt x="6313" y="54282"/>
                  </a:lnTo>
                  <a:lnTo>
                    <a:pt x="6407" y="54188"/>
                  </a:lnTo>
                  <a:lnTo>
                    <a:pt x="6596" y="54037"/>
                  </a:lnTo>
                  <a:lnTo>
                    <a:pt x="6823" y="53904"/>
                  </a:lnTo>
                  <a:lnTo>
                    <a:pt x="7050" y="53791"/>
                  </a:lnTo>
                  <a:lnTo>
                    <a:pt x="7428" y="53602"/>
                  </a:lnTo>
                  <a:lnTo>
                    <a:pt x="7428" y="53602"/>
                  </a:lnTo>
                  <a:lnTo>
                    <a:pt x="8127" y="53281"/>
                  </a:lnTo>
                  <a:lnTo>
                    <a:pt x="8468" y="53130"/>
                  </a:lnTo>
                  <a:lnTo>
                    <a:pt x="8827" y="53016"/>
                  </a:lnTo>
                  <a:lnTo>
                    <a:pt x="8827" y="53016"/>
                  </a:lnTo>
                  <a:lnTo>
                    <a:pt x="9016" y="52978"/>
                  </a:lnTo>
                  <a:lnTo>
                    <a:pt x="9016" y="52978"/>
                  </a:lnTo>
                  <a:lnTo>
                    <a:pt x="9035" y="52978"/>
                  </a:lnTo>
                  <a:lnTo>
                    <a:pt x="9054" y="52997"/>
                  </a:lnTo>
                  <a:lnTo>
                    <a:pt x="9054" y="52997"/>
                  </a:lnTo>
                  <a:lnTo>
                    <a:pt x="9091" y="53016"/>
                  </a:lnTo>
                  <a:lnTo>
                    <a:pt x="9091" y="53016"/>
                  </a:lnTo>
                  <a:lnTo>
                    <a:pt x="9110" y="53016"/>
                  </a:lnTo>
                  <a:lnTo>
                    <a:pt x="9129" y="53016"/>
                  </a:lnTo>
                  <a:lnTo>
                    <a:pt x="9167" y="53073"/>
                  </a:lnTo>
                  <a:lnTo>
                    <a:pt x="9224" y="53186"/>
                  </a:lnTo>
                  <a:lnTo>
                    <a:pt x="9224" y="53186"/>
                  </a:lnTo>
                  <a:lnTo>
                    <a:pt x="9299" y="53375"/>
                  </a:lnTo>
                  <a:lnTo>
                    <a:pt x="9375" y="53564"/>
                  </a:lnTo>
                  <a:lnTo>
                    <a:pt x="9507" y="53961"/>
                  </a:lnTo>
                  <a:lnTo>
                    <a:pt x="9507" y="53961"/>
                  </a:lnTo>
                  <a:close/>
                  <a:moveTo>
                    <a:pt x="3931" y="45059"/>
                  </a:moveTo>
                  <a:lnTo>
                    <a:pt x="3931" y="45059"/>
                  </a:lnTo>
                  <a:lnTo>
                    <a:pt x="4272" y="45097"/>
                  </a:lnTo>
                  <a:lnTo>
                    <a:pt x="4461" y="45135"/>
                  </a:lnTo>
                  <a:lnTo>
                    <a:pt x="4631" y="45191"/>
                  </a:lnTo>
                  <a:lnTo>
                    <a:pt x="4706" y="45210"/>
                  </a:lnTo>
                  <a:lnTo>
                    <a:pt x="4763" y="45248"/>
                  </a:lnTo>
                  <a:lnTo>
                    <a:pt x="4801" y="45305"/>
                  </a:lnTo>
                  <a:lnTo>
                    <a:pt x="4801" y="45342"/>
                  </a:lnTo>
                  <a:lnTo>
                    <a:pt x="4782" y="45399"/>
                  </a:lnTo>
                  <a:lnTo>
                    <a:pt x="4744" y="45475"/>
                  </a:lnTo>
                  <a:lnTo>
                    <a:pt x="4669" y="45532"/>
                  </a:lnTo>
                  <a:lnTo>
                    <a:pt x="4555" y="45607"/>
                  </a:lnTo>
                  <a:lnTo>
                    <a:pt x="4555" y="45607"/>
                  </a:lnTo>
                  <a:lnTo>
                    <a:pt x="4272" y="45796"/>
                  </a:lnTo>
                  <a:lnTo>
                    <a:pt x="3988" y="45947"/>
                  </a:lnTo>
                  <a:lnTo>
                    <a:pt x="3402" y="46250"/>
                  </a:lnTo>
                  <a:lnTo>
                    <a:pt x="3402" y="46250"/>
                  </a:lnTo>
                  <a:lnTo>
                    <a:pt x="2797" y="46552"/>
                  </a:lnTo>
                  <a:lnTo>
                    <a:pt x="2495" y="46703"/>
                  </a:lnTo>
                  <a:lnTo>
                    <a:pt x="2193" y="46836"/>
                  </a:lnTo>
                  <a:lnTo>
                    <a:pt x="2193" y="46836"/>
                  </a:lnTo>
                  <a:lnTo>
                    <a:pt x="1947" y="46911"/>
                  </a:lnTo>
                  <a:lnTo>
                    <a:pt x="1947" y="46911"/>
                  </a:lnTo>
                  <a:lnTo>
                    <a:pt x="1569" y="47062"/>
                  </a:lnTo>
                  <a:lnTo>
                    <a:pt x="1172" y="47214"/>
                  </a:lnTo>
                  <a:lnTo>
                    <a:pt x="1172" y="47214"/>
                  </a:lnTo>
                  <a:lnTo>
                    <a:pt x="1210" y="47440"/>
                  </a:lnTo>
                  <a:lnTo>
                    <a:pt x="1210" y="47440"/>
                  </a:lnTo>
                  <a:lnTo>
                    <a:pt x="1210" y="47459"/>
                  </a:lnTo>
                  <a:lnTo>
                    <a:pt x="1172" y="47478"/>
                  </a:lnTo>
                  <a:lnTo>
                    <a:pt x="1172" y="47478"/>
                  </a:lnTo>
                  <a:lnTo>
                    <a:pt x="1153" y="47459"/>
                  </a:lnTo>
                  <a:lnTo>
                    <a:pt x="1134" y="47440"/>
                  </a:lnTo>
                  <a:lnTo>
                    <a:pt x="1134" y="47440"/>
                  </a:lnTo>
                  <a:lnTo>
                    <a:pt x="1115" y="47251"/>
                  </a:lnTo>
                  <a:lnTo>
                    <a:pt x="1115" y="47251"/>
                  </a:lnTo>
                  <a:lnTo>
                    <a:pt x="775" y="47403"/>
                  </a:lnTo>
                  <a:lnTo>
                    <a:pt x="435" y="47592"/>
                  </a:lnTo>
                  <a:lnTo>
                    <a:pt x="435" y="47592"/>
                  </a:lnTo>
                  <a:lnTo>
                    <a:pt x="246" y="47705"/>
                  </a:lnTo>
                  <a:lnTo>
                    <a:pt x="151" y="47762"/>
                  </a:lnTo>
                  <a:lnTo>
                    <a:pt x="76" y="47837"/>
                  </a:lnTo>
                  <a:lnTo>
                    <a:pt x="76" y="47837"/>
                  </a:lnTo>
                  <a:lnTo>
                    <a:pt x="76" y="47875"/>
                  </a:lnTo>
                  <a:lnTo>
                    <a:pt x="57" y="47894"/>
                  </a:lnTo>
                  <a:lnTo>
                    <a:pt x="19" y="47894"/>
                  </a:lnTo>
                  <a:lnTo>
                    <a:pt x="0" y="47856"/>
                  </a:lnTo>
                  <a:lnTo>
                    <a:pt x="0" y="47856"/>
                  </a:lnTo>
                  <a:lnTo>
                    <a:pt x="0" y="47818"/>
                  </a:lnTo>
                  <a:lnTo>
                    <a:pt x="38" y="47781"/>
                  </a:lnTo>
                  <a:lnTo>
                    <a:pt x="133" y="47686"/>
                  </a:lnTo>
                  <a:lnTo>
                    <a:pt x="284" y="47573"/>
                  </a:lnTo>
                  <a:lnTo>
                    <a:pt x="473" y="47478"/>
                  </a:lnTo>
                  <a:lnTo>
                    <a:pt x="851" y="47289"/>
                  </a:lnTo>
                  <a:lnTo>
                    <a:pt x="1096" y="47176"/>
                  </a:lnTo>
                  <a:lnTo>
                    <a:pt x="1096" y="47176"/>
                  </a:lnTo>
                  <a:lnTo>
                    <a:pt x="1059" y="46722"/>
                  </a:lnTo>
                  <a:lnTo>
                    <a:pt x="1059" y="46269"/>
                  </a:lnTo>
                  <a:lnTo>
                    <a:pt x="1078" y="46042"/>
                  </a:lnTo>
                  <a:lnTo>
                    <a:pt x="1096" y="45815"/>
                  </a:lnTo>
                  <a:lnTo>
                    <a:pt x="1134" y="45588"/>
                  </a:lnTo>
                  <a:lnTo>
                    <a:pt x="1210" y="45361"/>
                  </a:lnTo>
                  <a:lnTo>
                    <a:pt x="1210" y="45361"/>
                  </a:lnTo>
                  <a:lnTo>
                    <a:pt x="1304" y="45078"/>
                  </a:lnTo>
                  <a:lnTo>
                    <a:pt x="1361" y="44927"/>
                  </a:lnTo>
                  <a:lnTo>
                    <a:pt x="1437" y="44794"/>
                  </a:lnTo>
                  <a:lnTo>
                    <a:pt x="1531" y="44662"/>
                  </a:lnTo>
                  <a:lnTo>
                    <a:pt x="1626" y="44549"/>
                  </a:lnTo>
                  <a:lnTo>
                    <a:pt x="1739" y="44454"/>
                  </a:lnTo>
                  <a:lnTo>
                    <a:pt x="1871" y="44379"/>
                  </a:lnTo>
                  <a:lnTo>
                    <a:pt x="1871" y="44379"/>
                  </a:lnTo>
                  <a:lnTo>
                    <a:pt x="1966" y="44360"/>
                  </a:lnTo>
                  <a:lnTo>
                    <a:pt x="2041" y="44360"/>
                  </a:lnTo>
                  <a:lnTo>
                    <a:pt x="2193" y="44379"/>
                  </a:lnTo>
                  <a:lnTo>
                    <a:pt x="2193" y="44379"/>
                  </a:lnTo>
                  <a:lnTo>
                    <a:pt x="2306" y="44435"/>
                  </a:lnTo>
                  <a:lnTo>
                    <a:pt x="2419" y="44492"/>
                  </a:lnTo>
                  <a:lnTo>
                    <a:pt x="2627" y="44605"/>
                  </a:lnTo>
                  <a:lnTo>
                    <a:pt x="2627" y="44605"/>
                  </a:lnTo>
                  <a:lnTo>
                    <a:pt x="2968" y="44794"/>
                  </a:lnTo>
                  <a:lnTo>
                    <a:pt x="3308" y="44927"/>
                  </a:lnTo>
                  <a:lnTo>
                    <a:pt x="3308" y="44927"/>
                  </a:lnTo>
                  <a:lnTo>
                    <a:pt x="3459" y="44983"/>
                  </a:lnTo>
                  <a:lnTo>
                    <a:pt x="3610" y="45021"/>
                  </a:lnTo>
                  <a:lnTo>
                    <a:pt x="3931" y="45059"/>
                  </a:lnTo>
                  <a:lnTo>
                    <a:pt x="3931" y="45059"/>
                  </a:lnTo>
                  <a:close/>
                  <a:moveTo>
                    <a:pt x="34531" y="4423"/>
                  </a:moveTo>
                  <a:lnTo>
                    <a:pt x="34531" y="4423"/>
                  </a:lnTo>
                  <a:lnTo>
                    <a:pt x="34569" y="4480"/>
                  </a:lnTo>
                  <a:lnTo>
                    <a:pt x="34588" y="4555"/>
                  </a:lnTo>
                  <a:lnTo>
                    <a:pt x="34626" y="4725"/>
                  </a:lnTo>
                  <a:lnTo>
                    <a:pt x="34645" y="4933"/>
                  </a:lnTo>
                  <a:lnTo>
                    <a:pt x="34626" y="5160"/>
                  </a:lnTo>
                  <a:lnTo>
                    <a:pt x="34607" y="5387"/>
                  </a:lnTo>
                  <a:lnTo>
                    <a:pt x="34550" y="5614"/>
                  </a:lnTo>
                  <a:lnTo>
                    <a:pt x="34494" y="5803"/>
                  </a:lnTo>
                  <a:lnTo>
                    <a:pt x="34418" y="5973"/>
                  </a:lnTo>
                  <a:lnTo>
                    <a:pt x="34418" y="5973"/>
                  </a:lnTo>
                  <a:lnTo>
                    <a:pt x="34418" y="6067"/>
                  </a:lnTo>
                  <a:lnTo>
                    <a:pt x="34399" y="6124"/>
                  </a:lnTo>
                  <a:lnTo>
                    <a:pt x="34399" y="6124"/>
                  </a:lnTo>
                  <a:lnTo>
                    <a:pt x="34399" y="6143"/>
                  </a:lnTo>
                  <a:lnTo>
                    <a:pt x="34380" y="6162"/>
                  </a:lnTo>
                  <a:lnTo>
                    <a:pt x="34361" y="6181"/>
                  </a:lnTo>
                  <a:lnTo>
                    <a:pt x="34323" y="6181"/>
                  </a:lnTo>
                  <a:lnTo>
                    <a:pt x="34323" y="6181"/>
                  </a:lnTo>
                  <a:lnTo>
                    <a:pt x="34286" y="6181"/>
                  </a:lnTo>
                  <a:lnTo>
                    <a:pt x="34286" y="6181"/>
                  </a:lnTo>
                  <a:lnTo>
                    <a:pt x="34248" y="6218"/>
                  </a:lnTo>
                  <a:lnTo>
                    <a:pt x="34229" y="6237"/>
                  </a:lnTo>
                  <a:lnTo>
                    <a:pt x="34191" y="6218"/>
                  </a:lnTo>
                  <a:lnTo>
                    <a:pt x="34191" y="6218"/>
                  </a:lnTo>
                  <a:lnTo>
                    <a:pt x="34191" y="6200"/>
                  </a:lnTo>
                  <a:lnTo>
                    <a:pt x="34191" y="6181"/>
                  </a:lnTo>
                  <a:lnTo>
                    <a:pt x="34210" y="6143"/>
                  </a:lnTo>
                  <a:lnTo>
                    <a:pt x="34210" y="6143"/>
                  </a:lnTo>
                  <a:lnTo>
                    <a:pt x="34040" y="5973"/>
                  </a:lnTo>
                  <a:lnTo>
                    <a:pt x="33870" y="5803"/>
                  </a:lnTo>
                  <a:lnTo>
                    <a:pt x="33870" y="5803"/>
                  </a:lnTo>
                  <a:lnTo>
                    <a:pt x="33832" y="5765"/>
                  </a:lnTo>
                  <a:lnTo>
                    <a:pt x="33832" y="5765"/>
                  </a:lnTo>
                  <a:lnTo>
                    <a:pt x="33662" y="5651"/>
                  </a:lnTo>
                  <a:lnTo>
                    <a:pt x="33605" y="5576"/>
                  </a:lnTo>
                  <a:lnTo>
                    <a:pt x="33567" y="5500"/>
                  </a:lnTo>
                  <a:lnTo>
                    <a:pt x="33567" y="5500"/>
                  </a:lnTo>
                  <a:lnTo>
                    <a:pt x="33567" y="5368"/>
                  </a:lnTo>
                  <a:lnTo>
                    <a:pt x="33586" y="5255"/>
                  </a:lnTo>
                  <a:lnTo>
                    <a:pt x="33624" y="5141"/>
                  </a:lnTo>
                  <a:lnTo>
                    <a:pt x="33681" y="5028"/>
                  </a:lnTo>
                  <a:lnTo>
                    <a:pt x="33756" y="4933"/>
                  </a:lnTo>
                  <a:lnTo>
                    <a:pt x="33832" y="4839"/>
                  </a:lnTo>
                  <a:lnTo>
                    <a:pt x="34002" y="4669"/>
                  </a:lnTo>
                  <a:lnTo>
                    <a:pt x="34002" y="4669"/>
                  </a:lnTo>
                  <a:lnTo>
                    <a:pt x="34116" y="4574"/>
                  </a:lnTo>
                  <a:lnTo>
                    <a:pt x="34267" y="4480"/>
                  </a:lnTo>
                  <a:lnTo>
                    <a:pt x="34323" y="4423"/>
                  </a:lnTo>
                  <a:lnTo>
                    <a:pt x="34399" y="4404"/>
                  </a:lnTo>
                  <a:lnTo>
                    <a:pt x="34456" y="4404"/>
                  </a:lnTo>
                  <a:lnTo>
                    <a:pt x="34531" y="4423"/>
                  </a:lnTo>
                  <a:lnTo>
                    <a:pt x="34531" y="4423"/>
                  </a:lnTo>
                  <a:close/>
                  <a:moveTo>
                    <a:pt x="47100" y="8808"/>
                  </a:moveTo>
                  <a:lnTo>
                    <a:pt x="47100" y="8808"/>
                  </a:lnTo>
                  <a:lnTo>
                    <a:pt x="47233" y="8997"/>
                  </a:lnTo>
                  <a:lnTo>
                    <a:pt x="47308" y="9186"/>
                  </a:lnTo>
                  <a:lnTo>
                    <a:pt x="47384" y="9394"/>
                  </a:lnTo>
                  <a:lnTo>
                    <a:pt x="47440" y="9602"/>
                  </a:lnTo>
                  <a:lnTo>
                    <a:pt x="47478" y="9828"/>
                  </a:lnTo>
                  <a:lnTo>
                    <a:pt x="47497" y="10036"/>
                  </a:lnTo>
                  <a:lnTo>
                    <a:pt x="47497" y="10471"/>
                  </a:lnTo>
                  <a:lnTo>
                    <a:pt x="47497" y="10471"/>
                  </a:lnTo>
                  <a:lnTo>
                    <a:pt x="47478" y="10641"/>
                  </a:lnTo>
                  <a:lnTo>
                    <a:pt x="47440" y="10830"/>
                  </a:lnTo>
                  <a:lnTo>
                    <a:pt x="47403" y="10906"/>
                  </a:lnTo>
                  <a:lnTo>
                    <a:pt x="47365" y="10981"/>
                  </a:lnTo>
                  <a:lnTo>
                    <a:pt x="47308" y="11038"/>
                  </a:lnTo>
                  <a:lnTo>
                    <a:pt x="47233" y="11095"/>
                  </a:lnTo>
                  <a:lnTo>
                    <a:pt x="47233" y="11095"/>
                  </a:lnTo>
                  <a:lnTo>
                    <a:pt x="47100" y="11114"/>
                  </a:lnTo>
                  <a:lnTo>
                    <a:pt x="46968" y="11114"/>
                  </a:lnTo>
                  <a:lnTo>
                    <a:pt x="46722" y="11095"/>
                  </a:lnTo>
                  <a:lnTo>
                    <a:pt x="46722" y="11095"/>
                  </a:lnTo>
                  <a:lnTo>
                    <a:pt x="46514" y="11095"/>
                  </a:lnTo>
                  <a:lnTo>
                    <a:pt x="46287" y="11076"/>
                  </a:lnTo>
                  <a:lnTo>
                    <a:pt x="46174" y="11038"/>
                  </a:lnTo>
                  <a:lnTo>
                    <a:pt x="46080" y="11000"/>
                  </a:lnTo>
                  <a:lnTo>
                    <a:pt x="45985" y="10962"/>
                  </a:lnTo>
                  <a:lnTo>
                    <a:pt x="45909" y="10887"/>
                  </a:lnTo>
                  <a:lnTo>
                    <a:pt x="45909" y="10887"/>
                  </a:lnTo>
                  <a:lnTo>
                    <a:pt x="45796" y="10660"/>
                  </a:lnTo>
                  <a:lnTo>
                    <a:pt x="45702" y="10414"/>
                  </a:lnTo>
                  <a:lnTo>
                    <a:pt x="45550" y="9923"/>
                  </a:lnTo>
                  <a:lnTo>
                    <a:pt x="45550" y="9923"/>
                  </a:lnTo>
                  <a:lnTo>
                    <a:pt x="45513" y="9715"/>
                  </a:lnTo>
                  <a:lnTo>
                    <a:pt x="45494" y="9602"/>
                  </a:lnTo>
                  <a:lnTo>
                    <a:pt x="45494" y="9507"/>
                  </a:lnTo>
                  <a:lnTo>
                    <a:pt x="45513" y="9413"/>
                  </a:lnTo>
                  <a:lnTo>
                    <a:pt x="45550" y="9318"/>
                  </a:lnTo>
                  <a:lnTo>
                    <a:pt x="45607" y="9243"/>
                  </a:lnTo>
                  <a:lnTo>
                    <a:pt x="45702" y="9167"/>
                  </a:lnTo>
                  <a:lnTo>
                    <a:pt x="45702" y="9167"/>
                  </a:lnTo>
                  <a:lnTo>
                    <a:pt x="46231" y="8865"/>
                  </a:lnTo>
                  <a:lnTo>
                    <a:pt x="46760" y="8543"/>
                  </a:lnTo>
                  <a:lnTo>
                    <a:pt x="46760" y="8543"/>
                  </a:lnTo>
                  <a:lnTo>
                    <a:pt x="46930" y="8411"/>
                  </a:lnTo>
                  <a:lnTo>
                    <a:pt x="46930" y="8411"/>
                  </a:lnTo>
                  <a:lnTo>
                    <a:pt x="46968" y="8411"/>
                  </a:lnTo>
                  <a:lnTo>
                    <a:pt x="46968" y="8411"/>
                  </a:lnTo>
                  <a:lnTo>
                    <a:pt x="46987" y="8411"/>
                  </a:lnTo>
                  <a:lnTo>
                    <a:pt x="47025" y="8430"/>
                  </a:lnTo>
                  <a:lnTo>
                    <a:pt x="47025" y="8449"/>
                  </a:lnTo>
                  <a:lnTo>
                    <a:pt x="47025" y="8468"/>
                  </a:lnTo>
                  <a:lnTo>
                    <a:pt x="47025" y="8468"/>
                  </a:lnTo>
                  <a:lnTo>
                    <a:pt x="47062" y="8638"/>
                  </a:lnTo>
                  <a:lnTo>
                    <a:pt x="47100" y="8808"/>
                  </a:lnTo>
                  <a:lnTo>
                    <a:pt x="47100" y="8808"/>
                  </a:lnTo>
                  <a:close/>
                  <a:moveTo>
                    <a:pt x="43320" y="21641"/>
                  </a:moveTo>
                  <a:lnTo>
                    <a:pt x="43320" y="21641"/>
                  </a:lnTo>
                  <a:lnTo>
                    <a:pt x="43377" y="22114"/>
                  </a:lnTo>
                  <a:lnTo>
                    <a:pt x="43377" y="22359"/>
                  </a:lnTo>
                  <a:lnTo>
                    <a:pt x="43377" y="22586"/>
                  </a:lnTo>
                  <a:lnTo>
                    <a:pt x="43377" y="22586"/>
                  </a:lnTo>
                  <a:lnTo>
                    <a:pt x="43358" y="22756"/>
                  </a:lnTo>
                  <a:lnTo>
                    <a:pt x="43339" y="22926"/>
                  </a:lnTo>
                  <a:lnTo>
                    <a:pt x="43245" y="23229"/>
                  </a:lnTo>
                  <a:lnTo>
                    <a:pt x="43245" y="23229"/>
                  </a:lnTo>
                  <a:lnTo>
                    <a:pt x="43207" y="23399"/>
                  </a:lnTo>
                  <a:lnTo>
                    <a:pt x="43131" y="23550"/>
                  </a:lnTo>
                  <a:lnTo>
                    <a:pt x="43056" y="23701"/>
                  </a:lnTo>
                  <a:lnTo>
                    <a:pt x="42961" y="23834"/>
                  </a:lnTo>
                  <a:lnTo>
                    <a:pt x="42961" y="23834"/>
                  </a:lnTo>
                  <a:lnTo>
                    <a:pt x="42885" y="23890"/>
                  </a:lnTo>
                  <a:lnTo>
                    <a:pt x="42810" y="23947"/>
                  </a:lnTo>
                  <a:lnTo>
                    <a:pt x="42640" y="24042"/>
                  </a:lnTo>
                  <a:lnTo>
                    <a:pt x="42640" y="24042"/>
                  </a:lnTo>
                  <a:lnTo>
                    <a:pt x="42470" y="24136"/>
                  </a:lnTo>
                  <a:lnTo>
                    <a:pt x="42356" y="24155"/>
                  </a:lnTo>
                  <a:lnTo>
                    <a:pt x="42262" y="24174"/>
                  </a:lnTo>
                  <a:lnTo>
                    <a:pt x="42262" y="24174"/>
                  </a:lnTo>
                  <a:lnTo>
                    <a:pt x="42092" y="24155"/>
                  </a:lnTo>
                  <a:lnTo>
                    <a:pt x="41959" y="24117"/>
                  </a:lnTo>
                  <a:lnTo>
                    <a:pt x="41827" y="24061"/>
                  </a:lnTo>
                  <a:lnTo>
                    <a:pt x="41714" y="23985"/>
                  </a:lnTo>
                  <a:lnTo>
                    <a:pt x="41600" y="23890"/>
                  </a:lnTo>
                  <a:lnTo>
                    <a:pt x="41506" y="23796"/>
                  </a:lnTo>
                  <a:lnTo>
                    <a:pt x="41430" y="23683"/>
                  </a:lnTo>
                  <a:lnTo>
                    <a:pt x="41354" y="23569"/>
                  </a:lnTo>
                  <a:lnTo>
                    <a:pt x="41241" y="23304"/>
                  </a:lnTo>
                  <a:lnTo>
                    <a:pt x="41147" y="23002"/>
                  </a:lnTo>
                  <a:lnTo>
                    <a:pt x="41090" y="22719"/>
                  </a:lnTo>
                  <a:lnTo>
                    <a:pt x="41052" y="22435"/>
                  </a:lnTo>
                  <a:lnTo>
                    <a:pt x="41052" y="22435"/>
                  </a:lnTo>
                  <a:lnTo>
                    <a:pt x="41014" y="22095"/>
                  </a:lnTo>
                  <a:lnTo>
                    <a:pt x="40976" y="21736"/>
                  </a:lnTo>
                  <a:lnTo>
                    <a:pt x="40976" y="21566"/>
                  </a:lnTo>
                  <a:lnTo>
                    <a:pt x="40976" y="21396"/>
                  </a:lnTo>
                  <a:lnTo>
                    <a:pt x="41014" y="21225"/>
                  </a:lnTo>
                  <a:lnTo>
                    <a:pt x="41071" y="21074"/>
                  </a:lnTo>
                  <a:lnTo>
                    <a:pt x="41071" y="21074"/>
                  </a:lnTo>
                  <a:lnTo>
                    <a:pt x="41222" y="20847"/>
                  </a:lnTo>
                  <a:lnTo>
                    <a:pt x="41392" y="20621"/>
                  </a:lnTo>
                  <a:lnTo>
                    <a:pt x="41732" y="20186"/>
                  </a:lnTo>
                  <a:lnTo>
                    <a:pt x="42092" y="19770"/>
                  </a:lnTo>
                  <a:lnTo>
                    <a:pt x="42262" y="19562"/>
                  </a:lnTo>
                  <a:lnTo>
                    <a:pt x="42432" y="19335"/>
                  </a:lnTo>
                  <a:lnTo>
                    <a:pt x="42432" y="19335"/>
                  </a:lnTo>
                  <a:lnTo>
                    <a:pt x="42488" y="19241"/>
                  </a:lnTo>
                  <a:lnTo>
                    <a:pt x="42526" y="19146"/>
                  </a:lnTo>
                  <a:lnTo>
                    <a:pt x="42526" y="19146"/>
                  </a:lnTo>
                  <a:lnTo>
                    <a:pt x="42545" y="19127"/>
                  </a:lnTo>
                  <a:lnTo>
                    <a:pt x="42564" y="19109"/>
                  </a:lnTo>
                  <a:lnTo>
                    <a:pt x="42564" y="19109"/>
                  </a:lnTo>
                  <a:lnTo>
                    <a:pt x="42602" y="19109"/>
                  </a:lnTo>
                  <a:lnTo>
                    <a:pt x="42602" y="19127"/>
                  </a:lnTo>
                  <a:lnTo>
                    <a:pt x="42621" y="19165"/>
                  </a:lnTo>
                  <a:lnTo>
                    <a:pt x="42621" y="19165"/>
                  </a:lnTo>
                  <a:lnTo>
                    <a:pt x="42640" y="19411"/>
                  </a:lnTo>
                  <a:lnTo>
                    <a:pt x="42677" y="19543"/>
                  </a:lnTo>
                  <a:lnTo>
                    <a:pt x="42715" y="19657"/>
                  </a:lnTo>
                  <a:lnTo>
                    <a:pt x="42715" y="19657"/>
                  </a:lnTo>
                  <a:lnTo>
                    <a:pt x="42885" y="19978"/>
                  </a:lnTo>
                  <a:lnTo>
                    <a:pt x="42961" y="20148"/>
                  </a:lnTo>
                  <a:lnTo>
                    <a:pt x="43037" y="20318"/>
                  </a:lnTo>
                  <a:lnTo>
                    <a:pt x="43037" y="20318"/>
                  </a:lnTo>
                  <a:lnTo>
                    <a:pt x="43150" y="20640"/>
                  </a:lnTo>
                  <a:lnTo>
                    <a:pt x="43245" y="20961"/>
                  </a:lnTo>
                  <a:lnTo>
                    <a:pt x="43301" y="21301"/>
                  </a:lnTo>
                  <a:lnTo>
                    <a:pt x="43320" y="21641"/>
                  </a:lnTo>
                  <a:lnTo>
                    <a:pt x="43320" y="21641"/>
                  </a:lnTo>
                  <a:close/>
                  <a:moveTo>
                    <a:pt x="37121" y="11718"/>
                  </a:moveTo>
                  <a:lnTo>
                    <a:pt x="37121" y="11718"/>
                  </a:lnTo>
                  <a:lnTo>
                    <a:pt x="37196" y="11832"/>
                  </a:lnTo>
                  <a:lnTo>
                    <a:pt x="37215" y="11945"/>
                  </a:lnTo>
                  <a:lnTo>
                    <a:pt x="37196" y="12078"/>
                  </a:lnTo>
                  <a:lnTo>
                    <a:pt x="37159" y="12210"/>
                  </a:lnTo>
                  <a:lnTo>
                    <a:pt x="37159" y="12210"/>
                  </a:lnTo>
                  <a:lnTo>
                    <a:pt x="37064" y="12361"/>
                  </a:lnTo>
                  <a:lnTo>
                    <a:pt x="37007" y="12418"/>
                  </a:lnTo>
                  <a:lnTo>
                    <a:pt x="36951" y="12475"/>
                  </a:lnTo>
                  <a:lnTo>
                    <a:pt x="36951" y="12475"/>
                  </a:lnTo>
                  <a:lnTo>
                    <a:pt x="36535" y="12626"/>
                  </a:lnTo>
                  <a:lnTo>
                    <a:pt x="36327" y="12682"/>
                  </a:lnTo>
                  <a:lnTo>
                    <a:pt x="36100" y="12739"/>
                  </a:lnTo>
                  <a:lnTo>
                    <a:pt x="35892" y="12777"/>
                  </a:lnTo>
                  <a:lnTo>
                    <a:pt x="35665" y="12796"/>
                  </a:lnTo>
                  <a:lnTo>
                    <a:pt x="35439" y="12815"/>
                  </a:lnTo>
                  <a:lnTo>
                    <a:pt x="35231" y="12815"/>
                  </a:lnTo>
                  <a:lnTo>
                    <a:pt x="35231" y="12815"/>
                  </a:lnTo>
                  <a:lnTo>
                    <a:pt x="34872" y="12796"/>
                  </a:lnTo>
                  <a:lnTo>
                    <a:pt x="34512" y="12758"/>
                  </a:lnTo>
                  <a:lnTo>
                    <a:pt x="34153" y="12682"/>
                  </a:lnTo>
                  <a:lnTo>
                    <a:pt x="33794" y="12588"/>
                  </a:lnTo>
                  <a:lnTo>
                    <a:pt x="33794" y="12588"/>
                  </a:lnTo>
                  <a:lnTo>
                    <a:pt x="33454" y="12531"/>
                  </a:lnTo>
                  <a:lnTo>
                    <a:pt x="33284" y="12512"/>
                  </a:lnTo>
                  <a:lnTo>
                    <a:pt x="33114" y="12456"/>
                  </a:lnTo>
                  <a:lnTo>
                    <a:pt x="33114" y="12456"/>
                  </a:lnTo>
                  <a:lnTo>
                    <a:pt x="33038" y="12418"/>
                  </a:lnTo>
                  <a:lnTo>
                    <a:pt x="32963" y="12380"/>
                  </a:lnTo>
                  <a:lnTo>
                    <a:pt x="32925" y="12323"/>
                  </a:lnTo>
                  <a:lnTo>
                    <a:pt x="32887" y="12267"/>
                  </a:lnTo>
                  <a:lnTo>
                    <a:pt x="32830" y="12115"/>
                  </a:lnTo>
                  <a:lnTo>
                    <a:pt x="32811" y="11945"/>
                  </a:lnTo>
                  <a:lnTo>
                    <a:pt x="32811" y="11945"/>
                  </a:lnTo>
                  <a:lnTo>
                    <a:pt x="32774" y="11624"/>
                  </a:lnTo>
                  <a:lnTo>
                    <a:pt x="32679" y="11322"/>
                  </a:lnTo>
                  <a:lnTo>
                    <a:pt x="32679" y="11322"/>
                  </a:lnTo>
                  <a:lnTo>
                    <a:pt x="32566" y="10925"/>
                  </a:lnTo>
                  <a:lnTo>
                    <a:pt x="32509" y="10755"/>
                  </a:lnTo>
                  <a:lnTo>
                    <a:pt x="32509" y="10584"/>
                  </a:lnTo>
                  <a:lnTo>
                    <a:pt x="32509" y="10509"/>
                  </a:lnTo>
                  <a:lnTo>
                    <a:pt x="32528" y="10433"/>
                  </a:lnTo>
                  <a:lnTo>
                    <a:pt x="32547" y="10358"/>
                  </a:lnTo>
                  <a:lnTo>
                    <a:pt x="32604" y="10301"/>
                  </a:lnTo>
                  <a:lnTo>
                    <a:pt x="32660" y="10225"/>
                  </a:lnTo>
                  <a:lnTo>
                    <a:pt x="32736" y="10169"/>
                  </a:lnTo>
                  <a:lnTo>
                    <a:pt x="32830" y="10112"/>
                  </a:lnTo>
                  <a:lnTo>
                    <a:pt x="32963" y="10055"/>
                  </a:lnTo>
                  <a:lnTo>
                    <a:pt x="32963" y="10055"/>
                  </a:lnTo>
                  <a:lnTo>
                    <a:pt x="33208" y="9923"/>
                  </a:lnTo>
                  <a:lnTo>
                    <a:pt x="33624" y="9753"/>
                  </a:lnTo>
                  <a:lnTo>
                    <a:pt x="33851" y="9677"/>
                  </a:lnTo>
                  <a:lnTo>
                    <a:pt x="34040" y="9621"/>
                  </a:lnTo>
                  <a:lnTo>
                    <a:pt x="34116" y="9602"/>
                  </a:lnTo>
                  <a:lnTo>
                    <a:pt x="34172" y="9621"/>
                  </a:lnTo>
                  <a:lnTo>
                    <a:pt x="34210" y="9621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67" y="9658"/>
                  </a:lnTo>
                  <a:lnTo>
                    <a:pt x="34286" y="9658"/>
                  </a:lnTo>
                  <a:lnTo>
                    <a:pt x="34342" y="9696"/>
                  </a:lnTo>
                  <a:lnTo>
                    <a:pt x="34437" y="9791"/>
                  </a:lnTo>
                  <a:lnTo>
                    <a:pt x="34437" y="9791"/>
                  </a:lnTo>
                  <a:lnTo>
                    <a:pt x="34588" y="9923"/>
                  </a:lnTo>
                  <a:lnTo>
                    <a:pt x="34739" y="10017"/>
                  </a:lnTo>
                  <a:lnTo>
                    <a:pt x="35061" y="10206"/>
                  </a:lnTo>
                  <a:lnTo>
                    <a:pt x="35382" y="10377"/>
                  </a:lnTo>
                  <a:lnTo>
                    <a:pt x="35684" y="10566"/>
                  </a:lnTo>
                  <a:lnTo>
                    <a:pt x="35684" y="10566"/>
                  </a:lnTo>
                  <a:lnTo>
                    <a:pt x="36025" y="10811"/>
                  </a:lnTo>
                  <a:lnTo>
                    <a:pt x="36365" y="11057"/>
                  </a:lnTo>
                  <a:lnTo>
                    <a:pt x="36365" y="11057"/>
                  </a:lnTo>
                  <a:lnTo>
                    <a:pt x="36762" y="11359"/>
                  </a:lnTo>
                  <a:lnTo>
                    <a:pt x="36970" y="11529"/>
                  </a:lnTo>
                  <a:lnTo>
                    <a:pt x="37045" y="11605"/>
                  </a:lnTo>
                  <a:lnTo>
                    <a:pt x="37121" y="11718"/>
                  </a:lnTo>
                  <a:lnTo>
                    <a:pt x="37121" y="11718"/>
                  </a:lnTo>
                  <a:close/>
                  <a:moveTo>
                    <a:pt x="23550" y="17445"/>
                  </a:moveTo>
                  <a:lnTo>
                    <a:pt x="23550" y="17445"/>
                  </a:lnTo>
                  <a:lnTo>
                    <a:pt x="23645" y="17729"/>
                  </a:lnTo>
                  <a:lnTo>
                    <a:pt x="23701" y="18012"/>
                  </a:lnTo>
                  <a:lnTo>
                    <a:pt x="23758" y="18296"/>
                  </a:lnTo>
                  <a:lnTo>
                    <a:pt x="23758" y="18447"/>
                  </a:lnTo>
                  <a:lnTo>
                    <a:pt x="23758" y="18598"/>
                  </a:lnTo>
                  <a:lnTo>
                    <a:pt x="23758" y="18598"/>
                  </a:lnTo>
                  <a:lnTo>
                    <a:pt x="23739" y="18901"/>
                  </a:lnTo>
                  <a:lnTo>
                    <a:pt x="23720" y="19109"/>
                  </a:lnTo>
                  <a:lnTo>
                    <a:pt x="23664" y="19316"/>
                  </a:lnTo>
                  <a:lnTo>
                    <a:pt x="23607" y="19524"/>
                  </a:lnTo>
                  <a:lnTo>
                    <a:pt x="23531" y="19676"/>
                  </a:lnTo>
                  <a:lnTo>
                    <a:pt x="23475" y="19732"/>
                  </a:lnTo>
                  <a:lnTo>
                    <a:pt x="23418" y="19770"/>
                  </a:lnTo>
                  <a:lnTo>
                    <a:pt x="23361" y="19789"/>
                  </a:lnTo>
                  <a:lnTo>
                    <a:pt x="23286" y="19789"/>
                  </a:lnTo>
                  <a:lnTo>
                    <a:pt x="23286" y="19789"/>
                  </a:lnTo>
                  <a:lnTo>
                    <a:pt x="23115" y="19732"/>
                  </a:lnTo>
                  <a:lnTo>
                    <a:pt x="22983" y="19638"/>
                  </a:lnTo>
                  <a:lnTo>
                    <a:pt x="22870" y="19524"/>
                  </a:lnTo>
                  <a:lnTo>
                    <a:pt x="22756" y="19392"/>
                  </a:lnTo>
                  <a:lnTo>
                    <a:pt x="22756" y="19392"/>
                  </a:lnTo>
                  <a:lnTo>
                    <a:pt x="22719" y="19316"/>
                  </a:lnTo>
                  <a:lnTo>
                    <a:pt x="22681" y="19260"/>
                  </a:lnTo>
                  <a:lnTo>
                    <a:pt x="22662" y="19127"/>
                  </a:lnTo>
                  <a:lnTo>
                    <a:pt x="22681" y="18995"/>
                  </a:lnTo>
                  <a:lnTo>
                    <a:pt x="22719" y="18844"/>
                  </a:lnTo>
                  <a:lnTo>
                    <a:pt x="22719" y="18844"/>
                  </a:lnTo>
                  <a:lnTo>
                    <a:pt x="22870" y="18485"/>
                  </a:lnTo>
                  <a:lnTo>
                    <a:pt x="23059" y="18126"/>
                  </a:lnTo>
                  <a:lnTo>
                    <a:pt x="23248" y="17767"/>
                  </a:lnTo>
                  <a:lnTo>
                    <a:pt x="23475" y="17426"/>
                  </a:lnTo>
                  <a:lnTo>
                    <a:pt x="23475" y="17426"/>
                  </a:lnTo>
                  <a:lnTo>
                    <a:pt x="23437" y="17332"/>
                  </a:lnTo>
                  <a:lnTo>
                    <a:pt x="23437" y="17332"/>
                  </a:lnTo>
                  <a:lnTo>
                    <a:pt x="23437" y="17313"/>
                  </a:lnTo>
                  <a:lnTo>
                    <a:pt x="23475" y="17294"/>
                  </a:lnTo>
                  <a:lnTo>
                    <a:pt x="23475" y="17294"/>
                  </a:lnTo>
                  <a:lnTo>
                    <a:pt x="23494" y="17294"/>
                  </a:lnTo>
                  <a:lnTo>
                    <a:pt x="23512" y="17313"/>
                  </a:lnTo>
                  <a:lnTo>
                    <a:pt x="23531" y="17370"/>
                  </a:lnTo>
                  <a:lnTo>
                    <a:pt x="23531" y="17370"/>
                  </a:lnTo>
                  <a:lnTo>
                    <a:pt x="23550" y="17389"/>
                  </a:lnTo>
                  <a:lnTo>
                    <a:pt x="23569" y="17408"/>
                  </a:lnTo>
                  <a:lnTo>
                    <a:pt x="23569" y="17426"/>
                  </a:lnTo>
                  <a:lnTo>
                    <a:pt x="23550" y="17445"/>
                  </a:lnTo>
                  <a:lnTo>
                    <a:pt x="23550" y="17445"/>
                  </a:lnTo>
                  <a:close/>
                  <a:moveTo>
                    <a:pt x="22775" y="15064"/>
                  </a:moveTo>
                  <a:lnTo>
                    <a:pt x="22775" y="15064"/>
                  </a:lnTo>
                  <a:lnTo>
                    <a:pt x="22851" y="15253"/>
                  </a:lnTo>
                  <a:lnTo>
                    <a:pt x="22964" y="15461"/>
                  </a:lnTo>
                  <a:lnTo>
                    <a:pt x="23002" y="15574"/>
                  </a:lnTo>
                  <a:lnTo>
                    <a:pt x="23021" y="15688"/>
                  </a:lnTo>
                  <a:lnTo>
                    <a:pt x="23021" y="15782"/>
                  </a:lnTo>
                  <a:lnTo>
                    <a:pt x="23002" y="15895"/>
                  </a:lnTo>
                  <a:lnTo>
                    <a:pt x="23002" y="15895"/>
                  </a:lnTo>
                  <a:lnTo>
                    <a:pt x="22926" y="15971"/>
                  </a:lnTo>
                  <a:lnTo>
                    <a:pt x="22813" y="16047"/>
                  </a:lnTo>
                  <a:lnTo>
                    <a:pt x="22719" y="16103"/>
                  </a:lnTo>
                  <a:lnTo>
                    <a:pt x="22586" y="16141"/>
                  </a:lnTo>
                  <a:lnTo>
                    <a:pt x="22359" y="16198"/>
                  </a:lnTo>
                  <a:lnTo>
                    <a:pt x="22114" y="16236"/>
                  </a:lnTo>
                  <a:lnTo>
                    <a:pt x="22114" y="16236"/>
                  </a:lnTo>
                  <a:lnTo>
                    <a:pt x="21717" y="16292"/>
                  </a:lnTo>
                  <a:lnTo>
                    <a:pt x="21528" y="16311"/>
                  </a:lnTo>
                  <a:lnTo>
                    <a:pt x="21320" y="16330"/>
                  </a:lnTo>
                  <a:lnTo>
                    <a:pt x="21320" y="16330"/>
                  </a:lnTo>
                  <a:lnTo>
                    <a:pt x="21225" y="16311"/>
                  </a:lnTo>
                  <a:lnTo>
                    <a:pt x="21112" y="16311"/>
                  </a:lnTo>
                  <a:lnTo>
                    <a:pt x="21018" y="16274"/>
                  </a:lnTo>
                  <a:lnTo>
                    <a:pt x="20942" y="16236"/>
                  </a:lnTo>
                  <a:lnTo>
                    <a:pt x="20866" y="16179"/>
                  </a:lnTo>
                  <a:lnTo>
                    <a:pt x="20791" y="16122"/>
                  </a:lnTo>
                  <a:lnTo>
                    <a:pt x="20734" y="16028"/>
                  </a:lnTo>
                  <a:lnTo>
                    <a:pt x="20677" y="15933"/>
                  </a:lnTo>
                  <a:lnTo>
                    <a:pt x="20677" y="15933"/>
                  </a:lnTo>
                  <a:lnTo>
                    <a:pt x="20583" y="15744"/>
                  </a:lnTo>
                  <a:lnTo>
                    <a:pt x="20507" y="15555"/>
                  </a:lnTo>
                  <a:lnTo>
                    <a:pt x="20469" y="15442"/>
                  </a:lnTo>
                  <a:lnTo>
                    <a:pt x="20469" y="15347"/>
                  </a:lnTo>
                  <a:lnTo>
                    <a:pt x="20469" y="15234"/>
                  </a:lnTo>
                  <a:lnTo>
                    <a:pt x="20469" y="15121"/>
                  </a:lnTo>
                  <a:lnTo>
                    <a:pt x="20469" y="15121"/>
                  </a:lnTo>
                  <a:lnTo>
                    <a:pt x="20545" y="14969"/>
                  </a:lnTo>
                  <a:lnTo>
                    <a:pt x="20640" y="14856"/>
                  </a:lnTo>
                  <a:lnTo>
                    <a:pt x="20753" y="14743"/>
                  </a:lnTo>
                  <a:lnTo>
                    <a:pt x="20885" y="14648"/>
                  </a:lnTo>
                  <a:lnTo>
                    <a:pt x="21036" y="14572"/>
                  </a:lnTo>
                  <a:lnTo>
                    <a:pt x="21188" y="14497"/>
                  </a:lnTo>
                  <a:lnTo>
                    <a:pt x="21490" y="14383"/>
                  </a:lnTo>
                  <a:lnTo>
                    <a:pt x="21490" y="14383"/>
                  </a:lnTo>
                  <a:lnTo>
                    <a:pt x="21887" y="14232"/>
                  </a:lnTo>
                  <a:lnTo>
                    <a:pt x="22095" y="14194"/>
                  </a:lnTo>
                  <a:lnTo>
                    <a:pt x="22284" y="14157"/>
                  </a:lnTo>
                  <a:lnTo>
                    <a:pt x="22284" y="14157"/>
                  </a:lnTo>
                  <a:lnTo>
                    <a:pt x="22303" y="14138"/>
                  </a:lnTo>
                  <a:lnTo>
                    <a:pt x="22322" y="14138"/>
                  </a:lnTo>
                  <a:lnTo>
                    <a:pt x="22341" y="14157"/>
                  </a:lnTo>
                  <a:lnTo>
                    <a:pt x="22359" y="14157"/>
                  </a:lnTo>
                  <a:lnTo>
                    <a:pt x="22359" y="14157"/>
                  </a:lnTo>
                  <a:lnTo>
                    <a:pt x="22567" y="14610"/>
                  </a:lnTo>
                  <a:lnTo>
                    <a:pt x="22775" y="15064"/>
                  </a:lnTo>
                  <a:lnTo>
                    <a:pt x="22775" y="15064"/>
                  </a:lnTo>
                  <a:close/>
                  <a:moveTo>
                    <a:pt x="20148" y="321"/>
                  </a:moveTo>
                  <a:lnTo>
                    <a:pt x="20148" y="321"/>
                  </a:lnTo>
                  <a:lnTo>
                    <a:pt x="20167" y="397"/>
                  </a:lnTo>
                  <a:lnTo>
                    <a:pt x="20167" y="473"/>
                  </a:lnTo>
                  <a:lnTo>
                    <a:pt x="20148" y="624"/>
                  </a:lnTo>
                  <a:lnTo>
                    <a:pt x="20148" y="624"/>
                  </a:lnTo>
                  <a:lnTo>
                    <a:pt x="20073" y="1096"/>
                  </a:lnTo>
                  <a:lnTo>
                    <a:pt x="20073" y="1096"/>
                  </a:lnTo>
                  <a:lnTo>
                    <a:pt x="19997" y="1777"/>
                  </a:lnTo>
                  <a:lnTo>
                    <a:pt x="19921" y="2438"/>
                  </a:lnTo>
                  <a:lnTo>
                    <a:pt x="19921" y="2438"/>
                  </a:lnTo>
                  <a:lnTo>
                    <a:pt x="19902" y="2627"/>
                  </a:lnTo>
                  <a:lnTo>
                    <a:pt x="19865" y="2854"/>
                  </a:lnTo>
                  <a:lnTo>
                    <a:pt x="19827" y="2968"/>
                  </a:lnTo>
                  <a:lnTo>
                    <a:pt x="19789" y="3043"/>
                  </a:lnTo>
                  <a:lnTo>
                    <a:pt x="19732" y="3119"/>
                  </a:lnTo>
                  <a:lnTo>
                    <a:pt x="19695" y="3138"/>
                  </a:lnTo>
                  <a:lnTo>
                    <a:pt x="19657" y="3138"/>
                  </a:lnTo>
                  <a:lnTo>
                    <a:pt x="19657" y="3138"/>
                  </a:lnTo>
                  <a:lnTo>
                    <a:pt x="19543" y="3100"/>
                  </a:lnTo>
                  <a:lnTo>
                    <a:pt x="19468" y="3062"/>
                  </a:lnTo>
                  <a:lnTo>
                    <a:pt x="19316" y="2930"/>
                  </a:lnTo>
                  <a:lnTo>
                    <a:pt x="19165" y="2779"/>
                  </a:lnTo>
                  <a:lnTo>
                    <a:pt x="19014" y="2646"/>
                  </a:lnTo>
                  <a:lnTo>
                    <a:pt x="19014" y="2646"/>
                  </a:lnTo>
                  <a:lnTo>
                    <a:pt x="18844" y="2533"/>
                  </a:lnTo>
                  <a:lnTo>
                    <a:pt x="18674" y="2438"/>
                  </a:lnTo>
                  <a:lnTo>
                    <a:pt x="18523" y="2344"/>
                  </a:lnTo>
                  <a:lnTo>
                    <a:pt x="18447" y="2287"/>
                  </a:lnTo>
                  <a:lnTo>
                    <a:pt x="18371" y="2230"/>
                  </a:lnTo>
                  <a:lnTo>
                    <a:pt x="18371" y="2230"/>
                  </a:lnTo>
                  <a:lnTo>
                    <a:pt x="18315" y="2155"/>
                  </a:lnTo>
                  <a:lnTo>
                    <a:pt x="18277" y="2079"/>
                  </a:lnTo>
                  <a:lnTo>
                    <a:pt x="18201" y="1909"/>
                  </a:lnTo>
                  <a:lnTo>
                    <a:pt x="18164" y="1720"/>
                  </a:lnTo>
                  <a:lnTo>
                    <a:pt x="18126" y="1531"/>
                  </a:lnTo>
                  <a:lnTo>
                    <a:pt x="18126" y="1531"/>
                  </a:lnTo>
                  <a:lnTo>
                    <a:pt x="18069" y="1418"/>
                  </a:lnTo>
                  <a:lnTo>
                    <a:pt x="18031" y="1285"/>
                  </a:lnTo>
                  <a:lnTo>
                    <a:pt x="17993" y="1153"/>
                  </a:lnTo>
                  <a:lnTo>
                    <a:pt x="17956" y="1021"/>
                  </a:lnTo>
                  <a:lnTo>
                    <a:pt x="17956" y="1021"/>
                  </a:lnTo>
                  <a:lnTo>
                    <a:pt x="17956" y="870"/>
                  </a:lnTo>
                  <a:lnTo>
                    <a:pt x="17975" y="699"/>
                  </a:lnTo>
                  <a:lnTo>
                    <a:pt x="18069" y="397"/>
                  </a:lnTo>
                  <a:lnTo>
                    <a:pt x="18069" y="397"/>
                  </a:lnTo>
                  <a:lnTo>
                    <a:pt x="18107" y="208"/>
                  </a:lnTo>
                  <a:lnTo>
                    <a:pt x="18164" y="114"/>
                  </a:lnTo>
                  <a:lnTo>
                    <a:pt x="18182" y="95"/>
                  </a:lnTo>
                  <a:lnTo>
                    <a:pt x="18220" y="95"/>
                  </a:lnTo>
                  <a:lnTo>
                    <a:pt x="18220" y="95"/>
                  </a:lnTo>
                  <a:lnTo>
                    <a:pt x="18542" y="38"/>
                  </a:lnTo>
                  <a:lnTo>
                    <a:pt x="18882" y="0"/>
                  </a:lnTo>
                  <a:lnTo>
                    <a:pt x="19222" y="0"/>
                  </a:lnTo>
                  <a:lnTo>
                    <a:pt x="19562" y="38"/>
                  </a:lnTo>
                  <a:lnTo>
                    <a:pt x="19562" y="38"/>
                  </a:lnTo>
                  <a:lnTo>
                    <a:pt x="19713" y="76"/>
                  </a:lnTo>
                  <a:lnTo>
                    <a:pt x="19884" y="132"/>
                  </a:lnTo>
                  <a:lnTo>
                    <a:pt x="20035" y="208"/>
                  </a:lnTo>
                  <a:lnTo>
                    <a:pt x="20091" y="265"/>
                  </a:lnTo>
                  <a:lnTo>
                    <a:pt x="20148" y="321"/>
                  </a:lnTo>
                  <a:lnTo>
                    <a:pt x="20148" y="321"/>
                  </a:lnTo>
                  <a:close/>
                  <a:moveTo>
                    <a:pt x="17748" y="6143"/>
                  </a:moveTo>
                  <a:lnTo>
                    <a:pt x="17748" y="6143"/>
                  </a:lnTo>
                  <a:lnTo>
                    <a:pt x="17823" y="6256"/>
                  </a:lnTo>
                  <a:lnTo>
                    <a:pt x="17899" y="6370"/>
                  </a:lnTo>
                  <a:lnTo>
                    <a:pt x="17956" y="6521"/>
                  </a:lnTo>
                  <a:lnTo>
                    <a:pt x="17993" y="6691"/>
                  </a:lnTo>
                  <a:lnTo>
                    <a:pt x="18069" y="7069"/>
                  </a:lnTo>
                  <a:lnTo>
                    <a:pt x="18126" y="7466"/>
                  </a:lnTo>
                  <a:lnTo>
                    <a:pt x="18164" y="7882"/>
                  </a:lnTo>
                  <a:lnTo>
                    <a:pt x="18182" y="8279"/>
                  </a:lnTo>
                  <a:lnTo>
                    <a:pt x="18201" y="8940"/>
                  </a:lnTo>
                  <a:lnTo>
                    <a:pt x="18201" y="8940"/>
                  </a:lnTo>
                  <a:lnTo>
                    <a:pt x="18182" y="9299"/>
                  </a:lnTo>
                  <a:lnTo>
                    <a:pt x="18145" y="9488"/>
                  </a:lnTo>
                  <a:lnTo>
                    <a:pt x="18107" y="9658"/>
                  </a:lnTo>
                  <a:lnTo>
                    <a:pt x="18107" y="9658"/>
                  </a:lnTo>
                  <a:lnTo>
                    <a:pt x="18050" y="9772"/>
                  </a:lnTo>
                  <a:lnTo>
                    <a:pt x="17993" y="9904"/>
                  </a:lnTo>
                  <a:lnTo>
                    <a:pt x="17899" y="10017"/>
                  </a:lnTo>
                  <a:lnTo>
                    <a:pt x="17823" y="10112"/>
                  </a:lnTo>
                  <a:lnTo>
                    <a:pt x="17710" y="10206"/>
                  </a:lnTo>
                  <a:lnTo>
                    <a:pt x="17615" y="10282"/>
                  </a:lnTo>
                  <a:lnTo>
                    <a:pt x="17502" y="10358"/>
                  </a:lnTo>
                  <a:lnTo>
                    <a:pt x="17370" y="10414"/>
                  </a:lnTo>
                  <a:lnTo>
                    <a:pt x="17370" y="10414"/>
                  </a:lnTo>
                  <a:lnTo>
                    <a:pt x="17162" y="10471"/>
                  </a:lnTo>
                  <a:lnTo>
                    <a:pt x="16954" y="10509"/>
                  </a:lnTo>
                  <a:lnTo>
                    <a:pt x="16746" y="10528"/>
                  </a:lnTo>
                  <a:lnTo>
                    <a:pt x="16538" y="10547"/>
                  </a:lnTo>
                  <a:lnTo>
                    <a:pt x="16538" y="10547"/>
                  </a:lnTo>
                  <a:lnTo>
                    <a:pt x="16179" y="10566"/>
                  </a:lnTo>
                  <a:lnTo>
                    <a:pt x="15801" y="10566"/>
                  </a:lnTo>
                  <a:lnTo>
                    <a:pt x="15801" y="10566"/>
                  </a:lnTo>
                  <a:lnTo>
                    <a:pt x="15631" y="10566"/>
                  </a:lnTo>
                  <a:lnTo>
                    <a:pt x="15480" y="10547"/>
                  </a:lnTo>
                  <a:lnTo>
                    <a:pt x="15328" y="10509"/>
                  </a:lnTo>
                  <a:lnTo>
                    <a:pt x="15196" y="10452"/>
                  </a:lnTo>
                  <a:lnTo>
                    <a:pt x="15064" y="10358"/>
                  </a:lnTo>
                  <a:lnTo>
                    <a:pt x="14950" y="10263"/>
                  </a:lnTo>
                  <a:lnTo>
                    <a:pt x="14856" y="10150"/>
                  </a:lnTo>
                  <a:lnTo>
                    <a:pt x="14761" y="9999"/>
                  </a:lnTo>
                  <a:lnTo>
                    <a:pt x="14761" y="9999"/>
                  </a:lnTo>
                  <a:lnTo>
                    <a:pt x="14610" y="9734"/>
                  </a:lnTo>
                  <a:lnTo>
                    <a:pt x="14459" y="9469"/>
                  </a:lnTo>
                  <a:lnTo>
                    <a:pt x="14383" y="9337"/>
                  </a:lnTo>
                  <a:lnTo>
                    <a:pt x="14327" y="9205"/>
                  </a:lnTo>
                  <a:lnTo>
                    <a:pt x="14289" y="9054"/>
                  </a:lnTo>
                  <a:lnTo>
                    <a:pt x="14270" y="8902"/>
                  </a:lnTo>
                  <a:lnTo>
                    <a:pt x="14270" y="8902"/>
                  </a:lnTo>
                  <a:lnTo>
                    <a:pt x="14270" y="8770"/>
                  </a:lnTo>
                  <a:lnTo>
                    <a:pt x="14270" y="8619"/>
                  </a:lnTo>
                  <a:lnTo>
                    <a:pt x="14308" y="8354"/>
                  </a:lnTo>
                  <a:lnTo>
                    <a:pt x="14308" y="8354"/>
                  </a:lnTo>
                  <a:lnTo>
                    <a:pt x="14365" y="7919"/>
                  </a:lnTo>
                  <a:lnTo>
                    <a:pt x="14383" y="7712"/>
                  </a:lnTo>
                  <a:lnTo>
                    <a:pt x="14421" y="7504"/>
                  </a:lnTo>
                  <a:lnTo>
                    <a:pt x="14421" y="7504"/>
                  </a:lnTo>
                  <a:lnTo>
                    <a:pt x="14459" y="7371"/>
                  </a:lnTo>
                  <a:lnTo>
                    <a:pt x="14535" y="7239"/>
                  </a:lnTo>
                  <a:lnTo>
                    <a:pt x="14610" y="7107"/>
                  </a:lnTo>
                  <a:lnTo>
                    <a:pt x="14705" y="6993"/>
                  </a:lnTo>
                  <a:lnTo>
                    <a:pt x="14913" y="6785"/>
                  </a:lnTo>
                  <a:lnTo>
                    <a:pt x="15121" y="6578"/>
                  </a:lnTo>
                  <a:lnTo>
                    <a:pt x="15121" y="6578"/>
                  </a:lnTo>
                  <a:lnTo>
                    <a:pt x="15404" y="6313"/>
                  </a:lnTo>
                  <a:lnTo>
                    <a:pt x="15574" y="6162"/>
                  </a:lnTo>
                  <a:lnTo>
                    <a:pt x="15631" y="6124"/>
                  </a:lnTo>
                  <a:lnTo>
                    <a:pt x="15688" y="6124"/>
                  </a:lnTo>
                  <a:lnTo>
                    <a:pt x="15688" y="6124"/>
                  </a:lnTo>
                  <a:lnTo>
                    <a:pt x="15820" y="6011"/>
                  </a:lnTo>
                  <a:lnTo>
                    <a:pt x="15820" y="6011"/>
                  </a:lnTo>
                  <a:lnTo>
                    <a:pt x="15839" y="5973"/>
                  </a:lnTo>
                  <a:lnTo>
                    <a:pt x="15839" y="5973"/>
                  </a:lnTo>
                  <a:lnTo>
                    <a:pt x="16085" y="5878"/>
                  </a:lnTo>
                  <a:lnTo>
                    <a:pt x="16330" y="5822"/>
                  </a:lnTo>
                  <a:lnTo>
                    <a:pt x="16576" y="5765"/>
                  </a:lnTo>
                  <a:lnTo>
                    <a:pt x="16822" y="5746"/>
                  </a:lnTo>
                  <a:lnTo>
                    <a:pt x="16822" y="5746"/>
                  </a:lnTo>
                  <a:lnTo>
                    <a:pt x="16954" y="5746"/>
                  </a:lnTo>
                  <a:lnTo>
                    <a:pt x="17086" y="5765"/>
                  </a:lnTo>
                  <a:lnTo>
                    <a:pt x="17219" y="5784"/>
                  </a:lnTo>
                  <a:lnTo>
                    <a:pt x="17351" y="5822"/>
                  </a:lnTo>
                  <a:lnTo>
                    <a:pt x="17464" y="5878"/>
                  </a:lnTo>
                  <a:lnTo>
                    <a:pt x="17559" y="5954"/>
                  </a:lnTo>
                  <a:lnTo>
                    <a:pt x="17672" y="6029"/>
                  </a:lnTo>
                  <a:lnTo>
                    <a:pt x="17748" y="6143"/>
                  </a:lnTo>
                  <a:lnTo>
                    <a:pt x="17748" y="6143"/>
                  </a:lnTo>
                  <a:close/>
                  <a:moveTo>
                    <a:pt x="3818" y="5916"/>
                  </a:moveTo>
                  <a:lnTo>
                    <a:pt x="3818" y="5916"/>
                  </a:lnTo>
                  <a:lnTo>
                    <a:pt x="3856" y="6275"/>
                  </a:lnTo>
                  <a:lnTo>
                    <a:pt x="3875" y="6426"/>
                  </a:lnTo>
                  <a:lnTo>
                    <a:pt x="3856" y="6559"/>
                  </a:lnTo>
                  <a:lnTo>
                    <a:pt x="3818" y="6691"/>
                  </a:lnTo>
                  <a:lnTo>
                    <a:pt x="3761" y="6823"/>
                  </a:lnTo>
                  <a:lnTo>
                    <a:pt x="3686" y="6974"/>
                  </a:lnTo>
                  <a:lnTo>
                    <a:pt x="3572" y="7145"/>
                  </a:lnTo>
                  <a:lnTo>
                    <a:pt x="3572" y="7145"/>
                  </a:lnTo>
                  <a:lnTo>
                    <a:pt x="3251" y="7504"/>
                  </a:lnTo>
                  <a:lnTo>
                    <a:pt x="2911" y="7863"/>
                  </a:lnTo>
                  <a:lnTo>
                    <a:pt x="2552" y="8184"/>
                  </a:lnTo>
                  <a:lnTo>
                    <a:pt x="2193" y="8505"/>
                  </a:lnTo>
                  <a:lnTo>
                    <a:pt x="2193" y="8505"/>
                  </a:lnTo>
                  <a:lnTo>
                    <a:pt x="2060" y="8619"/>
                  </a:lnTo>
                  <a:lnTo>
                    <a:pt x="2060" y="8619"/>
                  </a:lnTo>
                  <a:lnTo>
                    <a:pt x="1758" y="8865"/>
                  </a:lnTo>
                  <a:lnTo>
                    <a:pt x="1663" y="8921"/>
                  </a:lnTo>
                  <a:lnTo>
                    <a:pt x="1588" y="8959"/>
                  </a:lnTo>
                  <a:lnTo>
                    <a:pt x="1493" y="8978"/>
                  </a:lnTo>
                  <a:lnTo>
                    <a:pt x="1399" y="8978"/>
                  </a:lnTo>
                  <a:lnTo>
                    <a:pt x="1399" y="8978"/>
                  </a:lnTo>
                  <a:lnTo>
                    <a:pt x="1361" y="8959"/>
                  </a:lnTo>
                  <a:lnTo>
                    <a:pt x="1323" y="8921"/>
                  </a:lnTo>
                  <a:lnTo>
                    <a:pt x="1285" y="8846"/>
                  </a:lnTo>
                  <a:lnTo>
                    <a:pt x="1267" y="8770"/>
                  </a:lnTo>
                  <a:lnTo>
                    <a:pt x="1229" y="8562"/>
                  </a:lnTo>
                  <a:lnTo>
                    <a:pt x="1229" y="8316"/>
                  </a:lnTo>
                  <a:lnTo>
                    <a:pt x="1267" y="7825"/>
                  </a:lnTo>
                  <a:lnTo>
                    <a:pt x="1285" y="7485"/>
                  </a:lnTo>
                  <a:lnTo>
                    <a:pt x="1285" y="7485"/>
                  </a:lnTo>
                  <a:lnTo>
                    <a:pt x="1342" y="7012"/>
                  </a:lnTo>
                  <a:lnTo>
                    <a:pt x="1418" y="6540"/>
                  </a:lnTo>
                  <a:lnTo>
                    <a:pt x="1531" y="6067"/>
                  </a:lnTo>
                  <a:lnTo>
                    <a:pt x="1663" y="5614"/>
                  </a:lnTo>
                  <a:lnTo>
                    <a:pt x="1663" y="5614"/>
                  </a:lnTo>
                  <a:lnTo>
                    <a:pt x="1531" y="5689"/>
                  </a:lnTo>
                  <a:lnTo>
                    <a:pt x="1342" y="5822"/>
                  </a:lnTo>
                  <a:lnTo>
                    <a:pt x="1248" y="5859"/>
                  </a:lnTo>
                  <a:lnTo>
                    <a:pt x="1153" y="5897"/>
                  </a:lnTo>
                  <a:lnTo>
                    <a:pt x="1078" y="5897"/>
                  </a:lnTo>
                  <a:lnTo>
                    <a:pt x="1059" y="5878"/>
                  </a:lnTo>
                  <a:lnTo>
                    <a:pt x="1040" y="5859"/>
                  </a:lnTo>
                  <a:lnTo>
                    <a:pt x="1040" y="5859"/>
                  </a:lnTo>
                  <a:lnTo>
                    <a:pt x="1040" y="5822"/>
                  </a:lnTo>
                  <a:lnTo>
                    <a:pt x="1059" y="5803"/>
                  </a:lnTo>
                  <a:lnTo>
                    <a:pt x="1078" y="5803"/>
                  </a:lnTo>
                  <a:lnTo>
                    <a:pt x="1115" y="5822"/>
                  </a:lnTo>
                  <a:lnTo>
                    <a:pt x="1115" y="5822"/>
                  </a:lnTo>
                  <a:lnTo>
                    <a:pt x="1267" y="5765"/>
                  </a:lnTo>
                  <a:lnTo>
                    <a:pt x="1418" y="5689"/>
                  </a:lnTo>
                  <a:lnTo>
                    <a:pt x="1720" y="5500"/>
                  </a:lnTo>
                  <a:lnTo>
                    <a:pt x="1720" y="5500"/>
                  </a:lnTo>
                  <a:lnTo>
                    <a:pt x="1815" y="5236"/>
                  </a:lnTo>
                  <a:lnTo>
                    <a:pt x="1815" y="5236"/>
                  </a:lnTo>
                  <a:lnTo>
                    <a:pt x="1834" y="5217"/>
                  </a:lnTo>
                  <a:lnTo>
                    <a:pt x="1871" y="5217"/>
                  </a:lnTo>
                  <a:lnTo>
                    <a:pt x="1871" y="5217"/>
                  </a:lnTo>
                  <a:lnTo>
                    <a:pt x="1890" y="5236"/>
                  </a:lnTo>
                  <a:lnTo>
                    <a:pt x="1890" y="5273"/>
                  </a:lnTo>
                  <a:lnTo>
                    <a:pt x="1890" y="5273"/>
                  </a:lnTo>
                  <a:lnTo>
                    <a:pt x="1834" y="5425"/>
                  </a:lnTo>
                  <a:lnTo>
                    <a:pt x="1834" y="5425"/>
                  </a:lnTo>
                  <a:lnTo>
                    <a:pt x="2193" y="5179"/>
                  </a:lnTo>
                  <a:lnTo>
                    <a:pt x="2193" y="5179"/>
                  </a:lnTo>
                  <a:lnTo>
                    <a:pt x="2627" y="4876"/>
                  </a:lnTo>
                  <a:lnTo>
                    <a:pt x="2627" y="4876"/>
                  </a:lnTo>
                  <a:lnTo>
                    <a:pt x="2911" y="4687"/>
                  </a:lnTo>
                  <a:lnTo>
                    <a:pt x="3062" y="4612"/>
                  </a:lnTo>
                  <a:lnTo>
                    <a:pt x="3232" y="4555"/>
                  </a:lnTo>
                  <a:lnTo>
                    <a:pt x="3232" y="4555"/>
                  </a:lnTo>
                  <a:lnTo>
                    <a:pt x="3327" y="4555"/>
                  </a:lnTo>
                  <a:lnTo>
                    <a:pt x="3402" y="4593"/>
                  </a:lnTo>
                  <a:lnTo>
                    <a:pt x="3478" y="4650"/>
                  </a:lnTo>
                  <a:lnTo>
                    <a:pt x="3535" y="4706"/>
                  </a:lnTo>
                  <a:lnTo>
                    <a:pt x="3591" y="4782"/>
                  </a:lnTo>
                  <a:lnTo>
                    <a:pt x="3629" y="4876"/>
                  </a:lnTo>
                  <a:lnTo>
                    <a:pt x="3705" y="5084"/>
                  </a:lnTo>
                  <a:lnTo>
                    <a:pt x="3742" y="5311"/>
                  </a:lnTo>
                  <a:lnTo>
                    <a:pt x="3780" y="5538"/>
                  </a:lnTo>
                  <a:lnTo>
                    <a:pt x="3818" y="5916"/>
                  </a:lnTo>
                  <a:lnTo>
                    <a:pt x="3818" y="5916"/>
                  </a:lnTo>
                  <a:close/>
                  <a:moveTo>
                    <a:pt x="7674" y="5784"/>
                  </a:moveTo>
                  <a:lnTo>
                    <a:pt x="7674" y="5784"/>
                  </a:lnTo>
                  <a:lnTo>
                    <a:pt x="7693" y="5973"/>
                  </a:lnTo>
                  <a:lnTo>
                    <a:pt x="7712" y="6181"/>
                  </a:lnTo>
                  <a:lnTo>
                    <a:pt x="7693" y="6389"/>
                  </a:lnTo>
                  <a:lnTo>
                    <a:pt x="7655" y="6596"/>
                  </a:lnTo>
                  <a:lnTo>
                    <a:pt x="7617" y="6804"/>
                  </a:lnTo>
                  <a:lnTo>
                    <a:pt x="7541" y="7012"/>
                  </a:lnTo>
                  <a:lnTo>
                    <a:pt x="7409" y="7390"/>
                  </a:lnTo>
                  <a:lnTo>
                    <a:pt x="7409" y="7390"/>
                  </a:lnTo>
                  <a:lnTo>
                    <a:pt x="7296" y="7636"/>
                  </a:lnTo>
                  <a:lnTo>
                    <a:pt x="7220" y="7787"/>
                  </a:lnTo>
                  <a:lnTo>
                    <a:pt x="7126" y="7938"/>
                  </a:lnTo>
                  <a:lnTo>
                    <a:pt x="7031" y="8071"/>
                  </a:lnTo>
                  <a:lnTo>
                    <a:pt x="6918" y="8184"/>
                  </a:lnTo>
                  <a:lnTo>
                    <a:pt x="6861" y="8222"/>
                  </a:lnTo>
                  <a:lnTo>
                    <a:pt x="6804" y="8241"/>
                  </a:lnTo>
                  <a:lnTo>
                    <a:pt x="6767" y="8241"/>
                  </a:lnTo>
                  <a:lnTo>
                    <a:pt x="6710" y="8222"/>
                  </a:lnTo>
                  <a:lnTo>
                    <a:pt x="6710" y="8222"/>
                  </a:lnTo>
                  <a:lnTo>
                    <a:pt x="6615" y="8165"/>
                  </a:lnTo>
                  <a:lnTo>
                    <a:pt x="6521" y="8071"/>
                  </a:lnTo>
                  <a:lnTo>
                    <a:pt x="6389" y="7882"/>
                  </a:lnTo>
                  <a:lnTo>
                    <a:pt x="6389" y="7882"/>
                  </a:lnTo>
                  <a:lnTo>
                    <a:pt x="6029" y="7315"/>
                  </a:lnTo>
                  <a:lnTo>
                    <a:pt x="6029" y="7315"/>
                  </a:lnTo>
                  <a:lnTo>
                    <a:pt x="5840" y="7031"/>
                  </a:lnTo>
                  <a:lnTo>
                    <a:pt x="5689" y="6748"/>
                  </a:lnTo>
                  <a:lnTo>
                    <a:pt x="5557" y="6426"/>
                  </a:lnTo>
                  <a:lnTo>
                    <a:pt x="5462" y="6105"/>
                  </a:lnTo>
                  <a:lnTo>
                    <a:pt x="5406" y="5784"/>
                  </a:lnTo>
                  <a:lnTo>
                    <a:pt x="5387" y="5444"/>
                  </a:lnTo>
                  <a:lnTo>
                    <a:pt x="5387" y="5103"/>
                  </a:lnTo>
                  <a:lnTo>
                    <a:pt x="5444" y="4763"/>
                  </a:lnTo>
                  <a:lnTo>
                    <a:pt x="5444" y="4763"/>
                  </a:lnTo>
                  <a:lnTo>
                    <a:pt x="5425" y="4744"/>
                  </a:lnTo>
                  <a:lnTo>
                    <a:pt x="5425" y="4744"/>
                  </a:lnTo>
                  <a:lnTo>
                    <a:pt x="5425" y="4555"/>
                  </a:lnTo>
                  <a:lnTo>
                    <a:pt x="5425" y="4555"/>
                  </a:lnTo>
                  <a:lnTo>
                    <a:pt x="5462" y="4309"/>
                  </a:lnTo>
                  <a:lnTo>
                    <a:pt x="5538" y="4064"/>
                  </a:lnTo>
                  <a:lnTo>
                    <a:pt x="5538" y="4064"/>
                  </a:lnTo>
                  <a:lnTo>
                    <a:pt x="5670" y="3856"/>
                  </a:lnTo>
                  <a:lnTo>
                    <a:pt x="5746" y="3742"/>
                  </a:lnTo>
                  <a:lnTo>
                    <a:pt x="5822" y="3629"/>
                  </a:lnTo>
                  <a:lnTo>
                    <a:pt x="5935" y="3553"/>
                  </a:lnTo>
                  <a:lnTo>
                    <a:pt x="6029" y="3497"/>
                  </a:lnTo>
                  <a:lnTo>
                    <a:pt x="6143" y="3478"/>
                  </a:lnTo>
                  <a:lnTo>
                    <a:pt x="6218" y="3478"/>
                  </a:lnTo>
                  <a:lnTo>
                    <a:pt x="6275" y="3516"/>
                  </a:lnTo>
                  <a:lnTo>
                    <a:pt x="6275" y="3516"/>
                  </a:lnTo>
                  <a:lnTo>
                    <a:pt x="6351" y="3553"/>
                  </a:lnTo>
                  <a:lnTo>
                    <a:pt x="6407" y="3610"/>
                  </a:lnTo>
                  <a:lnTo>
                    <a:pt x="6521" y="3742"/>
                  </a:lnTo>
                  <a:lnTo>
                    <a:pt x="6521" y="3742"/>
                  </a:lnTo>
                  <a:lnTo>
                    <a:pt x="6729" y="4007"/>
                  </a:lnTo>
                  <a:lnTo>
                    <a:pt x="6918" y="4272"/>
                  </a:lnTo>
                  <a:lnTo>
                    <a:pt x="6918" y="4272"/>
                  </a:lnTo>
                  <a:lnTo>
                    <a:pt x="7145" y="4631"/>
                  </a:lnTo>
                  <a:lnTo>
                    <a:pt x="7371" y="4990"/>
                  </a:lnTo>
                  <a:lnTo>
                    <a:pt x="7466" y="5179"/>
                  </a:lnTo>
                  <a:lnTo>
                    <a:pt x="7541" y="5368"/>
                  </a:lnTo>
                  <a:lnTo>
                    <a:pt x="7617" y="5576"/>
                  </a:lnTo>
                  <a:lnTo>
                    <a:pt x="7674" y="5784"/>
                  </a:lnTo>
                  <a:lnTo>
                    <a:pt x="7674" y="5784"/>
                  </a:lnTo>
                  <a:close/>
                  <a:moveTo>
                    <a:pt x="13457" y="18031"/>
                  </a:moveTo>
                  <a:lnTo>
                    <a:pt x="13457" y="18031"/>
                  </a:lnTo>
                  <a:lnTo>
                    <a:pt x="13476" y="18239"/>
                  </a:lnTo>
                  <a:lnTo>
                    <a:pt x="13495" y="18466"/>
                  </a:lnTo>
                  <a:lnTo>
                    <a:pt x="13495" y="18882"/>
                  </a:lnTo>
                  <a:lnTo>
                    <a:pt x="13495" y="18882"/>
                  </a:lnTo>
                  <a:lnTo>
                    <a:pt x="13476" y="19165"/>
                  </a:lnTo>
                  <a:lnTo>
                    <a:pt x="13457" y="19354"/>
                  </a:lnTo>
                  <a:lnTo>
                    <a:pt x="13438" y="19562"/>
                  </a:lnTo>
                  <a:lnTo>
                    <a:pt x="13401" y="19732"/>
                  </a:lnTo>
                  <a:lnTo>
                    <a:pt x="13325" y="19884"/>
                  </a:lnTo>
                  <a:lnTo>
                    <a:pt x="13287" y="19940"/>
                  </a:lnTo>
                  <a:lnTo>
                    <a:pt x="13249" y="19978"/>
                  </a:lnTo>
                  <a:lnTo>
                    <a:pt x="13193" y="19978"/>
                  </a:lnTo>
                  <a:lnTo>
                    <a:pt x="13117" y="19978"/>
                  </a:lnTo>
                  <a:lnTo>
                    <a:pt x="13117" y="19978"/>
                  </a:lnTo>
                  <a:lnTo>
                    <a:pt x="13098" y="19940"/>
                  </a:lnTo>
                  <a:lnTo>
                    <a:pt x="13060" y="19902"/>
                  </a:lnTo>
                  <a:lnTo>
                    <a:pt x="13060" y="19902"/>
                  </a:lnTo>
                  <a:lnTo>
                    <a:pt x="12890" y="19581"/>
                  </a:lnTo>
                  <a:lnTo>
                    <a:pt x="12890" y="19581"/>
                  </a:lnTo>
                  <a:lnTo>
                    <a:pt x="12796" y="19449"/>
                  </a:lnTo>
                  <a:lnTo>
                    <a:pt x="12701" y="19316"/>
                  </a:lnTo>
                  <a:lnTo>
                    <a:pt x="12512" y="19071"/>
                  </a:lnTo>
                  <a:lnTo>
                    <a:pt x="12512" y="19071"/>
                  </a:lnTo>
                  <a:lnTo>
                    <a:pt x="12361" y="18806"/>
                  </a:lnTo>
                  <a:lnTo>
                    <a:pt x="12229" y="18542"/>
                  </a:lnTo>
                  <a:lnTo>
                    <a:pt x="12229" y="18542"/>
                  </a:lnTo>
                  <a:lnTo>
                    <a:pt x="12078" y="18258"/>
                  </a:lnTo>
                  <a:lnTo>
                    <a:pt x="11945" y="17975"/>
                  </a:lnTo>
                  <a:lnTo>
                    <a:pt x="11945" y="17975"/>
                  </a:lnTo>
                  <a:lnTo>
                    <a:pt x="11889" y="17842"/>
                  </a:lnTo>
                  <a:lnTo>
                    <a:pt x="11870" y="17710"/>
                  </a:lnTo>
                  <a:lnTo>
                    <a:pt x="11870" y="17578"/>
                  </a:lnTo>
                  <a:lnTo>
                    <a:pt x="11870" y="17426"/>
                  </a:lnTo>
                  <a:lnTo>
                    <a:pt x="11908" y="17294"/>
                  </a:lnTo>
                  <a:lnTo>
                    <a:pt x="11945" y="17143"/>
                  </a:lnTo>
                  <a:lnTo>
                    <a:pt x="12040" y="16878"/>
                  </a:lnTo>
                  <a:lnTo>
                    <a:pt x="12040" y="16878"/>
                  </a:lnTo>
                  <a:lnTo>
                    <a:pt x="12078" y="16803"/>
                  </a:lnTo>
                  <a:lnTo>
                    <a:pt x="12115" y="16727"/>
                  </a:lnTo>
                  <a:lnTo>
                    <a:pt x="12248" y="16614"/>
                  </a:lnTo>
                  <a:lnTo>
                    <a:pt x="12380" y="16500"/>
                  </a:lnTo>
                  <a:lnTo>
                    <a:pt x="12531" y="16406"/>
                  </a:lnTo>
                  <a:lnTo>
                    <a:pt x="12531" y="16406"/>
                  </a:lnTo>
                  <a:lnTo>
                    <a:pt x="12909" y="16179"/>
                  </a:lnTo>
                  <a:lnTo>
                    <a:pt x="12909" y="16179"/>
                  </a:lnTo>
                  <a:lnTo>
                    <a:pt x="12928" y="16179"/>
                  </a:lnTo>
                  <a:lnTo>
                    <a:pt x="12947" y="16179"/>
                  </a:lnTo>
                  <a:lnTo>
                    <a:pt x="12947" y="16179"/>
                  </a:lnTo>
                  <a:lnTo>
                    <a:pt x="12966" y="16198"/>
                  </a:lnTo>
                  <a:lnTo>
                    <a:pt x="12966" y="16198"/>
                  </a:lnTo>
                  <a:lnTo>
                    <a:pt x="12985" y="16217"/>
                  </a:lnTo>
                  <a:lnTo>
                    <a:pt x="13004" y="16255"/>
                  </a:lnTo>
                  <a:lnTo>
                    <a:pt x="13004" y="16255"/>
                  </a:lnTo>
                  <a:lnTo>
                    <a:pt x="13023" y="16274"/>
                  </a:lnTo>
                  <a:lnTo>
                    <a:pt x="13023" y="16274"/>
                  </a:lnTo>
                  <a:lnTo>
                    <a:pt x="13098" y="16500"/>
                  </a:lnTo>
                  <a:lnTo>
                    <a:pt x="13174" y="16746"/>
                  </a:lnTo>
                  <a:lnTo>
                    <a:pt x="13287" y="17219"/>
                  </a:lnTo>
                  <a:lnTo>
                    <a:pt x="13287" y="17219"/>
                  </a:lnTo>
                  <a:lnTo>
                    <a:pt x="13382" y="17634"/>
                  </a:lnTo>
                  <a:lnTo>
                    <a:pt x="13457" y="18031"/>
                  </a:lnTo>
                  <a:lnTo>
                    <a:pt x="13457" y="18031"/>
                  </a:lnTo>
                  <a:close/>
                  <a:moveTo>
                    <a:pt x="10150" y="31885"/>
                  </a:moveTo>
                  <a:lnTo>
                    <a:pt x="10150" y="31885"/>
                  </a:lnTo>
                  <a:lnTo>
                    <a:pt x="10225" y="32226"/>
                  </a:lnTo>
                  <a:lnTo>
                    <a:pt x="10282" y="32566"/>
                  </a:lnTo>
                  <a:lnTo>
                    <a:pt x="10282" y="32755"/>
                  </a:lnTo>
                  <a:lnTo>
                    <a:pt x="10282" y="32925"/>
                  </a:lnTo>
                  <a:lnTo>
                    <a:pt x="10263" y="33095"/>
                  </a:lnTo>
                  <a:lnTo>
                    <a:pt x="10244" y="33284"/>
                  </a:lnTo>
                  <a:lnTo>
                    <a:pt x="10244" y="33284"/>
                  </a:lnTo>
                  <a:lnTo>
                    <a:pt x="10206" y="33397"/>
                  </a:lnTo>
                  <a:lnTo>
                    <a:pt x="10169" y="33492"/>
                  </a:lnTo>
                  <a:lnTo>
                    <a:pt x="10112" y="33549"/>
                  </a:lnTo>
                  <a:lnTo>
                    <a:pt x="10055" y="33586"/>
                  </a:lnTo>
                  <a:lnTo>
                    <a:pt x="9980" y="33586"/>
                  </a:lnTo>
                  <a:lnTo>
                    <a:pt x="9885" y="33605"/>
                  </a:lnTo>
                  <a:lnTo>
                    <a:pt x="9677" y="33624"/>
                  </a:lnTo>
                  <a:lnTo>
                    <a:pt x="9677" y="33624"/>
                  </a:lnTo>
                  <a:lnTo>
                    <a:pt x="9148" y="33662"/>
                  </a:lnTo>
                  <a:lnTo>
                    <a:pt x="8619" y="33700"/>
                  </a:lnTo>
                  <a:lnTo>
                    <a:pt x="8619" y="33700"/>
                  </a:lnTo>
                  <a:lnTo>
                    <a:pt x="8487" y="33700"/>
                  </a:lnTo>
                  <a:lnTo>
                    <a:pt x="8373" y="33662"/>
                  </a:lnTo>
                  <a:lnTo>
                    <a:pt x="8260" y="33605"/>
                  </a:lnTo>
                  <a:lnTo>
                    <a:pt x="8203" y="33567"/>
                  </a:lnTo>
                  <a:lnTo>
                    <a:pt x="8165" y="33511"/>
                  </a:lnTo>
                  <a:lnTo>
                    <a:pt x="8165" y="33511"/>
                  </a:lnTo>
                  <a:lnTo>
                    <a:pt x="8052" y="33341"/>
                  </a:lnTo>
                  <a:lnTo>
                    <a:pt x="7976" y="33152"/>
                  </a:lnTo>
                  <a:lnTo>
                    <a:pt x="7806" y="32774"/>
                  </a:lnTo>
                  <a:lnTo>
                    <a:pt x="7806" y="32774"/>
                  </a:lnTo>
                  <a:lnTo>
                    <a:pt x="7560" y="32226"/>
                  </a:lnTo>
                  <a:lnTo>
                    <a:pt x="7466" y="31980"/>
                  </a:lnTo>
                  <a:lnTo>
                    <a:pt x="7409" y="31734"/>
                  </a:lnTo>
                  <a:lnTo>
                    <a:pt x="7390" y="31621"/>
                  </a:lnTo>
                  <a:lnTo>
                    <a:pt x="7390" y="31488"/>
                  </a:lnTo>
                  <a:lnTo>
                    <a:pt x="7409" y="31375"/>
                  </a:lnTo>
                  <a:lnTo>
                    <a:pt x="7447" y="31243"/>
                  </a:lnTo>
                  <a:lnTo>
                    <a:pt x="7504" y="31129"/>
                  </a:lnTo>
                  <a:lnTo>
                    <a:pt x="7579" y="30997"/>
                  </a:lnTo>
                  <a:lnTo>
                    <a:pt x="7655" y="30865"/>
                  </a:lnTo>
                  <a:lnTo>
                    <a:pt x="7787" y="30732"/>
                  </a:lnTo>
                  <a:lnTo>
                    <a:pt x="7787" y="30732"/>
                  </a:lnTo>
                  <a:lnTo>
                    <a:pt x="7920" y="30581"/>
                  </a:lnTo>
                  <a:lnTo>
                    <a:pt x="8090" y="30430"/>
                  </a:lnTo>
                  <a:lnTo>
                    <a:pt x="8430" y="30184"/>
                  </a:lnTo>
                  <a:lnTo>
                    <a:pt x="8789" y="29939"/>
                  </a:lnTo>
                  <a:lnTo>
                    <a:pt x="9129" y="29712"/>
                  </a:lnTo>
                  <a:lnTo>
                    <a:pt x="9129" y="29712"/>
                  </a:lnTo>
                  <a:lnTo>
                    <a:pt x="9413" y="29523"/>
                  </a:lnTo>
                  <a:lnTo>
                    <a:pt x="9696" y="29334"/>
                  </a:lnTo>
                  <a:lnTo>
                    <a:pt x="9696" y="29334"/>
                  </a:lnTo>
                  <a:lnTo>
                    <a:pt x="9791" y="29296"/>
                  </a:lnTo>
                  <a:lnTo>
                    <a:pt x="9828" y="29296"/>
                  </a:lnTo>
                  <a:lnTo>
                    <a:pt x="9828" y="29296"/>
                  </a:lnTo>
                  <a:lnTo>
                    <a:pt x="9847" y="29334"/>
                  </a:lnTo>
                  <a:lnTo>
                    <a:pt x="9847" y="29334"/>
                  </a:lnTo>
                  <a:lnTo>
                    <a:pt x="9866" y="29353"/>
                  </a:lnTo>
                  <a:lnTo>
                    <a:pt x="9866" y="29372"/>
                  </a:lnTo>
                  <a:lnTo>
                    <a:pt x="9866" y="29372"/>
                  </a:lnTo>
                  <a:lnTo>
                    <a:pt x="9885" y="29901"/>
                  </a:lnTo>
                  <a:lnTo>
                    <a:pt x="9885" y="29901"/>
                  </a:lnTo>
                  <a:lnTo>
                    <a:pt x="9904" y="30222"/>
                  </a:lnTo>
                  <a:lnTo>
                    <a:pt x="9942" y="30562"/>
                  </a:lnTo>
                  <a:lnTo>
                    <a:pt x="10055" y="31224"/>
                  </a:lnTo>
                  <a:lnTo>
                    <a:pt x="10055" y="31224"/>
                  </a:lnTo>
                  <a:lnTo>
                    <a:pt x="10150" y="31885"/>
                  </a:lnTo>
                  <a:lnTo>
                    <a:pt x="10150" y="31885"/>
                  </a:lnTo>
                  <a:close/>
                  <a:moveTo>
                    <a:pt x="18882" y="35136"/>
                  </a:moveTo>
                  <a:lnTo>
                    <a:pt x="18882" y="35136"/>
                  </a:lnTo>
                  <a:lnTo>
                    <a:pt x="18901" y="34928"/>
                  </a:lnTo>
                  <a:lnTo>
                    <a:pt x="18901" y="34739"/>
                  </a:lnTo>
                  <a:lnTo>
                    <a:pt x="18882" y="34550"/>
                  </a:lnTo>
                  <a:lnTo>
                    <a:pt x="18825" y="34361"/>
                  </a:lnTo>
                  <a:lnTo>
                    <a:pt x="18825" y="34361"/>
                  </a:lnTo>
                  <a:lnTo>
                    <a:pt x="18712" y="34172"/>
                  </a:lnTo>
                  <a:lnTo>
                    <a:pt x="18598" y="34002"/>
                  </a:lnTo>
                  <a:lnTo>
                    <a:pt x="18447" y="33832"/>
                  </a:lnTo>
                  <a:lnTo>
                    <a:pt x="18315" y="33681"/>
                  </a:lnTo>
                  <a:lnTo>
                    <a:pt x="18315" y="33681"/>
                  </a:lnTo>
                  <a:lnTo>
                    <a:pt x="18182" y="33322"/>
                  </a:lnTo>
                  <a:lnTo>
                    <a:pt x="18182" y="33322"/>
                  </a:lnTo>
                  <a:lnTo>
                    <a:pt x="18806" y="33265"/>
                  </a:lnTo>
                  <a:lnTo>
                    <a:pt x="19430" y="33189"/>
                  </a:lnTo>
                  <a:lnTo>
                    <a:pt x="19430" y="33189"/>
                  </a:lnTo>
                  <a:lnTo>
                    <a:pt x="19713" y="33189"/>
                  </a:lnTo>
                  <a:lnTo>
                    <a:pt x="19846" y="33208"/>
                  </a:lnTo>
                  <a:lnTo>
                    <a:pt x="19978" y="33246"/>
                  </a:lnTo>
                  <a:lnTo>
                    <a:pt x="19978" y="33246"/>
                  </a:lnTo>
                  <a:lnTo>
                    <a:pt x="20091" y="33322"/>
                  </a:lnTo>
                  <a:lnTo>
                    <a:pt x="20186" y="33416"/>
                  </a:lnTo>
                  <a:lnTo>
                    <a:pt x="20262" y="33511"/>
                  </a:lnTo>
                  <a:lnTo>
                    <a:pt x="20299" y="33567"/>
                  </a:lnTo>
                  <a:lnTo>
                    <a:pt x="20318" y="33624"/>
                  </a:lnTo>
                  <a:lnTo>
                    <a:pt x="20318" y="33624"/>
                  </a:lnTo>
                  <a:lnTo>
                    <a:pt x="20318" y="33738"/>
                  </a:lnTo>
                  <a:lnTo>
                    <a:pt x="20299" y="33851"/>
                  </a:lnTo>
                  <a:lnTo>
                    <a:pt x="20262" y="33964"/>
                  </a:lnTo>
                  <a:lnTo>
                    <a:pt x="20205" y="34078"/>
                  </a:lnTo>
                  <a:lnTo>
                    <a:pt x="20091" y="34286"/>
                  </a:lnTo>
                  <a:lnTo>
                    <a:pt x="19959" y="34475"/>
                  </a:lnTo>
                  <a:lnTo>
                    <a:pt x="19959" y="34475"/>
                  </a:lnTo>
                  <a:lnTo>
                    <a:pt x="19770" y="34739"/>
                  </a:lnTo>
                  <a:lnTo>
                    <a:pt x="19562" y="35004"/>
                  </a:lnTo>
                  <a:lnTo>
                    <a:pt x="19109" y="35476"/>
                  </a:lnTo>
                  <a:lnTo>
                    <a:pt x="19109" y="35476"/>
                  </a:lnTo>
                  <a:lnTo>
                    <a:pt x="19052" y="35552"/>
                  </a:lnTo>
                  <a:lnTo>
                    <a:pt x="19052" y="35552"/>
                  </a:lnTo>
                  <a:lnTo>
                    <a:pt x="18882" y="35136"/>
                  </a:lnTo>
                  <a:lnTo>
                    <a:pt x="18882" y="35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3055375" y="3920400"/>
              <a:ext cx="1283850" cy="1426550"/>
            </a:xfrm>
            <a:custGeom>
              <a:avLst/>
              <a:gdLst/>
              <a:ahLst/>
              <a:cxnLst/>
              <a:rect l="l" t="t" r="r" b="b"/>
              <a:pathLst>
                <a:path w="51354" h="57062" extrusionOk="0">
                  <a:moveTo>
                    <a:pt x="19695" y="50957"/>
                  </a:moveTo>
                  <a:lnTo>
                    <a:pt x="19695" y="50957"/>
                  </a:lnTo>
                  <a:lnTo>
                    <a:pt x="19714" y="51127"/>
                  </a:lnTo>
                  <a:lnTo>
                    <a:pt x="19733" y="51316"/>
                  </a:lnTo>
                  <a:lnTo>
                    <a:pt x="19733" y="51675"/>
                  </a:lnTo>
                  <a:lnTo>
                    <a:pt x="19733" y="51675"/>
                  </a:lnTo>
                  <a:lnTo>
                    <a:pt x="19695" y="51939"/>
                  </a:lnTo>
                  <a:lnTo>
                    <a:pt x="19657" y="52204"/>
                  </a:lnTo>
                  <a:lnTo>
                    <a:pt x="19601" y="52469"/>
                  </a:lnTo>
                  <a:lnTo>
                    <a:pt x="19563" y="52582"/>
                  </a:lnTo>
                  <a:lnTo>
                    <a:pt x="19506" y="52714"/>
                  </a:lnTo>
                  <a:lnTo>
                    <a:pt x="19506" y="52714"/>
                  </a:lnTo>
                  <a:lnTo>
                    <a:pt x="19431" y="52847"/>
                  </a:lnTo>
                  <a:lnTo>
                    <a:pt x="19374" y="52903"/>
                  </a:lnTo>
                  <a:lnTo>
                    <a:pt x="19336" y="52922"/>
                  </a:lnTo>
                  <a:lnTo>
                    <a:pt x="19298" y="52922"/>
                  </a:lnTo>
                  <a:lnTo>
                    <a:pt x="19298" y="52922"/>
                  </a:lnTo>
                  <a:lnTo>
                    <a:pt x="19223" y="52865"/>
                  </a:lnTo>
                  <a:lnTo>
                    <a:pt x="19147" y="52771"/>
                  </a:lnTo>
                  <a:lnTo>
                    <a:pt x="19090" y="52676"/>
                  </a:lnTo>
                  <a:lnTo>
                    <a:pt x="19034" y="52582"/>
                  </a:lnTo>
                  <a:lnTo>
                    <a:pt x="19034" y="52582"/>
                  </a:lnTo>
                  <a:lnTo>
                    <a:pt x="18807" y="52242"/>
                  </a:lnTo>
                  <a:lnTo>
                    <a:pt x="18580" y="51864"/>
                  </a:lnTo>
                  <a:lnTo>
                    <a:pt x="18580" y="51864"/>
                  </a:lnTo>
                  <a:lnTo>
                    <a:pt x="18523" y="51750"/>
                  </a:lnTo>
                  <a:lnTo>
                    <a:pt x="18505" y="51618"/>
                  </a:lnTo>
                  <a:lnTo>
                    <a:pt x="18523" y="51467"/>
                  </a:lnTo>
                  <a:lnTo>
                    <a:pt x="18580" y="51353"/>
                  </a:lnTo>
                  <a:lnTo>
                    <a:pt x="18580" y="51353"/>
                  </a:lnTo>
                  <a:lnTo>
                    <a:pt x="18901" y="50862"/>
                  </a:lnTo>
                  <a:lnTo>
                    <a:pt x="18901" y="50862"/>
                  </a:lnTo>
                  <a:lnTo>
                    <a:pt x="19128" y="50465"/>
                  </a:lnTo>
                  <a:lnTo>
                    <a:pt x="19374" y="50049"/>
                  </a:lnTo>
                  <a:lnTo>
                    <a:pt x="19374" y="50049"/>
                  </a:lnTo>
                  <a:lnTo>
                    <a:pt x="19393" y="50030"/>
                  </a:lnTo>
                  <a:lnTo>
                    <a:pt x="19412" y="50011"/>
                  </a:lnTo>
                  <a:lnTo>
                    <a:pt x="19412" y="50011"/>
                  </a:lnTo>
                  <a:lnTo>
                    <a:pt x="19468" y="49974"/>
                  </a:lnTo>
                  <a:lnTo>
                    <a:pt x="19487" y="49974"/>
                  </a:lnTo>
                  <a:lnTo>
                    <a:pt x="19506" y="49974"/>
                  </a:lnTo>
                  <a:lnTo>
                    <a:pt x="19506" y="49974"/>
                  </a:lnTo>
                  <a:lnTo>
                    <a:pt x="19525" y="50011"/>
                  </a:lnTo>
                  <a:lnTo>
                    <a:pt x="19506" y="50030"/>
                  </a:lnTo>
                  <a:lnTo>
                    <a:pt x="19506" y="50030"/>
                  </a:lnTo>
                  <a:lnTo>
                    <a:pt x="19450" y="50087"/>
                  </a:lnTo>
                  <a:lnTo>
                    <a:pt x="19450" y="50087"/>
                  </a:lnTo>
                  <a:lnTo>
                    <a:pt x="19487" y="50295"/>
                  </a:lnTo>
                  <a:lnTo>
                    <a:pt x="19544" y="50522"/>
                  </a:lnTo>
                  <a:lnTo>
                    <a:pt x="19695" y="50957"/>
                  </a:lnTo>
                  <a:lnTo>
                    <a:pt x="19695" y="50957"/>
                  </a:lnTo>
                  <a:close/>
                  <a:moveTo>
                    <a:pt x="12532" y="776"/>
                  </a:moveTo>
                  <a:lnTo>
                    <a:pt x="12532" y="776"/>
                  </a:lnTo>
                  <a:lnTo>
                    <a:pt x="12589" y="946"/>
                  </a:lnTo>
                  <a:lnTo>
                    <a:pt x="12626" y="1229"/>
                  </a:lnTo>
                  <a:lnTo>
                    <a:pt x="12683" y="1551"/>
                  </a:lnTo>
                  <a:lnTo>
                    <a:pt x="12702" y="1891"/>
                  </a:lnTo>
                  <a:lnTo>
                    <a:pt x="12702" y="2231"/>
                  </a:lnTo>
                  <a:lnTo>
                    <a:pt x="12683" y="2382"/>
                  </a:lnTo>
                  <a:lnTo>
                    <a:pt x="12645" y="2496"/>
                  </a:lnTo>
                  <a:lnTo>
                    <a:pt x="12608" y="2609"/>
                  </a:lnTo>
                  <a:lnTo>
                    <a:pt x="12551" y="2685"/>
                  </a:lnTo>
                  <a:lnTo>
                    <a:pt x="12475" y="2722"/>
                  </a:lnTo>
                  <a:lnTo>
                    <a:pt x="12362" y="2722"/>
                  </a:lnTo>
                  <a:lnTo>
                    <a:pt x="12362" y="2722"/>
                  </a:lnTo>
                  <a:lnTo>
                    <a:pt x="12135" y="2703"/>
                  </a:lnTo>
                  <a:lnTo>
                    <a:pt x="12003" y="2666"/>
                  </a:lnTo>
                  <a:lnTo>
                    <a:pt x="11870" y="2628"/>
                  </a:lnTo>
                  <a:lnTo>
                    <a:pt x="11757" y="2590"/>
                  </a:lnTo>
                  <a:lnTo>
                    <a:pt x="11663" y="2514"/>
                  </a:lnTo>
                  <a:lnTo>
                    <a:pt x="11587" y="2420"/>
                  </a:lnTo>
                  <a:lnTo>
                    <a:pt x="11568" y="2363"/>
                  </a:lnTo>
                  <a:lnTo>
                    <a:pt x="11549" y="2307"/>
                  </a:lnTo>
                  <a:lnTo>
                    <a:pt x="11549" y="2307"/>
                  </a:lnTo>
                  <a:lnTo>
                    <a:pt x="11530" y="2061"/>
                  </a:lnTo>
                  <a:lnTo>
                    <a:pt x="11530" y="1796"/>
                  </a:lnTo>
                  <a:lnTo>
                    <a:pt x="11568" y="1286"/>
                  </a:lnTo>
                  <a:lnTo>
                    <a:pt x="11568" y="1286"/>
                  </a:lnTo>
                  <a:lnTo>
                    <a:pt x="11549" y="1002"/>
                  </a:lnTo>
                  <a:lnTo>
                    <a:pt x="11568" y="719"/>
                  </a:lnTo>
                  <a:lnTo>
                    <a:pt x="11568" y="587"/>
                  </a:lnTo>
                  <a:lnTo>
                    <a:pt x="11606" y="454"/>
                  </a:lnTo>
                  <a:lnTo>
                    <a:pt x="11644" y="322"/>
                  </a:lnTo>
                  <a:lnTo>
                    <a:pt x="11700" y="190"/>
                  </a:lnTo>
                  <a:lnTo>
                    <a:pt x="11700" y="190"/>
                  </a:lnTo>
                  <a:lnTo>
                    <a:pt x="11757" y="133"/>
                  </a:lnTo>
                  <a:lnTo>
                    <a:pt x="11795" y="76"/>
                  </a:lnTo>
                  <a:lnTo>
                    <a:pt x="11870" y="39"/>
                  </a:lnTo>
                  <a:lnTo>
                    <a:pt x="11946" y="20"/>
                  </a:lnTo>
                  <a:lnTo>
                    <a:pt x="12022" y="1"/>
                  </a:lnTo>
                  <a:lnTo>
                    <a:pt x="12078" y="20"/>
                  </a:lnTo>
                  <a:lnTo>
                    <a:pt x="12154" y="39"/>
                  </a:lnTo>
                  <a:lnTo>
                    <a:pt x="12230" y="76"/>
                  </a:lnTo>
                  <a:lnTo>
                    <a:pt x="12230" y="76"/>
                  </a:lnTo>
                  <a:lnTo>
                    <a:pt x="12286" y="152"/>
                  </a:lnTo>
                  <a:lnTo>
                    <a:pt x="12324" y="228"/>
                  </a:lnTo>
                  <a:lnTo>
                    <a:pt x="12419" y="417"/>
                  </a:lnTo>
                  <a:lnTo>
                    <a:pt x="12532" y="776"/>
                  </a:lnTo>
                  <a:lnTo>
                    <a:pt x="12532" y="776"/>
                  </a:lnTo>
                  <a:close/>
                  <a:moveTo>
                    <a:pt x="2571" y="13836"/>
                  </a:moveTo>
                  <a:lnTo>
                    <a:pt x="2571" y="13836"/>
                  </a:lnTo>
                  <a:lnTo>
                    <a:pt x="2666" y="13930"/>
                  </a:lnTo>
                  <a:lnTo>
                    <a:pt x="2742" y="14025"/>
                  </a:lnTo>
                  <a:lnTo>
                    <a:pt x="2817" y="14138"/>
                  </a:lnTo>
                  <a:lnTo>
                    <a:pt x="2874" y="14252"/>
                  </a:lnTo>
                  <a:lnTo>
                    <a:pt x="2968" y="14479"/>
                  </a:lnTo>
                  <a:lnTo>
                    <a:pt x="3025" y="14705"/>
                  </a:lnTo>
                  <a:lnTo>
                    <a:pt x="3044" y="14970"/>
                  </a:lnTo>
                  <a:lnTo>
                    <a:pt x="3044" y="15216"/>
                  </a:lnTo>
                  <a:lnTo>
                    <a:pt x="3025" y="15480"/>
                  </a:lnTo>
                  <a:lnTo>
                    <a:pt x="2987" y="15726"/>
                  </a:lnTo>
                  <a:lnTo>
                    <a:pt x="2987" y="15726"/>
                  </a:lnTo>
                  <a:lnTo>
                    <a:pt x="2931" y="16028"/>
                  </a:lnTo>
                  <a:lnTo>
                    <a:pt x="2893" y="16161"/>
                  </a:lnTo>
                  <a:lnTo>
                    <a:pt x="2855" y="16293"/>
                  </a:lnTo>
                  <a:lnTo>
                    <a:pt x="2798" y="16406"/>
                  </a:lnTo>
                  <a:lnTo>
                    <a:pt x="2723" y="16539"/>
                  </a:lnTo>
                  <a:lnTo>
                    <a:pt x="2628" y="16652"/>
                  </a:lnTo>
                  <a:lnTo>
                    <a:pt x="2534" y="16784"/>
                  </a:lnTo>
                  <a:lnTo>
                    <a:pt x="2534" y="16784"/>
                  </a:lnTo>
                  <a:lnTo>
                    <a:pt x="2420" y="16917"/>
                  </a:lnTo>
                  <a:lnTo>
                    <a:pt x="2307" y="17030"/>
                  </a:lnTo>
                  <a:lnTo>
                    <a:pt x="2174" y="17125"/>
                  </a:lnTo>
                  <a:lnTo>
                    <a:pt x="2061" y="17219"/>
                  </a:lnTo>
                  <a:lnTo>
                    <a:pt x="1929" y="17295"/>
                  </a:lnTo>
                  <a:lnTo>
                    <a:pt x="1778" y="17351"/>
                  </a:lnTo>
                  <a:lnTo>
                    <a:pt x="1626" y="17408"/>
                  </a:lnTo>
                  <a:lnTo>
                    <a:pt x="1456" y="17465"/>
                  </a:lnTo>
                  <a:lnTo>
                    <a:pt x="1456" y="17465"/>
                  </a:lnTo>
                  <a:lnTo>
                    <a:pt x="1135" y="17578"/>
                  </a:lnTo>
                  <a:lnTo>
                    <a:pt x="814" y="17729"/>
                  </a:lnTo>
                  <a:lnTo>
                    <a:pt x="814" y="17729"/>
                  </a:lnTo>
                  <a:lnTo>
                    <a:pt x="644" y="17824"/>
                  </a:lnTo>
                  <a:lnTo>
                    <a:pt x="644" y="17824"/>
                  </a:lnTo>
                  <a:lnTo>
                    <a:pt x="303" y="18032"/>
                  </a:lnTo>
                  <a:lnTo>
                    <a:pt x="303" y="18032"/>
                  </a:lnTo>
                  <a:lnTo>
                    <a:pt x="284" y="18032"/>
                  </a:lnTo>
                  <a:lnTo>
                    <a:pt x="247" y="18013"/>
                  </a:lnTo>
                  <a:lnTo>
                    <a:pt x="247" y="18013"/>
                  </a:lnTo>
                  <a:lnTo>
                    <a:pt x="247" y="17994"/>
                  </a:lnTo>
                  <a:lnTo>
                    <a:pt x="266" y="17975"/>
                  </a:lnTo>
                  <a:lnTo>
                    <a:pt x="266" y="17975"/>
                  </a:lnTo>
                  <a:lnTo>
                    <a:pt x="644" y="17729"/>
                  </a:lnTo>
                  <a:lnTo>
                    <a:pt x="644" y="17729"/>
                  </a:lnTo>
                  <a:lnTo>
                    <a:pt x="814" y="17635"/>
                  </a:lnTo>
                  <a:lnTo>
                    <a:pt x="814" y="12551"/>
                  </a:lnTo>
                  <a:lnTo>
                    <a:pt x="814" y="12551"/>
                  </a:lnTo>
                  <a:lnTo>
                    <a:pt x="455" y="12248"/>
                  </a:lnTo>
                  <a:lnTo>
                    <a:pt x="284" y="12078"/>
                  </a:lnTo>
                  <a:lnTo>
                    <a:pt x="133" y="11908"/>
                  </a:lnTo>
                  <a:lnTo>
                    <a:pt x="133" y="11908"/>
                  </a:lnTo>
                  <a:lnTo>
                    <a:pt x="58" y="11814"/>
                  </a:lnTo>
                  <a:lnTo>
                    <a:pt x="20" y="11776"/>
                  </a:lnTo>
                  <a:lnTo>
                    <a:pt x="1" y="11719"/>
                  </a:lnTo>
                  <a:lnTo>
                    <a:pt x="1" y="11719"/>
                  </a:lnTo>
                  <a:lnTo>
                    <a:pt x="20" y="11700"/>
                  </a:lnTo>
                  <a:lnTo>
                    <a:pt x="58" y="11681"/>
                  </a:lnTo>
                  <a:lnTo>
                    <a:pt x="77" y="11700"/>
                  </a:lnTo>
                  <a:lnTo>
                    <a:pt x="77" y="11738"/>
                  </a:lnTo>
                  <a:lnTo>
                    <a:pt x="77" y="11738"/>
                  </a:lnTo>
                  <a:lnTo>
                    <a:pt x="247" y="11927"/>
                  </a:lnTo>
                  <a:lnTo>
                    <a:pt x="436" y="12116"/>
                  </a:lnTo>
                  <a:lnTo>
                    <a:pt x="625" y="12286"/>
                  </a:lnTo>
                  <a:lnTo>
                    <a:pt x="814" y="12456"/>
                  </a:lnTo>
                  <a:lnTo>
                    <a:pt x="814" y="12456"/>
                  </a:lnTo>
                  <a:lnTo>
                    <a:pt x="1211" y="12759"/>
                  </a:lnTo>
                  <a:lnTo>
                    <a:pt x="1607" y="13061"/>
                  </a:lnTo>
                  <a:lnTo>
                    <a:pt x="1607" y="13061"/>
                  </a:lnTo>
                  <a:lnTo>
                    <a:pt x="1853" y="13231"/>
                  </a:lnTo>
                  <a:lnTo>
                    <a:pt x="2099" y="13420"/>
                  </a:lnTo>
                  <a:lnTo>
                    <a:pt x="2345" y="13609"/>
                  </a:lnTo>
                  <a:lnTo>
                    <a:pt x="2571" y="13836"/>
                  </a:lnTo>
                  <a:lnTo>
                    <a:pt x="2571" y="13836"/>
                  </a:lnTo>
                  <a:close/>
                  <a:moveTo>
                    <a:pt x="51013" y="2099"/>
                  </a:moveTo>
                  <a:lnTo>
                    <a:pt x="51013" y="2099"/>
                  </a:lnTo>
                  <a:lnTo>
                    <a:pt x="51165" y="2477"/>
                  </a:lnTo>
                  <a:lnTo>
                    <a:pt x="51240" y="2666"/>
                  </a:lnTo>
                  <a:lnTo>
                    <a:pt x="51297" y="2836"/>
                  </a:lnTo>
                  <a:lnTo>
                    <a:pt x="51335" y="3025"/>
                  </a:lnTo>
                  <a:lnTo>
                    <a:pt x="51354" y="3214"/>
                  </a:lnTo>
                  <a:lnTo>
                    <a:pt x="51354" y="3422"/>
                  </a:lnTo>
                  <a:lnTo>
                    <a:pt x="51316" y="3630"/>
                  </a:lnTo>
                  <a:lnTo>
                    <a:pt x="51316" y="3630"/>
                  </a:lnTo>
                  <a:lnTo>
                    <a:pt x="51297" y="3724"/>
                  </a:lnTo>
                  <a:lnTo>
                    <a:pt x="51259" y="3838"/>
                  </a:lnTo>
                  <a:lnTo>
                    <a:pt x="51221" y="3875"/>
                  </a:lnTo>
                  <a:lnTo>
                    <a:pt x="51183" y="3913"/>
                  </a:lnTo>
                  <a:lnTo>
                    <a:pt x="51146" y="3932"/>
                  </a:lnTo>
                  <a:lnTo>
                    <a:pt x="51089" y="3932"/>
                  </a:lnTo>
                  <a:lnTo>
                    <a:pt x="51089" y="3932"/>
                  </a:lnTo>
                  <a:lnTo>
                    <a:pt x="50994" y="3913"/>
                  </a:lnTo>
                  <a:lnTo>
                    <a:pt x="50900" y="3856"/>
                  </a:lnTo>
                  <a:lnTo>
                    <a:pt x="50711" y="3686"/>
                  </a:lnTo>
                  <a:lnTo>
                    <a:pt x="50541" y="3516"/>
                  </a:lnTo>
                  <a:lnTo>
                    <a:pt x="50427" y="3346"/>
                  </a:lnTo>
                  <a:lnTo>
                    <a:pt x="50427" y="3346"/>
                  </a:lnTo>
                  <a:lnTo>
                    <a:pt x="50352" y="3214"/>
                  </a:lnTo>
                  <a:lnTo>
                    <a:pt x="50314" y="3100"/>
                  </a:lnTo>
                  <a:lnTo>
                    <a:pt x="50295" y="2949"/>
                  </a:lnTo>
                  <a:lnTo>
                    <a:pt x="50276" y="2817"/>
                  </a:lnTo>
                  <a:lnTo>
                    <a:pt x="50276" y="2817"/>
                  </a:lnTo>
                  <a:lnTo>
                    <a:pt x="50257" y="2533"/>
                  </a:lnTo>
                  <a:lnTo>
                    <a:pt x="50257" y="2401"/>
                  </a:lnTo>
                  <a:lnTo>
                    <a:pt x="50257" y="2250"/>
                  </a:lnTo>
                  <a:lnTo>
                    <a:pt x="50257" y="2250"/>
                  </a:lnTo>
                  <a:lnTo>
                    <a:pt x="50257" y="2231"/>
                  </a:lnTo>
                  <a:lnTo>
                    <a:pt x="50257" y="2231"/>
                  </a:lnTo>
                  <a:lnTo>
                    <a:pt x="50276" y="2099"/>
                  </a:lnTo>
                  <a:lnTo>
                    <a:pt x="50276" y="2099"/>
                  </a:lnTo>
                  <a:lnTo>
                    <a:pt x="50352" y="1815"/>
                  </a:lnTo>
                  <a:lnTo>
                    <a:pt x="50409" y="1702"/>
                  </a:lnTo>
                  <a:lnTo>
                    <a:pt x="50484" y="1569"/>
                  </a:lnTo>
                  <a:lnTo>
                    <a:pt x="50484" y="1569"/>
                  </a:lnTo>
                  <a:lnTo>
                    <a:pt x="50541" y="1532"/>
                  </a:lnTo>
                  <a:lnTo>
                    <a:pt x="50579" y="1513"/>
                  </a:lnTo>
                  <a:lnTo>
                    <a:pt x="50616" y="1513"/>
                  </a:lnTo>
                  <a:lnTo>
                    <a:pt x="50673" y="1513"/>
                  </a:lnTo>
                  <a:lnTo>
                    <a:pt x="50749" y="1569"/>
                  </a:lnTo>
                  <a:lnTo>
                    <a:pt x="50805" y="1664"/>
                  </a:lnTo>
                  <a:lnTo>
                    <a:pt x="50881" y="1796"/>
                  </a:lnTo>
                  <a:lnTo>
                    <a:pt x="50919" y="1910"/>
                  </a:lnTo>
                  <a:lnTo>
                    <a:pt x="51013" y="2099"/>
                  </a:lnTo>
                  <a:lnTo>
                    <a:pt x="51013" y="2099"/>
                  </a:lnTo>
                  <a:close/>
                  <a:moveTo>
                    <a:pt x="45079" y="16558"/>
                  </a:moveTo>
                  <a:lnTo>
                    <a:pt x="45079" y="16558"/>
                  </a:lnTo>
                  <a:lnTo>
                    <a:pt x="45154" y="16992"/>
                  </a:lnTo>
                  <a:lnTo>
                    <a:pt x="45173" y="17200"/>
                  </a:lnTo>
                  <a:lnTo>
                    <a:pt x="45154" y="17408"/>
                  </a:lnTo>
                  <a:lnTo>
                    <a:pt x="45154" y="17408"/>
                  </a:lnTo>
                  <a:lnTo>
                    <a:pt x="45097" y="17597"/>
                  </a:lnTo>
                  <a:lnTo>
                    <a:pt x="45022" y="17767"/>
                  </a:lnTo>
                  <a:lnTo>
                    <a:pt x="44927" y="17918"/>
                  </a:lnTo>
                  <a:lnTo>
                    <a:pt x="44814" y="18070"/>
                  </a:lnTo>
                  <a:lnTo>
                    <a:pt x="44568" y="18353"/>
                  </a:lnTo>
                  <a:lnTo>
                    <a:pt x="44304" y="18618"/>
                  </a:lnTo>
                  <a:lnTo>
                    <a:pt x="44304" y="18618"/>
                  </a:lnTo>
                  <a:lnTo>
                    <a:pt x="44228" y="18674"/>
                  </a:lnTo>
                  <a:lnTo>
                    <a:pt x="44152" y="18731"/>
                  </a:lnTo>
                  <a:lnTo>
                    <a:pt x="43963" y="18807"/>
                  </a:lnTo>
                  <a:lnTo>
                    <a:pt x="43793" y="18845"/>
                  </a:lnTo>
                  <a:lnTo>
                    <a:pt x="43585" y="18882"/>
                  </a:lnTo>
                  <a:lnTo>
                    <a:pt x="43585" y="18882"/>
                  </a:lnTo>
                  <a:lnTo>
                    <a:pt x="43018" y="18939"/>
                  </a:lnTo>
                  <a:lnTo>
                    <a:pt x="42716" y="18958"/>
                  </a:lnTo>
                  <a:lnTo>
                    <a:pt x="42433" y="18977"/>
                  </a:lnTo>
                  <a:lnTo>
                    <a:pt x="42433" y="18977"/>
                  </a:lnTo>
                  <a:lnTo>
                    <a:pt x="42149" y="18958"/>
                  </a:lnTo>
                  <a:lnTo>
                    <a:pt x="42017" y="18939"/>
                  </a:lnTo>
                  <a:lnTo>
                    <a:pt x="41884" y="18920"/>
                  </a:lnTo>
                  <a:lnTo>
                    <a:pt x="41771" y="18882"/>
                  </a:lnTo>
                  <a:lnTo>
                    <a:pt x="41639" y="18826"/>
                  </a:lnTo>
                  <a:lnTo>
                    <a:pt x="41544" y="18750"/>
                  </a:lnTo>
                  <a:lnTo>
                    <a:pt x="41450" y="18656"/>
                  </a:lnTo>
                  <a:lnTo>
                    <a:pt x="41450" y="18656"/>
                  </a:lnTo>
                  <a:lnTo>
                    <a:pt x="41355" y="18561"/>
                  </a:lnTo>
                  <a:lnTo>
                    <a:pt x="41298" y="18467"/>
                  </a:lnTo>
                  <a:lnTo>
                    <a:pt x="41166" y="18259"/>
                  </a:lnTo>
                  <a:lnTo>
                    <a:pt x="41072" y="18032"/>
                  </a:lnTo>
                  <a:lnTo>
                    <a:pt x="40958" y="17824"/>
                  </a:lnTo>
                  <a:lnTo>
                    <a:pt x="40958" y="17824"/>
                  </a:lnTo>
                  <a:lnTo>
                    <a:pt x="40845" y="17616"/>
                  </a:lnTo>
                  <a:lnTo>
                    <a:pt x="40731" y="17389"/>
                  </a:lnTo>
                  <a:lnTo>
                    <a:pt x="40637" y="17162"/>
                  </a:lnTo>
                  <a:lnTo>
                    <a:pt x="40580" y="16954"/>
                  </a:lnTo>
                  <a:lnTo>
                    <a:pt x="40561" y="16728"/>
                  </a:lnTo>
                  <a:lnTo>
                    <a:pt x="40561" y="16614"/>
                  </a:lnTo>
                  <a:lnTo>
                    <a:pt x="40580" y="16501"/>
                  </a:lnTo>
                  <a:lnTo>
                    <a:pt x="40618" y="16387"/>
                  </a:lnTo>
                  <a:lnTo>
                    <a:pt x="40675" y="16293"/>
                  </a:lnTo>
                  <a:lnTo>
                    <a:pt x="40731" y="16180"/>
                  </a:lnTo>
                  <a:lnTo>
                    <a:pt x="40826" y="16066"/>
                  </a:lnTo>
                  <a:lnTo>
                    <a:pt x="40826" y="16066"/>
                  </a:lnTo>
                  <a:lnTo>
                    <a:pt x="41034" y="15839"/>
                  </a:lnTo>
                  <a:lnTo>
                    <a:pt x="41261" y="15631"/>
                  </a:lnTo>
                  <a:lnTo>
                    <a:pt x="41506" y="15424"/>
                  </a:lnTo>
                  <a:lnTo>
                    <a:pt x="41752" y="15216"/>
                  </a:lnTo>
                  <a:lnTo>
                    <a:pt x="42281" y="14857"/>
                  </a:lnTo>
                  <a:lnTo>
                    <a:pt x="42792" y="14479"/>
                  </a:lnTo>
                  <a:lnTo>
                    <a:pt x="42792" y="14479"/>
                  </a:lnTo>
                  <a:lnTo>
                    <a:pt x="43094" y="14271"/>
                  </a:lnTo>
                  <a:lnTo>
                    <a:pt x="43378" y="14063"/>
                  </a:lnTo>
                  <a:lnTo>
                    <a:pt x="43378" y="14063"/>
                  </a:lnTo>
                  <a:lnTo>
                    <a:pt x="43396" y="14044"/>
                  </a:lnTo>
                  <a:lnTo>
                    <a:pt x="43396" y="14044"/>
                  </a:lnTo>
                  <a:lnTo>
                    <a:pt x="43415" y="14025"/>
                  </a:lnTo>
                  <a:lnTo>
                    <a:pt x="43434" y="14025"/>
                  </a:lnTo>
                  <a:lnTo>
                    <a:pt x="43472" y="14044"/>
                  </a:lnTo>
                  <a:lnTo>
                    <a:pt x="43491" y="14063"/>
                  </a:lnTo>
                  <a:lnTo>
                    <a:pt x="43491" y="14063"/>
                  </a:lnTo>
                  <a:lnTo>
                    <a:pt x="43529" y="14082"/>
                  </a:lnTo>
                  <a:lnTo>
                    <a:pt x="43548" y="14119"/>
                  </a:lnTo>
                  <a:lnTo>
                    <a:pt x="43567" y="14138"/>
                  </a:lnTo>
                  <a:lnTo>
                    <a:pt x="43567" y="14138"/>
                  </a:lnTo>
                  <a:lnTo>
                    <a:pt x="43680" y="14233"/>
                  </a:lnTo>
                  <a:lnTo>
                    <a:pt x="43680" y="14233"/>
                  </a:lnTo>
                  <a:lnTo>
                    <a:pt x="43945" y="14479"/>
                  </a:lnTo>
                  <a:lnTo>
                    <a:pt x="44171" y="14743"/>
                  </a:lnTo>
                  <a:lnTo>
                    <a:pt x="44171" y="14743"/>
                  </a:lnTo>
                  <a:lnTo>
                    <a:pt x="44323" y="14932"/>
                  </a:lnTo>
                  <a:lnTo>
                    <a:pt x="44474" y="15140"/>
                  </a:lnTo>
                  <a:lnTo>
                    <a:pt x="44625" y="15367"/>
                  </a:lnTo>
                  <a:lnTo>
                    <a:pt x="44738" y="15594"/>
                  </a:lnTo>
                  <a:lnTo>
                    <a:pt x="44852" y="15820"/>
                  </a:lnTo>
                  <a:lnTo>
                    <a:pt x="44946" y="16066"/>
                  </a:lnTo>
                  <a:lnTo>
                    <a:pt x="45022" y="16312"/>
                  </a:lnTo>
                  <a:lnTo>
                    <a:pt x="45079" y="16558"/>
                  </a:lnTo>
                  <a:lnTo>
                    <a:pt x="45079" y="16558"/>
                  </a:lnTo>
                  <a:close/>
                  <a:moveTo>
                    <a:pt x="33417" y="18674"/>
                  </a:moveTo>
                  <a:lnTo>
                    <a:pt x="33417" y="18674"/>
                  </a:lnTo>
                  <a:lnTo>
                    <a:pt x="33568" y="18656"/>
                  </a:lnTo>
                  <a:lnTo>
                    <a:pt x="33700" y="18674"/>
                  </a:lnTo>
                  <a:lnTo>
                    <a:pt x="33795" y="18712"/>
                  </a:lnTo>
                  <a:lnTo>
                    <a:pt x="33852" y="18788"/>
                  </a:lnTo>
                  <a:lnTo>
                    <a:pt x="33871" y="18882"/>
                  </a:lnTo>
                  <a:lnTo>
                    <a:pt x="33871" y="18996"/>
                  </a:lnTo>
                  <a:lnTo>
                    <a:pt x="33814" y="19128"/>
                  </a:lnTo>
                  <a:lnTo>
                    <a:pt x="33757" y="19260"/>
                  </a:lnTo>
                  <a:lnTo>
                    <a:pt x="33757" y="19260"/>
                  </a:lnTo>
                  <a:lnTo>
                    <a:pt x="33606" y="19468"/>
                  </a:lnTo>
                  <a:lnTo>
                    <a:pt x="33455" y="19676"/>
                  </a:lnTo>
                  <a:lnTo>
                    <a:pt x="33133" y="20073"/>
                  </a:lnTo>
                  <a:lnTo>
                    <a:pt x="33133" y="20073"/>
                  </a:lnTo>
                  <a:lnTo>
                    <a:pt x="32963" y="20262"/>
                  </a:lnTo>
                  <a:lnTo>
                    <a:pt x="32869" y="20357"/>
                  </a:lnTo>
                  <a:lnTo>
                    <a:pt x="32774" y="20451"/>
                  </a:lnTo>
                  <a:lnTo>
                    <a:pt x="32661" y="20508"/>
                  </a:lnTo>
                  <a:lnTo>
                    <a:pt x="32548" y="20564"/>
                  </a:lnTo>
                  <a:lnTo>
                    <a:pt x="32434" y="20602"/>
                  </a:lnTo>
                  <a:lnTo>
                    <a:pt x="32302" y="20602"/>
                  </a:lnTo>
                  <a:lnTo>
                    <a:pt x="32302" y="20602"/>
                  </a:lnTo>
                  <a:lnTo>
                    <a:pt x="32075" y="20583"/>
                  </a:lnTo>
                  <a:lnTo>
                    <a:pt x="31848" y="20564"/>
                  </a:lnTo>
                  <a:lnTo>
                    <a:pt x="31621" y="20508"/>
                  </a:lnTo>
                  <a:lnTo>
                    <a:pt x="31527" y="20470"/>
                  </a:lnTo>
                  <a:lnTo>
                    <a:pt x="31432" y="20413"/>
                  </a:lnTo>
                  <a:lnTo>
                    <a:pt x="31432" y="20413"/>
                  </a:lnTo>
                  <a:lnTo>
                    <a:pt x="31376" y="20357"/>
                  </a:lnTo>
                  <a:lnTo>
                    <a:pt x="31319" y="20300"/>
                  </a:lnTo>
                  <a:lnTo>
                    <a:pt x="31281" y="20243"/>
                  </a:lnTo>
                  <a:lnTo>
                    <a:pt x="31262" y="20168"/>
                  </a:lnTo>
                  <a:lnTo>
                    <a:pt x="31262" y="20092"/>
                  </a:lnTo>
                  <a:lnTo>
                    <a:pt x="31262" y="20016"/>
                  </a:lnTo>
                  <a:lnTo>
                    <a:pt x="31281" y="19960"/>
                  </a:lnTo>
                  <a:lnTo>
                    <a:pt x="31319" y="19884"/>
                  </a:lnTo>
                  <a:lnTo>
                    <a:pt x="31319" y="19884"/>
                  </a:lnTo>
                  <a:lnTo>
                    <a:pt x="31414" y="19733"/>
                  </a:lnTo>
                  <a:lnTo>
                    <a:pt x="31527" y="19619"/>
                  </a:lnTo>
                  <a:lnTo>
                    <a:pt x="31659" y="19525"/>
                  </a:lnTo>
                  <a:lnTo>
                    <a:pt x="31792" y="19430"/>
                  </a:lnTo>
                  <a:lnTo>
                    <a:pt x="31792" y="19430"/>
                  </a:lnTo>
                  <a:lnTo>
                    <a:pt x="32170" y="19185"/>
                  </a:lnTo>
                  <a:lnTo>
                    <a:pt x="32566" y="18958"/>
                  </a:lnTo>
                  <a:lnTo>
                    <a:pt x="32774" y="18863"/>
                  </a:lnTo>
                  <a:lnTo>
                    <a:pt x="32982" y="18788"/>
                  </a:lnTo>
                  <a:lnTo>
                    <a:pt x="33190" y="18731"/>
                  </a:lnTo>
                  <a:lnTo>
                    <a:pt x="33417" y="18674"/>
                  </a:lnTo>
                  <a:lnTo>
                    <a:pt x="33417" y="18674"/>
                  </a:lnTo>
                  <a:close/>
                  <a:moveTo>
                    <a:pt x="30884" y="35836"/>
                  </a:moveTo>
                  <a:lnTo>
                    <a:pt x="30884" y="35836"/>
                  </a:lnTo>
                  <a:lnTo>
                    <a:pt x="30922" y="35987"/>
                  </a:lnTo>
                  <a:lnTo>
                    <a:pt x="30941" y="36138"/>
                  </a:lnTo>
                  <a:lnTo>
                    <a:pt x="30941" y="36214"/>
                  </a:lnTo>
                  <a:lnTo>
                    <a:pt x="30922" y="36290"/>
                  </a:lnTo>
                  <a:lnTo>
                    <a:pt x="30884" y="36346"/>
                  </a:lnTo>
                  <a:lnTo>
                    <a:pt x="30847" y="36422"/>
                  </a:lnTo>
                  <a:lnTo>
                    <a:pt x="30847" y="36422"/>
                  </a:lnTo>
                  <a:lnTo>
                    <a:pt x="30752" y="36498"/>
                  </a:lnTo>
                  <a:lnTo>
                    <a:pt x="30620" y="36573"/>
                  </a:lnTo>
                  <a:lnTo>
                    <a:pt x="30506" y="36630"/>
                  </a:lnTo>
                  <a:lnTo>
                    <a:pt x="30374" y="36668"/>
                  </a:lnTo>
                  <a:lnTo>
                    <a:pt x="30091" y="36724"/>
                  </a:lnTo>
                  <a:lnTo>
                    <a:pt x="29826" y="36743"/>
                  </a:lnTo>
                  <a:lnTo>
                    <a:pt x="29826" y="36743"/>
                  </a:lnTo>
                  <a:lnTo>
                    <a:pt x="29694" y="36743"/>
                  </a:lnTo>
                  <a:lnTo>
                    <a:pt x="29580" y="36706"/>
                  </a:lnTo>
                  <a:lnTo>
                    <a:pt x="29467" y="36668"/>
                  </a:lnTo>
                  <a:lnTo>
                    <a:pt x="29372" y="36611"/>
                  </a:lnTo>
                  <a:lnTo>
                    <a:pt x="29278" y="36554"/>
                  </a:lnTo>
                  <a:lnTo>
                    <a:pt x="29183" y="36479"/>
                  </a:lnTo>
                  <a:lnTo>
                    <a:pt x="29013" y="36290"/>
                  </a:lnTo>
                  <a:lnTo>
                    <a:pt x="29013" y="36290"/>
                  </a:lnTo>
                  <a:lnTo>
                    <a:pt x="28805" y="36044"/>
                  </a:lnTo>
                  <a:lnTo>
                    <a:pt x="28692" y="35912"/>
                  </a:lnTo>
                  <a:lnTo>
                    <a:pt x="28597" y="35760"/>
                  </a:lnTo>
                  <a:lnTo>
                    <a:pt x="28597" y="35760"/>
                  </a:lnTo>
                  <a:lnTo>
                    <a:pt x="28541" y="35628"/>
                  </a:lnTo>
                  <a:lnTo>
                    <a:pt x="28484" y="35496"/>
                  </a:lnTo>
                  <a:lnTo>
                    <a:pt x="28446" y="35345"/>
                  </a:lnTo>
                  <a:lnTo>
                    <a:pt x="28408" y="35212"/>
                  </a:lnTo>
                  <a:lnTo>
                    <a:pt x="28408" y="34910"/>
                  </a:lnTo>
                  <a:lnTo>
                    <a:pt x="28427" y="34608"/>
                  </a:lnTo>
                  <a:lnTo>
                    <a:pt x="28427" y="34608"/>
                  </a:lnTo>
                  <a:lnTo>
                    <a:pt x="28446" y="34362"/>
                  </a:lnTo>
                  <a:lnTo>
                    <a:pt x="28484" y="34116"/>
                  </a:lnTo>
                  <a:lnTo>
                    <a:pt x="28560" y="33870"/>
                  </a:lnTo>
                  <a:lnTo>
                    <a:pt x="28654" y="33644"/>
                  </a:lnTo>
                  <a:lnTo>
                    <a:pt x="28654" y="33644"/>
                  </a:lnTo>
                  <a:lnTo>
                    <a:pt x="28862" y="33190"/>
                  </a:lnTo>
                  <a:lnTo>
                    <a:pt x="28975" y="32982"/>
                  </a:lnTo>
                  <a:lnTo>
                    <a:pt x="29108" y="32774"/>
                  </a:lnTo>
                  <a:lnTo>
                    <a:pt x="29108" y="32774"/>
                  </a:lnTo>
                  <a:lnTo>
                    <a:pt x="29089" y="32736"/>
                  </a:lnTo>
                  <a:lnTo>
                    <a:pt x="29108" y="32699"/>
                  </a:lnTo>
                  <a:lnTo>
                    <a:pt x="29164" y="32642"/>
                  </a:lnTo>
                  <a:lnTo>
                    <a:pt x="29164" y="32642"/>
                  </a:lnTo>
                  <a:lnTo>
                    <a:pt x="29240" y="32604"/>
                  </a:lnTo>
                  <a:lnTo>
                    <a:pt x="29316" y="32566"/>
                  </a:lnTo>
                  <a:lnTo>
                    <a:pt x="29391" y="32547"/>
                  </a:lnTo>
                  <a:lnTo>
                    <a:pt x="29467" y="32547"/>
                  </a:lnTo>
                  <a:lnTo>
                    <a:pt x="29467" y="32547"/>
                  </a:lnTo>
                  <a:lnTo>
                    <a:pt x="29561" y="32566"/>
                  </a:lnTo>
                  <a:lnTo>
                    <a:pt x="29618" y="32604"/>
                  </a:lnTo>
                  <a:lnTo>
                    <a:pt x="29750" y="32718"/>
                  </a:lnTo>
                  <a:lnTo>
                    <a:pt x="29845" y="32850"/>
                  </a:lnTo>
                  <a:lnTo>
                    <a:pt x="29939" y="32982"/>
                  </a:lnTo>
                  <a:lnTo>
                    <a:pt x="29939" y="32982"/>
                  </a:lnTo>
                  <a:lnTo>
                    <a:pt x="30015" y="33133"/>
                  </a:lnTo>
                  <a:lnTo>
                    <a:pt x="30091" y="33285"/>
                  </a:lnTo>
                  <a:lnTo>
                    <a:pt x="30223" y="33587"/>
                  </a:lnTo>
                  <a:lnTo>
                    <a:pt x="30298" y="33908"/>
                  </a:lnTo>
                  <a:lnTo>
                    <a:pt x="30393" y="34248"/>
                  </a:lnTo>
                  <a:lnTo>
                    <a:pt x="30393" y="34248"/>
                  </a:lnTo>
                  <a:lnTo>
                    <a:pt x="30487" y="34645"/>
                  </a:lnTo>
                  <a:lnTo>
                    <a:pt x="30601" y="35042"/>
                  </a:lnTo>
                  <a:lnTo>
                    <a:pt x="30884" y="35836"/>
                  </a:lnTo>
                  <a:lnTo>
                    <a:pt x="30884" y="35836"/>
                  </a:lnTo>
                  <a:close/>
                  <a:moveTo>
                    <a:pt x="12721" y="44398"/>
                  </a:moveTo>
                  <a:lnTo>
                    <a:pt x="12721" y="44398"/>
                  </a:lnTo>
                  <a:lnTo>
                    <a:pt x="12759" y="44398"/>
                  </a:lnTo>
                  <a:lnTo>
                    <a:pt x="12759" y="44436"/>
                  </a:lnTo>
                  <a:lnTo>
                    <a:pt x="12759" y="44436"/>
                  </a:lnTo>
                  <a:lnTo>
                    <a:pt x="12759" y="44663"/>
                  </a:lnTo>
                  <a:lnTo>
                    <a:pt x="12759" y="44908"/>
                  </a:lnTo>
                  <a:lnTo>
                    <a:pt x="12778" y="45381"/>
                  </a:lnTo>
                  <a:lnTo>
                    <a:pt x="12778" y="45381"/>
                  </a:lnTo>
                  <a:lnTo>
                    <a:pt x="12778" y="45551"/>
                  </a:lnTo>
                  <a:lnTo>
                    <a:pt x="12740" y="45721"/>
                  </a:lnTo>
                  <a:lnTo>
                    <a:pt x="12683" y="45872"/>
                  </a:lnTo>
                  <a:lnTo>
                    <a:pt x="12626" y="46042"/>
                  </a:lnTo>
                  <a:lnTo>
                    <a:pt x="12626" y="46042"/>
                  </a:lnTo>
                  <a:lnTo>
                    <a:pt x="12494" y="46326"/>
                  </a:lnTo>
                  <a:lnTo>
                    <a:pt x="12419" y="46477"/>
                  </a:lnTo>
                  <a:lnTo>
                    <a:pt x="12343" y="46609"/>
                  </a:lnTo>
                  <a:lnTo>
                    <a:pt x="12230" y="46742"/>
                  </a:lnTo>
                  <a:lnTo>
                    <a:pt x="12116" y="46836"/>
                  </a:lnTo>
                  <a:lnTo>
                    <a:pt x="12041" y="46874"/>
                  </a:lnTo>
                  <a:lnTo>
                    <a:pt x="11965" y="46893"/>
                  </a:lnTo>
                  <a:lnTo>
                    <a:pt x="11889" y="46912"/>
                  </a:lnTo>
                  <a:lnTo>
                    <a:pt x="11814" y="46912"/>
                  </a:lnTo>
                  <a:lnTo>
                    <a:pt x="11814" y="46912"/>
                  </a:lnTo>
                  <a:lnTo>
                    <a:pt x="11549" y="46893"/>
                  </a:lnTo>
                  <a:lnTo>
                    <a:pt x="11341" y="46836"/>
                  </a:lnTo>
                  <a:lnTo>
                    <a:pt x="11171" y="46761"/>
                  </a:lnTo>
                  <a:lnTo>
                    <a:pt x="11114" y="46704"/>
                  </a:lnTo>
                  <a:lnTo>
                    <a:pt x="11058" y="46647"/>
                  </a:lnTo>
                  <a:lnTo>
                    <a:pt x="11001" y="46590"/>
                  </a:lnTo>
                  <a:lnTo>
                    <a:pt x="10963" y="46515"/>
                  </a:lnTo>
                  <a:lnTo>
                    <a:pt x="10888" y="46345"/>
                  </a:lnTo>
                  <a:lnTo>
                    <a:pt x="10850" y="46137"/>
                  </a:lnTo>
                  <a:lnTo>
                    <a:pt x="10831" y="45872"/>
                  </a:lnTo>
                  <a:lnTo>
                    <a:pt x="10831" y="45872"/>
                  </a:lnTo>
                  <a:lnTo>
                    <a:pt x="10831" y="45475"/>
                  </a:lnTo>
                  <a:lnTo>
                    <a:pt x="10850" y="45267"/>
                  </a:lnTo>
                  <a:lnTo>
                    <a:pt x="10888" y="45078"/>
                  </a:lnTo>
                  <a:lnTo>
                    <a:pt x="10925" y="44871"/>
                  </a:lnTo>
                  <a:lnTo>
                    <a:pt x="11001" y="44700"/>
                  </a:lnTo>
                  <a:lnTo>
                    <a:pt x="11114" y="44530"/>
                  </a:lnTo>
                  <a:lnTo>
                    <a:pt x="11190" y="44474"/>
                  </a:lnTo>
                  <a:lnTo>
                    <a:pt x="11285" y="44398"/>
                  </a:lnTo>
                  <a:lnTo>
                    <a:pt x="11285" y="44398"/>
                  </a:lnTo>
                  <a:lnTo>
                    <a:pt x="11398" y="44341"/>
                  </a:lnTo>
                  <a:lnTo>
                    <a:pt x="11511" y="44322"/>
                  </a:lnTo>
                  <a:lnTo>
                    <a:pt x="11776" y="44285"/>
                  </a:lnTo>
                  <a:lnTo>
                    <a:pt x="12041" y="44266"/>
                  </a:lnTo>
                  <a:lnTo>
                    <a:pt x="12305" y="44266"/>
                  </a:lnTo>
                  <a:lnTo>
                    <a:pt x="12305" y="44266"/>
                  </a:lnTo>
                  <a:lnTo>
                    <a:pt x="12645" y="44247"/>
                  </a:lnTo>
                  <a:lnTo>
                    <a:pt x="12645" y="44247"/>
                  </a:lnTo>
                  <a:lnTo>
                    <a:pt x="12664" y="44190"/>
                  </a:lnTo>
                  <a:lnTo>
                    <a:pt x="12664" y="44190"/>
                  </a:lnTo>
                  <a:lnTo>
                    <a:pt x="12702" y="44190"/>
                  </a:lnTo>
                  <a:lnTo>
                    <a:pt x="12702" y="44190"/>
                  </a:lnTo>
                  <a:lnTo>
                    <a:pt x="12721" y="44190"/>
                  </a:lnTo>
                  <a:lnTo>
                    <a:pt x="12721" y="44209"/>
                  </a:lnTo>
                  <a:lnTo>
                    <a:pt x="12721" y="44247"/>
                  </a:lnTo>
                  <a:lnTo>
                    <a:pt x="12721" y="44247"/>
                  </a:lnTo>
                  <a:lnTo>
                    <a:pt x="12740" y="44247"/>
                  </a:lnTo>
                  <a:lnTo>
                    <a:pt x="12740" y="44247"/>
                  </a:lnTo>
                  <a:lnTo>
                    <a:pt x="12759" y="44247"/>
                  </a:lnTo>
                  <a:lnTo>
                    <a:pt x="12778" y="44285"/>
                  </a:lnTo>
                  <a:lnTo>
                    <a:pt x="12778" y="44285"/>
                  </a:lnTo>
                  <a:lnTo>
                    <a:pt x="12759" y="44304"/>
                  </a:lnTo>
                  <a:lnTo>
                    <a:pt x="12740" y="44322"/>
                  </a:lnTo>
                  <a:lnTo>
                    <a:pt x="12740" y="44322"/>
                  </a:lnTo>
                  <a:lnTo>
                    <a:pt x="12721" y="44322"/>
                  </a:lnTo>
                  <a:lnTo>
                    <a:pt x="12721" y="44322"/>
                  </a:lnTo>
                  <a:lnTo>
                    <a:pt x="12721" y="44398"/>
                  </a:lnTo>
                  <a:lnTo>
                    <a:pt x="12721" y="44398"/>
                  </a:lnTo>
                  <a:close/>
                  <a:moveTo>
                    <a:pt x="18656" y="56041"/>
                  </a:moveTo>
                  <a:lnTo>
                    <a:pt x="18656" y="56041"/>
                  </a:lnTo>
                  <a:lnTo>
                    <a:pt x="18694" y="56324"/>
                  </a:lnTo>
                  <a:lnTo>
                    <a:pt x="18712" y="56513"/>
                  </a:lnTo>
                  <a:lnTo>
                    <a:pt x="18712" y="56683"/>
                  </a:lnTo>
                  <a:lnTo>
                    <a:pt x="18694" y="56853"/>
                  </a:lnTo>
                  <a:lnTo>
                    <a:pt x="18675" y="56929"/>
                  </a:lnTo>
                  <a:lnTo>
                    <a:pt x="18637" y="56986"/>
                  </a:lnTo>
                  <a:lnTo>
                    <a:pt x="18599" y="57024"/>
                  </a:lnTo>
                  <a:lnTo>
                    <a:pt x="18542" y="57061"/>
                  </a:lnTo>
                  <a:lnTo>
                    <a:pt x="18467" y="57061"/>
                  </a:lnTo>
                  <a:lnTo>
                    <a:pt x="18391" y="57061"/>
                  </a:lnTo>
                  <a:lnTo>
                    <a:pt x="18391" y="57061"/>
                  </a:lnTo>
                  <a:lnTo>
                    <a:pt x="18070" y="56929"/>
                  </a:lnTo>
                  <a:lnTo>
                    <a:pt x="17748" y="56778"/>
                  </a:lnTo>
                  <a:lnTo>
                    <a:pt x="17748" y="56778"/>
                  </a:lnTo>
                  <a:lnTo>
                    <a:pt x="17616" y="56702"/>
                  </a:lnTo>
                  <a:lnTo>
                    <a:pt x="17484" y="56627"/>
                  </a:lnTo>
                  <a:lnTo>
                    <a:pt x="17352" y="56513"/>
                  </a:lnTo>
                  <a:lnTo>
                    <a:pt x="17257" y="56400"/>
                  </a:lnTo>
                  <a:lnTo>
                    <a:pt x="17257" y="56400"/>
                  </a:lnTo>
                  <a:lnTo>
                    <a:pt x="17200" y="56249"/>
                  </a:lnTo>
                  <a:lnTo>
                    <a:pt x="17163" y="56079"/>
                  </a:lnTo>
                  <a:lnTo>
                    <a:pt x="17144" y="55757"/>
                  </a:lnTo>
                  <a:lnTo>
                    <a:pt x="17144" y="55757"/>
                  </a:lnTo>
                  <a:lnTo>
                    <a:pt x="17144" y="55530"/>
                  </a:lnTo>
                  <a:lnTo>
                    <a:pt x="17181" y="55323"/>
                  </a:lnTo>
                  <a:lnTo>
                    <a:pt x="17238" y="55096"/>
                  </a:lnTo>
                  <a:lnTo>
                    <a:pt x="17314" y="54888"/>
                  </a:lnTo>
                  <a:lnTo>
                    <a:pt x="17503" y="54491"/>
                  </a:lnTo>
                  <a:lnTo>
                    <a:pt x="17692" y="54094"/>
                  </a:lnTo>
                  <a:lnTo>
                    <a:pt x="17692" y="54094"/>
                  </a:lnTo>
                  <a:lnTo>
                    <a:pt x="17654" y="53943"/>
                  </a:lnTo>
                  <a:lnTo>
                    <a:pt x="17654" y="53867"/>
                  </a:lnTo>
                  <a:lnTo>
                    <a:pt x="17654" y="53829"/>
                  </a:lnTo>
                  <a:lnTo>
                    <a:pt x="17673" y="53829"/>
                  </a:lnTo>
                  <a:lnTo>
                    <a:pt x="17673" y="53829"/>
                  </a:lnTo>
                  <a:lnTo>
                    <a:pt x="17711" y="53829"/>
                  </a:lnTo>
                  <a:lnTo>
                    <a:pt x="17711" y="53848"/>
                  </a:lnTo>
                  <a:lnTo>
                    <a:pt x="17711" y="53848"/>
                  </a:lnTo>
                  <a:lnTo>
                    <a:pt x="17748" y="53999"/>
                  </a:lnTo>
                  <a:lnTo>
                    <a:pt x="17748" y="53999"/>
                  </a:lnTo>
                  <a:lnTo>
                    <a:pt x="17767" y="53981"/>
                  </a:lnTo>
                  <a:lnTo>
                    <a:pt x="17805" y="53981"/>
                  </a:lnTo>
                  <a:lnTo>
                    <a:pt x="17805" y="53981"/>
                  </a:lnTo>
                  <a:lnTo>
                    <a:pt x="17824" y="54018"/>
                  </a:lnTo>
                  <a:lnTo>
                    <a:pt x="17805" y="54037"/>
                  </a:lnTo>
                  <a:lnTo>
                    <a:pt x="17786" y="54113"/>
                  </a:lnTo>
                  <a:lnTo>
                    <a:pt x="17786" y="54113"/>
                  </a:lnTo>
                  <a:lnTo>
                    <a:pt x="17862" y="54321"/>
                  </a:lnTo>
                  <a:lnTo>
                    <a:pt x="17975" y="54529"/>
                  </a:lnTo>
                  <a:lnTo>
                    <a:pt x="18089" y="54718"/>
                  </a:lnTo>
                  <a:lnTo>
                    <a:pt x="18202" y="54926"/>
                  </a:lnTo>
                  <a:lnTo>
                    <a:pt x="18202" y="54926"/>
                  </a:lnTo>
                  <a:lnTo>
                    <a:pt x="18353" y="55190"/>
                  </a:lnTo>
                  <a:lnTo>
                    <a:pt x="18486" y="55455"/>
                  </a:lnTo>
                  <a:lnTo>
                    <a:pt x="18599" y="55738"/>
                  </a:lnTo>
                  <a:lnTo>
                    <a:pt x="18637" y="55890"/>
                  </a:lnTo>
                  <a:lnTo>
                    <a:pt x="18656" y="56041"/>
                  </a:lnTo>
                  <a:lnTo>
                    <a:pt x="18656" y="560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3145175" y="4076800"/>
              <a:ext cx="807525" cy="808500"/>
            </a:xfrm>
            <a:custGeom>
              <a:avLst/>
              <a:gdLst/>
              <a:ahLst/>
              <a:cxnLst/>
              <a:rect l="l" t="t" r="r" b="b"/>
              <a:pathLst>
                <a:path w="32301" h="32340" extrusionOk="0">
                  <a:moveTo>
                    <a:pt x="29485" y="28767"/>
                  </a:moveTo>
                  <a:lnTo>
                    <a:pt x="29485" y="28767"/>
                  </a:lnTo>
                  <a:lnTo>
                    <a:pt x="29485" y="29013"/>
                  </a:lnTo>
                  <a:lnTo>
                    <a:pt x="29466" y="29259"/>
                  </a:lnTo>
                  <a:lnTo>
                    <a:pt x="29428" y="29769"/>
                  </a:lnTo>
                  <a:lnTo>
                    <a:pt x="29428" y="29769"/>
                  </a:lnTo>
                  <a:lnTo>
                    <a:pt x="29371" y="30147"/>
                  </a:lnTo>
                  <a:lnTo>
                    <a:pt x="29334" y="30336"/>
                  </a:lnTo>
                  <a:lnTo>
                    <a:pt x="29296" y="30506"/>
                  </a:lnTo>
                  <a:lnTo>
                    <a:pt x="29239" y="30657"/>
                  </a:lnTo>
                  <a:lnTo>
                    <a:pt x="29145" y="30828"/>
                  </a:lnTo>
                  <a:lnTo>
                    <a:pt x="29050" y="30979"/>
                  </a:lnTo>
                  <a:lnTo>
                    <a:pt x="28918" y="31149"/>
                  </a:lnTo>
                  <a:lnTo>
                    <a:pt x="28918" y="31149"/>
                  </a:lnTo>
                  <a:lnTo>
                    <a:pt x="28767" y="31300"/>
                  </a:lnTo>
                  <a:lnTo>
                    <a:pt x="28615" y="31432"/>
                  </a:lnTo>
                  <a:lnTo>
                    <a:pt x="28426" y="31527"/>
                  </a:lnTo>
                  <a:lnTo>
                    <a:pt x="28332" y="31565"/>
                  </a:lnTo>
                  <a:lnTo>
                    <a:pt x="28218" y="31584"/>
                  </a:lnTo>
                  <a:lnTo>
                    <a:pt x="28218" y="31584"/>
                  </a:lnTo>
                  <a:lnTo>
                    <a:pt x="27633" y="31640"/>
                  </a:lnTo>
                  <a:lnTo>
                    <a:pt x="27330" y="31659"/>
                  </a:lnTo>
                  <a:lnTo>
                    <a:pt x="27028" y="31659"/>
                  </a:lnTo>
                  <a:lnTo>
                    <a:pt x="27028" y="31659"/>
                  </a:lnTo>
                  <a:lnTo>
                    <a:pt x="26877" y="31640"/>
                  </a:lnTo>
                  <a:lnTo>
                    <a:pt x="26744" y="31621"/>
                  </a:lnTo>
                  <a:lnTo>
                    <a:pt x="26593" y="31584"/>
                  </a:lnTo>
                  <a:lnTo>
                    <a:pt x="26461" y="31527"/>
                  </a:lnTo>
                  <a:lnTo>
                    <a:pt x="26328" y="31432"/>
                  </a:lnTo>
                  <a:lnTo>
                    <a:pt x="26234" y="31338"/>
                  </a:lnTo>
                  <a:lnTo>
                    <a:pt x="26158" y="31206"/>
                  </a:lnTo>
                  <a:lnTo>
                    <a:pt x="26102" y="31073"/>
                  </a:lnTo>
                  <a:lnTo>
                    <a:pt x="26102" y="31073"/>
                  </a:lnTo>
                  <a:lnTo>
                    <a:pt x="26064" y="30884"/>
                  </a:lnTo>
                  <a:lnTo>
                    <a:pt x="26026" y="30714"/>
                  </a:lnTo>
                  <a:lnTo>
                    <a:pt x="26026" y="30544"/>
                  </a:lnTo>
                  <a:lnTo>
                    <a:pt x="26026" y="30374"/>
                  </a:lnTo>
                  <a:lnTo>
                    <a:pt x="26064" y="30204"/>
                  </a:lnTo>
                  <a:lnTo>
                    <a:pt x="26102" y="30053"/>
                  </a:lnTo>
                  <a:lnTo>
                    <a:pt x="26158" y="29882"/>
                  </a:lnTo>
                  <a:lnTo>
                    <a:pt x="26234" y="29712"/>
                  </a:lnTo>
                  <a:lnTo>
                    <a:pt x="26234" y="29712"/>
                  </a:lnTo>
                  <a:lnTo>
                    <a:pt x="26272" y="29637"/>
                  </a:lnTo>
                  <a:lnTo>
                    <a:pt x="26328" y="29561"/>
                  </a:lnTo>
                  <a:lnTo>
                    <a:pt x="26461" y="29429"/>
                  </a:lnTo>
                  <a:lnTo>
                    <a:pt x="26612" y="29315"/>
                  </a:lnTo>
                  <a:lnTo>
                    <a:pt x="26763" y="29221"/>
                  </a:lnTo>
                  <a:lnTo>
                    <a:pt x="26763" y="29221"/>
                  </a:lnTo>
                  <a:lnTo>
                    <a:pt x="27217" y="28975"/>
                  </a:lnTo>
                  <a:lnTo>
                    <a:pt x="27444" y="28843"/>
                  </a:lnTo>
                  <a:lnTo>
                    <a:pt x="27670" y="28748"/>
                  </a:lnTo>
                  <a:lnTo>
                    <a:pt x="27670" y="28748"/>
                  </a:lnTo>
                  <a:lnTo>
                    <a:pt x="27973" y="28616"/>
                  </a:lnTo>
                  <a:lnTo>
                    <a:pt x="28124" y="28578"/>
                  </a:lnTo>
                  <a:lnTo>
                    <a:pt x="28294" y="28541"/>
                  </a:lnTo>
                  <a:lnTo>
                    <a:pt x="28294" y="28541"/>
                  </a:lnTo>
                  <a:lnTo>
                    <a:pt x="28464" y="28408"/>
                  </a:lnTo>
                  <a:lnTo>
                    <a:pt x="28653" y="28314"/>
                  </a:lnTo>
                  <a:lnTo>
                    <a:pt x="28842" y="28257"/>
                  </a:lnTo>
                  <a:lnTo>
                    <a:pt x="28956" y="28238"/>
                  </a:lnTo>
                  <a:lnTo>
                    <a:pt x="29050" y="28219"/>
                  </a:lnTo>
                  <a:lnTo>
                    <a:pt x="29126" y="28238"/>
                  </a:lnTo>
                  <a:lnTo>
                    <a:pt x="29220" y="28257"/>
                  </a:lnTo>
                  <a:lnTo>
                    <a:pt x="29296" y="28295"/>
                  </a:lnTo>
                  <a:lnTo>
                    <a:pt x="29352" y="28352"/>
                  </a:lnTo>
                  <a:lnTo>
                    <a:pt x="29409" y="28427"/>
                  </a:lnTo>
                  <a:lnTo>
                    <a:pt x="29447" y="28522"/>
                  </a:lnTo>
                  <a:lnTo>
                    <a:pt x="29485" y="28635"/>
                  </a:lnTo>
                  <a:lnTo>
                    <a:pt x="29485" y="28767"/>
                  </a:lnTo>
                  <a:lnTo>
                    <a:pt x="29485" y="28767"/>
                  </a:lnTo>
                  <a:close/>
                  <a:moveTo>
                    <a:pt x="7919" y="3875"/>
                  </a:moveTo>
                  <a:lnTo>
                    <a:pt x="7919" y="3875"/>
                  </a:lnTo>
                  <a:lnTo>
                    <a:pt x="7919" y="4234"/>
                  </a:lnTo>
                  <a:lnTo>
                    <a:pt x="7900" y="4594"/>
                  </a:lnTo>
                  <a:lnTo>
                    <a:pt x="7863" y="4783"/>
                  </a:lnTo>
                  <a:lnTo>
                    <a:pt x="7825" y="4953"/>
                  </a:lnTo>
                  <a:lnTo>
                    <a:pt x="7768" y="5123"/>
                  </a:lnTo>
                  <a:lnTo>
                    <a:pt x="7693" y="5293"/>
                  </a:lnTo>
                  <a:lnTo>
                    <a:pt x="7693" y="5293"/>
                  </a:lnTo>
                  <a:lnTo>
                    <a:pt x="7636" y="5387"/>
                  </a:lnTo>
                  <a:lnTo>
                    <a:pt x="7541" y="5463"/>
                  </a:lnTo>
                  <a:lnTo>
                    <a:pt x="7371" y="5595"/>
                  </a:lnTo>
                  <a:lnTo>
                    <a:pt x="7371" y="5595"/>
                  </a:lnTo>
                  <a:lnTo>
                    <a:pt x="6880" y="5973"/>
                  </a:lnTo>
                  <a:lnTo>
                    <a:pt x="6880" y="5973"/>
                  </a:lnTo>
                  <a:lnTo>
                    <a:pt x="6672" y="6125"/>
                  </a:lnTo>
                  <a:lnTo>
                    <a:pt x="6407" y="6295"/>
                  </a:lnTo>
                  <a:lnTo>
                    <a:pt x="6124" y="6465"/>
                  </a:lnTo>
                  <a:lnTo>
                    <a:pt x="5821" y="6635"/>
                  </a:lnTo>
                  <a:lnTo>
                    <a:pt x="5519" y="6786"/>
                  </a:lnTo>
                  <a:lnTo>
                    <a:pt x="5198" y="6899"/>
                  </a:lnTo>
                  <a:lnTo>
                    <a:pt x="4914" y="6975"/>
                  </a:lnTo>
                  <a:lnTo>
                    <a:pt x="4782" y="6994"/>
                  </a:lnTo>
                  <a:lnTo>
                    <a:pt x="4668" y="7013"/>
                  </a:lnTo>
                  <a:lnTo>
                    <a:pt x="4668" y="7013"/>
                  </a:lnTo>
                  <a:lnTo>
                    <a:pt x="4498" y="6956"/>
                  </a:lnTo>
                  <a:lnTo>
                    <a:pt x="4366" y="6862"/>
                  </a:lnTo>
                  <a:lnTo>
                    <a:pt x="4234" y="6748"/>
                  </a:lnTo>
                  <a:lnTo>
                    <a:pt x="4120" y="6635"/>
                  </a:lnTo>
                  <a:lnTo>
                    <a:pt x="3912" y="6370"/>
                  </a:lnTo>
                  <a:lnTo>
                    <a:pt x="3799" y="6238"/>
                  </a:lnTo>
                  <a:lnTo>
                    <a:pt x="3686" y="6125"/>
                  </a:lnTo>
                  <a:lnTo>
                    <a:pt x="3686" y="6125"/>
                  </a:lnTo>
                  <a:lnTo>
                    <a:pt x="3440" y="5917"/>
                  </a:lnTo>
                  <a:lnTo>
                    <a:pt x="3175" y="5728"/>
                  </a:lnTo>
                  <a:lnTo>
                    <a:pt x="2646" y="5331"/>
                  </a:lnTo>
                  <a:lnTo>
                    <a:pt x="2646" y="5331"/>
                  </a:lnTo>
                  <a:lnTo>
                    <a:pt x="2098" y="4915"/>
                  </a:lnTo>
                  <a:lnTo>
                    <a:pt x="1531" y="4518"/>
                  </a:lnTo>
                  <a:lnTo>
                    <a:pt x="1531" y="4518"/>
                  </a:lnTo>
                  <a:lnTo>
                    <a:pt x="1512" y="4537"/>
                  </a:lnTo>
                  <a:lnTo>
                    <a:pt x="1512" y="4537"/>
                  </a:lnTo>
                  <a:lnTo>
                    <a:pt x="1474" y="4556"/>
                  </a:lnTo>
                  <a:lnTo>
                    <a:pt x="1455" y="4537"/>
                  </a:lnTo>
                  <a:lnTo>
                    <a:pt x="1455" y="4537"/>
                  </a:lnTo>
                  <a:lnTo>
                    <a:pt x="1436" y="4518"/>
                  </a:lnTo>
                  <a:lnTo>
                    <a:pt x="1436" y="4499"/>
                  </a:lnTo>
                  <a:lnTo>
                    <a:pt x="1474" y="4461"/>
                  </a:lnTo>
                  <a:lnTo>
                    <a:pt x="1474" y="4461"/>
                  </a:lnTo>
                  <a:lnTo>
                    <a:pt x="1455" y="4424"/>
                  </a:lnTo>
                  <a:lnTo>
                    <a:pt x="1455" y="4405"/>
                  </a:lnTo>
                  <a:lnTo>
                    <a:pt x="1474" y="4386"/>
                  </a:lnTo>
                  <a:lnTo>
                    <a:pt x="1512" y="4386"/>
                  </a:lnTo>
                  <a:lnTo>
                    <a:pt x="1512" y="4386"/>
                  </a:lnTo>
                  <a:lnTo>
                    <a:pt x="1531" y="4405"/>
                  </a:lnTo>
                  <a:lnTo>
                    <a:pt x="1531" y="4405"/>
                  </a:lnTo>
                  <a:lnTo>
                    <a:pt x="1909" y="4216"/>
                  </a:lnTo>
                  <a:lnTo>
                    <a:pt x="2268" y="4027"/>
                  </a:lnTo>
                  <a:lnTo>
                    <a:pt x="3043" y="3705"/>
                  </a:lnTo>
                  <a:lnTo>
                    <a:pt x="3043" y="3705"/>
                  </a:lnTo>
                  <a:lnTo>
                    <a:pt x="3516" y="3516"/>
                  </a:lnTo>
                  <a:lnTo>
                    <a:pt x="4007" y="3346"/>
                  </a:lnTo>
                  <a:lnTo>
                    <a:pt x="4007" y="3346"/>
                  </a:lnTo>
                  <a:lnTo>
                    <a:pt x="4196" y="3308"/>
                  </a:lnTo>
                  <a:lnTo>
                    <a:pt x="4385" y="3289"/>
                  </a:lnTo>
                  <a:lnTo>
                    <a:pt x="4555" y="3271"/>
                  </a:lnTo>
                  <a:lnTo>
                    <a:pt x="4744" y="3233"/>
                  </a:lnTo>
                  <a:lnTo>
                    <a:pt x="4744" y="3233"/>
                  </a:lnTo>
                  <a:lnTo>
                    <a:pt x="5443" y="3082"/>
                  </a:lnTo>
                  <a:lnTo>
                    <a:pt x="6143" y="2930"/>
                  </a:lnTo>
                  <a:lnTo>
                    <a:pt x="6143" y="2930"/>
                  </a:lnTo>
                  <a:lnTo>
                    <a:pt x="6445" y="2855"/>
                  </a:lnTo>
                  <a:lnTo>
                    <a:pt x="6748" y="2817"/>
                  </a:lnTo>
                  <a:lnTo>
                    <a:pt x="7050" y="2817"/>
                  </a:lnTo>
                  <a:lnTo>
                    <a:pt x="7201" y="2836"/>
                  </a:lnTo>
                  <a:lnTo>
                    <a:pt x="7352" y="2855"/>
                  </a:lnTo>
                  <a:lnTo>
                    <a:pt x="7352" y="2855"/>
                  </a:lnTo>
                  <a:lnTo>
                    <a:pt x="7447" y="2893"/>
                  </a:lnTo>
                  <a:lnTo>
                    <a:pt x="7541" y="2949"/>
                  </a:lnTo>
                  <a:lnTo>
                    <a:pt x="7617" y="3006"/>
                  </a:lnTo>
                  <a:lnTo>
                    <a:pt x="7693" y="3082"/>
                  </a:lnTo>
                  <a:lnTo>
                    <a:pt x="7693" y="3082"/>
                  </a:lnTo>
                  <a:lnTo>
                    <a:pt x="7787" y="3271"/>
                  </a:lnTo>
                  <a:lnTo>
                    <a:pt x="7844" y="3460"/>
                  </a:lnTo>
                  <a:lnTo>
                    <a:pt x="7882" y="3667"/>
                  </a:lnTo>
                  <a:lnTo>
                    <a:pt x="7919" y="3875"/>
                  </a:lnTo>
                  <a:lnTo>
                    <a:pt x="7919" y="3875"/>
                  </a:lnTo>
                  <a:close/>
                  <a:moveTo>
                    <a:pt x="3780" y="29712"/>
                  </a:moveTo>
                  <a:lnTo>
                    <a:pt x="3780" y="29712"/>
                  </a:lnTo>
                  <a:lnTo>
                    <a:pt x="3761" y="29750"/>
                  </a:lnTo>
                  <a:lnTo>
                    <a:pt x="3742" y="29750"/>
                  </a:lnTo>
                  <a:lnTo>
                    <a:pt x="3667" y="29769"/>
                  </a:lnTo>
                  <a:lnTo>
                    <a:pt x="3667" y="29769"/>
                  </a:lnTo>
                  <a:lnTo>
                    <a:pt x="3705" y="29826"/>
                  </a:lnTo>
                  <a:lnTo>
                    <a:pt x="3705" y="29845"/>
                  </a:lnTo>
                  <a:lnTo>
                    <a:pt x="3686" y="29864"/>
                  </a:lnTo>
                  <a:lnTo>
                    <a:pt x="3686" y="29864"/>
                  </a:lnTo>
                  <a:lnTo>
                    <a:pt x="3667" y="29882"/>
                  </a:lnTo>
                  <a:lnTo>
                    <a:pt x="3629" y="29845"/>
                  </a:lnTo>
                  <a:lnTo>
                    <a:pt x="3629" y="29845"/>
                  </a:lnTo>
                  <a:lnTo>
                    <a:pt x="3610" y="29807"/>
                  </a:lnTo>
                  <a:lnTo>
                    <a:pt x="3610" y="29807"/>
                  </a:lnTo>
                  <a:lnTo>
                    <a:pt x="3327" y="30109"/>
                  </a:lnTo>
                  <a:lnTo>
                    <a:pt x="3043" y="30412"/>
                  </a:lnTo>
                  <a:lnTo>
                    <a:pt x="2495" y="31017"/>
                  </a:lnTo>
                  <a:lnTo>
                    <a:pt x="2495" y="31017"/>
                  </a:lnTo>
                  <a:lnTo>
                    <a:pt x="2268" y="31281"/>
                  </a:lnTo>
                  <a:lnTo>
                    <a:pt x="2022" y="31527"/>
                  </a:lnTo>
                  <a:lnTo>
                    <a:pt x="1777" y="31754"/>
                  </a:lnTo>
                  <a:lnTo>
                    <a:pt x="1493" y="31962"/>
                  </a:lnTo>
                  <a:lnTo>
                    <a:pt x="1493" y="31962"/>
                  </a:lnTo>
                  <a:lnTo>
                    <a:pt x="1323" y="32094"/>
                  </a:lnTo>
                  <a:lnTo>
                    <a:pt x="1172" y="32226"/>
                  </a:lnTo>
                  <a:lnTo>
                    <a:pt x="1077" y="32283"/>
                  </a:lnTo>
                  <a:lnTo>
                    <a:pt x="1002" y="32321"/>
                  </a:lnTo>
                  <a:lnTo>
                    <a:pt x="888" y="32340"/>
                  </a:lnTo>
                  <a:lnTo>
                    <a:pt x="794" y="32340"/>
                  </a:lnTo>
                  <a:lnTo>
                    <a:pt x="794" y="32340"/>
                  </a:lnTo>
                  <a:lnTo>
                    <a:pt x="643" y="32302"/>
                  </a:lnTo>
                  <a:lnTo>
                    <a:pt x="529" y="32226"/>
                  </a:lnTo>
                  <a:lnTo>
                    <a:pt x="435" y="32151"/>
                  </a:lnTo>
                  <a:lnTo>
                    <a:pt x="359" y="32037"/>
                  </a:lnTo>
                  <a:lnTo>
                    <a:pt x="302" y="31924"/>
                  </a:lnTo>
                  <a:lnTo>
                    <a:pt x="246" y="31810"/>
                  </a:lnTo>
                  <a:lnTo>
                    <a:pt x="170" y="31546"/>
                  </a:lnTo>
                  <a:lnTo>
                    <a:pt x="170" y="31546"/>
                  </a:lnTo>
                  <a:lnTo>
                    <a:pt x="113" y="31413"/>
                  </a:lnTo>
                  <a:lnTo>
                    <a:pt x="38" y="31281"/>
                  </a:lnTo>
                  <a:lnTo>
                    <a:pt x="19" y="31206"/>
                  </a:lnTo>
                  <a:lnTo>
                    <a:pt x="0" y="31130"/>
                  </a:lnTo>
                  <a:lnTo>
                    <a:pt x="0" y="31073"/>
                  </a:lnTo>
                  <a:lnTo>
                    <a:pt x="38" y="30998"/>
                  </a:lnTo>
                  <a:lnTo>
                    <a:pt x="38" y="30998"/>
                  </a:lnTo>
                  <a:lnTo>
                    <a:pt x="76" y="30941"/>
                  </a:lnTo>
                  <a:lnTo>
                    <a:pt x="132" y="30903"/>
                  </a:lnTo>
                  <a:lnTo>
                    <a:pt x="265" y="30828"/>
                  </a:lnTo>
                  <a:lnTo>
                    <a:pt x="529" y="30695"/>
                  </a:lnTo>
                  <a:lnTo>
                    <a:pt x="529" y="30695"/>
                  </a:lnTo>
                  <a:lnTo>
                    <a:pt x="1153" y="30450"/>
                  </a:lnTo>
                  <a:lnTo>
                    <a:pt x="1796" y="30223"/>
                  </a:lnTo>
                  <a:lnTo>
                    <a:pt x="1796" y="30223"/>
                  </a:lnTo>
                  <a:lnTo>
                    <a:pt x="2268" y="30053"/>
                  </a:lnTo>
                  <a:lnTo>
                    <a:pt x="2722" y="29845"/>
                  </a:lnTo>
                  <a:lnTo>
                    <a:pt x="2722" y="29845"/>
                  </a:lnTo>
                  <a:lnTo>
                    <a:pt x="2930" y="29769"/>
                  </a:lnTo>
                  <a:lnTo>
                    <a:pt x="3156" y="29693"/>
                  </a:lnTo>
                  <a:lnTo>
                    <a:pt x="3270" y="29656"/>
                  </a:lnTo>
                  <a:lnTo>
                    <a:pt x="3383" y="29656"/>
                  </a:lnTo>
                  <a:lnTo>
                    <a:pt x="3497" y="29675"/>
                  </a:lnTo>
                  <a:lnTo>
                    <a:pt x="3610" y="29712"/>
                  </a:lnTo>
                  <a:lnTo>
                    <a:pt x="3610" y="29712"/>
                  </a:lnTo>
                  <a:lnTo>
                    <a:pt x="3705" y="29675"/>
                  </a:lnTo>
                  <a:lnTo>
                    <a:pt x="3742" y="29675"/>
                  </a:lnTo>
                  <a:lnTo>
                    <a:pt x="3761" y="29693"/>
                  </a:lnTo>
                  <a:lnTo>
                    <a:pt x="3780" y="29712"/>
                  </a:lnTo>
                  <a:lnTo>
                    <a:pt x="3780" y="29712"/>
                  </a:lnTo>
                  <a:close/>
                  <a:moveTo>
                    <a:pt x="12172" y="17030"/>
                  </a:moveTo>
                  <a:lnTo>
                    <a:pt x="12172" y="17030"/>
                  </a:lnTo>
                  <a:lnTo>
                    <a:pt x="12172" y="17200"/>
                  </a:lnTo>
                  <a:lnTo>
                    <a:pt x="12153" y="17276"/>
                  </a:lnTo>
                  <a:lnTo>
                    <a:pt x="12134" y="17370"/>
                  </a:lnTo>
                  <a:lnTo>
                    <a:pt x="12096" y="17446"/>
                  </a:lnTo>
                  <a:lnTo>
                    <a:pt x="12059" y="17503"/>
                  </a:lnTo>
                  <a:lnTo>
                    <a:pt x="11983" y="17522"/>
                  </a:lnTo>
                  <a:lnTo>
                    <a:pt x="11870" y="17522"/>
                  </a:lnTo>
                  <a:lnTo>
                    <a:pt x="11870" y="17522"/>
                  </a:lnTo>
                  <a:lnTo>
                    <a:pt x="11643" y="17484"/>
                  </a:lnTo>
                  <a:lnTo>
                    <a:pt x="11416" y="17427"/>
                  </a:lnTo>
                  <a:lnTo>
                    <a:pt x="10981" y="17314"/>
                  </a:lnTo>
                  <a:lnTo>
                    <a:pt x="10981" y="17314"/>
                  </a:lnTo>
                  <a:lnTo>
                    <a:pt x="10622" y="17200"/>
                  </a:lnTo>
                  <a:lnTo>
                    <a:pt x="10471" y="17125"/>
                  </a:lnTo>
                  <a:lnTo>
                    <a:pt x="10320" y="17030"/>
                  </a:lnTo>
                  <a:lnTo>
                    <a:pt x="10320" y="17030"/>
                  </a:lnTo>
                  <a:lnTo>
                    <a:pt x="10225" y="16936"/>
                  </a:lnTo>
                  <a:lnTo>
                    <a:pt x="10150" y="16822"/>
                  </a:lnTo>
                  <a:lnTo>
                    <a:pt x="10112" y="16690"/>
                  </a:lnTo>
                  <a:lnTo>
                    <a:pt x="10112" y="16633"/>
                  </a:lnTo>
                  <a:lnTo>
                    <a:pt x="10112" y="16558"/>
                  </a:lnTo>
                  <a:lnTo>
                    <a:pt x="10112" y="16558"/>
                  </a:lnTo>
                  <a:lnTo>
                    <a:pt x="10187" y="16406"/>
                  </a:lnTo>
                  <a:lnTo>
                    <a:pt x="10301" y="16236"/>
                  </a:lnTo>
                  <a:lnTo>
                    <a:pt x="10509" y="15953"/>
                  </a:lnTo>
                  <a:lnTo>
                    <a:pt x="10509" y="15953"/>
                  </a:lnTo>
                  <a:lnTo>
                    <a:pt x="10754" y="15632"/>
                  </a:lnTo>
                  <a:lnTo>
                    <a:pt x="10887" y="15480"/>
                  </a:lnTo>
                  <a:lnTo>
                    <a:pt x="11019" y="15329"/>
                  </a:lnTo>
                  <a:lnTo>
                    <a:pt x="11019" y="15329"/>
                  </a:lnTo>
                  <a:lnTo>
                    <a:pt x="11000" y="15310"/>
                  </a:lnTo>
                  <a:lnTo>
                    <a:pt x="11019" y="15272"/>
                  </a:lnTo>
                  <a:lnTo>
                    <a:pt x="11038" y="15272"/>
                  </a:lnTo>
                  <a:lnTo>
                    <a:pt x="11076" y="15272"/>
                  </a:lnTo>
                  <a:lnTo>
                    <a:pt x="11076" y="15272"/>
                  </a:lnTo>
                  <a:lnTo>
                    <a:pt x="11114" y="15253"/>
                  </a:lnTo>
                  <a:lnTo>
                    <a:pt x="11132" y="15253"/>
                  </a:lnTo>
                  <a:lnTo>
                    <a:pt x="11151" y="15272"/>
                  </a:lnTo>
                  <a:lnTo>
                    <a:pt x="11151" y="15310"/>
                  </a:lnTo>
                  <a:lnTo>
                    <a:pt x="11151" y="15310"/>
                  </a:lnTo>
                  <a:lnTo>
                    <a:pt x="11321" y="15443"/>
                  </a:lnTo>
                  <a:lnTo>
                    <a:pt x="11492" y="15594"/>
                  </a:lnTo>
                  <a:lnTo>
                    <a:pt x="11643" y="15783"/>
                  </a:lnTo>
                  <a:lnTo>
                    <a:pt x="11775" y="15953"/>
                  </a:lnTo>
                  <a:lnTo>
                    <a:pt x="11775" y="15953"/>
                  </a:lnTo>
                  <a:lnTo>
                    <a:pt x="11945" y="16199"/>
                  </a:lnTo>
                  <a:lnTo>
                    <a:pt x="12059" y="16463"/>
                  </a:lnTo>
                  <a:lnTo>
                    <a:pt x="12115" y="16595"/>
                  </a:lnTo>
                  <a:lnTo>
                    <a:pt x="12134" y="16728"/>
                  </a:lnTo>
                  <a:lnTo>
                    <a:pt x="12172" y="16879"/>
                  </a:lnTo>
                  <a:lnTo>
                    <a:pt x="12172" y="17030"/>
                  </a:lnTo>
                  <a:lnTo>
                    <a:pt x="12172" y="17030"/>
                  </a:lnTo>
                  <a:close/>
                  <a:moveTo>
                    <a:pt x="23115" y="76"/>
                  </a:moveTo>
                  <a:lnTo>
                    <a:pt x="23115" y="76"/>
                  </a:lnTo>
                  <a:lnTo>
                    <a:pt x="23134" y="152"/>
                  </a:lnTo>
                  <a:lnTo>
                    <a:pt x="23153" y="228"/>
                  </a:lnTo>
                  <a:lnTo>
                    <a:pt x="23153" y="379"/>
                  </a:lnTo>
                  <a:lnTo>
                    <a:pt x="23096" y="700"/>
                  </a:lnTo>
                  <a:lnTo>
                    <a:pt x="23096" y="700"/>
                  </a:lnTo>
                  <a:lnTo>
                    <a:pt x="23059" y="908"/>
                  </a:lnTo>
                  <a:lnTo>
                    <a:pt x="22983" y="1097"/>
                  </a:lnTo>
                  <a:lnTo>
                    <a:pt x="22945" y="1192"/>
                  </a:lnTo>
                  <a:lnTo>
                    <a:pt x="22889" y="1267"/>
                  </a:lnTo>
                  <a:lnTo>
                    <a:pt x="22813" y="1362"/>
                  </a:lnTo>
                  <a:lnTo>
                    <a:pt x="22737" y="1418"/>
                  </a:lnTo>
                  <a:lnTo>
                    <a:pt x="22737" y="1418"/>
                  </a:lnTo>
                  <a:lnTo>
                    <a:pt x="22586" y="1532"/>
                  </a:lnTo>
                  <a:lnTo>
                    <a:pt x="22511" y="1551"/>
                  </a:lnTo>
                  <a:lnTo>
                    <a:pt x="22416" y="1570"/>
                  </a:lnTo>
                  <a:lnTo>
                    <a:pt x="22416" y="1570"/>
                  </a:lnTo>
                  <a:lnTo>
                    <a:pt x="22321" y="1551"/>
                  </a:lnTo>
                  <a:lnTo>
                    <a:pt x="22246" y="1494"/>
                  </a:lnTo>
                  <a:lnTo>
                    <a:pt x="22170" y="1437"/>
                  </a:lnTo>
                  <a:lnTo>
                    <a:pt x="22095" y="1362"/>
                  </a:lnTo>
                  <a:lnTo>
                    <a:pt x="22095" y="1362"/>
                  </a:lnTo>
                  <a:lnTo>
                    <a:pt x="22019" y="1267"/>
                  </a:lnTo>
                  <a:lnTo>
                    <a:pt x="21981" y="1154"/>
                  </a:lnTo>
                  <a:lnTo>
                    <a:pt x="22000" y="1021"/>
                  </a:lnTo>
                  <a:lnTo>
                    <a:pt x="22019" y="965"/>
                  </a:lnTo>
                  <a:lnTo>
                    <a:pt x="22038" y="908"/>
                  </a:lnTo>
                  <a:lnTo>
                    <a:pt x="22038" y="908"/>
                  </a:lnTo>
                  <a:lnTo>
                    <a:pt x="22151" y="757"/>
                  </a:lnTo>
                  <a:lnTo>
                    <a:pt x="22284" y="625"/>
                  </a:lnTo>
                  <a:lnTo>
                    <a:pt x="22567" y="379"/>
                  </a:lnTo>
                  <a:lnTo>
                    <a:pt x="22567" y="379"/>
                  </a:lnTo>
                  <a:lnTo>
                    <a:pt x="22756" y="209"/>
                  </a:lnTo>
                  <a:lnTo>
                    <a:pt x="22870" y="114"/>
                  </a:lnTo>
                  <a:lnTo>
                    <a:pt x="22983" y="57"/>
                  </a:lnTo>
                  <a:lnTo>
                    <a:pt x="22983" y="57"/>
                  </a:lnTo>
                  <a:lnTo>
                    <a:pt x="22983" y="20"/>
                  </a:lnTo>
                  <a:lnTo>
                    <a:pt x="23002" y="1"/>
                  </a:lnTo>
                  <a:lnTo>
                    <a:pt x="23059" y="20"/>
                  </a:lnTo>
                  <a:lnTo>
                    <a:pt x="23059" y="20"/>
                  </a:lnTo>
                  <a:lnTo>
                    <a:pt x="23096" y="20"/>
                  </a:lnTo>
                  <a:lnTo>
                    <a:pt x="23115" y="20"/>
                  </a:lnTo>
                  <a:lnTo>
                    <a:pt x="23134" y="39"/>
                  </a:lnTo>
                  <a:lnTo>
                    <a:pt x="23115" y="76"/>
                  </a:lnTo>
                  <a:lnTo>
                    <a:pt x="23115" y="76"/>
                  </a:lnTo>
                  <a:close/>
                  <a:moveTo>
                    <a:pt x="24968" y="6408"/>
                  </a:moveTo>
                  <a:lnTo>
                    <a:pt x="24968" y="6408"/>
                  </a:lnTo>
                  <a:lnTo>
                    <a:pt x="24968" y="6673"/>
                  </a:lnTo>
                  <a:lnTo>
                    <a:pt x="24949" y="6956"/>
                  </a:lnTo>
                  <a:lnTo>
                    <a:pt x="24873" y="7202"/>
                  </a:lnTo>
                  <a:lnTo>
                    <a:pt x="24797" y="7466"/>
                  </a:lnTo>
                  <a:lnTo>
                    <a:pt x="24797" y="7466"/>
                  </a:lnTo>
                  <a:lnTo>
                    <a:pt x="24703" y="7674"/>
                  </a:lnTo>
                  <a:lnTo>
                    <a:pt x="24590" y="7882"/>
                  </a:lnTo>
                  <a:lnTo>
                    <a:pt x="24438" y="8052"/>
                  </a:lnTo>
                  <a:lnTo>
                    <a:pt x="24363" y="8128"/>
                  </a:lnTo>
                  <a:lnTo>
                    <a:pt x="24268" y="8204"/>
                  </a:lnTo>
                  <a:lnTo>
                    <a:pt x="24268" y="8204"/>
                  </a:lnTo>
                  <a:lnTo>
                    <a:pt x="24155" y="8260"/>
                  </a:lnTo>
                  <a:lnTo>
                    <a:pt x="24041" y="8317"/>
                  </a:lnTo>
                  <a:lnTo>
                    <a:pt x="23815" y="8393"/>
                  </a:lnTo>
                  <a:lnTo>
                    <a:pt x="23815" y="8393"/>
                  </a:lnTo>
                  <a:lnTo>
                    <a:pt x="23607" y="8468"/>
                  </a:lnTo>
                  <a:lnTo>
                    <a:pt x="23380" y="8525"/>
                  </a:lnTo>
                  <a:lnTo>
                    <a:pt x="23172" y="8544"/>
                  </a:lnTo>
                  <a:lnTo>
                    <a:pt x="22945" y="8563"/>
                  </a:lnTo>
                  <a:lnTo>
                    <a:pt x="22945" y="8563"/>
                  </a:lnTo>
                  <a:lnTo>
                    <a:pt x="22794" y="8544"/>
                  </a:lnTo>
                  <a:lnTo>
                    <a:pt x="22624" y="8525"/>
                  </a:lnTo>
                  <a:lnTo>
                    <a:pt x="22548" y="8487"/>
                  </a:lnTo>
                  <a:lnTo>
                    <a:pt x="22492" y="8430"/>
                  </a:lnTo>
                  <a:lnTo>
                    <a:pt x="22435" y="8374"/>
                  </a:lnTo>
                  <a:lnTo>
                    <a:pt x="22397" y="8317"/>
                  </a:lnTo>
                  <a:lnTo>
                    <a:pt x="22397" y="8317"/>
                  </a:lnTo>
                  <a:lnTo>
                    <a:pt x="22321" y="8128"/>
                  </a:lnTo>
                  <a:lnTo>
                    <a:pt x="22265" y="7939"/>
                  </a:lnTo>
                  <a:lnTo>
                    <a:pt x="22189" y="7561"/>
                  </a:lnTo>
                  <a:lnTo>
                    <a:pt x="22189" y="7561"/>
                  </a:lnTo>
                  <a:lnTo>
                    <a:pt x="22114" y="7277"/>
                  </a:lnTo>
                  <a:lnTo>
                    <a:pt x="22076" y="7107"/>
                  </a:lnTo>
                  <a:lnTo>
                    <a:pt x="22057" y="6956"/>
                  </a:lnTo>
                  <a:lnTo>
                    <a:pt x="22057" y="6805"/>
                  </a:lnTo>
                  <a:lnTo>
                    <a:pt x="22095" y="6654"/>
                  </a:lnTo>
                  <a:lnTo>
                    <a:pt x="22114" y="6597"/>
                  </a:lnTo>
                  <a:lnTo>
                    <a:pt x="22170" y="6521"/>
                  </a:lnTo>
                  <a:lnTo>
                    <a:pt x="22227" y="6465"/>
                  </a:lnTo>
                  <a:lnTo>
                    <a:pt x="22284" y="6427"/>
                  </a:lnTo>
                  <a:lnTo>
                    <a:pt x="22284" y="6427"/>
                  </a:lnTo>
                  <a:lnTo>
                    <a:pt x="22435" y="6351"/>
                  </a:lnTo>
                  <a:lnTo>
                    <a:pt x="22586" y="6276"/>
                  </a:lnTo>
                  <a:lnTo>
                    <a:pt x="22907" y="6162"/>
                  </a:lnTo>
                  <a:lnTo>
                    <a:pt x="23229" y="6068"/>
                  </a:lnTo>
                  <a:lnTo>
                    <a:pt x="23550" y="5954"/>
                  </a:lnTo>
                  <a:lnTo>
                    <a:pt x="23550" y="5954"/>
                  </a:lnTo>
                  <a:lnTo>
                    <a:pt x="23834" y="5860"/>
                  </a:lnTo>
                  <a:lnTo>
                    <a:pt x="24117" y="5728"/>
                  </a:lnTo>
                  <a:lnTo>
                    <a:pt x="24382" y="5614"/>
                  </a:lnTo>
                  <a:lnTo>
                    <a:pt x="24665" y="5501"/>
                  </a:lnTo>
                  <a:lnTo>
                    <a:pt x="24665" y="5501"/>
                  </a:lnTo>
                  <a:lnTo>
                    <a:pt x="24627" y="5501"/>
                  </a:lnTo>
                  <a:lnTo>
                    <a:pt x="24627" y="5501"/>
                  </a:lnTo>
                  <a:lnTo>
                    <a:pt x="24608" y="5482"/>
                  </a:lnTo>
                  <a:lnTo>
                    <a:pt x="24608" y="5444"/>
                  </a:lnTo>
                  <a:lnTo>
                    <a:pt x="24608" y="5425"/>
                  </a:lnTo>
                  <a:lnTo>
                    <a:pt x="24646" y="5425"/>
                  </a:lnTo>
                  <a:lnTo>
                    <a:pt x="24646" y="5425"/>
                  </a:lnTo>
                  <a:lnTo>
                    <a:pt x="24703" y="5425"/>
                  </a:lnTo>
                  <a:lnTo>
                    <a:pt x="24741" y="5463"/>
                  </a:lnTo>
                  <a:lnTo>
                    <a:pt x="24779" y="5501"/>
                  </a:lnTo>
                  <a:lnTo>
                    <a:pt x="24816" y="5539"/>
                  </a:lnTo>
                  <a:lnTo>
                    <a:pt x="24854" y="5652"/>
                  </a:lnTo>
                  <a:lnTo>
                    <a:pt x="24892" y="5765"/>
                  </a:lnTo>
                  <a:lnTo>
                    <a:pt x="24892" y="5765"/>
                  </a:lnTo>
                  <a:lnTo>
                    <a:pt x="24930" y="6087"/>
                  </a:lnTo>
                  <a:lnTo>
                    <a:pt x="24968" y="6408"/>
                  </a:lnTo>
                  <a:lnTo>
                    <a:pt x="24968" y="6408"/>
                  </a:lnTo>
                  <a:close/>
                  <a:moveTo>
                    <a:pt x="32282" y="15027"/>
                  </a:moveTo>
                  <a:lnTo>
                    <a:pt x="32282" y="15027"/>
                  </a:lnTo>
                  <a:lnTo>
                    <a:pt x="32301" y="15235"/>
                  </a:lnTo>
                  <a:lnTo>
                    <a:pt x="32301" y="15443"/>
                  </a:lnTo>
                  <a:lnTo>
                    <a:pt x="32282" y="15669"/>
                  </a:lnTo>
                  <a:lnTo>
                    <a:pt x="32244" y="15877"/>
                  </a:lnTo>
                  <a:lnTo>
                    <a:pt x="32244" y="15877"/>
                  </a:lnTo>
                  <a:lnTo>
                    <a:pt x="32150" y="16236"/>
                  </a:lnTo>
                  <a:lnTo>
                    <a:pt x="32055" y="16595"/>
                  </a:lnTo>
                  <a:lnTo>
                    <a:pt x="31961" y="16955"/>
                  </a:lnTo>
                  <a:lnTo>
                    <a:pt x="31904" y="17144"/>
                  </a:lnTo>
                  <a:lnTo>
                    <a:pt x="31847" y="17314"/>
                  </a:lnTo>
                  <a:lnTo>
                    <a:pt x="31847" y="17314"/>
                  </a:lnTo>
                  <a:lnTo>
                    <a:pt x="31753" y="17446"/>
                  </a:lnTo>
                  <a:lnTo>
                    <a:pt x="31658" y="17597"/>
                  </a:lnTo>
                  <a:lnTo>
                    <a:pt x="31450" y="17843"/>
                  </a:lnTo>
                  <a:lnTo>
                    <a:pt x="31450" y="17843"/>
                  </a:lnTo>
                  <a:lnTo>
                    <a:pt x="31280" y="18013"/>
                  </a:lnTo>
                  <a:lnTo>
                    <a:pt x="31110" y="18183"/>
                  </a:lnTo>
                  <a:lnTo>
                    <a:pt x="31016" y="18240"/>
                  </a:lnTo>
                  <a:lnTo>
                    <a:pt x="30902" y="18296"/>
                  </a:lnTo>
                  <a:lnTo>
                    <a:pt x="30789" y="18315"/>
                  </a:lnTo>
                  <a:lnTo>
                    <a:pt x="30676" y="18315"/>
                  </a:lnTo>
                  <a:lnTo>
                    <a:pt x="30676" y="18315"/>
                  </a:lnTo>
                  <a:lnTo>
                    <a:pt x="30487" y="18278"/>
                  </a:lnTo>
                  <a:lnTo>
                    <a:pt x="30316" y="18221"/>
                  </a:lnTo>
                  <a:lnTo>
                    <a:pt x="30127" y="18164"/>
                  </a:lnTo>
                  <a:lnTo>
                    <a:pt x="29957" y="18089"/>
                  </a:lnTo>
                  <a:lnTo>
                    <a:pt x="29787" y="17994"/>
                  </a:lnTo>
                  <a:lnTo>
                    <a:pt x="29617" y="17900"/>
                  </a:lnTo>
                  <a:lnTo>
                    <a:pt x="29485" y="17786"/>
                  </a:lnTo>
                  <a:lnTo>
                    <a:pt x="29334" y="17654"/>
                  </a:lnTo>
                  <a:lnTo>
                    <a:pt x="29334" y="17654"/>
                  </a:lnTo>
                  <a:lnTo>
                    <a:pt x="29258" y="17540"/>
                  </a:lnTo>
                  <a:lnTo>
                    <a:pt x="29182" y="17389"/>
                  </a:lnTo>
                  <a:lnTo>
                    <a:pt x="29145" y="17257"/>
                  </a:lnTo>
                  <a:lnTo>
                    <a:pt x="29126" y="17106"/>
                  </a:lnTo>
                  <a:lnTo>
                    <a:pt x="29107" y="16784"/>
                  </a:lnTo>
                  <a:lnTo>
                    <a:pt x="29088" y="16482"/>
                  </a:lnTo>
                  <a:lnTo>
                    <a:pt x="29088" y="16482"/>
                  </a:lnTo>
                  <a:lnTo>
                    <a:pt x="29088" y="15821"/>
                  </a:lnTo>
                  <a:lnTo>
                    <a:pt x="29069" y="15140"/>
                  </a:lnTo>
                  <a:lnTo>
                    <a:pt x="29069" y="15140"/>
                  </a:lnTo>
                  <a:lnTo>
                    <a:pt x="29088" y="14403"/>
                  </a:lnTo>
                  <a:lnTo>
                    <a:pt x="29088" y="14044"/>
                  </a:lnTo>
                  <a:lnTo>
                    <a:pt x="29126" y="13685"/>
                  </a:lnTo>
                  <a:lnTo>
                    <a:pt x="29126" y="13685"/>
                  </a:lnTo>
                  <a:lnTo>
                    <a:pt x="29088" y="13723"/>
                  </a:lnTo>
                  <a:lnTo>
                    <a:pt x="29069" y="13741"/>
                  </a:lnTo>
                  <a:lnTo>
                    <a:pt x="29031" y="13741"/>
                  </a:lnTo>
                  <a:lnTo>
                    <a:pt x="29031" y="13741"/>
                  </a:lnTo>
                  <a:lnTo>
                    <a:pt x="29031" y="13704"/>
                  </a:lnTo>
                  <a:lnTo>
                    <a:pt x="29031" y="13685"/>
                  </a:lnTo>
                  <a:lnTo>
                    <a:pt x="29031" y="13685"/>
                  </a:lnTo>
                  <a:lnTo>
                    <a:pt x="29088" y="13628"/>
                  </a:lnTo>
                  <a:lnTo>
                    <a:pt x="29145" y="13590"/>
                  </a:lnTo>
                  <a:lnTo>
                    <a:pt x="29145" y="13590"/>
                  </a:lnTo>
                  <a:lnTo>
                    <a:pt x="29163" y="13571"/>
                  </a:lnTo>
                  <a:lnTo>
                    <a:pt x="29182" y="13552"/>
                  </a:lnTo>
                  <a:lnTo>
                    <a:pt x="29201" y="13552"/>
                  </a:lnTo>
                  <a:lnTo>
                    <a:pt x="29220" y="13571"/>
                  </a:lnTo>
                  <a:lnTo>
                    <a:pt x="29220" y="13571"/>
                  </a:lnTo>
                  <a:lnTo>
                    <a:pt x="29352" y="13571"/>
                  </a:lnTo>
                  <a:lnTo>
                    <a:pt x="29485" y="13628"/>
                  </a:lnTo>
                  <a:lnTo>
                    <a:pt x="29598" y="13704"/>
                  </a:lnTo>
                  <a:lnTo>
                    <a:pt x="29712" y="13798"/>
                  </a:lnTo>
                  <a:lnTo>
                    <a:pt x="29919" y="14006"/>
                  </a:lnTo>
                  <a:lnTo>
                    <a:pt x="30014" y="14101"/>
                  </a:lnTo>
                  <a:lnTo>
                    <a:pt x="30127" y="14195"/>
                  </a:lnTo>
                  <a:lnTo>
                    <a:pt x="30127" y="14195"/>
                  </a:lnTo>
                  <a:lnTo>
                    <a:pt x="30354" y="14365"/>
                  </a:lnTo>
                  <a:lnTo>
                    <a:pt x="30543" y="14479"/>
                  </a:lnTo>
                  <a:lnTo>
                    <a:pt x="30713" y="14554"/>
                  </a:lnTo>
                  <a:lnTo>
                    <a:pt x="30865" y="14573"/>
                  </a:lnTo>
                  <a:lnTo>
                    <a:pt x="31035" y="14573"/>
                  </a:lnTo>
                  <a:lnTo>
                    <a:pt x="31205" y="14554"/>
                  </a:lnTo>
                  <a:lnTo>
                    <a:pt x="31413" y="14535"/>
                  </a:lnTo>
                  <a:lnTo>
                    <a:pt x="31677" y="14554"/>
                  </a:lnTo>
                  <a:lnTo>
                    <a:pt x="31677" y="14554"/>
                  </a:lnTo>
                  <a:lnTo>
                    <a:pt x="31791" y="14573"/>
                  </a:lnTo>
                  <a:lnTo>
                    <a:pt x="31885" y="14592"/>
                  </a:lnTo>
                  <a:lnTo>
                    <a:pt x="31999" y="14630"/>
                  </a:lnTo>
                  <a:lnTo>
                    <a:pt x="32074" y="14668"/>
                  </a:lnTo>
                  <a:lnTo>
                    <a:pt x="32150" y="14743"/>
                  </a:lnTo>
                  <a:lnTo>
                    <a:pt x="32225" y="14819"/>
                  </a:lnTo>
                  <a:lnTo>
                    <a:pt x="32263" y="14913"/>
                  </a:lnTo>
                  <a:lnTo>
                    <a:pt x="32282" y="15027"/>
                  </a:lnTo>
                  <a:lnTo>
                    <a:pt x="32282" y="150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3053975" y="3793775"/>
              <a:ext cx="1266825" cy="1613175"/>
            </a:xfrm>
            <a:custGeom>
              <a:avLst/>
              <a:gdLst/>
              <a:ahLst/>
              <a:cxnLst/>
              <a:rect l="l" t="t" r="r" b="b"/>
              <a:pathLst>
                <a:path w="50673" h="64527" extrusionOk="0">
                  <a:moveTo>
                    <a:pt x="35552" y="52619"/>
                  </a:moveTo>
                  <a:lnTo>
                    <a:pt x="35552" y="52619"/>
                  </a:lnTo>
                  <a:lnTo>
                    <a:pt x="35552" y="52733"/>
                  </a:lnTo>
                  <a:lnTo>
                    <a:pt x="35533" y="52846"/>
                  </a:lnTo>
                  <a:lnTo>
                    <a:pt x="35514" y="52960"/>
                  </a:lnTo>
                  <a:lnTo>
                    <a:pt x="35495" y="53073"/>
                  </a:lnTo>
                  <a:lnTo>
                    <a:pt x="35439" y="53186"/>
                  </a:lnTo>
                  <a:lnTo>
                    <a:pt x="35382" y="53281"/>
                  </a:lnTo>
                  <a:lnTo>
                    <a:pt x="35306" y="53357"/>
                  </a:lnTo>
                  <a:lnTo>
                    <a:pt x="35231" y="53451"/>
                  </a:lnTo>
                  <a:lnTo>
                    <a:pt x="35231" y="53451"/>
                  </a:lnTo>
                  <a:lnTo>
                    <a:pt x="35117" y="53527"/>
                  </a:lnTo>
                  <a:lnTo>
                    <a:pt x="34985" y="53564"/>
                  </a:lnTo>
                  <a:lnTo>
                    <a:pt x="34853" y="53583"/>
                  </a:lnTo>
                  <a:lnTo>
                    <a:pt x="34720" y="53564"/>
                  </a:lnTo>
                  <a:lnTo>
                    <a:pt x="34720" y="53564"/>
                  </a:lnTo>
                  <a:lnTo>
                    <a:pt x="34569" y="53546"/>
                  </a:lnTo>
                  <a:lnTo>
                    <a:pt x="34437" y="53508"/>
                  </a:lnTo>
                  <a:lnTo>
                    <a:pt x="34324" y="53432"/>
                  </a:lnTo>
                  <a:lnTo>
                    <a:pt x="34229" y="53338"/>
                  </a:lnTo>
                  <a:lnTo>
                    <a:pt x="34153" y="53224"/>
                  </a:lnTo>
                  <a:lnTo>
                    <a:pt x="34116" y="53092"/>
                  </a:lnTo>
                  <a:lnTo>
                    <a:pt x="34078" y="52960"/>
                  </a:lnTo>
                  <a:lnTo>
                    <a:pt x="34059" y="52808"/>
                  </a:lnTo>
                  <a:lnTo>
                    <a:pt x="34059" y="52808"/>
                  </a:lnTo>
                  <a:lnTo>
                    <a:pt x="34021" y="52790"/>
                  </a:lnTo>
                  <a:lnTo>
                    <a:pt x="34002" y="52752"/>
                  </a:lnTo>
                  <a:lnTo>
                    <a:pt x="33983" y="52638"/>
                  </a:lnTo>
                  <a:lnTo>
                    <a:pt x="33983" y="52449"/>
                  </a:lnTo>
                  <a:lnTo>
                    <a:pt x="33983" y="52449"/>
                  </a:lnTo>
                  <a:lnTo>
                    <a:pt x="34002" y="52241"/>
                  </a:lnTo>
                  <a:lnTo>
                    <a:pt x="34021" y="52033"/>
                  </a:lnTo>
                  <a:lnTo>
                    <a:pt x="34078" y="51844"/>
                  </a:lnTo>
                  <a:lnTo>
                    <a:pt x="34153" y="51655"/>
                  </a:lnTo>
                  <a:lnTo>
                    <a:pt x="34153" y="51655"/>
                  </a:lnTo>
                  <a:lnTo>
                    <a:pt x="34229" y="51580"/>
                  </a:lnTo>
                  <a:lnTo>
                    <a:pt x="34286" y="51504"/>
                  </a:lnTo>
                  <a:lnTo>
                    <a:pt x="34361" y="51466"/>
                  </a:lnTo>
                  <a:lnTo>
                    <a:pt x="34437" y="51410"/>
                  </a:lnTo>
                  <a:lnTo>
                    <a:pt x="34531" y="51391"/>
                  </a:lnTo>
                  <a:lnTo>
                    <a:pt x="34626" y="51372"/>
                  </a:lnTo>
                  <a:lnTo>
                    <a:pt x="34815" y="51391"/>
                  </a:lnTo>
                  <a:lnTo>
                    <a:pt x="34985" y="51429"/>
                  </a:lnTo>
                  <a:lnTo>
                    <a:pt x="35155" y="51523"/>
                  </a:lnTo>
                  <a:lnTo>
                    <a:pt x="35306" y="51637"/>
                  </a:lnTo>
                  <a:lnTo>
                    <a:pt x="35363" y="51712"/>
                  </a:lnTo>
                  <a:lnTo>
                    <a:pt x="35420" y="51788"/>
                  </a:lnTo>
                  <a:lnTo>
                    <a:pt x="35420" y="51788"/>
                  </a:lnTo>
                  <a:lnTo>
                    <a:pt x="35458" y="51882"/>
                  </a:lnTo>
                  <a:lnTo>
                    <a:pt x="35495" y="51977"/>
                  </a:lnTo>
                  <a:lnTo>
                    <a:pt x="35533" y="52204"/>
                  </a:lnTo>
                  <a:lnTo>
                    <a:pt x="35552" y="52619"/>
                  </a:lnTo>
                  <a:lnTo>
                    <a:pt x="35552" y="52619"/>
                  </a:lnTo>
                  <a:close/>
                  <a:moveTo>
                    <a:pt x="50446" y="16841"/>
                  </a:moveTo>
                  <a:lnTo>
                    <a:pt x="50446" y="16841"/>
                  </a:lnTo>
                  <a:lnTo>
                    <a:pt x="50540" y="16916"/>
                  </a:lnTo>
                  <a:lnTo>
                    <a:pt x="50597" y="17011"/>
                  </a:lnTo>
                  <a:lnTo>
                    <a:pt x="50654" y="17124"/>
                  </a:lnTo>
                  <a:lnTo>
                    <a:pt x="50672" y="17238"/>
                  </a:lnTo>
                  <a:lnTo>
                    <a:pt x="50672" y="17370"/>
                  </a:lnTo>
                  <a:lnTo>
                    <a:pt x="50654" y="17483"/>
                  </a:lnTo>
                  <a:lnTo>
                    <a:pt x="50616" y="17616"/>
                  </a:lnTo>
                  <a:lnTo>
                    <a:pt x="50559" y="17748"/>
                  </a:lnTo>
                  <a:lnTo>
                    <a:pt x="50502" y="17880"/>
                  </a:lnTo>
                  <a:lnTo>
                    <a:pt x="50427" y="17994"/>
                  </a:lnTo>
                  <a:lnTo>
                    <a:pt x="50351" y="18107"/>
                  </a:lnTo>
                  <a:lnTo>
                    <a:pt x="50257" y="18202"/>
                  </a:lnTo>
                  <a:lnTo>
                    <a:pt x="50143" y="18277"/>
                  </a:lnTo>
                  <a:lnTo>
                    <a:pt x="50049" y="18334"/>
                  </a:lnTo>
                  <a:lnTo>
                    <a:pt x="49935" y="18372"/>
                  </a:lnTo>
                  <a:lnTo>
                    <a:pt x="49822" y="18391"/>
                  </a:lnTo>
                  <a:lnTo>
                    <a:pt x="49822" y="18391"/>
                  </a:lnTo>
                  <a:lnTo>
                    <a:pt x="49746" y="18372"/>
                  </a:lnTo>
                  <a:lnTo>
                    <a:pt x="49690" y="18334"/>
                  </a:lnTo>
                  <a:lnTo>
                    <a:pt x="49633" y="18277"/>
                  </a:lnTo>
                  <a:lnTo>
                    <a:pt x="49595" y="18220"/>
                  </a:lnTo>
                  <a:lnTo>
                    <a:pt x="49519" y="18069"/>
                  </a:lnTo>
                  <a:lnTo>
                    <a:pt x="49463" y="17918"/>
                  </a:lnTo>
                  <a:lnTo>
                    <a:pt x="49463" y="17918"/>
                  </a:lnTo>
                  <a:lnTo>
                    <a:pt x="49444" y="17805"/>
                  </a:lnTo>
                  <a:lnTo>
                    <a:pt x="49406" y="17672"/>
                  </a:lnTo>
                  <a:lnTo>
                    <a:pt x="49406" y="17540"/>
                  </a:lnTo>
                  <a:lnTo>
                    <a:pt x="49406" y="17408"/>
                  </a:lnTo>
                  <a:lnTo>
                    <a:pt x="49425" y="17294"/>
                  </a:lnTo>
                  <a:lnTo>
                    <a:pt x="49482" y="17181"/>
                  </a:lnTo>
                  <a:lnTo>
                    <a:pt x="49557" y="17068"/>
                  </a:lnTo>
                  <a:lnTo>
                    <a:pt x="49671" y="16992"/>
                  </a:lnTo>
                  <a:lnTo>
                    <a:pt x="49671" y="16992"/>
                  </a:lnTo>
                  <a:lnTo>
                    <a:pt x="49841" y="16879"/>
                  </a:lnTo>
                  <a:lnTo>
                    <a:pt x="49954" y="16841"/>
                  </a:lnTo>
                  <a:lnTo>
                    <a:pt x="50011" y="16822"/>
                  </a:lnTo>
                  <a:lnTo>
                    <a:pt x="50049" y="16822"/>
                  </a:lnTo>
                  <a:lnTo>
                    <a:pt x="50049" y="16822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200" y="16784"/>
                  </a:lnTo>
                  <a:lnTo>
                    <a:pt x="50200" y="16784"/>
                  </a:lnTo>
                  <a:lnTo>
                    <a:pt x="50313" y="16803"/>
                  </a:lnTo>
                  <a:lnTo>
                    <a:pt x="50446" y="16841"/>
                  </a:lnTo>
                  <a:lnTo>
                    <a:pt x="50446" y="16841"/>
                  </a:lnTo>
                  <a:close/>
                  <a:moveTo>
                    <a:pt x="48367" y="21131"/>
                  </a:moveTo>
                  <a:lnTo>
                    <a:pt x="48367" y="21131"/>
                  </a:lnTo>
                  <a:lnTo>
                    <a:pt x="48385" y="21301"/>
                  </a:lnTo>
                  <a:lnTo>
                    <a:pt x="48385" y="21471"/>
                  </a:lnTo>
                  <a:lnTo>
                    <a:pt x="48348" y="21793"/>
                  </a:lnTo>
                  <a:lnTo>
                    <a:pt x="48348" y="21793"/>
                  </a:lnTo>
                  <a:lnTo>
                    <a:pt x="48272" y="22303"/>
                  </a:lnTo>
                  <a:lnTo>
                    <a:pt x="48215" y="22549"/>
                  </a:lnTo>
                  <a:lnTo>
                    <a:pt x="48159" y="22794"/>
                  </a:lnTo>
                  <a:lnTo>
                    <a:pt x="48159" y="22794"/>
                  </a:lnTo>
                  <a:lnTo>
                    <a:pt x="48102" y="22965"/>
                  </a:lnTo>
                  <a:lnTo>
                    <a:pt x="48026" y="23135"/>
                  </a:lnTo>
                  <a:lnTo>
                    <a:pt x="47951" y="23286"/>
                  </a:lnTo>
                  <a:lnTo>
                    <a:pt x="47856" y="23437"/>
                  </a:lnTo>
                  <a:lnTo>
                    <a:pt x="47743" y="23588"/>
                  </a:lnTo>
                  <a:lnTo>
                    <a:pt x="47611" y="23702"/>
                  </a:lnTo>
                  <a:lnTo>
                    <a:pt x="47478" y="23815"/>
                  </a:lnTo>
                  <a:lnTo>
                    <a:pt x="47308" y="23891"/>
                  </a:lnTo>
                  <a:lnTo>
                    <a:pt x="47308" y="23891"/>
                  </a:lnTo>
                  <a:lnTo>
                    <a:pt x="47157" y="23928"/>
                  </a:lnTo>
                  <a:lnTo>
                    <a:pt x="47006" y="23947"/>
                  </a:lnTo>
                  <a:lnTo>
                    <a:pt x="46684" y="23947"/>
                  </a:lnTo>
                  <a:lnTo>
                    <a:pt x="46684" y="23947"/>
                  </a:lnTo>
                  <a:lnTo>
                    <a:pt x="46514" y="23947"/>
                  </a:lnTo>
                  <a:lnTo>
                    <a:pt x="46344" y="23928"/>
                  </a:lnTo>
                  <a:lnTo>
                    <a:pt x="46193" y="23891"/>
                  </a:lnTo>
                  <a:lnTo>
                    <a:pt x="46061" y="23834"/>
                  </a:lnTo>
                  <a:lnTo>
                    <a:pt x="45928" y="23758"/>
                  </a:lnTo>
                  <a:lnTo>
                    <a:pt x="45796" y="23664"/>
                  </a:lnTo>
                  <a:lnTo>
                    <a:pt x="45664" y="23569"/>
                  </a:lnTo>
                  <a:lnTo>
                    <a:pt x="45550" y="23437"/>
                  </a:lnTo>
                  <a:lnTo>
                    <a:pt x="45550" y="23437"/>
                  </a:lnTo>
                  <a:lnTo>
                    <a:pt x="45267" y="23154"/>
                  </a:lnTo>
                  <a:lnTo>
                    <a:pt x="45135" y="23002"/>
                  </a:lnTo>
                  <a:lnTo>
                    <a:pt x="45040" y="22832"/>
                  </a:lnTo>
                  <a:lnTo>
                    <a:pt x="45040" y="22832"/>
                  </a:lnTo>
                  <a:lnTo>
                    <a:pt x="44946" y="22681"/>
                  </a:lnTo>
                  <a:lnTo>
                    <a:pt x="44908" y="22511"/>
                  </a:lnTo>
                  <a:lnTo>
                    <a:pt x="44889" y="22322"/>
                  </a:lnTo>
                  <a:lnTo>
                    <a:pt x="44889" y="22152"/>
                  </a:lnTo>
                  <a:lnTo>
                    <a:pt x="44889" y="21982"/>
                  </a:lnTo>
                  <a:lnTo>
                    <a:pt x="44927" y="21793"/>
                  </a:lnTo>
                  <a:lnTo>
                    <a:pt x="44983" y="21434"/>
                  </a:lnTo>
                  <a:lnTo>
                    <a:pt x="44983" y="21434"/>
                  </a:lnTo>
                  <a:lnTo>
                    <a:pt x="45021" y="21320"/>
                  </a:lnTo>
                  <a:lnTo>
                    <a:pt x="45097" y="21226"/>
                  </a:lnTo>
                  <a:lnTo>
                    <a:pt x="45210" y="21112"/>
                  </a:lnTo>
                  <a:lnTo>
                    <a:pt x="45342" y="21018"/>
                  </a:lnTo>
                  <a:lnTo>
                    <a:pt x="45607" y="20848"/>
                  </a:lnTo>
                  <a:lnTo>
                    <a:pt x="45834" y="20696"/>
                  </a:lnTo>
                  <a:lnTo>
                    <a:pt x="45834" y="20696"/>
                  </a:lnTo>
                  <a:lnTo>
                    <a:pt x="46117" y="20507"/>
                  </a:lnTo>
                  <a:lnTo>
                    <a:pt x="46401" y="20337"/>
                  </a:lnTo>
                  <a:lnTo>
                    <a:pt x="46401" y="20337"/>
                  </a:lnTo>
                  <a:lnTo>
                    <a:pt x="46439" y="20318"/>
                  </a:lnTo>
                  <a:lnTo>
                    <a:pt x="46477" y="20318"/>
                  </a:lnTo>
                  <a:lnTo>
                    <a:pt x="46495" y="20337"/>
                  </a:lnTo>
                  <a:lnTo>
                    <a:pt x="46495" y="20337"/>
                  </a:lnTo>
                  <a:lnTo>
                    <a:pt x="46477" y="20318"/>
                  </a:lnTo>
                  <a:lnTo>
                    <a:pt x="46477" y="20300"/>
                  </a:lnTo>
                  <a:lnTo>
                    <a:pt x="46495" y="20281"/>
                  </a:lnTo>
                  <a:lnTo>
                    <a:pt x="46514" y="20281"/>
                  </a:lnTo>
                  <a:lnTo>
                    <a:pt x="46514" y="20281"/>
                  </a:lnTo>
                  <a:lnTo>
                    <a:pt x="47195" y="20337"/>
                  </a:lnTo>
                  <a:lnTo>
                    <a:pt x="47195" y="20337"/>
                  </a:lnTo>
                  <a:lnTo>
                    <a:pt x="47422" y="20375"/>
                  </a:lnTo>
                  <a:lnTo>
                    <a:pt x="47648" y="20432"/>
                  </a:lnTo>
                  <a:lnTo>
                    <a:pt x="47875" y="20507"/>
                  </a:lnTo>
                  <a:lnTo>
                    <a:pt x="48083" y="20602"/>
                  </a:lnTo>
                  <a:lnTo>
                    <a:pt x="48083" y="20602"/>
                  </a:lnTo>
                  <a:lnTo>
                    <a:pt x="48140" y="20659"/>
                  </a:lnTo>
                  <a:lnTo>
                    <a:pt x="48196" y="20715"/>
                  </a:lnTo>
                  <a:lnTo>
                    <a:pt x="48291" y="20829"/>
                  </a:lnTo>
                  <a:lnTo>
                    <a:pt x="48348" y="20980"/>
                  </a:lnTo>
                  <a:lnTo>
                    <a:pt x="48367" y="21131"/>
                  </a:lnTo>
                  <a:lnTo>
                    <a:pt x="48367" y="21131"/>
                  </a:lnTo>
                  <a:close/>
                  <a:moveTo>
                    <a:pt x="42999" y="13061"/>
                  </a:moveTo>
                  <a:lnTo>
                    <a:pt x="42999" y="13061"/>
                  </a:lnTo>
                  <a:lnTo>
                    <a:pt x="42980" y="12947"/>
                  </a:lnTo>
                  <a:lnTo>
                    <a:pt x="42961" y="12834"/>
                  </a:lnTo>
                  <a:lnTo>
                    <a:pt x="42942" y="12702"/>
                  </a:lnTo>
                  <a:lnTo>
                    <a:pt x="42961" y="12588"/>
                  </a:lnTo>
                  <a:lnTo>
                    <a:pt x="42980" y="12456"/>
                  </a:lnTo>
                  <a:lnTo>
                    <a:pt x="43018" y="12361"/>
                  </a:lnTo>
                  <a:lnTo>
                    <a:pt x="43074" y="12248"/>
                  </a:lnTo>
                  <a:lnTo>
                    <a:pt x="43169" y="12172"/>
                  </a:lnTo>
                  <a:lnTo>
                    <a:pt x="43169" y="12172"/>
                  </a:lnTo>
                  <a:lnTo>
                    <a:pt x="43263" y="12078"/>
                  </a:lnTo>
                  <a:lnTo>
                    <a:pt x="43396" y="12002"/>
                  </a:lnTo>
                  <a:lnTo>
                    <a:pt x="43641" y="11870"/>
                  </a:lnTo>
                  <a:lnTo>
                    <a:pt x="43906" y="11756"/>
                  </a:lnTo>
                  <a:lnTo>
                    <a:pt x="44171" y="11681"/>
                  </a:lnTo>
                  <a:lnTo>
                    <a:pt x="44171" y="11681"/>
                  </a:lnTo>
                  <a:lnTo>
                    <a:pt x="44586" y="11586"/>
                  </a:lnTo>
                  <a:lnTo>
                    <a:pt x="44794" y="11530"/>
                  </a:lnTo>
                  <a:lnTo>
                    <a:pt x="45002" y="11492"/>
                  </a:lnTo>
                  <a:lnTo>
                    <a:pt x="45002" y="11492"/>
                  </a:lnTo>
                  <a:lnTo>
                    <a:pt x="45116" y="11473"/>
                  </a:lnTo>
                  <a:lnTo>
                    <a:pt x="45116" y="11473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097" y="11946"/>
                  </a:lnTo>
                  <a:lnTo>
                    <a:pt x="45097" y="12172"/>
                  </a:lnTo>
                  <a:lnTo>
                    <a:pt x="45059" y="12380"/>
                  </a:lnTo>
                  <a:lnTo>
                    <a:pt x="45021" y="12588"/>
                  </a:lnTo>
                  <a:lnTo>
                    <a:pt x="44946" y="12796"/>
                  </a:lnTo>
                  <a:lnTo>
                    <a:pt x="44851" y="12985"/>
                  </a:lnTo>
                  <a:lnTo>
                    <a:pt x="44738" y="13155"/>
                  </a:lnTo>
                  <a:lnTo>
                    <a:pt x="44738" y="13155"/>
                  </a:lnTo>
                  <a:lnTo>
                    <a:pt x="44624" y="13250"/>
                  </a:lnTo>
                  <a:lnTo>
                    <a:pt x="44511" y="13306"/>
                  </a:lnTo>
                  <a:lnTo>
                    <a:pt x="44379" y="13363"/>
                  </a:lnTo>
                  <a:lnTo>
                    <a:pt x="44246" y="13401"/>
                  </a:lnTo>
                  <a:lnTo>
                    <a:pt x="43982" y="13458"/>
                  </a:lnTo>
                  <a:lnTo>
                    <a:pt x="43698" y="13476"/>
                  </a:lnTo>
                  <a:lnTo>
                    <a:pt x="43698" y="13476"/>
                  </a:lnTo>
                  <a:lnTo>
                    <a:pt x="43585" y="13476"/>
                  </a:lnTo>
                  <a:lnTo>
                    <a:pt x="43490" y="13458"/>
                  </a:lnTo>
                  <a:lnTo>
                    <a:pt x="43377" y="13420"/>
                  </a:lnTo>
                  <a:lnTo>
                    <a:pt x="43282" y="13382"/>
                  </a:lnTo>
                  <a:lnTo>
                    <a:pt x="43188" y="13325"/>
                  </a:lnTo>
                  <a:lnTo>
                    <a:pt x="43112" y="13250"/>
                  </a:lnTo>
                  <a:lnTo>
                    <a:pt x="43037" y="13155"/>
                  </a:lnTo>
                  <a:lnTo>
                    <a:pt x="42999" y="13061"/>
                  </a:lnTo>
                  <a:lnTo>
                    <a:pt x="42999" y="13061"/>
                  </a:lnTo>
                  <a:close/>
                  <a:moveTo>
                    <a:pt x="40164" y="12777"/>
                  </a:moveTo>
                  <a:lnTo>
                    <a:pt x="40164" y="12777"/>
                  </a:lnTo>
                  <a:lnTo>
                    <a:pt x="40050" y="12777"/>
                  </a:lnTo>
                  <a:lnTo>
                    <a:pt x="39975" y="12739"/>
                  </a:lnTo>
                  <a:lnTo>
                    <a:pt x="39880" y="12702"/>
                  </a:lnTo>
                  <a:lnTo>
                    <a:pt x="39824" y="12664"/>
                  </a:lnTo>
                  <a:lnTo>
                    <a:pt x="39767" y="12607"/>
                  </a:lnTo>
                  <a:lnTo>
                    <a:pt x="39710" y="12531"/>
                  </a:lnTo>
                  <a:lnTo>
                    <a:pt x="39672" y="12437"/>
                  </a:lnTo>
                  <a:lnTo>
                    <a:pt x="39635" y="12342"/>
                  </a:lnTo>
                  <a:lnTo>
                    <a:pt x="39635" y="12342"/>
                  </a:lnTo>
                  <a:lnTo>
                    <a:pt x="39578" y="12191"/>
                  </a:lnTo>
                  <a:lnTo>
                    <a:pt x="39540" y="12040"/>
                  </a:lnTo>
                  <a:lnTo>
                    <a:pt x="39521" y="11870"/>
                  </a:lnTo>
                  <a:lnTo>
                    <a:pt x="39502" y="11700"/>
                  </a:lnTo>
                  <a:lnTo>
                    <a:pt x="39502" y="11378"/>
                  </a:lnTo>
                  <a:lnTo>
                    <a:pt x="39521" y="11038"/>
                  </a:lnTo>
                  <a:lnTo>
                    <a:pt x="39521" y="11038"/>
                  </a:lnTo>
                  <a:lnTo>
                    <a:pt x="39540" y="10963"/>
                  </a:lnTo>
                  <a:lnTo>
                    <a:pt x="39559" y="10868"/>
                  </a:lnTo>
                  <a:lnTo>
                    <a:pt x="39597" y="10811"/>
                  </a:lnTo>
                  <a:lnTo>
                    <a:pt x="39653" y="10736"/>
                  </a:lnTo>
                  <a:lnTo>
                    <a:pt x="39767" y="10622"/>
                  </a:lnTo>
                  <a:lnTo>
                    <a:pt x="39918" y="10509"/>
                  </a:lnTo>
                  <a:lnTo>
                    <a:pt x="39918" y="10509"/>
                  </a:lnTo>
                  <a:lnTo>
                    <a:pt x="40220" y="10301"/>
                  </a:lnTo>
                  <a:lnTo>
                    <a:pt x="40220" y="10301"/>
                  </a:lnTo>
                  <a:lnTo>
                    <a:pt x="40485" y="10263"/>
                  </a:lnTo>
                  <a:lnTo>
                    <a:pt x="40485" y="10263"/>
                  </a:lnTo>
                  <a:lnTo>
                    <a:pt x="40939" y="10169"/>
                  </a:lnTo>
                  <a:lnTo>
                    <a:pt x="40939" y="10169"/>
                  </a:lnTo>
                  <a:lnTo>
                    <a:pt x="41014" y="10244"/>
                  </a:lnTo>
                  <a:lnTo>
                    <a:pt x="41071" y="10320"/>
                  </a:lnTo>
                  <a:lnTo>
                    <a:pt x="41147" y="10528"/>
                  </a:lnTo>
                  <a:lnTo>
                    <a:pt x="41184" y="10717"/>
                  </a:lnTo>
                  <a:lnTo>
                    <a:pt x="41222" y="10925"/>
                  </a:lnTo>
                  <a:lnTo>
                    <a:pt x="41222" y="10925"/>
                  </a:lnTo>
                  <a:lnTo>
                    <a:pt x="41241" y="11133"/>
                  </a:lnTo>
                  <a:lnTo>
                    <a:pt x="41222" y="11341"/>
                  </a:lnTo>
                  <a:lnTo>
                    <a:pt x="41203" y="11549"/>
                  </a:lnTo>
                  <a:lnTo>
                    <a:pt x="41165" y="11756"/>
                  </a:lnTo>
                  <a:lnTo>
                    <a:pt x="41090" y="11946"/>
                  </a:lnTo>
                  <a:lnTo>
                    <a:pt x="40995" y="12135"/>
                  </a:lnTo>
                  <a:lnTo>
                    <a:pt x="40882" y="12305"/>
                  </a:lnTo>
                  <a:lnTo>
                    <a:pt x="40750" y="12456"/>
                  </a:lnTo>
                  <a:lnTo>
                    <a:pt x="40750" y="12456"/>
                  </a:lnTo>
                  <a:lnTo>
                    <a:pt x="40636" y="12569"/>
                  </a:lnTo>
                  <a:lnTo>
                    <a:pt x="40523" y="12683"/>
                  </a:lnTo>
                  <a:lnTo>
                    <a:pt x="40372" y="12758"/>
                  </a:lnTo>
                  <a:lnTo>
                    <a:pt x="40296" y="12777"/>
                  </a:lnTo>
                  <a:lnTo>
                    <a:pt x="40220" y="12796"/>
                  </a:lnTo>
                  <a:lnTo>
                    <a:pt x="40220" y="12796"/>
                  </a:lnTo>
                  <a:lnTo>
                    <a:pt x="40164" y="12777"/>
                  </a:lnTo>
                  <a:lnTo>
                    <a:pt x="40164" y="12777"/>
                  </a:lnTo>
                  <a:close/>
                  <a:moveTo>
                    <a:pt x="35155" y="95"/>
                  </a:moveTo>
                  <a:lnTo>
                    <a:pt x="35155" y="95"/>
                  </a:lnTo>
                  <a:lnTo>
                    <a:pt x="35174" y="416"/>
                  </a:lnTo>
                  <a:lnTo>
                    <a:pt x="35174" y="567"/>
                  </a:lnTo>
                  <a:lnTo>
                    <a:pt x="35174" y="719"/>
                  </a:lnTo>
                  <a:lnTo>
                    <a:pt x="35174" y="719"/>
                  </a:lnTo>
                  <a:lnTo>
                    <a:pt x="35174" y="794"/>
                  </a:lnTo>
                  <a:lnTo>
                    <a:pt x="35174" y="794"/>
                  </a:lnTo>
                  <a:lnTo>
                    <a:pt x="35117" y="1210"/>
                  </a:lnTo>
                  <a:lnTo>
                    <a:pt x="35042" y="1607"/>
                  </a:lnTo>
                  <a:lnTo>
                    <a:pt x="34985" y="2023"/>
                  </a:lnTo>
                  <a:lnTo>
                    <a:pt x="34947" y="2439"/>
                  </a:lnTo>
                  <a:lnTo>
                    <a:pt x="34947" y="2439"/>
                  </a:lnTo>
                  <a:lnTo>
                    <a:pt x="34928" y="2949"/>
                  </a:lnTo>
                  <a:lnTo>
                    <a:pt x="34928" y="3459"/>
                  </a:lnTo>
                  <a:lnTo>
                    <a:pt x="34928" y="3459"/>
                  </a:lnTo>
                  <a:lnTo>
                    <a:pt x="34947" y="3667"/>
                  </a:lnTo>
                  <a:lnTo>
                    <a:pt x="34947" y="3875"/>
                  </a:lnTo>
                  <a:lnTo>
                    <a:pt x="34947" y="3875"/>
                  </a:lnTo>
                  <a:lnTo>
                    <a:pt x="34947" y="3951"/>
                  </a:lnTo>
                  <a:lnTo>
                    <a:pt x="34909" y="3969"/>
                  </a:lnTo>
                  <a:lnTo>
                    <a:pt x="34872" y="3969"/>
                  </a:lnTo>
                  <a:lnTo>
                    <a:pt x="34872" y="3969"/>
                  </a:lnTo>
                  <a:lnTo>
                    <a:pt x="34777" y="3875"/>
                  </a:lnTo>
                  <a:lnTo>
                    <a:pt x="34702" y="3762"/>
                  </a:lnTo>
                  <a:lnTo>
                    <a:pt x="34550" y="3535"/>
                  </a:lnTo>
                  <a:lnTo>
                    <a:pt x="34550" y="3535"/>
                  </a:lnTo>
                  <a:lnTo>
                    <a:pt x="34153" y="3006"/>
                  </a:lnTo>
                  <a:lnTo>
                    <a:pt x="34153" y="3006"/>
                  </a:lnTo>
                  <a:lnTo>
                    <a:pt x="33889" y="2646"/>
                  </a:lnTo>
                  <a:lnTo>
                    <a:pt x="33586" y="2212"/>
                  </a:lnTo>
                  <a:lnTo>
                    <a:pt x="33454" y="1985"/>
                  </a:lnTo>
                  <a:lnTo>
                    <a:pt x="33341" y="1777"/>
                  </a:lnTo>
                  <a:lnTo>
                    <a:pt x="33284" y="1550"/>
                  </a:lnTo>
                  <a:lnTo>
                    <a:pt x="33265" y="1456"/>
                  </a:lnTo>
                  <a:lnTo>
                    <a:pt x="33265" y="1361"/>
                  </a:lnTo>
                  <a:lnTo>
                    <a:pt x="33265" y="1361"/>
                  </a:lnTo>
                  <a:lnTo>
                    <a:pt x="33265" y="1286"/>
                  </a:lnTo>
                  <a:lnTo>
                    <a:pt x="33303" y="1210"/>
                  </a:lnTo>
                  <a:lnTo>
                    <a:pt x="33341" y="1153"/>
                  </a:lnTo>
                  <a:lnTo>
                    <a:pt x="33378" y="1097"/>
                  </a:lnTo>
                  <a:lnTo>
                    <a:pt x="33511" y="1002"/>
                  </a:lnTo>
                  <a:lnTo>
                    <a:pt x="33624" y="908"/>
                  </a:lnTo>
                  <a:lnTo>
                    <a:pt x="33624" y="908"/>
                  </a:lnTo>
                  <a:lnTo>
                    <a:pt x="33756" y="794"/>
                  </a:lnTo>
                  <a:lnTo>
                    <a:pt x="33756" y="794"/>
                  </a:lnTo>
                  <a:lnTo>
                    <a:pt x="34040" y="548"/>
                  </a:lnTo>
                  <a:lnTo>
                    <a:pt x="34305" y="303"/>
                  </a:lnTo>
                  <a:lnTo>
                    <a:pt x="34305" y="303"/>
                  </a:lnTo>
                  <a:lnTo>
                    <a:pt x="34513" y="114"/>
                  </a:lnTo>
                  <a:lnTo>
                    <a:pt x="34645" y="19"/>
                  </a:lnTo>
                  <a:lnTo>
                    <a:pt x="34683" y="0"/>
                  </a:lnTo>
                  <a:lnTo>
                    <a:pt x="34720" y="19"/>
                  </a:lnTo>
                  <a:lnTo>
                    <a:pt x="34720" y="19"/>
                  </a:lnTo>
                  <a:lnTo>
                    <a:pt x="34720" y="38"/>
                  </a:lnTo>
                  <a:lnTo>
                    <a:pt x="34702" y="76"/>
                  </a:lnTo>
                  <a:lnTo>
                    <a:pt x="34702" y="76"/>
                  </a:lnTo>
                  <a:lnTo>
                    <a:pt x="34588" y="152"/>
                  </a:lnTo>
                  <a:lnTo>
                    <a:pt x="34475" y="246"/>
                  </a:lnTo>
                  <a:lnTo>
                    <a:pt x="34248" y="454"/>
                  </a:lnTo>
                  <a:lnTo>
                    <a:pt x="34248" y="454"/>
                  </a:lnTo>
                  <a:lnTo>
                    <a:pt x="33889" y="794"/>
                  </a:lnTo>
                  <a:lnTo>
                    <a:pt x="35098" y="794"/>
                  </a:lnTo>
                  <a:lnTo>
                    <a:pt x="35098" y="794"/>
                  </a:lnTo>
                  <a:lnTo>
                    <a:pt x="35098" y="719"/>
                  </a:lnTo>
                  <a:lnTo>
                    <a:pt x="35098" y="719"/>
                  </a:lnTo>
                  <a:lnTo>
                    <a:pt x="35098" y="567"/>
                  </a:lnTo>
                  <a:lnTo>
                    <a:pt x="35098" y="416"/>
                  </a:lnTo>
                  <a:lnTo>
                    <a:pt x="35080" y="95"/>
                  </a:lnTo>
                  <a:lnTo>
                    <a:pt x="35080" y="95"/>
                  </a:lnTo>
                  <a:lnTo>
                    <a:pt x="35098" y="76"/>
                  </a:lnTo>
                  <a:lnTo>
                    <a:pt x="35117" y="57"/>
                  </a:lnTo>
                  <a:lnTo>
                    <a:pt x="35155" y="76"/>
                  </a:lnTo>
                  <a:lnTo>
                    <a:pt x="35155" y="95"/>
                  </a:lnTo>
                  <a:lnTo>
                    <a:pt x="35155" y="95"/>
                  </a:lnTo>
                  <a:close/>
                  <a:moveTo>
                    <a:pt x="28729" y="6427"/>
                  </a:moveTo>
                  <a:lnTo>
                    <a:pt x="28729" y="6427"/>
                  </a:lnTo>
                  <a:lnTo>
                    <a:pt x="28823" y="6540"/>
                  </a:lnTo>
                  <a:lnTo>
                    <a:pt x="28918" y="6672"/>
                  </a:lnTo>
                  <a:lnTo>
                    <a:pt x="28937" y="6729"/>
                  </a:lnTo>
                  <a:lnTo>
                    <a:pt x="28956" y="6805"/>
                  </a:lnTo>
                  <a:lnTo>
                    <a:pt x="28956" y="6880"/>
                  </a:lnTo>
                  <a:lnTo>
                    <a:pt x="28918" y="6956"/>
                  </a:lnTo>
                  <a:lnTo>
                    <a:pt x="28918" y="6956"/>
                  </a:lnTo>
                  <a:lnTo>
                    <a:pt x="28729" y="7409"/>
                  </a:lnTo>
                  <a:lnTo>
                    <a:pt x="28521" y="7882"/>
                  </a:lnTo>
                  <a:lnTo>
                    <a:pt x="28521" y="7882"/>
                  </a:lnTo>
                  <a:lnTo>
                    <a:pt x="28408" y="8052"/>
                  </a:lnTo>
                  <a:lnTo>
                    <a:pt x="28351" y="8146"/>
                  </a:lnTo>
                  <a:lnTo>
                    <a:pt x="28294" y="8203"/>
                  </a:lnTo>
                  <a:lnTo>
                    <a:pt x="28294" y="8203"/>
                  </a:lnTo>
                  <a:lnTo>
                    <a:pt x="28162" y="8279"/>
                  </a:lnTo>
                  <a:lnTo>
                    <a:pt x="28049" y="8336"/>
                  </a:lnTo>
                  <a:lnTo>
                    <a:pt x="27897" y="8373"/>
                  </a:lnTo>
                  <a:lnTo>
                    <a:pt x="27765" y="8392"/>
                  </a:lnTo>
                  <a:lnTo>
                    <a:pt x="27765" y="8392"/>
                  </a:lnTo>
                  <a:lnTo>
                    <a:pt x="27595" y="8336"/>
                  </a:lnTo>
                  <a:lnTo>
                    <a:pt x="27425" y="8279"/>
                  </a:lnTo>
                  <a:lnTo>
                    <a:pt x="27274" y="8203"/>
                  </a:lnTo>
                  <a:lnTo>
                    <a:pt x="27122" y="8109"/>
                  </a:lnTo>
                  <a:lnTo>
                    <a:pt x="27122" y="8109"/>
                  </a:lnTo>
                  <a:lnTo>
                    <a:pt x="27047" y="8033"/>
                  </a:lnTo>
                  <a:lnTo>
                    <a:pt x="27009" y="7939"/>
                  </a:lnTo>
                  <a:lnTo>
                    <a:pt x="26952" y="7731"/>
                  </a:lnTo>
                  <a:lnTo>
                    <a:pt x="26952" y="7731"/>
                  </a:lnTo>
                  <a:lnTo>
                    <a:pt x="26820" y="7504"/>
                  </a:lnTo>
                  <a:lnTo>
                    <a:pt x="26707" y="7277"/>
                  </a:lnTo>
                  <a:lnTo>
                    <a:pt x="26480" y="6805"/>
                  </a:lnTo>
                  <a:lnTo>
                    <a:pt x="26480" y="6805"/>
                  </a:lnTo>
                  <a:lnTo>
                    <a:pt x="26348" y="6445"/>
                  </a:lnTo>
                  <a:lnTo>
                    <a:pt x="26272" y="6256"/>
                  </a:lnTo>
                  <a:lnTo>
                    <a:pt x="26234" y="6049"/>
                  </a:lnTo>
                  <a:lnTo>
                    <a:pt x="26196" y="5860"/>
                  </a:lnTo>
                  <a:lnTo>
                    <a:pt x="26196" y="5652"/>
                  </a:lnTo>
                  <a:lnTo>
                    <a:pt x="26215" y="5463"/>
                  </a:lnTo>
                  <a:lnTo>
                    <a:pt x="26272" y="5274"/>
                  </a:lnTo>
                  <a:lnTo>
                    <a:pt x="26272" y="5274"/>
                  </a:lnTo>
                  <a:lnTo>
                    <a:pt x="26329" y="5179"/>
                  </a:lnTo>
                  <a:lnTo>
                    <a:pt x="26404" y="5104"/>
                  </a:lnTo>
                  <a:lnTo>
                    <a:pt x="26480" y="5047"/>
                  </a:lnTo>
                  <a:lnTo>
                    <a:pt x="26555" y="4990"/>
                  </a:lnTo>
                  <a:lnTo>
                    <a:pt x="26744" y="4877"/>
                  </a:lnTo>
                  <a:lnTo>
                    <a:pt x="26915" y="4763"/>
                  </a:lnTo>
                  <a:lnTo>
                    <a:pt x="26915" y="4763"/>
                  </a:lnTo>
                  <a:lnTo>
                    <a:pt x="27293" y="4536"/>
                  </a:lnTo>
                  <a:lnTo>
                    <a:pt x="27500" y="4423"/>
                  </a:lnTo>
                  <a:lnTo>
                    <a:pt x="27708" y="4347"/>
                  </a:lnTo>
                  <a:lnTo>
                    <a:pt x="27708" y="4347"/>
                  </a:lnTo>
                  <a:lnTo>
                    <a:pt x="27897" y="4291"/>
                  </a:lnTo>
                  <a:lnTo>
                    <a:pt x="27973" y="4291"/>
                  </a:lnTo>
                  <a:lnTo>
                    <a:pt x="28049" y="4291"/>
                  </a:lnTo>
                  <a:lnTo>
                    <a:pt x="28162" y="4347"/>
                  </a:lnTo>
                  <a:lnTo>
                    <a:pt x="28275" y="4423"/>
                  </a:lnTo>
                  <a:lnTo>
                    <a:pt x="28370" y="4536"/>
                  </a:lnTo>
                  <a:lnTo>
                    <a:pt x="28445" y="4669"/>
                  </a:lnTo>
                  <a:lnTo>
                    <a:pt x="28616" y="4952"/>
                  </a:lnTo>
                  <a:lnTo>
                    <a:pt x="28616" y="4952"/>
                  </a:lnTo>
                  <a:lnTo>
                    <a:pt x="28748" y="5217"/>
                  </a:lnTo>
                  <a:lnTo>
                    <a:pt x="28805" y="5368"/>
                  </a:lnTo>
                  <a:lnTo>
                    <a:pt x="28823" y="5519"/>
                  </a:lnTo>
                  <a:lnTo>
                    <a:pt x="28842" y="5652"/>
                  </a:lnTo>
                  <a:lnTo>
                    <a:pt x="28842" y="5803"/>
                  </a:lnTo>
                  <a:lnTo>
                    <a:pt x="28805" y="5954"/>
                  </a:lnTo>
                  <a:lnTo>
                    <a:pt x="28748" y="6105"/>
                  </a:lnTo>
                  <a:lnTo>
                    <a:pt x="28748" y="6105"/>
                  </a:lnTo>
                  <a:lnTo>
                    <a:pt x="28729" y="6181"/>
                  </a:lnTo>
                  <a:lnTo>
                    <a:pt x="28691" y="6275"/>
                  </a:lnTo>
                  <a:lnTo>
                    <a:pt x="28691" y="6351"/>
                  </a:lnTo>
                  <a:lnTo>
                    <a:pt x="28729" y="6427"/>
                  </a:lnTo>
                  <a:lnTo>
                    <a:pt x="28729" y="6427"/>
                  </a:lnTo>
                  <a:close/>
                  <a:moveTo>
                    <a:pt x="10944" y="9299"/>
                  </a:moveTo>
                  <a:lnTo>
                    <a:pt x="10944" y="9299"/>
                  </a:lnTo>
                  <a:lnTo>
                    <a:pt x="10981" y="9488"/>
                  </a:lnTo>
                  <a:lnTo>
                    <a:pt x="11000" y="9677"/>
                  </a:lnTo>
                  <a:lnTo>
                    <a:pt x="11019" y="9866"/>
                  </a:lnTo>
                  <a:lnTo>
                    <a:pt x="11019" y="10055"/>
                  </a:lnTo>
                  <a:lnTo>
                    <a:pt x="10981" y="10415"/>
                  </a:lnTo>
                  <a:lnTo>
                    <a:pt x="10944" y="10793"/>
                  </a:lnTo>
                  <a:lnTo>
                    <a:pt x="10944" y="10793"/>
                  </a:lnTo>
                  <a:lnTo>
                    <a:pt x="10906" y="11095"/>
                  </a:lnTo>
                  <a:lnTo>
                    <a:pt x="10868" y="11246"/>
                  </a:lnTo>
                  <a:lnTo>
                    <a:pt x="10830" y="11378"/>
                  </a:lnTo>
                  <a:lnTo>
                    <a:pt x="10830" y="11378"/>
                  </a:lnTo>
                  <a:lnTo>
                    <a:pt x="10792" y="11492"/>
                  </a:lnTo>
                  <a:lnTo>
                    <a:pt x="10717" y="11549"/>
                  </a:lnTo>
                  <a:lnTo>
                    <a:pt x="10622" y="11586"/>
                  </a:lnTo>
                  <a:lnTo>
                    <a:pt x="10509" y="11586"/>
                  </a:lnTo>
                  <a:lnTo>
                    <a:pt x="10509" y="11586"/>
                  </a:lnTo>
                  <a:lnTo>
                    <a:pt x="10188" y="11549"/>
                  </a:lnTo>
                  <a:lnTo>
                    <a:pt x="10017" y="11530"/>
                  </a:lnTo>
                  <a:lnTo>
                    <a:pt x="9942" y="11492"/>
                  </a:lnTo>
                  <a:lnTo>
                    <a:pt x="9866" y="11454"/>
                  </a:lnTo>
                  <a:lnTo>
                    <a:pt x="9866" y="11454"/>
                  </a:lnTo>
                  <a:lnTo>
                    <a:pt x="9828" y="11416"/>
                  </a:lnTo>
                  <a:lnTo>
                    <a:pt x="9791" y="11360"/>
                  </a:lnTo>
                  <a:lnTo>
                    <a:pt x="9734" y="11227"/>
                  </a:lnTo>
                  <a:lnTo>
                    <a:pt x="9734" y="11227"/>
                  </a:lnTo>
                  <a:lnTo>
                    <a:pt x="9602" y="10925"/>
                  </a:lnTo>
                  <a:lnTo>
                    <a:pt x="9545" y="10755"/>
                  </a:lnTo>
                  <a:lnTo>
                    <a:pt x="9488" y="10566"/>
                  </a:lnTo>
                  <a:lnTo>
                    <a:pt x="9450" y="10396"/>
                  </a:lnTo>
                  <a:lnTo>
                    <a:pt x="9432" y="10226"/>
                  </a:lnTo>
                  <a:lnTo>
                    <a:pt x="9450" y="10055"/>
                  </a:lnTo>
                  <a:lnTo>
                    <a:pt x="9469" y="9980"/>
                  </a:lnTo>
                  <a:lnTo>
                    <a:pt x="9507" y="9904"/>
                  </a:lnTo>
                  <a:lnTo>
                    <a:pt x="9507" y="9904"/>
                  </a:lnTo>
                  <a:lnTo>
                    <a:pt x="9658" y="9715"/>
                  </a:lnTo>
                  <a:lnTo>
                    <a:pt x="9810" y="9545"/>
                  </a:lnTo>
                  <a:lnTo>
                    <a:pt x="10131" y="9205"/>
                  </a:lnTo>
                  <a:lnTo>
                    <a:pt x="10131" y="9205"/>
                  </a:lnTo>
                  <a:lnTo>
                    <a:pt x="10282" y="9054"/>
                  </a:lnTo>
                  <a:lnTo>
                    <a:pt x="10377" y="8978"/>
                  </a:lnTo>
                  <a:lnTo>
                    <a:pt x="10414" y="8978"/>
                  </a:lnTo>
                  <a:lnTo>
                    <a:pt x="10433" y="8997"/>
                  </a:lnTo>
                  <a:lnTo>
                    <a:pt x="10433" y="8997"/>
                  </a:lnTo>
                  <a:lnTo>
                    <a:pt x="10433" y="9016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71" y="9016"/>
                  </a:lnTo>
                  <a:lnTo>
                    <a:pt x="10528" y="9035"/>
                  </a:lnTo>
                  <a:lnTo>
                    <a:pt x="10641" y="9054"/>
                  </a:lnTo>
                  <a:lnTo>
                    <a:pt x="10641" y="9054"/>
                  </a:lnTo>
                  <a:lnTo>
                    <a:pt x="10736" y="9073"/>
                  </a:lnTo>
                  <a:lnTo>
                    <a:pt x="10830" y="9129"/>
                  </a:lnTo>
                  <a:lnTo>
                    <a:pt x="10906" y="9205"/>
                  </a:lnTo>
                  <a:lnTo>
                    <a:pt x="10944" y="9299"/>
                  </a:lnTo>
                  <a:lnTo>
                    <a:pt x="10944" y="9299"/>
                  </a:lnTo>
                  <a:close/>
                  <a:moveTo>
                    <a:pt x="12456" y="5822"/>
                  </a:moveTo>
                  <a:lnTo>
                    <a:pt x="12456" y="5822"/>
                  </a:lnTo>
                  <a:lnTo>
                    <a:pt x="11889" y="5652"/>
                  </a:lnTo>
                  <a:lnTo>
                    <a:pt x="11605" y="5576"/>
                  </a:lnTo>
                  <a:lnTo>
                    <a:pt x="11341" y="5482"/>
                  </a:lnTo>
                  <a:lnTo>
                    <a:pt x="11341" y="5482"/>
                  </a:lnTo>
                  <a:lnTo>
                    <a:pt x="11038" y="5349"/>
                  </a:lnTo>
                  <a:lnTo>
                    <a:pt x="10736" y="5198"/>
                  </a:lnTo>
                  <a:lnTo>
                    <a:pt x="10131" y="4877"/>
                  </a:lnTo>
                  <a:lnTo>
                    <a:pt x="10131" y="4877"/>
                  </a:lnTo>
                  <a:lnTo>
                    <a:pt x="9942" y="4782"/>
                  </a:lnTo>
                  <a:lnTo>
                    <a:pt x="9753" y="4650"/>
                  </a:lnTo>
                  <a:lnTo>
                    <a:pt x="9677" y="4593"/>
                  </a:lnTo>
                  <a:lnTo>
                    <a:pt x="9602" y="4518"/>
                  </a:lnTo>
                  <a:lnTo>
                    <a:pt x="9526" y="4442"/>
                  </a:lnTo>
                  <a:lnTo>
                    <a:pt x="9469" y="4347"/>
                  </a:lnTo>
                  <a:lnTo>
                    <a:pt x="9469" y="4347"/>
                  </a:lnTo>
                  <a:lnTo>
                    <a:pt x="9564" y="4121"/>
                  </a:lnTo>
                  <a:lnTo>
                    <a:pt x="9564" y="4121"/>
                  </a:lnTo>
                  <a:lnTo>
                    <a:pt x="10188" y="2665"/>
                  </a:lnTo>
                  <a:lnTo>
                    <a:pt x="10188" y="2665"/>
                  </a:lnTo>
                  <a:lnTo>
                    <a:pt x="10206" y="2609"/>
                  </a:lnTo>
                  <a:lnTo>
                    <a:pt x="10206" y="2609"/>
                  </a:lnTo>
                  <a:lnTo>
                    <a:pt x="10433" y="2174"/>
                  </a:lnTo>
                  <a:lnTo>
                    <a:pt x="10433" y="2174"/>
                  </a:lnTo>
                  <a:lnTo>
                    <a:pt x="10528" y="2023"/>
                  </a:lnTo>
                  <a:lnTo>
                    <a:pt x="10622" y="1890"/>
                  </a:lnTo>
                  <a:lnTo>
                    <a:pt x="10679" y="1834"/>
                  </a:lnTo>
                  <a:lnTo>
                    <a:pt x="10736" y="1777"/>
                  </a:lnTo>
                  <a:lnTo>
                    <a:pt x="10811" y="1720"/>
                  </a:lnTo>
                  <a:lnTo>
                    <a:pt x="10906" y="1701"/>
                  </a:lnTo>
                  <a:lnTo>
                    <a:pt x="10906" y="1701"/>
                  </a:lnTo>
                  <a:lnTo>
                    <a:pt x="11227" y="1645"/>
                  </a:lnTo>
                  <a:lnTo>
                    <a:pt x="11397" y="1607"/>
                  </a:lnTo>
                  <a:lnTo>
                    <a:pt x="11567" y="1607"/>
                  </a:lnTo>
                  <a:lnTo>
                    <a:pt x="11737" y="1607"/>
                  </a:lnTo>
                  <a:lnTo>
                    <a:pt x="11908" y="1626"/>
                  </a:lnTo>
                  <a:lnTo>
                    <a:pt x="12078" y="1664"/>
                  </a:lnTo>
                  <a:lnTo>
                    <a:pt x="12229" y="1720"/>
                  </a:lnTo>
                  <a:lnTo>
                    <a:pt x="12229" y="1720"/>
                  </a:lnTo>
                  <a:lnTo>
                    <a:pt x="12399" y="1815"/>
                  </a:lnTo>
                  <a:lnTo>
                    <a:pt x="12550" y="1909"/>
                  </a:lnTo>
                  <a:lnTo>
                    <a:pt x="12701" y="2023"/>
                  </a:lnTo>
                  <a:lnTo>
                    <a:pt x="12834" y="2155"/>
                  </a:lnTo>
                  <a:lnTo>
                    <a:pt x="12834" y="2155"/>
                  </a:lnTo>
                  <a:lnTo>
                    <a:pt x="12928" y="2287"/>
                  </a:lnTo>
                  <a:lnTo>
                    <a:pt x="13023" y="2420"/>
                  </a:lnTo>
                  <a:lnTo>
                    <a:pt x="13231" y="2684"/>
                  </a:lnTo>
                  <a:lnTo>
                    <a:pt x="13231" y="2684"/>
                  </a:lnTo>
                  <a:lnTo>
                    <a:pt x="13325" y="2798"/>
                  </a:lnTo>
                  <a:lnTo>
                    <a:pt x="13438" y="2911"/>
                  </a:lnTo>
                  <a:lnTo>
                    <a:pt x="13552" y="3006"/>
                  </a:lnTo>
                  <a:lnTo>
                    <a:pt x="13665" y="3119"/>
                  </a:lnTo>
                  <a:lnTo>
                    <a:pt x="13665" y="3119"/>
                  </a:lnTo>
                  <a:lnTo>
                    <a:pt x="13741" y="3308"/>
                  </a:lnTo>
                  <a:lnTo>
                    <a:pt x="13816" y="3478"/>
                  </a:lnTo>
                  <a:lnTo>
                    <a:pt x="13854" y="3667"/>
                  </a:lnTo>
                  <a:lnTo>
                    <a:pt x="13892" y="3875"/>
                  </a:lnTo>
                  <a:lnTo>
                    <a:pt x="13892" y="3875"/>
                  </a:lnTo>
                  <a:lnTo>
                    <a:pt x="13930" y="4102"/>
                  </a:lnTo>
                  <a:lnTo>
                    <a:pt x="13949" y="4329"/>
                  </a:lnTo>
                  <a:lnTo>
                    <a:pt x="13930" y="4555"/>
                  </a:lnTo>
                  <a:lnTo>
                    <a:pt x="13911" y="4650"/>
                  </a:lnTo>
                  <a:lnTo>
                    <a:pt x="13873" y="4763"/>
                  </a:lnTo>
                  <a:lnTo>
                    <a:pt x="13873" y="4763"/>
                  </a:lnTo>
                  <a:lnTo>
                    <a:pt x="13798" y="4933"/>
                  </a:lnTo>
                  <a:lnTo>
                    <a:pt x="13722" y="5104"/>
                  </a:lnTo>
                  <a:lnTo>
                    <a:pt x="13722" y="5104"/>
                  </a:lnTo>
                  <a:lnTo>
                    <a:pt x="13590" y="5311"/>
                  </a:lnTo>
                  <a:lnTo>
                    <a:pt x="13514" y="5425"/>
                  </a:lnTo>
                  <a:lnTo>
                    <a:pt x="13420" y="5500"/>
                  </a:lnTo>
                  <a:lnTo>
                    <a:pt x="13420" y="5500"/>
                  </a:lnTo>
                  <a:lnTo>
                    <a:pt x="13249" y="5633"/>
                  </a:lnTo>
                  <a:lnTo>
                    <a:pt x="13042" y="5727"/>
                  </a:lnTo>
                  <a:lnTo>
                    <a:pt x="12834" y="5803"/>
                  </a:lnTo>
                  <a:lnTo>
                    <a:pt x="12720" y="5822"/>
                  </a:lnTo>
                  <a:lnTo>
                    <a:pt x="12626" y="5841"/>
                  </a:lnTo>
                  <a:lnTo>
                    <a:pt x="12626" y="5841"/>
                  </a:lnTo>
                  <a:lnTo>
                    <a:pt x="12456" y="5822"/>
                  </a:lnTo>
                  <a:lnTo>
                    <a:pt x="12456" y="5822"/>
                  </a:lnTo>
                  <a:close/>
                  <a:moveTo>
                    <a:pt x="8770" y="14762"/>
                  </a:moveTo>
                  <a:lnTo>
                    <a:pt x="8770" y="14762"/>
                  </a:lnTo>
                  <a:lnTo>
                    <a:pt x="8789" y="15064"/>
                  </a:lnTo>
                  <a:lnTo>
                    <a:pt x="8789" y="15291"/>
                  </a:lnTo>
                  <a:lnTo>
                    <a:pt x="8789" y="15499"/>
                  </a:lnTo>
                  <a:lnTo>
                    <a:pt x="8751" y="15688"/>
                  </a:lnTo>
                  <a:lnTo>
                    <a:pt x="8713" y="15782"/>
                  </a:lnTo>
                  <a:lnTo>
                    <a:pt x="8676" y="15858"/>
                  </a:lnTo>
                  <a:lnTo>
                    <a:pt x="8638" y="15915"/>
                  </a:lnTo>
                  <a:lnTo>
                    <a:pt x="8581" y="15952"/>
                  </a:lnTo>
                  <a:lnTo>
                    <a:pt x="8505" y="15952"/>
                  </a:lnTo>
                  <a:lnTo>
                    <a:pt x="8430" y="15952"/>
                  </a:lnTo>
                  <a:lnTo>
                    <a:pt x="8430" y="15952"/>
                  </a:lnTo>
                  <a:lnTo>
                    <a:pt x="8279" y="15877"/>
                  </a:lnTo>
                  <a:lnTo>
                    <a:pt x="8127" y="15782"/>
                  </a:lnTo>
                  <a:lnTo>
                    <a:pt x="8052" y="15726"/>
                  </a:lnTo>
                  <a:lnTo>
                    <a:pt x="7995" y="15650"/>
                  </a:lnTo>
                  <a:lnTo>
                    <a:pt x="7957" y="15574"/>
                  </a:lnTo>
                  <a:lnTo>
                    <a:pt x="7920" y="15499"/>
                  </a:lnTo>
                  <a:lnTo>
                    <a:pt x="7920" y="15499"/>
                  </a:lnTo>
                  <a:lnTo>
                    <a:pt x="7787" y="15045"/>
                  </a:lnTo>
                  <a:lnTo>
                    <a:pt x="7674" y="14592"/>
                  </a:lnTo>
                  <a:lnTo>
                    <a:pt x="7674" y="14592"/>
                  </a:lnTo>
                  <a:lnTo>
                    <a:pt x="7636" y="14592"/>
                  </a:lnTo>
                  <a:lnTo>
                    <a:pt x="7617" y="14573"/>
                  </a:lnTo>
                  <a:lnTo>
                    <a:pt x="7617" y="14573"/>
                  </a:lnTo>
                  <a:lnTo>
                    <a:pt x="7523" y="14232"/>
                  </a:lnTo>
                  <a:lnTo>
                    <a:pt x="7523" y="14232"/>
                  </a:lnTo>
                  <a:lnTo>
                    <a:pt x="7485" y="14081"/>
                  </a:lnTo>
                  <a:lnTo>
                    <a:pt x="7466" y="13911"/>
                  </a:lnTo>
                  <a:lnTo>
                    <a:pt x="7447" y="13741"/>
                  </a:lnTo>
                  <a:lnTo>
                    <a:pt x="7466" y="13590"/>
                  </a:lnTo>
                  <a:lnTo>
                    <a:pt x="7466" y="13590"/>
                  </a:lnTo>
                  <a:lnTo>
                    <a:pt x="7485" y="13495"/>
                  </a:lnTo>
                  <a:lnTo>
                    <a:pt x="7523" y="13420"/>
                  </a:lnTo>
                  <a:lnTo>
                    <a:pt x="7560" y="13344"/>
                  </a:lnTo>
                  <a:lnTo>
                    <a:pt x="7617" y="13287"/>
                  </a:lnTo>
                  <a:lnTo>
                    <a:pt x="7693" y="13231"/>
                  </a:lnTo>
                  <a:lnTo>
                    <a:pt x="7768" y="13193"/>
                  </a:lnTo>
                  <a:lnTo>
                    <a:pt x="7863" y="13174"/>
                  </a:lnTo>
                  <a:lnTo>
                    <a:pt x="7938" y="13174"/>
                  </a:lnTo>
                  <a:lnTo>
                    <a:pt x="7938" y="13174"/>
                  </a:lnTo>
                  <a:lnTo>
                    <a:pt x="8014" y="13174"/>
                  </a:lnTo>
                  <a:lnTo>
                    <a:pt x="8071" y="13212"/>
                  </a:lnTo>
                  <a:lnTo>
                    <a:pt x="8165" y="13306"/>
                  </a:lnTo>
                  <a:lnTo>
                    <a:pt x="8260" y="13401"/>
                  </a:lnTo>
                  <a:lnTo>
                    <a:pt x="8335" y="13514"/>
                  </a:lnTo>
                  <a:lnTo>
                    <a:pt x="8335" y="13514"/>
                  </a:lnTo>
                  <a:lnTo>
                    <a:pt x="8430" y="13647"/>
                  </a:lnTo>
                  <a:lnTo>
                    <a:pt x="8505" y="13798"/>
                  </a:lnTo>
                  <a:lnTo>
                    <a:pt x="8562" y="13949"/>
                  </a:lnTo>
                  <a:lnTo>
                    <a:pt x="8619" y="14100"/>
                  </a:lnTo>
                  <a:lnTo>
                    <a:pt x="8713" y="14421"/>
                  </a:lnTo>
                  <a:lnTo>
                    <a:pt x="8770" y="14762"/>
                  </a:lnTo>
                  <a:lnTo>
                    <a:pt x="8770" y="14762"/>
                  </a:lnTo>
                  <a:close/>
                  <a:moveTo>
                    <a:pt x="5954" y="21641"/>
                  </a:moveTo>
                  <a:lnTo>
                    <a:pt x="5954" y="21641"/>
                  </a:lnTo>
                  <a:lnTo>
                    <a:pt x="6105" y="21547"/>
                  </a:lnTo>
                  <a:lnTo>
                    <a:pt x="6237" y="21490"/>
                  </a:lnTo>
                  <a:lnTo>
                    <a:pt x="6351" y="21452"/>
                  </a:lnTo>
                  <a:lnTo>
                    <a:pt x="6445" y="21452"/>
                  </a:lnTo>
                  <a:lnTo>
                    <a:pt x="6502" y="21490"/>
                  </a:lnTo>
                  <a:lnTo>
                    <a:pt x="6559" y="21547"/>
                  </a:lnTo>
                  <a:lnTo>
                    <a:pt x="6578" y="21623"/>
                  </a:lnTo>
                  <a:lnTo>
                    <a:pt x="6597" y="21717"/>
                  </a:lnTo>
                  <a:lnTo>
                    <a:pt x="6597" y="21830"/>
                  </a:lnTo>
                  <a:lnTo>
                    <a:pt x="6578" y="21944"/>
                  </a:lnTo>
                  <a:lnTo>
                    <a:pt x="6521" y="22190"/>
                  </a:lnTo>
                  <a:lnTo>
                    <a:pt x="6426" y="22435"/>
                  </a:lnTo>
                  <a:lnTo>
                    <a:pt x="6332" y="22624"/>
                  </a:lnTo>
                  <a:lnTo>
                    <a:pt x="6332" y="22624"/>
                  </a:lnTo>
                  <a:lnTo>
                    <a:pt x="6011" y="23210"/>
                  </a:lnTo>
                  <a:lnTo>
                    <a:pt x="5840" y="23475"/>
                  </a:lnTo>
                  <a:lnTo>
                    <a:pt x="5651" y="23758"/>
                  </a:lnTo>
                  <a:lnTo>
                    <a:pt x="5651" y="23758"/>
                  </a:lnTo>
                  <a:lnTo>
                    <a:pt x="5292" y="24193"/>
                  </a:lnTo>
                  <a:lnTo>
                    <a:pt x="4971" y="24647"/>
                  </a:lnTo>
                  <a:lnTo>
                    <a:pt x="4971" y="24647"/>
                  </a:lnTo>
                  <a:lnTo>
                    <a:pt x="4971" y="24666"/>
                  </a:lnTo>
                  <a:lnTo>
                    <a:pt x="4971" y="24666"/>
                  </a:lnTo>
                  <a:lnTo>
                    <a:pt x="4952" y="24684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858" y="24817"/>
                  </a:lnTo>
                  <a:lnTo>
                    <a:pt x="4820" y="24930"/>
                  </a:lnTo>
                  <a:lnTo>
                    <a:pt x="4820" y="24930"/>
                  </a:lnTo>
                  <a:lnTo>
                    <a:pt x="4801" y="24949"/>
                  </a:lnTo>
                  <a:lnTo>
                    <a:pt x="4763" y="24949"/>
                  </a:lnTo>
                  <a:lnTo>
                    <a:pt x="4763" y="24949"/>
                  </a:lnTo>
                  <a:lnTo>
                    <a:pt x="4744" y="24930"/>
                  </a:lnTo>
                  <a:lnTo>
                    <a:pt x="4744" y="24892"/>
                  </a:lnTo>
                  <a:lnTo>
                    <a:pt x="4782" y="24798"/>
                  </a:lnTo>
                  <a:lnTo>
                    <a:pt x="4895" y="24628"/>
                  </a:lnTo>
                  <a:lnTo>
                    <a:pt x="4895" y="24628"/>
                  </a:lnTo>
                  <a:lnTo>
                    <a:pt x="4933" y="24061"/>
                  </a:lnTo>
                  <a:lnTo>
                    <a:pt x="4990" y="23475"/>
                  </a:lnTo>
                  <a:lnTo>
                    <a:pt x="5028" y="23191"/>
                  </a:lnTo>
                  <a:lnTo>
                    <a:pt x="5084" y="22908"/>
                  </a:lnTo>
                  <a:lnTo>
                    <a:pt x="5160" y="22624"/>
                  </a:lnTo>
                  <a:lnTo>
                    <a:pt x="5236" y="22341"/>
                  </a:lnTo>
                  <a:lnTo>
                    <a:pt x="5236" y="22341"/>
                  </a:lnTo>
                  <a:lnTo>
                    <a:pt x="5273" y="22246"/>
                  </a:lnTo>
                  <a:lnTo>
                    <a:pt x="5330" y="22133"/>
                  </a:lnTo>
                  <a:lnTo>
                    <a:pt x="5387" y="22038"/>
                  </a:lnTo>
                  <a:lnTo>
                    <a:pt x="5462" y="21963"/>
                  </a:lnTo>
                  <a:lnTo>
                    <a:pt x="5462" y="21963"/>
                  </a:lnTo>
                  <a:lnTo>
                    <a:pt x="5708" y="21812"/>
                  </a:lnTo>
                  <a:lnTo>
                    <a:pt x="5954" y="21641"/>
                  </a:lnTo>
                  <a:lnTo>
                    <a:pt x="5954" y="21641"/>
                  </a:lnTo>
                  <a:close/>
                  <a:moveTo>
                    <a:pt x="23909" y="19657"/>
                  </a:moveTo>
                  <a:lnTo>
                    <a:pt x="23909" y="19657"/>
                  </a:lnTo>
                  <a:lnTo>
                    <a:pt x="23966" y="19922"/>
                  </a:lnTo>
                  <a:lnTo>
                    <a:pt x="23985" y="20111"/>
                  </a:lnTo>
                  <a:lnTo>
                    <a:pt x="23985" y="20300"/>
                  </a:lnTo>
                  <a:lnTo>
                    <a:pt x="23966" y="20470"/>
                  </a:lnTo>
                  <a:lnTo>
                    <a:pt x="23947" y="20545"/>
                  </a:lnTo>
                  <a:lnTo>
                    <a:pt x="23909" y="20602"/>
                  </a:lnTo>
                  <a:lnTo>
                    <a:pt x="23872" y="20659"/>
                  </a:lnTo>
                  <a:lnTo>
                    <a:pt x="23815" y="20696"/>
                  </a:lnTo>
                  <a:lnTo>
                    <a:pt x="23758" y="20715"/>
                  </a:lnTo>
                  <a:lnTo>
                    <a:pt x="23683" y="20715"/>
                  </a:lnTo>
                  <a:lnTo>
                    <a:pt x="23683" y="20715"/>
                  </a:lnTo>
                  <a:lnTo>
                    <a:pt x="23286" y="20545"/>
                  </a:lnTo>
                  <a:lnTo>
                    <a:pt x="22889" y="20356"/>
                  </a:lnTo>
                  <a:lnTo>
                    <a:pt x="22889" y="20356"/>
                  </a:lnTo>
                  <a:lnTo>
                    <a:pt x="22700" y="20243"/>
                  </a:lnTo>
                  <a:lnTo>
                    <a:pt x="22605" y="20167"/>
                  </a:lnTo>
                  <a:lnTo>
                    <a:pt x="22549" y="20092"/>
                  </a:lnTo>
                  <a:lnTo>
                    <a:pt x="22511" y="20016"/>
                  </a:lnTo>
                  <a:lnTo>
                    <a:pt x="22473" y="19922"/>
                  </a:lnTo>
                  <a:lnTo>
                    <a:pt x="22473" y="19808"/>
                  </a:lnTo>
                  <a:lnTo>
                    <a:pt x="22473" y="19695"/>
                  </a:lnTo>
                  <a:lnTo>
                    <a:pt x="22473" y="19695"/>
                  </a:lnTo>
                  <a:lnTo>
                    <a:pt x="22511" y="19430"/>
                  </a:lnTo>
                  <a:lnTo>
                    <a:pt x="22567" y="19165"/>
                  </a:lnTo>
                  <a:lnTo>
                    <a:pt x="22567" y="19165"/>
                  </a:lnTo>
                  <a:lnTo>
                    <a:pt x="22549" y="18787"/>
                  </a:lnTo>
                  <a:lnTo>
                    <a:pt x="22549" y="18598"/>
                  </a:lnTo>
                  <a:lnTo>
                    <a:pt x="22567" y="18409"/>
                  </a:lnTo>
                  <a:lnTo>
                    <a:pt x="22605" y="18220"/>
                  </a:lnTo>
                  <a:lnTo>
                    <a:pt x="22662" y="18050"/>
                  </a:lnTo>
                  <a:lnTo>
                    <a:pt x="22738" y="17861"/>
                  </a:lnTo>
                  <a:lnTo>
                    <a:pt x="22832" y="17710"/>
                  </a:lnTo>
                  <a:lnTo>
                    <a:pt x="22832" y="17710"/>
                  </a:lnTo>
                  <a:lnTo>
                    <a:pt x="22927" y="17578"/>
                  </a:lnTo>
                  <a:lnTo>
                    <a:pt x="23021" y="17502"/>
                  </a:lnTo>
                  <a:lnTo>
                    <a:pt x="23097" y="17446"/>
                  </a:lnTo>
                  <a:lnTo>
                    <a:pt x="23172" y="17427"/>
                  </a:lnTo>
                  <a:lnTo>
                    <a:pt x="23229" y="17427"/>
                  </a:lnTo>
                  <a:lnTo>
                    <a:pt x="23305" y="17464"/>
                  </a:lnTo>
                  <a:lnTo>
                    <a:pt x="23342" y="17502"/>
                  </a:lnTo>
                  <a:lnTo>
                    <a:pt x="23399" y="17578"/>
                  </a:lnTo>
                  <a:lnTo>
                    <a:pt x="23475" y="17748"/>
                  </a:lnTo>
                  <a:lnTo>
                    <a:pt x="23550" y="17956"/>
                  </a:lnTo>
                  <a:lnTo>
                    <a:pt x="23645" y="18334"/>
                  </a:lnTo>
                  <a:lnTo>
                    <a:pt x="23645" y="18334"/>
                  </a:lnTo>
                  <a:lnTo>
                    <a:pt x="23909" y="19657"/>
                  </a:lnTo>
                  <a:lnTo>
                    <a:pt x="23909" y="19657"/>
                  </a:lnTo>
                  <a:close/>
                  <a:moveTo>
                    <a:pt x="19468" y="30581"/>
                  </a:moveTo>
                  <a:lnTo>
                    <a:pt x="19468" y="30581"/>
                  </a:lnTo>
                  <a:lnTo>
                    <a:pt x="19335" y="30525"/>
                  </a:lnTo>
                  <a:lnTo>
                    <a:pt x="19203" y="30468"/>
                  </a:lnTo>
                  <a:lnTo>
                    <a:pt x="18939" y="30317"/>
                  </a:lnTo>
                  <a:lnTo>
                    <a:pt x="18939" y="30317"/>
                  </a:lnTo>
                  <a:lnTo>
                    <a:pt x="18825" y="30222"/>
                  </a:lnTo>
                  <a:lnTo>
                    <a:pt x="18712" y="30109"/>
                  </a:lnTo>
                  <a:lnTo>
                    <a:pt x="18674" y="30052"/>
                  </a:lnTo>
                  <a:lnTo>
                    <a:pt x="18636" y="29977"/>
                  </a:lnTo>
                  <a:lnTo>
                    <a:pt x="18636" y="29901"/>
                  </a:lnTo>
                  <a:lnTo>
                    <a:pt x="18636" y="29825"/>
                  </a:lnTo>
                  <a:lnTo>
                    <a:pt x="18636" y="29825"/>
                  </a:lnTo>
                  <a:lnTo>
                    <a:pt x="18674" y="29731"/>
                  </a:lnTo>
                  <a:lnTo>
                    <a:pt x="18712" y="29636"/>
                  </a:lnTo>
                  <a:lnTo>
                    <a:pt x="18844" y="29485"/>
                  </a:lnTo>
                  <a:lnTo>
                    <a:pt x="18995" y="29334"/>
                  </a:lnTo>
                  <a:lnTo>
                    <a:pt x="19146" y="29202"/>
                  </a:lnTo>
                  <a:lnTo>
                    <a:pt x="19146" y="29202"/>
                  </a:lnTo>
                  <a:lnTo>
                    <a:pt x="19392" y="28994"/>
                  </a:lnTo>
                  <a:lnTo>
                    <a:pt x="19392" y="28994"/>
                  </a:lnTo>
                  <a:lnTo>
                    <a:pt x="19411" y="28994"/>
                  </a:lnTo>
                  <a:lnTo>
                    <a:pt x="19411" y="28994"/>
                  </a:lnTo>
                  <a:lnTo>
                    <a:pt x="20073" y="28918"/>
                  </a:lnTo>
                  <a:lnTo>
                    <a:pt x="20073" y="28918"/>
                  </a:lnTo>
                  <a:lnTo>
                    <a:pt x="20129" y="28937"/>
                  </a:lnTo>
                  <a:lnTo>
                    <a:pt x="20129" y="28937"/>
                  </a:lnTo>
                  <a:lnTo>
                    <a:pt x="20280" y="28956"/>
                  </a:lnTo>
                  <a:lnTo>
                    <a:pt x="20337" y="28994"/>
                  </a:lnTo>
                  <a:lnTo>
                    <a:pt x="20375" y="29032"/>
                  </a:lnTo>
                  <a:lnTo>
                    <a:pt x="20413" y="29088"/>
                  </a:lnTo>
                  <a:lnTo>
                    <a:pt x="20451" y="29145"/>
                  </a:lnTo>
                  <a:lnTo>
                    <a:pt x="20451" y="29202"/>
                  </a:lnTo>
                  <a:lnTo>
                    <a:pt x="20451" y="29277"/>
                  </a:lnTo>
                  <a:lnTo>
                    <a:pt x="20451" y="29277"/>
                  </a:lnTo>
                  <a:lnTo>
                    <a:pt x="20432" y="29447"/>
                  </a:lnTo>
                  <a:lnTo>
                    <a:pt x="20375" y="29655"/>
                  </a:lnTo>
                  <a:lnTo>
                    <a:pt x="20280" y="29863"/>
                  </a:lnTo>
                  <a:lnTo>
                    <a:pt x="20167" y="30090"/>
                  </a:lnTo>
                  <a:lnTo>
                    <a:pt x="20035" y="30279"/>
                  </a:lnTo>
                  <a:lnTo>
                    <a:pt x="19884" y="30449"/>
                  </a:lnTo>
                  <a:lnTo>
                    <a:pt x="19789" y="30506"/>
                  </a:lnTo>
                  <a:lnTo>
                    <a:pt x="19713" y="30544"/>
                  </a:lnTo>
                  <a:lnTo>
                    <a:pt x="19619" y="30581"/>
                  </a:lnTo>
                  <a:lnTo>
                    <a:pt x="19543" y="30581"/>
                  </a:lnTo>
                  <a:lnTo>
                    <a:pt x="19543" y="30581"/>
                  </a:lnTo>
                  <a:lnTo>
                    <a:pt x="19468" y="30581"/>
                  </a:lnTo>
                  <a:lnTo>
                    <a:pt x="19468" y="30581"/>
                  </a:lnTo>
                  <a:close/>
                  <a:moveTo>
                    <a:pt x="16652" y="27463"/>
                  </a:moveTo>
                  <a:lnTo>
                    <a:pt x="16652" y="27463"/>
                  </a:lnTo>
                  <a:lnTo>
                    <a:pt x="16822" y="27425"/>
                  </a:lnTo>
                  <a:lnTo>
                    <a:pt x="17048" y="27406"/>
                  </a:lnTo>
                  <a:lnTo>
                    <a:pt x="17294" y="27387"/>
                  </a:lnTo>
                  <a:lnTo>
                    <a:pt x="17540" y="27387"/>
                  </a:lnTo>
                  <a:lnTo>
                    <a:pt x="17767" y="27406"/>
                  </a:lnTo>
                  <a:lnTo>
                    <a:pt x="17880" y="27444"/>
                  </a:lnTo>
                  <a:lnTo>
                    <a:pt x="17956" y="27482"/>
                  </a:lnTo>
                  <a:lnTo>
                    <a:pt x="18031" y="27520"/>
                  </a:lnTo>
                  <a:lnTo>
                    <a:pt x="18088" y="27576"/>
                  </a:lnTo>
                  <a:lnTo>
                    <a:pt x="18107" y="27652"/>
                  </a:lnTo>
                  <a:lnTo>
                    <a:pt x="18107" y="27727"/>
                  </a:lnTo>
                  <a:lnTo>
                    <a:pt x="18107" y="27727"/>
                  </a:lnTo>
                  <a:lnTo>
                    <a:pt x="18050" y="27898"/>
                  </a:lnTo>
                  <a:lnTo>
                    <a:pt x="17956" y="28068"/>
                  </a:lnTo>
                  <a:lnTo>
                    <a:pt x="17823" y="28257"/>
                  </a:lnTo>
                  <a:lnTo>
                    <a:pt x="17672" y="28427"/>
                  </a:lnTo>
                  <a:lnTo>
                    <a:pt x="17351" y="28748"/>
                  </a:lnTo>
                  <a:lnTo>
                    <a:pt x="17048" y="29013"/>
                  </a:lnTo>
                  <a:lnTo>
                    <a:pt x="17048" y="29013"/>
                  </a:lnTo>
                  <a:lnTo>
                    <a:pt x="16822" y="29221"/>
                  </a:lnTo>
                  <a:lnTo>
                    <a:pt x="16557" y="29428"/>
                  </a:lnTo>
                  <a:lnTo>
                    <a:pt x="16425" y="29523"/>
                  </a:lnTo>
                  <a:lnTo>
                    <a:pt x="16274" y="29599"/>
                  </a:lnTo>
                  <a:lnTo>
                    <a:pt x="16122" y="29655"/>
                  </a:lnTo>
                  <a:lnTo>
                    <a:pt x="15971" y="29674"/>
                  </a:lnTo>
                  <a:lnTo>
                    <a:pt x="15971" y="29674"/>
                  </a:lnTo>
                  <a:lnTo>
                    <a:pt x="15839" y="29655"/>
                  </a:lnTo>
                  <a:lnTo>
                    <a:pt x="15725" y="29636"/>
                  </a:lnTo>
                  <a:lnTo>
                    <a:pt x="15631" y="29617"/>
                  </a:lnTo>
                  <a:lnTo>
                    <a:pt x="15555" y="29561"/>
                  </a:lnTo>
                  <a:lnTo>
                    <a:pt x="15499" y="29504"/>
                  </a:lnTo>
                  <a:lnTo>
                    <a:pt x="15461" y="29410"/>
                  </a:lnTo>
                  <a:lnTo>
                    <a:pt x="15442" y="29296"/>
                  </a:lnTo>
                  <a:lnTo>
                    <a:pt x="15442" y="29164"/>
                  </a:lnTo>
                  <a:lnTo>
                    <a:pt x="15442" y="29164"/>
                  </a:lnTo>
                  <a:lnTo>
                    <a:pt x="15480" y="28824"/>
                  </a:lnTo>
                  <a:lnTo>
                    <a:pt x="15480" y="28824"/>
                  </a:lnTo>
                  <a:lnTo>
                    <a:pt x="15518" y="28559"/>
                  </a:lnTo>
                  <a:lnTo>
                    <a:pt x="15536" y="28427"/>
                  </a:lnTo>
                  <a:lnTo>
                    <a:pt x="15593" y="28313"/>
                  </a:lnTo>
                  <a:lnTo>
                    <a:pt x="15593" y="28313"/>
                  </a:lnTo>
                  <a:lnTo>
                    <a:pt x="15688" y="28200"/>
                  </a:lnTo>
                  <a:lnTo>
                    <a:pt x="15896" y="27992"/>
                  </a:lnTo>
                  <a:lnTo>
                    <a:pt x="16141" y="27784"/>
                  </a:lnTo>
                  <a:lnTo>
                    <a:pt x="16255" y="27709"/>
                  </a:lnTo>
                  <a:lnTo>
                    <a:pt x="16368" y="27652"/>
                  </a:lnTo>
                  <a:lnTo>
                    <a:pt x="16368" y="27652"/>
                  </a:lnTo>
                  <a:lnTo>
                    <a:pt x="16349" y="27633"/>
                  </a:lnTo>
                  <a:lnTo>
                    <a:pt x="16368" y="27614"/>
                  </a:lnTo>
                  <a:lnTo>
                    <a:pt x="16406" y="27576"/>
                  </a:lnTo>
                  <a:lnTo>
                    <a:pt x="16519" y="27520"/>
                  </a:lnTo>
                  <a:lnTo>
                    <a:pt x="16519" y="27520"/>
                  </a:lnTo>
                  <a:lnTo>
                    <a:pt x="16576" y="27501"/>
                  </a:lnTo>
                  <a:lnTo>
                    <a:pt x="16576" y="27501"/>
                  </a:lnTo>
                  <a:lnTo>
                    <a:pt x="16595" y="27463"/>
                  </a:lnTo>
                  <a:lnTo>
                    <a:pt x="16595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close/>
                  <a:moveTo>
                    <a:pt x="10774" y="34475"/>
                  </a:moveTo>
                  <a:lnTo>
                    <a:pt x="10774" y="34475"/>
                  </a:lnTo>
                  <a:lnTo>
                    <a:pt x="10774" y="34664"/>
                  </a:lnTo>
                  <a:lnTo>
                    <a:pt x="10755" y="34872"/>
                  </a:lnTo>
                  <a:lnTo>
                    <a:pt x="10717" y="35080"/>
                  </a:lnTo>
                  <a:lnTo>
                    <a:pt x="10660" y="35288"/>
                  </a:lnTo>
                  <a:lnTo>
                    <a:pt x="10566" y="35458"/>
                  </a:lnTo>
                  <a:lnTo>
                    <a:pt x="10452" y="35628"/>
                  </a:lnTo>
                  <a:lnTo>
                    <a:pt x="10320" y="35779"/>
                  </a:lnTo>
                  <a:lnTo>
                    <a:pt x="10150" y="35911"/>
                  </a:lnTo>
                  <a:lnTo>
                    <a:pt x="10150" y="35911"/>
                  </a:lnTo>
                  <a:lnTo>
                    <a:pt x="9980" y="35968"/>
                  </a:lnTo>
                  <a:lnTo>
                    <a:pt x="9810" y="36006"/>
                  </a:lnTo>
                  <a:lnTo>
                    <a:pt x="9639" y="36025"/>
                  </a:lnTo>
                  <a:lnTo>
                    <a:pt x="9450" y="36025"/>
                  </a:lnTo>
                  <a:lnTo>
                    <a:pt x="9450" y="36025"/>
                  </a:lnTo>
                  <a:lnTo>
                    <a:pt x="9054" y="36006"/>
                  </a:lnTo>
                  <a:lnTo>
                    <a:pt x="8657" y="35949"/>
                  </a:lnTo>
                  <a:lnTo>
                    <a:pt x="8260" y="35892"/>
                  </a:lnTo>
                  <a:lnTo>
                    <a:pt x="8071" y="35836"/>
                  </a:lnTo>
                  <a:lnTo>
                    <a:pt x="7882" y="35779"/>
                  </a:lnTo>
                  <a:lnTo>
                    <a:pt x="7882" y="35779"/>
                  </a:lnTo>
                  <a:lnTo>
                    <a:pt x="7768" y="35741"/>
                  </a:lnTo>
                  <a:lnTo>
                    <a:pt x="7693" y="35685"/>
                  </a:lnTo>
                  <a:lnTo>
                    <a:pt x="7598" y="35628"/>
                  </a:lnTo>
                  <a:lnTo>
                    <a:pt x="7523" y="35552"/>
                  </a:lnTo>
                  <a:lnTo>
                    <a:pt x="7466" y="35477"/>
                  </a:lnTo>
                  <a:lnTo>
                    <a:pt x="7409" y="35401"/>
                  </a:lnTo>
                  <a:lnTo>
                    <a:pt x="7371" y="35325"/>
                  </a:lnTo>
                  <a:lnTo>
                    <a:pt x="7334" y="35231"/>
                  </a:lnTo>
                  <a:lnTo>
                    <a:pt x="7315" y="35136"/>
                  </a:lnTo>
                  <a:lnTo>
                    <a:pt x="7315" y="35042"/>
                  </a:lnTo>
                  <a:lnTo>
                    <a:pt x="7315" y="34947"/>
                  </a:lnTo>
                  <a:lnTo>
                    <a:pt x="7334" y="34872"/>
                  </a:lnTo>
                  <a:lnTo>
                    <a:pt x="7371" y="34777"/>
                  </a:lnTo>
                  <a:lnTo>
                    <a:pt x="7428" y="34683"/>
                  </a:lnTo>
                  <a:lnTo>
                    <a:pt x="7504" y="34607"/>
                  </a:lnTo>
                  <a:lnTo>
                    <a:pt x="7579" y="34532"/>
                  </a:lnTo>
                  <a:lnTo>
                    <a:pt x="7579" y="34532"/>
                  </a:lnTo>
                  <a:lnTo>
                    <a:pt x="7749" y="34437"/>
                  </a:lnTo>
                  <a:lnTo>
                    <a:pt x="7901" y="34343"/>
                  </a:lnTo>
                  <a:lnTo>
                    <a:pt x="8241" y="34191"/>
                  </a:lnTo>
                  <a:lnTo>
                    <a:pt x="8940" y="33908"/>
                  </a:lnTo>
                  <a:lnTo>
                    <a:pt x="8940" y="33908"/>
                  </a:lnTo>
                  <a:lnTo>
                    <a:pt x="9450" y="33719"/>
                  </a:lnTo>
                  <a:lnTo>
                    <a:pt x="9450" y="33719"/>
                  </a:lnTo>
                  <a:lnTo>
                    <a:pt x="9583" y="33662"/>
                  </a:lnTo>
                  <a:lnTo>
                    <a:pt x="9658" y="33662"/>
                  </a:lnTo>
                  <a:lnTo>
                    <a:pt x="9734" y="33662"/>
                  </a:lnTo>
                  <a:lnTo>
                    <a:pt x="9734" y="33662"/>
                  </a:lnTo>
                  <a:lnTo>
                    <a:pt x="9942" y="33605"/>
                  </a:lnTo>
                  <a:lnTo>
                    <a:pt x="10150" y="33568"/>
                  </a:lnTo>
                  <a:lnTo>
                    <a:pt x="10263" y="33568"/>
                  </a:lnTo>
                  <a:lnTo>
                    <a:pt x="10377" y="33587"/>
                  </a:lnTo>
                  <a:lnTo>
                    <a:pt x="10471" y="33605"/>
                  </a:lnTo>
                  <a:lnTo>
                    <a:pt x="10585" y="33643"/>
                  </a:lnTo>
                  <a:lnTo>
                    <a:pt x="10585" y="33643"/>
                  </a:lnTo>
                  <a:lnTo>
                    <a:pt x="10641" y="33719"/>
                  </a:lnTo>
                  <a:lnTo>
                    <a:pt x="10679" y="33813"/>
                  </a:lnTo>
                  <a:lnTo>
                    <a:pt x="10717" y="33908"/>
                  </a:lnTo>
                  <a:lnTo>
                    <a:pt x="10736" y="34021"/>
                  </a:lnTo>
                  <a:lnTo>
                    <a:pt x="10755" y="34267"/>
                  </a:lnTo>
                  <a:lnTo>
                    <a:pt x="10774" y="34475"/>
                  </a:lnTo>
                  <a:lnTo>
                    <a:pt x="10774" y="34475"/>
                  </a:lnTo>
                  <a:close/>
                  <a:moveTo>
                    <a:pt x="24552" y="47724"/>
                  </a:moveTo>
                  <a:lnTo>
                    <a:pt x="24552" y="47724"/>
                  </a:lnTo>
                  <a:lnTo>
                    <a:pt x="24344" y="47686"/>
                  </a:lnTo>
                  <a:lnTo>
                    <a:pt x="24155" y="47611"/>
                  </a:lnTo>
                  <a:lnTo>
                    <a:pt x="23777" y="47441"/>
                  </a:lnTo>
                  <a:lnTo>
                    <a:pt x="23777" y="47441"/>
                  </a:lnTo>
                  <a:lnTo>
                    <a:pt x="23210" y="47195"/>
                  </a:lnTo>
                  <a:lnTo>
                    <a:pt x="22662" y="46968"/>
                  </a:lnTo>
                  <a:lnTo>
                    <a:pt x="22662" y="46968"/>
                  </a:lnTo>
                  <a:lnTo>
                    <a:pt x="22284" y="46798"/>
                  </a:lnTo>
                  <a:lnTo>
                    <a:pt x="21944" y="46628"/>
                  </a:lnTo>
                  <a:lnTo>
                    <a:pt x="21660" y="46439"/>
                  </a:lnTo>
                  <a:lnTo>
                    <a:pt x="21509" y="46344"/>
                  </a:lnTo>
                  <a:lnTo>
                    <a:pt x="21396" y="46231"/>
                  </a:lnTo>
                  <a:lnTo>
                    <a:pt x="21282" y="46118"/>
                  </a:lnTo>
                  <a:lnTo>
                    <a:pt x="21169" y="45985"/>
                  </a:lnTo>
                  <a:lnTo>
                    <a:pt x="21074" y="45853"/>
                  </a:lnTo>
                  <a:lnTo>
                    <a:pt x="20980" y="45702"/>
                  </a:lnTo>
                  <a:lnTo>
                    <a:pt x="20904" y="45532"/>
                  </a:lnTo>
                  <a:lnTo>
                    <a:pt x="20829" y="45362"/>
                  </a:lnTo>
                  <a:lnTo>
                    <a:pt x="20753" y="45154"/>
                  </a:lnTo>
                  <a:lnTo>
                    <a:pt x="20696" y="44965"/>
                  </a:lnTo>
                  <a:lnTo>
                    <a:pt x="20696" y="44965"/>
                  </a:lnTo>
                  <a:lnTo>
                    <a:pt x="20658" y="44776"/>
                  </a:lnTo>
                  <a:lnTo>
                    <a:pt x="20621" y="44606"/>
                  </a:lnTo>
                  <a:lnTo>
                    <a:pt x="20602" y="44417"/>
                  </a:lnTo>
                  <a:lnTo>
                    <a:pt x="20602" y="44246"/>
                  </a:lnTo>
                  <a:lnTo>
                    <a:pt x="20621" y="44057"/>
                  </a:lnTo>
                  <a:lnTo>
                    <a:pt x="20658" y="43887"/>
                  </a:lnTo>
                  <a:lnTo>
                    <a:pt x="20715" y="43717"/>
                  </a:lnTo>
                  <a:lnTo>
                    <a:pt x="20791" y="43547"/>
                  </a:lnTo>
                  <a:lnTo>
                    <a:pt x="20791" y="43547"/>
                  </a:lnTo>
                  <a:lnTo>
                    <a:pt x="21055" y="43150"/>
                  </a:lnTo>
                  <a:lnTo>
                    <a:pt x="21320" y="42772"/>
                  </a:lnTo>
                  <a:lnTo>
                    <a:pt x="21320" y="42772"/>
                  </a:lnTo>
                  <a:lnTo>
                    <a:pt x="21792" y="42262"/>
                  </a:lnTo>
                  <a:lnTo>
                    <a:pt x="21792" y="42262"/>
                  </a:lnTo>
                  <a:lnTo>
                    <a:pt x="22492" y="41449"/>
                  </a:lnTo>
                  <a:lnTo>
                    <a:pt x="22492" y="41449"/>
                  </a:lnTo>
                  <a:lnTo>
                    <a:pt x="22605" y="41449"/>
                  </a:lnTo>
                  <a:lnTo>
                    <a:pt x="22719" y="41487"/>
                  </a:lnTo>
                  <a:lnTo>
                    <a:pt x="22813" y="41525"/>
                  </a:lnTo>
                  <a:lnTo>
                    <a:pt x="22908" y="41563"/>
                  </a:lnTo>
                  <a:lnTo>
                    <a:pt x="22908" y="41563"/>
                  </a:lnTo>
                  <a:lnTo>
                    <a:pt x="23021" y="41638"/>
                  </a:lnTo>
                  <a:lnTo>
                    <a:pt x="23116" y="41714"/>
                  </a:lnTo>
                  <a:lnTo>
                    <a:pt x="23286" y="41903"/>
                  </a:lnTo>
                  <a:lnTo>
                    <a:pt x="23437" y="42111"/>
                  </a:lnTo>
                  <a:lnTo>
                    <a:pt x="23550" y="42319"/>
                  </a:lnTo>
                  <a:lnTo>
                    <a:pt x="23664" y="42564"/>
                  </a:lnTo>
                  <a:lnTo>
                    <a:pt x="23739" y="42791"/>
                  </a:lnTo>
                  <a:lnTo>
                    <a:pt x="23890" y="43283"/>
                  </a:lnTo>
                  <a:lnTo>
                    <a:pt x="23890" y="43283"/>
                  </a:lnTo>
                  <a:lnTo>
                    <a:pt x="23985" y="43604"/>
                  </a:lnTo>
                  <a:lnTo>
                    <a:pt x="24098" y="43925"/>
                  </a:lnTo>
                  <a:lnTo>
                    <a:pt x="24325" y="44549"/>
                  </a:lnTo>
                  <a:lnTo>
                    <a:pt x="24552" y="45173"/>
                  </a:lnTo>
                  <a:lnTo>
                    <a:pt x="24665" y="45494"/>
                  </a:lnTo>
                  <a:lnTo>
                    <a:pt x="24760" y="45815"/>
                  </a:lnTo>
                  <a:lnTo>
                    <a:pt x="24760" y="45815"/>
                  </a:lnTo>
                  <a:lnTo>
                    <a:pt x="24835" y="46099"/>
                  </a:lnTo>
                  <a:lnTo>
                    <a:pt x="24892" y="46382"/>
                  </a:lnTo>
                  <a:lnTo>
                    <a:pt x="24930" y="46666"/>
                  </a:lnTo>
                  <a:lnTo>
                    <a:pt x="24949" y="46949"/>
                  </a:lnTo>
                  <a:lnTo>
                    <a:pt x="24949" y="46949"/>
                  </a:lnTo>
                  <a:lnTo>
                    <a:pt x="24968" y="47195"/>
                  </a:lnTo>
                  <a:lnTo>
                    <a:pt x="24968" y="47327"/>
                  </a:lnTo>
                  <a:lnTo>
                    <a:pt x="24930" y="47460"/>
                  </a:lnTo>
                  <a:lnTo>
                    <a:pt x="24892" y="47573"/>
                  </a:lnTo>
                  <a:lnTo>
                    <a:pt x="24835" y="47649"/>
                  </a:lnTo>
                  <a:lnTo>
                    <a:pt x="24779" y="47686"/>
                  </a:lnTo>
                  <a:lnTo>
                    <a:pt x="24741" y="47724"/>
                  </a:lnTo>
                  <a:lnTo>
                    <a:pt x="24684" y="47724"/>
                  </a:lnTo>
                  <a:lnTo>
                    <a:pt x="24609" y="47743"/>
                  </a:lnTo>
                  <a:lnTo>
                    <a:pt x="24609" y="47743"/>
                  </a:lnTo>
                  <a:lnTo>
                    <a:pt x="24552" y="47724"/>
                  </a:lnTo>
                  <a:lnTo>
                    <a:pt x="24552" y="47724"/>
                  </a:lnTo>
                  <a:close/>
                  <a:moveTo>
                    <a:pt x="16444" y="44360"/>
                  </a:moveTo>
                  <a:lnTo>
                    <a:pt x="16444" y="44360"/>
                  </a:lnTo>
                  <a:lnTo>
                    <a:pt x="16500" y="44624"/>
                  </a:lnTo>
                  <a:lnTo>
                    <a:pt x="16500" y="44889"/>
                  </a:lnTo>
                  <a:lnTo>
                    <a:pt x="16481" y="45154"/>
                  </a:lnTo>
                  <a:lnTo>
                    <a:pt x="16406" y="45418"/>
                  </a:lnTo>
                  <a:lnTo>
                    <a:pt x="16406" y="45418"/>
                  </a:lnTo>
                  <a:lnTo>
                    <a:pt x="16349" y="45588"/>
                  </a:lnTo>
                  <a:lnTo>
                    <a:pt x="16274" y="45759"/>
                  </a:lnTo>
                  <a:lnTo>
                    <a:pt x="16179" y="45910"/>
                  </a:lnTo>
                  <a:lnTo>
                    <a:pt x="16085" y="46061"/>
                  </a:lnTo>
                  <a:lnTo>
                    <a:pt x="15990" y="46212"/>
                  </a:lnTo>
                  <a:lnTo>
                    <a:pt x="15858" y="46363"/>
                  </a:lnTo>
                  <a:lnTo>
                    <a:pt x="15744" y="46496"/>
                  </a:lnTo>
                  <a:lnTo>
                    <a:pt x="15593" y="46609"/>
                  </a:lnTo>
                  <a:lnTo>
                    <a:pt x="15593" y="46609"/>
                  </a:lnTo>
                  <a:lnTo>
                    <a:pt x="15385" y="46779"/>
                  </a:lnTo>
                  <a:lnTo>
                    <a:pt x="15158" y="46949"/>
                  </a:lnTo>
                  <a:lnTo>
                    <a:pt x="15045" y="47006"/>
                  </a:lnTo>
                  <a:lnTo>
                    <a:pt x="14932" y="47063"/>
                  </a:lnTo>
                  <a:lnTo>
                    <a:pt x="14799" y="47100"/>
                  </a:lnTo>
                  <a:lnTo>
                    <a:pt x="14667" y="47100"/>
                  </a:lnTo>
                  <a:lnTo>
                    <a:pt x="14667" y="47100"/>
                  </a:lnTo>
                  <a:lnTo>
                    <a:pt x="14554" y="47063"/>
                  </a:lnTo>
                  <a:lnTo>
                    <a:pt x="14459" y="47006"/>
                  </a:lnTo>
                  <a:lnTo>
                    <a:pt x="14251" y="46874"/>
                  </a:lnTo>
                  <a:lnTo>
                    <a:pt x="14081" y="46722"/>
                  </a:lnTo>
                  <a:lnTo>
                    <a:pt x="13911" y="46571"/>
                  </a:lnTo>
                  <a:lnTo>
                    <a:pt x="13911" y="46571"/>
                  </a:lnTo>
                  <a:lnTo>
                    <a:pt x="13760" y="46420"/>
                  </a:lnTo>
                  <a:lnTo>
                    <a:pt x="13627" y="46250"/>
                  </a:lnTo>
                  <a:lnTo>
                    <a:pt x="13514" y="46042"/>
                  </a:lnTo>
                  <a:lnTo>
                    <a:pt x="13420" y="45834"/>
                  </a:lnTo>
                  <a:lnTo>
                    <a:pt x="13401" y="45740"/>
                  </a:lnTo>
                  <a:lnTo>
                    <a:pt x="13382" y="45626"/>
                  </a:lnTo>
                  <a:lnTo>
                    <a:pt x="13382" y="45532"/>
                  </a:lnTo>
                  <a:lnTo>
                    <a:pt x="13401" y="45418"/>
                  </a:lnTo>
                  <a:lnTo>
                    <a:pt x="13438" y="45324"/>
                  </a:lnTo>
                  <a:lnTo>
                    <a:pt x="13476" y="45229"/>
                  </a:lnTo>
                  <a:lnTo>
                    <a:pt x="13533" y="45135"/>
                  </a:lnTo>
                  <a:lnTo>
                    <a:pt x="13627" y="45059"/>
                  </a:lnTo>
                  <a:lnTo>
                    <a:pt x="13627" y="45059"/>
                  </a:lnTo>
                  <a:lnTo>
                    <a:pt x="14043" y="44757"/>
                  </a:lnTo>
                  <a:lnTo>
                    <a:pt x="14478" y="44492"/>
                  </a:lnTo>
                  <a:lnTo>
                    <a:pt x="14932" y="44246"/>
                  </a:lnTo>
                  <a:lnTo>
                    <a:pt x="15404" y="44057"/>
                  </a:lnTo>
                  <a:lnTo>
                    <a:pt x="15404" y="44057"/>
                  </a:lnTo>
                  <a:lnTo>
                    <a:pt x="15593" y="44001"/>
                  </a:lnTo>
                  <a:lnTo>
                    <a:pt x="15782" y="43944"/>
                  </a:lnTo>
                  <a:lnTo>
                    <a:pt x="15782" y="43944"/>
                  </a:lnTo>
                  <a:lnTo>
                    <a:pt x="15801" y="43944"/>
                  </a:lnTo>
                  <a:lnTo>
                    <a:pt x="15820" y="43963"/>
                  </a:lnTo>
                  <a:lnTo>
                    <a:pt x="15820" y="43963"/>
                  </a:lnTo>
                  <a:lnTo>
                    <a:pt x="15933" y="43944"/>
                  </a:lnTo>
                  <a:lnTo>
                    <a:pt x="16047" y="43963"/>
                  </a:lnTo>
                  <a:lnTo>
                    <a:pt x="16141" y="43982"/>
                  </a:lnTo>
                  <a:lnTo>
                    <a:pt x="16217" y="44020"/>
                  </a:lnTo>
                  <a:lnTo>
                    <a:pt x="16311" y="44076"/>
                  </a:lnTo>
                  <a:lnTo>
                    <a:pt x="16368" y="44152"/>
                  </a:lnTo>
                  <a:lnTo>
                    <a:pt x="16406" y="44246"/>
                  </a:lnTo>
                  <a:lnTo>
                    <a:pt x="16444" y="44360"/>
                  </a:lnTo>
                  <a:lnTo>
                    <a:pt x="16444" y="44360"/>
                  </a:lnTo>
                  <a:close/>
                  <a:moveTo>
                    <a:pt x="2665" y="62580"/>
                  </a:moveTo>
                  <a:lnTo>
                    <a:pt x="2665" y="62580"/>
                  </a:lnTo>
                  <a:lnTo>
                    <a:pt x="2760" y="62693"/>
                  </a:lnTo>
                  <a:lnTo>
                    <a:pt x="2816" y="62826"/>
                  </a:lnTo>
                  <a:lnTo>
                    <a:pt x="2835" y="62901"/>
                  </a:lnTo>
                  <a:lnTo>
                    <a:pt x="2854" y="62977"/>
                  </a:lnTo>
                  <a:lnTo>
                    <a:pt x="2854" y="63052"/>
                  </a:lnTo>
                  <a:lnTo>
                    <a:pt x="2835" y="63128"/>
                  </a:lnTo>
                  <a:lnTo>
                    <a:pt x="2835" y="63128"/>
                  </a:lnTo>
                  <a:lnTo>
                    <a:pt x="2703" y="63468"/>
                  </a:lnTo>
                  <a:lnTo>
                    <a:pt x="2571" y="63790"/>
                  </a:lnTo>
                  <a:lnTo>
                    <a:pt x="2571" y="63790"/>
                  </a:lnTo>
                  <a:lnTo>
                    <a:pt x="2514" y="63903"/>
                  </a:lnTo>
                  <a:lnTo>
                    <a:pt x="2438" y="64016"/>
                  </a:lnTo>
                  <a:lnTo>
                    <a:pt x="2401" y="64054"/>
                  </a:lnTo>
                  <a:lnTo>
                    <a:pt x="2344" y="64092"/>
                  </a:lnTo>
                  <a:lnTo>
                    <a:pt x="2287" y="64111"/>
                  </a:lnTo>
                  <a:lnTo>
                    <a:pt x="2230" y="64111"/>
                  </a:lnTo>
                  <a:lnTo>
                    <a:pt x="2230" y="64111"/>
                  </a:lnTo>
                  <a:lnTo>
                    <a:pt x="2079" y="64073"/>
                  </a:lnTo>
                  <a:lnTo>
                    <a:pt x="1947" y="64035"/>
                  </a:lnTo>
                  <a:lnTo>
                    <a:pt x="1815" y="63998"/>
                  </a:lnTo>
                  <a:lnTo>
                    <a:pt x="1682" y="63960"/>
                  </a:lnTo>
                  <a:lnTo>
                    <a:pt x="1682" y="63960"/>
                  </a:lnTo>
                  <a:lnTo>
                    <a:pt x="1512" y="63922"/>
                  </a:lnTo>
                  <a:lnTo>
                    <a:pt x="1323" y="63903"/>
                  </a:lnTo>
                  <a:lnTo>
                    <a:pt x="983" y="63903"/>
                  </a:lnTo>
                  <a:lnTo>
                    <a:pt x="983" y="63903"/>
                  </a:lnTo>
                  <a:lnTo>
                    <a:pt x="870" y="63922"/>
                  </a:lnTo>
                  <a:lnTo>
                    <a:pt x="870" y="63922"/>
                  </a:lnTo>
                  <a:lnTo>
                    <a:pt x="529" y="63941"/>
                  </a:lnTo>
                  <a:lnTo>
                    <a:pt x="208" y="63998"/>
                  </a:lnTo>
                  <a:lnTo>
                    <a:pt x="208" y="63998"/>
                  </a:lnTo>
                  <a:lnTo>
                    <a:pt x="38" y="64035"/>
                  </a:lnTo>
                  <a:lnTo>
                    <a:pt x="38" y="64035"/>
                  </a:lnTo>
                  <a:lnTo>
                    <a:pt x="19" y="64035"/>
                  </a:lnTo>
                  <a:lnTo>
                    <a:pt x="0" y="64016"/>
                  </a:lnTo>
                  <a:lnTo>
                    <a:pt x="0" y="64016"/>
                  </a:lnTo>
                  <a:lnTo>
                    <a:pt x="0" y="63998"/>
                  </a:lnTo>
                  <a:lnTo>
                    <a:pt x="19" y="63979"/>
                  </a:lnTo>
                  <a:lnTo>
                    <a:pt x="95" y="63960"/>
                  </a:lnTo>
                  <a:lnTo>
                    <a:pt x="359" y="63903"/>
                  </a:lnTo>
                  <a:lnTo>
                    <a:pt x="870" y="63846"/>
                  </a:lnTo>
                  <a:lnTo>
                    <a:pt x="870" y="61238"/>
                  </a:lnTo>
                  <a:lnTo>
                    <a:pt x="870" y="61238"/>
                  </a:lnTo>
                  <a:lnTo>
                    <a:pt x="624" y="61219"/>
                  </a:lnTo>
                  <a:lnTo>
                    <a:pt x="397" y="61200"/>
                  </a:lnTo>
                  <a:lnTo>
                    <a:pt x="397" y="61200"/>
                  </a:lnTo>
                  <a:lnTo>
                    <a:pt x="359" y="61181"/>
                  </a:lnTo>
                  <a:lnTo>
                    <a:pt x="359" y="61162"/>
                  </a:lnTo>
                  <a:lnTo>
                    <a:pt x="359" y="61125"/>
                  </a:lnTo>
                  <a:lnTo>
                    <a:pt x="397" y="61125"/>
                  </a:lnTo>
                  <a:lnTo>
                    <a:pt x="397" y="61125"/>
                  </a:lnTo>
                  <a:lnTo>
                    <a:pt x="492" y="61125"/>
                  </a:lnTo>
                  <a:lnTo>
                    <a:pt x="492" y="61125"/>
                  </a:lnTo>
                  <a:lnTo>
                    <a:pt x="870" y="61162"/>
                  </a:lnTo>
                  <a:lnTo>
                    <a:pt x="870" y="61162"/>
                  </a:lnTo>
                  <a:lnTo>
                    <a:pt x="1059" y="61162"/>
                  </a:lnTo>
                  <a:lnTo>
                    <a:pt x="1229" y="61200"/>
                  </a:lnTo>
                  <a:lnTo>
                    <a:pt x="1418" y="61257"/>
                  </a:lnTo>
                  <a:lnTo>
                    <a:pt x="1569" y="61351"/>
                  </a:lnTo>
                  <a:lnTo>
                    <a:pt x="1569" y="61351"/>
                  </a:lnTo>
                  <a:lnTo>
                    <a:pt x="1645" y="61389"/>
                  </a:lnTo>
                  <a:lnTo>
                    <a:pt x="1682" y="61446"/>
                  </a:lnTo>
                  <a:lnTo>
                    <a:pt x="1796" y="61578"/>
                  </a:lnTo>
                  <a:lnTo>
                    <a:pt x="1796" y="61578"/>
                  </a:lnTo>
                  <a:lnTo>
                    <a:pt x="2079" y="61881"/>
                  </a:lnTo>
                  <a:lnTo>
                    <a:pt x="2363" y="62183"/>
                  </a:lnTo>
                  <a:lnTo>
                    <a:pt x="2363" y="62183"/>
                  </a:lnTo>
                  <a:lnTo>
                    <a:pt x="2533" y="62372"/>
                  </a:lnTo>
                  <a:lnTo>
                    <a:pt x="2665" y="62580"/>
                  </a:lnTo>
                  <a:lnTo>
                    <a:pt x="2665" y="62580"/>
                  </a:lnTo>
                  <a:close/>
                  <a:moveTo>
                    <a:pt x="15253" y="64508"/>
                  </a:moveTo>
                  <a:lnTo>
                    <a:pt x="15253" y="64508"/>
                  </a:lnTo>
                  <a:lnTo>
                    <a:pt x="15102" y="64451"/>
                  </a:lnTo>
                  <a:lnTo>
                    <a:pt x="14932" y="64413"/>
                  </a:lnTo>
                  <a:lnTo>
                    <a:pt x="14932" y="64413"/>
                  </a:lnTo>
                  <a:lnTo>
                    <a:pt x="14818" y="64376"/>
                  </a:lnTo>
                  <a:lnTo>
                    <a:pt x="14762" y="64357"/>
                  </a:lnTo>
                  <a:lnTo>
                    <a:pt x="14705" y="64319"/>
                  </a:lnTo>
                  <a:lnTo>
                    <a:pt x="14705" y="64319"/>
                  </a:lnTo>
                  <a:lnTo>
                    <a:pt x="14629" y="64205"/>
                  </a:lnTo>
                  <a:lnTo>
                    <a:pt x="14573" y="64092"/>
                  </a:lnTo>
                  <a:lnTo>
                    <a:pt x="14497" y="63865"/>
                  </a:lnTo>
                  <a:lnTo>
                    <a:pt x="14440" y="63620"/>
                  </a:lnTo>
                  <a:lnTo>
                    <a:pt x="14384" y="63393"/>
                  </a:lnTo>
                  <a:lnTo>
                    <a:pt x="14384" y="63393"/>
                  </a:lnTo>
                  <a:lnTo>
                    <a:pt x="14327" y="63090"/>
                  </a:lnTo>
                  <a:lnTo>
                    <a:pt x="14270" y="62769"/>
                  </a:lnTo>
                  <a:lnTo>
                    <a:pt x="14270" y="62599"/>
                  </a:lnTo>
                  <a:lnTo>
                    <a:pt x="14289" y="62448"/>
                  </a:lnTo>
                  <a:lnTo>
                    <a:pt x="14346" y="62296"/>
                  </a:lnTo>
                  <a:lnTo>
                    <a:pt x="14384" y="62240"/>
                  </a:lnTo>
                  <a:lnTo>
                    <a:pt x="14421" y="62183"/>
                  </a:lnTo>
                  <a:lnTo>
                    <a:pt x="14421" y="62183"/>
                  </a:lnTo>
                  <a:lnTo>
                    <a:pt x="14629" y="62013"/>
                  </a:lnTo>
                  <a:lnTo>
                    <a:pt x="14837" y="61843"/>
                  </a:lnTo>
                  <a:lnTo>
                    <a:pt x="15310" y="61559"/>
                  </a:lnTo>
                  <a:lnTo>
                    <a:pt x="15310" y="61559"/>
                  </a:lnTo>
                  <a:lnTo>
                    <a:pt x="15839" y="61276"/>
                  </a:lnTo>
                  <a:lnTo>
                    <a:pt x="16103" y="61162"/>
                  </a:lnTo>
                  <a:lnTo>
                    <a:pt x="16236" y="61106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425" y="61314"/>
                  </a:lnTo>
                  <a:lnTo>
                    <a:pt x="16425" y="61314"/>
                  </a:lnTo>
                  <a:lnTo>
                    <a:pt x="16330" y="61692"/>
                  </a:lnTo>
                  <a:lnTo>
                    <a:pt x="16236" y="62089"/>
                  </a:lnTo>
                  <a:lnTo>
                    <a:pt x="16122" y="62467"/>
                  </a:lnTo>
                  <a:lnTo>
                    <a:pt x="16028" y="62863"/>
                  </a:lnTo>
                  <a:lnTo>
                    <a:pt x="16028" y="62863"/>
                  </a:lnTo>
                  <a:lnTo>
                    <a:pt x="15990" y="63109"/>
                  </a:lnTo>
                  <a:lnTo>
                    <a:pt x="15971" y="63374"/>
                  </a:lnTo>
                  <a:lnTo>
                    <a:pt x="15952" y="63638"/>
                  </a:lnTo>
                  <a:lnTo>
                    <a:pt x="15914" y="63771"/>
                  </a:lnTo>
                  <a:lnTo>
                    <a:pt x="15877" y="63903"/>
                  </a:lnTo>
                  <a:lnTo>
                    <a:pt x="15877" y="63903"/>
                  </a:lnTo>
                  <a:lnTo>
                    <a:pt x="15801" y="64111"/>
                  </a:lnTo>
                  <a:lnTo>
                    <a:pt x="15763" y="64205"/>
                  </a:lnTo>
                  <a:lnTo>
                    <a:pt x="15707" y="64300"/>
                  </a:lnTo>
                  <a:lnTo>
                    <a:pt x="15631" y="64394"/>
                  </a:lnTo>
                  <a:lnTo>
                    <a:pt x="15555" y="64451"/>
                  </a:lnTo>
                  <a:lnTo>
                    <a:pt x="15461" y="64508"/>
                  </a:lnTo>
                  <a:lnTo>
                    <a:pt x="15347" y="64527"/>
                  </a:lnTo>
                  <a:lnTo>
                    <a:pt x="15347" y="64527"/>
                  </a:lnTo>
                  <a:lnTo>
                    <a:pt x="15253" y="64508"/>
                  </a:lnTo>
                  <a:lnTo>
                    <a:pt x="15253" y="645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2"/>
          <p:cNvSpPr/>
          <p:nvPr/>
        </p:nvSpPr>
        <p:spPr>
          <a:xfrm>
            <a:off x="-598520" y="-684996"/>
            <a:ext cx="1967771" cy="1922789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22"/>
          <p:cNvGrpSpPr/>
          <p:nvPr/>
        </p:nvGrpSpPr>
        <p:grpSpPr>
          <a:xfrm flipH="1">
            <a:off x="-78280" y="4472840"/>
            <a:ext cx="9435936" cy="1420372"/>
            <a:chOff x="238125" y="2319875"/>
            <a:chExt cx="7143025" cy="1075225"/>
          </a:xfrm>
        </p:grpSpPr>
        <p:sp>
          <p:nvSpPr>
            <p:cNvPr id="555" name="Google Shape;555;p22"/>
            <p:cNvSpPr/>
            <p:nvPr/>
          </p:nvSpPr>
          <p:spPr>
            <a:xfrm>
              <a:off x="2491750" y="2591575"/>
              <a:ext cx="49425" cy="56700"/>
            </a:xfrm>
            <a:custGeom>
              <a:avLst/>
              <a:gdLst/>
              <a:ahLst/>
              <a:cxnLst/>
              <a:rect l="l" t="t" r="r" b="b"/>
              <a:pathLst>
                <a:path w="1977" h="2268" extrusionOk="0">
                  <a:moveTo>
                    <a:pt x="959" y="0"/>
                  </a:moveTo>
                  <a:lnTo>
                    <a:pt x="901" y="59"/>
                  </a:lnTo>
                  <a:lnTo>
                    <a:pt x="843" y="59"/>
                  </a:lnTo>
                  <a:lnTo>
                    <a:pt x="756" y="117"/>
                  </a:lnTo>
                  <a:lnTo>
                    <a:pt x="610" y="233"/>
                  </a:lnTo>
                  <a:lnTo>
                    <a:pt x="349" y="524"/>
                  </a:lnTo>
                  <a:lnTo>
                    <a:pt x="203" y="727"/>
                  </a:lnTo>
                  <a:lnTo>
                    <a:pt x="58" y="959"/>
                  </a:lnTo>
                  <a:lnTo>
                    <a:pt x="0" y="1192"/>
                  </a:lnTo>
                  <a:lnTo>
                    <a:pt x="0" y="1454"/>
                  </a:lnTo>
                  <a:lnTo>
                    <a:pt x="29" y="1686"/>
                  </a:lnTo>
                  <a:lnTo>
                    <a:pt x="87" y="1773"/>
                  </a:lnTo>
                  <a:lnTo>
                    <a:pt x="145" y="1889"/>
                  </a:lnTo>
                  <a:lnTo>
                    <a:pt x="233" y="1977"/>
                  </a:lnTo>
                  <a:lnTo>
                    <a:pt x="320" y="2064"/>
                  </a:lnTo>
                  <a:lnTo>
                    <a:pt x="436" y="2151"/>
                  </a:lnTo>
                  <a:lnTo>
                    <a:pt x="581" y="2209"/>
                  </a:lnTo>
                  <a:lnTo>
                    <a:pt x="843" y="2267"/>
                  </a:lnTo>
                  <a:lnTo>
                    <a:pt x="1075" y="2267"/>
                  </a:lnTo>
                  <a:lnTo>
                    <a:pt x="1279" y="2180"/>
                  </a:lnTo>
                  <a:lnTo>
                    <a:pt x="1453" y="2093"/>
                  </a:lnTo>
                  <a:lnTo>
                    <a:pt x="1627" y="1918"/>
                  </a:lnTo>
                  <a:lnTo>
                    <a:pt x="1744" y="1744"/>
                  </a:lnTo>
                  <a:lnTo>
                    <a:pt x="1860" y="1541"/>
                  </a:lnTo>
                  <a:lnTo>
                    <a:pt x="1918" y="1337"/>
                  </a:lnTo>
                  <a:lnTo>
                    <a:pt x="1976" y="1105"/>
                  </a:lnTo>
                  <a:lnTo>
                    <a:pt x="1976" y="872"/>
                  </a:lnTo>
                  <a:lnTo>
                    <a:pt x="1947" y="669"/>
                  </a:lnTo>
                  <a:lnTo>
                    <a:pt x="1889" y="495"/>
                  </a:lnTo>
                  <a:lnTo>
                    <a:pt x="1802" y="320"/>
                  </a:lnTo>
                  <a:lnTo>
                    <a:pt x="1657" y="204"/>
                  </a:lnTo>
                  <a:lnTo>
                    <a:pt x="1511" y="146"/>
                  </a:lnTo>
                  <a:lnTo>
                    <a:pt x="1308" y="117"/>
                  </a:lnTo>
                  <a:lnTo>
                    <a:pt x="1250" y="88"/>
                  </a:lnTo>
                  <a:lnTo>
                    <a:pt x="1221" y="30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2611625" y="2458625"/>
              <a:ext cx="157675" cy="189650"/>
            </a:xfrm>
            <a:custGeom>
              <a:avLst/>
              <a:gdLst/>
              <a:ahLst/>
              <a:cxnLst/>
              <a:rect l="l" t="t" r="r" b="b"/>
              <a:pathLst>
                <a:path w="6307" h="7586" extrusionOk="0">
                  <a:moveTo>
                    <a:pt x="4098" y="0"/>
                  </a:moveTo>
                  <a:lnTo>
                    <a:pt x="3778" y="30"/>
                  </a:lnTo>
                  <a:lnTo>
                    <a:pt x="3458" y="117"/>
                  </a:lnTo>
                  <a:lnTo>
                    <a:pt x="3139" y="262"/>
                  </a:lnTo>
                  <a:lnTo>
                    <a:pt x="2848" y="436"/>
                  </a:lnTo>
                  <a:lnTo>
                    <a:pt x="2557" y="611"/>
                  </a:lnTo>
                  <a:lnTo>
                    <a:pt x="2092" y="930"/>
                  </a:lnTo>
                  <a:lnTo>
                    <a:pt x="1656" y="1279"/>
                  </a:lnTo>
                  <a:lnTo>
                    <a:pt x="1453" y="1483"/>
                  </a:lnTo>
                  <a:lnTo>
                    <a:pt x="1279" y="1686"/>
                  </a:lnTo>
                  <a:lnTo>
                    <a:pt x="1104" y="1918"/>
                  </a:lnTo>
                  <a:lnTo>
                    <a:pt x="988" y="2151"/>
                  </a:lnTo>
                  <a:lnTo>
                    <a:pt x="785" y="2296"/>
                  </a:lnTo>
                  <a:lnTo>
                    <a:pt x="639" y="2471"/>
                  </a:lnTo>
                  <a:lnTo>
                    <a:pt x="494" y="2645"/>
                  </a:lnTo>
                  <a:lnTo>
                    <a:pt x="378" y="2819"/>
                  </a:lnTo>
                  <a:lnTo>
                    <a:pt x="291" y="3023"/>
                  </a:lnTo>
                  <a:lnTo>
                    <a:pt x="233" y="3197"/>
                  </a:lnTo>
                  <a:lnTo>
                    <a:pt x="116" y="3633"/>
                  </a:lnTo>
                  <a:lnTo>
                    <a:pt x="87" y="4069"/>
                  </a:lnTo>
                  <a:lnTo>
                    <a:pt x="58" y="4505"/>
                  </a:lnTo>
                  <a:lnTo>
                    <a:pt x="58" y="5377"/>
                  </a:lnTo>
                  <a:lnTo>
                    <a:pt x="0" y="5609"/>
                  </a:lnTo>
                  <a:lnTo>
                    <a:pt x="0" y="5813"/>
                  </a:lnTo>
                  <a:lnTo>
                    <a:pt x="0" y="6016"/>
                  </a:lnTo>
                  <a:lnTo>
                    <a:pt x="58" y="6219"/>
                  </a:lnTo>
                  <a:lnTo>
                    <a:pt x="116" y="6423"/>
                  </a:lnTo>
                  <a:lnTo>
                    <a:pt x="233" y="6597"/>
                  </a:lnTo>
                  <a:lnTo>
                    <a:pt x="349" y="6772"/>
                  </a:lnTo>
                  <a:lnTo>
                    <a:pt x="465" y="6917"/>
                  </a:lnTo>
                  <a:lnTo>
                    <a:pt x="610" y="7062"/>
                  </a:lnTo>
                  <a:lnTo>
                    <a:pt x="785" y="7178"/>
                  </a:lnTo>
                  <a:lnTo>
                    <a:pt x="988" y="7295"/>
                  </a:lnTo>
                  <a:lnTo>
                    <a:pt x="1162" y="7382"/>
                  </a:lnTo>
                  <a:lnTo>
                    <a:pt x="1366" y="7469"/>
                  </a:lnTo>
                  <a:lnTo>
                    <a:pt x="1598" y="7527"/>
                  </a:lnTo>
                  <a:lnTo>
                    <a:pt x="1802" y="7556"/>
                  </a:lnTo>
                  <a:lnTo>
                    <a:pt x="2034" y="7585"/>
                  </a:lnTo>
                  <a:lnTo>
                    <a:pt x="2180" y="7585"/>
                  </a:lnTo>
                  <a:lnTo>
                    <a:pt x="2325" y="7556"/>
                  </a:lnTo>
                  <a:lnTo>
                    <a:pt x="2615" y="7440"/>
                  </a:lnTo>
                  <a:lnTo>
                    <a:pt x="2906" y="7295"/>
                  </a:lnTo>
                  <a:lnTo>
                    <a:pt x="3168" y="7149"/>
                  </a:lnTo>
                  <a:lnTo>
                    <a:pt x="3545" y="6975"/>
                  </a:lnTo>
                  <a:lnTo>
                    <a:pt x="3923" y="6830"/>
                  </a:lnTo>
                  <a:lnTo>
                    <a:pt x="4301" y="6655"/>
                  </a:lnTo>
                  <a:lnTo>
                    <a:pt x="4679" y="6481"/>
                  </a:lnTo>
                  <a:lnTo>
                    <a:pt x="5027" y="6248"/>
                  </a:lnTo>
                  <a:lnTo>
                    <a:pt x="5347" y="6016"/>
                  </a:lnTo>
                  <a:lnTo>
                    <a:pt x="5492" y="5871"/>
                  </a:lnTo>
                  <a:lnTo>
                    <a:pt x="5609" y="5725"/>
                  </a:lnTo>
                  <a:lnTo>
                    <a:pt x="5725" y="5551"/>
                  </a:lnTo>
                  <a:lnTo>
                    <a:pt x="5812" y="5377"/>
                  </a:lnTo>
                  <a:lnTo>
                    <a:pt x="5928" y="5086"/>
                  </a:lnTo>
                  <a:lnTo>
                    <a:pt x="6045" y="4766"/>
                  </a:lnTo>
                  <a:lnTo>
                    <a:pt x="6132" y="4447"/>
                  </a:lnTo>
                  <a:lnTo>
                    <a:pt x="6219" y="4098"/>
                  </a:lnTo>
                  <a:lnTo>
                    <a:pt x="6277" y="3720"/>
                  </a:lnTo>
                  <a:lnTo>
                    <a:pt x="6306" y="3342"/>
                  </a:lnTo>
                  <a:lnTo>
                    <a:pt x="6306" y="2994"/>
                  </a:lnTo>
                  <a:lnTo>
                    <a:pt x="6306" y="2616"/>
                  </a:lnTo>
                  <a:lnTo>
                    <a:pt x="6277" y="2238"/>
                  </a:lnTo>
                  <a:lnTo>
                    <a:pt x="6190" y="1889"/>
                  </a:lnTo>
                  <a:lnTo>
                    <a:pt x="6103" y="1541"/>
                  </a:lnTo>
                  <a:lnTo>
                    <a:pt x="5986" y="1221"/>
                  </a:lnTo>
                  <a:lnTo>
                    <a:pt x="5812" y="930"/>
                  </a:lnTo>
                  <a:lnTo>
                    <a:pt x="5609" y="669"/>
                  </a:lnTo>
                  <a:lnTo>
                    <a:pt x="5376" y="436"/>
                  </a:lnTo>
                  <a:lnTo>
                    <a:pt x="5086" y="233"/>
                  </a:lnTo>
                  <a:lnTo>
                    <a:pt x="4911" y="146"/>
                  </a:lnTo>
                  <a:lnTo>
                    <a:pt x="4766" y="88"/>
                  </a:lnTo>
                  <a:lnTo>
                    <a:pt x="4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2358800" y="2529100"/>
              <a:ext cx="107525" cy="140950"/>
            </a:xfrm>
            <a:custGeom>
              <a:avLst/>
              <a:gdLst/>
              <a:ahLst/>
              <a:cxnLst/>
              <a:rect l="l" t="t" r="r" b="b"/>
              <a:pathLst>
                <a:path w="4301" h="5638" extrusionOk="0">
                  <a:moveTo>
                    <a:pt x="2877" y="0"/>
                  </a:moveTo>
                  <a:lnTo>
                    <a:pt x="2703" y="29"/>
                  </a:lnTo>
                  <a:lnTo>
                    <a:pt x="2499" y="88"/>
                  </a:lnTo>
                  <a:lnTo>
                    <a:pt x="2325" y="175"/>
                  </a:lnTo>
                  <a:lnTo>
                    <a:pt x="2151" y="291"/>
                  </a:lnTo>
                  <a:lnTo>
                    <a:pt x="2005" y="436"/>
                  </a:lnTo>
                  <a:lnTo>
                    <a:pt x="1773" y="669"/>
                  </a:lnTo>
                  <a:lnTo>
                    <a:pt x="1482" y="930"/>
                  </a:lnTo>
                  <a:lnTo>
                    <a:pt x="1337" y="1076"/>
                  </a:lnTo>
                  <a:lnTo>
                    <a:pt x="1250" y="1221"/>
                  </a:lnTo>
                  <a:lnTo>
                    <a:pt x="1192" y="1366"/>
                  </a:lnTo>
                  <a:lnTo>
                    <a:pt x="1221" y="1424"/>
                  </a:lnTo>
                  <a:lnTo>
                    <a:pt x="1250" y="1482"/>
                  </a:lnTo>
                  <a:lnTo>
                    <a:pt x="785" y="2122"/>
                  </a:lnTo>
                  <a:lnTo>
                    <a:pt x="552" y="2441"/>
                  </a:lnTo>
                  <a:lnTo>
                    <a:pt x="349" y="2790"/>
                  </a:lnTo>
                  <a:lnTo>
                    <a:pt x="174" y="3139"/>
                  </a:lnTo>
                  <a:lnTo>
                    <a:pt x="58" y="3517"/>
                  </a:lnTo>
                  <a:lnTo>
                    <a:pt x="0" y="3894"/>
                  </a:lnTo>
                  <a:lnTo>
                    <a:pt x="0" y="4098"/>
                  </a:lnTo>
                  <a:lnTo>
                    <a:pt x="29" y="4272"/>
                  </a:lnTo>
                  <a:lnTo>
                    <a:pt x="87" y="4534"/>
                  </a:lnTo>
                  <a:lnTo>
                    <a:pt x="203" y="4795"/>
                  </a:lnTo>
                  <a:lnTo>
                    <a:pt x="349" y="5028"/>
                  </a:lnTo>
                  <a:lnTo>
                    <a:pt x="552" y="5231"/>
                  </a:lnTo>
                  <a:lnTo>
                    <a:pt x="756" y="5406"/>
                  </a:lnTo>
                  <a:lnTo>
                    <a:pt x="988" y="5551"/>
                  </a:lnTo>
                  <a:lnTo>
                    <a:pt x="1250" y="5638"/>
                  </a:lnTo>
                  <a:lnTo>
                    <a:pt x="2063" y="5638"/>
                  </a:lnTo>
                  <a:lnTo>
                    <a:pt x="2354" y="5580"/>
                  </a:lnTo>
                  <a:lnTo>
                    <a:pt x="2615" y="5522"/>
                  </a:lnTo>
                  <a:lnTo>
                    <a:pt x="2877" y="5435"/>
                  </a:lnTo>
                  <a:lnTo>
                    <a:pt x="3109" y="5318"/>
                  </a:lnTo>
                  <a:lnTo>
                    <a:pt x="3342" y="5173"/>
                  </a:lnTo>
                  <a:lnTo>
                    <a:pt x="3516" y="4970"/>
                  </a:lnTo>
                  <a:lnTo>
                    <a:pt x="3865" y="4098"/>
                  </a:lnTo>
                  <a:lnTo>
                    <a:pt x="4010" y="3662"/>
                  </a:lnTo>
                  <a:lnTo>
                    <a:pt x="4127" y="3197"/>
                  </a:lnTo>
                  <a:lnTo>
                    <a:pt x="4243" y="2761"/>
                  </a:lnTo>
                  <a:lnTo>
                    <a:pt x="4301" y="2296"/>
                  </a:lnTo>
                  <a:lnTo>
                    <a:pt x="4301" y="1831"/>
                  </a:lnTo>
                  <a:lnTo>
                    <a:pt x="4214" y="1366"/>
                  </a:lnTo>
                  <a:lnTo>
                    <a:pt x="4185" y="1163"/>
                  </a:lnTo>
                  <a:lnTo>
                    <a:pt x="4156" y="959"/>
                  </a:lnTo>
                  <a:lnTo>
                    <a:pt x="4068" y="785"/>
                  </a:lnTo>
                  <a:lnTo>
                    <a:pt x="3981" y="611"/>
                  </a:lnTo>
                  <a:lnTo>
                    <a:pt x="3836" y="465"/>
                  </a:lnTo>
                  <a:lnTo>
                    <a:pt x="3720" y="320"/>
                  </a:lnTo>
                  <a:lnTo>
                    <a:pt x="3574" y="204"/>
                  </a:lnTo>
                  <a:lnTo>
                    <a:pt x="3400" y="117"/>
                  </a:lnTo>
                  <a:lnTo>
                    <a:pt x="3226" y="58"/>
                  </a:lnTo>
                  <a:lnTo>
                    <a:pt x="3051" y="29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2770725" y="2372175"/>
              <a:ext cx="55225" cy="66125"/>
            </a:xfrm>
            <a:custGeom>
              <a:avLst/>
              <a:gdLst/>
              <a:ahLst/>
              <a:cxnLst/>
              <a:rect l="l" t="t" r="r" b="b"/>
              <a:pathLst>
                <a:path w="2209" h="2645" extrusionOk="0">
                  <a:moveTo>
                    <a:pt x="1308" y="0"/>
                  </a:moveTo>
                  <a:lnTo>
                    <a:pt x="1192" y="29"/>
                  </a:lnTo>
                  <a:lnTo>
                    <a:pt x="1105" y="117"/>
                  </a:lnTo>
                  <a:lnTo>
                    <a:pt x="988" y="175"/>
                  </a:lnTo>
                  <a:lnTo>
                    <a:pt x="814" y="262"/>
                  </a:lnTo>
                  <a:lnTo>
                    <a:pt x="640" y="349"/>
                  </a:lnTo>
                  <a:lnTo>
                    <a:pt x="465" y="465"/>
                  </a:lnTo>
                  <a:lnTo>
                    <a:pt x="349" y="611"/>
                  </a:lnTo>
                  <a:lnTo>
                    <a:pt x="233" y="756"/>
                  </a:lnTo>
                  <a:lnTo>
                    <a:pt x="146" y="930"/>
                  </a:lnTo>
                  <a:lnTo>
                    <a:pt x="58" y="1105"/>
                  </a:lnTo>
                  <a:lnTo>
                    <a:pt x="29" y="1279"/>
                  </a:lnTo>
                  <a:lnTo>
                    <a:pt x="0" y="1482"/>
                  </a:lnTo>
                  <a:lnTo>
                    <a:pt x="0" y="1657"/>
                  </a:lnTo>
                  <a:lnTo>
                    <a:pt x="29" y="1831"/>
                  </a:lnTo>
                  <a:lnTo>
                    <a:pt x="58" y="2005"/>
                  </a:lnTo>
                  <a:lnTo>
                    <a:pt x="146" y="2180"/>
                  </a:lnTo>
                  <a:lnTo>
                    <a:pt x="262" y="2325"/>
                  </a:lnTo>
                  <a:lnTo>
                    <a:pt x="407" y="2470"/>
                  </a:lnTo>
                  <a:lnTo>
                    <a:pt x="581" y="2587"/>
                  </a:lnTo>
                  <a:lnTo>
                    <a:pt x="756" y="2645"/>
                  </a:lnTo>
                  <a:lnTo>
                    <a:pt x="930" y="2645"/>
                  </a:lnTo>
                  <a:lnTo>
                    <a:pt x="1105" y="2616"/>
                  </a:lnTo>
                  <a:lnTo>
                    <a:pt x="1250" y="2558"/>
                  </a:lnTo>
                  <a:lnTo>
                    <a:pt x="1395" y="2500"/>
                  </a:lnTo>
                  <a:lnTo>
                    <a:pt x="1540" y="2412"/>
                  </a:lnTo>
                  <a:lnTo>
                    <a:pt x="1657" y="2296"/>
                  </a:lnTo>
                  <a:lnTo>
                    <a:pt x="1773" y="2151"/>
                  </a:lnTo>
                  <a:lnTo>
                    <a:pt x="1976" y="1860"/>
                  </a:lnTo>
                  <a:lnTo>
                    <a:pt x="2093" y="1541"/>
                  </a:lnTo>
                  <a:lnTo>
                    <a:pt x="2180" y="1221"/>
                  </a:lnTo>
                  <a:lnTo>
                    <a:pt x="2209" y="901"/>
                  </a:lnTo>
                  <a:lnTo>
                    <a:pt x="2209" y="785"/>
                  </a:lnTo>
                  <a:lnTo>
                    <a:pt x="2209" y="669"/>
                  </a:lnTo>
                  <a:lnTo>
                    <a:pt x="2122" y="465"/>
                  </a:lnTo>
                  <a:lnTo>
                    <a:pt x="2005" y="262"/>
                  </a:lnTo>
                  <a:lnTo>
                    <a:pt x="1831" y="117"/>
                  </a:lnTo>
                  <a:lnTo>
                    <a:pt x="1628" y="29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2840475" y="2461525"/>
              <a:ext cx="79200" cy="79225"/>
            </a:xfrm>
            <a:custGeom>
              <a:avLst/>
              <a:gdLst/>
              <a:ahLst/>
              <a:cxnLst/>
              <a:rect l="l" t="t" r="r" b="b"/>
              <a:pathLst>
                <a:path w="3168" h="3169" extrusionOk="0">
                  <a:moveTo>
                    <a:pt x="2005" y="1"/>
                  </a:moveTo>
                  <a:lnTo>
                    <a:pt x="1802" y="59"/>
                  </a:lnTo>
                  <a:lnTo>
                    <a:pt x="1598" y="117"/>
                  </a:lnTo>
                  <a:lnTo>
                    <a:pt x="1424" y="262"/>
                  </a:lnTo>
                  <a:lnTo>
                    <a:pt x="1221" y="437"/>
                  </a:lnTo>
                  <a:lnTo>
                    <a:pt x="959" y="466"/>
                  </a:lnTo>
                  <a:lnTo>
                    <a:pt x="756" y="553"/>
                  </a:lnTo>
                  <a:lnTo>
                    <a:pt x="552" y="669"/>
                  </a:lnTo>
                  <a:lnTo>
                    <a:pt x="378" y="843"/>
                  </a:lnTo>
                  <a:lnTo>
                    <a:pt x="233" y="1018"/>
                  </a:lnTo>
                  <a:lnTo>
                    <a:pt x="145" y="1221"/>
                  </a:lnTo>
                  <a:lnTo>
                    <a:pt x="58" y="1425"/>
                  </a:lnTo>
                  <a:lnTo>
                    <a:pt x="0" y="1657"/>
                  </a:lnTo>
                  <a:lnTo>
                    <a:pt x="0" y="1890"/>
                  </a:lnTo>
                  <a:lnTo>
                    <a:pt x="0" y="2122"/>
                  </a:lnTo>
                  <a:lnTo>
                    <a:pt x="58" y="2355"/>
                  </a:lnTo>
                  <a:lnTo>
                    <a:pt x="145" y="2558"/>
                  </a:lnTo>
                  <a:lnTo>
                    <a:pt x="262" y="2761"/>
                  </a:lnTo>
                  <a:lnTo>
                    <a:pt x="407" y="2907"/>
                  </a:lnTo>
                  <a:lnTo>
                    <a:pt x="610" y="3052"/>
                  </a:lnTo>
                  <a:lnTo>
                    <a:pt x="843" y="3139"/>
                  </a:lnTo>
                  <a:lnTo>
                    <a:pt x="1017" y="3168"/>
                  </a:lnTo>
                  <a:lnTo>
                    <a:pt x="1191" y="3168"/>
                  </a:lnTo>
                  <a:lnTo>
                    <a:pt x="1395" y="3139"/>
                  </a:lnTo>
                  <a:lnTo>
                    <a:pt x="1569" y="3110"/>
                  </a:lnTo>
                  <a:lnTo>
                    <a:pt x="1918" y="2994"/>
                  </a:lnTo>
                  <a:lnTo>
                    <a:pt x="2238" y="2791"/>
                  </a:lnTo>
                  <a:lnTo>
                    <a:pt x="2528" y="2558"/>
                  </a:lnTo>
                  <a:lnTo>
                    <a:pt x="2761" y="2296"/>
                  </a:lnTo>
                  <a:lnTo>
                    <a:pt x="2964" y="2006"/>
                  </a:lnTo>
                  <a:lnTo>
                    <a:pt x="3109" y="1686"/>
                  </a:lnTo>
                  <a:lnTo>
                    <a:pt x="3168" y="1454"/>
                  </a:lnTo>
                  <a:lnTo>
                    <a:pt x="3168" y="1250"/>
                  </a:lnTo>
                  <a:lnTo>
                    <a:pt x="3168" y="1018"/>
                  </a:lnTo>
                  <a:lnTo>
                    <a:pt x="3109" y="843"/>
                  </a:lnTo>
                  <a:lnTo>
                    <a:pt x="3022" y="640"/>
                  </a:lnTo>
                  <a:lnTo>
                    <a:pt x="2935" y="466"/>
                  </a:lnTo>
                  <a:lnTo>
                    <a:pt x="2819" y="320"/>
                  </a:lnTo>
                  <a:lnTo>
                    <a:pt x="2674" y="204"/>
                  </a:lnTo>
                  <a:lnTo>
                    <a:pt x="2528" y="117"/>
                  </a:lnTo>
                  <a:lnTo>
                    <a:pt x="2354" y="3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950500" y="2469525"/>
              <a:ext cx="82100" cy="118450"/>
            </a:xfrm>
            <a:custGeom>
              <a:avLst/>
              <a:gdLst/>
              <a:ahLst/>
              <a:cxnLst/>
              <a:rect l="l" t="t" r="r" b="b"/>
              <a:pathLst>
                <a:path w="3284" h="4738" extrusionOk="0">
                  <a:moveTo>
                    <a:pt x="2238" y="0"/>
                  </a:moveTo>
                  <a:lnTo>
                    <a:pt x="1976" y="59"/>
                  </a:lnTo>
                  <a:lnTo>
                    <a:pt x="1715" y="204"/>
                  </a:lnTo>
                  <a:lnTo>
                    <a:pt x="1424" y="378"/>
                  </a:lnTo>
                  <a:lnTo>
                    <a:pt x="1163" y="582"/>
                  </a:lnTo>
                  <a:lnTo>
                    <a:pt x="930" y="814"/>
                  </a:lnTo>
                  <a:lnTo>
                    <a:pt x="698" y="1047"/>
                  </a:lnTo>
                  <a:lnTo>
                    <a:pt x="523" y="1279"/>
                  </a:lnTo>
                  <a:lnTo>
                    <a:pt x="378" y="1512"/>
                  </a:lnTo>
                  <a:lnTo>
                    <a:pt x="262" y="1947"/>
                  </a:lnTo>
                  <a:lnTo>
                    <a:pt x="175" y="2383"/>
                  </a:lnTo>
                  <a:lnTo>
                    <a:pt x="0" y="3313"/>
                  </a:lnTo>
                  <a:lnTo>
                    <a:pt x="29" y="3517"/>
                  </a:lnTo>
                  <a:lnTo>
                    <a:pt x="58" y="3749"/>
                  </a:lnTo>
                  <a:lnTo>
                    <a:pt x="145" y="3982"/>
                  </a:lnTo>
                  <a:lnTo>
                    <a:pt x="262" y="4185"/>
                  </a:lnTo>
                  <a:lnTo>
                    <a:pt x="407" y="4388"/>
                  </a:lnTo>
                  <a:lnTo>
                    <a:pt x="581" y="4563"/>
                  </a:lnTo>
                  <a:lnTo>
                    <a:pt x="756" y="4679"/>
                  </a:lnTo>
                  <a:lnTo>
                    <a:pt x="988" y="4737"/>
                  </a:lnTo>
                  <a:lnTo>
                    <a:pt x="1192" y="4708"/>
                  </a:lnTo>
                  <a:lnTo>
                    <a:pt x="1366" y="4679"/>
                  </a:lnTo>
                  <a:lnTo>
                    <a:pt x="1540" y="4650"/>
                  </a:lnTo>
                  <a:lnTo>
                    <a:pt x="1715" y="4563"/>
                  </a:lnTo>
                  <a:lnTo>
                    <a:pt x="2005" y="4388"/>
                  </a:lnTo>
                  <a:lnTo>
                    <a:pt x="2296" y="4156"/>
                  </a:lnTo>
                  <a:lnTo>
                    <a:pt x="2528" y="3894"/>
                  </a:lnTo>
                  <a:lnTo>
                    <a:pt x="2732" y="3575"/>
                  </a:lnTo>
                  <a:lnTo>
                    <a:pt x="2848" y="3255"/>
                  </a:lnTo>
                  <a:lnTo>
                    <a:pt x="2935" y="2906"/>
                  </a:lnTo>
                  <a:lnTo>
                    <a:pt x="3051" y="2529"/>
                  </a:lnTo>
                  <a:lnTo>
                    <a:pt x="3168" y="2064"/>
                  </a:lnTo>
                  <a:lnTo>
                    <a:pt x="3255" y="1599"/>
                  </a:lnTo>
                  <a:lnTo>
                    <a:pt x="3284" y="1366"/>
                  </a:lnTo>
                  <a:lnTo>
                    <a:pt x="3284" y="1134"/>
                  </a:lnTo>
                  <a:lnTo>
                    <a:pt x="3284" y="930"/>
                  </a:lnTo>
                  <a:lnTo>
                    <a:pt x="3226" y="727"/>
                  </a:lnTo>
                  <a:lnTo>
                    <a:pt x="3168" y="523"/>
                  </a:lnTo>
                  <a:lnTo>
                    <a:pt x="3051" y="378"/>
                  </a:lnTo>
                  <a:lnTo>
                    <a:pt x="2906" y="233"/>
                  </a:lnTo>
                  <a:lnTo>
                    <a:pt x="2732" y="117"/>
                  </a:lnTo>
                  <a:lnTo>
                    <a:pt x="2499" y="59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096525" y="2562525"/>
              <a:ext cx="136600" cy="113350"/>
            </a:xfrm>
            <a:custGeom>
              <a:avLst/>
              <a:gdLst/>
              <a:ahLst/>
              <a:cxnLst/>
              <a:rect l="l" t="t" r="r" b="b"/>
              <a:pathLst>
                <a:path w="5464" h="4534" extrusionOk="0">
                  <a:moveTo>
                    <a:pt x="3923" y="0"/>
                  </a:moveTo>
                  <a:lnTo>
                    <a:pt x="3720" y="29"/>
                  </a:lnTo>
                  <a:lnTo>
                    <a:pt x="3546" y="87"/>
                  </a:lnTo>
                  <a:lnTo>
                    <a:pt x="3371" y="204"/>
                  </a:lnTo>
                  <a:lnTo>
                    <a:pt x="3110" y="174"/>
                  </a:lnTo>
                  <a:lnTo>
                    <a:pt x="2877" y="204"/>
                  </a:lnTo>
                  <a:lnTo>
                    <a:pt x="2616" y="291"/>
                  </a:lnTo>
                  <a:lnTo>
                    <a:pt x="2383" y="378"/>
                  </a:lnTo>
                  <a:lnTo>
                    <a:pt x="1918" y="668"/>
                  </a:lnTo>
                  <a:lnTo>
                    <a:pt x="1482" y="901"/>
                  </a:lnTo>
                  <a:lnTo>
                    <a:pt x="1105" y="1133"/>
                  </a:lnTo>
                  <a:lnTo>
                    <a:pt x="756" y="1424"/>
                  </a:lnTo>
                  <a:lnTo>
                    <a:pt x="581" y="1569"/>
                  </a:lnTo>
                  <a:lnTo>
                    <a:pt x="436" y="1744"/>
                  </a:lnTo>
                  <a:lnTo>
                    <a:pt x="291" y="1947"/>
                  </a:lnTo>
                  <a:lnTo>
                    <a:pt x="175" y="2121"/>
                  </a:lnTo>
                  <a:lnTo>
                    <a:pt x="87" y="2325"/>
                  </a:lnTo>
                  <a:lnTo>
                    <a:pt x="29" y="2528"/>
                  </a:lnTo>
                  <a:lnTo>
                    <a:pt x="0" y="2732"/>
                  </a:lnTo>
                  <a:lnTo>
                    <a:pt x="0" y="2906"/>
                  </a:lnTo>
                  <a:lnTo>
                    <a:pt x="58" y="3110"/>
                  </a:lnTo>
                  <a:lnTo>
                    <a:pt x="146" y="3284"/>
                  </a:lnTo>
                  <a:lnTo>
                    <a:pt x="291" y="3458"/>
                  </a:lnTo>
                  <a:lnTo>
                    <a:pt x="494" y="3633"/>
                  </a:lnTo>
                  <a:lnTo>
                    <a:pt x="727" y="3749"/>
                  </a:lnTo>
                  <a:lnTo>
                    <a:pt x="988" y="3836"/>
                  </a:lnTo>
                  <a:lnTo>
                    <a:pt x="1250" y="3894"/>
                  </a:lnTo>
                  <a:lnTo>
                    <a:pt x="1540" y="3952"/>
                  </a:lnTo>
                  <a:lnTo>
                    <a:pt x="2064" y="4039"/>
                  </a:lnTo>
                  <a:lnTo>
                    <a:pt x="2616" y="4127"/>
                  </a:lnTo>
                  <a:lnTo>
                    <a:pt x="2848" y="4214"/>
                  </a:lnTo>
                  <a:lnTo>
                    <a:pt x="3052" y="4359"/>
                  </a:lnTo>
                  <a:lnTo>
                    <a:pt x="3255" y="4446"/>
                  </a:lnTo>
                  <a:lnTo>
                    <a:pt x="3488" y="4533"/>
                  </a:lnTo>
                  <a:lnTo>
                    <a:pt x="3749" y="4504"/>
                  </a:lnTo>
                  <a:lnTo>
                    <a:pt x="3982" y="4446"/>
                  </a:lnTo>
                  <a:lnTo>
                    <a:pt x="4185" y="4330"/>
                  </a:lnTo>
                  <a:lnTo>
                    <a:pt x="4388" y="4185"/>
                  </a:lnTo>
                  <a:lnTo>
                    <a:pt x="4592" y="4039"/>
                  </a:lnTo>
                  <a:lnTo>
                    <a:pt x="4737" y="3836"/>
                  </a:lnTo>
                  <a:lnTo>
                    <a:pt x="4882" y="3633"/>
                  </a:lnTo>
                  <a:lnTo>
                    <a:pt x="5028" y="3400"/>
                  </a:lnTo>
                  <a:lnTo>
                    <a:pt x="5144" y="3168"/>
                  </a:lnTo>
                  <a:lnTo>
                    <a:pt x="5260" y="2906"/>
                  </a:lnTo>
                  <a:lnTo>
                    <a:pt x="5318" y="2645"/>
                  </a:lnTo>
                  <a:lnTo>
                    <a:pt x="5405" y="2412"/>
                  </a:lnTo>
                  <a:lnTo>
                    <a:pt x="5464" y="1918"/>
                  </a:lnTo>
                  <a:lnTo>
                    <a:pt x="5464" y="1686"/>
                  </a:lnTo>
                  <a:lnTo>
                    <a:pt x="5464" y="1453"/>
                  </a:lnTo>
                  <a:lnTo>
                    <a:pt x="5435" y="1279"/>
                  </a:lnTo>
                  <a:lnTo>
                    <a:pt x="5376" y="1104"/>
                  </a:lnTo>
                  <a:lnTo>
                    <a:pt x="5231" y="785"/>
                  </a:lnTo>
                  <a:lnTo>
                    <a:pt x="5115" y="610"/>
                  </a:lnTo>
                  <a:lnTo>
                    <a:pt x="4999" y="494"/>
                  </a:lnTo>
                  <a:lnTo>
                    <a:pt x="4882" y="349"/>
                  </a:lnTo>
                  <a:lnTo>
                    <a:pt x="4737" y="233"/>
                  </a:lnTo>
                  <a:lnTo>
                    <a:pt x="4592" y="145"/>
                  </a:lnTo>
                  <a:lnTo>
                    <a:pt x="4417" y="58"/>
                  </a:lnTo>
                  <a:lnTo>
                    <a:pt x="4272" y="29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6065425" y="2410675"/>
              <a:ext cx="157675" cy="199075"/>
            </a:xfrm>
            <a:custGeom>
              <a:avLst/>
              <a:gdLst/>
              <a:ahLst/>
              <a:cxnLst/>
              <a:rect l="l" t="t" r="r" b="b"/>
              <a:pathLst>
                <a:path w="6307" h="7963" extrusionOk="0">
                  <a:moveTo>
                    <a:pt x="4098" y="1"/>
                  </a:moveTo>
                  <a:lnTo>
                    <a:pt x="3779" y="30"/>
                  </a:lnTo>
                  <a:lnTo>
                    <a:pt x="3459" y="146"/>
                  </a:lnTo>
                  <a:lnTo>
                    <a:pt x="3139" y="291"/>
                  </a:lnTo>
                  <a:lnTo>
                    <a:pt x="2849" y="465"/>
                  </a:lnTo>
                  <a:lnTo>
                    <a:pt x="2558" y="640"/>
                  </a:lnTo>
                  <a:lnTo>
                    <a:pt x="2122" y="989"/>
                  </a:lnTo>
                  <a:lnTo>
                    <a:pt x="1657" y="1366"/>
                  </a:lnTo>
                  <a:lnTo>
                    <a:pt x="1454" y="1570"/>
                  </a:lnTo>
                  <a:lnTo>
                    <a:pt x="1279" y="1773"/>
                  </a:lnTo>
                  <a:lnTo>
                    <a:pt x="1134" y="2006"/>
                  </a:lnTo>
                  <a:lnTo>
                    <a:pt x="989" y="2267"/>
                  </a:lnTo>
                  <a:lnTo>
                    <a:pt x="814" y="2413"/>
                  </a:lnTo>
                  <a:lnTo>
                    <a:pt x="640" y="2587"/>
                  </a:lnTo>
                  <a:lnTo>
                    <a:pt x="495" y="2761"/>
                  </a:lnTo>
                  <a:lnTo>
                    <a:pt x="379" y="2965"/>
                  </a:lnTo>
                  <a:lnTo>
                    <a:pt x="291" y="3168"/>
                  </a:lnTo>
                  <a:lnTo>
                    <a:pt x="233" y="3371"/>
                  </a:lnTo>
                  <a:lnTo>
                    <a:pt x="117" y="3807"/>
                  </a:lnTo>
                  <a:lnTo>
                    <a:pt x="88" y="4272"/>
                  </a:lnTo>
                  <a:lnTo>
                    <a:pt x="59" y="4737"/>
                  </a:lnTo>
                  <a:lnTo>
                    <a:pt x="59" y="5638"/>
                  </a:lnTo>
                  <a:lnTo>
                    <a:pt x="1" y="5871"/>
                  </a:lnTo>
                  <a:lnTo>
                    <a:pt x="1" y="6103"/>
                  </a:lnTo>
                  <a:lnTo>
                    <a:pt x="30" y="6307"/>
                  </a:lnTo>
                  <a:lnTo>
                    <a:pt x="59" y="6539"/>
                  </a:lnTo>
                  <a:lnTo>
                    <a:pt x="146" y="6713"/>
                  </a:lnTo>
                  <a:lnTo>
                    <a:pt x="233" y="6917"/>
                  </a:lnTo>
                  <a:lnTo>
                    <a:pt x="349" y="7091"/>
                  </a:lnTo>
                  <a:lnTo>
                    <a:pt x="466" y="7266"/>
                  </a:lnTo>
                  <a:lnTo>
                    <a:pt x="640" y="7411"/>
                  </a:lnTo>
                  <a:lnTo>
                    <a:pt x="785" y="7527"/>
                  </a:lnTo>
                  <a:lnTo>
                    <a:pt x="989" y="7643"/>
                  </a:lnTo>
                  <a:lnTo>
                    <a:pt x="1163" y="7760"/>
                  </a:lnTo>
                  <a:lnTo>
                    <a:pt x="1367" y="7847"/>
                  </a:lnTo>
                  <a:lnTo>
                    <a:pt x="1599" y="7905"/>
                  </a:lnTo>
                  <a:lnTo>
                    <a:pt x="1802" y="7934"/>
                  </a:lnTo>
                  <a:lnTo>
                    <a:pt x="2035" y="7963"/>
                  </a:lnTo>
                  <a:lnTo>
                    <a:pt x="2180" y="7963"/>
                  </a:lnTo>
                  <a:lnTo>
                    <a:pt x="2355" y="7934"/>
                  </a:lnTo>
                  <a:lnTo>
                    <a:pt x="2500" y="7876"/>
                  </a:lnTo>
                  <a:lnTo>
                    <a:pt x="2645" y="7818"/>
                  </a:lnTo>
                  <a:lnTo>
                    <a:pt x="2907" y="7643"/>
                  </a:lnTo>
                  <a:lnTo>
                    <a:pt x="3197" y="7498"/>
                  </a:lnTo>
                  <a:lnTo>
                    <a:pt x="3546" y="7324"/>
                  </a:lnTo>
                  <a:lnTo>
                    <a:pt x="3924" y="7149"/>
                  </a:lnTo>
                  <a:lnTo>
                    <a:pt x="4331" y="6975"/>
                  </a:lnTo>
                  <a:lnTo>
                    <a:pt x="4709" y="6801"/>
                  </a:lnTo>
                  <a:lnTo>
                    <a:pt x="5057" y="6568"/>
                  </a:lnTo>
                  <a:lnTo>
                    <a:pt x="5348" y="6307"/>
                  </a:lnTo>
                  <a:lnTo>
                    <a:pt x="5493" y="6161"/>
                  </a:lnTo>
                  <a:lnTo>
                    <a:pt x="5638" y="6016"/>
                  </a:lnTo>
                  <a:lnTo>
                    <a:pt x="5726" y="5842"/>
                  </a:lnTo>
                  <a:lnTo>
                    <a:pt x="5842" y="5638"/>
                  </a:lnTo>
                  <a:lnTo>
                    <a:pt x="5958" y="5348"/>
                  </a:lnTo>
                  <a:lnTo>
                    <a:pt x="6045" y="4999"/>
                  </a:lnTo>
                  <a:lnTo>
                    <a:pt x="6132" y="4650"/>
                  </a:lnTo>
                  <a:lnTo>
                    <a:pt x="6220" y="4301"/>
                  </a:lnTo>
                  <a:lnTo>
                    <a:pt x="6278" y="3895"/>
                  </a:lnTo>
                  <a:lnTo>
                    <a:pt x="6307" y="3517"/>
                  </a:lnTo>
                  <a:lnTo>
                    <a:pt x="6307" y="3139"/>
                  </a:lnTo>
                  <a:lnTo>
                    <a:pt x="6307" y="2732"/>
                  </a:lnTo>
                  <a:lnTo>
                    <a:pt x="6278" y="2354"/>
                  </a:lnTo>
                  <a:lnTo>
                    <a:pt x="6220" y="1977"/>
                  </a:lnTo>
                  <a:lnTo>
                    <a:pt x="6103" y="1628"/>
                  </a:lnTo>
                  <a:lnTo>
                    <a:pt x="5987" y="1308"/>
                  </a:lnTo>
                  <a:lnTo>
                    <a:pt x="5813" y="989"/>
                  </a:lnTo>
                  <a:lnTo>
                    <a:pt x="5609" y="698"/>
                  </a:lnTo>
                  <a:lnTo>
                    <a:pt x="5377" y="465"/>
                  </a:lnTo>
                  <a:lnTo>
                    <a:pt x="5086" y="262"/>
                  </a:lnTo>
                  <a:lnTo>
                    <a:pt x="4941" y="175"/>
                  </a:lnTo>
                  <a:lnTo>
                    <a:pt x="4767" y="88"/>
                  </a:lnTo>
                  <a:lnTo>
                    <a:pt x="4592" y="59"/>
                  </a:lnTo>
                  <a:lnTo>
                    <a:pt x="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5812600" y="2484775"/>
              <a:ext cx="107550" cy="148225"/>
            </a:xfrm>
            <a:custGeom>
              <a:avLst/>
              <a:gdLst/>
              <a:ahLst/>
              <a:cxnLst/>
              <a:rect l="l" t="t" r="r" b="b"/>
              <a:pathLst>
                <a:path w="4302" h="5929" extrusionOk="0">
                  <a:moveTo>
                    <a:pt x="2878" y="1"/>
                  </a:moveTo>
                  <a:lnTo>
                    <a:pt x="2703" y="30"/>
                  </a:lnTo>
                  <a:lnTo>
                    <a:pt x="2529" y="88"/>
                  </a:lnTo>
                  <a:lnTo>
                    <a:pt x="2326" y="175"/>
                  </a:lnTo>
                  <a:lnTo>
                    <a:pt x="2180" y="291"/>
                  </a:lnTo>
                  <a:lnTo>
                    <a:pt x="2006" y="466"/>
                  </a:lnTo>
                  <a:lnTo>
                    <a:pt x="1773" y="698"/>
                  </a:lnTo>
                  <a:lnTo>
                    <a:pt x="1483" y="989"/>
                  </a:lnTo>
                  <a:lnTo>
                    <a:pt x="1338" y="1134"/>
                  </a:lnTo>
                  <a:lnTo>
                    <a:pt x="1250" y="1279"/>
                  </a:lnTo>
                  <a:lnTo>
                    <a:pt x="1221" y="1425"/>
                  </a:lnTo>
                  <a:lnTo>
                    <a:pt x="1221" y="1483"/>
                  </a:lnTo>
                  <a:lnTo>
                    <a:pt x="1250" y="1570"/>
                  </a:lnTo>
                  <a:lnTo>
                    <a:pt x="785" y="2209"/>
                  </a:lnTo>
                  <a:lnTo>
                    <a:pt x="553" y="2558"/>
                  </a:lnTo>
                  <a:lnTo>
                    <a:pt x="349" y="2936"/>
                  </a:lnTo>
                  <a:lnTo>
                    <a:pt x="204" y="3314"/>
                  </a:lnTo>
                  <a:lnTo>
                    <a:pt x="59" y="3691"/>
                  </a:lnTo>
                  <a:lnTo>
                    <a:pt x="1" y="4098"/>
                  </a:lnTo>
                  <a:lnTo>
                    <a:pt x="1" y="4272"/>
                  </a:lnTo>
                  <a:lnTo>
                    <a:pt x="30" y="4476"/>
                  </a:lnTo>
                  <a:lnTo>
                    <a:pt x="88" y="4767"/>
                  </a:lnTo>
                  <a:lnTo>
                    <a:pt x="204" y="5028"/>
                  </a:lnTo>
                  <a:lnTo>
                    <a:pt x="349" y="5261"/>
                  </a:lnTo>
                  <a:lnTo>
                    <a:pt x="553" y="5493"/>
                  </a:lnTo>
                  <a:lnTo>
                    <a:pt x="756" y="5667"/>
                  </a:lnTo>
                  <a:lnTo>
                    <a:pt x="989" y="5813"/>
                  </a:lnTo>
                  <a:lnTo>
                    <a:pt x="1250" y="5900"/>
                  </a:lnTo>
                  <a:lnTo>
                    <a:pt x="1396" y="5929"/>
                  </a:lnTo>
                  <a:lnTo>
                    <a:pt x="1541" y="5929"/>
                  </a:lnTo>
                  <a:lnTo>
                    <a:pt x="2093" y="5900"/>
                  </a:lnTo>
                  <a:lnTo>
                    <a:pt x="2355" y="5842"/>
                  </a:lnTo>
                  <a:lnTo>
                    <a:pt x="2616" y="5784"/>
                  </a:lnTo>
                  <a:lnTo>
                    <a:pt x="2878" y="5696"/>
                  </a:lnTo>
                  <a:lnTo>
                    <a:pt x="3110" y="5580"/>
                  </a:lnTo>
                  <a:lnTo>
                    <a:pt x="3343" y="5406"/>
                  </a:lnTo>
                  <a:lnTo>
                    <a:pt x="3517" y="5202"/>
                  </a:lnTo>
                  <a:lnTo>
                    <a:pt x="3866" y="4302"/>
                  </a:lnTo>
                  <a:lnTo>
                    <a:pt x="4011" y="3837"/>
                  </a:lnTo>
                  <a:lnTo>
                    <a:pt x="4156" y="3372"/>
                  </a:lnTo>
                  <a:lnTo>
                    <a:pt x="4244" y="2878"/>
                  </a:lnTo>
                  <a:lnTo>
                    <a:pt x="4302" y="2413"/>
                  </a:lnTo>
                  <a:lnTo>
                    <a:pt x="4302" y="1919"/>
                  </a:lnTo>
                  <a:lnTo>
                    <a:pt x="4214" y="1425"/>
                  </a:lnTo>
                  <a:lnTo>
                    <a:pt x="4214" y="1221"/>
                  </a:lnTo>
                  <a:lnTo>
                    <a:pt x="4156" y="1018"/>
                  </a:lnTo>
                  <a:lnTo>
                    <a:pt x="4069" y="814"/>
                  </a:lnTo>
                  <a:lnTo>
                    <a:pt x="3982" y="640"/>
                  </a:lnTo>
                  <a:lnTo>
                    <a:pt x="3866" y="495"/>
                  </a:lnTo>
                  <a:lnTo>
                    <a:pt x="3720" y="349"/>
                  </a:lnTo>
                  <a:lnTo>
                    <a:pt x="3575" y="233"/>
                  </a:lnTo>
                  <a:lnTo>
                    <a:pt x="3401" y="117"/>
                  </a:lnTo>
                  <a:lnTo>
                    <a:pt x="3226" y="59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945550" y="2550175"/>
              <a:ext cx="49425" cy="59575"/>
            </a:xfrm>
            <a:custGeom>
              <a:avLst/>
              <a:gdLst/>
              <a:ahLst/>
              <a:cxnLst/>
              <a:rect l="l" t="t" r="r" b="b"/>
              <a:pathLst>
                <a:path w="1977" h="2383" extrusionOk="0">
                  <a:moveTo>
                    <a:pt x="1047" y="0"/>
                  </a:moveTo>
                  <a:lnTo>
                    <a:pt x="960" y="29"/>
                  </a:lnTo>
                  <a:lnTo>
                    <a:pt x="931" y="58"/>
                  </a:lnTo>
                  <a:lnTo>
                    <a:pt x="844" y="58"/>
                  </a:lnTo>
                  <a:lnTo>
                    <a:pt x="756" y="116"/>
                  </a:lnTo>
                  <a:lnTo>
                    <a:pt x="611" y="262"/>
                  </a:lnTo>
                  <a:lnTo>
                    <a:pt x="379" y="552"/>
                  </a:lnTo>
                  <a:lnTo>
                    <a:pt x="204" y="756"/>
                  </a:lnTo>
                  <a:lnTo>
                    <a:pt x="88" y="1017"/>
                  </a:lnTo>
                  <a:lnTo>
                    <a:pt x="1" y="1250"/>
                  </a:lnTo>
                  <a:lnTo>
                    <a:pt x="1" y="1511"/>
                  </a:lnTo>
                  <a:lnTo>
                    <a:pt x="30" y="1773"/>
                  </a:lnTo>
                  <a:lnTo>
                    <a:pt x="88" y="1889"/>
                  </a:lnTo>
                  <a:lnTo>
                    <a:pt x="146" y="1976"/>
                  </a:lnTo>
                  <a:lnTo>
                    <a:pt x="233" y="2092"/>
                  </a:lnTo>
                  <a:lnTo>
                    <a:pt x="320" y="2180"/>
                  </a:lnTo>
                  <a:lnTo>
                    <a:pt x="437" y="2238"/>
                  </a:lnTo>
                  <a:lnTo>
                    <a:pt x="582" y="2296"/>
                  </a:lnTo>
                  <a:lnTo>
                    <a:pt x="844" y="2383"/>
                  </a:lnTo>
                  <a:lnTo>
                    <a:pt x="1076" y="2354"/>
                  </a:lnTo>
                  <a:lnTo>
                    <a:pt x="1279" y="2296"/>
                  </a:lnTo>
                  <a:lnTo>
                    <a:pt x="1454" y="2180"/>
                  </a:lnTo>
                  <a:lnTo>
                    <a:pt x="1628" y="2034"/>
                  </a:lnTo>
                  <a:lnTo>
                    <a:pt x="1744" y="1831"/>
                  </a:lnTo>
                  <a:lnTo>
                    <a:pt x="1861" y="1627"/>
                  </a:lnTo>
                  <a:lnTo>
                    <a:pt x="1919" y="1395"/>
                  </a:lnTo>
                  <a:lnTo>
                    <a:pt x="1977" y="1162"/>
                  </a:lnTo>
                  <a:lnTo>
                    <a:pt x="1977" y="930"/>
                  </a:lnTo>
                  <a:lnTo>
                    <a:pt x="1948" y="698"/>
                  </a:lnTo>
                  <a:lnTo>
                    <a:pt x="1890" y="523"/>
                  </a:lnTo>
                  <a:lnTo>
                    <a:pt x="1803" y="349"/>
                  </a:lnTo>
                  <a:lnTo>
                    <a:pt x="1686" y="233"/>
                  </a:lnTo>
                  <a:lnTo>
                    <a:pt x="1512" y="145"/>
                  </a:lnTo>
                  <a:lnTo>
                    <a:pt x="1308" y="145"/>
                  </a:lnTo>
                  <a:lnTo>
                    <a:pt x="1279" y="87"/>
                  </a:lnTo>
                  <a:lnTo>
                    <a:pt x="1221" y="29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6224525" y="2319875"/>
              <a:ext cx="55250" cy="69750"/>
            </a:xfrm>
            <a:custGeom>
              <a:avLst/>
              <a:gdLst/>
              <a:ahLst/>
              <a:cxnLst/>
              <a:rect l="l" t="t" r="r" b="b"/>
              <a:pathLst>
                <a:path w="2210" h="2790" extrusionOk="0">
                  <a:moveTo>
                    <a:pt x="1425" y="0"/>
                  </a:moveTo>
                  <a:lnTo>
                    <a:pt x="1309" y="29"/>
                  </a:lnTo>
                  <a:lnTo>
                    <a:pt x="1221" y="58"/>
                  </a:lnTo>
                  <a:lnTo>
                    <a:pt x="1105" y="116"/>
                  </a:lnTo>
                  <a:lnTo>
                    <a:pt x="989" y="203"/>
                  </a:lnTo>
                  <a:lnTo>
                    <a:pt x="815" y="291"/>
                  </a:lnTo>
                  <a:lnTo>
                    <a:pt x="640" y="378"/>
                  </a:lnTo>
                  <a:lnTo>
                    <a:pt x="495" y="494"/>
                  </a:lnTo>
                  <a:lnTo>
                    <a:pt x="350" y="639"/>
                  </a:lnTo>
                  <a:lnTo>
                    <a:pt x="233" y="814"/>
                  </a:lnTo>
                  <a:lnTo>
                    <a:pt x="146" y="988"/>
                  </a:lnTo>
                  <a:lnTo>
                    <a:pt x="59" y="1162"/>
                  </a:lnTo>
                  <a:lnTo>
                    <a:pt x="30" y="1366"/>
                  </a:lnTo>
                  <a:lnTo>
                    <a:pt x="1" y="1540"/>
                  </a:lnTo>
                  <a:lnTo>
                    <a:pt x="1" y="1744"/>
                  </a:lnTo>
                  <a:lnTo>
                    <a:pt x="30" y="1947"/>
                  </a:lnTo>
                  <a:lnTo>
                    <a:pt x="88" y="2121"/>
                  </a:lnTo>
                  <a:lnTo>
                    <a:pt x="146" y="2296"/>
                  </a:lnTo>
                  <a:lnTo>
                    <a:pt x="262" y="2470"/>
                  </a:lnTo>
                  <a:lnTo>
                    <a:pt x="408" y="2615"/>
                  </a:lnTo>
                  <a:lnTo>
                    <a:pt x="582" y="2732"/>
                  </a:lnTo>
                  <a:lnTo>
                    <a:pt x="757" y="2761"/>
                  </a:lnTo>
                  <a:lnTo>
                    <a:pt x="931" y="2790"/>
                  </a:lnTo>
                  <a:lnTo>
                    <a:pt x="1105" y="2761"/>
                  </a:lnTo>
                  <a:lnTo>
                    <a:pt x="1251" y="2703"/>
                  </a:lnTo>
                  <a:lnTo>
                    <a:pt x="1396" y="2615"/>
                  </a:lnTo>
                  <a:lnTo>
                    <a:pt x="1541" y="2528"/>
                  </a:lnTo>
                  <a:lnTo>
                    <a:pt x="1657" y="2412"/>
                  </a:lnTo>
                  <a:lnTo>
                    <a:pt x="1774" y="2267"/>
                  </a:lnTo>
                  <a:lnTo>
                    <a:pt x="1977" y="1976"/>
                  </a:lnTo>
                  <a:lnTo>
                    <a:pt x="2122" y="1627"/>
                  </a:lnTo>
                  <a:lnTo>
                    <a:pt x="2210" y="1279"/>
                  </a:lnTo>
                  <a:lnTo>
                    <a:pt x="2210" y="959"/>
                  </a:lnTo>
                  <a:lnTo>
                    <a:pt x="2210" y="843"/>
                  </a:lnTo>
                  <a:lnTo>
                    <a:pt x="2210" y="727"/>
                  </a:lnTo>
                  <a:lnTo>
                    <a:pt x="2122" y="494"/>
                  </a:lnTo>
                  <a:lnTo>
                    <a:pt x="2006" y="291"/>
                  </a:lnTo>
                  <a:lnTo>
                    <a:pt x="1832" y="145"/>
                  </a:lnTo>
                  <a:lnTo>
                    <a:pt x="1628" y="2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6294275" y="2414300"/>
              <a:ext cx="79950" cy="82125"/>
            </a:xfrm>
            <a:custGeom>
              <a:avLst/>
              <a:gdLst/>
              <a:ahLst/>
              <a:cxnLst/>
              <a:rect l="l" t="t" r="r" b="b"/>
              <a:pathLst>
                <a:path w="3198" h="3285" extrusionOk="0">
                  <a:moveTo>
                    <a:pt x="2006" y="1"/>
                  </a:moveTo>
                  <a:lnTo>
                    <a:pt x="1802" y="30"/>
                  </a:lnTo>
                  <a:lnTo>
                    <a:pt x="1628" y="117"/>
                  </a:lnTo>
                  <a:lnTo>
                    <a:pt x="1425" y="262"/>
                  </a:lnTo>
                  <a:lnTo>
                    <a:pt x="1221" y="437"/>
                  </a:lnTo>
                  <a:lnTo>
                    <a:pt x="989" y="466"/>
                  </a:lnTo>
                  <a:lnTo>
                    <a:pt x="756" y="553"/>
                  </a:lnTo>
                  <a:lnTo>
                    <a:pt x="553" y="698"/>
                  </a:lnTo>
                  <a:lnTo>
                    <a:pt x="379" y="844"/>
                  </a:lnTo>
                  <a:lnTo>
                    <a:pt x="262" y="1047"/>
                  </a:lnTo>
                  <a:lnTo>
                    <a:pt x="146" y="1250"/>
                  </a:lnTo>
                  <a:lnTo>
                    <a:pt x="59" y="1483"/>
                  </a:lnTo>
                  <a:lnTo>
                    <a:pt x="1" y="1744"/>
                  </a:lnTo>
                  <a:lnTo>
                    <a:pt x="1" y="1977"/>
                  </a:lnTo>
                  <a:lnTo>
                    <a:pt x="1" y="2209"/>
                  </a:lnTo>
                  <a:lnTo>
                    <a:pt x="59" y="2442"/>
                  </a:lnTo>
                  <a:lnTo>
                    <a:pt x="146" y="2674"/>
                  </a:lnTo>
                  <a:lnTo>
                    <a:pt x="262" y="2878"/>
                  </a:lnTo>
                  <a:lnTo>
                    <a:pt x="408" y="3052"/>
                  </a:lnTo>
                  <a:lnTo>
                    <a:pt x="611" y="3168"/>
                  </a:lnTo>
                  <a:lnTo>
                    <a:pt x="843" y="3256"/>
                  </a:lnTo>
                  <a:lnTo>
                    <a:pt x="1018" y="3285"/>
                  </a:lnTo>
                  <a:lnTo>
                    <a:pt x="1396" y="3285"/>
                  </a:lnTo>
                  <a:lnTo>
                    <a:pt x="1570" y="3226"/>
                  </a:lnTo>
                  <a:lnTo>
                    <a:pt x="1744" y="3168"/>
                  </a:lnTo>
                  <a:lnTo>
                    <a:pt x="1919" y="3110"/>
                  </a:lnTo>
                  <a:lnTo>
                    <a:pt x="2238" y="2907"/>
                  </a:lnTo>
                  <a:lnTo>
                    <a:pt x="2529" y="2674"/>
                  </a:lnTo>
                  <a:lnTo>
                    <a:pt x="2761" y="2384"/>
                  </a:lnTo>
                  <a:lnTo>
                    <a:pt x="2994" y="2064"/>
                  </a:lnTo>
                  <a:lnTo>
                    <a:pt x="3139" y="1744"/>
                  </a:lnTo>
                  <a:lnTo>
                    <a:pt x="3168" y="1512"/>
                  </a:lnTo>
                  <a:lnTo>
                    <a:pt x="3197" y="1279"/>
                  </a:lnTo>
                  <a:lnTo>
                    <a:pt x="3168" y="1076"/>
                  </a:lnTo>
                  <a:lnTo>
                    <a:pt x="3110" y="844"/>
                  </a:lnTo>
                  <a:lnTo>
                    <a:pt x="3052" y="669"/>
                  </a:lnTo>
                  <a:lnTo>
                    <a:pt x="2936" y="495"/>
                  </a:lnTo>
                  <a:lnTo>
                    <a:pt x="2820" y="320"/>
                  </a:lnTo>
                  <a:lnTo>
                    <a:pt x="2703" y="204"/>
                  </a:lnTo>
                  <a:lnTo>
                    <a:pt x="2529" y="88"/>
                  </a:lnTo>
                  <a:lnTo>
                    <a:pt x="2384" y="3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5405025" y="2422300"/>
              <a:ext cx="81400" cy="124250"/>
            </a:xfrm>
            <a:custGeom>
              <a:avLst/>
              <a:gdLst/>
              <a:ahLst/>
              <a:cxnLst/>
              <a:rect l="l" t="t" r="r" b="b"/>
              <a:pathLst>
                <a:path w="3256" h="4970" extrusionOk="0">
                  <a:moveTo>
                    <a:pt x="2209" y="0"/>
                  </a:moveTo>
                  <a:lnTo>
                    <a:pt x="1948" y="59"/>
                  </a:lnTo>
                  <a:lnTo>
                    <a:pt x="1686" y="204"/>
                  </a:lnTo>
                  <a:lnTo>
                    <a:pt x="1425" y="378"/>
                  </a:lnTo>
                  <a:lnTo>
                    <a:pt x="1134" y="611"/>
                  </a:lnTo>
                  <a:lnTo>
                    <a:pt x="902" y="843"/>
                  </a:lnTo>
                  <a:lnTo>
                    <a:pt x="669" y="1105"/>
                  </a:lnTo>
                  <a:lnTo>
                    <a:pt x="495" y="1337"/>
                  </a:lnTo>
                  <a:lnTo>
                    <a:pt x="350" y="1570"/>
                  </a:lnTo>
                  <a:lnTo>
                    <a:pt x="233" y="2035"/>
                  </a:lnTo>
                  <a:lnTo>
                    <a:pt x="146" y="2500"/>
                  </a:lnTo>
                  <a:lnTo>
                    <a:pt x="1" y="3459"/>
                  </a:lnTo>
                  <a:lnTo>
                    <a:pt x="1" y="3691"/>
                  </a:lnTo>
                  <a:lnTo>
                    <a:pt x="59" y="3924"/>
                  </a:lnTo>
                  <a:lnTo>
                    <a:pt x="117" y="4185"/>
                  </a:lnTo>
                  <a:lnTo>
                    <a:pt x="233" y="4389"/>
                  </a:lnTo>
                  <a:lnTo>
                    <a:pt x="379" y="4592"/>
                  </a:lnTo>
                  <a:lnTo>
                    <a:pt x="553" y="4766"/>
                  </a:lnTo>
                  <a:lnTo>
                    <a:pt x="756" y="4883"/>
                  </a:lnTo>
                  <a:lnTo>
                    <a:pt x="960" y="4970"/>
                  </a:lnTo>
                  <a:lnTo>
                    <a:pt x="1163" y="4941"/>
                  </a:lnTo>
                  <a:lnTo>
                    <a:pt x="1338" y="4912"/>
                  </a:lnTo>
                  <a:lnTo>
                    <a:pt x="1512" y="4854"/>
                  </a:lnTo>
                  <a:lnTo>
                    <a:pt x="1686" y="4795"/>
                  </a:lnTo>
                  <a:lnTo>
                    <a:pt x="2006" y="4592"/>
                  </a:lnTo>
                  <a:lnTo>
                    <a:pt x="2268" y="4360"/>
                  </a:lnTo>
                  <a:lnTo>
                    <a:pt x="2500" y="4069"/>
                  </a:lnTo>
                  <a:lnTo>
                    <a:pt x="2704" y="3749"/>
                  </a:lnTo>
                  <a:lnTo>
                    <a:pt x="2849" y="3401"/>
                  </a:lnTo>
                  <a:lnTo>
                    <a:pt x="2907" y="3052"/>
                  </a:lnTo>
                  <a:lnTo>
                    <a:pt x="3023" y="2645"/>
                  </a:lnTo>
                  <a:lnTo>
                    <a:pt x="3139" y="2180"/>
                  </a:lnTo>
                  <a:lnTo>
                    <a:pt x="3256" y="1686"/>
                  </a:lnTo>
                  <a:lnTo>
                    <a:pt x="3256" y="1424"/>
                  </a:lnTo>
                  <a:lnTo>
                    <a:pt x="3256" y="1192"/>
                  </a:lnTo>
                  <a:lnTo>
                    <a:pt x="3256" y="959"/>
                  </a:lnTo>
                  <a:lnTo>
                    <a:pt x="3198" y="756"/>
                  </a:lnTo>
                  <a:lnTo>
                    <a:pt x="3139" y="553"/>
                  </a:lnTo>
                  <a:lnTo>
                    <a:pt x="3023" y="378"/>
                  </a:lnTo>
                  <a:lnTo>
                    <a:pt x="2878" y="233"/>
                  </a:lnTo>
                  <a:lnTo>
                    <a:pt x="2704" y="117"/>
                  </a:lnTo>
                  <a:lnTo>
                    <a:pt x="2471" y="59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238125" y="2449900"/>
              <a:ext cx="7143025" cy="945200"/>
            </a:xfrm>
            <a:custGeom>
              <a:avLst/>
              <a:gdLst/>
              <a:ahLst/>
              <a:cxnLst/>
              <a:rect l="l" t="t" r="r" b="b"/>
              <a:pathLst>
                <a:path w="285721" h="37808" extrusionOk="0">
                  <a:moveTo>
                    <a:pt x="258985" y="1"/>
                  </a:moveTo>
                  <a:lnTo>
                    <a:pt x="258550" y="30"/>
                  </a:lnTo>
                  <a:lnTo>
                    <a:pt x="258085" y="117"/>
                  </a:lnTo>
                  <a:lnTo>
                    <a:pt x="257562" y="262"/>
                  </a:lnTo>
                  <a:lnTo>
                    <a:pt x="257038" y="379"/>
                  </a:lnTo>
                  <a:lnTo>
                    <a:pt x="256544" y="553"/>
                  </a:lnTo>
                  <a:lnTo>
                    <a:pt x="256050" y="756"/>
                  </a:lnTo>
                  <a:lnTo>
                    <a:pt x="255556" y="960"/>
                  </a:lnTo>
                  <a:lnTo>
                    <a:pt x="255062" y="1221"/>
                  </a:lnTo>
                  <a:lnTo>
                    <a:pt x="254597" y="1454"/>
                  </a:lnTo>
                  <a:lnTo>
                    <a:pt x="254132" y="1744"/>
                  </a:lnTo>
                  <a:lnTo>
                    <a:pt x="253696" y="2035"/>
                  </a:lnTo>
                  <a:lnTo>
                    <a:pt x="253232" y="2326"/>
                  </a:lnTo>
                  <a:lnTo>
                    <a:pt x="252360" y="2994"/>
                  </a:lnTo>
                  <a:lnTo>
                    <a:pt x="251546" y="3662"/>
                  </a:lnTo>
                  <a:lnTo>
                    <a:pt x="250761" y="4389"/>
                  </a:lnTo>
                  <a:lnTo>
                    <a:pt x="250180" y="4970"/>
                  </a:lnTo>
                  <a:lnTo>
                    <a:pt x="249541" y="5493"/>
                  </a:lnTo>
                  <a:lnTo>
                    <a:pt x="248902" y="5987"/>
                  </a:lnTo>
                  <a:lnTo>
                    <a:pt x="248233" y="6452"/>
                  </a:lnTo>
                  <a:lnTo>
                    <a:pt x="247536" y="6888"/>
                  </a:lnTo>
                  <a:lnTo>
                    <a:pt x="246838" y="7295"/>
                  </a:lnTo>
                  <a:lnTo>
                    <a:pt x="246112" y="7673"/>
                  </a:lnTo>
                  <a:lnTo>
                    <a:pt x="245385" y="7992"/>
                  </a:lnTo>
                  <a:lnTo>
                    <a:pt x="245007" y="8196"/>
                  </a:lnTo>
                  <a:lnTo>
                    <a:pt x="244630" y="8341"/>
                  </a:lnTo>
                  <a:lnTo>
                    <a:pt x="244281" y="8457"/>
                  </a:lnTo>
                  <a:lnTo>
                    <a:pt x="243903" y="8515"/>
                  </a:lnTo>
                  <a:lnTo>
                    <a:pt x="243554" y="8574"/>
                  </a:lnTo>
                  <a:lnTo>
                    <a:pt x="243235" y="8603"/>
                  </a:lnTo>
                  <a:lnTo>
                    <a:pt x="242886" y="8603"/>
                  </a:lnTo>
                  <a:lnTo>
                    <a:pt x="242537" y="8574"/>
                  </a:lnTo>
                  <a:lnTo>
                    <a:pt x="241840" y="8515"/>
                  </a:lnTo>
                  <a:lnTo>
                    <a:pt x="241142" y="8457"/>
                  </a:lnTo>
                  <a:lnTo>
                    <a:pt x="240387" y="8399"/>
                  </a:lnTo>
                  <a:lnTo>
                    <a:pt x="239283" y="8399"/>
                  </a:lnTo>
                  <a:lnTo>
                    <a:pt x="238963" y="8428"/>
                  </a:lnTo>
                  <a:lnTo>
                    <a:pt x="238643" y="8486"/>
                  </a:lnTo>
                  <a:lnTo>
                    <a:pt x="238324" y="8574"/>
                  </a:lnTo>
                  <a:lnTo>
                    <a:pt x="238004" y="8690"/>
                  </a:lnTo>
                  <a:lnTo>
                    <a:pt x="237713" y="8806"/>
                  </a:lnTo>
                  <a:lnTo>
                    <a:pt x="237423" y="8980"/>
                  </a:lnTo>
                  <a:lnTo>
                    <a:pt x="237132" y="9155"/>
                  </a:lnTo>
                  <a:lnTo>
                    <a:pt x="236812" y="9300"/>
                  </a:lnTo>
                  <a:lnTo>
                    <a:pt x="236464" y="9387"/>
                  </a:lnTo>
                  <a:lnTo>
                    <a:pt x="236115" y="9416"/>
                  </a:lnTo>
                  <a:lnTo>
                    <a:pt x="235418" y="9416"/>
                  </a:lnTo>
                  <a:lnTo>
                    <a:pt x="235040" y="9329"/>
                  </a:lnTo>
                  <a:lnTo>
                    <a:pt x="234720" y="9242"/>
                  </a:lnTo>
                  <a:lnTo>
                    <a:pt x="234371" y="9126"/>
                  </a:lnTo>
                  <a:lnTo>
                    <a:pt x="233965" y="8864"/>
                  </a:lnTo>
                  <a:lnTo>
                    <a:pt x="233529" y="8574"/>
                  </a:lnTo>
                  <a:lnTo>
                    <a:pt x="233093" y="8283"/>
                  </a:lnTo>
                  <a:lnTo>
                    <a:pt x="232657" y="8021"/>
                  </a:lnTo>
                  <a:lnTo>
                    <a:pt x="232192" y="7789"/>
                  </a:lnTo>
                  <a:lnTo>
                    <a:pt x="231959" y="7702"/>
                  </a:lnTo>
                  <a:lnTo>
                    <a:pt x="231727" y="7644"/>
                  </a:lnTo>
                  <a:lnTo>
                    <a:pt x="231465" y="7615"/>
                  </a:lnTo>
                  <a:lnTo>
                    <a:pt x="231233" y="7615"/>
                  </a:lnTo>
                  <a:lnTo>
                    <a:pt x="230971" y="7644"/>
                  </a:lnTo>
                  <a:lnTo>
                    <a:pt x="230710" y="7702"/>
                  </a:lnTo>
                  <a:lnTo>
                    <a:pt x="230361" y="7876"/>
                  </a:lnTo>
                  <a:lnTo>
                    <a:pt x="230041" y="8079"/>
                  </a:lnTo>
                  <a:lnTo>
                    <a:pt x="229722" y="8283"/>
                  </a:lnTo>
                  <a:lnTo>
                    <a:pt x="229431" y="8515"/>
                  </a:lnTo>
                  <a:lnTo>
                    <a:pt x="228821" y="8980"/>
                  </a:lnTo>
                  <a:lnTo>
                    <a:pt x="228501" y="9184"/>
                  </a:lnTo>
                  <a:lnTo>
                    <a:pt x="228182" y="9387"/>
                  </a:lnTo>
                  <a:lnTo>
                    <a:pt x="227949" y="9503"/>
                  </a:lnTo>
                  <a:lnTo>
                    <a:pt x="227717" y="9591"/>
                  </a:lnTo>
                  <a:lnTo>
                    <a:pt x="227252" y="9707"/>
                  </a:lnTo>
                  <a:lnTo>
                    <a:pt x="226787" y="9794"/>
                  </a:lnTo>
                  <a:lnTo>
                    <a:pt x="226322" y="9881"/>
                  </a:lnTo>
                  <a:lnTo>
                    <a:pt x="226002" y="9997"/>
                  </a:lnTo>
                  <a:lnTo>
                    <a:pt x="225711" y="10143"/>
                  </a:lnTo>
                  <a:lnTo>
                    <a:pt x="225130" y="10462"/>
                  </a:lnTo>
                  <a:lnTo>
                    <a:pt x="224898" y="10608"/>
                  </a:lnTo>
                  <a:lnTo>
                    <a:pt x="224665" y="10695"/>
                  </a:lnTo>
                  <a:lnTo>
                    <a:pt x="224462" y="10782"/>
                  </a:lnTo>
                  <a:lnTo>
                    <a:pt x="224258" y="10840"/>
                  </a:lnTo>
                  <a:lnTo>
                    <a:pt x="223881" y="10869"/>
                  </a:lnTo>
                  <a:lnTo>
                    <a:pt x="223532" y="10898"/>
                  </a:lnTo>
                  <a:lnTo>
                    <a:pt x="223183" y="10869"/>
                  </a:lnTo>
                  <a:lnTo>
                    <a:pt x="222864" y="10898"/>
                  </a:lnTo>
                  <a:lnTo>
                    <a:pt x="222515" y="10956"/>
                  </a:lnTo>
                  <a:lnTo>
                    <a:pt x="222340" y="10985"/>
                  </a:lnTo>
                  <a:lnTo>
                    <a:pt x="222166" y="11073"/>
                  </a:lnTo>
                  <a:lnTo>
                    <a:pt x="221178" y="11857"/>
                  </a:lnTo>
                  <a:lnTo>
                    <a:pt x="220684" y="12206"/>
                  </a:lnTo>
                  <a:lnTo>
                    <a:pt x="220422" y="12351"/>
                  </a:lnTo>
                  <a:lnTo>
                    <a:pt x="220190" y="12468"/>
                  </a:lnTo>
                  <a:lnTo>
                    <a:pt x="219928" y="12555"/>
                  </a:lnTo>
                  <a:lnTo>
                    <a:pt x="219667" y="12613"/>
                  </a:lnTo>
                  <a:lnTo>
                    <a:pt x="219405" y="12642"/>
                  </a:lnTo>
                  <a:lnTo>
                    <a:pt x="219144" y="12584"/>
                  </a:lnTo>
                  <a:lnTo>
                    <a:pt x="218882" y="12526"/>
                  </a:lnTo>
                  <a:lnTo>
                    <a:pt x="218592" y="12380"/>
                  </a:lnTo>
                  <a:lnTo>
                    <a:pt x="218301" y="12177"/>
                  </a:lnTo>
                  <a:lnTo>
                    <a:pt x="218010" y="11915"/>
                  </a:lnTo>
                  <a:lnTo>
                    <a:pt x="217836" y="11712"/>
                  </a:lnTo>
                  <a:lnTo>
                    <a:pt x="217691" y="11509"/>
                  </a:lnTo>
                  <a:lnTo>
                    <a:pt x="217604" y="11247"/>
                  </a:lnTo>
                  <a:lnTo>
                    <a:pt x="217516" y="11015"/>
                  </a:lnTo>
                  <a:lnTo>
                    <a:pt x="217458" y="10753"/>
                  </a:lnTo>
                  <a:lnTo>
                    <a:pt x="217371" y="10521"/>
                  </a:lnTo>
                  <a:lnTo>
                    <a:pt x="217255" y="10259"/>
                  </a:lnTo>
                  <a:lnTo>
                    <a:pt x="217110" y="10056"/>
                  </a:lnTo>
                  <a:lnTo>
                    <a:pt x="216993" y="9910"/>
                  </a:lnTo>
                  <a:lnTo>
                    <a:pt x="216848" y="9765"/>
                  </a:lnTo>
                  <a:lnTo>
                    <a:pt x="216557" y="9562"/>
                  </a:lnTo>
                  <a:lnTo>
                    <a:pt x="216267" y="9387"/>
                  </a:lnTo>
                  <a:lnTo>
                    <a:pt x="215947" y="9300"/>
                  </a:lnTo>
                  <a:lnTo>
                    <a:pt x="215627" y="9242"/>
                  </a:lnTo>
                  <a:lnTo>
                    <a:pt x="215279" y="9184"/>
                  </a:lnTo>
                  <a:lnTo>
                    <a:pt x="214581" y="9097"/>
                  </a:lnTo>
                  <a:lnTo>
                    <a:pt x="214349" y="8980"/>
                  </a:lnTo>
                  <a:lnTo>
                    <a:pt x="214116" y="8806"/>
                  </a:lnTo>
                  <a:lnTo>
                    <a:pt x="213680" y="8486"/>
                  </a:lnTo>
                  <a:lnTo>
                    <a:pt x="213448" y="8341"/>
                  </a:lnTo>
                  <a:lnTo>
                    <a:pt x="213215" y="8225"/>
                  </a:lnTo>
                  <a:lnTo>
                    <a:pt x="212954" y="8167"/>
                  </a:lnTo>
                  <a:lnTo>
                    <a:pt x="212663" y="8167"/>
                  </a:lnTo>
                  <a:lnTo>
                    <a:pt x="212111" y="8254"/>
                  </a:lnTo>
                  <a:lnTo>
                    <a:pt x="211588" y="8341"/>
                  </a:lnTo>
                  <a:lnTo>
                    <a:pt x="210484" y="8399"/>
                  </a:lnTo>
                  <a:lnTo>
                    <a:pt x="209844" y="8515"/>
                  </a:lnTo>
                  <a:lnTo>
                    <a:pt x="209205" y="8544"/>
                  </a:lnTo>
                  <a:lnTo>
                    <a:pt x="208856" y="8544"/>
                  </a:lnTo>
                  <a:lnTo>
                    <a:pt x="208537" y="8515"/>
                  </a:lnTo>
                  <a:lnTo>
                    <a:pt x="208217" y="8457"/>
                  </a:lnTo>
                  <a:lnTo>
                    <a:pt x="207897" y="8399"/>
                  </a:lnTo>
                  <a:lnTo>
                    <a:pt x="207607" y="8283"/>
                  </a:lnTo>
                  <a:lnTo>
                    <a:pt x="207345" y="8167"/>
                  </a:lnTo>
                  <a:lnTo>
                    <a:pt x="207084" y="8021"/>
                  </a:lnTo>
                  <a:lnTo>
                    <a:pt x="206851" y="7818"/>
                  </a:lnTo>
                  <a:lnTo>
                    <a:pt x="206619" y="7615"/>
                  </a:lnTo>
                  <a:lnTo>
                    <a:pt x="206444" y="7353"/>
                  </a:lnTo>
                  <a:lnTo>
                    <a:pt x="206328" y="7062"/>
                  </a:lnTo>
                  <a:lnTo>
                    <a:pt x="206212" y="6714"/>
                  </a:lnTo>
                  <a:lnTo>
                    <a:pt x="206096" y="6481"/>
                  </a:lnTo>
                  <a:lnTo>
                    <a:pt x="205979" y="6220"/>
                  </a:lnTo>
                  <a:lnTo>
                    <a:pt x="205689" y="5755"/>
                  </a:lnTo>
                  <a:lnTo>
                    <a:pt x="205369" y="5290"/>
                  </a:lnTo>
                  <a:lnTo>
                    <a:pt x="205253" y="5057"/>
                  </a:lnTo>
                  <a:lnTo>
                    <a:pt x="205137" y="4825"/>
                  </a:lnTo>
                  <a:lnTo>
                    <a:pt x="204904" y="4156"/>
                  </a:lnTo>
                  <a:lnTo>
                    <a:pt x="204701" y="3517"/>
                  </a:lnTo>
                  <a:lnTo>
                    <a:pt x="204468" y="2878"/>
                  </a:lnTo>
                  <a:lnTo>
                    <a:pt x="204323" y="2587"/>
                  </a:lnTo>
                  <a:lnTo>
                    <a:pt x="204178" y="2267"/>
                  </a:lnTo>
                  <a:lnTo>
                    <a:pt x="204003" y="2006"/>
                  </a:lnTo>
                  <a:lnTo>
                    <a:pt x="203829" y="1802"/>
                  </a:lnTo>
                  <a:lnTo>
                    <a:pt x="203684" y="1599"/>
                  </a:lnTo>
                  <a:lnTo>
                    <a:pt x="203538" y="1454"/>
                  </a:lnTo>
                  <a:lnTo>
                    <a:pt x="203393" y="1338"/>
                  </a:lnTo>
                  <a:lnTo>
                    <a:pt x="203248" y="1250"/>
                  </a:lnTo>
                  <a:lnTo>
                    <a:pt x="203102" y="1192"/>
                  </a:lnTo>
                  <a:lnTo>
                    <a:pt x="202957" y="1163"/>
                  </a:lnTo>
                  <a:lnTo>
                    <a:pt x="202841" y="1163"/>
                  </a:lnTo>
                  <a:lnTo>
                    <a:pt x="202696" y="1192"/>
                  </a:lnTo>
                  <a:lnTo>
                    <a:pt x="202550" y="1221"/>
                  </a:lnTo>
                  <a:lnTo>
                    <a:pt x="202434" y="1279"/>
                  </a:lnTo>
                  <a:lnTo>
                    <a:pt x="202173" y="1454"/>
                  </a:lnTo>
                  <a:lnTo>
                    <a:pt x="201940" y="1657"/>
                  </a:lnTo>
                  <a:lnTo>
                    <a:pt x="201679" y="1919"/>
                  </a:lnTo>
                  <a:lnTo>
                    <a:pt x="201446" y="2209"/>
                  </a:lnTo>
                  <a:lnTo>
                    <a:pt x="200981" y="2761"/>
                  </a:lnTo>
                  <a:lnTo>
                    <a:pt x="200720" y="2994"/>
                  </a:lnTo>
                  <a:lnTo>
                    <a:pt x="200487" y="3197"/>
                  </a:lnTo>
                  <a:lnTo>
                    <a:pt x="200226" y="3343"/>
                  </a:lnTo>
                  <a:lnTo>
                    <a:pt x="200080" y="3401"/>
                  </a:lnTo>
                  <a:lnTo>
                    <a:pt x="199964" y="3401"/>
                  </a:lnTo>
                  <a:lnTo>
                    <a:pt x="199819" y="3343"/>
                  </a:lnTo>
                  <a:lnTo>
                    <a:pt x="199702" y="3256"/>
                  </a:lnTo>
                  <a:lnTo>
                    <a:pt x="199470" y="3081"/>
                  </a:lnTo>
                  <a:lnTo>
                    <a:pt x="199005" y="2645"/>
                  </a:lnTo>
                  <a:lnTo>
                    <a:pt x="198773" y="2442"/>
                  </a:lnTo>
                  <a:lnTo>
                    <a:pt x="198656" y="2384"/>
                  </a:lnTo>
                  <a:lnTo>
                    <a:pt x="198540" y="2297"/>
                  </a:lnTo>
                  <a:lnTo>
                    <a:pt x="198395" y="2267"/>
                  </a:lnTo>
                  <a:lnTo>
                    <a:pt x="198249" y="2238"/>
                  </a:lnTo>
                  <a:lnTo>
                    <a:pt x="198075" y="2238"/>
                  </a:lnTo>
                  <a:lnTo>
                    <a:pt x="197930" y="2267"/>
                  </a:lnTo>
                  <a:lnTo>
                    <a:pt x="197668" y="2384"/>
                  </a:lnTo>
                  <a:lnTo>
                    <a:pt x="197436" y="2558"/>
                  </a:lnTo>
                  <a:lnTo>
                    <a:pt x="197203" y="2703"/>
                  </a:lnTo>
                  <a:lnTo>
                    <a:pt x="197000" y="2907"/>
                  </a:lnTo>
                  <a:lnTo>
                    <a:pt x="196825" y="3081"/>
                  </a:lnTo>
                  <a:lnTo>
                    <a:pt x="196622" y="3314"/>
                  </a:lnTo>
                  <a:lnTo>
                    <a:pt x="196302" y="3779"/>
                  </a:lnTo>
                  <a:lnTo>
                    <a:pt x="196012" y="4244"/>
                  </a:lnTo>
                  <a:lnTo>
                    <a:pt x="195721" y="4767"/>
                  </a:lnTo>
                  <a:lnTo>
                    <a:pt x="195460" y="5261"/>
                  </a:lnTo>
                  <a:lnTo>
                    <a:pt x="195169" y="5726"/>
                  </a:lnTo>
                  <a:lnTo>
                    <a:pt x="194995" y="6045"/>
                  </a:lnTo>
                  <a:lnTo>
                    <a:pt x="194849" y="6278"/>
                  </a:lnTo>
                  <a:lnTo>
                    <a:pt x="194646" y="6452"/>
                  </a:lnTo>
                  <a:lnTo>
                    <a:pt x="194472" y="6597"/>
                  </a:lnTo>
                  <a:lnTo>
                    <a:pt x="194239" y="6685"/>
                  </a:lnTo>
                  <a:lnTo>
                    <a:pt x="193978" y="6743"/>
                  </a:lnTo>
                  <a:lnTo>
                    <a:pt x="193338" y="6743"/>
                  </a:lnTo>
                  <a:lnTo>
                    <a:pt x="193019" y="6801"/>
                  </a:lnTo>
                  <a:lnTo>
                    <a:pt x="192757" y="6859"/>
                  </a:lnTo>
                  <a:lnTo>
                    <a:pt x="192495" y="6859"/>
                  </a:lnTo>
                  <a:lnTo>
                    <a:pt x="192292" y="6830"/>
                  </a:lnTo>
                  <a:lnTo>
                    <a:pt x="192089" y="6801"/>
                  </a:lnTo>
                  <a:lnTo>
                    <a:pt x="191914" y="6772"/>
                  </a:lnTo>
                  <a:lnTo>
                    <a:pt x="191566" y="6656"/>
                  </a:lnTo>
                  <a:lnTo>
                    <a:pt x="191275" y="6510"/>
                  </a:lnTo>
                  <a:lnTo>
                    <a:pt x="190926" y="6365"/>
                  </a:lnTo>
                  <a:lnTo>
                    <a:pt x="190548" y="6249"/>
                  </a:lnTo>
                  <a:lnTo>
                    <a:pt x="190316" y="6220"/>
                  </a:lnTo>
                  <a:lnTo>
                    <a:pt x="190054" y="6191"/>
                  </a:lnTo>
                  <a:lnTo>
                    <a:pt x="189706" y="6249"/>
                  </a:lnTo>
                  <a:lnTo>
                    <a:pt x="189386" y="6365"/>
                  </a:lnTo>
                  <a:lnTo>
                    <a:pt x="189066" y="6481"/>
                  </a:lnTo>
                  <a:lnTo>
                    <a:pt x="188776" y="6656"/>
                  </a:lnTo>
                  <a:lnTo>
                    <a:pt x="188165" y="7004"/>
                  </a:lnTo>
                  <a:lnTo>
                    <a:pt x="187846" y="7179"/>
                  </a:lnTo>
                  <a:lnTo>
                    <a:pt x="187526" y="7324"/>
                  </a:lnTo>
                  <a:lnTo>
                    <a:pt x="187177" y="7411"/>
                  </a:lnTo>
                  <a:lnTo>
                    <a:pt x="186829" y="7469"/>
                  </a:lnTo>
                  <a:lnTo>
                    <a:pt x="186451" y="7527"/>
                  </a:lnTo>
                  <a:lnTo>
                    <a:pt x="186102" y="7556"/>
                  </a:lnTo>
                  <a:lnTo>
                    <a:pt x="185376" y="7556"/>
                  </a:lnTo>
                  <a:lnTo>
                    <a:pt x="185027" y="7498"/>
                  </a:lnTo>
                  <a:lnTo>
                    <a:pt x="184649" y="7440"/>
                  </a:lnTo>
                  <a:lnTo>
                    <a:pt x="184388" y="7411"/>
                  </a:lnTo>
                  <a:lnTo>
                    <a:pt x="184097" y="7411"/>
                  </a:lnTo>
                  <a:lnTo>
                    <a:pt x="183516" y="7469"/>
                  </a:lnTo>
                  <a:lnTo>
                    <a:pt x="182964" y="7585"/>
                  </a:lnTo>
                  <a:lnTo>
                    <a:pt x="182382" y="7731"/>
                  </a:lnTo>
                  <a:lnTo>
                    <a:pt x="181772" y="7963"/>
                  </a:lnTo>
                  <a:lnTo>
                    <a:pt x="181133" y="8196"/>
                  </a:lnTo>
                  <a:lnTo>
                    <a:pt x="180813" y="8283"/>
                  </a:lnTo>
                  <a:lnTo>
                    <a:pt x="180465" y="8341"/>
                  </a:lnTo>
                  <a:lnTo>
                    <a:pt x="180145" y="8370"/>
                  </a:lnTo>
                  <a:lnTo>
                    <a:pt x="179506" y="8370"/>
                  </a:lnTo>
                  <a:lnTo>
                    <a:pt x="179186" y="8399"/>
                  </a:lnTo>
                  <a:lnTo>
                    <a:pt x="178605" y="8428"/>
                  </a:lnTo>
                  <a:lnTo>
                    <a:pt x="178285" y="8457"/>
                  </a:lnTo>
                  <a:lnTo>
                    <a:pt x="177994" y="8428"/>
                  </a:lnTo>
                  <a:lnTo>
                    <a:pt x="177704" y="8399"/>
                  </a:lnTo>
                  <a:lnTo>
                    <a:pt x="177413" y="8341"/>
                  </a:lnTo>
                  <a:lnTo>
                    <a:pt x="177239" y="8283"/>
                  </a:lnTo>
                  <a:lnTo>
                    <a:pt x="177094" y="8196"/>
                  </a:lnTo>
                  <a:lnTo>
                    <a:pt x="176774" y="7963"/>
                  </a:lnTo>
                  <a:lnTo>
                    <a:pt x="176629" y="7876"/>
                  </a:lnTo>
                  <a:lnTo>
                    <a:pt x="176483" y="7818"/>
                  </a:lnTo>
                  <a:lnTo>
                    <a:pt x="176309" y="7818"/>
                  </a:lnTo>
                  <a:lnTo>
                    <a:pt x="176193" y="7847"/>
                  </a:lnTo>
                  <a:lnTo>
                    <a:pt x="176105" y="7905"/>
                  </a:lnTo>
                  <a:lnTo>
                    <a:pt x="175786" y="8050"/>
                  </a:lnTo>
                  <a:lnTo>
                    <a:pt x="175611" y="8109"/>
                  </a:lnTo>
                  <a:lnTo>
                    <a:pt x="175408" y="8109"/>
                  </a:lnTo>
                  <a:lnTo>
                    <a:pt x="175292" y="8050"/>
                  </a:lnTo>
                  <a:lnTo>
                    <a:pt x="175205" y="7992"/>
                  </a:lnTo>
                  <a:lnTo>
                    <a:pt x="175030" y="7760"/>
                  </a:lnTo>
                  <a:lnTo>
                    <a:pt x="174740" y="7266"/>
                  </a:lnTo>
                  <a:lnTo>
                    <a:pt x="174565" y="7062"/>
                  </a:lnTo>
                  <a:lnTo>
                    <a:pt x="174478" y="6975"/>
                  </a:lnTo>
                  <a:lnTo>
                    <a:pt x="174362" y="6888"/>
                  </a:lnTo>
                  <a:lnTo>
                    <a:pt x="174246" y="6859"/>
                  </a:lnTo>
                  <a:lnTo>
                    <a:pt x="174129" y="6830"/>
                  </a:lnTo>
                  <a:lnTo>
                    <a:pt x="173984" y="6859"/>
                  </a:lnTo>
                  <a:lnTo>
                    <a:pt x="173839" y="6888"/>
                  </a:lnTo>
                  <a:lnTo>
                    <a:pt x="173606" y="7091"/>
                  </a:lnTo>
                  <a:lnTo>
                    <a:pt x="173403" y="7324"/>
                  </a:lnTo>
                  <a:lnTo>
                    <a:pt x="173258" y="7527"/>
                  </a:lnTo>
                  <a:lnTo>
                    <a:pt x="173141" y="7731"/>
                  </a:lnTo>
                  <a:lnTo>
                    <a:pt x="172938" y="8138"/>
                  </a:lnTo>
                  <a:lnTo>
                    <a:pt x="172734" y="8574"/>
                  </a:lnTo>
                  <a:lnTo>
                    <a:pt x="172589" y="8777"/>
                  </a:lnTo>
                  <a:lnTo>
                    <a:pt x="172415" y="8980"/>
                  </a:lnTo>
                  <a:lnTo>
                    <a:pt x="172211" y="9213"/>
                  </a:lnTo>
                  <a:lnTo>
                    <a:pt x="171950" y="9416"/>
                  </a:lnTo>
                  <a:lnTo>
                    <a:pt x="171630" y="9649"/>
                  </a:lnTo>
                  <a:lnTo>
                    <a:pt x="171252" y="9881"/>
                  </a:lnTo>
                  <a:lnTo>
                    <a:pt x="170758" y="10085"/>
                  </a:lnTo>
                  <a:lnTo>
                    <a:pt x="170206" y="10317"/>
                  </a:lnTo>
                  <a:lnTo>
                    <a:pt x="169887" y="10404"/>
                  </a:lnTo>
                  <a:lnTo>
                    <a:pt x="169596" y="10404"/>
                  </a:lnTo>
                  <a:lnTo>
                    <a:pt x="169363" y="10346"/>
                  </a:lnTo>
                  <a:lnTo>
                    <a:pt x="169131" y="10259"/>
                  </a:lnTo>
                  <a:lnTo>
                    <a:pt x="168957" y="10114"/>
                  </a:lnTo>
                  <a:lnTo>
                    <a:pt x="168811" y="9910"/>
                  </a:lnTo>
                  <a:lnTo>
                    <a:pt x="168666" y="9707"/>
                  </a:lnTo>
                  <a:lnTo>
                    <a:pt x="168550" y="9503"/>
                  </a:lnTo>
                  <a:lnTo>
                    <a:pt x="168317" y="9038"/>
                  </a:lnTo>
                  <a:lnTo>
                    <a:pt x="168172" y="8835"/>
                  </a:lnTo>
                  <a:lnTo>
                    <a:pt x="168056" y="8632"/>
                  </a:lnTo>
                  <a:lnTo>
                    <a:pt x="167910" y="8486"/>
                  </a:lnTo>
                  <a:lnTo>
                    <a:pt x="167765" y="8370"/>
                  </a:lnTo>
                  <a:lnTo>
                    <a:pt x="167562" y="8283"/>
                  </a:lnTo>
                  <a:lnTo>
                    <a:pt x="167358" y="8283"/>
                  </a:lnTo>
                  <a:lnTo>
                    <a:pt x="166835" y="8603"/>
                  </a:lnTo>
                  <a:lnTo>
                    <a:pt x="166632" y="8719"/>
                  </a:lnTo>
                  <a:lnTo>
                    <a:pt x="166457" y="8777"/>
                  </a:lnTo>
                  <a:lnTo>
                    <a:pt x="166283" y="8835"/>
                  </a:lnTo>
                  <a:lnTo>
                    <a:pt x="166022" y="8835"/>
                  </a:lnTo>
                  <a:lnTo>
                    <a:pt x="165876" y="8777"/>
                  </a:lnTo>
                  <a:lnTo>
                    <a:pt x="165644" y="8661"/>
                  </a:lnTo>
                  <a:lnTo>
                    <a:pt x="165353" y="8515"/>
                  </a:lnTo>
                  <a:lnTo>
                    <a:pt x="165004" y="8312"/>
                  </a:lnTo>
                  <a:lnTo>
                    <a:pt x="164772" y="8225"/>
                  </a:lnTo>
                  <a:lnTo>
                    <a:pt x="164539" y="8138"/>
                  </a:lnTo>
                  <a:lnTo>
                    <a:pt x="164191" y="8138"/>
                  </a:lnTo>
                  <a:lnTo>
                    <a:pt x="163842" y="8167"/>
                  </a:lnTo>
                  <a:lnTo>
                    <a:pt x="163522" y="8196"/>
                  </a:lnTo>
                  <a:lnTo>
                    <a:pt x="163348" y="8196"/>
                  </a:lnTo>
                  <a:lnTo>
                    <a:pt x="163174" y="8167"/>
                  </a:lnTo>
                  <a:lnTo>
                    <a:pt x="162796" y="8021"/>
                  </a:lnTo>
                  <a:lnTo>
                    <a:pt x="162418" y="7847"/>
                  </a:lnTo>
                  <a:lnTo>
                    <a:pt x="162069" y="7702"/>
                  </a:lnTo>
                  <a:lnTo>
                    <a:pt x="161721" y="7556"/>
                  </a:lnTo>
                  <a:lnTo>
                    <a:pt x="161517" y="7527"/>
                  </a:lnTo>
                  <a:lnTo>
                    <a:pt x="161343" y="7498"/>
                  </a:lnTo>
                  <a:lnTo>
                    <a:pt x="160994" y="7498"/>
                  </a:lnTo>
                  <a:lnTo>
                    <a:pt x="160820" y="7556"/>
                  </a:lnTo>
                  <a:lnTo>
                    <a:pt x="160616" y="7615"/>
                  </a:lnTo>
                  <a:lnTo>
                    <a:pt x="160442" y="7731"/>
                  </a:lnTo>
                  <a:lnTo>
                    <a:pt x="160239" y="7876"/>
                  </a:lnTo>
                  <a:lnTo>
                    <a:pt x="159977" y="7934"/>
                  </a:lnTo>
                  <a:lnTo>
                    <a:pt x="159745" y="7934"/>
                  </a:lnTo>
                  <a:lnTo>
                    <a:pt x="159367" y="7876"/>
                  </a:lnTo>
                  <a:lnTo>
                    <a:pt x="159134" y="7876"/>
                  </a:lnTo>
                  <a:lnTo>
                    <a:pt x="158902" y="7934"/>
                  </a:lnTo>
                  <a:lnTo>
                    <a:pt x="158756" y="8021"/>
                  </a:lnTo>
                  <a:lnTo>
                    <a:pt x="158611" y="8109"/>
                  </a:lnTo>
                  <a:lnTo>
                    <a:pt x="158262" y="8370"/>
                  </a:lnTo>
                  <a:lnTo>
                    <a:pt x="157856" y="8748"/>
                  </a:lnTo>
                  <a:lnTo>
                    <a:pt x="157507" y="9038"/>
                  </a:lnTo>
                  <a:lnTo>
                    <a:pt x="157333" y="9155"/>
                  </a:lnTo>
                  <a:lnTo>
                    <a:pt x="157158" y="9242"/>
                  </a:lnTo>
                  <a:lnTo>
                    <a:pt x="157013" y="9329"/>
                  </a:lnTo>
                  <a:lnTo>
                    <a:pt x="156868" y="9358"/>
                  </a:lnTo>
                  <a:lnTo>
                    <a:pt x="156693" y="9387"/>
                  </a:lnTo>
                  <a:lnTo>
                    <a:pt x="156548" y="9358"/>
                  </a:lnTo>
                  <a:lnTo>
                    <a:pt x="156374" y="9329"/>
                  </a:lnTo>
                  <a:lnTo>
                    <a:pt x="156199" y="9242"/>
                  </a:lnTo>
                  <a:lnTo>
                    <a:pt x="155996" y="9126"/>
                  </a:lnTo>
                  <a:lnTo>
                    <a:pt x="155792" y="9009"/>
                  </a:lnTo>
                  <a:lnTo>
                    <a:pt x="155327" y="8632"/>
                  </a:lnTo>
                  <a:lnTo>
                    <a:pt x="155066" y="8457"/>
                  </a:lnTo>
                  <a:lnTo>
                    <a:pt x="154804" y="8225"/>
                  </a:lnTo>
                  <a:lnTo>
                    <a:pt x="154310" y="7760"/>
                  </a:lnTo>
                  <a:lnTo>
                    <a:pt x="154049" y="7527"/>
                  </a:lnTo>
                  <a:lnTo>
                    <a:pt x="153787" y="7353"/>
                  </a:lnTo>
                  <a:lnTo>
                    <a:pt x="153642" y="7295"/>
                  </a:lnTo>
                  <a:lnTo>
                    <a:pt x="153467" y="7266"/>
                  </a:lnTo>
                  <a:lnTo>
                    <a:pt x="153322" y="7237"/>
                  </a:lnTo>
                  <a:lnTo>
                    <a:pt x="152944" y="7237"/>
                  </a:lnTo>
                  <a:lnTo>
                    <a:pt x="152770" y="7295"/>
                  </a:lnTo>
                  <a:lnTo>
                    <a:pt x="152625" y="7353"/>
                  </a:lnTo>
                  <a:lnTo>
                    <a:pt x="152479" y="7440"/>
                  </a:lnTo>
                  <a:lnTo>
                    <a:pt x="152334" y="7527"/>
                  </a:lnTo>
                  <a:lnTo>
                    <a:pt x="152218" y="7644"/>
                  </a:lnTo>
                  <a:lnTo>
                    <a:pt x="151985" y="7905"/>
                  </a:lnTo>
                  <a:lnTo>
                    <a:pt x="151753" y="8196"/>
                  </a:lnTo>
                  <a:lnTo>
                    <a:pt x="151520" y="8457"/>
                  </a:lnTo>
                  <a:lnTo>
                    <a:pt x="151404" y="8574"/>
                  </a:lnTo>
                  <a:lnTo>
                    <a:pt x="151259" y="8690"/>
                  </a:lnTo>
                  <a:lnTo>
                    <a:pt x="151114" y="8777"/>
                  </a:lnTo>
                  <a:lnTo>
                    <a:pt x="150968" y="8835"/>
                  </a:lnTo>
                  <a:lnTo>
                    <a:pt x="150823" y="8835"/>
                  </a:lnTo>
                  <a:lnTo>
                    <a:pt x="150707" y="8806"/>
                  </a:lnTo>
                  <a:lnTo>
                    <a:pt x="150503" y="8690"/>
                  </a:lnTo>
                  <a:lnTo>
                    <a:pt x="150271" y="8544"/>
                  </a:lnTo>
                  <a:lnTo>
                    <a:pt x="150155" y="8486"/>
                  </a:lnTo>
                  <a:lnTo>
                    <a:pt x="150038" y="8457"/>
                  </a:lnTo>
                  <a:lnTo>
                    <a:pt x="149777" y="8370"/>
                  </a:lnTo>
                  <a:lnTo>
                    <a:pt x="149486" y="8341"/>
                  </a:lnTo>
                  <a:lnTo>
                    <a:pt x="148643" y="8341"/>
                  </a:lnTo>
                  <a:lnTo>
                    <a:pt x="148353" y="8312"/>
                  </a:lnTo>
                  <a:lnTo>
                    <a:pt x="148091" y="8225"/>
                  </a:lnTo>
                  <a:lnTo>
                    <a:pt x="147830" y="8079"/>
                  </a:lnTo>
                  <a:lnTo>
                    <a:pt x="147132" y="7527"/>
                  </a:lnTo>
                  <a:lnTo>
                    <a:pt x="146871" y="7324"/>
                  </a:lnTo>
                  <a:lnTo>
                    <a:pt x="146638" y="7208"/>
                  </a:lnTo>
                  <a:lnTo>
                    <a:pt x="146377" y="7091"/>
                  </a:lnTo>
                  <a:lnTo>
                    <a:pt x="146086" y="7004"/>
                  </a:lnTo>
                  <a:lnTo>
                    <a:pt x="145185" y="6801"/>
                  </a:lnTo>
                  <a:lnTo>
                    <a:pt x="144982" y="6685"/>
                  </a:lnTo>
                  <a:lnTo>
                    <a:pt x="144778" y="6597"/>
                  </a:lnTo>
                  <a:lnTo>
                    <a:pt x="144372" y="6336"/>
                  </a:lnTo>
                  <a:lnTo>
                    <a:pt x="144372" y="6510"/>
                  </a:lnTo>
                  <a:lnTo>
                    <a:pt x="143994" y="6481"/>
                  </a:lnTo>
                  <a:lnTo>
                    <a:pt x="143587" y="6481"/>
                  </a:lnTo>
                  <a:lnTo>
                    <a:pt x="143180" y="6539"/>
                  </a:lnTo>
                  <a:lnTo>
                    <a:pt x="142802" y="6597"/>
                  </a:lnTo>
                  <a:lnTo>
                    <a:pt x="142134" y="6597"/>
                  </a:lnTo>
                  <a:lnTo>
                    <a:pt x="141495" y="6568"/>
                  </a:lnTo>
                  <a:lnTo>
                    <a:pt x="140855" y="6452"/>
                  </a:lnTo>
                  <a:lnTo>
                    <a:pt x="140216" y="6307"/>
                  </a:lnTo>
                  <a:lnTo>
                    <a:pt x="139025" y="5900"/>
                  </a:lnTo>
                  <a:lnTo>
                    <a:pt x="138414" y="5726"/>
                  </a:lnTo>
                  <a:lnTo>
                    <a:pt x="138095" y="5697"/>
                  </a:lnTo>
                  <a:lnTo>
                    <a:pt x="137775" y="5638"/>
                  </a:lnTo>
                  <a:lnTo>
                    <a:pt x="137019" y="5697"/>
                  </a:lnTo>
                  <a:lnTo>
                    <a:pt x="136264" y="5755"/>
                  </a:lnTo>
                  <a:lnTo>
                    <a:pt x="135508" y="5842"/>
                  </a:lnTo>
                  <a:lnTo>
                    <a:pt x="134753" y="5929"/>
                  </a:lnTo>
                  <a:lnTo>
                    <a:pt x="133997" y="5958"/>
                  </a:lnTo>
                  <a:lnTo>
                    <a:pt x="133648" y="5958"/>
                  </a:lnTo>
                  <a:lnTo>
                    <a:pt x="133271" y="5929"/>
                  </a:lnTo>
                  <a:lnTo>
                    <a:pt x="132893" y="5871"/>
                  </a:lnTo>
                  <a:lnTo>
                    <a:pt x="132515" y="5784"/>
                  </a:lnTo>
                  <a:lnTo>
                    <a:pt x="132166" y="5697"/>
                  </a:lnTo>
                  <a:lnTo>
                    <a:pt x="131789" y="5551"/>
                  </a:lnTo>
                  <a:lnTo>
                    <a:pt x="131207" y="5261"/>
                  </a:lnTo>
                  <a:lnTo>
                    <a:pt x="130597" y="4970"/>
                  </a:lnTo>
                  <a:lnTo>
                    <a:pt x="130016" y="4709"/>
                  </a:lnTo>
                  <a:lnTo>
                    <a:pt x="129696" y="4592"/>
                  </a:lnTo>
                  <a:lnTo>
                    <a:pt x="129376" y="4505"/>
                  </a:lnTo>
                  <a:lnTo>
                    <a:pt x="128447" y="4389"/>
                  </a:lnTo>
                  <a:lnTo>
                    <a:pt x="127488" y="4244"/>
                  </a:lnTo>
                  <a:lnTo>
                    <a:pt x="127023" y="4156"/>
                  </a:lnTo>
                  <a:lnTo>
                    <a:pt x="126558" y="4069"/>
                  </a:lnTo>
                  <a:lnTo>
                    <a:pt x="126122" y="3953"/>
                  </a:lnTo>
                  <a:lnTo>
                    <a:pt x="125657" y="3779"/>
                  </a:lnTo>
                  <a:lnTo>
                    <a:pt x="125308" y="3633"/>
                  </a:lnTo>
                  <a:lnTo>
                    <a:pt x="124930" y="3430"/>
                  </a:lnTo>
                  <a:lnTo>
                    <a:pt x="124262" y="3052"/>
                  </a:lnTo>
                  <a:lnTo>
                    <a:pt x="123623" y="2674"/>
                  </a:lnTo>
                  <a:lnTo>
                    <a:pt x="122983" y="2326"/>
                  </a:lnTo>
                  <a:lnTo>
                    <a:pt x="122664" y="2180"/>
                  </a:lnTo>
                  <a:lnTo>
                    <a:pt x="122315" y="2064"/>
                  </a:lnTo>
                  <a:lnTo>
                    <a:pt x="121966" y="1948"/>
                  </a:lnTo>
                  <a:lnTo>
                    <a:pt x="121617" y="1861"/>
                  </a:lnTo>
                  <a:lnTo>
                    <a:pt x="121240" y="1832"/>
                  </a:lnTo>
                  <a:lnTo>
                    <a:pt x="120833" y="1832"/>
                  </a:lnTo>
                  <a:lnTo>
                    <a:pt x="120397" y="1861"/>
                  </a:lnTo>
                  <a:lnTo>
                    <a:pt x="119932" y="1977"/>
                  </a:lnTo>
                  <a:lnTo>
                    <a:pt x="119409" y="2064"/>
                  </a:lnTo>
                  <a:lnTo>
                    <a:pt x="118886" y="2209"/>
                  </a:lnTo>
                  <a:lnTo>
                    <a:pt x="118392" y="2384"/>
                  </a:lnTo>
                  <a:lnTo>
                    <a:pt x="117898" y="2558"/>
                  </a:lnTo>
                  <a:lnTo>
                    <a:pt x="117404" y="2761"/>
                  </a:lnTo>
                  <a:lnTo>
                    <a:pt x="116910" y="2994"/>
                  </a:lnTo>
                  <a:lnTo>
                    <a:pt x="116445" y="3226"/>
                  </a:lnTo>
                  <a:lnTo>
                    <a:pt x="115980" y="3488"/>
                  </a:lnTo>
                  <a:lnTo>
                    <a:pt x="115079" y="4069"/>
                  </a:lnTo>
                  <a:lnTo>
                    <a:pt x="114207" y="4679"/>
                  </a:lnTo>
                  <a:lnTo>
                    <a:pt x="113393" y="5348"/>
                  </a:lnTo>
                  <a:lnTo>
                    <a:pt x="112580" y="6016"/>
                  </a:lnTo>
                  <a:lnTo>
                    <a:pt x="111998" y="6568"/>
                  </a:lnTo>
                  <a:lnTo>
                    <a:pt x="111388" y="7091"/>
                  </a:lnTo>
                  <a:lnTo>
                    <a:pt x="110749" y="7556"/>
                  </a:lnTo>
                  <a:lnTo>
                    <a:pt x="110080" y="7992"/>
                  </a:lnTo>
                  <a:lnTo>
                    <a:pt x="109383" y="8399"/>
                  </a:lnTo>
                  <a:lnTo>
                    <a:pt x="108686" y="8777"/>
                  </a:lnTo>
                  <a:lnTo>
                    <a:pt x="107959" y="9155"/>
                  </a:lnTo>
                  <a:lnTo>
                    <a:pt x="107203" y="9474"/>
                  </a:lnTo>
                  <a:lnTo>
                    <a:pt x="106826" y="9649"/>
                  </a:lnTo>
                  <a:lnTo>
                    <a:pt x="106477" y="9794"/>
                  </a:lnTo>
                  <a:lnTo>
                    <a:pt x="106099" y="9910"/>
                  </a:lnTo>
                  <a:lnTo>
                    <a:pt x="105750" y="9968"/>
                  </a:lnTo>
                  <a:lnTo>
                    <a:pt x="105402" y="10027"/>
                  </a:lnTo>
                  <a:lnTo>
                    <a:pt x="104385" y="10027"/>
                  </a:lnTo>
                  <a:lnTo>
                    <a:pt x="103687" y="9968"/>
                  </a:lnTo>
                  <a:lnTo>
                    <a:pt x="102961" y="9910"/>
                  </a:lnTo>
                  <a:lnTo>
                    <a:pt x="102234" y="9852"/>
                  </a:lnTo>
                  <a:lnTo>
                    <a:pt x="101130" y="9852"/>
                  </a:lnTo>
                  <a:lnTo>
                    <a:pt x="100810" y="9881"/>
                  </a:lnTo>
                  <a:lnTo>
                    <a:pt x="100461" y="9939"/>
                  </a:lnTo>
                  <a:lnTo>
                    <a:pt x="100171" y="10027"/>
                  </a:lnTo>
                  <a:lnTo>
                    <a:pt x="99851" y="10114"/>
                  </a:lnTo>
                  <a:lnTo>
                    <a:pt x="99561" y="10230"/>
                  </a:lnTo>
                  <a:lnTo>
                    <a:pt x="99270" y="10404"/>
                  </a:lnTo>
                  <a:lnTo>
                    <a:pt x="98979" y="10579"/>
                  </a:lnTo>
                  <a:lnTo>
                    <a:pt x="98660" y="10695"/>
                  </a:lnTo>
                  <a:lnTo>
                    <a:pt x="98311" y="10782"/>
                  </a:lnTo>
                  <a:lnTo>
                    <a:pt x="97962" y="10811"/>
                  </a:lnTo>
                  <a:lnTo>
                    <a:pt x="97614" y="10840"/>
                  </a:lnTo>
                  <a:lnTo>
                    <a:pt x="97236" y="10811"/>
                  </a:lnTo>
                  <a:lnTo>
                    <a:pt x="96887" y="10753"/>
                  </a:lnTo>
                  <a:lnTo>
                    <a:pt x="96567" y="10666"/>
                  </a:lnTo>
                  <a:lnTo>
                    <a:pt x="96219" y="10521"/>
                  </a:lnTo>
                  <a:lnTo>
                    <a:pt x="95783" y="10288"/>
                  </a:lnTo>
                  <a:lnTo>
                    <a:pt x="95376" y="10027"/>
                  </a:lnTo>
                  <a:lnTo>
                    <a:pt x="94940" y="9736"/>
                  </a:lnTo>
                  <a:lnTo>
                    <a:pt x="94504" y="9474"/>
                  </a:lnTo>
                  <a:lnTo>
                    <a:pt x="94039" y="9271"/>
                  </a:lnTo>
                  <a:lnTo>
                    <a:pt x="93807" y="9184"/>
                  </a:lnTo>
                  <a:lnTo>
                    <a:pt x="93574" y="9126"/>
                  </a:lnTo>
                  <a:lnTo>
                    <a:pt x="93313" y="9097"/>
                  </a:lnTo>
                  <a:lnTo>
                    <a:pt x="93080" y="9097"/>
                  </a:lnTo>
                  <a:lnTo>
                    <a:pt x="92819" y="9126"/>
                  </a:lnTo>
                  <a:lnTo>
                    <a:pt x="92557" y="9184"/>
                  </a:lnTo>
                  <a:lnTo>
                    <a:pt x="92208" y="9358"/>
                  </a:lnTo>
                  <a:lnTo>
                    <a:pt x="91889" y="9532"/>
                  </a:lnTo>
                  <a:lnTo>
                    <a:pt x="91278" y="9968"/>
                  </a:lnTo>
                  <a:lnTo>
                    <a:pt x="90668" y="10404"/>
                  </a:lnTo>
                  <a:lnTo>
                    <a:pt x="90348" y="10608"/>
                  </a:lnTo>
                  <a:lnTo>
                    <a:pt x="90000" y="10782"/>
                  </a:lnTo>
                  <a:lnTo>
                    <a:pt x="89796" y="10898"/>
                  </a:lnTo>
                  <a:lnTo>
                    <a:pt x="89564" y="10985"/>
                  </a:lnTo>
                  <a:lnTo>
                    <a:pt x="89099" y="11102"/>
                  </a:lnTo>
                  <a:lnTo>
                    <a:pt x="88634" y="11160"/>
                  </a:lnTo>
                  <a:lnTo>
                    <a:pt x="88140" y="11276"/>
                  </a:lnTo>
                  <a:lnTo>
                    <a:pt x="87849" y="11392"/>
                  </a:lnTo>
                  <a:lnTo>
                    <a:pt x="87559" y="11509"/>
                  </a:lnTo>
                  <a:lnTo>
                    <a:pt x="86978" y="11828"/>
                  </a:lnTo>
                  <a:lnTo>
                    <a:pt x="86745" y="11944"/>
                  </a:lnTo>
                  <a:lnTo>
                    <a:pt x="86513" y="12032"/>
                  </a:lnTo>
                  <a:lnTo>
                    <a:pt x="86309" y="12119"/>
                  </a:lnTo>
                  <a:lnTo>
                    <a:pt x="86106" y="12177"/>
                  </a:lnTo>
                  <a:lnTo>
                    <a:pt x="85728" y="12206"/>
                  </a:lnTo>
                  <a:lnTo>
                    <a:pt x="85379" y="12235"/>
                  </a:lnTo>
                  <a:lnTo>
                    <a:pt x="85030" y="12206"/>
                  </a:lnTo>
                  <a:lnTo>
                    <a:pt x="84711" y="12235"/>
                  </a:lnTo>
                  <a:lnTo>
                    <a:pt x="84362" y="12264"/>
                  </a:lnTo>
                  <a:lnTo>
                    <a:pt x="84188" y="12322"/>
                  </a:lnTo>
                  <a:lnTo>
                    <a:pt x="84013" y="12409"/>
                  </a:lnTo>
                  <a:lnTo>
                    <a:pt x="83025" y="13136"/>
                  </a:lnTo>
                  <a:lnTo>
                    <a:pt x="82531" y="13485"/>
                  </a:lnTo>
                  <a:lnTo>
                    <a:pt x="82270" y="13601"/>
                  </a:lnTo>
                  <a:lnTo>
                    <a:pt x="82037" y="13717"/>
                  </a:lnTo>
                  <a:lnTo>
                    <a:pt x="81776" y="13804"/>
                  </a:lnTo>
                  <a:lnTo>
                    <a:pt x="81514" y="13862"/>
                  </a:lnTo>
                  <a:lnTo>
                    <a:pt x="81253" y="13892"/>
                  </a:lnTo>
                  <a:lnTo>
                    <a:pt x="80991" y="13862"/>
                  </a:lnTo>
                  <a:lnTo>
                    <a:pt x="80700" y="13775"/>
                  </a:lnTo>
                  <a:lnTo>
                    <a:pt x="80439" y="13630"/>
                  </a:lnTo>
                  <a:lnTo>
                    <a:pt x="80148" y="13456"/>
                  </a:lnTo>
                  <a:lnTo>
                    <a:pt x="79858" y="13194"/>
                  </a:lnTo>
                  <a:lnTo>
                    <a:pt x="79683" y="13020"/>
                  </a:lnTo>
                  <a:lnTo>
                    <a:pt x="79538" y="12816"/>
                  </a:lnTo>
                  <a:lnTo>
                    <a:pt x="79451" y="12584"/>
                  </a:lnTo>
                  <a:lnTo>
                    <a:pt x="79364" y="12351"/>
                  </a:lnTo>
                  <a:lnTo>
                    <a:pt x="79306" y="12090"/>
                  </a:lnTo>
                  <a:lnTo>
                    <a:pt x="79218" y="11857"/>
                  </a:lnTo>
                  <a:lnTo>
                    <a:pt x="79102" y="11625"/>
                  </a:lnTo>
                  <a:lnTo>
                    <a:pt x="78957" y="11421"/>
                  </a:lnTo>
                  <a:lnTo>
                    <a:pt x="78841" y="11276"/>
                  </a:lnTo>
                  <a:lnTo>
                    <a:pt x="78695" y="11160"/>
                  </a:lnTo>
                  <a:lnTo>
                    <a:pt x="78405" y="10956"/>
                  </a:lnTo>
                  <a:lnTo>
                    <a:pt x="78114" y="10811"/>
                  </a:lnTo>
                  <a:lnTo>
                    <a:pt x="77794" y="10695"/>
                  </a:lnTo>
                  <a:lnTo>
                    <a:pt x="77475" y="10637"/>
                  </a:lnTo>
                  <a:lnTo>
                    <a:pt x="77126" y="10608"/>
                  </a:lnTo>
                  <a:lnTo>
                    <a:pt x="76429" y="10521"/>
                  </a:lnTo>
                  <a:lnTo>
                    <a:pt x="76196" y="10404"/>
                  </a:lnTo>
                  <a:lnTo>
                    <a:pt x="75964" y="10230"/>
                  </a:lnTo>
                  <a:lnTo>
                    <a:pt x="75528" y="9939"/>
                  </a:lnTo>
                  <a:lnTo>
                    <a:pt x="75295" y="9794"/>
                  </a:lnTo>
                  <a:lnTo>
                    <a:pt x="75063" y="9678"/>
                  </a:lnTo>
                  <a:lnTo>
                    <a:pt x="74801" y="9620"/>
                  </a:lnTo>
                  <a:lnTo>
                    <a:pt x="74511" y="9620"/>
                  </a:lnTo>
                  <a:lnTo>
                    <a:pt x="73958" y="9736"/>
                  </a:lnTo>
                  <a:lnTo>
                    <a:pt x="73406" y="9794"/>
                  </a:lnTo>
                  <a:lnTo>
                    <a:pt x="72302" y="9852"/>
                  </a:lnTo>
                  <a:lnTo>
                    <a:pt x="71692" y="9939"/>
                  </a:lnTo>
                  <a:lnTo>
                    <a:pt x="71052" y="9997"/>
                  </a:lnTo>
                  <a:lnTo>
                    <a:pt x="70704" y="9968"/>
                  </a:lnTo>
                  <a:lnTo>
                    <a:pt x="70384" y="9968"/>
                  </a:lnTo>
                  <a:lnTo>
                    <a:pt x="70064" y="9910"/>
                  </a:lnTo>
                  <a:lnTo>
                    <a:pt x="69745" y="9852"/>
                  </a:lnTo>
                  <a:lnTo>
                    <a:pt x="69454" y="9736"/>
                  </a:lnTo>
                  <a:lnTo>
                    <a:pt x="69164" y="9620"/>
                  </a:lnTo>
                  <a:lnTo>
                    <a:pt x="68902" y="9474"/>
                  </a:lnTo>
                  <a:lnTo>
                    <a:pt x="68670" y="9300"/>
                  </a:lnTo>
                  <a:lnTo>
                    <a:pt x="68466" y="9097"/>
                  </a:lnTo>
                  <a:lnTo>
                    <a:pt x="68292" y="8864"/>
                  </a:lnTo>
                  <a:lnTo>
                    <a:pt x="68146" y="8574"/>
                  </a:lnTo>
                  <a:lnTo>
                    <a:pt x="68059" y="8254"/>
                  </a:lnTo>
                  <a:lnTo>
                    <a:pt x="67943" y="8021"/>
                  </a:lnTo>
                  <a:lnTo>
                    <a:pt x="67798" y="7789"/>
                  </a:lnTo>
                  <a:lnTo>
                    <a:pt x="67507" y="7324"/>
                  </a:lnTo>
                  <a:lnTo>
                    <a:pt x="67216" y="6888"/>
                  </a:lnTo>
                  <a:lnTo>
                    <a:pt x="67100" y="6656"/>
                  </a:lnTo>
                  <a:lnTo>
                    <a:pt x="66955" y="6423"/>
                  </a:lnTo>
                  <a:lnTo>
                    <a:pt x="66752" y="5813"/>
                  </a:lnTo>
                  <a:lnTo>
                    <a:pt x="66548" y="5203"/>
                  </a:lnTo>
                  <a:lnTo>
                    <a:pt x="66316" y="4592"/>
                  </a:lnTo>
                  <a:lnTo>
                    <a:pt x="66170" y="4302"/>
                  </a:lnTo>
                  <a:lnTo>
                    <a:pt x="65996" y="4011"/>
                  </a:lnTo>
                  <a:lnTo>
                    <a:pt x="65851" y="3750"/>
                  </a:lnTo>
                  <a:lnTo>
                    <a:pt x="65676" y="3546"/>
                  </a:lnTo>
                  <a:lnTo>
                    <a:pt x="65531" y="3372"/>
                  </a:lnTo>
                  <a:lnTo>
                    <a:pt x="65386" y="3226"/>
                  </a:lnTo>
                  <a:lnTo>
                    <a:pt x="65240" y="3110"/>
                  </a:lnTo>
                  <a:lnTo>
                    <a:pt x="65095" y="3052"/>
                  </a:lnTo>
                  <a:lnTo>
                    <a:pt x="64950" y="2994"/>
                  </a:lnTo>
                  <a:lnTo>
                    <a:pt x="64804" y="2965"/>
                  </a:lnTo>
                  <a:lnTo>
                    <a:pt x="64543" y="2965"/>
                  </a:lnTo>
                  <a:lnTo>
                    <a:pt x="64398" y="2994"/>
                  </a:lnTo>
                  <a:lnTo>
                    <a:pt x="64281" y="3052"/>
                  </a:lnTo>
                  <a:lnTo>
                    <a:pt x="64020" y="3226"/>
                  </a:lnTo>
                  <a:lnTo>
                    <a:pt x="63787" y="3430"/>
                  </a:lnTo>
                  <a:lnTo>
                    <a:pt x="63526" y="3662"/>
                  </a:lnTo>
                  <a:lnTo>
                    <a:pt x="63293" y="3924"/>
                  </a:lnTo>
                  <a:lnTo>
                    <a:pt x="62799" y="4476"/>
                  </a:lnTo>
                  <a:lnTo>
                    <a:pt x="62567" y="4709"/>
                  </a:lnTo>
                  <a:lnTo>
                    <a:pt x="62305" y="4883"/>
                  </a:lnTo>
                  <a:lnTo>
                    <a:pt x="62073" y="5028"/>
                  </a:lnTo>
                  <a:lnTo>
                    <a:pt x="61928" y="5057"/>
                  </a:lnTo>
                  <a:lnTo>
                    <a:pt x="61782" y="5086"/>
                  </a:lnTo>
                  <a:lnTo>
                    <a:pt x="61550" y="4970"/>
                  </a:lnTo>
                  <a:lnTo>
                    <a:pt x="61317" y="4767"/>
                  </a:lnTo>
                  <a:lnTo>
                    <a:pt x="60852" y="4360"/>
                  </a:lnTo>
                  <a:lnTo>
                    <a:pt x="60620" y="4185"/>
                  </a:lnTo>
                  <a:lnTo>
                    <a:pt x="60358" y="4040"/>
                  </a:lnTo>
                  <a:lnTo>
                    <a:pt x="60242" y="4011"/>
                  </a:lnTo>
                  <a:lnTo>
                    <a:pt x="60097" y="3982"/>
                  </a:lnTo>
                  <a:lnTo>
                    <a:pt x="59922" y="3982"/>
                  </a:lnTo>
                  <a:lnTo>
                    <a:pt x="59748" y="4011"/>
                  </a:lnTo>
                  <a:lnTo>
                    <a:pt x="59516" y="4127"/>
                  </a:lnTo>
                  <a:lnTo>
                    <a:pt x="59283" y="4273"/>
                  </a:lnTo>
                  <a:lnTo>
                    <a:pt x="59051" y="4418"/>
                  </a:lnTo>
                  <a:lnTo>
                    <a:pt x="58847" y="4592"/>
                  </a:lnTo>
                  <a:lnTo>
                    <a:pt x="58644" y="4796"/>
                  </a:lnTo>
                  <a:lnTo>
                    <a:pt x="58469" y="4999"/>
                  </a:lnTo>
                  <a:lnTo>
                    <a:pt x="58150" y="5435"/>
                  </a:lnTo>
                  <a:lnTo>
                    <a:pt x="57859" y="5900"/>
                  </a:lnTo>
                  <a:lnTo>
                    <a:pt x="57568" y="6365"/>
                  </a:lnTo>
                  <a:lnTo>
                    <a:pt x="57307" y="6859"/>
                  </a:lnTo>
                  <a:lnTo>
                    <a:pt x="57016" y="7295"/>
                  </a:lnTo>
                  <a:lnTo>
                    <a:pt x="56842" y="7585"/>
                  </a:lnTo>
                  <a:lnTo>
                    <a:pt x="56668" y="7818"/>
                  </a:lnTo>
                  <a:lnTo>
                    <a:pt x="56493" y="7992"/>
                  </a:lnTo>
                  <a:lnTo>
                    <a:pt x="56290" y="8109"/>
                  </a:lnTo>
                  <a:lnTo>
                    <a:pt x="56086" y="8196"/>
                  </a:lnTo>
                  <a:lnTo>
                    <a:pt x="55825" y="8254"/>
                  </a:lnTo>
                  <a:lnTo>
                    <a:pt x="55534" y="8283"/>
                  </a:lnTo>
                  <a:lnTo>
                    <a:pt x="55186" y="8283"/>
                  </a:lnTo>
                  <a:lnTo>
                    <a:pt x="54866" y="8341"/>
                  </a:lnTo>
                  <a:lnTo>
                    <a:pt x="54604" y="8370"/>
                  </a:lnTo>
                  <a:lnTo>
                    <a:pt x="54139" y="8370"/>
                  </a:lnTo>
                  <a:lnTo>
                    <a:pt x="53936" y="8341"/>
                  </a:lnTo>
                  <a:lnTo>
                    <a:pt x="53762" y="8283"/>
                  </a:lnTo>
                  <a:lnTo>
                    <a:pt x="53413" y="8167"/>
                  </a:lnTo>
                  <a:lnTo>
                    <a:pt x="53093" y="8050"/>
                  </a:lnTo>
                  <a:lnTo>
                    <a:pt x="52774" y="7905"/>
                  </a:lnTo>
                  <a:lnTo>
                    <a:pt x="52396" y="7818"/>
                  </a:lnTo>
                  <a:lnTo>
                    <a:pt x="52163" y="7760"/>
                  </a:lnTo>
                  <a:lnTo>
                    <a:pt x="51902" y="7760"/>
                  </a:lnTo>
                  <a:lnTo>
                    <a:pt x="51553" y="7789"/>
                  </a:lnTo>
                  <a:lnTo>
                    <a:pt x="51233" y="7905"/>
                  </a:lnTo>
                  <a:lnTo>
                    <a:pt x="50914" y="8021"/>
                  </a:lnTo>
                  <a:lnTo>
                    <a:pt x="50594" y="8196"/>
                  </a:lnTo>
                  <a:lnTo>
                    <a:pt x="50013" y="8515"/>
                  </a:lnTo>
                  <a:lnTo>
                    <a:pt x="49693" y="8690"/>
                  </a:lnTo>
                  <a:lnTo>
                    <a:pt x="49373" y="8806"/>
                  </a:lnTo>
                  <a:lnTo>
                    <a:pt x="49025" y="8922"/>
                  </a:lnTo>
                  <a:lnTo>
                    <a:pt x="48676" y="8980"/>
                  </a:lnTo>
                  <a:lnTo>
                    <a:pt x="48298" y="9009"/>
                  </a:lnTo>
                  <a:lnTo>
                    <a:pt x="47950" y="9038"/>
                  </a:lnTo>
                  <a:lnTo>
                    <a:pt x="47223" y="9038"/>
                  </a:lnTo>
                  <a:lnTo>
                    <a:pt x="46874" y="8980"/>
                  </a:lnTo>
                  <a:lnTo>
                    <a:pt x="46496" y="8922"/>
                  </a:lnTo>
                  <a:lnTo>
                    <a:pt x="45944" y="8922"/>
                  </a:lnTo>
                  <a:lnTo>
                    <a:pt x="45363" y="8951"/>
                  </a:lnTo>
                  <a:lnTo>
                    <a:pt x="44782" y="9068"/>
                  </a:lnTo>
                  <a:lnTo>
                    <a:pt x="44230" y="9213"/>
                  </a:lnTo>
                  <a:lnTo>
                    <a:pt x="43590" y="9416"/>
                  </a:lnTo>
                  <a:lnTo>
                    <a:pt x="42980" y="9649"/>
                  </a:lnTo>
                  <a:lnTo>
                    <a:pt x="42631" y="9736"/>
                  </a:lnTo>
                  <a:lnTo>
                    <a:pt x="42312" y="9794"/>
                  </a:lnTo>
                  <a:lnTo>
                    <a:pt x="41992" y="9823"/>
                  </a:lnTo>
                  <a:lnTo>
                    <a:pt x="41033" y="9823"/>
                  </a:lnTo>
                  <a:lnTo>
                    <a:pt x="40423" y="9881"/>
                  </a:lnTo>
                  <a:lnTo>
                    <a:pt x="39842" y="9881"/>
                  </a:lnTo>
                  <a:lnTo>
                    <a:pt x="39551" y="9852"/>
                  </a:lnTo>
                  <a:lnTo>
                    <a:pt x="39260" y="9794"/>
                  </a:lnTo>
                  <a:lnTo>
                    <a:pt x="39086" y="9736"/>
                  </a:lnTo>
                  <a:lnTo>
                    <a:pt x="38912" y="9649"/>
                  </a:lnTo>
                  <a:lnTo>
                    <a:pt x="38621" y="9445"/>
                  </a:lnTo>
                  <a:lnTo>
                    <a:pt x="38476" y="9358"/>
                  </a:lnTo>
                  <a:lnTo>
                    <a:pt x="38301" y="9300"/>
                  </a:lnTo>
                  <a:lnTo>
                    <a:pt x="38127" y="9300"/>
                  </a:lnTo>
                  <a:lnTo>
                    <a:pt x="37953" y="9358"/>
                  </a:lnTo>
                  <a:lnTo>
                    <a:pt x="37604" y="9532"/>
                  </a:lnTo>
                  <a:lnTo>
                    <a:pt x="37430" y="9562"/>
                  </a:lnTo>
                  <a:lnTo>
                    <a:pt x="37255" y="9591"/>
                  </a:lnTo>
                  <a:lnTo>
                    <a:pt x="37139" y="9532"/>
                  </a:lnTo>
                  <a:lnTo>
                    <a:pt x="37052" y="9445"/>
                  </a:lnTo>
                  <a:lnTo>
                    <a:pt x="36878" y="9242"/>
                  </a:lnTo>
                  <a:lnTo>
                    <a:pt x="36587" y="8777"/>
                  </a:lnTo>
                  <a:lnTo>
                    <a:pt x="36413" y="8574"/>
                  </a:lnTo>
                  <a:lnTo>
                    <a:pt x="36325" y="8486"/>
                  </a:lnTo>
                  <a:lnTo>
                    <a:pt x="36209" y="8399"/>
                  </a:lnTo>
                  <a:lnTo>
                    <a:pt x="36093" y="8370"/>
                  </a:lnTo>
                  <a:lnTo>
                    <a:pt x="35977" y="8341"/>
                  </a:lnTo>
                  <a:lnTo>
                    <a:pt x="35831" y="8370"/>
                  </a:lnTo>
                  <a:lnTo>
                    <a:pt x="35686" y="8428"/>
                  </a:lnTo>
                  <a:lnTo>
                    <a:pt x="35425" y="8603"/>
                  </a:lnTo>
                  <a:lnTo>
                    <a:pt x="35250" y="8806"/>
                  </a:lnTo>
                  <a:lnTo>
                    <a:pt x="35105" y="9009"/>
                  </a:lnTo>
                  <a:lnTo>
                    <a:pt x="34989" y="9213"/>
                  </a:lnTo>
                  <a:lnTo>
                    <a:pt x="34785" y="9591"/>
                  </a:lnTo>
                  <a:lnTo>
                    <a:pt x="34553" y="9997"/>
                  </a:lnTo>
                  <a:lnTo>
                    <a:pt x="34436" y="10201"/>
                  </a:lnTo>
                  <a:lnTo>
                    <a:pt x="34262" y="10404"/>
                  </a:lnTo>
                  <a:lnTo>
                    <a:pt x="34059" y="10608"/>
                  </a:lnTo>
                  <a:lnTo>
                    <a:pt x="33797" y="10840"/>
                  </a:lnTo>
                  <a:lnTo>
                    <a:pt x="33477" y="11044"/>
                  </a:lnTo>
                  <a:lnTo>
                    <a:pt x="33071" y="11247"/>
                  </a:lnTo>
                  <a:lnTo>
                    <a:pt x="32606" y="11450"/>
                  </a:lnTo>
                  <a:lnTo>
                    <a:pt x="32054" y="11683"/>
                  </a:lnTo>
                  <a:lnTo>
                    <a:pt x="31705" y="11770"/>
                  </a:lnTo>
                  <a:lnTo>
                    <a:pt x="31443" y="11770"/>
                  </a:lnTo>
                  <a:lnTo>
                    <a:pt x="31182" y="11712"/>
                  </a:lnTo>
                  <a:lnTo>
                    <a:pt x="30978" y="11625"/>
                  </a:lnTo>
                  <a:lnTo>
                    <a:pt x="30804" y="11480"/>
                  </a:lnTo>
                  <a:lnTo>
                    <a:pt x="30659" y="11305"/>
                  </a:lnTo>
                  <a:lnTo>
                    <a:pt x="30513" y="11102"/>
                  </a:lnTo>
                  <a:lnTo>
                    <a:pt x="30368" y="10898"/>
                  </a:lnTo>
                  <a:lnTo>
                    <a:pt x="30136" y="10462"/>
                  </a:lnTo>
                  <a:lnTo>
                    <a:pt x="30019" y="10259"/>
                  </a:lnTo>
                  <a:lnTo>
                    <a:pt x="29903" y="10085"/>
                  </a:lnTo>
                  <a:lnTo>
                    <a:pt x="29758" y="9939"/>
                  </a:lnTo>
                  <a:lnTo>
                    <a:pt x="29583" y="9823"/>
                  </a:lnTo>
                  <a:lnTo>
                    <a:pt x="29409" y="9736"/>
                  </a:lnTo>
                  <a:lnTo>
                    <a:pt x="29206" y="9736"/>
                  </a:lnTo>
                  <a:lnTo>
                    <a:pt x="28683" y="10056"/>
                  </a:lnTo>
                  <a:lnTo>
                    <a:pt x="28479" y="10143"/>
                  </a:lnTo>
                  <a:lnTo>
                    <a:pt x="28305" y="10230"/>
                  </a:lnTo>
                  <a:lnTo>
                    <a:pt x="28130" y="10259"/>
                  </a:lnTo>
                  <a:lnTo>
                    <a:pt x="27840" y="10259"/>
                  </a:lnTo>
                  <a:lnTo>
                    <a:pt x="27724" y="10230"/>
                  </a:lnTo>
                  <a:lnTo>
                    <a:pt x="27462" y="10114"/>
                  </a:lnTo>
                  <a:lnTo>
                    <a:pt x="27200" y="9939"/>
                  </a:lnTo>
                  <a:lnTo>
                    <a:pt x="26823" y="9765"/>
                  </a:lnTo>
                  <a:lnTo>
                    <a:pt x="26387" y="9591"/>
                  </a:lnTo>
                  <a:lnTo>
                    <a:pt x="26038" y="9591"/>
                  </a:lnTo>
                  <a:lnTo>
                    <a:pt x="25689" y="9649"/>
                  </a:lnTo>
                  <a:lnTo>
                    <a:pt x="25341" y="9678"/>
                  </a:lnTo>
                  <a:lnTo>
                    <a:pt x="25195" y="9649"/>
                  </a:lnTo>
                  <a:lnTo>
                    <a:pt x="25021" y="9620"/>
                  </a:lnTo>
                  <a:lnTo>
                    <a:pt x="24643" y="9503"/>
                  </a:lnTo>
                  <a:lnTo>
                    <a:pt x="24265" y="9329"/>
                  </a:lnTo>
                  <a:lnTo>
                    <a:pt x="23917" y="9184"/>
                  </a:lnTo>
                  <a:lnTo>
                    <a:pt x="23539" y="9068"/>
                  </a:lnTo>
                  <a:lnTo>
                    <a:pt x="23190" y="8980"/>
                  </a:lnTo>
                  <a:lnTo>
                    <a:pt x="22841" y="8980"/>
                  </a:lnTo>
                  <a:lnTo>
                    <a:pt x="22638" y="9038"/>
                  </a:lnTo>
                  <a:lnTo>
                    <a:pt x="22464" y="9097"/>
                  </a:lnTo>
                  <a:lnTo>
                    <a:pt x="22260" y="9213"/>
                  </a:lnTo>
                  <a:lnTo>
                    <a:pt x="22086" y="9329"/>
                  </a:lnTo>
                  <a:lnTo>
                    <a:pt x="21824" y="9416"/>
                  </a:lnTo>
                  <a:lnTo>
                    <a:pt x="21592" y="9416"/>
                  </a:lnTo>
                  <a:lnTo>
                    <a:pt x="21185" y="9358"/>
                  </a:lnTo>
                  <a:lnTo>
                    <a:pt x="20982" y="9358"/>
                  </a:lnTo>
                  <a:lnTo>
                    <a:pt x="20749" y="9416"/>
                  </a:lnTo>
                  <a:lnTo>
                    <a:pt x="20458" y="9562"/>
                  </a:lnTo>
                  <a:lnTo>
                    <a:pt x="20110" y="9823"/>
                  </a:lnTo>
                  <a:lnTo>
                    <a:pt x="19703" y="10172"/>
                  </a:lnTo>
                  <a:lnTo>
                    <a:pt x="19325" y="10462"/>
                  </a:lnTo>
                  <a:lnTo>
                    <a:pt x="19005" y="10666"/>
                  </a:lnTo>
                  <a:lnTo>
                    <a:pt x="18860" y="10724"/>
                  </a:lnTo>
                  <a:lnTo>
                    <a:pt x="18686" y="10782"/>
                  </a:lnTo>
                  <a:lnTo>
                    <a:pt x="18366" y="10782"/>
                  </a:lnTo>
                  <a:lnTo>
                    <a:pt x="18221" y="10724"/>
                  </a:lnTo>
                  <a:lnTo>
                    <a:pt x="18017" y="10666"/>
                  </a:lnTo>
                  <a:lnTo>
                    <a:pt x="17843" y="10550"/>
                  </a:lnTo>
                  <a:lnTo>
                    <a:pt x="17640" y="10433"/>
                  </a:lnTo>
                  <a:lnTo>
                    <a:pt x="17175" y="10056"/>
                  </a:lnTo>
                  <a:lnTo>
                    <a:pt x="16884" y="9881"/>
                  </a:lnTo>
                  <a:lnTo>
                    <a:pt x="16652" y="9678"/>
                  </a:lnTo>
                  <a:lnTo>
                    <a:pt x="16158" y="9242"/>
                  </a:lnTo>
                  <a:lnTo>
                    <a:pt x="15896" y="9038"/>
                  </a:lnTo>
                  <a:lnTo>
                    <a:pt x="15634" y="8864"/>
                  </a:lnTo>
                  <a:lnTo>
                    <a:pt x="15489" y="8806"/>
                  </a:lnTo>
                  <a:lnTo>
                    <a:pt x="15315" y="8748"/>
                  </a:lnTo>
                  <a:lnTo>
                    <a:pt x="14792" y="8748"/>
                  </a:lnTo>
                  <a:lnTo>
                    <a:pt x="14617" y="8777"/>
                  </a:lnTo>
                  <a:lnTo>
                    <a:pt x="14472" y="8864"/>
                  </a:lnTo>
                  <a:lnTo>
                    <a:pt x="14327" y="8922"/>
                  </a:lnTo>
                  <a:lnTo>
                    <a:pt x="14065" y="9155"/>
                  </a:lnTo>
                  <a:lnTo>
                    <a:pt x="13833" y="9387"/>
                  </a:lnTo>
                  <a:lnTo>
                    <a:pt x="13600" y="9649"/>
                  </a:lnTo>
                  <a:lnTo>
                    <a:pt x="13368" y="9910"/>
                  </a:lnTo>
                  <a:lnTo>
                    <a:pt x="13106" y="10114"/>
                  </a:lnTo>
                  <a:lnTo>
                    <a:pt x="12961" y="10201"/>
                  </a:lnTo>
                  <a:lnTo>
                    <a:pt x="12787" y="10259"/>
                  </a:lnTo>
                  <a:lnTo>
                    <a:pt x="12670" y="10259"/>
                  </a:lnTo>
                  <a:lnTo>
                    <a:pt x="12554" y="10230"/>
                  </a:lnTo>
                  <a:lnTo>
                    <a:pt x="12322" y="10114"/>
                  </a:lnTo>
                  <a:lnTo>
                    <a:pt x="12118" y="9997"/>
                  </a:lnTo>
                  <a:lnTo>
                    <a:pt x="12002" y="9939"/>
                  </a:lnTo>
                  <a:lnTo>
                    <a:pt x="11886" y="9881"/>
                  </a:lnTo>
                  <a:lnTo>
                    <a:pt x="11595" y="9823"/>
                  </a:lnTo>
                  <a:lnTo>
                    <a:pt x="11334" y="9794"/>
                  </a:lnTo>
                  <a:lnTo>
                    <a:pt x="10491" y="9794"/>
                  </a:lnTo>
                  <a:lnTo>
                    <a:pt x="10200" y="9765"/>
                  </a:lnTo>
                  <a:lnTo>
                    <a:pt x="9939" y="9678"/>
                  </a:lnTo>
                  <a:lnTo>
                    <a:pt x="9677" y="9562"/>
                  </a:lnTo>
                  <a:lnTo>
                    <a:pt x="8980" y="9009"/>
                  </a:lnTo>
                  <a:lnTo>
                    <a:pt x="8718" y="8835"/>
                  </a:lnTo>
                  <a:lnTo>
                    <a:pt x="8486" y="8690"/>
                  </a:lnTo>
                  <a:lnTo>
                    <a:pt x="8224" y="8603"/>
                  </a:lnTo>
                  <a:lnTo>
                    <a:pt x="7904" y="8515"/>
                  </a:lnTo>
                  <a:lnTo>
                    <a:pt x="7033" y="8312"/>
                  </a:lnTo>
                  <a:lnTo>
                    <a:pt x="6829" y="8225"/>
                  </a:lnTo>
                  <a:lnTo>
                    <a:pt x="6626" y="8138"/>
                  </a:lnTo>
                  <a:lnTo>
                    <a:pt x="6248" y="7905"/>
                  </a:lnTo>
                  <a:lnTo>
                    <a:pt x="5870" y="7673"/>
                  </a:lnTo>
                  <a:lnTo>
                    <a:pt x="5667" y="7556"/>
                  </a:lnTo>
                  <a:lnTo>
                    <a:pt x="5463" y="7469"/>
                  </a:lnTo>
                  <a:lnTo>
                    <a:pt x="5144" y="7353"/>
                  </a:lnTo>
                  <a:lnTo>
                    <a:pt x="4853" y="7295"/>
                  </a:lnTo>
                  <a:lnTo>
                    <a:pt x="4592" y="7179"/>
                  </a:lnTo>
                  <a:lnTo>
                    <a:pt x="4359" y="7033"/>
                  </a:lnTo>
                  <a:lnTo>
                    <a:pt x="4156" y="6859"/>
                  </a:lnTo>
                  <a:lnTo>
                    <a:pt x="3749" y="6481"/>
                  </a:lnTo>
                  <a:lnTo>
                    <a:pt x="3342" y="6074"/>
                  </a:lnTo>
                  <a:lnTo>
                    <a:pt x="3109" y="5871"/>
                  </a:lnTo>
                  <a:lnTo>
                    <a:pt x="2877" y="5667"/>
                  </a:lnTo>
                  <a:lnTo>
                    <a:pt x="2615" y="5493"/>
                  </a:lnTo>
                  <a:lnTo>
                    <a:pt x="2354" y="5348"/>
                  </a:lnTo>
                  <a:lnTo>
                    <a:pt x="2005" y="5203"/>
                  </a:lnTo>
                  <a:lnTo>
                    <a:pt x="1656" y="5115"/>
                  </a:lnTo>
                  <a:lnTo>
                    <a:pt x="1250" y="5086"/>
                  </a:lnTo>
                  <a:lnTo>
                    <a:pt x="639" y="5086"/>
                  </a:lnTo>
                  <a:lnTo>
                    <a:pt x="465" y="5144"/>
                  </a:lnTo>
                  <a:lnTo>
                    <a:pt x="320" y="5203"/>
                  </a:lnTo>
                  <a:lnTo>
                    <a:pt x="145" y="5290"/>
                  </a:lnTo>
                  <a:lnTo>
                    <a:pt x="29" y="5406"/>
                  </a:lnTo>
                  <a:lnTo>
                    <a:pt x="0" y="5493"/>
                  </a:lnTo>
                  <a:lnTo>
                    <a:pt x="0" y="5551"/>
                  </a:lnTo>
                  <a:lnTo>
                    <a:pt x="29" y="5609"/>
                  </a:lnTo>
                  <a:lnTo>
                    <a:pt x="87" y="5638"/>
                  </a:lnTo>
                  <a:lnTo>
                    <a:pt x="174" y="5697"/>
                  </a:lnTo>
                  <a:lnTo>
                    <a:pt x="262" y="5638"/>
                  </a:lnTo>
                  <a:lnTo>
                    <a:pt x="349" y="5580"/>
                  </a:lnTo>
                  <a:lnTo>
                    <a:pt x="436" y="5493"/>
                  </a:lnTo>
                  <a:lnTo>
                    <a:pt x="523" y="5464"/>
                  </a:lnTo>
                  <a:lnTo>
                    <a:pt x="988" y="5406"/>
                  </a:lnTo>
                  <a:lnTo>
                    <a:pt x="1395" y="5406"/>
                  </a:lnTo>
                  <a:lnTo>
                    <a:pt x="1744" y="5464"/>
                  </a:lnTo>
                  <a:lnTo>
                    <a:pt x="2063" y="5580"/>
                  </a:lnTo>
                  <a:lnTo>
                    <a:pt x="2354" y="5726"/>
                  </a:lnTo>
                  <a:lnTo>
                    <a:pt x="2615" y="5900"/>
                  </a:lnTo>
                  <a:lnTo>
                    <a:pt x="2877" y="6103"/>
                  </a:lnTo>
                  <a:lnTo>
                    <a:pt x="3109" y="6307"/>
                  </a:lnTo>
                  <a:lnTo>
                    <a:pt x="3545" y="6743"/>
                  </a:lnTo>
                  <a:lnTo>
                    <a:pt x="3981" y="7150"/>
                  </a:lnTo>
                  <a:lnTo>
                    <a:pt x="4214" y="7324"/>
                  </a:lnTo>
                  <a:lnTo>
                    <a:pt x="4446" y="7498"/>
                  </a:lnTo>
                  <a:lnTo>
                    <a:pt x="4737" y="7615"/>
                  </a:lnTo>
                  <a:lnTo>
                    <a:pt x="5027" y="7673"/>
                  </a:lnTo>
                  <a:lnTo>
                    <a:pt x="5260" y="7731"/>
                  </a:lnTo>
                  <a:lnTo>
                    <a:pt x="5463" y="7818"/>
                  </a:lnTo>
                  <a:lnTo>
                    <a:pt x="5463" y="37808"/>
                  </a:lnTo>
                  <a:lnTo>
                    <a:pt x="144575" y="37808"/>
                  </a:lnTo>
                  <a:lnTo>
                    <a:pt x="144575" y="37721"/>
                  </a:lnTo>
                  <a:lnTo>
                    <a:pt x="283396" y="37721"/>
                  </a:lnTo>
                  <a:lnTo>
                    <a:pt x="283396" y="5406"/>
                  </a:lnTo>
                  <a:lnTo>
                    <a:pt x="283716" y="5493"/>
                  </a:lnTo>
                  <a:lnTo>
                    <a:pt x="284065" y="5667"/>
                  </a:lnTo>
                  <a:lnTo>
                    <a:pt x="284442" y="5842"/>
                  </a:lnTo>
                  <a:lnTo>
                    <a:pt x="284820" y="6074"/>
                  </a:lnTo>
                  <a:lnTo>
                    <a:pt x="285053" y="6191"/>
                  </a:lnTo>
                  <a:lnTo>
                    <a:pt x="285314" y="6336"/>
                  </a:lnTo>
                  <a:lnTo>
                    <a:pt x="285459" y="6365"/>
                  </a:lnTo>
                  <a:lnTo>
                    <a:pt x="285576" y="6394"/>
                  </a:lnTo>
                  <a:lnTo>
                    <a:pt x="285663" y="6365"/>
                  </a:lnTo>
                  <a:lnTo>
                    <a:pt x="285721" y="6336"/>
                  </a:lnTo>
                  <a:lnTo>
                    <a:pt x="285721" y="6278"/>
                  </a:lnTo>
                  <a:lnTo>
                    <a:pt x="285721" y="6191"/>
                  </a:lnTo>
                  <a:lnTo>
                    <a:pt x="285663" y="6103"/>
                  </a:lnTo>
                  <a:lnTo>
                    <a:pt x="285605" y="6045"/>
                  </a:lnTo>
                  <a:lnTo>
                    <a:pt x="285518" y="6016"/>
                  </a:lnTo>
                  <a:lnTo>
                    <a:pt x="285314" y="5929"/>
                  </a:lnTo>
                  <a:lnTo>
                    <a:pt x="285140" y="5871"/>
                  </a:lnTo>
                  <a:lnTo>
                    <a:pt x="284326" y="5435"/>
                  </a:lnTo>
                  <a:lnTo>
                    <a:pt x="284094" y="5290"/>
                  </a:lnTo>
                  <a:lnTo>
                    <a:pt x="283861" y="5203"/>
                  </a:lnTo>
                  <a:lnTo>
                    <a:pt x="283396" y="5028"/>
                  </a:lnTo>
                  <a:lnTo>
                    <a:pt x="283076" y="4941"/>
                  </a:lnTo>
                  <a:lnTo>
                    <a:pt x="282786" y="4912"/>
                  </a:lnTo>
                  <a:lnTo>
                    <a:pt x="282495" y="4883"/>
                  </a:lnTo>
                  <a:lnTo>
                    <a:pt x="282176" y="4854"/>
                  </a:lnTo>
                  <a:lnTo>
                    <a:pt x="281565" y="4883"/>
                  </a:lnTo>
                  <a:lnTo>
                    <a:pt x="280955" y="4970"/>
                  </a:lnTo>
                  <a:lnTo>
                    <a:pt x="280316" y="4999"/>
                  </a:lnTo>
                  <a:lnTo>
                    <a:pt x="279647" y="4941"/>
                  </a:lnTo>
                  <a:lnTo>
                    <a:pt x="279008" y="4854"/>
                  </a:lnTo>
                  <a:lnTo>
                    <a:pt x="278369" y="4679"/>
                  </a:lnTo>
                  <a:lnTo>
                    <a:pt x="277177" y="4273"/>
                  </a:lnTo>
                  <a:lnTo>
                    <a:pt x="276858" y="4156"/>
                  </a:lnTo>
                  <a:lnTo>
                    <a:pt x="276567" y="4098"/>
                  </a:lnTo>
                  <a:lnTo>
                    <a:pt x="276247" y="4040"/>
                  </a:lnTo>
                  <a:lnTo>
                    <a:pt x="275928" y="4011"/>
                  </a:lnTo>
                  <a:lnTo>
                    <a:pt x="275172" y="4040"/>
                  </a:lnTo>
                  <a:lnTo>
                    <a:pt x="274416" y="4098"/>
                  </a:lnTo>
                  <a:lnTo>
                    <a:pt x="273661" y="4214"/>
                  </a:lnTo>
                  <a:lnTo>
                    <a:pt x="272934" y="4273"/>
                  </a:lnTo>
                  <a:lnTo>
                    <a:pt x="272179" y="4331"/>
                  </a:lnTo>
                  <a:lnTo>
                    <a:pt x="271801" y="4302"/>
                  </a:lnTo>
                  <a:lnTo>
                    <a:pt x="271423" y="4273"/>
                  </a:lnTo>
                  <a:lnTo>
                    <a:pt x="271046" y="4244"/>
                  </a:lnTo>
                  <a:lnTo>
                    <a:pt x="270697" y="4156"/>
                  </a:lnTo>
                  <a:lnTo>
                    <a:pt x="270319" y="4040"/>
                  </a:lnTo>
                  <a:lnTo>
                    <a:pt x="269970" y="3895"/>
                  </a:lnTo>
                  <a:lnTo>
                    <a:pt x="269360" y="3604"/>
                  </a:lnTo>
                  <a:lnTo>
                    <a:pt x="268779" y="3285"/>
                  </a:lnTo>
                  <a:lnTo>
                    <a:pt x="268169" y="3023"/>
                  </a:lnTo>
                  <a:lnTo>
                    <a:pt x="267849" y="2907"/>
                  </a:lnTo>
                  <a:lnTo>
                    <a:pt x="267529" y="2820"/>
                  </a:lnTo>
                  <a:lnTo>
                    <a:pt x="266599" y="2674"/>
                  </a:lnTo>
                  <a:lnTo>
                    <a:pt x="265640" y="2529"/>
                  </a:lnTo>
                  <a:lnTo>
                    <a:pt x="265175" y="2442"/>
                  </a:lnTo>
                  <a:lnTo>
                    <a:pt x="264739" y="2326"/>
                  </a:lnTo>
                  <a:lnTo>
                    <a:pt x="264274" y="2209"/>
                  </a:lnTo>
                  <a:lnTo>
                    <a:pt x="263839" y="2035"/>
                  </a:lnTo>
                  <a:lnTo>
                    <a:pt x="263461" y="1861"/>
                  </a:lnTo>
                  <a:lnTo>
                    <a:pt x="263083" y="1686"/>
                  </a:lnTo>
                  <a:lnTo>
                    <a:pt x="262415" y="1279"/>
                  </a:lnTo>
                  <a:lnTo>
                    <a:pt x="261775" y="873"/>
                  </a:lnTo>
                  <a:lnTo>
                    <a:pt x="261136" y="524"/>
                  </a:lnTo>
                  <a:lnTo>
                    <a:pt x="260816" y="349"/>
                  </a:lnTo>
                  <a:lnTo>
                    <a:pt x="260468" y="233"/>
                  </a:lnTo>
                  <a:lnTo>
                    <a:pt x="260148" y="117"/>
                  </a:lnTo>
                  <a:lnTo>
                    <a:pt x="259770" y="30"/>
                  </a:lnTo>
                  <a:lnTo>
                    <a:pt x="259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550325" y="2519650"/>
              <a:ext cx="137350" cy="118450"/>
            </a:xfrm>
            <a:custGeom>
              <a:avLst/>
              <a:gdLst/>
              <a:ahLst/>
              <a:cxnLst/>
              <a:rect l="l" t="t" r="r" b="b"/>
              <a:pathLst>
                <a:path w="5494" h="4738" extrusionOk="0">
                  <a:moveTo>
                    <a:pt x="3924" y="1"/>
                  </a:moveTo>
                  <a:lnTo>
                    <a:pt x="3750" y="30"/>
                  </a:lnTo>
                  <a:lnTo>
                    <a:pt x="3546" y="117"/>
                  </a:lnTo>
                  <a:lnTo>
                    <a:pt x="3372" y="233"/>
                  </a:lnTo>
                  <a:lnTo>
                    <a:pt x="3139" y="204"/>
                  </a:lnTo>
                  <a:lnTo>
                    <a:pt x="2878" y="233"/>
                  </a:lnTo>
                  <a:lnTo>
                    <a:pt x="2645" y="291"/>
                  </a:lnTo>
                  <a:lnTo>
                    <a:pt x="2384" y="407"/>
                  </a:lnTo>
                  <a:lnTo>
                    <a:pt x="1919" y="698"/>
                  </a:lnTo>
                  <a:lnTo>
                    <a:pt x="1483" y="960"/>
                  </a:lnTo>
                  <a:lnTo>
                    <a:pt x="1134" y="1192"/>
                  </a:lnTo>
                  <a:lnTo>
                    <a:pt x="757" y="1483"/>
                  </a:lnTo>
                  <a:lnTo>
                    <a:pt x="582" y="1657"/>
                  </a:lnTo>
                  <a:lnTo>
                    <a:pt x="437" y="1860"/>
                  </a:lnTo>
                  <a:lnTo>
                    <a:pt x="292" y="2035"/>
                  </a:lnTo>
                  <a:lnTo>
                    <a:pt x="175" y="2238"/>
                  </a:lnTo>
                  <a:lnTo>
                    <a:pt x="88" y="2442"/>
                  </a:lnTo>
                  <a:lnTo>
                    <a:pt x="30" y="2645"/>
                  </a:lnTo>
                  <a:lnTo>
                    <a:pt x="1" y="2848"/>
                  </a:lnTo>
                  <a:lnTo>
                    <a:pt x="1" y="3052"/>
                  </a:lnTo>
                  <a:lnTo>
                    <a:pt x="59" y="3255"/>
                  </a:lnTo>
                  <a:lnTo>
                    <a:pt x="146" y="3459"/>
                  </a:lnTo>
                  <a:lnTo>
                    <a:pt x="292" y="3633"/>
                  </a:lnTo>
                  <a:lnTo>
                    <a:pt x="495" y="3807"/>
                  </a:lnTo>
                  <a:lnTo>
                    <a:pt x="727" y="3924"/>
                  </a:lnTo>
                  <a:lnTo>
                    <a:pt x="989" y="4040"/>
                  </a:lnTo>
                  <a:lnTo>
                    <a:pt x="1251" y="4098"/>
                  </a:lnTo>
                  <a:lnTo>
                    <a:pt x="1541" y="4156"/>
                  </a:lnTo>
                  <a:lnTo>
                    <a:pt x="2093" y="4243"/>
                  </a:lnTo>
                  <a:lnTo>
                    <a:pt x="2616" y="4331"/>
                  </a:lnTo>
                  <a:lnTo>
                    <a:pt x="2849" y="4447"/>
                  </a:lnTo>
                  <a:lnTo>
                    <a:pt x="3052" y="4563"/>
                  </a:lnTo>
                  <a:lnTo>
                    <a:pt x="3256" y="4679"/>
                  </a:lnTo>
                  <a:lnTo>
                    <a:pt x="3488" y="4737"/>
                  </a:lnTo>
                  <a:lnTo>
                    <a:pt x="3750" y="4737"/>
                  </a:lnTo>
                  <a:lnTo>
                    <a:pt x="3982" y="4650"/>
                  </a:lnTo>
                  <a:lnTo>
                    <a:pt x="4186" y="4534"/>
                  </a:lnTo>
                  <a:lnTo>
                    <a:pt x="4389" y="4418"/>
                  </a:lnTo>
                  <a:lnTo>
                    <a:pt x="4593" y="4243"/>
                  </a:lnTo>
                  <a:lnTo>
                    <a:pt x="4738" y="4040"/>
                  </a:lnTo>
                  <a:lnTo>
                    <a:pt x="4912" y="3807"/>
                  </a:lnTo>
                  <a:lnTo>
                    <a:pt x="5028" y="3575"/>
                  </a:lnTo>
                  <a:lnTo>
                    <a:pt x="5145" y="3313"/>
                  </a:lnTo>
                  <a:lnTo>
                    <a:pt x="5261" y="3052"/>
                  </a:lnTo>
                  <a:lnTo>
                    <a:pt x="5348" y="2790"/>
                  </a:lnTo>
                  <a:lnTo>
                    <a:pt x="5406" y="2529"/>
                  </a:lnTo>
                  <a:lnTo>
                    <a:pt x="5464" y="2006"/>
                  </a:lnTo>
                  <a:lnTo>
                    <a:pt x="5493" y="1773"/>
                  </a:lnTo>
                  <a:lnTo>
                    <a:pt x="5464" y="1541"/>
                  </a:lnTo>
                  <a:lnTo>
                    <a:pt x="5435" y="1366"/>
                  </a:lnTo>
                  <a:lnTo>
                    <a:pt x="5377" y="1163"/>
                  </a:lnTo>
                  <a:lnTo>
                    <a:pt x="5232" y="814"/>
                  </a:lnTo>
                  <a:lnTo>
                    <a:pt x="5116" y="669"/>
                  </a:lnTo>
                  <a:lnTo>
                    <a:pt x="4999" y="524"/>
                  </a:lnTo>
                  <a:lnTo>
                    <a:pt x="4883" y="378"/>
                  </a:lnTo>
                  <a:lnTo>
                    <a:pt x="4738" y="262"/>
                  </a:lnTo>
                  <a:lnTo>
                    <a:pt x="4593" y="146"/>
                  </a:lnTo>
                  <a:lnTo>
                    <a:pt x="4418" y="88"/>
                  </a:lnTo>
                  <a:lnTo>
                    <a:pt x="4273" y="30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22"/>
          <p:cNvSpPr/>
          <p:nvPr/>
        </p:nvSpPr>
        <p:spPr>
          <a:xfrm rot="10800000" flipH="1">
            <a:off x="6542208" y="-570361"/>
            <a:ext cx="3117851" cy="1034228"/>
          </a:xfrm>
          <a:custGeom>
            <a:avLst/>
            <a:gdLst/>
            <a:ahLst/>
            <a:cxnLst/>
            <a:rect l="l" t="t" r="r" b="b"/>
            <a:pathLst>
              <a:path w="58177" h="19298" extrusionOk="0">
                <a:moveTo>
                  <a:pt x="58177" y="7390"/>
                </a:moveTo>
                <a:lnTo>
                  <a:pt x="58177" y="7390"/>
                </a:lnTo>
                <a:lnTo>
                  <a:pt x="58158" y="7409"/>
                </a:lnTo>
                <a:lnTo>
                  <a:pt x="58139" y="7409"/>
                </a:lnTo>
                <a:lnTo>
                  <a:pt x="58139" y="7409"/>
                </a:lnTo>
                <a:lnTo>
                  <a:pt x="57855" y="7447"/>
                </a:lnTo>
                <a:lnTo>
                  <a:pt x="57591" y="7428"/>
                </a:lnTo>
                <a:lnTo>
                  <a:pt x="57591" y="7428"/>
                </a:lnTo>
                <a:lnTo>
                  <a:pt x="57496" y="7428"/>
                </a:lnTo>
                <a:lnTo>
                  <a:pt x="57496" y="14232"/>
                </a:lnTo>
                <a:lnTo>
                  <a:pt x="57496" y="14232"/>
                </a:lnTo>
                <a:lnTo>
                  <a:pt x="58082" y="14346"/>
                </a:lnTo>
                <a:lnTo>
                  <a:pt x="58082" y="14346"/>
                </a:lnTo>
                <a:lnTo>
                  <a:pt x="58101" y="14365"/>
                </a:lnTo>
                <a:lnTo>
                  <a:pt x="58120" y="14383"/>
                </a:lnTo>
                <a:lnTo>
                  <a:pt x="58120" y="14383"/>
                </a:lnTo>
                <a:lnTo>
                  <a:pt x="58101" y="14402"/>
                </a:lnTo>
                <a:lnTo>
                  <a:pt x="58082" y="14402"/>
                </a:lnTo>
                <a:lnTo>
                  <a:pt x="58082" y="14402"/>
                </a:lnTo>
                <a:lnTo>
                  <a:pt x="57723" y="14346"/>
                </a:lnTo>
                <a:lnTo>
                  <a:pt x="57723" y="14346"/>
                </a:lnTo>
                <a:lnTo>
                  <a:pt x="57496" y="14308"/>
                </a:lnTo>
                <a:lnTo>
                  <a:pt x="57496" y="14308"/>
                </a:lnTo>
                <a:lnTo>
                  <a:pt x="57251" y="14251"/>
                </a:lnTo>
                <a:lnTo>
                  <a:pt x="57024" y="14176"/>
                </a:lnTo>
                <a:lnTo>
                  <a:pt x="56778" y="14100"/>
                </a:lnTo>
                <a:lnTo>
                  <a:pt x="56551" y="13987"/>
                </a:lnTo>
                <a:lnTo>
                  <a:pt x="56343" y="13873"/>
                </a:lnTo>
                <a:lnTo>
                  <a:pt x="56154" y="13722"/>
                </a:lnTo>
                <a:lnTo>
                  <a:pt x="55965" y="13552"/>
                </a:lnTo>
                <a:lnTo>
                  <a:pt x="55814" y="13363"/>
                </a:lnTo>
                <a:lnTo>
                  <a:pt x="55814" y="13363"/>
                </a:lnTo>
                <a:lnTo>
                  <a:pt x="55701" y="13193"/>
                </a:lnTo>
                <a:lnTo>
                  <a:pt x="55606" y="13004"/>
                </a:lnTo>
                <a:lnTo>
                  <a:pt x="55417" y="12626"/>
                </a:lnTo>
                <a:lnTo>
                  <a:pt x="55417" y="12626"/>
                </a:lnTo>
                <a:lnTo>
                  <a:pt x="55361" y="12512"/>
                </a:lnTo>
                <a:lnTo>
                  <a:pt x="55285" y="12399"/>
                </a:lnTo>
                <a:lnTo>
                  <a:pt x="55115" y="12210"/>
                </a:lnTo>
                <a:lnTo>
                  <a:pt x="54907" y="12059"/>
                </a:lnTo>
                <a:lnTo>
                  <a:pt x="54699" y="11907"/>
                </a:lnTo>
                <a:lnTo>
                  <a:pt x="54699" y="11907"/>
                </a:lnTo>
                <a:lnTo>
                  <a:pt x="54415" y="11794"/>
                </a:lnTo>
                <a:lnTo>
                  <a:pt x="54151" y="11662"/>
                </a:lnTo>
                <a:lnTo>
                  <a:pt x="53886" y="11548"/>
                </a:lnTo>
                <a:lnTo>
                  <a:pt x="53603" y="11435"/>
                </a:lnTo>
                <a:lnTo>
                  <a:pt x="53603" y="11435"/>
                </a:lnTo>
                <a:lnTo>
                  <a:pt x="53376" y="11284"/>
                </a:lnTo>
                <a:lnTo>
                  <a:pt x="53149" y="11133"/>
                </a:lnTo>
                <a:lnTo>
                  <a:pt x="52941" y="10962"/>
                </a:lnTo>
                <a:lnTo>
                  <a:pt x="52752" y="10755"/>
                </a:lnTo>
                <a:lnTo>
                  <a:pt x="52752" y="10755"/>
                </a:lnTo>
                <a:lnTo>
                  <a:pt x="52544" y="10509"/>
                </a:lnTo>
                <a:lnTo>
                  <a:pt x="52355" y="10244"/>
                </a:lnTo>
                <a:lnTo>
                  <a:pt x="52147" y="9980"/>
                </a:lnTo>
                <a:lnTo>
                  <a:pt x="51921" y="9734"/>
                </a:lnTo>
                <a:lnTo>
                  <a:pt x="51921" y="9734"/>
                </a:lnTo>
                <a:lnTo>
                  <a:pt x="51618" y="9488"/>
                </a:lnTo>
                <a:lnTo>
                  <a:pt x="51316" y="9261"/>
                </a:lnTo>
                <a:lnTo>
                  <a:pt x="50994" y="9035"/>
                </a:lnTo>
                <a:lnTo>
                  <a:pt x="50692" y="8808"/>
                </a:lnTo>
                <a:lnTo>
                  <a:pt x="50692" y="8808"/>
                </a:lnTo>
                <a:lnTo>
                  <a:pt x="50522" y="8713"/>
                </a:lnTo>
                <a:lnTo>
                  <a:pt x="50371" y="8657"/>
                </a:lnTo>
                <a:lnTo>
                  <a:pt x="50201" y="8619"/>
                </a:lnTo>
                <a:lnTo>
                  <a:pt x="50031" y="8600"/>
                </a:lnTo>
                <a:lnTo>
                  <a:pt x="49860" y="8619"/>
                </a:lnTo>
                <a:lnTo>
                  <a:pt x="49690" y="8657"/>
                </a:lnTo>
                <a:lnTo>
                  <a:pt x="49350" y="8751"/>
                </a:lnTo>
                <a:lnTo>
                  <a:pt x="49010" y="8864"/>
                </a:lnTo>
                <a:lnTo>
                  <a:pt x="48651" y="8959"/>
                </a:lnTo>
                <a:lnTo>
                  <a:pt x="48481" y="8978"/>
                </a:lnTo>
                <a:lnTo>
                  <a:pt x="48311" y="8997"/>
                </a:lnTo>
                <a:lnTo>
                  <a:pt x="48141" y="8997"/>
                </a:lnTo>
                <a:lnTo>
                  <a:pt x="47970" y="8978"/>
                </a:lnTo>
                <a:lnTo>
                  <a:pt x="47970" y="8978"/>
                </a:lnTo>
                <a:lnTo>
                  <a:pt x="47763" y="8921"/>
                </a:lnTo>
                <a:lnTo>
                  <a:pt x="47574" y="8827"/>
                </a:lnTo>
                <a:lnTo>
                  <a:pt x="47385" y="8732"/>
                </a:lnTo>
                <a:lnTo>
                  <a:pt x="47214" y="8619"/>
                </a:lnTo>
                <a:lnTo>
                  <a:pt x="47063" y="8486"/>
                </a:lnTo>
                <a:lnTo>
                  <a:pt x="46912" y="8335"/>
                </a:lnTo>
                <a:lnTo>
                  <a:pt x="46628" y="8014"/>
                </a:lnTo>
                <a:lnTo>
                  <a:pt x="46628" y="8014"/>
                </a:lnTo>
                <a:lnTo>
                  <a:pt x="46402" y="7730"/>
                </a:lnTo>
                <a:lnTo>
                  <a:pt x="46288" y="7598"/>
                </a:lnTo>
                <a:lnTo>
                  <a:pt x="46156" y="7504"/>
                </a:lnTo>
                <a:lnTo>
                  <a:pt x="46005" y="7409"/>
                </a:lnTo>
                <a:lnTo>
                  <a:pt x="45854" y="7352"/>
                </a:lnTo>
                <a:lnTo>
                  <a:pt x="45683" y="7315"/>
                </a:lnTo>
                <a:lnTo>
                  <a:pt x="45494" y="7315"/>
                </a:lnTo>
                <a:lnTo>
                  <a:pt x="45494" y="7315"/>
                </a:lnTo>
                <a:lnTo>
                  <a:pt x="45362" y="7334"/>
                </a:lnTo>
                <a:lnTo>
                  <a:pt x="45230" y="7352"/>
                </a:lnTo>
                <a:lnTo>
                  <a:pt x="44965" y="7428"/>
                </a:lnTo>
                <a:lnTo>
                  <a:pt x="44833" y="7447"/>
                </a:lnTo>
                <a:lnTo>
                  <a:pt x="44701" y="7466"/>
                </a:lnTo>
                <a:lnTo>
                  <a:pt x="44587" y="7447"/>
                </a:lnTo>
                <a:lnTo>
                  <a:pt x="44455" y="7390"/>
                </a:lnTo>
                <a:lnTo>
                  <a:pt x="44455" y="7390"/>
                </a:lnTo>
                <a:lnTo>
                  <a:pt x="44323" y="7296"/>
                </a:lnTo>
                <a:lnTo>
                  <a:pt x="44209" y="7201"/>
                </a:lnTo>
                <a:lnTo>
                  <a:pt x="44096" y="7107"/>
                </a:lnTo>
                <a:lnTo>
                  <a:pt x="43964" y="7012"/>
                </a:lnTo>
                <a:lnTo>
                  <a:pt x="43964" y="7012"/>
                </a:lnTo>
                <a:lnTo>
                  <a:pt x="43869" y="6956"/>
                </a:lnTo>
                <a:lnTo>
                  <a:pt x="43756" y="6918"/>
                </a:lnTo>
                <a:lnTo>
                  <a:pt x="43529" y="6861"/>
                </a:lnTo>
                <a:lnTo>
                  <a:pt x="43302" y="6842"/>
                </a:lnTo>
                <a:lnTo>
                  <a:pt x="43075" y="6842"/>
                </a:lnTo>
                <a:lnTo>
                  <a:pt x="43075" y="6842"/>
                </a:lnTo>
                <a:lnTo>
                  <a:pt x="42697" y="6861"/>
                </a:lnTo>
                <a:lnTo>
                  <a:pt x="42319" y="6899"/>
                </a:lnTo>
                <a:lnTo>
                  <a:pt x="41941" y="6918"/>
                </a:lnTo>
                <a:lnTo>
                  <a:pt x="41563" y="6918"/>
                </a:lnTo>
                <a:lnTo>
                  <a:pt x="41563" y="6918"/>
                </a:lnTo>
                <a:lnTo>
                  <a:pt x="41336" y="6880"/>
                </a:lnTo>
                <a:lnTo>
                  <a:pt x="41110" y="6823"/>
                </a:lnTo>
                <a:lnTo>
                  <a:pt x="40902" y="6710"/>
                </a:lnTo>
                <a:lnTo>
                  <a:pt x="40694" y="6596"/>
                </a:lnTo>
                <a:lnTo>
                  <a:pt x="40694" y="6596"/>
                </a:lnTo>
                <a:lnTo>
                  <a:pt x="40524" y="6464"/>
                </a:lnTo>
                <a:lnTo>
                  <a:pt x="40391" y="6313"/>
                </a:lnTo>
                <a:lnTo>
                  <a:pt x="40259" y="6143"/>
                </a:lnTo>
                <a:lnTo>
                  <a:pt x="40165" y="5954"/>
                </a:lnTo>
                <a:lnTo>
                  <a:pt x="39976" y="5576"/>
                </a:lnTo>
                <a:lnTo>
                  <a:pt x="39787" y="5198"/>
                </a:lnTo>
                <a:lnTo>
                  <a:pt x="39787" y="5198"/>
                </a:lnTo>
                <a:lnTo>
                  <a:pt x="39730" y="5084"/>
                </a:lnTo>
                <a:lnTo>
                  <a:pt x="39654" y="4952"/>
                </a:lnTo>
                <a:lnTo>
                  <a:pt x="39560" y="4858"/>
                </a:lnTo>
                <a:lnTo>
                  <a:pt x="39446" y="4763"/>
                </a:lnTo>
                <a:lnTo>
                  <a:pt x="39446" y="4763"/>
                </a:lnTo>
                <a:lnTo>
                  <a:pt x="39257" y="4650"/>
                </a:lnTo>
                <a:lnTo>
                  <a:pt x="39049" y="4574"/>
                </a:lnTo>
                <a:lnTo>
                  <a:pt x="38860" y="4498"/>
                </a:lnTo>
                <a:lnTo>
                  <a:pt x="38652" y="4404"/>
                </a:lnTo>
                <a:lnTo>
                  <a:pt x="38652" y="4404"/>
                </a:lnTo>
                <a:lnTo>
                  <a:pt x="38369" y="4253"/>
                </a:lnTo>
                <a:lnTo>
                  <a:pt x="38085" y="4083"/>
                </a:lnTo>
                <a:lnTo>
                  <a:pt x="37840" y="3894"/>
                </a:lnTo>
                <a:lnTo>
                  <a:pt x="37594" y="3667"/>
                </a:lnTo>
                <a:lnTo>
                  <a:pt x="37594" y="3667"/>
                </a:lnTo>
                <a:lnTo>
                  <a:pt x="37443" y="3478"/>
                </a:lnTo>
                <a:lnTo>
                  <a:pt x="37292" y="3270"/>
                </a:lnTo>
                <a:lnTo>
                  <a:pt x="37027" y="2835"/>
                </a:lnTo>
                <a:lnTo>
                  <a:pt x="37027" y="2835"/>
                </a:lnTo>
                <a:lnTo>
                  <a:pt x="36933" y="2722"/>
                </a:lnTo>
                <a:lnTo>
                  <a:pt x="36838" y="2608"/>
                </a:lnTo>
                <a:lnTo>
                  <a:pt x="36725" y="2533"/>
                </a:lnTo>
                <a:lnTo>
                  <a:pt x="36592" y="2476"/>
                </a:lnTo>
                <a:lnTo>
                  <a:pt x="36592" y="2476"/>
                </a:lnTo>
                <a:lnTo>
                  <a:pt x="36441" y="2438"/>
                </a:lnTo>
                <a:lnTo>
                  <a:pt x="36290" y="2400"/>
                </a:lnTo>
                <a:lnTo>
                  <a:pt x="36139" y="2400"/>
                </a:lnTo>
                <a:lnTo>
                  <a:pt x="35988" y="2400"/>
                </a:lnTo>
                <a:lnTo>
                  <a:pt x="35836" y="2419"/>
                </a:lnTo>
                <a:lnTo>
                  <a:pt x="35685" y="2438"/>
                </a:lnTo>
                <a:lnTo>
                  <a:pt x="35402" y="2533"/>
                </a:lnTo>
                <a:lnTo>
                  <a:pt x="35402" y="2533"/>
                </a:lnTo>
                <a:lnTo>
                  <a:pt x="35269" y="2589"/>
                </a:lnTo>
                <a:lnTo>
                  <a:pt x="35118" y="2665"/>
                </a:lnTo>
                <a:lnTo>
                  <a:pt x="34853" y="2835"/>
                </a:lnTo>
                <a:lnTo>
                  <a:pt x="34589" y="3005"/>
                </a:lnTo>
                <a:lnTo>
                  <a:pt x="34457" y="3081"/>
                </a:lnTo>
                <a:lnTo>
                  <a:pt x="34324" y="3157"/>
                </a:lnTo>
                <a:lnTo>
                  <a:pt x="34324" y="3157"/>
                </a:lnTo>
                <a:lnTo>
                  <a:pt x="34135" y="3213"/>
                </a:lnTo>
                <a:lnTo>
                  <a:pt x="33946" y="3270"/>
                </a:lnTo>
                <a:lnTo>
                  <a:pt x="33568" y="3346"/>
                </a:lnTo>
                <a:lnTo>
                  <a:pt x="33379" y="3402"/>
                </a:lnTo>
                <a:lnTo>
                  <a:pt x="33209" y="3459"/>
                </a:lnTo>
                <a:lnTo>
                  <a:pt x="33039" y="3553"/>
                </a:lnTo>
                <a:lnTo>
                  <a:pt x="32888" y="3667"/>
                </a:lnTo>
                <a:lnTo>
                  <a:pt x="32888" y="3667"/>
                </a:lnTo>
                <a:lnTo>
                  <a:pt x="32113" y="4347"/>
                </a:lnTo>
                <a:lnTo>
                  <a:pt x="31716" y="4669"/>
                </a:lnTo>
                <a:lnTo>
                  <a:pt x="31300" y="4971"/>
                </a:lnTo>
                <a:lnTo>
                  <a:pt x="31300" y="4971"/>
                </a:lnTo>
                <a:lnTo>
                  <a:pt x="31073" y="5122"/>
                </a:lnTo>
                <a:lnTo>
                  <a:pt x="30847" y="5273"/>
                </a:lnTo>
                <a:lnTo>
                  <a:pt x="30582" y="5406"/>
                </a:lnTo>
                <a:lnTo>
                  <a:pt x="30469" y="5462"/>
                </a:lnTo>
                <a:lnTo>
                  <a:pt x="30317" y="5500"/>
                </a:lnTo>
                <a:lnTo>
                  <a:pt x="30317" y="5500"/>
                </a:lnTo>
                <a:lnTo>
                  <a:pt x="30185" y="5519"/>
                </a:lnTo>
                <a:lnTo>
                  <a:pt x="30053" y="5538"/>
                </a:lnTo>
                <a:lnTo>
                  <a:pt x="29902" y="5538"/>
                </a:lnTo>
                <a:lnTo>
                  <a:pt x="29769" y="5519"/>
                </a:lnTo>
                <a:lnTo>
                  <a:pt x="29618" y="5481"/>
                </a:lnTo>
                <a:lnTo>
                  <a:pt x="29486" y="5443"/>
                </a:lnTo>
                <a:lnTo>
                  <a:pt x="29221" y="5349"/>
                </a:lnTo>
                <a:lnTo>
                  <a:pt x="29221" y="5349"/>
                </a:lnTo>
                <a:lnTo>
                  <a:pt x="29051" y="5292"/>
                </a:lnTo>
                <a:lnTo>
                  <a:pt x="28881" y="5236"/>
                </a:lnTo>
                <a:lnTo>
                  <a:pt x="28711" y="5198"/>
                </a:lnTo>
                <a:lnTo>
                  <a:pt x="28522" y="5179"/>
                </a:lnTo>
                <a:lnTo>
                  <a:pt x="28522" y="5179"/>
                </a:lnTo>
                <a:lnTo>
                  <a:pt x="28257" y="5160"/>
                </a:lnTo>
                <a:lnTo>
                  <a:pt x="28012" y="5122"/>
                </a:lnTo>
                <a:lnTo>
                  <a:pt x="27747" y="5047"/>
                </a:lnTo>
                <a:lnTo>
                  <a:pt x="27501" y="4971"/>
                </a:lnTo>
                <a:lnTo>
                  <a:pt x="27501" y="4971"/>
                </a:lnTo>
                <a:lnTo>
                  <a:pt x="27237" y="4839"/>
                </a:lnTo>
                <a:lnTo>
                  <a:pt x="26991" y="4669"/>
                </a:lnTo>
                <a:lnTo>
                  <a:pt x="26745" y="4498"/>
                </a:lnTo>
                <a:lnTo>
                  <a:pt x="26537" y="4291"/>
                </a:lnTo>
                <a:lnTo>
                  <a:pt x="26329" y="4083"/>
                </a:lnTo>
                <a:lnTo>
                  <a:pt x="26140" y="3856"/>
                </a:lnTo>
                <a:lnTo>
                  <a:pt x="25970" y="3610"/>
                </a:lnTo>
                <a:lnTo>
                  <a:pt x="25819" y="3364"/>
                </a:lnTo>
                <a:lnTo>
                  <a:pt x="25819" y="3364"/>
                </a:lnTo>
                <a:lnTo>
                  <a:pt x="25668" y="3100"/>
                </a:lnTo>
                <a:lnTo>
                  <a:pt x="25517" y="2854"/>
                </a:lnTo>
                <a:lnTo>
                  <a:pt x="25441" y="2741"/>
                </a:lnTo>
                <a:lnTo>
                  <a:pt x="25347" y="2627"/>
                </a:lnTo>
                <a:lnTo>
                  <a:pt x="25233" y="2533"/>
                </a:lnTo>
                <a:lnTo>
                  <a:pt x="25120" y="2438"/>
                </a:lnTo>
                <a:lnTo>
                  <a:pt x="25120" y="2438"/>
                </a:lnTo>
                <a:lnTo>
                  <a:pt x="24931" y="2344"/>
                </a:lnTo>
                <a:lnTo>
                  <a:pt x="24742" y="2249"/>
                </a:lnTo>
                <a:lnTo>
                  <a:pt x="24742" y="2249"/>
                </a:lnTo>
                <a:lnTo>
                  <a:pt x="24553" y="2136"/>
                </a:lnTo>
                <a:lnTo>
                  <a:pt x="24383" y="2022"/>
                </a:lnTo>
                <a:lnTo>
                  <a:pt x="24175" y="1947"/>
                </a:lnTo>
                <a:lnTo>
                  <a:pt x="23967" y="1890"/>
                </a:lnTo>
                <a:lnTo>
                  <a:pt x="23967" y="1890"/>
                </a:lnTo>
                <a:lnTo>
                  <a:pt x="23816" y="1871"/>
                </a:lnTo>
                <a:lnTo>
                  <a:pt x="23645" y="1852"/>
                </a:lnTo>
                <a:lnTo>
                  <a:pt x="23475" y="1852"/>
                </a:lnTo>
                <a:lnTo>
                  <a:pt x="23305" y="1871"/>
                </a:lnTo>
                <a:lnTo>
                  <a:pt x="23154" y="1890"/>
                </a:lnTo>
                <a:lnTo>
                  <a:pt x="22984" y="1947"/>
                </a:lnTo>
                <a:lnTo>
                  <a:pt x="22833" y="2004"/>
                </a:lnTo>
                <a:lnTo>
                  <a:pt x="22682" y="2079"/>
                </a:lnTo>
                <a:lnTo>
                  <a:pt x="22682" y="2079"/>
                </a:lnTo>
                <a:lnTo>
                  <a:pt x="22511" y="2193"/>
                </a:lnTo>
                <a:lnTo>
                  <a:pt x="22360" y="2325"/>
                </a:lnTo>
                <a:lnTo>
                  <a:pt x="22190" y="2438"/>
                </a:lnTo>
                <a:lnTo>
                  <a:pt x="22096" y="2495"/>
                </a:lnTo>
                <a:lnTo>
                  <a:pt x="22001" y="2533"/>
                </a:lnTo>
                <a:lnTo>
                  <a:pt x="22001" y="2533"/>
                </a:lnTo>
                <a:lnTo>
                  <a:pt x="21831" y="2571"/>
                </a:lnTo>
                <a:lnTo>
                  <a:pt x="21680" y="2552"/>
                </a:lnTo>
                <a:lnTo>
                  <a:pt x="21548" y="2514"/>
                </a:lnTo>
                <a:lnTo>
                  <a:pt x="21434" y="2457"/>
                </a:lnTo>
                <a:lnTo>
                  <a:pt x="21321" y="2382"/>
                </a:lnTo>
                <a:lnTo>
                  <a:pt x="21207" y="2268"/>
                </a:lnTo>
                <a:lnTo>
                  <a:pt x="20999" y="2060"/>
                </a:lnTo>
                <a:lnTo>
                  <a:pt x="20999" y="2060"/>
                </a:lnTo>
                <a:lnTo>
                  <a:pt x="20716" y="1739"/>
                </a:lnTo>
                <a:lnTo>
                  <a:pt x="20565" y="1607"/>
                </a:lnTo>
                <a:lnTo>
                  <a:pt x="20395" y="1474"/>
                </a:lnTo>
                <a:lnTo>
                  <a:pt x="20395" y="1474"/>
                </a:lnTo>
                <a:lnTo>
                  <a:pt x="20300" y="1399"/>
                </a:lnTo>
                <a:lnTo>
                  <a:pt x="20168" y="1361"/>
                </a:lnTo>
                <a:lnTo>
                  <a:pt x="20054" y="1361"/>
                </a:lnTo>
                <a:lnTo>
                  <a:pt x="19922" y="1342"/>
                </a:lnTo>
                <a:lnTo>
                  <a:pt x="19922" y="1342"/>
                </a:lnTo>
                <a:lnTo>
                  <a:pt x="19809" y="1342"/>
                </a:lnTo>
                <a:lnTo>
                  <a:pt x="19695" y="1361"/>
                </a:lnTo>
                <a:lnTo>
                  <a:pt x="19468" y="1418"/>
                </a:lnTo>
                <a:lnTo>
                  <a:pt x="19261" y="1512"/>
                </a:lnTo>
                <a:lnTo>
                  <a:pt x="19072" y="1644"/>
                </a:lnTo>
                <a:lnTo>
                  <a:pt x="18883" y="1796"/>
                </a:lnTo>
                <a:lnTo>
                  <a:pt x="18712" y="1947"/>
                </a:lnTo>
                <a:lnTo>
                  <a:pt x="18353" y="2230"/>
                </a:lnTo>
                <a:lnTo>
                  <a:pt x="18353" y="2230"/>
                </a:lnTo>
                <a:lnTo>
                  <a:pt x="18089" y="2438"/>
                </a:lnTo>
                <a:lnTo>
                  <a:pt x="17824" y="2665"/>
                </a:lnTo>
                <a:lnTo>
                  <a:pt x="17597" y="2892"/>
                </a:lnTo>
                <a:lnTo>
                  <a:pt x="17371" y="3157"/>
                </a:lnTo>
                <a:lnTo>
                  <a:pt x="17163" y="3421"/>
                </a:lnTo>
                <a:lnTo>
                  <a:pt x="16993" y="3705"/>
                </a:lnTo>
                <a:lnTo>
                  <a:pt x="16822" y="3988"/>
                </a:lnTo>
                <a:lnTo>
                  <a:pt x="16690" y="4291"/>
                </a:lnTo>
                <a:lnTo>
                  <a:pt x="16690" y="4291"/>
                </a:lnTo>
                <a:lnTo>
                  <a:pt x="16501" y="4725"/>
                </a:lnTo>
                <a:lnTo>
                  <a:pt x="16350" y="5179"/>
                </a:lnTo>
                <a:lnTo>
                  <a:pt x="16199" y="5614"/>
                </a:lnTo>
                <a:lnTo>
                  <a:pt x="16104" y="6086"/>
                </a:lnTo>
                <a:lnTo>
                  <a:pt x="16104" y="6086"/>
                </a:lnTo>
                <a:lnTo>
                  <a:pt x="16010" y="6445"/>
                </a:lnTo>
                <a:lnTo>
                  <a:pt x="15934" y="6804"/>
                </a:lnTo>
                <a:lnTo>
                  <a:pt x="15877" y="6993"/>
                </a:lnTo>
                <a:lnTo>
                  <a:pt x="15821" y="7163"/>
                </a:lnTo>
                <a:lnTo>
                  <a:pt x="15726" y="7334"/>
                </a:lnTo>
                <a:lnTo>
                  <a:pt x="15632" y="7485"/>
                </a:lnTo>
                <a:lnTo>
                  <a:pt x="15632" y="7485"/>
                </a:lnTo>
                <a:lnTo>
                  <a:pt x="15518" y="7617"/>
                </a:lnTo>
                <a:lnTo>
                  <a:pt x="15386" y="7730"/>
                </a:lnTo>
                <a:lnTo>
                  <a:pt x="15310" y="7768"/>
                </a:lnTo>
                <a:lnTo>
                  <a:pt x="15235" y="7806"/>
                </a:lnTo>
                <a:lnTo>
                  <a:pt x="15140" y="7806"/>
                </a:lnTo>
                <a:lnTo>
                  <a:pt x="15065" y="7806"/>
                </a:lnTo>
                <a:lnTo>
                  <a:pt x="15065" y="7806"/>
                </a:lnTo>
                <a:lnTo>
                  <a:pt x="14800" y="7730"/>
                </a:lnTo>
                <a:lnTo>
                  <a:pt x="14687" y="7693"/>
                </a:lnTo>
                <a:lnTo>
                  <a:pt x="14554" y="7655"/>
                </a:lnTo>
                <a:lnTo>
                  <a:pt x="14441" y="7655"/>
                </a:lnTo>
                <a:lnTo>
                  <a:pt x="14328" y="7674"/>
                </a:lnTo>
                <a:lnTo>
                  <a:pt x="14195" y="7730"/>
                </a:lnTo>
                <a:lnTo>
                  <a:pt x="14082" y="7844"/>
                </a:lnTo>
                <a:lnTo>
                  <a:pt x="14082" y="7844"/>
                </a:lnTo>
                <a:lnTo>
                  <a:pt x="13950" y="8014"/>
                </a:lnTo>
                <a:lnTo>
                  <a:pt x="13855" y="8203"/>
                </a:lnTo>
                <a:lnTo>
                  <a:pt x="13761" y="8411"/>
                </a:lnTo>
                <a:lnTo>
                  <a:pt x="13685" y="8619"/>
                </a:lnTo>
                <a:lnTo>
                  <a:pt x="13685" y="8619"/>
                </a:lnTo>
                <a:lnTo>
                  <a:pt x="13515" y="9110"/>
                </a:lnTo>
                <a:lnTo>
                  <a:pt x="13364" y="9639"/>
                </a:lnTo>
                <a:lnTo>
                  <a:pt x="13364" y="9639"/>
                </a:lnTo>
                <a:lnTo>
                  <a:pt x="13307" y="9772"/>
                </a:lnTo>
                <a:lnTo>
                  <a:pt x="13250" y="9923"/>
                </a:lnTo>
                <a:lnTo>
                  <a:pt x="13175" y="10055"/>
                </a:lnTo>
                <a:lnTo>
                  <a:pt x="13080" y="10169"/>
                </a:lnTo>
                <a:lnTo>
                  <a:pt x="12986" y="10282"/>
                </a:lnTo>
                <a:lnTo>
                  <a:pt x="12872" y="10395"/>
                </a:lnTo>
                <a:lnTo>
                  <a:pt x="12759" y="10490"/>
                </a:lnTo>
                <a:lnTo>
                  <a:pt x="12627" y="10584"/>
                </a:lnTo>
                <a:lnTo>
                  <a:pt x="12627" y="10584"/>
                </a:lnTo>
                <a:lnTo>
                  <a:pt x="12419" y="10698"/>
                </a:lnTo>
                <a:lnTo>
                  <a:pt x="12211" y="10811"/>
                </a:lnTo>
                <a:lnTo>
                  <a:pt x="11984" y="10906"/>
                </a:lnTo>
                <a:lnTo>
                  <a:pt x="11757" y="10944"/>
                </a:lnTo>
                <a:lnTo>
                  <a:pt x="11757" y="10944"/>
                </a:lnTo>
                <a:lnTo>
                  <a:pt x="11606" y="10962"/>
                </a:lnTo>
                <a:lnTo>
                  <a:pt x="11474" y="10962"/>
                </a:lnTo>
                <a:lnTo>
                  <a:pt x="11209" y="10925"/>
                </a:lnTo>
                <a:lnTo>
                  <a:pt x="10944" y="10887"/>
                </a:lnTo>
                <a:lnTo>
                  <a:pt x="10812" y="10887"/>
                </a:lnTo>
                <a:lnTo>
                  <a:pt x="10680" y="10887"/>
                </a:lnTo>
                <a:lnTo>
                  <a:pt x="10680" y="10887"/>
                </a:lnTo>
                <a:lnTo>
                  <a:pt x="10491" y="10925"/>
                </a:lnTo>
                <a:lnTo>
                  <a:pt x="10302" y="10981"/>
                </a:lnTo>
                <a:lnTo>
                  <a:pt x="10132" y="11076"/>
                </a:lnTo>
                <a:lnTo>
                  <a:pt x="10056" y="11133"/>
                </a:lnTo>
                <a:lnTo>
                  <a:pt x="9980" y="11208"/>
                </a:lnTo>
                <a:lnTo>
                  <a:pt x="9980" y="11208"/>
                </a:lnTo>
                <a:lnTo>
                  <a:pt x="9867" y="11378"/>
                </a:lnTo>
                <a:lnTo>
                  <a:pt x="9791" y="11567"/>
                </a:lnTo>
                <a:lnTo>
                  <a:pt x="9640" y="11945"/>
                </a:lnTo>
                <a:lnTo>
                  <a:pt x="9489" y="12304"/>
                </a:lnTo>
                <a:lnTo>
                  <a:pt x="9395" y="12493"/>
                </a:lnTo>
                <a:lnTo>
                  <a:pt x="9281" y="12663"/>
                </a:lnTo>
                <a:lnTo>
                  <a:pt x="9281" y="12663"/>
                </a:lnTo>
                <a:lnTo>
                  <a:pt x="9168" y="12815"/>
                </a:lnTo>
                <a:lnTo>
                  <a:pt x="9017" y="12947"/>
                </a:lnTo>
                <a:lnTo>
                  <a:pt x="8865" y="13079"/>
                </a:lnTo>
                <a:lnTo>
                  <a:pt x="8714" y="13212"/>
                </a:lnTo>
                <a:lnTo>
                  <a:pt x="8374" y="13419"/>
                </a:lnTo>
                <a:lnTo>
                  <a:pt x="8034" y="13590"/>
                </a:lnTo>
                <a:lnTo>
                  <a:pt x="8034" y="13590"/>
                </a:lnTo>
                <a:lnTo>
                  <a:pt x="7731" y="13703"/>
                </a:lnTo>
                <a:lnTo>
                  <a:pt x="7429" y="13797"/>
                </a:lnTo>
                <a:lnTo>
                  <a:pt x="7429" y="13797"/>
                </a:lnTo>
                <a:lnTo>
                  <a:pt x="7164" y="13835"/>
                </a:lnTo>
                <a:lnTo>
                  <a:pt x="6900" y="13911"/>
                </a:lnTo>
                <a:lnTo>
                  <a:pt x="6900" y="13911"/>
                </a:lnTo>
                <a:lnTo>
                  <a:pt x="6767" y="13987"/>
                </a:lnTo>
                <a:lnTo>
                  <a:pt x="6616" y="14043"/>
                </a:lnTo>
                <a:lnTo>
                  <a:pt x="6370" y="14232"/>
                </a:lnTo>
                <a:lnTo>
                  <a:pt x="6125" y="14440"/>
                </a:lnTo>
                <a:lnTo>
                  <a:pt x="5917" y="14667"/>
                </a:lnTo>
                <a:lnTo>
                  <a:pt x="5917" y="14667"/>
                </a:lnTo>
                <a:lnTo>
                  <a:pt x="5841" y="14761"/>
                </a:lnTo>
                <a:lnTo>
                  <a:pt x="5766" y="14875"/>
                </a:lnTo>
                <a:lnTo>
                  <a:pt x="5652" y="15083"/>
                </a:lnTo>
                <a:lnTo>
                  <a:pt x="5652" y="15083"/>
                </a:lnTo>
                <a:lnTo>
                  <a:pt x="5501" y="15385"/>
                </a:lnTo>
                <a:lnTo>
                  <a:pt x="5312" y="15650"/>
                </a:lnTo>
                <a:lnTo>
                  <a:pt x="5312" y="15650"/>
                </a:lnTo>
                <a:lnTo>
                  <a:pt x="4896" y="16198"/>
                </a:lnTo>
                <a:lnTo>
                  <a:pt x="4707" y="16481"/>
                </a:lnTo>
                <a:lnTo>
                  <a:pt x="4518" y="16784"/>
                </a:lnTo>
                <a:lnTo>
                  <a:pt x="4518" y="16784"/>
                </a:lnTo>
                <a:lnTo>
                  <a:pt x="4348" y="17124"/>
                </a:lnTo>
                <a:lnTo>
                  <a:pt x="4254" y="17275"/>
                </a:lnTo>
                <a:lnTo>
                  <a:pt x="4159" y="17445"/>
                </a:lnTo>
                <a:lnTo>
                  <a:pt x="4159" y="17445"/>
                </a:lnTo>
                <a:lnTo>
                  <a:pt x="3913" y="17786"/>
                </a:lnTo>
                <a:lnTo>
                  <a:pt x="3800" y="17956"/>
                </a:lnTo>
                <a:lnTo>
                  <a:pt x="3705" y="18145"/>
                </a:lnTo>
                <a:lnTo>
                  <a:pt x="3705" y="18145"/>
                </a:lnTo>
                <a:lnTo>
                  <a:pt x="3668" y="18334"/>
                </a:lnTo>
                <a:lnTo>
                  <a:pt x="3668" y="18504"/>
                </a:lnTo>
                <a:lnTo>
                  <a:pt x="3668" y="18504"/>
                </a:lnTo>
                <a:lnTo>
                  <a:pt x="3687" y="18731"/>
                </a:lnTo>
                <a:lnTo>
                  <a:pt x="3743" y="18957"/>
                </a:lnTo>
                <a:lnTo>
                  <a:pt x="3743" y="18957"/>
                </a:lnTo>
                <a:lnTo>
                  <a:pt x="3819" y="19184"/>
                </a:lnTo>
                <a:lnTo>
                  <a:pt x="3819" y="19184"/>
                </a:lnTo>
                <a:lnTo>
                  <a:pt x="3857" y="19222"/>
                </a:lnTo>
                <a:lnTo>
                  <a:pt x="3894" y="19241"/>
                </a:lnTo>
                <a:lnTo>
                  <a:pt x="3913" y="19241"/>
                </a:lnTo>
                <a:lnTo>
                  <a:pt x="3913" y="19241"/>
                </a:lnTo>
                <a:lnTo>
                  <a:pt x="3932" y="19241"/>
                </a:lnTo>
                <a:lnTo>
                  <a:pt x="3951" y="19260"/>
                </a:lnTo>
                <a:lnTo>
                  <a:pt x="3951" y="19260"/>
                </a:lnTo>
                <a:lnTo>
                  <a:pt x="3932" y="19279"/>
                </a:lnTo>
                <a:lnTo>
                  <a:pt x="3913" y="19298"/>
                </a:lnTo>
                <a:lnTo>
                  <a:pt x="3876" y="19298"/>
                </a:lnTo>
                <a:lnTo>
                  <a:pt x="3876" y="19298"/>
                </a:lnTo>
                <a:lnTo>
                  <a:pt x="3838" y="19279"/>
                </a:lnTo>
                <a:lnTo>
                  <a:pt x="3838" y="19279"/>
                </a:lnTo>
                <a:lnTo>
                  <a:pt x="3800" y="19241"/>
                </a:lnTo>
                <a:lnTo>
                  <a:pt x="3800" y="19241"/>
                </a:lnTo>
                <a:lnTo>
                  <a:pt x="3781" y="19203"/>
                </a:lnTo>
                <a:lnTo>
                  <a:pt x="3781" y="19203"/>
                </a:lnTo>
                <a:lnTo>
                  <a:pt x="3705" y="19052"/>
                </a:lnTo>
                <a:lnTo>
                  <a:pt x="3705" y="19052"/>
                </a:lnTo>
                <a:lnTo>
                  <a:pt x="3630" y="18787"/>
                </a:lnTo>
                <a:lnTo>
                  <a:pt x="3611" y="18655"/>
                </a:lnTo>
                <a:lnTo>
                  <a:pt x="3611" y="18504"/>
                </a:lnTo>
                <a:lnTo>
                  <a:pt x="663" y="18504"/>
                </a:lnTo>
                <a:lnTo>
                  <a:pt x="663" y="18504"/>
                </a:lnTo>
                <a:lnTo>
                  <a:pt x="417" y="18768"/>
                </a:lnTo>
                <a:lnTo>
                  <a:pt x="209" y="19014"/>
                </a:lnTo>
                <a:lnTo>
                  <a:pt x="209" y="19014"/>
                </a:lnTo>
                <a:lnTo>
                  <a:pt x="39" y="19222"/>
                </a:lnTo>
                <a:lnTo>
                  <a:pt x="39" y="19222"/>
                </a:lnTo>
                <a:lnTo>
                  <a:pt x="20" y="19241"/>
                </a:lnTo>
                <a:lnTo>
                  <a:pt x="1" y="19222"/>
                </a:lnTo>
                <a:lnTo>
                  <a:pt x="1" y="19222"/>
                </a:lnTo>
                <a:lnTo>
                  <a:pt x="1" y="19203"/>
                </a:lnTo>
                <a:lnTo>
                  <a:pt x="1" y="19184"/>
                </a:lnTo>
                <a:lnTo>
                  <a:pt x="1" y="19184"/>
                </a:lnTo>
                <a:lnTo>
                  <a:pt x="152" y="18976"/>
                </a:lnTo>
                <a:lnTo>
                  <a:pt x="152" y="18976"/>
                </a:lnTo>
                <a:lnTo>
                  <a:pt x="587" y="18504"/>
                </a:lnTo>
                <a:lnTo>
                  <a:pt x="587" y="18504"/>
                </a:lnTo>
                <a:lnTo>
                  <a:pt x="927" y="18182"/>
                </a:lnTo>
                <a:lnTo>
                  <a:pt x="927" y="18182"/>
                </a:lnTo>
                <a:lnTo>
                  <a:pt x="1059" y="18069"/>
                </a:lnTo>
                <a:lnTo>
                  <a:pt x="1211" y="17975"/>
                </a:lnTo>
                <a:lnTo>
                  <a:pt x="1494" y="17786"/>
                </a:lnTo>
                <a:lnTo>
                  <a:pt x="1494" y="17786"/>
                </a:lnTo>
                <a:lnTo>
                  <a:pt x="1702" y="17615"/>
                </a:lnTo>
                <a:lnTo>
                  <a:pt x="1910" y="17426"/>
                </a:lnTo>
                <a:lnTo>
                  <a:pt x="2080" y="17237"/>
                </a:lnTo>
                <a:lnTo>
                  <a:pt x="2269" y="17048"/>
                </a:lnTo>
                <a:lnTo>
                  <a:pt x="2269" y="17048"/>
                </a:lnTo>
                <a:lnTo>
                  <a:pt x="2534" y="16689"/>
                </a:lnTo>
                <a:lnTo>
                  <a:pt x="2685" y="16519"/>
                </a:lnTo>
                <a:lnTo>
                  <a:pt x="2836" y="16368"/>
                </a:lnTo>
                <a:lnTo>
                  <a:pt x="2836" y="16368"/>
                </a:lnTo>
                <a:lnTo>
                  <a:pt x="3063" y="16217"/>
                </a:lnTo>
                <a:lnTo>
                  <a:pt x="3290" y="16047"/>
                </a:lnTo>
                <a:lnTo>
                  <a:pt x="3290" y="16047"/>
                </a:lnTo>
                <a:lnTo>
                  <a:pt x="3573" y="15820"/>
                </a:lnTo>
                <a:lnTo>
                  <a:pt x="3838" y="15593"/>
                </a:lnTo>
                <a:lnTo>
                  <a:pt x="3838" y="15593"/>
                </a:lnTo>
                <a:lnTo>
                  <a:pt x="4008" y="15404"/>
                </a:lnTo>
                <a:lnTo>
                  <a:pt x="4159" y="15215"/>
                </a:lnTo>
                <a:lnTo>
                  <a:pt x="4462" y="14837"/>
                </a:lnTo>
                <a:lnTo>
                  <a:pt x="4462" y="14837"/>
                </a:lnTo>
                <a:lnTo>
                  <a:pt x="4575" y="14724"/>
                </a:lnTo>
                <a:lnTo>
                  <a:pt x="4707" y="14591"/>
                </a:lnTo>
                <a:lnTo>
                  <a:pt x="4991" y="14383"/>
                </a:lnTo>
                <a:lnTo>
                  <a:pt x="4991" y="14383"/>
                </a:lnTo>
                <a:lnTo>
                  <a:pt x="5766" y="13911"/>
                </a:lnTo>
                <a:lnTo>
                  <a:pt x="6163" y="13684"/>
                </a:lnTo>
                <a:lnTo>
                  <a:pt x="6578" y="13476"/>
                </a:lnTo>
                <a:lnTo>
                  <a:pt x="6578" y="13476"/>
                </a:lnTo>
                <a:lnTo>
                  <a:pt x="6786" y="13382"/>
                </a:lnTo>
                <a:lnTo>
                  <a:pt x="7013" y="13306"/>
                </a:lnTo>
                <a:lnTo>
                  <a:pt x="7467" y="13155"/>
                </a:lnTo>
                <a:lnTo>
                  <a:pt x="7467" y="13155"/>
                </a:lnTo>
                <a:lnTo>
                  <a:pt x="7693" y="13060"/>
                </a:lnTo>
                <a:lnTo>
                  <a:pt x="7901" y="12947"/>
                </a:lnTo>
                <a:lnTo>
                  <a:pt x="8317" y="12720"/>
                </a:lnTo>
                <a:lnTo>
                  <a:pt x="8317" y="12720"/>
                </a:lnTo>
                <a:lnTo>
                  <a:pt x="8563" y="12550"/>
                </a:lnTo>
                <a:lnTo>
                  <a:pt x="8676" y="12437"/>
                </a:lnTo>
                <a:lnTo>
                  <a:pt x="8771" y="12342"/>
                </a:lnTo>
                <a:lnTo>
                  <a:pt x="8771" y="12342"/>
                </a:lnTo>
                <a:lnTo>
                  <a:pt x="8828" y="12210"/>
                </a:lnTo>
                <a:lnTo>
                  <a:pt x="8865" y="12078"/>
                </a:lnTo>
                <a:lnTo>
                  <a:pt x="8903" y="11945"/>
                </a:lnTo>
                <a:lnTo>
                  <a:pt x="8922" y="11813"/>
                </a:lnTo>
                <a:lnTo>
                  <a:pt x="8922" y="11529"/>
                </a:lnTo>
                <a:lnTo>
                  <a:pt x="8941" y="11265"/>
                </a:lnTo>
                <a:lnTo>
                  <a:pt x="8941" y="11265"/>
                </a:lnTo>
                <a:lnTo>
                  <a:pt x="8979" y="11114"/>
                </a:lnTo>
                <a:lnTo>
                  <a:pt x="9017" y="10962"/>
                </a:lnTo>
                <a:lnTo>
                  <a:pt x="9073" y="10830"/>
                </a:lnTo>
                <a:lnTo>
                  <a:pt x="9149" y="10698"/>
                </a:lnTo>
                <a:lnTo>
                  <a:pt x="9319" y="10452"/>
                </a:lnTo>
                <a:lnTo>
                  <a:pt x="9508" y="10225"/>
                </a:lnTo>
                <a:lnTo>
                  <a:pt x="9508" y="10225"/>
                </a:lnTo>
                <a:lnTo>
                  <a:pt x="9602" y="10169"/>
                </a:lnTo>
                <a:lnTo>
                  <a:pt x="9678" y="10093"/>
                </a:lnTo>
                <a:lnTo>
                  <a:pt x="9773" y="10055"/>
                </a:lnTo>
                <a:lnTo>
                  <a:pt x="9886" y="10036"/>
                </a:lnTo>
                <a:lnTo>
                  <a:pt x="9886" y="10036"/>
                </a:lnTo>
                <a:lnTo>
                  <a:pt x="9980" y="10017"/>
                </a:lnTo>
                <a:lnTo>
                  <a:pt x="10075" y="10017"/>
                </a:lnTo>
                <a:lnTo>
                  <a:pt x="10283" y="10036"/>
                </a:lnTo>
                <a:lnTo>
                  <a:pt x="10283" y="10036"/>
                </a:lnTo>
                <a:lnTo>
                  <a:pt x="10434" y="10036"/>
                </a:lnTo>
                <a:lnTo>
                  <a:pt x="10566" y="10017"/>
                </a:lnTo>
                <a:lnTo>
                  <a:pt x="10718" y="9980"/>
                </a:lnTo>
                <a:lnTo>
                  <a:pt x="10850" y="9923"/>
                </a:lnTo>
                <a:lnTo>
                  <a:pt x="10850" y="9923"/>
                </a:lnTo>
                <a:lnTo>
                  <a:pt x="10982" y="9847"/>
                </a:lnTo>
                <a:lnTo>
                  <a:pt x="11096" y="9753"/>
                </a:lnTo>
                <a:lnTo>
                  <a:pt x="11190" y="9639"/>
                </a:lnTo>
                <a:lnTo>
                  <a:pt x="11285" y="9526"/>
                </a:lnTo>
                <a:lnTo>
                  <a:pt x="11455" y="9280"/>
                </a:lnTo>
                <a:lnTo>
                  <a:pt x="11644" y="9053"/>
                </a:lnTo>
                <a:lnTo>
                  <a:pt x="11644" y="9053"/>
                </a:lnTo>
                <a:lnTo>
                  <a:pt x="11738" y="8940"/>
                </a:lnTo>
                <a:lnTo>
                  <a:pt x="11814" y="8827"/>
                </a:lnTo>
                <a:lnTo>
                  <a:pt x="11965" y="8581"/>
                </a:lnTo>
                <a:lnTo>
                  <a:pt x="12097" y="8335"/>
                </a:lnTo>
                <a:lnTo>
                  <a:pt x="12211" y="8071"/>
                </a:lnTo>
                <a:lnTo>
                  <a:pt x="12211" y="8071"/>
                </a:lnTo>
                <a:lnTo>
                  <a:pt x="12419" y="7636"/>
                </a:lnTo>
                <a:lnTo>
                  <a:pt x="12664" y="7220"/>
                </a:lnTo>
                <a:lnTo>
                  <a:pt x="12664" y="7220"/>
                </a:lnTo>
                <a:lnTo>
                  <a:pt x="12891" y="6899"/>
                </a:lnTo>
                <a:lnTo>
                  <a:pt x="13137" y="6577"/>
                </a:lnTo>
                <a:lnTo>
                  <a:pt x="13269" y="6426"/>
                </a:lnTo>
                <a:lnTo>
                  <a:pt x="13401" y="6275"/>
                </a:lnTo>
                <a:lnTo>
                  <a:pt x="13553" y="6143"/>
                </a:lnTo>
                <a:lnTo>
                  <a:pt x="13704" y="6029"/>
                </a:lnTo>
                <a:lnTo>
                  <a:pt x="13704" y="6029"/>
                </a:lnTo>
                <a:lnTo>
                  <a:pt x="13912" y="5897"/>
                </a:lnTo>
                <a:lnTo>
                  <a:pt x="14139" y="5803"/>
                </a:lnTo>
                <a:lnTo>
                  <a:pt x="14346" y="5689"/>
                </a:lnTo>
                <a:lnTo>
                  <a:pt x="14441" y="5614"/>
                </a:lnTo>
                <a:lnTo>
                  <a:pt x="14535" y="5538"/>
                </a:lnTo>
                <a:lnTo>
                  <a:pt x="14535" y="5538"/>
                </a:lnTo>
                <a:lnTo>
                  <a:pt x="14706" y="5387"/>
                </a:lnTo>
                <a:lnTo>
                  <a:pt x="14838" y="5217"/>
                </a:lnTo>
                <a:lnTo>
                  <a:pt x="14970" y="5028"/>
                </a:lnTo>
                <a:lnTo>
                  <a:pt x="15084" y="4839"/>
                </a:lnTo>
                <a:lnTo>
                  <a:pt x="15273" y="4423"/>
                </a:lnTo>
                <a:lnTo>
                  <a:pt x="15462" y="4007"/>
                </a:lnTo>
                <a:lnTo>
                  <a:pt x="15462" y="4007"/>
                </a:lnTo>
                <a:lnTo>
                  <a:pt x="15556" y="3761"/>
                </a:lnTo>
                <a:lnTo>
                  <a:pt x="15688" y="3535"/>
                </a:lnTo>
                <a:lnTo>
                  <a:pt x="15934" y="3062"/>
                </a:lnTo>
                <a:lnTo>
                  <a:pt x="15934" y="3062"/>
                </a:lnTo>
                <a:lnTo>
                  <a:pt x="16029" y="2892"/>
                </a:lnTo>
                <a:lnTo>
                  <a:pt x="16142" y="2741"/>
                </a:lnTo>
                <a:lnTo>
                  <a:pt x="16388" y="2457"/>
                </a:lnTo>
                <a:lnTo>
                  <a:pt x="16671" y="2211"/>
                </a:lnTo>
                <a:lnTo>
                  <a:pt x="16955" y="1966"/>
                </a:lnTo>
                <a:lnTo>
                  <a:pt x="17560" y="1531"/>
                </a:lnTo>
                <a:lnTo>
                  <a:pt x="17862" y="1304"/>
                </a:lnTo>
                <a:lnTo>
                  <a:pt x="18164" y="1077"/>
                </a:lnTo>
                <a:lnTo>
                  <a:pt x="18164" y="1077"/>
                </a:lnTo>
                <a:lnTo>
                  <a:pt x="18486" y="832"/>
                </a:lnTo>
                <a:lnTo>
                  <a:pt x="18826" y="605"/>
                </a:lnTo>
                <a:lnTo>
                  <a:pt x="19185" y="397"/>
                </a:lnTo>
                <a:lnTo>
                  <a:pt x="19544" y="227"/>
                </a:lnTo>
                <a:lnTo>
                  <a:pt x="19544" y="227"/>
                </a:lnTo>
                <a:lnTo>
                  <a:pt x="19771" y="132"/>
                </a:lnTo>
                <a:lnTo>
                  <a:pt x="19998" y="57"/>
                </a:lnTo>
                <a:lnTo>
                  <a:pt x="20225" y="19"/>
                </a:lnTo>
                <a:lnTo>
                  <a:pt x="20451" y="0"/>
                </a:lnTo>
                <a:lnTo>
                  <a:pt x="20451" y="0"/>
                </a:lnTo>
                <a:lnTo>
                  <a:pt x="20640" y="19"/>
                </a:lnTo>
                <a:lnTo>
                  <a:pt x="20810" y="57"/>
                </a:lnTo>
                <a:lnTo>
                  <a:pt x="20962" y="95"/>
                </a:lnTo>
                <a:lnTo>
                  <a:pt x="21113" y="170"/>
                </a:lnTo>
                <a:lnTo>
                  <a:pt x="21245" y="246"/>
                </a:lnTo>
                <a:lnTo>
                  <a:pt x="21359" y="359"/>
                </a:lnTo>
                <a:lnTo>
                  <a:pt x="21623" y="605"/>
                </a:lnTo>
                <a:lnTo>
                  <a:pt x="21623" y="605"/>
                </a:lnTo>
                <a:lnTo>
                  <a:pt x="21944" y="870"/>
                </a:lnTo>
                <a:lnTo>
                  <a:pt x="22115" y="1002"/>
                </a:lnTo>
                <a:lnTo>
                  <a:pt x="22285" y="1115"/>
                </a:lnTo>
                <a:lnTo>
                  <a:pt x="22474" y="1210"/>
                </a:lnTo>
                <a:lnTo>
                  <a:pt x="22663" y="1304"/>
                </a:lnTo>
                <a:lnTo>
                  <a:pt x="22852" y="1399"/>
                </a:lnTo>
                <a:lnTo>
                  <a:pt x="23041" y="1455"/>
                </a:lnTo>
                <a:lnTo>
                  <a:pt x="23041" y="1455"/>
                </a:lnTo>
                <a:lnTo>
                  <a:pt x="23230" y="1493"/>
                </a:lnTo>
                <a:lnTo>
                  <a:pt x="23400" y="1512"/>
                </a:lnTo>
                <a:lnTo>
                  <a:pt x="23570" y="1512"/>
                </a:lnTo>
                <a:lnTo>
                  <a:pt x="23759" y="1512"/>
                </a:lnTo>
                <a:lnTo>
                  <a:pt x="24118" y="1455"/>
                </a:lnTo>
                <a:lnTo>
                  <a:pt x="24458" y="1399"/>
                </a:lnTo>
                <a:lnTo>
                  <a:pt x="24458" y="1399"/>
                </a:lnTo>
                <a:lnTo>
                  <a:pt x="24817" y="1304"/>
                </a:lnTo>
                <a:lnTo>
                  <a:pt x="25006" y="1285"/>
                </a:lnTo>
                <a:lnTo>
                  <a:pt x="25176" y="1285"/>
                </a:lnTo>
                <a:lnTo>
                  <a:pt x="25176" y="1285"/>
                </a:lnTo>
                <a:lnTo>
                  <a:pt x="25365" y="1304"/>
                </a:lnTo>
                <a:lnTo>
                  <a:pt x="25536" y="1361"/>
                </a:lnTo>
                <a:lnTo>
                  <a:pt x="25687" y="1455"/>
                </a:lnTo>
                <a:lnTo>
                  <a:pt x="25838" y="1588"/>
                </a:lnTo>
                <a:lnTo>
                  <a:pt x="25951" y="1720"/>
                </a:lnTo>
                <a:lnTo>
                  <a:pt x="26065" y="1871"/>
                </a:lnTo>
                <a:lnTo>
                  <a:pt x="26159" y="2022"/>
                </a:lnTo>
                <a:lnTo>
                  <a:pt x="26235" y="2193"/>
                </a:lnTo>
                <a:lnTo>
                  <a:pt x="26235" y="2193"/>
                </a:lnTo>
                <a:lnTo>
                  <a:pt x="26310" y="2457"/>
                </a:lnTo>
                <a:lnTo>
                  <a:pt x="26386" y="2722"/>
                </a:lnTo>
                <a:lnTo>
                  <a:pt x="26443" y="2968"/>
                </a:lnTo>
                <a:lnTo>
                  <a:pt x="26499" y="3100"/>
                </a:lnTo>
                <a:lnTo>
                  <a:pt x="26556" y="3213"/>
                </a:lnTo>
                <a:lnTo>
                  <a:pt x="26556" y="3213"/>
                </a:lnTo>
                <a:lnTo>
                  <a:pt x="26670" y="3383"/>
                </a:lnTo>
                <a:lnTo>
                  <a:pt x="26783" y="3535"/>
                </a:lnTo>
                <a:lnTo>
                  <a:pt x="26934" y="3648"/>
                </a:lnTo>
                <a:lnTo>
                  <a:pt x="27085" y="3761"/>
                </a:lnTo>
                <a:lnTo>
                  <a:pt x="27255" y="3837"/>
                </a:lnTo>
                <a:lnTo>
                  <a:pt x="27444" y="3913"/>
                </a:lnTo>
                <a:lnTo>
                  <a:pt x="27633" y="3950"/>
                </a:lnTo>
                <a:lnTo>
                  <a:pt x="27823" y="3969"/>
                </a:lnTo>
                <a:lnTo>
                  <a:pt x="27823" y="3969"/>
                </a:lnTo>
                <a:lnTo>
                  <a:pt x="28068" y="3969"/>
                </a:lnTo>
                <a:lnTo>
                  <a:pt x="28295" y="3931"/>
                </a:lnTo>
                <a:lnTo>
                  <a:pt x="28522" y="3856"/>
                </a:lnTo>
                <a:lnTo>
                  <a:pt x="28749" y="3780"/>
                </a:lnTo>
                <a:lnTo>
                  <a:pt x="28749" y="3780"/>
                </a:lnTo>
                <a:lnTo>
                  <a:pt x="29164" y="3610"/>
                </a:lnTo>
                <a:lnTo>
                  <a:pt x="29580" y="3402"/>
                </a:lnTo>
                <a:lnTo>
                  <a:pt x="30412" y="2986"/>
                </a:lnTo>
                <a:lnTo>
                  <a:pt x="30412" y="2986"/>
                </a:lnTo>
                <a:lnTo>
                  <a:pt x="31735" y="2325"/>
                </a:lnTo>
                <a:lnTo>
                  <a:pt x="31735" y="2325"/>
                </a:lnTo>
                <a:lnTo>
                  <a:pt x="32378" y="2022"/>
                </a:lnTo>
                <a:lnTo>
                  <a:pt x="33020" y="1720"/>
                </a:lnTo>
                <a:lnTo>
                  <a:pt x="33020" y="1720"/>
                </a:lnTo>
                <a:lnTo>
                  <a:pt x="33530" y="1437"/>
                </a:lnTo>
                <a:lnTo>
                  <a:pt x="34041" y="1153"/>
                </a:lnTo>
                <a:lnTo>
                  <a:pt x="34041" y="1153"/>
                </a:lnTo>
                <a:lnTo>
                  <a:pt x="34324" y="1021"/>
                </a:lnTo>
                <a:lnTo>
                  <a:pt x="34627" y="888"/>
                </a:lnTo>
                <a:lnTo>
                  <a:pt x="34929" y="813"/>
                </a:lnTo>
                <a:lnTo>
                  <a:pt x="35099" y="775"/>
                </a:lnTo>
                <a:lnTo>
                  <a:pt x="35250" y="756"/>
                </a:lnTo>
                <a:lnTo>
                  <a:pt x="35250" y="756"/>
                </a:lnTo>
                <a:lnTo>
                  <a:pt x="35496" y="756"/>
                </a:lnTo>
                <a:lnTo>
                  <a:pt x="35723" y="756"/>
                </a:lnTo>
                <a:lnTo>
                  <a:pt x="35969" y="794"/>
                </a:lnTo>
                <a:lnTo>
                  <a:pt x="36195" y="832"/>
                </a:lnTo>
                <a:lnTo>
                  <a:pt x="36441" y="888"/>
                </a:lnTo>
                <a:lnTo>
                  <a:pt x="36668" y="964"/>
                </a:lnTo>
                <a:lnTo>
                  <a:pt x="36895" y="1040"/>
                </a:lnTo>
                <a:lnTo>
                  <a:pt x="37103" y="1134"/>
                </a:lnTo>
                <a:lnTo>
                  <a:pt x="37103" y="1134"/>
                </a:lnTo>
                <a:lnTo>
                  <a:pt x="37613" y="1342"/>
                </a:lnTo>
                <a:lnTo>
                  <a:pt x="37878" y="1455"/>
                </a:lnTo>
                <a:lnTo>
                  <a:pt x="38123" y="1569"/>
                </a:lnTo>
                <a:lnTo>
                  <a:pt x="38369" y="1701"/>
                </a:lnTo>
                <a:lnTo>
                  <a:pt x="38596" y="1852"/>
                </a:lnTo>
                <a:lnTo>
                  <a:pt x="38804" y="2022"/>
                </a:lnTo>
                <a:lnTo>
                  <a:pt x="38993" y="2230"/>
                </a:lnTo>
                <a:lnTo>
                  <a:pt x="38993" y="2230"/>
                </a:lnTo>
                <a:lnTo>
                  <a:pt x="39163" y="2457"/>
                </a:lnTo>
                <a:lnTo>
                  <a:pt x="39295" y="2684"/>
                </a:lnTo>
                <a:lnTo>
                  <a:pt x="39446" y="2911"/>
                </a:lnTo>
                <a:lnTo>
                  <a:pt x="39598" y="3157"/>
                </a:lnTo>
                <a:lnTo>
                  <a:pt x="39598" y="3157"/>
                </a:lnTo>
                <a:lnTo>
                  <a:pt x="39749" y="3383"/>
                </a:lnTo>
                <a:lnTo>
                  <a:pt x="39919" y="3591"/>
                </a:lnTo>
                <a:lnTo>
                  <a:pt x="40278" y="4026"/>
                </a:lnTo>
                <a:lnTo>
                  <a:pt x="40278" y="4026"/>
                </a:lnTo>
                <a:lnTo>
                  <a:pt x="40391" y="4196"/>
                </a:lnTo>
                <a:lnTo>
                  <a:pt x="40505" y="4347"/>
                </a:lnTo>
                <a:lnTo>
                  <a:pt x="40656" y="4498"/>
                </a:lnTo>
                <a:lnTo>
                  <a:pt x="40807" y="4631"/>
                </a:lnTo>
                <a:lnTo>
                  <a:pt x="40807" y="4631"/>
                </a:lnTo>
                <a:lnTo>
                  <a:pt x="40939" y="4744"/>
                </a:lnTo>
                <a:lnTo>
                  <a:pt x="41091" y="4839"/>
                </a:lnTo>
                <a:lnTo>
                  <a:pt x="41242" y="4914"/>
                </a:lnTo>
                <a:lnTo>
                  <a:pt x="41412" y="4990"/>
                </a:lnTo>
                <a:lnTo>
                  <a:pt x="41733" y="5122"/>
                </a:lnTo>
                <a:lnTo>
                  <a:pt x="42073" y="5198"/>
                </a:lnTo>
                <a:lnTo>
                  <a:pt x="42073" y="5198"/>
                </a:lnTo>
                <a:lnTo>
                  <a:pt x="42376" y="5236"/>
                </a:lnTo>
                <a:lnTo>
                  <a:pt x="42508" y="5254"/>
                </a:lnTo>
                <a:lnTo>
                  <a:pt x="42659" y="5292"/>
                </a:lnTo>
                <a:lnTo>
                  <a:pt x="42659" y="5292"/>
                </a:lnTo>
                <a:lnTo>
                  <a:pt x="42867" y="5406"/>
                </a:lnTo>
                <a:lnTo>
                  <a:pt x="43094" y="5519"/>
                </a:lnTo>
                <a:lnTo>
                  <a:pt x="43094" y="5519"/>
                </a:lnTo>
                <a:lnTo>
                  <a:pt x="43548" y="5689"/>
                </a:lnTo>
                <a:lnTo>
                  <a:pt x="44001" y="5859"/>
                </a:lnTo>
                <a:lnTo>
                  <a:pt x="44001" y="5859"/>
                </a:lnTo>
                <a:lnTo>
                  <a:pt x="44134" y="5897"/>
                </a:lnTo>
                <a:lnTo>
                  <a:pt x="44285" y="5935"/>
                </a:lnTo>
                <a:lnTo>
                  <a:pt x="44568" y="5973"/>
                </a:lnTo>
                <a:lnTo>
                  <a:pt x="44568" y="5973"/>
                </a:lnTo>
                <a:lnTo>
                  <a:pt x="44795" y="5992"/>
                </a:lnTo>
                <a:lnTo>
                  <a:pt x="45041" y="5973"/>
                </a:lnTo>
                <a:lnTo>
                  <a:pt x="45268" y="5954"/>
                </a:lnTo>
                <a:lnTo>
                  <a:pt x="45494" y="5916"/>
                </a:lnTo>
                <a:lnTo>
                  <a:pt x="45494" y="5916"/>
                </a:lnTo>
                <a:lnTo>
                  <a:pt x="45740" y="5859"/>
                </a:lnTo>
                <a:lnTo>
                  <a:pt x="45986" y="5803"/>
                </a:lnTo>
                <a:lnTo>
                  <a:pt x="46213" y="5784"/>
                </a:lnTo>
                <a:lnTo>
                  <a:pt x="46345" y="5784"/>
                </a:lnTo>
                <a:lnTo>
                  <a:pt x="46458" y="5803"/>
                </a:lnTo>
                <a:lnTo>
                  <a:pt x="46458" y="5803"/>
                </a:lnTo>
                <a:lnTo>
                  <a:pt x="46610" y="5840"/>
                </a:lnTo>
                <a:lnTo>
                  <a:pt x="46742" y="5897"/>
                </a:lnTo>
                <a:lnTo>
                  <a:pt x="46874" y="5973"/>
                </a:lnTo>
                <a:lnTo>
                  <a:pt x="46988" y="6029"/>
                </a:lnTo>
                <a:lnTo>
                  <a:pt x="47214" y="6218"/>
                </a:lnTo>
                <a:lnTo>
                  <a:pt x="47441" y="6407"/>
                </a:lnTo>
                <a:lnTo>
                  <a:pt x="47441" y="6407"/>
                </a:lnTo>
                <a:lnTo>
                  <a:pt x="47649" y="6596"/>
                </a:lnTo>
                <a:lnTo>
                  <a:pt x="47876" y="6804"/>
                </a:lnTo>
                <a:lnTo>
                  <a:pt x="47989" y="6880"/>
                </a:lnTo>
                <a:lnTo>
                  <a:pt x="48103" y="6956"/>
                </a:lnTo>
                <a:lnTo>
                  <a:pt x="48235" y="7031"/>
                </a:lnTo>
                <a:lnTo>
                  <a:pt x="48367" y="7069"/>
                </a:lnTo>
                <a:lnTo>
                  <a:pt x="48367" y="7069"/>
                </a:lnTo>
                <a:lnTo>
                  <a:pt x="48556" y="7126"/>
                </a:lnTo>
                <a:lnTo>
                  <a:pt x="48745" y="7145"/>
                </a:lnTo>
                <a:lnTo>
                  <a:pt x="48934" y="7145"/>
                </a:lnTo>
                <a:lnTo>
                  <a:pt x="49123" y="7126"/>
                </a:lnTo>
                <a:lnTo>
                  <a:pt x="49123" y="7126"/>
                </a:lnTo>
                <a:lnTo>
                  <a:pt x="49558" y="7069"/>
                </a:lnTo>
                <a:lnTo>
                  <a:pt x="49766" y="7031"/>
                </a:lnTo>
                <a:lnTo>
                  <a:pt x="49974" y="6974"/>
                </a:lnTo>
                <a:lnTo>
                  <a:pt x="49974" y="6974"/>
                </a:lnTo>
                <a:lnTo>
                  <a:pt x="50125" y="6918"/>
                </a:lnTo>
                <a:lnTo>
                  <a:pt x="50257" y="6804"/>
                </a:lnTo>
                <a:lnTo>
                  <a:pt x="50522" y="6577"/>
                </a:lnTo>
                <a:lnTo>
                  <a:pt x="50522" y="6577"/>
                </a:lnTo>
                <a:lnTo>
                  <a:pt x="50805" y="6294"/>
                </a:lnTo>
                <a:lnTo>
                  <a:pt x="51070" y="5973"/>
                </a:lnTo>
                <a:lnTo>
                  <a:pt x="51070" y="5973"/>
                </a:lnTo>
                <a:lnTo>
                  <a:pt x="51221" y="5765"/>
                </a:lnTo>
                <a:lnTo>
                  <a:pt x="51354" y="5576"/>
                </a:lnTo>
                <a:lnTo>
                  <a:pt x="51505" y="5387"/>
                </a:lnTo>
                <a:lnTo>
                  <a:pt x="51599" y="5292"/>
                </a:lnTo>
                <a:lnTo>
                  <a:pt x="51694" y="5217"/>
                </a:lnTo>
                <a:lnTo>
                  <a:pt x="51694" y="5217"/>
                </a:lnTo>
                <a:lnTo>
                  <a:pt x="51845" y="5122"/>
                </a:lnTo>
                <a:lnTo>
                  <a:pt x="51996" y="5047"/>
                </a:lnTo>
                <a:lnTo>
                  <a:pt x="52147" y="4971"/>
                </a:lnTo>
                <a:lnTo>
                  <a:pt x="52318" y="4914"/>
                </a:lnTo>
                <a:lnTo>
                  <a:pt x="52639" y="4839"/>
                </a:lnTo>
                <a:lnTo>
                  <a:pt x="52979" y="4782"/>
                </a:lnTo>
                <a:lnTo>
                  <a:pt x="52979" y="4782"/>
                </a:lnTo>
                <a:lnTo>
                  <a:pt x="53263" y="4782"/>
                </a:lnTo>
                <a:lnTo>
                  <a:pt x="53546" y="4820"/>
                </a:lnTo>
                <a:lnTo>
                  <a:pt x="53811" y="4858"/>
                </a:lnTo>
                <a:lnTo>
                  <a:pt x="54075" y="4914"/>
                </a:lnTo>
                <a:lnTo>
                  <a:pt x="54075" y="4914"/>
                </a:lnTo>
                <a:lnTo>
                  <a:pt x="54283" y="4971"/>
                </a:lnTo>
                <a:lnTo>
                  <a:pt x="54472" y="5047"/>
                </a:lnTo>
                <a:lnTo>
                  <a:pt x="54642" y="5160"/>
                </a:lnTo>
                <a:lnTo>
                  <a:pt x="54812" y="5292"/>
                </a:lnTo>
                <a:lnTo>
                  <a:pt x="54812" y="5292"/>
                </a:lnTo>
                <a:lnTo>
                  <a:pt x="54982" y="5425"/>
                </a:lnTo>
                <a:lnTo>
                  <a:pt x="55153" y="5576"/>
                </a:lnTo>
                <a:lnTo>
                  <a:pt x="55304" y="5727"/>
                </a:lnTo>
                <a:lnTo>
                  <a:pt x="55436" y="5897"/>
                </a:lnTo>
                <a:lnTo>
                  <a:pt x="55436" y="5897"/>
                </a:lnTo>
                <a:lnTo>
                  <a:pt x="55776" y="6351"/>
                </a:lnTo>
                <a:lnTo>
                  <a:pt x="55946" y="6577"/>
                </a:lnTo>
                <a:lnTo>
                  <a:pt x="56060" y="6691"/>
                </a:lnTo>
                <a:lnTo>
                  <a:pt x="56154" y="6785"/>
                </a:lnTo>
                <a:lnTo>
                  <a:pt x="56154" y="6785"/>
                </a:lnTo>
                <a:lnTo>
                  <a:pt x="56306" y="6899"/>
                </a:lnTo>
                <a:lnTo>
                  <a:pt x="56457" y="6993"/>
                </a:lnTo>
                <a:lnTo>
                  <a:pt x="56627" y="7088"/>
                </a:lnTo>
                <a:lnTo>
                  <a:pt x="56797" y="7163"/>
                </a:lnTo>
                <a:lnTo>
                  <a:pt x="56967" y="7239"/>
                </a:lnTo>
                <a:lnTo>
                  <a:pt x="57137" y="7296"/>
                </a:lnTo>
                <a:lnTo>
                  <a:pt x="57326" y="7334"/>
                </a:lnTo>
                <a:lnTo>
                  <a:pt x="57496" y="7371"/>
                </a:lnTo>
                <a:lnTo>
                  <a:pt x="57496" y="7371"/>
                </a:lnTo>
                <a:lnTo>
                  <a:pt x="57704" y="7390"/>
                </a:lnTo>
                <a:lnTo>
                  <a:pt x="57912" y="7390"/>
                </a:lnTo>
                <a:lnTo>
                  <a:pt x="57912" y="7390"/>
                </a:lnTo>
                <a:lnTo>
                  <a:pt x="58139" y="7352"/>
                </a:lnTo>
                <a:lnTo>
                  <a:pt x="58139" y="7352"/>
                </a:lnTo>
                <a:lnTo>
                  <a:pt x="58158" y="7371"/>
                </a:lnTo>
                <a:lnTo>
                  <a:pt x="58177" y="7390"/>
                </a:lnTo>
                <a:lnTo>
                  <a:pt x="58177" y="73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2"/>
          <p:cNvSpPr/>
          <p:nvPr/>
        </p:nvSpPr>
        <p:spPr>
          <a:xfrm rot="-5400000">
            <a:off x="6798321" y="1340282"/>
            <a:ext cx="3942628" cy="841191"/>
          </a:xfrm>
          <a:custGeom>
            <a:avLst/>
            <a:gdLst/>
            <a:ahLst/>
            <a:cxnLst/>
            <a:rect l="l" t="t" r="r" b="b"/>
            <a:pathLst>
              <a:path w="109945" h="23456" extrusionOk="0">
                <a:moveTo>
                  <a:pt x="71633" y="0"/>
                </a:moveTo>
                <a:lnTo>
                  <a:pt x="71406" y="19"/>
                </a:lnTo>
                <a:lnTo>
                  <a:pt x="71199" y="38"/>
                </a:lnTo>
                <a:lnTo>
                  <a:pt x="70972" y="95"/>
                </a:lnTo>
                <a:lnTo>
                  <a:pt x="70745" y="152"/>
                </a:lnTo>
                <a:lnTo>
                  <a:pt x="70537" y="227"/>
                </a:lnTo>
                <a:lnTo>
                  <a:pt x="70329" y="322"/>
                </a:lnTo>
                <a:lnTo>
                  <a:pt x="70121" y="435"/>
                </a:lnTo>
                <a:lnTo>
                  <a:pt x="69951" y="548"/>
                </a:lnTo>
                <a:lnTo>
                  <a:pt x="69800" y="700"/>
                </a:lnTo>
                <a:lnTo>
                  <a:pt x="69649" y="870"/>
                </a:lnTo>
                <a:lnTo>
                  <a:pt x="69535" y="1040"/>
                </a:lnTo>
                <a:lnTo>
                  <a:pt x="69422" y="1229"/>
                </a:lnTo>
                <a:lnTo>
                  <a:pt x="69309" y="1418"/>
                </a:lnTo>
                <a:lnTo>
                  <a:pt x="69120" y="1796"/>
                </a:lnTo>
                <a:lnTo>
                  <a:pt x="68723" y="2646"/>
                </a:lnTo>
                <a:lnTo>
                  <a:pt x="68326" y="3516"/>
                </a:lnTo>
                <a:lnTo>
                  <a:pt x="68099" y="3988"/>
                </a:lnTo>
                <a:lnTo>
                  <a:pt x="67967" y="4234"/>
                </a:lnTo>
                <a:lnTo>
                  <a:pt x="67834" y="4461"/>
                </a:lnTo>
                <a:lnTo>
                  <a:pt x="67683" y="4688"/>
                </a:lnTo>
                <a:lnTo>
                  <a:pt x="67532" y="4896"/>
                </a:lnTo>
                <a:lnTo>
                  <a:pt x="67343" y="5085"/>
                </a:lnTo>
                <a:lnTo>
                  <a:pt x="67135" y="5255"/>
                </a:lnTo>
                <a:lnTo>
                  <a:pt x="66625" y="5614"/>
                </a:lnTo>
                <a:lnTo>
                  <a:pt x="66114" y="5973"/>
                </a:lnTo>
                <a:lnTo>
                  <a:pt x="65623" y="6332"/>
                </a:lnTo>
                <a:lnTo>
                  <a:pt x="65150" y="6729"/>
                </a:lnTo>
                <a:lnTo>
                  <a:pt x="64791" y="7050"/>
                </a:lnTo>
                <a:lnTo>
                  <a:pt x="64451" y="7390"/>
                </a:lnTo>
                <a:lnTo>
                  <a:pt x="64149" y="7731"/>
                </a:lnTo>
                <a:lnTo>
                  <a:pt x="63846" y="8109"/>
                </a:lnTo>
                <a:lnTo>
                  <a:pt x="63619" y="8468"/>
                </a:lnTo>
                <a:lnTo>
                  <a:pt x="63393" y="8827"/>
                </a:lnTo>
                <a:lnTo>
                  <a:pt x="63260" y="8997"/>
                </a:lnTo>
                <a:lnTo>
                  <a:pt x="63109" y="9148"/>
                </a:lnTo>
                <a:lnTo>
                  <a:pt x="62939" y="9281"/>
                </a:lnTo>
                <a:lnTo>
                  <a:pt x="62750" y="9375"/>
                </a:lnTo>
                <a:lnTo>
                  <a:pt x="62618" y="9451"/>
                </a:lnTo>
                <a:lnTo>
                  <a:pt x="62485" y="9488"/>
                </a:lnTo>
                <a:lnTo>
                  <a:pt x="62334" y="9526"/>
                </a:lnTo>
                <a:lnTo>
                  <a:pt x="62202" y="9545"/>
                </a:lnTo>
                <a:lnTo>
                  <a:pt x="61918" y="9545"/>
                </a:lnTo>
                <a:lnTo>
                  <a:pt x="61616" y="9526"/>
                </a:lnTo>
                <a:lnTo>
                  <a:pt x="61333" y="9470"/>
                </a:lnTo>
                <a:lnTo>
                  <a:pt x="61030" y="9413"/>
                </a:lnTo>
                <a:lnTo>
                  <a:pt x="60747" y="9356"/>
                </a:lnTo>
                <a:lnTo>
                  <a:pt x="60463" y="9318"/>
                </a:lnTo>
                <a:lnTo>
                  <a:pt x="59802" y="9205"/>
                </a:lnTo>
                <a:lnTo>
                  <a:pt x="59159" y="9110"/>
                </a:lnTo>
                <a:lnTo>
                  <a:pt x="58497" y="9054"/>
                </a:lnTo>
                <a:lnTo>
                  <a:pt x="57836" y="9035"/>
                </a:lnTo>
                <a:lnTo>
                  <a:pt x="57212" y="9035"/>
                </a:lnTo>
                <a:lnTo>
                  <a:pt x="56588" y="9054"/>
                </a:lnTo>
                <a:lnTo>
                  <a:pt x="55965" y="9035"/>
                </a:lnTo>
                <a:lnTo>
                  <a:pt x="55662" y="8997"/>
                </a:lnTo>
                <a:lnTo>
                  <a:pt x="55360" y="8978"/>
                </a:lnTo>
                <a:lnTo>
                  <a:pt x="55039" y="8959"/>
                </a:lnTo>
                <a:lnTo>
                  <a:pt x="54736" y="8978"/>
                </a:lnTo>
                <a:lnTo>
                  <a:pt x="54434" y="9016"/>
                </a:lnTo>
                <a:lnTo>
                  <a:pt x="54131" y="9073"/>
                </a:lnTo>
                <a:lnTo>
                  <a:pt x="53829" y="9148"/>
                </a:lnTo>
                <a:lnTo>
                  <a:pt x="53546" y="9262"/>
                </a:lnTo>
                <a:lnTo>
                  <a:pt x="53262" y="9375"/>
                </a:lnTo>
                <a:lnTo>
                  <a:pt x="52978" y="9507"/>
                </a:lnTo>
                <a:lnTo>
                  <a:pt x="52600" y="9734"/>
                </a:lnTo>
                <a:lnTo>
                  <a:pt x="52241" y="9961"/>
                </a:lnTo>
                <a:lnTo>
                  <a:pt x="51523" y="10415"/>
                </a:lnTo>
                <a:lnTo>
                  <a:pt x="50824" y="10887"/>
                </a:lnTo>
                <a:lnTo>
                  <a:pt x="50465" y="11114"/>
                </a:lnTo>
                <a:lnTo>
                  <a:pt x="50087" y="11341"/>
                </a:lnTo>
                <a:lnTo>
                  <a:pt x="49784" y="11511"/>
                </a:lnTo>
                <a:lnTo>
                  <a:pt x="49463" y="11681"/>
                </a:lnTo>
                <a:lnTo>
                  <a:pt x="49142" y="11813"/>
                </a:lnTo>
                <a:lnTo>
                  <a:pt x="48801" y="11927"/>
                </a:lnTo>
                <a:lnTo>
                  <a:pt x="48442" y="12002"/>
                </a:lnTo>
                <a:lnTo>
                  <a:pt x="48102" y="12059"/>
                </a:lnTo>
                <a:lnTo>
                  <a:pt x="47743" y="12078"/>
                </a:lnTo>
                <a:lnTo>
                  <a:pt x="47384" y="12078"/>
                </a:lnTo>
                <a:lnTo>
                  <a:pt x="46836" y="12040"/>
                </a:lnTo>
                <a:lnTo>
                  <a:pt x="46269" y="11983"/>
                </a:lnTo>
                <a:lnTo>
                  <a:pt x="45702" y="11927"/>
                </a:lnTo>
                <a:lnTo>
                  <a:pt x="45135" y="11908"/>
                </a:lnTo>
                <a:lnTo>
                  <a:pt x="44700" y="11908"/>
                </a:lnTo>
                <a:lnTo>
                  <a:pt x="44265" y="11945"/>
                </a:lnTo>
                <a:lnTo>
                  <a:pt x="43812" y="12002"/>
                </a:lnTo>
                <a:lnTo>
                  <a:pt x="43377" y="12021"/>
                </a:lnTo>
                <a:lnTo>
                  <a:pt x="42621" y="12059"/>
                </a:lnTo>
                <a:lnTo>
                  <a:pt x="42149" y="12078"/>
                </a:lnTo>
                <a:lnTo>
                  <a:pt x="41676" y="12078"/>
                </a:lnTo>
                <a:lnTo>
                  <a:pt x="41449" y="12059"/>
                </a:lnTo>
                <a:lnTo>
                  <a:pt x="41222" y="12021"/>
                </a:lnTo>
                <a:lnTo>
                  <a:pt x="41014" y="11983"/>
                </a:lnTo>
                <a:lnTo>
                  <a:pt x="40807" y="11927"/>
                </a:lnTo>
                <a:lnTo>
                  <a:pt x="40636" y="11832"/>
                </a:lnTo>
                <a:lnTo>
                  <a:pt x="40485" y="11738"/>
                </a:lnTo>
                <a:lnTo>
                  <a:pt x="40372" y="11624"/>
                </a:lnTo>
                <a:lnTo>
                  <a:pt x="40277" y="11492"/>
                </a:lnTo>
                <a:lnTo>
                  <a:pt x="40221" y="11360"/>
                </a:lnTo>
                <a:lnTo>
                  <a:pt x="40164" y="11246"/>
                </a:lnTo>
                <a:lnTo>
                  <a:pt x="40088" y="11152"/>
                </a:lnTo>
                <a:lnTo>
                  <a:pt x="40013" y="11057"/>
                </a:lnTo>
                <a:lnTo>
                  <a:pt x="39824" y="10887"/>
                </a:lnTo>
                <a:lnTo>
                  <a:pt x="39616" y="10736"/>
                </a:lnTo>
                <a:lnTo>
                  <a:pt x="39389" y="10622"/>
                </a:lnTo>
                <a:lnTo>
                  <a:pt x="39143" y="10528"/>
                </a:lnTo>
                <a:lnTo>
                  <a:pt x="38671" y="10358"/>
                </a:lnTo>
                <a:lnTo>
                  <a:pt x="38331" y="10282"/>
                </a:lnTo>
                <a:lnTo>
                  <a:pt x="38009" y="10226"/>
                </a:lnTo>
                <a:lnTo>
                  <a:pt x="37329" y="10226"/>
                </a:lnTo>
                <a:lnTo>
                  <a:pt x="36422" y="10263"/>
                </a:lnTo>
                <a:lnTo>
                  <a:pt x="35968" y="10282"/>
                </a:lnTo>
                <a:lnTo>
                  <a:pt x="35514" y="10263"/>
                </a:lnTo>
                <a:lnTo>
                  <a:pt x="35042" y="10207"/>
                </a:lnTo>
                <a:lnTo>
                  <a:pt x="34796" y="10169"/>
                </a:lnTo>
                <a:lnTo>
                  <a:pt x="34569" y="10131"/>
                </a:lnTo>
                <a:lnTo>
                  <a:pt x="34343" y="10074"/>
                </a:lnTo>
                <a:lnTo>
                  <a:pt x="34135" y="9999"/>
                </a:lnTo>
                <a:lnTo>
                  <a:pt x="33908" y="9904"/>
                </a:lnTo>
                <a:lnTo>
                  <a:pt x="33700" y="9772"/>
                </a:lnTo>
                <a:lnTo>
                  <a:pt x="33246" y="9432"/>
                </a:lnTo>
                <a:lnTo>
                  <a:pt x="32812" y="9073"/>
                </a:lnTo>
                <a:lnTo>
                  <a:pt x="32377" y="8713"/>
                </a:lnTo>
                <a:lnTo>
                  <a:pt x="31923" y="8373"/>
                </a:lnTo>
                <a:lnTo>
                  <a:pt x="31205" y="7825"/>
                </a:lnTo>
                <a:lnTo>
                  <a:pt x="30846" y="7542"/>
                </a:lnTo>
                <a:lnTo>
                  <a:pt x="30506" y="7258"/>
                </a:lnTo>
                <a:lnTo>
                  <a:pt x="30033" y="6823"/>
                </a:lnTo>
                <a:lnTo>
                  <a:pt x="29788" y="6597"/>
                </a:lnTo>
                <a:lnTo>
                  <a:pt x="29542" y="6389"/>
                </a:lnTo>
                <a:lnTo>
                  <a:pt x="29277" y="6181"/>
                </a:lnTo>
                <a:lnTo>
                  <a:pt x="29013" y="6011"/>
                </a:lnTo>
                <a:lnTo>
                  <a:pt x="28729" y="5860"/>
                </a:lnTo>
                <a:lnTo>
                  <a:pt x="28427" y="5727"/>
                </a:lnTo>
                <a:lnTo>
                  <a:pt x="28181" y="5671"/>
                </a:lnTo>
                <a:lnTo>
                  <a:pt x="27954" y="5614"/>
                </a:lnTo>
                <a:lnTo>
                  <a:pt x="27709" y="5576"/>
                </a:lnTo>
                <a:lnTo>
                  <a:pt x="27482" y="5576"/>
                </a:lnTo>
                <a:lnTo>
                  <a:pt x="27236" y="5557"/>
                </a:lnTo>
                <a:lnTo>
                  <a:pt x="26990" y="5576"/>
                </a:lnTo>
                <a:lnTo>
                  <a:pt x="26518" y="5614"/>
                </a:lnTo>
                <a:lnTo>
                  <a:pt x="26215" y="5652"/>
                </a:lnTo>
                <a:lnTo>
                  <a:pt x="25932" y="5727"/>
                </a:lnTo>
                <a:lnTo>
                  <a:pt x="25629" y="5803"/>
                </a:lnTo>
                <a:lnTo>
                  <a:pt x="25346" y="5897"/>
                </a:lnTo>
                <a:lnTo>
                  <a:pt x="25062" y="5992"/>
                </a:lnTo>
                <a:lnTo>
                  <a:pt x="24798" y="6124"/>
                </a:lnTo>
                <a:lnTo>
                  <a:pt x="24514" y="6256"/>
                </a:lnTo>
                <a:lnTo>
                  <a:pt x="24269" y="6389"/>
                </a:lnTo>
                <a:lnTo>
                  <a:pt x="24004" y="6559"/>
                </a:lnTo>
                <a:lnTo>
                  <a:pt x="23758" y="6729"/>
                </a:lnTo>
                <a:lnTo>
                  <a:pt x="23513" y="6918"/>
                </a:lnTo>
                <a:lnTo>
                  <a:pt x="23286" y="7107"/>
                </a:lnTo>
                <a:lnTo>
                  <a:pt x="23078" y="7315"/>
                </a:lnTo>
                <a:lnTo>
                  <a:pt x="22870" y="7523"/>
                </a:lnTo>
                <a:lnTo>
                  <a:pt x="22662" y="7750"/>
                </a:lnTo>
                <a:lnTo>
                  <a:pt x="22473" y="7995"/>
                </a:lnTo>
                <a:lnTo>
                  <a:pt x="21887" y="8808"/>
                </a:lnTo>
                <a:lnTo>
                  <a:pt x="21604" y="9224"/>
                </a:lnTo>
                <a:lnTo>
                  <a:pt x="21282" y="9602"/>
                </a:lnTo>
                <a:lnTo>
                  <a:pt x="20810" y="10150"/>
                </a:lnTo>
                <a:lnTo>
                  <a:pt x="20337" y="10679"/>
                </a:lnTo>
                <a:lnTo>
                  <a:pt x="19884" y="11227"/>
                </a:lnTo>
                <a:lnTo>
                  <a:pt x="19430" y="11775"/>
                </a:lnTo>
                <a:lnTo>
                  <a:pt x="19166" y="12116"/>
                </a:lnTo>
                <a:lnTo>
                  <a:pt x="18901" y="12418"/>
                </a:lnTo>
                <a:lnTo>
                  <a:pt x="18617" y="12701"/>
                </a:lnTo>
                <a:lnTo>
                  <a:pt x="18315" y="12947"/>
                </a:lnTo>
                <a:lnTo>
                  <a:pt x="17994" y="13174"/>
                </a:lnTo>
                <a:lnTo>
                  <a:pt x="17672" y="13382"/>
                </a:lnTo>
                <a:lnTo>
                  <a:pt x="17332" y="13552"/>
                </a:lnTo>
                <a:lnTo>
                  <a:pt x="16992" y="13703"/>
                </a:lnTo>
                <a:lnTo>
                  <a:pt x="16633" y="13836"/>
                </a:lnTo>
                <a:lnTo>
                  <a:pt x="16255" y="13930"/>
                </a:lnTo>
                <a:lnTo>
                  <a:pt x="15877" y="14006"/>
                </a:lnTo>
                <a:lnTo>
                  <a:pt x="15480" y="14043"/>
                </a:lnTo>
                <a:lnTo>
                  <a:pt x="15102" y="14081"/>
                </a:lnTo>
                <a:lnTo>
                  <a:pt x="14686" y="14081"/>
                </a:lnTo>
                <a:lnTo>
                  <a:pt x="14270" y="14062"/>
                </a:lnTo>
                <a:lnTo>
                  <a:pt x="13854" y="14025"/>
                </a:lnTo>
                <a:lnTo>
                  <a:pt x="13628" y="14006"/>
                </a:lnTo>
                <a:lnTo>
                  <a:pt x="13401" y="14006"/>
                </a:lnTo>
                <a:lnTo>
                  <a:pt x="13174" y="14025"/>
                </a:lnTo>
                <a:lnTo>
                  <a:pt x="12966" y="14062"/>
                </a:lnTo>
                <a:lnTo>
                  <a:pt x="12739" y="14100"/>
                </a:lnTo>
                <a:lnTo>
                  <a:pt x="12531" y="14157"/>
                </a:lnTo>
                <a:lnTo>
                  <a:pt x="12324" y="14232"/>
                </a:lnTo>
                <a:lnTo>
                  <a:pt x="12116" y="14327"/>
                </a:lnTo>
                <a:lnTo>
                  <a:pt x="11908" y="14440"/>
                </a:lnTo>
                <a:lnTo>
                  <a:pt x="11719" y="14554"/>
                </a:lnTo>
                <a:lnTo>
                  <a:pt x="11530" y="14667"/>
                </a:lnTo>
                <a:lnTo>
                  <a:pt x="11341" y="14799"/>
                </a:lnTo>
                <a:lnTo>
                  <a:pt x="11171" y="14951"/>
                </a:lnTo>
                <a:lnTo>
                  <a:pt x="11001" y="15102"/>
                </a:lnTo>
                <a:lnTo>
                  <a:pt x="10849" y="15272"/>
                </a:lnTo>
                <a:lnTo>
                  <a:pt x="10698" y="15442"/>
                </a:lnTo>
                <a:lnTo>
                  <a:pt x="10585" y="15593"/>
                </a:lnTo>
                <a:lnTo>
                  <a:pt x="10471" y="15744"/>
                </a:lnTo>
                <a:lnTo>
                  <a:pt x="10301" y="16085"/>
                </a:lnTo>
                <a:lnTo>
                  <a:pt x="10150" y="16425"/>
                </a:lnTo>
                <a:lnTo>
                  <a:pt x="10018" y="16784"/>
                </a:lnTo>
                <a:lnTo>
                  <a:pt x="9923" y="16973"/>
                </a:lnTo>
                <a:lnTo>
                  <a:pt x="9829" y="17143"/>
                </a:lnTo>
                <a:lnTo>
                  <a:pt x="9583" y="17483"/>
                </a:lnTo>
                <a:lnTo>
                  <a:pt x="9318" y="17786"/>
                </a:lnTo>
                <a:lnTo>
                  <a:pt x="9035" y="18088"/>
                </a:lnTo>
                <a:lnTo>
                  <a:pt x="8714" y="18334"/>
                </a:lnTo>
                <a:lnTo>
                  <a:pt x="8392" y="18598"/>
                </a:lnTo>
                <a:lnTo>
                  <a:pt x="7731" y="19090"/>
                </a:lnTo>
                <a:lnTo>
                  <a:pt x="7050" y="19562"/>
                </a:lnTo>
                <a:lnTo>
                  <a:pt x="6370" y="20016"/>
                </a:lnTo>
                <a:lnTo>
                  <a:pt x="5765" y="20432"/>
                </a:lnTo>
                <a:lnTo>
                  <a:pt x="5444" y="20602"/>
                </a:lnTo>
                <a:lnTo>
                  <a:pt x="5122" y="20791"/>
                </a:lnTo>
                <a:lnTo>
                  <a:pt x="4801" y="20942"/>
                </a:lnTo>
                <a:lnTo>
                  <a:pt x="4461" y="21074"/>
                </a:lnTo>
                <a:lnTo>
                  <a:pt x="4121" y="21207"/>
                </a:lnTo>
                <a:lnTo>
                  <a:pt x="3762" y="21301"/>
                </a:lnTo>
                <a:lnTo>
                  <a:pt x="3214" y="21490"/>
                </a:lnTo>
                <a:lnTo>
                  <a:pt x="2647" y="21717"/>
                </a:lnTo>
                <a:lnTo>
                  <a:pt x="2382" y="21849"/>
                </a:lnTo>
                <a:lnTo>
                  <a:pt x="2136" y="21982"/>
                </a:lnTo>
                <a:lnTo>
                  <a:pt x="1872" y="22152"/>
                </a:lnTo>
                <a:lnTo>
                  <a:pt x="1626" y="22303"/>
                </a:lnTo>
                <a:lnTo>
                  <a:pt x="1248" y="22624"/>
                </a:lnTo>
                <a:lnTo>
                  <a:pt x="851" y="22927"/>
                </a:lnTo>
                <a:lnTo>
                  <a:pt x="435" y="23191"/>
                </a:lnTo>
                <a:lnTo>
                  <a:pt x="0" y="23437"/>
                </a:lnTo>
                <a:lnTo>
                  <a:pt x="109585" y="23437"/>
                </a:lnTo>
                <a:lnTo>
                  <a:pt x="109642" y="23456"/>
                </a:lnTo>
                <a:lnTo>
                  <a:pt x="109945" y="23456"/>
                </a:lnTo>
                <a:lnTo>
                  <a:pt x="109869" y="23437"/>
                </a:lnTo>
                <a:lnTo>
                  <a:pt x="109623" y="23305"/>
                </a:lnTo>
                <a:lnTo>
                  <a:pt x="109359" y="23153"/>
                </a:lnTo>
                <a:lnTo>
                  <a:pt x="109113" y="23002"/>
                </a:lnTo>
                <a:lnTo>
                  <a:pt x="108867" y="22832"/>
                </a:lnTo>
                <a:lnTo>
                  <a:pt x="108773" y="22738"/>
                </a:lnTo>
                <a:lnTo>
                  <a:pt x="108659" y="22624"/>
                </a:lnTo>
                <a:lnTo>
                  <a:pt x="108546" y="22435"/>
                </a:lnTo>
                <a:lnTo>
                  <a:pt x="108414" y="22265"/>
                </a:lnTo>
                <a:lnTo>
                  <a:pt x="108300" y="22076"/>
                </a:lnTo>
                <a:lnTo>
                  <a:pt x="108168" y="21906"/>
                </a:lnTo>
                <a:lnTo>
                  <a:pt x="107903" y="21585"/>
                </a:lnTo>
                <a:lnTo>
                  <a:pt x="107676" y="21282"/>
                </a:lnTo>
                <a:lnTo>
                  <a:pt x="107487" y="20942"/>
                </a:lnTo>
                <a:lnTo>
                  <a:pt x="107298" y="20602"/>
                </a:lnTo>
                <a:lnTo>
                  <a:pt x="107128" y="20262"/>
                </a:lnTo>
                <a:lnTo>
                  <a:pt x="107034" y="20092"/>
                </a:lnTo>
                <a:lnTo>
                  <a:pt x="106920" y="19921"/>
                </a:lnTo>
                <a:lnTo>
                  <a:pt x="106750" y="19714"/>
                </a:lnTo>
                <a:lnTo>
                  <a:pt x="106561" y="19506"/>
                </a:lnTo>
                <a:lnTo>
                  <a:pt x="106353" y="19336"/>
                </a:lnTo>
                <a:lnTo>
                  <a:pt x="106108" y="19165"/>
                </a:lnTo>
                <a:lnTo>
                  <a:pt x="105824" y="18995"/>
                </a:lnTo>
                <a:lnTo>
                  <a:pt x="105503" y="18863"/>
                </a:lnTo>
                <a:lnTo>
                  <a:pt x="104879" y="18598"/>
                </a:lnTo>
                <a:lnTo>
                  <a:pt x="104445" y="18409"/>
                </a:lnTo>
                <a:lnTo>
                  <a:pt x="104010" y="18220"/>
                </a:lnTo>
                <a:lnTo>
                  <a:pt x="103556" y="18050"/>
                </a:lnTo>
                <a:lnTo>
                  <a:pt x="103329" y="17994"/>
                </a:lnTo>
                <a:lnTo>
                  <a:pt x="103103" y="17937"/>
                </a:lnTo>
                <a:lnTo>
                  <a:pt x="102706" y="17861"/>
                </a:lnTo>
                <a:lnTo>
                  <a:pt x="102309" y="17824"/>
                </a:lnTo>
                <a:lnTo>
                  <a:pt x="101534" y="17824"/>
                </a:lnTo>
                <a:lnTo>
                  <a:pt x="100740" y="17861"/>
                </a:lnTo>
                <a:lnTo>
                  <a:pt x="99946" y="17899"/>
                </a:lnTo>
                <a:lnTo>
                  <a:pt x="99398" y="17956"/>
                </a:lnTo>
                <a:lnTo>
                  <a:pt x="98850" y="18050"/>
                </a:lnTo>
                <a:lnTo>
                  <a:pt x="97773" y="18239"/>
                </a:lnTo>
                <a:lnTo>
                  <a:pt x="97225" y="18334"/>
                </a:lnTo>
                <a:lnTo>
                  <a:pt x="96676" y="18372"/>
                </a:lnTo>
                <a:lnTo>
                  <a:pt x="96393" y="18391"/>
                </a:lnTo>
                <a:lnTo>
                  <a:pt x="96128" y="18391"/>
                </a:lnTo>
                <a:lnTo>
                  <a:pt x="95845" y="18372"/>
                </a:lnTo>
                <a:lnTo>
                  <a:pt x="95561" y="18353"/>
                </a:lnTo>
                <a:lnTo>
                  <a:pt x="95183" y="18296"/>
                </a:lnTo>
                <a:lnTo>
                  <a:pt x="94805" y="18220"/>
                </a:lnTo>
                <a:lnTo>
                  <a:pt x="94427" y="18107"/>
                </a:lnTo>
                <a:lnTo>
                  <a:pt x="94068" y="17975"/>
                </a:lnTo>
                <a:lnTo>
                  <a:pt x="93709" y="17824"/>
                </a:lnTo>
                <a:lnTo>
                  <a:pt x="93350" y="17653"/>
                </a:lnTo>
                <a:lnTo>
                  <a:pt x="92632" y="17332"/>
                </a:lnTo>
                <a:lnTo>
                  <a:pt x="92273" y="17181"/>
                </a:lnTo>
                <a:lnTo>
                  <a:pt x="91895" y="17068"/>
                </a:lnTo>
                <a:lnTo>
                  <a:pt x="91517" y="16973"/>
                </a:lnTo>
                <a:lnTo>
                  <a:pt x="91328" y="16935"/>
                </a:lnTo>
                <a:lnTo>
                  <a:pt x="91139" y="16916"/>
                </a:lnTo>
                <a:lnTo>
                  <a:pt x="90685" y="16916"/>
                </a:lnTo>
                <a:lnTo>
                  <a:pt x="90250" y="16935"/>
                </a:lnTo>
                <a:lnTo>
                  <a:pt x="89797" y="16954"/>
                </a:lnTo>
                <a:lnTo>
                  <a:pt x="89570" y="16935"/>
                </a:lnTo>
                <a:lnTo>
                  <a:pt x="89362" y="16916"/>
                </a:lnTo>
                <a:lnTo>
                  <a:pt x="89097" y="16897"/>
                </a:lnTo>
                <a:lnTo>
                  <a:pt x="88833" y="16841"/>
                </a:lnTo>
                <a:lnTo>
                  <a:pt x="88587" y="16784"/>
                </a:lnTo>
                <a:lnTo>
                  <a:pt x="88322" y="16708"/>
                </a:lnTo>
                <a:lnTo>
                  <a:pt x="88077" y="16614"/>
                </a:lnTo>
                <a:lnTo>
                  <a:pt x="87850" y="16501"/>
                </a:lnTo>
                <a:lnTo>
                  <a:pt x="87604" y="16387"/>
                </a:lnTo>
                <a:lnTo>
                  <a:pt x="87377" y="16255"/>
                </a:lnTo>
                <a:lnTo>
                  <a:pt x="87226" y="16160"/>
                </a:lnTo>
                <a:lnTo>
                  <a:pt x="87075" y="16047"/>
                </a:lnTo>
                <a:lnTo>
                  <a:pt x="86924" y="15933"/>
                </a:lnTo>
                <a:lnTo>
                  <a:pt x="86791" y="15801"/>
                </a:lnTo>
                <a:lnTo>
                  <a:pt x="86678" y="15669"/>
                </a:lnTo>
                <a:lnTo>
                  <a:pt x="86565" y="15518"/>
                </a:lnTo>
                <a:lnTo>
                  <a:pt x="86470" y="15348"/>
                </a:lnTo>
                <a:lnTo>
                  <a:pt x="86395" y="15177"/>
                </a:lnTo>
                <a:lnTo>
                  <a:pt x="86338" y="14932"/>
                </a:lnTo>
                <a:lnTo>
                  <a:pt x="86281" y="14686"/>
                </a:lnTo>
                <a:lnTo>
                  <a:pt x="86224" y="14440"/>
                </a:lnTo>
                <a:lnTo>
                  <a:pt x="86149" y="14195"/>
                </a:lnTo>
                <a:lnTo>
                  <a:pt x="86035" y="13968"/>
                </a:lnTo>
                <a:lnTo>
                  <a:pt x="85922" y="13760"/>
                </a:lnTo>
                <a:lnTo>
                  <a:pt x="85790" y="13571"/>
                </a:lnTo>
                <a:lnTo>
                  <a:pt x="85657" y="13363"/>
                </a:lnTo>
                <a:lnTo>
                  <a:pt x="85355" y="12985"/>
                </a:lnTo>
                <a:lnTo>
                  <a:pt x="85223" y="12777"/>
                </a:lnTo>
                <a:lnTo>
                  <a:pt x="85109" y="12588"/>
                </a:lnTo>
                <a:lnTo>
                  <a:pt x="84958" y="12323"/>
                </a:lnTo>
                <a:lnTo>
                  <a:pt x="84826" y="12040"/>
                </a:lnTo>
                <a:lnTo>
                  <a:pt x="84580" y="11492"/>
                </a:lnTo>
                <a:lnTo>
                  <a:pt x="84448" y="11227"/>
                </a:lnTo>
                <a:lnTo>
                  <a:pt x="84315" y="10963"/>
                </a:lnTo>
                <a:lnTo>
                  <a:pt x="84164" y="10698"/>
                </a:lnTo>
                <a:lnTo>
                  <a:pt x="83994" y="10452"/>
                </a:lnTo>
                <a:lnTo>
                  <a:pt x="83881" y="10301"/>
                </a:lnTo>
                <a:lnTo>
                  <a:pt x="83767" y="10188"/>
                </a:lnTo>
                <a:lnTo>
                  <a:pt x="83635" y="10074"/>
                </a:lnTo>
                <a:lnTo>
                  <a:pt x="83503" y="9961"/>
                </a:lnTo>
                <a:lnTo>
                  <a:pt x="83219" y="9772"/>
                </a:lnTo>
                <a:lnTo>
                  <a:pt x="82936" y="9564"/>
                </a:lnTo>
                <a:lnTo>
                  <a:pt x="82822" y="9470"/>
                </a:lnTo>
                <a:lnTo>
                  <a:pt x="82728" y="9375"/>
                </a:lnTo>
                <a:lnTo>
                  <a:pt x="82633" y="9262"/>
                </a:lnTo>
                <a:lnTo>
                  <a:pt x="82539" y="9148"/>
                </a:lnTo>
                <a:lnTo>
                  <a:pt x="82482" y="9016"/>
                </a:lnTo>
                <a:lnTo>
                  <a:pt x="82407" y="8884"/>
                </a:lnTo>
                <a:lnTo>
                  <a:pt x="82350" y="8751"/>
                </a:lnTo>
                <a:lnTo>
                  <a:pt x="82312" y="8619"/>
                </a:lnTo>
                <a:lnTo>
                  <a:pt x="82255" y="8298"/>
                </a:lnTo>
                <a:lnTo>
                  <a:pt x="82199" y="7976"/>
                </a:lnTo>
                <a:lnTo>
                  <a:pt x="82104" y="7315"/>
                </a:lnTo>
                <a:lnTo>
                  <a:pt x="82047" y="7012"/>
                </a:lnTo>
                <a:lnTo>
                  <a:pt x="81972" y="6691"/>
                </a:lnTo>
                <a:lnTo>
                  <a:pt x="81858" y="6389"/>
                </a:lnTo>
                <a:lnTo>
                  <a:pt x="81707" y="6086"/>
                </a:lnTo>
                <a:lnTo>
                  <a:pt x="81613" y="5897"/>
                </a:lnTo>
                <a:lnTo>
                  <a:pt x="81499" y="5727"/>
                </a:lnTo>
                <a:lnTo>
                  <a:pt x="81235" y="5368"/>
                </a:lnTo>
                <a:lnTo>
                  <a:pt x="80970" y="5047"/>
                </a:lnTo>
                <a:lnTo>
                  <a:pt x="80668" y="4725"/>
                </a:lnTo>
                <a:lnTo>
                  <a:pt x="80290" y="4329"/>
                </a:lnTo>
                <a:lnTo>
                  <a:pt x="80082" y="4140"/>
                </a:lnTo>
                <a:lnTo>
                  <a:pt x="79874" y="3951"/>
                </a:lnTo>
                <a:lnTo>
                  <a:pt x="79647" y="3780"/>
                </a:lnTo>
                <a:lnTo>
                  <a:pt x="79420" y="3610"/>
                </a:lnTo>
                <a:lnTo>
                  <a:pt x="79193" y="3459"/>
                </a:lnTo>
                <a:lnTo>
                  <a:pt x="78948" y="3346"/>
                </a:lnTo>
                <a:lnTo>
                  <a:pt x="78759" y="3270"/>
                </a:lnTo>
                <a:lnTo>
                  <a:pt x="78570" y="3213"/>
                </a:lnTo>
                <a:lnTo>
                  <a:pt x="78400" y="3176"/>
                </a:lnTo>
                <a:lnTo>
                  <a:pt x="78211" y="3157"/>
                </a:lnTo>
                <a:lnTo>
                  <a:pt x="77833" y="3119"/>
                </a:lnTo>
                <a:lnTo>
                  <a:pt x="77436" y="3081"/>
                </a:lnTo>
                <a:lnTo>
                  <a:pt x="77077" y="3024"/>
                </a:lnTo>
                <a:lnTo>
                  <a:pt x="76718" y="2949"/>
                </a:lnTo>
                <a:lnTo>
                  <a:pt x="76377" y="2835"/>
                </a:lnTo>
                <a:lnTo>
                  <a:pt x="76037" y="2703"/>
                </a:lnTo>
                <a:lnTo>
                  <a:pt x="75848" y="2609"/>
                </a:lnTo>
                <a:lnTo>
                  <a:pt x="75678" y="2495"/>
                </a:lnTo>
                <a:lnTo>
                  <a:pt x="75508" y="2382"/>
                </a:lnTo>
                <a:lnTo>
                  <a:pt x="75357" y="2250"/>
                </a:lnTo>
                <a:lnTo>
                  <a:pt x="75054" y="1966"/>
                </a:lnTo>
                <a:lnTo>
                  <a:pt x="74790" y="1664"/>
                </a:lnTo>
                <a:lnTo>
                  <a:pt x="74506" y="1342"/>
                </a:lnTo>
                <a:lnTo>
                  <a:pt x="74223" y="1059"/>
                </a:lnTo>
                <a:lnTo>
                  <a:pt x="74071" y="908"/>
                </a:lnTo>
                <a:lnTo>
                  <a:pt x="73920" y="775"/>
                </a:lnTo>
                <a:lnTo>
                  <a:pt x="73750" y="662"/>
                </a:lnTo>
                <a:lnTo>
                  <a:pt x="73580" y="548"/>
                </a:lnTo>
                <a:lnTo>
                  <a:pt x="73391" y="435"/>
                </a:lnTo>
                <a:lnTo>
                  <a:pt x="73183" y="341"/>
                </a:lnTo>
                <a:lnTo>
                  <a:pt x="72975" y="246"/>
                </a:lnTo>
                <a:lnTo>
                  <a:pt x="72767" y="170"/>
                </a:lnTo>
                <a:lnTo>
                  <a:pt x="72540" y="114"/>
                </a:lnTo>
                <a:lnTo>
                  <a:pt x="72314" y="57"/>
                </a:lnTo>
                <a:lnTo>
                  <a:pt x="72087" y="38"/>
                </a:lnTo>
                <a:lnTo>
                  <a:pt x="71860" y="19"/>
                </a:lnTo>
                <a:lnTo>
                  <a:pt x="716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2"/>
          <p:cNvSpPr/>
          <p:nvPr/>
        </p:nvSpPr>
        <p:spPr>
          <a:xfrm rot="10800000">
            <a:off x="3335841" y="4399351"/>
            <a:ext cx="2472765" cy="1034201"/>
          </a:xfrm>
          <a:custGeom>
            <a:avLst/>
            <a:gdLst/>
            <a:ahLst/>
            <a:cxnLst/>
            <a:rect l="l" t="t" r="r" b="b"/>
            <a:pathLst>
              <a:path w="63904" h="26727" extrusionOk="0">
                <a:moveTo>
                  <a:pt x="37367" y="3516"/>
                </a:moveTo>
                <a:lnTo>
                  <a:pt x="37367" y="3516"/>
                </a:lnTo>
                <a:lnTo>
                  <a:pt x="37481" y="3290"/>
                </a:lnTo>
                <a:lnTo>
                  <a:pt x="37518" y="3233"/>
                </a:lnTo>
                <a:lnTo>
                  <a:pt x="37575" y="3176"/>
                </a:lnTo>
                <a:lnTo>
                  <a:pt x="37613" y="3138"/>
                </a:lnTo>
                <a:lnTo>
                  <a:pt x="37651" y="3138"/>
                </a:lnTo>
                <a:lnTo>
                  <a:pt x="37689" y="3138"/>
                </a:lnTo>
                <a:lnTo>
                  <a:pt x="37726" y="3176"/>
                </a:lnTo>
                <a:lnTo>
                  <a:pt x="37745" y="3214"/>
                </a:lnTo>
                <a:lnTo>
                  <a:pt x="37764" y="3271"/>
                </a:lnTo>
                <a:lnTo>
                  <a:pt x="37783" y="3441"/>
                </a:lnTo>
                <a:lnTo>
                  <a:pt x="37783" y="3649"/>
                </a:lnTo>
                <a:lnTo>
                  <a:pt x="37745" y="3894"/>
                </a:lnTo>
                <a:lnTo>
                  <a:pt x="37745" y="3894"/>
                </a:lnTo>
                <a:lnTo>
                  <a:pt x="37689" y="4046"/>
                </a:lnTo>
                <a:lnTo>
                  <a:pt x="37632" y="4235"/>
                </a:lnTo>
                <a:lnTo>
                  <a:pt x="37575" y="4405"/>
                </a:lnTo>
                <a:lnTo>
                  <a:pt x="37481" y="4594"/>
                </a:lnTo>
                <a:lnTo>
                  <a:pt x="37367" y="4764"/>
                </a:lnTo>
                <a:lnTo>
                  <a:pt x="37254" y="4953"/>
                </a:lnTo>
                <a:lnTo>
                  <a:pt x="37103" y="5123"/>
                </a:lnTo>
                <a:lnTo>
                  <a:pt x="36951" y="5293"/>
                </a:lnTo>
                <a:lnTo>
                  <a:pt x="36762" y="5444"/>
                </a:lnTo>
                <a:lnTo>
                  <a:pt x="36554" y="5595"/>
                </a:lnTo>
                <a:lnTo>
                  <a:pt x="36328" y="5728"/>
                </a:lnTo>
                <a:lnTo>
                  <a:pt x="36082" y="5841"/>
                </a:lnTo>
                <a:lnTo>
                  <a:pt x="35817" y="5936"/>
                </a:lnTo>
                <a:lnTo>
                  <a:pt x="35515" y="6011"/>
                </a:lnTo>
                <a:lnTo>
                  <a:pt x="35194" y="6068"/>
                </a:lnTo>
                <a:lnTo>
                  <a:pt x="34835" y="6087"/>
                </a:lnTo>
                <a:lnTo>
                  <a:pt x="34835" y="6087"/>
                </a:lnTo>
                <a:lnTo>
                  <a:pt x="34627" y="6087"/>
                </a:lnTo>
                <a:lnTo>
                  <a:pt x="34419" y="6049"/>
                </a:lnTo>
                <a:lnTo>
                  <a:pt x="34230" y="6011"/>
                </a:lnTo>
                <a:lnTo>
                  <a:pt x="34041" y="5955"/>
                </a:lnTo>
                <a:lnTo>
                  <a:pt x="33852" y="5860"/>
                </a:lnTo>
                <a:lnTo>
                  <a:pt x="33682" y="5766"/>
                </a:lnTo>
                <a:lnTo>
                  <a:pt x="33530" y="5652"/>
                </a:lnTo>
                <a:lnTo>
                  <a:pt x="33379" y="5520"/>
                </a:lnTo>
                <a:lnTo>
                  <a:pt x="33247" y="5369"/>
                </a:lnTo>
                <a:lnTo>
                  <a:pt x="33133" y="5199"/>
                </a:lnTo>
                <a:lnTo>
                  <a:pt x="33020" y="5028"/>
                </a:lnTo>
                <a:lnTo>
                  <a:pt x="32944" y="4858"/>
                </a:lnTo>
                <a:lnTo>
                  <a:pt x="32869" y="4669"/>
                </a:lnTo>
                <a:lnTo>
                  <a:pt x="32812" y="4461"/>
                </a:lnTo>
                <a:lnTo>
                  <a:pt x="32774" y="4272"/>
                </a:lnTo>
                <a:lnTo>
                  <a:pt x="32774" y="4046"/>
                </a:lnTo>
                <a:lnTo>
                  <a:pt x="32774" y="4046"/>
                </a:lnTo>
                <a:lnTo>
                  <a:pt x="32755" y="3894"/>
                </a:lnTo>
                <a:lnTo>
                  <a:pt x="32755" y="3894"/>
                </a:lnTo>
                <a:lnTo>
                  <a:pt x="32661" y="3422"/>
                </a:lnTo>
                <a:lnTo>
                  <a:pt x="32642" y="3176"/>
                </a:lnTo>
                <a:lnTo>
                  <a:pt x="32642" y="3063"/>
                </a:lnTo>
                <a:lnTo>
                  <a:pt x="32661" y="2949"/>
                </a:lnTo>
                <a:lnTo>
                  <a:pt x="32661" y="2949"/>
                </a:lnTo>
                <a:lnTo>
                  <a:pt x="32699" y="2893"/>
                </a:lnTo>
                <a:lnTo>
                  <a:pt x="32774" y="2855"/>
                </a:lnTo>
                <a:lnTo>
                  <a:pt x="32850" y="2836"/>
                </a:lnTo>
                <a:lnTo>
                  <a:pt x="32907" y="2855"/>
                </a:lnTo>
                <a:lnTo>
                  <a:pt x="32982" y="2874"/>
                </a:lnTo>
                <a:lnTo>
                  <a:pt x="33039" y="2930"/>
                </a:lnTo>
                <a:lnTo>
                  <a:pt x="33077" y="2987"/>
                </a:lnTo>
                <a:lnTo>
                  <a:pt x="33077" y="3063"/>
                </a:lnTo>
                <a:lnTo>
                  <a:pt x="33077" y="3063"/>
                </a:lnTo>
                <a:lnTo>
                  <a:pt x="33152" y="3460"/>
                </a:lnTo>
                <a:lnTo>
                  <a:pt x="33190" y="3894"/>
                </a:lnTo>
                <a:lnTo>
                  <a:pt x="33190" y="3894"/>
                </a:lnTo>
                <a:lnTo>
                  <a:pt x="33266" y="4310"/>
                </a:lnTo>
                <a:lnTo>
                  <a:pt x="33304" y="4518"/>
                </a:lnTo>
                <a:lnTo>
                  <a:pt x="33379" y="4726"/>
                </a:lnTo>
                <a:lnTo>
                  <a:pt x="33455" y="4896"/>
                </a:lnTo>
                <a:lnTo>
                  <a:pt x="33568" y="5085"/>
                </a:lnTo>
                <a:lnTo>
                  <a:pt x="33719" y="5236"/>
                </a:lnTo>
                <a:lnTo>
                  <a:pt x="33890" y="5369"/>
                </a:lnTo>
                <a:lnTo>
                  <a:pt x="33890" y="5369"/>
                </a:lnTo>
                <a:lnTo>
                  <a:pt x="34135" y="5482"/>
                </a:lnTo>
                <a:lnTo>
                  <a:pt x="34400" y="5577"/>
                </a:lnTo>
                <a:lnTo>
                  <a:pt x="34646" y="5614"/>
                </a:lnTo>
                <a:lnTo>
                  <a:pt x="34910" y="5633"/>
                </a:lnTo>
                <a:lnTo>
                  <a:pt x="35175" y="5633"/>
                </a:lnTo>
                <a:lnTo>
                  <a:pt x="35420" y="5577"/>
                </a:lnTo>
                <a:lnTo>
                  <a:pt x="35685" y="5520"/>
                </a:lnTo>
                <a:lnTo>
                  <a:pt x="35931" y="5406"/>
                </a:lnTo>
                <a:lnTo>
                  <a:pt x="36158" y="5293"/>
                </a:lnTo>
                <a:lnTo>
                  <a:pt x="36384" y="5142"/>
                </a:lnTo>
                <a:lnTo>
                  <a:pt x="36573" y="4991"/>
                </a:lnTo>
                <a:lnTo>
                  <a:pt x="36762" y="4802"/>
                </a:lnTo>
                <a:lnTo>
                  <a:pt x="36932" y="4594"/>
                </a:lnTo>
                <a:lnTo>
                  <a:pt x="37084" y="4367"/>
                </a:lnTo>
                <a:lnTo>
                  <a:pt x="37197" y="4140"/>
                </a:lnTo>
                <a:lnTo>
                  <a:pt x="37292" y="3894"/>
                </a:lnTo>
                <a:lnTo>
                  <a:pt x="37292" y="3894"/>
                </a:lnTo>
                <a:lnTo>
                  <a:pt x="37329" y="3705"/>
                </a:lnTo>
                <a:lnTo>
                  <a:pt x="37367" y="3516"/>
                </a:lnTo>
                <a:lnTo>
                  <a:pt x="37367" y="3516"/>
                </a:lnTo>
                <a:close/>
                <a:moveTo>
                  <a:pt x="31565" y="26707"/>
                </a:moveTo>
                <a:lnTo>
                  <a:pt x="31565" y="26707"/>
                </a:lnTo>
                <a:lnTo>
                  <a:pt x="31905" y="26726"/>
                </a:lnTo>
                <a:lnTo>
                  <a:pt x="32245" y="26726"/>
                </a:lnTo>
                <a:lnTo>
                  <a:pt x="32566" y="26707"/>
                </a:lnTo>
                <a:lnTo>
                  <a:pt x="32907" y="26670"/>
                </a:lnTo>
                <a:lnTo>
                  <a:pt x="33228" y="26613"/>
                </a:lnTo>
                <a:lnTo>
                  <a:pt x="33549" y="26537"/>
                </a:lnTo>
                <a:lnTo>
                  <a:pt x="33852" y="26462"/>
                </a:lnTo>
                <a:lnTo>
                  <a:pt x="34173" y="26348"/>
                </a:lnTo>
                <a:lnTo>
                  <a:pt x="34475" y="26235"/>
                </a:lnTo>
                <a:lnTo>
                  <a:pt x="34778" y="26102"/>
                </a:lnTo>
                <a:lnTo>
                  <a:pt x="35061" y="25951"/>
                </a:lnTo>
                <a:lnTo>
                  <a:pt x="35364" y="25800"/>
                </a:lnTo>
                <a:lnTo>
                  <a:pt x="35647" y="25630"/>
                </a:lnTo>
                <a:lnTo>
                  <a:pt x="35931" y="25441"/>
                </a:lnTo>
                <a:lnTo>
                  <a:pt x="36479" y="25063"/>
                </a:lnTo>
                <a:lnTo>
                  <a:pt x="36479" y="25063"/>
                </a:lnTo>
                <a:lnTo>
                  <a:pt x="36895" y="24798"/>
                </a:lnTo>
                <a:lnTo>
                  <a:pt x="37329" y="24534"/>
                </a:lnTo>
                <a:lnTo>
                  <a:pt x="38199" y="24023"/>
                </a:lnTo>
                <a:lnTo>
                  <a:pt x="39087" y="23532"/>
                </a:lnTo>
                <a:lnTo>
                  <a:pt x="39957" y="23003"/>
                </a:lnTo>
                <a:lnTo>
                  <a:pt x="39957" y="23003"/>
                </a:lnTo>
                <a:lnTo>
                  <a:pt x="40202" y="22852"/>
                </a:lnTo>
                <a:lnTo>
                  <a:pt x="40448" y="22700"/>
                </a:lnTo>
                <a:lnTo>
                  <a:pt x="40675" y="22511"/>
                </a:lnTo>
                <a:lnTo>
                  <a:pt x="40883" y="22322"/>
                </a:lnTo>
                <a:lnTo>
                  <a:pt x="41091" y="22133"/>
                </a:lnTo>
                <a:lnTo>
                  <a:pt x="41280" y="21925"/>
                </a:lnTo>
                <a:lnTo>
                  <a:pt x="41677" y="21510"/>
                </a:lnTo>
                <a:lnTo>
                  <a:pt x="42414" y="20621"/>
                </a:lnTo>
                <a:lnTo>
                  <a:pt x="42792" y="20187"/>
                </a:lnTo>
                <a:lnTo>
                  <a:pt x="43189" y="19771"/>
                </a:lnTo>
                <a:lnTo>
                  <a:pt x="43189" y="19771"/>
                </a:lnTo>
                <a:lnTo>
                  <a:pt x="43415" y="19582"/>
                </a:lnTo>
                <a:lnTo>
                  <a:pt x="43642" y="19393"/>
                </a:lnTo>
                <a:lnTo>
                  <a:pt x="44134" y="19034"/>
                </a:lnTo>
                <a:lnTo>
                  <a:pt x="44644" y="18712"/>
                </a:lnTo>
                <a:lnTo>
                  <a:pt x="45154" y="18410"/>
                </a:lnTo>
                <a:lnTo>
                  <a:pt x="45683" y="18108"/>
                </a:lnTo>
                <a:lnTo>
                  <a:pt x="46194" y="17786"/>
                </a:lnTo>
                <a:lnTo>
                  <a:pt x="46685" y="17446"/>
                </a:lnTo>
                <a:lnTo>
                  <a:pt x="46931" y="17276"/>
                </a:lnTo>
                <a:lnTo>
                  <a:pt x="47158" y="17087"/>
                </a:lnTo>
                <a:lnTo>
                  <a:pt x="47158" y="17087"/>
                </a:lnTo>
                <a:lnTo>
                  <a:pt x="47403" y="16860"/>
                </a:lnTo>
                <a:lnTo>
                  <a:pt x="47668" y="16652"/>
                </a:lnTo>
                <a:lnTo>
                  <a:pt x="47933" y="16463"/>
                </a:lnTo>
                <a:lnTo>
                  <a:pt x="48197" y="16293"/>
                </a:lnTo>
                <a:lnTo>
                  <a:pt x="48481" y="16123"/>
                </a:lnTo>
                <a:lnTo>
                  <a:pt x="48764" y="15972"/>
                </a:lnTo>
                <a:lnTo>
                  <a:pt x="49350" y="15669"/>
                </a:lnTo>
                <a:lnTo>
                  <a:pt x="49955" y="15405"/>
                </a:lnTo>
                <a:lnTo>
                  <a:pt x="50560" y="15159"/>
                </a:lnTo>
                <a:lnTo>
                  <a:pt x="51165" y="14913"/>
                </a:lnTo>
                <a:lnTo>
                  <a:pt x="51769" y="14668"/>
                </a:lnTo>
                <a:lnTo>
                  <a:pt x="51769" y="14668"/>
                </a:lnTo>
                <a:lnTo>
                  <a:pt x="52147" y="14479"/>
                </a:lnTo>
                <a:lnTo>
                  <a:pt x="52525" y="14271"/>
                </a:lnTo>
                <a:lnTo>
                  <a:pt x="52903" y="14063"/>
                </a:lnTo>
                <a:lnTo>
                  <a:pt x="53263" y="13836"/>
                </a:lnTo>
                <a:lnTo>
                  <a:pt x="53981" y="13364"/>
                </a:lnTo>
                <a:lnTo>
                  <a:pt x="54680" y="12872"/>
                </a:lnTo>
                <a:lnTo>
                  <a:pt x="54680" y="12872"/>
                </a:lnTo>
                <a:lnTo>
                  <a:pt x="55814" y="12248"/>
                </a:lnTo>
                <a:lnTo>
                  <a:pt x="56287" y="11984"/>
                </a:lnTo>
                <a:lnTo>
                  <a:pt x="56702" y="11719"/>
                </a:lnTo>
                <a:lnTo>
                  <a:pt x="57080" y="11455"/>
                </a:lnTo>
                <a:lnTo>
                  <a:pt x="57421" y="11209"/>
                </a:lnTo>
                <a:lnTo>
                  <a:pt x="57723" y="10944"/>
                </a:lnTo>
                <a:lnTo>
                  <a:pt x="58007" y="10661"/>
                </a:lnTo>
                <a:lnTo>
                  <a:pt x="58252" y="10358"/>
                </a:lnTo>
                <a:lnTo>
                  <a:pt x="58498" y="10037"/>
                </a:lnTo>
                <a:lnTo>
                  <a:pt x="58725" y="9678"/>
                </a:lnTo>
                <a:lnTo>
                  <a:pt x="58952" y="9281"/>
                </a:lnTo>
                <a:lnTo>
                  <a:pt x="59178" y="8827"/>
                </a:lnTo>
                <a:lnTo>
                  <a:pt x="59405" y="8336"/>
                </a:lnTo>
                <a:lnTo>
                  <a:pt x="59897" y="7145"/>
                </a:lnTo>
                <a:lnTo>
                  <a:pt x="59897" y="7145"/>
                </a:lnTo>
                <a:lnTo>
                  <a:pt x="60067" y="6900"/>
                </a:lnTo>
                <a:lnTo>
                  <a:pt x="60237" y="6692"/>
                </a:lnTo>
                <a:lnTo>
                  <a:pt x="60615" y="6257"/>
                </a:lnTo>
                <a:lnTo>
                  <a:pt x="61012" y="5860"/>
                </a:lnTo>
                <a:lnTo>
                  <a:pt x="61428" y="5501"/>
                </a:lnTo>
                <a:lnTo>
                  <a:pt x="61862" y="5123"/>
                </a:lnTo>
                <a:lnTo>
                  <a:pt x="62297" y="4783"/>
                </a:lnTo>
                <a:lnTo>
                  <a:pt x="62732" y="4424"/>
                </a:lnTo>
                <a:lnTo>
                  <a:pt x="63166" y="4046"/>
                </a:lnTo>
                <a:lnTo>
                  <a:pt x="63166" y="4046"/>
                </a:lnTo>
                <a:lnTo>
                  <a:pt x="63261" y="3970"/>
                </a:lnTo>
                <a:lnTo>
                  <a:pt x="63393" y="3875"/>
                </a:lnTo>
                <a:lnTo>
                  <a:pt x="63677" y="3705"/>
                </a:lnTo>
                <a:lnTo>
                  <a:pt x="63790" y="3611"/>
                </a:lnTo>
                <a:lnTo>
                  <a:pt x="63866" y="3497"/>
                </a:lnTo>
                <a:lnTo>
                  <a:pt x="63903" y="3441"/>
                </a:lnTo>
                <a:lnTo>
                  <a:pt x="63903" y="3384"/>
                </a:lnTo>
                <a:lnTo>
                  <a:pt x="63903" y="3327"/>
                </a:lnTo>
                <a:lnTo>
                  <a:pt x="63866" y="3252"/>
                </a:lnTo>
                <a:lnTo>
                  <a:pt x="63866" y="3252"/>
                </a:lnTo>
                <a:lnTo>
                  <a:pt x="63790" y="3214"/>
                </a:lnTo>
                <a:lnTo>
                  <a:pt x="63696" y="3195"/>
                </a:lnTo>
                <a:lnTo>
                  <a:pt x="63601" y="3214"/>
                </a:lnTo>
                <a:lnTo>
                  <a:pt x="63488" y="3252"/>
                </a:lnTo>
                <a:lnTo>
                  <a:pt x="63374" y="3308"/>
                </a:lnTo>
                <a:lnTo>
                  <a:pt x="63261" y="3384"/>
                </a:lnTo>
                <a:lnTo>
                  <a:pt x="63015" y="3592"/>
                </a:lnTo>
                <a:lnTo>
                  <a:pt x="62486" y="4046"/>
                </a:lnTo>
                <a:lnTo>
                  <a:pt x="62259" y="4235"/>
                </a:lnTo>
                <a:lnTo>
                  <a:pt x="62051" y="4386"/>
                </a:lnTo>
                <a:lnTo>
                  <a:pt x="62051" y="4386"/>
                </a:lnTo>
                <a:lnTo>
                  <a:pt x="61522" y="4821"/>
                </a:lnTo>
                <a:lnTo>
                  <a:pt x="61050" y="5199"/>
                </a:lnTo>
                <a:lnTo>
                  <a:pt x="60671" y="5539"/>
                </a:lnTo>
                <a:lnTo>
                  <a:pt x="60350" y="5860"/>
                </a:lnTo>
                <a:lnTo>
                  <a:pt x="60086" y="6162"/>
                </a:lnTo>
                <a:lnTo>
                  <a:pt x="59859" y="6427"/>
                </a:lnTo>
                <a:lnTo>
                  <a:pt x="59670" y="6711"/>
                </a:lnTo>
                <a:lnTo>
                  <a:pt x="59519" y="6975"/>
                </a:lnTo>
                <a:lnTo>
                  <a:pt x="59367" y="7240"/>
                </a:lnTo>
                <a:lnTo>
                  <a:pt x="59235" y="7542"/>
                </a:lnTo>
                <a:lnTo>
                  <a:pt x="58952" y="8166"/>
                </a:lnTo>
                <a:lnTo>
                  <a:pt x="58781" y="8544"/>
                </a:lnTo>
                <a:lnTo>
                  <a:pt x="58574" y="8960"/>
                </a:lnTo>
                <a:lnTo>
                  <a:pt x="58328" y="9413"/>
                </a:lnTo>
                <a:lnTo>
                  <a:pt x="58044" y="9924"/>
                </a:lnTo>
                <a:lnTo>
                  <a:pt x="58044" y="9924"/>
                </a:lnTo>
                <a:lnTo>
                  <a:pt x="57912" y="10113"/>
                </a:lnTo>
                <a:lnTo>
                  <a:pt x="57780" y="10283"/>
                </a:lnTo>
                <a:lnTo>
                  <a:pt x="57629" y="10453"/>
                </a:lnTo>
                <a:lnTo>
                  <a:pt x="57458" y="10604"/>
                </a:lnTo>
                <a:lnTo>
                  <a:pt x="57118" y="10888"/>
                </a:lnTo>
                <a:lnTo>
                  <a:pt x="56759" y="11152"/>
                </a:lnTo>
                <a:lnTo>
                  <a:pt x="56362" y="11379"/>
                </a:lnTo>
                <a:lnTo>
                  <a:pt x="55984" y="11606"/>
                </a:lnTo>
                <a:lnTo>
                  <a:pt x="55190" y="12041"/>
                </a:lnTo>
                <a:lnTo>
                  <a:pt x="55190" y="12041"/>
                </a:lnTo>
                <a:lnTo>
                  <a:pt x="54869" y="12211"/>
                </a:lnTo>
                <a:lnTo>
                  <a:pt x="54567" y="12400"/>
                </a:lnTo>
                <a:lnTo>
                  <a:pt x="53981" y="12815"/>
                </a:lnTo>
                <a:lnTo>
                  <a:pt x="53376" y="13212"/>
                </a:lnTo>
                <a:lnTo>
                  <a:pt x="52771" y="13609"/>
                </a:lnTo>
                <a:lnTo>
                  <a:pt x="52771" y="13609"/>
                </a:lnTo>
                <a:lnTo>
                  <a:pt x="52412" y="13817"/>
                </a:lnTo>
                <a:lnTo>
                  <a:pt x="52053" y="14025"/>
                </a:lnTo>
                <a:lnTo>
                  <a:pt x="51675" y="14195"/>
                </a:lnTo>
                <a:lnTo>
                  <a:pt x="51297" y="14365"/>
                </a:lnTo>
                <a:lnTo>
                  <a:pt x="50522" y="14687"/>
                </a:lnTo>
                <a:lnTo>
                  <a:pt x="49728" y="15008"/>
                </a:lnTo>
                <a:lnTo>
                  <a:pt x="48972" y="15348"/>
                </a:lnTo>
                <a:lnTo>
                  <a:pt x="48594" y="15537"/>
                </a:lnTo>
                <a:lnTo>
                  <a:pt x="48235" y="15745"/>
                </a:lnTo>
                <a:lnTo>
                  <a:pt x="47876" y="15953"/>
                </a:lnTo>
                <a:lnTo>
                  <a:pt x="47536" y="16180"/>
                </a:lnTo>
                <a:lnTo>
                  <a:pt x="47195" y="16444"/>
                </a:lnTo>
                <a:lnTo>
                  <a:pt x="46874" y="16728"/>
                </a:lnTo>
                <a:lnTo>
                  <a:pt x="46874" y="16728"/>
                </a:lnTo>
                <a:lnTo>
                  <a:pt x="46496" y="17030"/>
                </a:lnTo>
                <a:lnTo>
                  <a:pt x="46080" y="17314"/>
                </a:lnTo>
                <a:lnTo>
                  <a:pt x="45665" y="17578"/>
                </a:lnTo>
                <a:lnTo>
                  <a:pt x="45249" y="17843"/>
                </a:lnTo>
                <a:lnTo>
                  <a:pt x="44379" y="18353"/>
                </a:lnTo>
                <a:lnTo>
                  <a:pt x="43963" y="18618"/>
                </a:lnTo>
                <a:lnTo>
                  <a:pt x="43548" y="18901"/>
                </a:lnTo>
                <a:lnTo>
                  <a:pt x="43548" y="18901"/>
                </a:lnTo>
                <a:lnTo>
                  <a:pt x="43302" y="19090"/>
                </a:lnTo>
                <a:lnTo>
                  <a:pt x="43056" y="19279"/>
                </a:lnTo>
                <a:lnTo>
                  <a:pt x="42829" y="19506"/>
                </a:lnTo>
                <a:lnTo>
                  <a:pt x="42603" y="19714"/>
                </a:lnTo>
                <a:lnTo>
                  <a:pt x="42187" y="20187"/>
                </a:lnTo>
                <a:lnTo>
                  <a:pt x="41771" y="20678"/>
                </a:lnTo>
                <a:lnTo>
                  <a:pt x="41374" y="21169"/>
                </a:lnTo>
                <a:lnTo>
                  <a:pt x="40958" y="21623"/>
                </a:lnTo>
                <a:lnTo>
                  <a:pt x="40731" y="21850"/>
                </a:lnTo>
                <a:lnTo>
                  <a:pt x="40505" y="22058"/>
                </a:lnTo>
                <a:lnTo>
                  <a:pt x="40259" y="22266"/>
                </a:lnTo>
                <a:lnTo>
                  <a:pt x="39994" y="22436"/>
                </a:lnTo>
                <a:lnTo>
                  <a:pt x="39994" y="22436"/>
                </a:lnTo>
                <a:lnTo>
                  <a:pt x="39484" y="22776"/>
                </a:lnTo>
                <a:lnTo>
                  <a:pt x="38955" y="23078"/>
                </a:lnTo>
                <a:lnTo>
                  <a:pt x="37896" y="23683"/>
                </a:lnTo>
                <a:lnTo>
                  <a:pt x="36838" y="24307"/>
                </a:lnTo>
                <a:lnTo>
                  <a:pt x="36309" y="24628"/>
                </a:lnTo>
                <a:lnTo>
                  <a:pt x="35798" y="24968"/>
                </a:lnTo>
                <a:lnTo>
                  <a:pt x="35798" y="24968"/>
                </a:lnTo>
                <a:lnTo>
                  <a:pt x="35553" y="25157"/>
                </a:lnTo>
                <a:lnTo>
                  <a:pt x="35288" y="25328"/>
                </a:lnTo>
                <a:lnTo>
                  <a:pt x="35024" y="25479"/>
                </a:lnTo>
                <a:lnTo>
                  <a:pt x="34740" y="25630"/>
                </a:lnTo>
                <a:lnTo>
                  <a:pt x="34457" y="25762"/>
                </a:lnTo>
                <a:lnTo>
                  <a:pt x="34173" y="25876"/>
                </a:lnTo>
                <a:lnTo>
                  <a:pt x="33871" y="25970"/>
                </a:lnTo>
                <a:lnTo>
                  <a:pt x="33568" y="26065"/>
                </a:lnTo>
                <a:lnTo>
                  <a:pt x="33266" y="26140"/>
                </a:lnTo>
                <a:lnTo>
                  <a:pt x="32963" y="26197"/>
                </a:lnTo>
                <a:lnTo>
                  <a:pt x="32661" y="26235"/>
                </a:lnTo>
                <a:lnTo>
                  <a:pt x="32340" y="26254"/>
                </a:lnTo>
                <a:lnTo>
                  <a:pt x="32037" y="26273"/>
                </a:lnTo>
                <a:lnTo>
                  <a:pt x="31716" y="26273"/>
                </a:lnTo>
                <a:lnTo>
                  <a:pt x="31414" y="26235"/>
                </a:lnTo>
                <a:lnTo>
                  <a:pt x="31092" y="26197"/>
                </a:lnTo>
                <a:lnTo>
                  <a:pt x="31092" y="26197"/>
                </a:lnTo>
                <a:lnTo>
                  <a:pt x="30828" y="26178"/>
                </a:lnTo>
                <a:lnTo>
                  <a:pt x="30563" y="26121"/>
                </a:lnTo>
                <a:lnTo>
                  <a:pt x="30317" y="26046"/>
                </a:lnTo>
                <a:lnTo>
                  <a:pt x="30091" y="25951"/>
                </a:lnTo>
                <a:lnTo>
                  <a:pt x="29845" y="25857"/>
                </a:lnTo>
                <a:lnTo>
                  <a:pt x="29637" y="25724"/>
                </a:lnTo>
                <a:lnTo>
                  <a:pt x="29410" y="25592"/>
                </a:lnTo>
                <a:lnTo>
                  <a:pt x="29202" y="25441"/>
                </a:lnTo>
                <a:lnTo>
                  <a:pt x="28805" y="25120"/>
                </a:lnTo>
                <a:lnTo>
                  <a:pt x="28427" y="24761"/>
                </a:lnTo>
                <a:lnTo>
                  <a:pt x="28068" y="24383"/>
                </a:lnTo>
                <a:lnTo>
                  <a:pt x="27728" y="24005"/>
                </a:lnTo>
                <a:lnTo>
                  <a:pt x="27728" y="24005"/>
                </a:lnTo>
                <a:lnTo>
                  <a:pt x="27463" y="23740"/>
                </a:lnTo>
                <a:lnTo>
                  <a:pt x="27180" y="23494"/>
                </a:lnTo>
                <a:lnTo>
                  <a:pt x="26613" y="23022"/>
                </a:lnTo>
                <a:lnTo>
                  <a:pt x="26348" y="22776"/>
                </a:lnTo>
                <a:lnTo>
                  <a:pt x="26084" y="22511"/>
                </a:lnTo>
                <a:lnTo>
                  <a:pt x="25819" y="22247"/>
                </a:lnTo>
                <a:lnTo>
                  <a:pt x="25592" y="21963"/>
                </a:lnTo>
                <a:lnTo>
                  <a:pt x="25592" y="21963"/>
                </a:lnTo>
                <a:lnTo>
                  <a:pt x="25233" y="21434"/>
                </a:lnTo>
                <a:lnTo>
                  <a:pt x="24874" y="20905"/>
                </a:lnTo>
                <a:lnTo>
                  <a:pt x="24666" y="20659"/>
                </a:lnTo>
                <a:lnTo>
                  <a:pt x="24458" y="20413"/>
                </a:lnTo>
                <a:lnTo>
                  <a:pt x="24231" y="20206"/>
                </a:lnTo>
                <a:lnTo>
                  <a:pt x="23986" y="20017"/>
                </a:lnTo>
                <a:lnTo>
                  <a:pt x="23986" y="20017"/>
                </a:lnTo>
                <a:lnTo>
                  <a:pt x="23797" y="19884"/>
                </a:lnTo>
                <a:lnTo>
                  <a:pt x="23608" y="19771"/>
                </a:lnTo>
                <a:lnTo>
                  <a:pt x="23400" y="19657"/>
                </a:lnTo>
                <a:lnTo>
                  <a:pt x="23211" y="19582"/>
                </a:lnTo>
                <a:lnTo>
                  <a:pt x="22795" y="19431"/>
                </a:lnTo>
                <a:lnTo>
                  <a:pt x="22360" y="19317"/>
                </a:lnTo>
                <a:lnTo>
                  <a:pt x="21944" y="19204"/>
                </a:lnTo>
                <a:lnTo>
                  <a:pt x="21510" y="19090"/>
                </a:lnTo>
                <a:lnTo>
                  <a:pt x="21094" y="18939"/>
                </a:lnTo>
                <a:lnTo>
                  <a:pt x="20886" y="18864"/>
                </a:lnTo>
                <a:lnTo>
                  <a:pt x="20678" y="18769"/>
                </a:lnTo>
                <a:lnTo>
                  <a:pt x="20678" y="18769"/>
                </a:lnTo>
                <a:lnTo>
                  <a:pt x="20376" y="18599"/>
                </a:lnTo>
                <a:lnTo>
                  <a:pt x="20092" y="18410"/>
                </a:lnTo>
                <a:lnTo>
                  <a:pt x="19828" y="18183"/>
                </a:lnTo>
                <a:lnTo>
                  <a:pt x="19582" y="17956"/>
                </a:lnTo>
                <a:lnTo>
                  <a:pt x="19317" y="17730"/>
                </a:lnTo>
                <a:lnTo>
                  <a:pt x="19053" y="17522"/>
                </a:lnTo>
                <a:lnTo>
                  <a:pt x="18769" y="17314"/>
                </a:lnTo>
                <a:lnTo>
                  <a:pt x="18486" y="17125"/>
                </a:lnTo>
                <a:lnTo>
                  <a:pt x="18486" y="17125"/>
                </a:lnTo>
                <a:lnTo>
                  <a:pt x="18070" y="16898"/>
                </a:lnTo>
                <a:lnTo>
                  <a:pt x="17654" y="16690"/>
                </a:lnTo>
                <a:lnTo>
                  <a:pt x="17219" y="16520"/>
                </a:lnTo>
                <a:lnTo>
                  <a:pt x="16803" y="16350"/>
                </a:lnTo>
                <a:lnTo>
                  <a:pt x="16369" y="16180"/>
                </a:lnTo>
                <a:lnTo>
                  <a:pt x="15934" y="15991"/>
                </a:lnTo>
                <a:lnTo>
                  <a:pt x="15518" y="15783"/>
                </a:lnTo>
                <a:lnTo>
                  <a:pt x="15121" y="15556"/>
                </a:lnTo>
                <a:lnTo>
                  <a:pt x="15121" y="15556"/>
                </a:lnTo>
                <a:lnTo>
                  <a:pt x="14554" y="15102"/>
                </a:lnTo>
                <a:lnTo>
                  <a:pt x="13987" y="14630"/>
                </a:lnTo>
                <a:lnTo>
                  <a:pt x="13685" y="14422"/>
                </a:lnTo>
                <a:lnTo>
                  <a:pt x="13382" y="14214"/>
                </a:lnTo>
                <a:lnTo>
                  <a:pt x="13061" y="14025"/>
                </a:lnTo>
                <a:lnTo>
                  <a:pt x="12721" y="13874"/>
                </a:lnTo>
                <a:lnTo>
                  <a:pt x="12721" y="13874"/>
                </a:lnTo>
                <a:lnTo>
                  <a:pt x="12362" y="13742"/>
                </a:lnTo>
                <a:lnTo>
                  <a:pt x="12022" y="13609"/>
                </a:lnTo>
                <a:lnTo>
                  <a:pt x="11663" y="13439"/>
                </a:lnTo>
                <a:lnTo>
                  <a:pt x="11322" y="13269"/>
                </a:lnTo>
                <a:lnTo>
                  <a:pt x="11001" y="13099"/>
                </a:lnTo>
                <a:lnTo>
                  <a:pt x="10661" y="12910"/>
                </a:lnTo>
                <a:lnTo>
                  <a:pt x="10037" y="12494"/>
                </a:lnTo>
                <a:lnTo>
                  <a:pt x="9413" y="12059"/>
                </a:lnTo>
                <a:lnTo>
                  <a:pt x="8809" y="11587"/>
                </a:lnTo>
                <a:lnTo>
                  <a:pt x="8242" y="11077"/>
                </a:lnTo>
                <a:lnTo>
                  <a:pt x="7693" y="10566"/>
                </a:lnTo>
                <a:lnTo>
                  <a:pt x="7693" y="10566"/>
                </a:lnTo>
                <a:lnTo>
                  <a:pt x="7448" y="10264"/>
                </a:lnTo>
                <a:lnTo>
                  <a:pt x="7221" y="9961"/>
                </a:lnTo>
                <a:lnTo>
                  <a:pt x="6786" y="9338"/>
                </a:lnTo>
                <a:lnTo>
                  <a:pt x="6578" y="9016"/>
                </a:lnTo>
                <a:lnTo>
                  <a:pt x="6352" y="8714"/>
                </a:lnTo>
                <a:lnTo>
                  <a:pt x="6106" y="8412"/>
                </a:lnTo>
                <a:lnTo>
                  <a:pt x="5822" y="8147"/>
                </a:lnTo>
                <a:lnTo>
                  <a:pt x="5822" y="8147"/>
                </a:lnTo>
                <a:lnTo>
                  <a:pt x="5614" y="7977"/>
                </a:lnTo>
                <a:lnTo>
                  <a:pt x="5369" y="7788"/>
                </a:lnTo>
                <a:lnTo>
                  <a:pt x="4877" y="7467"/>
                </a:lnTo>
                <a:lnTo>
                  <a:pt x="4348" y="7145"/>
                </a:lnTo>
                <a:lnTo>
                  <a:pt x="3800" y="6824"/>
                </a:lnTo>
                <a:lnTo>
                  <a:pt x="3233" y="6503"/>
                </a:lnTo>
                <a:lnTo>
                  <a:pt x="2685" y="6181"/>
                </a:lnTo>
                <a:lnTo>
                  <a:pt x="2175" y="5860"/>
                </a:lnTo>
                <a:lnTo>
                  <a:pt x="1929" y="5690"/>
                </a:lnTo>
                <a:lnTo>
                  <a:pt x="1702" y="5501"/>
                </a:lnTo>
                <a:lnTo>
                  <a:pt x="1475" y="5312"/>
                </a:lnTo>
                <a:lnTo>
                  <a:pt x="1267" y="5123"/>
                </a:lnTo>
                <a:lnTo>
                  <a:pt x="1078" y="4934"/>
                </a:lnTo>
                <a:lnTo>
                  <a:pt x="908" y="4726"/>
                </a:lnTo>
                <a:lnTo>
                  <a:pt x="776" y="4499"/>
                </a:lnTo>
                <a:lnTo>
                  <a:pt x="644" y="4272"/>
                </a:lnTo>
                <a:lnTo>
                  <a:pt x="549" y="4046"/>
                </a:lnTo>
                <a:lnTo>
                  <a:pt x="473" y="3781"/>
                </a:lnTo>
                <a:lnTo>
                  <a:pt x="417" y="3535"/>
                </a:lnTo>
                <a:lnTo>
                  <a:pt x="398" y="3252"/>
                </a:lnTo>
                <a:lnTo>
                  <a:pt x="417" y="2968"/>
                </a:lnTo>
                <a:lnTo>
                  <a:pt x="473" y="2666"/>
                </a:lnTo>
                <a:lnTo>
                  <a:pt x="549" y="2345"/>
                </a:lnTo>
                <a:lnTo>
                  <a:pt x="662" y="2004"/>
                </a:lnTo>
                <a:lnTo>
                  <a:pt x="833" y="1664"/>
                </a:lnTo>
                <a:lnTo>
                  <a:pt x="1022" y="1286"/>
                </a:lnTo>
                <a:lnTo>
                  <a:pt x="1022" y="1286"/>
                </a:lnTo>
                <a:lnTo>
                  <a:pt x="1154" y="1135"/>
                </a:lnTo>
                <a:lnTo>
                  <a:pt x="1267" y="984"/>
                </a:lnTo>
                <a:lnTo>
                  <a:pt x="1418" y="870"/>
                </a:lnTo>
                <a:lnTo>
                  <a:pt x="1494" y="814"/>
                </a:lnTo>
                <a:lnTo>
                  <a:pt x="1589" y="776"/>
                </a:lnTo>
                <a:lnTo>
                  <a:pt x="1589" y="776"/>
                </a:lnTo>
                <a:lnTo>
                  <a:pt x="1664" y="738"/>
                </a:lnTo>
                <a:lnTo>
                  <a:pt x="1721" y="662"/>
                </a:lnTo>
                <a:lnTo>
                  <a:pt x="1740" y="587"/>
                </a:lnTo>
                <a:lnTo>
                  <a:pt x="1740" y="492"/>
                </a:lnTo>
                <a:lnTo>
                  <a:pt x="1740" y="492"/>
                </a:lnTo>
                <a:lnTo>
                  <a:pt x="1721" y="436"/>
                </a:lnTo>
                <a:lnTo>
                  <a:pt x="1683" y="398"/>
                </a:lnTo>
                <a:lnTo>
                  <a:pt x="1645" y="360"/>
                </a:lnTo>
                <a:lnTo>
                  <a:pt x="1589" y="341"/>
                </a:lnTo>
                <a:lnTo>
                  <a:pt x="1494" y="341"/>
                </a:lnTo>
                <a:lnTo>
                  <a:pt x="1362" y="360"/>
                </a:lnTo>
                <a:lnTo>
                  <a:pt x="1248" y="417"/>
                </a:lnTo>
                <a:lnTo>
                  <a:pt x="1154" y="492"/>
                </a:lnTo>
                <a:lnTo>
                  <a:pt x="1059" y="568"/>
                </a:lnTo>
                <a:lnTo>
                  <a:pt x="984" y="643"/>
                </a:lnTo>
                <a:lnTo>
                  <a:pt x="984" y="643"/>
                </a:lnTo>
                <a:lnTo>
                  <a:pt x="833" y="814"/>
                </a:lnTo>
                <a:lnTo>
                  <a:pt x="681" y="984"/>
                </a:lnTo>
                <a:lnTo>
                  <a:pt x="568" y="1173"/>
                </a:lnTo>
                <a:lnTo>
                  <a:pt x="455" y="1362"/>
                </a:lnTo>
                <a:lnTo>
                  <a:pt x="341" y="1551"/>
                </a:lnTo>
                <a:lnTo>
                  <a:pt x="266" y="1740"/>
                </a:lnTo>
                <a:lnTo>
                  <a:pt x="190" y="1929"/>
                </a:lnTo>
                <a:lnTo>
                  <a:pt x="114" y="2137"/>
                </a:lnTo>
                <a:lnTo>
                  <a:pt x="77" y="2326"/>
                </a:lnTo>
                <a:lnTo>
                  <a:pt x="39" y="2534"/>
                </a:lnTo>
                <a:lnTo>
                  <a:pt x="1" y="2723"/>
                </a:lnTo>
                <a:lnTo>
                  <a:pt x="1" y="2930"/>
                </a:lnTo>
                <a:lnTo>
                  <a:pt x="1" y="3119"/>
                </a:lnTo>
                <a:lnTo>
                  <a:pt x="1" y="3327"/>
                </a:lnTo>
                <a:lnTo>
                  <a:pt x="20" y="3535"/>
                </a:lnTo>
                <a:lnTo>
                  <a:pt x="58" y="3724"/>
                </a:lnTo>
                <a:lnTo>
                  <a:pt x="152" y="4121"/>
                </a:lnTo>
                <a:lnTo>
                  <a:pt x="303" y="4480"/>
                </a:lnTo>
                <a:lnTo>
                  <a:pt x="492" y="4858"/>
                </a:lnTo>
                <a:lnTo>
                  <a:pt x="719" y="5199"/>
                </a:lnTo>
                <a:lnTo>
                  <a:pt x="984" y="5520"/>
                </a:lnTo>
                <a:lnTo>
                  <a:pt x="1116" y="5671"/>
                </a:lnTo>
                <a:lnTo>
                  <a:pt x="1286" y="5822"/>
                </a:lnTo>
                <a:lnTo>
                  <a:pt x="1437" y="5955"/>
                </a:lnTo>
                <a:lnTo>
                  <a:pt x="1626" y="6087"/>
                </a:lnTo>
                <a:lnTo>
                  <a:pt x="1796" y="6219"/>
                </a:lnTo>
                <a:lnTo>
                  <a:pt x="2004" y="6333"/>
                </a:lnTo>
                <a:lnTo>
                  <a:pt x="2004" y="6333"/>
                </a:lnTo>
                <a:lnTo>
                  <a:pt x="2364" y="6559"/>
                </a:lnTo>
                <a:lnTo>
                  <a:pt x="2742" y="6786"/>
                </a:lnTo>
                <a:lnTo>
                  <a:pt x="3516" y="7183"/>
                </a:lnTo>
                <a:lnTo>
                  <a:pt x="4272" y="7599"/>
                </a:lnTo>
                <a:lnTo>
                  <a:pt x="4650" y="7826"/>
                </a:lnTo>
                <a:lnTo>
                  <a:pt x="5028" y="8053"/>
                </a:lnTo>
                <a:lnTo>
                  <a:pt x="5028" y="8053"/>
                </a:lnTo>
                <a:lnTo>
                  <a:pt x="5331" y="8298"/>
                </a:lnTo>
                <a:lnTo>
                  <a:pt x="5614" y="8563"/>
                </a:lnTo>
                <a:lnTo>
                  <a:pt x="5860" y="8846"/>
                </a:lnTo>
                <a:lnTo>
                  <a:pt x="6106" y="9149"/>
                </a:lnTo>
                <a:lnTo>
                  <a:pt x="6333" y="9451"/>
                </a:lnTo>
                <a:lnTo>
                  <a:pt x="6559" y="9772"/>
                </a:lnTo>
                <a:lnTo>
                  <a:pt x="6994" y="10434"/>
                </a:lnTo>
                <a:lnTo>
                  <a:pt x="6994" y="10434"/>
                </a:lnTo>
                <a:lnTo>
                  <a:pt x="7183" y="10661"/>
                </a:lnTo>
                <a:lnTo>
                  <a:pt x="7391" y="10906"/>
                </a:lnTo>
                <a:lnTo>
                  <a:pt x="7599" y="11114"/>
                </a:lnTo>
                <a:lnTo>
                  <a:pt x="7826" y="11322"/>
                </a:lnTo>
                <a:lnTo>
                  <a:pt x="8298" y="11719"/>
                </a:lnTo>
                <a:lnTo>
                  <a:pt x="8771" y="12116"/>
                </a:lnTo>
                <a:lnTo>
                  <a:pt x="8771" y="12116"/>
                </a:lnTo>
                <a:lnTo>
                  <a:pt x="9035" y="12343"/>
                </a:lnTo>
                <a:lnTo>
                  <a:pt x="9300" y="12551"/>
                </a:lnTo>
                <a:lnTo>
                  <a:pt x="9565" y="12740"/>
                </a:lnTo>
                <a:lnTo>
                  <a:pt x="9848" y="12929"/>
                </a:lnTo>
                <a:lnTo>
                  <a:pt x="10415" y="13269"/>
                </a:lnTo>
                <a:lnTo>
                  <a:pt x="11020" y="13590"/>
                </a:lnTo>
                <a:lnTo>
                  <a:pt x="11625" y="13893"/>
                </a:lnTo>
                <a:lnTo>
                  <a:pt x="12230" y="14176"/>
                </a:lnTo>
                <a:lnTo>
                  <a:pt x="12834" y="14460"/>
                </a:lnTo>
                <a:lnTo>
                  <a:pt x="13420" y="14781"/>
                </a:lnTo>
                <a:lnTo>
                  <a:pt x="13420" y="14781"/>
                </a:lnTo>
                <a:lnTo>
                  <a:pt x="13666" y="14951"/>
                </a:lnTo>
                <a:lnTo>
                  <a:pt x="13893" y="15140"/>
                </a:lnTo>
                <a:lnTo>
                  <a:pt x="14346" y="15537"/>
                </a:lnTo>
                <a:lnTo>
                  <a:pt x="14573" y="15726"/>
                </a:lnTo>
                <a:lnTo>
                  <a:pt x="14819" y="15896"/>
                </a:lnTo>
                <a:lnTo>
                  <a:pt x="15065" y="16066"/>
                </a:lnTo>
                <a:lnTo>
                  <a:pt x="15329" y="16218"/>
                </a:lnTo>
                <a:lnTo>
                  <a:pt x="15329" y="16218"/>
                </a:lnTo>
                <a:lnTo>
                  <a:pt x="15688" y="16369"/>
                </a:lnTo>
                <a:lnTo>
                  <a:pt x="16029" y="16520"/>
                </a:lnTo>
                <a:lnTo>
                  <a:pt x="16747" y="16803"/>
                </a:lnTo>
                <a:lnTo>
                  <a:pt x="17446" y="17106"/>
                </a:lnTo>
                <a:lnTo>
                  <a:pt x="17805" y="17276"/>
                </a:lnTo>
                <a:lnTo>
                  <a:pt x="18127" y="17446"/>
                </a:lnTo>
                <a:lnTo>
                  <a:pt x="18127" y="17446"/>
                </a:lnTo>
                <a:lnTo>
                  <a:pt x="18316" y="17559"/>
                </a:lnTo>
                <a:lnTo>
                  <a:pt x="18486" y="17673"/>
                </a:lnTo>
                <a:lnTo>
                  <a:pt x="18826" y="17919"/>
                </a:lnTo>
                <a:lnTo>
                  <a:pt x="19128" y="18183"/>
                </a:lnTo>
                <a:lnTo>
                  <a:pt x="19450" y="18448"/>
                </a:lnTo>
                <a:lnTo>
                  <a:pt x="19771" y="18712"/>
                </a:lnTo>
                <a:lnTo>
                  <a:pt x="20092" y="18958"/>
                </a:lnTo>
                <a:lnTo>
                  <a:pt x="20262" y="19072"/>
                </a:lnTo>
                <a:lnTo>
                  <a:pt x="20451" y="19166"/>
                </a:lnTo>
                <a:lnTo>
                  <a:pt x="20640" y="19261"/>
                </a:lnTo>
                <a:lnTo>
                  <a:pt x="20829" y="19336"/>
                </a:lnTo>
                <a:lnTo>
                  <a:pt x="20829" y="19336"/>
                </a:lnTo>
                <a:lnTo>
                  <a:pt x="21226" y="19468"/>
                </a:lnTo>
                <a:lnTo>
                  <a:pt x="21642" y="19582"/>
                </a:lnTo>
                <a:lnTo>
                  <a:pt x="22455" y="19809"/>
                </a:lnTo>
                <a:lnTo>
                  <a:pt x="22852" y="19922"/>
                </a:lnTo>
                <a:lnTo>
                  <a:pt x="23060" y="19998"/>
                </a:lnTo>
                <a:lnTo>
                  <a:pt x="23249" y="20092"/>
                </a:lnTo>
                <a:lnTo>
                  <a:pt x="23438" y="20187"/>
                </a:lnTo>
                <a:lnTo>
                  <a:pt x="23608" y="20300"/>
                </a:lnTo>
                <a:lnTo>
                  <a:pt x="23778" y="20413"/>
                </a:lnTo>
                <a:lnTo>
                  <a:pt x="23948" y="20565"/>
                </a:lnTo>
                <a:lnTo>
                  <a:pt x="23948" y="20565"/>
                </a:lnTo>
                <a:lnTo>
                  <a:pt x="24156" y="20754"/>
                </a:lnTo>
                <a:lnTo>
                  <a:pt x="24345" y="20980"/>
                </a:lnTo>
                <a:lnTo>
                  <a:pt x="24534" y="21207"/>
                </a:lnTo>
                <a:lnTo>
                  <a:pt x="24685" y="21453"/>
                </a:lnTo>
                <a:lnTo>
                  <a:pt x="25025" y="21944"/>
                </a:lnTo>
                <a:lnTo>
                  <a:pt x="25195" y="22171"/>
                </a:lnTo>
                <a:lnTo>
                  <a:pt x="25365" y="22417"/>
                </a:lnTo>
                <a:lnTo>
                  <a:pt x="25365" y="22417"/>
                </a:lnTo>
                <a:lnTo>
                  <a:pt x="25573" y="22644"/>
                </a:lnTo>
                <a:lnTo>
                  <a:pt x="25800" y="22871"/>
                </a:lnTo>
                <a:lnTo>
                  <a:pt x="26273" y="23305"/>
                </a:lnTo>
                <a:lnTo>
                  <a:pt x="26745" y="23721"/>
                </a:lnTo>
                <a:lnTo>
                  <a:pt x="27237" y="24156"/>
                </a:lnTo>
                <a:lnTo>
                  <a:pt x="27237" y="24156"/>
                </a:lnTo>
                <a:lnTo>
                  <a:pt x="27671" y="24628"/>
                </a:lnTo>
                <a:lnTo>
                  <a:pt x="28125" y="25101"/>
                </a:lnTo>
                <a:lnTo>
                  <a:pt x="28371" y="25328"/>
                </a:lnTo>
                <a:lnTo>
                  <a:pt x="28616" y="25535"/>
                </a:lnTo>
                <a:lnTo>
                  <a:pt x="28862" y="25743"/>
                </a:lnTo>
                <a:lnTo>
                  <a:pt x="29127" y="25932"/>
                </a:lnTo>
                <a:lnTo>
                  <a:pt x="29391" y="26102"/>
                </a:lnTo>
                <a:lnTo>
                  <a:pt x="29675" y="26254"/>
                </a:lnTo>
                <a:lnTo>
                  <a:pt x="29958" y="26386"/>
                </a:lnTo>
                <a:lnTo>
                  <a:pt x="30261" y="26499"/>
                </a:lnTo>
                <a:lnTo>
                  <a:pt x="30582" y="26594"/>
                </a:lnTo>
                <a:lnTo>
                  <a:pt x="30884" y="26651"/>
                </a:lnTo>
                <a:lnTo>
                  <a:pt x="31225" y="26688"/>
                </a:lnTo>
                <a:lnTo>
                  <a:pt x="31565" y="26707"/>
                </a:lnTo>
                <a:lnTo>
                  <a:pt x="31565" y="26707"/>
                </a:lnTo>
                <a:close/>
                <a:moveTo>
                  <a:pt x="30412" y="22511"/>
                </a:moveTo>
                <a:lnTo>
                  <a:pt x="30412" y="22511"/>
                </a:lnTo>
                <a:lnTo>
                  <a:pt x="31395" y="22492"/>
                </a:lnTo>
                <a:lnTo>
                  <a:pt x="32396" y="22417"/>
                </a:lnTo>
                <a:lnTo>
                  <a:pt x="33379" y="22322"/>
                </a:lnTo>
                <a:lnTo>
                  <a:pt x="34381" y="22171"/>
                </a:lnTo>
                <a:lnTo>
                  <a:pt x="35364" y="21963"/>
                </a:lnTo>
                <a:lnTo>
                  <a:pt x="36328" y="21736"/>
                </a:lnTo>
                <a:lnTo>
                  <a:pt x="37292" y="21453"/>
                </a:lnTo>
                <a:lnTo>
                  <a:pt x="38237" y="21151"/>
                </a:lnTo>
                <a:lnTo>
                  <a:pt x="38237" y="21151"/>
                </a:lnTo>
                <a:lnTo>
                  <a:pt x="38520" y="21018"/>
                </a:lnTo>
                <a:lnTo>
                  <a:pt x="38804" y="20867"/>
                </a:lnTo>
                <a:lnTo>
                  <a:pt x="39352" y="20565"/>
                </a:lnTo>
                <a:lnTo>
                  <a:pt x="39881" y="20224"/>
                </a:lnTo>
                <a:lnTo>
                  <a:pt x="40391" y="19865"/>
                </a:lnTo>
                <a:lnTo>
                  <a:pt x="40902" y="19468"/>
                </a:lnTo>
                <a:lnTo>
                  <a:pt x="41393" y="19072"/>
                </a:lnTo>
                <a:lnTo>
                  <a:pt x="42357" y="18240"/>
                </a:lnTo>
                <a:lnTo>
                  <a:pt x="42357" y="18240"/>
                </a:lnTo>
                <a:lnTo>
                  <a:pt x="43018" y="17748"/>
                </a:lnTo>
                <a:lnTo>
                  <a:pt x="43680" y="17238"/>
                </a:lnTo>
                <a:lnTo>
                  <a:pt x="44304" y="16690"/>
                </a:lnTo>
                <a:lnTo>
                  <a:pt x="44625" y="16425"/>
                </a:lnTo>
                <a:lnTo>
                  <a:pt x="44927" y="16142"/>
                </a:lnTo>
                <a:lnTo>
                  <a:pt x="44927" y="16142"/>
                </a:lnTo>
                <a:lnTo>
                  <a:pt x="45211" y="15858"/>
                </a:lnTo>
                <a:lnTo>
                  <a:pt x="45476" y="15575"/>
                </a:lnTo>
                <a:lnTo>
                  <a:pt x="46005" y="14989"/>
                </a:lnTo>
                <a:lnTo>
                  <a:pt x="46269" y="14705"/>
                </a:lnTo>
                <a:lnTo>
                  <a:pt x="46553" y="14422"/>
                </a:lnTo>
                <a:lnTo>
                  <a:pt x="46855" y="14157"/>
                </a:lnTo>
                <a:lnTo>
                  <a:pt x="47177" y="13931"/>
                </a:lnTo>
                <a:lnTo>
                  <a:pt x="47177" y="13931"/>
                </a:lnTo>
                <a:lnTo>
                  <a:pt x="47857" y="13553"/>
                </a:lnTo>
                <a:lnTo>
                  <a:pt x="48556" y="13212"/>
                </a:lnTo>
                <a:lnTo>
                  <a:pt x="49256" y="12910"/>
                </a:lnTo>
                <a:lnTo>
                  <a:pt x="49974" y="12608"/>
                </a:lnTo>
                <a:lnTo>
                  <a:pt x="51410" y="12003"/>
                </a:lnTo>
                <a:lnTo>
                  <a:pt x="52128" y="11700"/>
                </a:lnTo>
                <a:lnTo>
                  <a:pt x="52847" y="11398"/>
                </a:lnTo>
                <a:lnTo>
                  <a:pt x="52847" y="11398"/>
                </a:lnTo>
                <a:lnTo>
                  <a:pt x="53073" y="11303"/>
                </a:lnTo>
                <a:lnTo>
                  <a:pt x="53281" y="11209"/>
                </a:lnTo>
                <a:lnTo>
                  <a:pt x="53697" y="11001"/>
                </a:lnTo>
                <a:lnTo>
                  <a:pt x="54094" y="10736"/>
                </a:lnTo>
                <a:lnTo>
                  <a:pt x="54472" y="10453"/>
                </a:lnTo>
                <a:lnTo>
                  <a:pt x="54812" y="10132"/>
                </a:lnTo>
                <a:lnTo>
                  <a:pt x="55134" y="9772"/>
                </a:lnTo>
                <a:lnTo>
                  <a:pt x="55417" y="9394"/>
                </a:lnTo>
                <a:lnTo>
                  <a:pt x="55682" y="8998"/>
                </a:lnTo>
                <a:lnTo>
                  <a:pt x="55682" y="8998"/>
                </a:lnTo>
                <a:lnTo>
                  <a:pt x="56173" y="8260"/>
                </a:lnTo>
                <a:lnTo>
                  <a:pt x="56419" y="7882"/>
                </a:lnTo>
                <a:lnTo>
                  <a:pt x="56646" y="7523"/>
                </a:lnTo>
                <a:lnTo>
                  <a:pt x="56854" y="7126"/>
                </a:lnTo>
                <a:lnTo>
                  <a:pt x="57024" y="6729"/>
                </a:lnTo>
                <a:lnTo>
                  <a:pt x="57175" y="6314"/>
                </a:lnTo>
                <a:lnTo>
                  <a:pt x="57251" y="6106"/>
                </a:lnTo>
                <a:lnTo>
                  <a:pt x="57288" y="5898"/>
                </a:lnTo>
                <a:lnTo>
                  <a:pt x="57288" y="5898"/>
                </a:lnTo>
                <a:lnTo>
                  <a:pt x="57515" y="4915"/>
                </a:lnTo>
                <a:lnTo>
                  <a:pt x="57610" y="4424"/>
                </a:lnTo>
                <a:lnTo>
                  <a:pt x="57742" y="3932"/>
                </a:lnTo>
                <a:lnTo>
                  <a:pt x="57742" y="3932"/>
                </a:lnTo>
                <a:lnTo>
                  <a:pt x="57742" y="3857"/>
                </a:lnTo>
                <a:lnTo>
                  <a:pt x="57723" y="3762"/>
                </a:lnTo>
                <a:lnTo>
                  <a:pt x="57666" y="3705"/>
                </a:lnTo>
                <a:lnTo>
                  <a:pt x="57591" y="3668"/>
                </a:lnTo>
                <a:lnTo>
                  <a:pt x="57591" y="3668"/>
                </a:lnTo>
                <a:lnTo>
                  <a:pt x="57496" y="3668"/>
                </a:lnTo>
                <a:lnTo>
                  <a:pt x="57421" y="3705"/>
                </a:lnTo>
                <a:lnTo>
                  <a:pt x="57364" y="3762"/>
                </a:lnTo>
                <a:lnTo>
                  <a:pt x="57307" y="3857"/>
                </a:lnTo>
                <a:lnTo>
                  <a:pt x="57251" y="3970"/>
                </a:lnTo>
                <a:lnTo>
                  <a:pt x="57213" y="4083"/>
                </a:lnTo>
                <a:lnTo>
                  <a:pt x="57137" y="4367"/>
                </a:lnTo>
                <a:lnTo>
                  <a:pt x="57043" y="4972"/>
                </a:lnTo>
                <a:lnTo>
                  <a:pt x="56986" y="5236"/>
                </a:lnTo>
                <a:lnTo>
                  <a:pt x="56948" y="5425"/>
                </a:lnTo>
                <a:lnTo>
                  <a:pt x="56948" y="5425"/>
                </a:lnTo>
                <a:lnTo>
                  <a:pt x="56872" y="5728"/>
                </a:lnTo>
                <a:lnTo>
                  <a:pt x="56797" y="6030"/>
                </a:lnTo>
                <a:lnTo>
                  <a:pt x="56702" y="6314"/>
                </a:lnTo>
                <a:lnTo>
                  <a:pt x="56589" y="6597"/>
                </a:lnTo>
                <a:lnTo>
                  <a:pt x="56457" y="6862"/>
                </a:lnTo>
                <a:lnTo>
                  <a:pt x="56324" y="7126"/>
                </a:lnTo>
                <a:lnTo>
                  <a:pt x="56041" y="7656"/>
                </a:lnTo>
                <a:lnTo>
                  <a:pt x="55701" y="8166"/>
                </a:lnTo>
                <a:lnTo>
                  <a:pt x="55360" y="8676"/>
                </a:lnTo>
                <a:lnTo>
                  <a:pt x="54642" y="9659"/>
                </a:lnTo>
                <a:lnTo>
                  <a:pt x="54642" y="9659"/>
                </a:lnTo>
                <a:lnTo>
                  <a:pt x="54529" y="9791"/>
                </a:lnTo>
                <a:lnTo>
                  <a:pt x="54378" y="9943"/>
                </a:lnTo>
                <a:lnTo>
                  <a:pt x="54094" y="10188"/>
                </a:lnTo>
                <a:lnTo>
                  <a:pt x="53792" y="10396"/>
                </a:lnTo>
                <a:lnTo>
                  <a:pt x="53470" y="10604"/>
                </a:lnTo>
                <a:lnTo>
                  <a:pt x="53130" y="10774"/>
                </a:lnTo>
                <a:lnTo>
                  <a:pt x="52790" y="10925"/>
                </a:lnTo>
                <a:lnTo>
                  <a:pt x="52072" y="11228"/>
                </a:lnTo>
                <a:lnTo>
                  <a:pt x="52072" y="11228"/>
                </a:lnTo>
                <a:lnTo>
                  <a:pt x="51391" y="11530"/>
                </a:lnTo>
                <a:lnTo>
                  <a:pt x="50692" y="11833"/>
                </a:lnTo>
                <a:lnTo>
                  <a:pt x="49293" y="12400"/>
                </a:lnTo>
                <a:lnTo>
                  <a:pt x="48594" y="12702"/>
                </a:lnTo>
                <a:lnTo>
                  <a:pt x="47914" y="13023"/>
                </a:lnTo>
                <a:lnTo>
                  <a:pt x="47573" y="13193"/>
                </a:lnTo>
                <a:lnTo>
                  <a:pt x="47252" y="13382"/>
                </a:lnTo>
                <a:lnTo>
                  <a:pt x="46931" y="13571"/>
                </a:lnTo>
                <a:lnTo>
                  <a:pt x="46610" y="13779"/>
                </a:lnTo>
                <a:lnTo>
                  <a:pt x="46610" y="13779"/>
                </a:lnTo>
                <a:lnTo>
                  <a:pt x="46194" y="14176"/>
                </a:lnTo>
                <a:lnTo>
                  <a:pt x="45778" y="14592"/>
                </a:lnTo>
                <a:lnTo>
                  <a:pt x="44984" y="15424"/>
                </a:lnTo>
                <a:lnTo>
                  <a:pt x="44568" y="15840"/>
                </a:lnTo>
                <a:lnTo>
                  <a:pt x="44152" y="16255"/>
                </a:lnTo>
                <a:lnTo>
                  <a:pt x="43718" y="16633"/>
                </a:lnTo>
                <a:lnTo>
                  <a:pt x="43264" y="16992"/>
                </a:lnTo>
                <a:lnTo>
                  <a:pt x="43264" y="16992"/>
                </a:lnTo>
                <a:lnTo>
                  <a:pt x="42716" y="17389"/>
                </a:lnTo>
                <a:lnTo>
                  <a:pt x="42206" y="17805"/>
                </a:lnTo>
                <a:lnTo>
                  <a:pt x="41185" y="18656"/>
                </a:lnTo>
                <a:lnTo>
                  <a:pt x="40675" y="19072"/>
                </a:lnTo>
                <a:lnTo>
                  <a:pt x="40164" y="19487"/>
                </a:lnTo>
                <a:lnTo>
                  <a:pt x="39616" y="19865"/>
                </a:lnTo>
                <a:lnTo>
                  <a:pt x="39352" y="20035"/>
                </a:lnTo>
                <a:lnTo>
                  <a:pt x="39049" y="20224"/>
                </a:lnTo>
                <a:lnTo>
                  <a:pt x="39049" y="20224"/>
                </a:lnTo>
                <a:lnTo>
                  <a:pt x="38596" y="20451"/>
                </a:lnTo>
                <a:lnTo>
                  <a:pt x="38123" y="20678"/>
                </a:lnTo>
                <a:lnTo>
                  <a:pt x="37632" y="20867"/>
                </a:lnTo>
                <a:lnTo>
                  <a:pt x="37140" y="21056"/>
                </a:lnTo>
                <a:lnTo>
                  <a:pt x="36630" y="21207"/>
                </a:lnTo>
                <a:lnTo>
                  <a:pt x="36139" y="21340"/>
                </a:lnTo>
                <a:lnTo>
                  <a:pt x="35628" y="21472"/>
                </a:lnTo>
                <a:lnTo>
                  <a:pt x="35099" y="21585"/>
                </a:lnTo>
                <a:lnTo>
                  <a:pt x="34589" y="21680"/>
                </a:lnTo>
                <a:lnTo>
                  <a:pt x="34060" y="21755"/>
                </a:lnTo>
                <a:lnTo>
                  <a:pt x="33001" y="21888"/>
                </a:lnTo>
                <a:lnTo>
                  <a:pt x="31962" y="22001"/>
                </a:lnTo>
                <a:lnTo>
                  <a:pt x="30922" y="22077"/>
                </a:lnTo>
                <a:lnTo>
                  <a:pt x="30922" y="22077"/>
                </a:lnTo>
                <a:lnTo>
                  <a:pt x="30582" y="22096"/>
                </a:lnTo>
                <a:lnTo>
                  <a:pt x="30242" y="22077"/>
                </a:lnTo>
                <a:lnTo>
                  <a:pt x="29920" y="22039"/>
                </a:lnTo>
                <a:lnTo>
                  <a:pt x="29580" y="21982"/>
                </a:lnTo>
                <a:lnTo>
                  <a:pt x="29278" y="21907"/>
                </a:lnTo>
                <a:lnTo>
                  <a:pt x="28956" y="21812"/>
                </a:lnTo>
                <a:lnTo>
                  <a:pt x="28654" y="21680"/>
                </a:lnTo>
                <a:lnTo>
                  <a:pt x="28371" y="21547"/>
                </a:lnTo>
                <a:lnTo>
                  <a:pt x="28087" y="21377"/>
                </a:lnTo>
                <a:lnTo>
                  <a:pt x="27822" y="21188"/>
                </a:lnTo>
                <a:lnTo>
                  <a:pt x="27558" y="20999"/>
                </a:lnTo>
                <a:lnTo>
                  <a:pt x="27312" y="20773"/>
                </a:lnTo>
                <a:lnTo>
                  <a:pt x="27085" y="20546"/>
                </a:lnTo>
                <a:lnTo>
                  <a:pt x="26877" y="20281"/>
                </a:lnTo>
                <a:lnTo>
                  <a:pt x="26688" y="19998"/>
                </a:lnTo>
                <a:lnTo>
                  <a:pt x="26518" y="19714"/>
                </a:lnTo>
                <a:lnTo>
                  <a:pt x="26518" y="19714"/>
                </a:lnTo>
                <a:lnTo>
                  <a:pt x="25970" y="19053"/>
                </a:lnTo>
                <a:lnTo>
                  <a:pt x="25441" y="18372"/>
                </a:lnTo>
                <a:lnTo>
                  <a:pt x="24893" y="17692"/>
                </a:lnTo>
                <a:lnTo>
                  <a:pt x="24326" y="17030"/>
                </a:lnTo>
                <a:lnTo>
                  <a:pt x="24023" y="16709"/>
                </a:lnTo>
                <a:lnTo>
                  <a:pt x="23721" y="16407"/>
                </a:lnTo>
                <a:lnTo>
                  <a:pt x="23400" y="16104"/>
                </a:lnTo>
                <a:lnTo>
                  <a:pt x="23060" y="15840"/>
                </a:lnTo>
                <a:lnTo>
                  <a:pt x="22719" y="15594"/>
                </a:lnTo>
                <a:lnTo>
                  <a:pt x="22360" y="15348"/>
                </a:lnTo>
                <a:lnTo>
                  <a:pt x="21982" y="15159"/>
                </a:lnTo>
                <a:lnTo>
                  <a:pt x="21585" y="14970"/>
                </a:lnTo>
                <a:lnTo>
                  <a:pt x="21585" y="14970"/>
                </a:lnTo>
                <a:lnTo>
                  <a:pt x="21358" y="14894"/>
                </a:lnTo>
                <a:lnTo>
                  <a:pt x="21151" y="14838"/>
                </a:lnTo>
                <a:lnTo>
                  <a:pt x="20678" y="14743"/>
                </a:lnTo>
                <a:lnTo>
                  <a:pt x="20224" y="14705"/>
                </a:lnTo>
                <a:lnTo>
                  <a:pt x="19771" y="14668"/>
                </a:lnTo>
                <a:lnTo>
                  <a:pt x="18826" y="14630"/>
                </a:lnTo>
                <a:lnTo>
                  <a:pt x="18372" y="14611"/>
                </a:lnTo>
                <a:lnTo>
                  <a:pt x="17900" y="14554"/>
                </a:lnTo>
                <a:lnTo>
                  <a:pt x="17900" y="14554"/>
                </a:lnTo>
                <a:lnTo>
                  <a:pt x="17616" y="14535"/>
                </a:lnTo>
                <a:lnTo>
                  <a:pt x="17333" y="14479"/>
                </a:lnTo>
                <a:lnTo>
                  <a:pt x="17068" y="14403"/>
                </a:lnTo>
                <a:lnTo>
                  <a:pt x="16822" y="14309"/>
                </a:lnTo>
                <a:lnTo>
                  <a:pt x="16577" y="14195"/>
                </a:lnTo>
                <a:lnTo>
                  <a:pt x="16350" y="14063"/>
                </a:lnTo>
                <a:lnTo>
                  <a:pt x="16142" y="13912"/>
                </a:lnTo>
                <a:lnTo>
                  <a:pt x="15934" y="13742"/>
                </a:lnTo>
                <a:lnTo>
                  <a:pt x="15745" y="13571"/>
                </a:lnTo>
                <a:lnTo>
                  <a:pt x="15556" y="13364"/>
                </a:lnTo>
                <a:lnTo>
                  <a:pt x="15367" y="13156"/>
                </a:lnTo>
                <a:lnTo>
                  <a:pt x="15197" y="12948"/>
                </a:lnTo>
                <a:lnTo>
                  <a:pt x="14895" y="12494"/>
                </a:lnTo>
                <a:lnTo>
                  <a:pt x="14592" y="12022"/>
                </a:lnTo>
                <a:lnTo>
                  <a:pt x="14592" y="12022"/>
                </a:lnTo>
                <a:lnTo>
                  <a:pt x="14365" y="11738"/>
                </a:lnTo>
                <a:lnTo>
                  <a:pt x="14139" y="11473"/>
                </a:lnTo>
                <a:lnTo>
                  <a:pt x="13666" y="10963"/>
                </a:lnTo>
                <a:lnTo>
                  <a:pt x="13175" y="10453"/>
                </a:lnTo>
                <a:lnTo>
                  <a:pt x="12702" y="9924"/>
                </a:lnTo>
                <a:lnTo>
                  <a:pt x="12702" y="9924"/>
                </a:lnTo>
                <a:lnTo>
                  <a:pt x="12437" y="9621"/>
                </a:lnTo>
                <a:lnTo>
                  <a:pt x="12173" y="9338"/>
                </a:lnTo>
                <a:lnTo>
                  <a:pt x="11908" y="9073"/>
                </a:lnTo>
                <a:lnTo>
                  <a:pt x="11644" y="8827"/>
                </a:lnTo>
                <a:lnTo>
                  <a:pt x="11398" y="8620"/>
                </a:lnTo>
                <a:lnTo>
                  <a:pt x="11133" y="8412"/>
                </a:lnTo>
                <a:lnTo>
                  <a:pt x="10623" y="8034"/>
                </a:lnTo>
                <a:lnTo>
                  <a:pt x="10132" y="7712"/>
                </a:lnTo>
                <a:lnTo>
                  <a:pt x="9640" y="7410"/>
                </a:lnTo>
                <a:lnTo>
                  <a:pt x="9187" y="7126"/>
                </a:lnTo>
                <a:lnTo>
                  <a:pt x="8733" y="6824"/>
                </a:lnTo>
                <a:lnTo>
                  <a:pt x="8317" y="6484"/>
                </a:lnTo>
                <a:lnTo>
                  <a:pt x="8128" y="6314"/>
                </a:lnTo>
                <a:lnTo>
                  <a:pt x="7920" y="6125"/>
                </a:lnTo>
                <a:lnTo>
                  <a:pt x="7750" y="5917"/>
                </a:lnTo>
                <a:lnTo>
                  <a:pt x="7561" y="5690"/>
                </a:lnTo>
                <a:lnTo>
                  <a:pt x="7391" y="5463"/>
                </a:lnTo>
                <a:lnTo>
                  <a:pt x="7240" y="5199"/>
                </a:lnTo>
                <a:lnTo>
                  <a:pt x="7089" y="4915"/>
                </a:lnTo>
                <a:lnTo>
                  <a:pt x="6937" y="4594"/>
                </a:lnTo>
                <a:lnTo>
                  <a:pt x="6805" y="4272"/>
                </a:lnTo>
                <a:lnTo>
                  <a:pt x="6692" y="3894"/>
                </a:lnTo>
                <a:lnTo>
                  <a:pt x="6578" y="3497"/>
                </a:lnTo>
                <a:lnTo>
                  <a:pt x="6484" y="3063"/>
                </a:lnTo>
                <a:lnTo>
                  <a:pt x="6389" y="2609"/>
                </a:lnTo>
                <a:lnTo>
                  <a:pt x="6314" y="2099"/>
                </a:lnTo>
                <a:lnTo>
                  <a:pt x="6314" y="2099"/>
                </a:lnTo>
                <a:lnTo>
                  <a:pt x="6370" y="1910"/>
                </a:lnTo>
                <a:lnTo>
                  <a:pt x="6370" y="1815"/>
                </a:lnTo>
                <a:lnTo>
                  <a:pt x="6370" y="1721"/>
                </a:lnTo>
                <a:lnTo>
                  <a:pt x="6352" y="1645"/>
                </a:lnTo>
                <a:lnTo>
                  <a:pt x="6295" y="1607"/>
                </a:lnTo>
                <a:lnTo>
                  <a:pt x="6200" y="1570"/>
                </a:lnTo>
                <a:lnTo>
                  <a:pt x="6087" y="1589"/>
                </a:lnTo>
                <a:lnTo>
                  <a:pt x="6087" y="1589"/>
                </a:lnTo>
                <a:lnTo>
                  <a:pt x="6011" y="1683"/>
                </a:lnTo>
                <a:lnTo>
                  <a:pt x="5955" y="1759"/>
                </a:lnTo>
                <a:lnTo>
                  <a:pt x="5898" y="1853"/>
                </a:lnTo>
                <a:lnTo>
                  <a:pt x="5879" y="1967"/>
                </a:lnTo>
                <a:lnTo>
                  <a:pt x="5860" y="2080"/>
                </a:lnTo>
                <a:lnTo>
                  <a:pt x="5860" y="2174"/>
                </a:lnTo>
                <a:lnTo>
                  <a:pt x="5860" y="2401"/>
                </a:lnTo>
                <a:lnTo>
                  <a:pt x="5898" y="2647"/>
                </a:lnTo>
                <a:lnTo>
                  <a:pt x="5955" y="2874"/>
                </a:lnTo>
                <a:lnTo>
                  <a:pt x="6049" y="3308"/>
                </a:lnTo>
                <a:lnTo>
                  <a:pt x="6049" y="3308"/>
                </a:lnTo>
                <a:lnTo>
                  <a:pt x="6238" y="3932"/>
                </a:lnTo>
                <a:lnTo>
                  <a:pt x="6427" y="4480"/>
                </a:lnTo>
                <a:lnTo>
                  <a:pt x="6635" y="4972"/>
                </a:lnTo>
                <a:lnTo>
                  <a:pt x="6843" y="5406"/>
                </a:lnTo>
                <a:lnTo>
                  <a:pt x="7089" y="5784"/>
                </a:lnTo>
                <a:lnTo>
                  <a:pt x="7334" y="6125"/>
                </a:lnTo>
                <a:lnTo>
                  <a:pt x="7618" y="6446"/>
                </a:lnTo>
                <a:lnTo>
                  <a:pt x="7901" y="6729"/>
                </a:lnTo>
                <a:lnTo>
                  <a:pt x="8204" y="6975"/>
                </a:lnTo>
                <a:lnTo>
                  <a:pt x="8544" y="7240"/>
                </a:lnTo>
                <a:lnTo>
                  <a:pt x="8903" y="7467"/>
                </a:lnTo>
                <a:lnTo>
                  <a:pt x="9281" y="7712"/>
                </a:lnTo>
                <a:lnTo>
                  <a:pt x="10094" y="8242"/>
                </a:lnTo>
                <a:lnTo>
                  <a:pt x="10547" y="8544"/>
                </a:lnTo>
                <a:lnTo>
                  <a:pt x="11039" y="8865"/>
                </a:lnTo>
                <a:lnTo>
                  <a:pt x="11039" y="8865"/>
                </a:lnTo>
                <a:lnTo>
                  <a:pt x="11946" y="9772"/>
                </a:lnTo>
                <a:lnTo>
                  <a:pt x="12834" y="10699"/>
                </a:lnTo>
                <a:lnTo>
                  <a:pt x="13269" y="11190"/>
                </a:lnTo>
                <a:lnTo>
                  <a:pt x="13704" y="11662"/>
                </a:lnTo>
                <a:lnTo>
                  <a:pt x="14120" y="12173"/>
                </a:lnTo>
                <a:lnTo>
                  <a:pt x="14498" y="12683"/>
                </a:lnTo>
                <a:lnTo>
                  <a:pt x="14498" y="12683"/>
                </a:lnTo>
                <a:lnTo>
                  <a:pt x="14630" y="12910"/>
                </a:lnTo>
                <a:lnTo>
                  <a:pt x="14743" y="13118"/>
                </a:lnTo>
                <a:lnTo>
                  <a:pt x="14876" y="13326"/>
                </a:lnTo>
                <a:lnTo>
                  <a:pt x="15008" y="13496"/>
                </a:lnTo>
                <a:lnTo>
                  <a:pt x="15159" y="13666"/>
                </a:lnTo>
                <a:lnTo>
                  <a:pt x="15310" y="13836"/>
                </a:lnTo>
                <a:lnTo>
                  <a:pt x="15462" y="13968"/>
                </a:lnTo>
                <a:lnTo>
                  <a:pt x="15613" y="14101"/>
                </a:lnTo>
                <a:lnTo>
                  <a:pt x="15783" y="14233"/>
                </a:lnTo>
                <a:lnTo>
                  <a:pt x="15953" y="14346"/>
                </a:lnTo>
                <a:lnTo>
                  <a:pt x="16293" y="14535"/>
                </a:lnTo>
                <a:lnTo>
                  <a:pt x="16652" y="14687"/>
                </a:lnTo>
                <a:lnTo>
                  <a:pt x="17030" y="14819"/>
                </a:lnTo>
                <a:lnTo>
                  <a:pt x="17427" y="14913"/>
                </a:lnTo>
                <a:lnTo>
                  <a:pt x="17824" y="14989"/>
                </a:lnTo>
                <a:lnTo>
                  <a:pt x="18240" y="15046"/>
                </a:lnTo>
                <a:lnTo>
                  <a:pt x="18675" y="15083"/>
                </a:lnTo>
                <a:lnTo>
                  <a:pt x="19544" y="15140"/>
                </a:lnTo>
                <a:lnTo>
                  <a:pt x="20451" y="15178"/>
                </a:lnTo>
                <a:lnTo>
                  <a:pt x="20451" y="15178"/>
                </a:lnTo>
                <a:lnTo>
                  <a:pt x="20678" y="15197"/>
                </a:lnTo>
                <a:lnTo>
                  <a:pt x="20905" y="15254"/>
                </a:lnTo>
                <a:lnTo>
                  <a:pt x="21132" y="15310"/>
                </a:lnTo>
                <a:lnTo>
                  <a:pt x="21340" y="15367"/>
                </a:lnTo>
                <a:lnTo>
                  <a:pt x="21547" y="15462"/>
                </a:lnTo>
                <a:lnTo>
                  <a:pt x="21755" y="15537"/>
                </a:lnTo>
                <a:lnTo>
                  <a:pt x="22152" y="15745"/>
                </a:lnTo>
                <a:lnTo>
                  <a:pt x="22530" y="15991"/>
                </a:lnTo>
                <a:lnTo>
                  <a:pt x="22889" y="16255"/>
                </a:lnTo>
                <a:lnTo>
                  <a:pt x="23230" y="16558"/>
                </a:lnTo>
                <a:lnTo>
                  <a:pt x="23551" y="16879"/>
                </a:lnTo>
                <a:lnTo>
                  <a:pt x="23872" y="17219"/>
                </a:lnTo>
                <a:lnTo>
                  <a:pt x="24194" y="17559"/>
                </a:lnTo>
                <a:lnTo>
                  <a:pt x="24779" y="18278"/>
                </a:lnTo>
                <a:lnTo>
                  <a:pt x="25365" y="18996"/>
                </a:lnTo>
                <a:lnTo>
                  <a:pt x="25932" y="19676"/>
                </a:lnTo>
                <a:lnTo>
                  <a:pt x="25932" y="19676"/>
                </a:lnTo>
                <a:lnTo>
                  <a:pt x="26121" y="19979"/>
                </a:lnTo>
                <a:lnTo>
                  <a:pt x="26329" y="20281"/>
                </a:lnTo>
                <a:lnTo>
                  <a:pt x="26537" y="20546"/>
                </a:lnTo>
                <a:lnTo>
                  <a:pt x="26764" y="20810"/>
                </a:lnTo>
                <a:lnTo>
                  <a:pt x="26991" y="21075"/>
                </a:lnTo>
                <a:lnTo>
                  <a:pt x="27255" y="21302"/>
                </a:lnTo>
                <a:lnTo>
                  <a:pt x="27520" y="21529"/>
                </a:lnTo>
                <a:lnTo>
                  <a:pt x="27785" y="21718"/>
                </a:lnTo>
                <a:lnTo>
                  <a:pt x="28087" y="21907"/>
                </a:lnTo>
                <a:lnTo>
                  <a:pt x="28371" y="22058"/>
                </a:lnTo>
                <a:lnTo>
                  <a:pt x="28692" y="22209"/>
                </a:lnTo>
                <a:lnTo>
                  <a:pt x="29013" y="22322"/>
                </a:lnTo>
                <a:lnTo>
                  <a:pt x="29353" y="22398"/>
                </a:lnTo>
                <a:lnTo>
                  <a:pt x="29694" y="22474"/>
                </a:lnTo>
                <a:lnTo>
                  <a:pt x="30034" y="22511"/>
                </a:lnTo>
                <a:lnTo>
                  <a:pt x="30412" y="22511"/>
                </a:lnTo>
                <a:lnTo>
                  <a:pt x="30412" y="22511"/>
                </a:lnTo>
                <a:close/>
                <a:moveTo>
                  <a:pt x="36460" y="17541"/>
                </a:moveTo>
                <a:lnTo>
                  <a:pt x="36460" y="17541"/>
                </a:lnTo>
                <a:lnTo>
                  <a:pt x="36838" y="17503"/>
                </a:lnTo>
                <a:lnTo>
                  <a:pt x="37216" y="17446"/>
                </a:lnTo>
                <a:lnTo>
                  <a:pt x="37575" y="17352"/>
                </a:lnTo>
                <a:lnTo>
                  <a:pt x="37915" y="17238"/>
                </a:lnTo>
                <a:lnTo>
                  <a:pt x="38256" y="17087"/>
                </a:lnTo>
                <a:lnTo>
                  <a:pt x="38596" y="16936"/>
                </a:lnTo>
                <a:lnTo>
                  <a:pt x="38917" y="16766"/>
                </a:lnTo>
                <a:lnTo>
                  <a:pt x="39238" y="16577"/>
                </a:lnTo>
                <a:lnTo>
                  <a:pt x="39560" y="16369"/>
                </a:lnTo>
                <a:lnTo>
                  <a:pt x="39862" y="16142"/>
                </a:lnTo>
                <a:lnTo>
                  <a:pt x="40486" y="15707"/>
                </a:lnTo>
                <a:lnTo>
                  <a:pt x="41658" y="14800"/>
                </a:lnTo>
                <a:lnTo>
                  <a:pt x="41658" y="14800"/>
                </a:lnTo>
                <a:lnTo>
                  <a:pt x="41998" y="14573"/>
                </a:lnTo>
                <a:lnTo>
                  <a:pt x="42338" y="14365"/>
                </a:lnTo>
                <a:lnTo>
                  <a:pt x="42697" y="14176"/>
                </a:lnTo>
                <a:lnTo>
                  <a:pt x="43056" y="13987"/>
                </a:lnTo>
                <a:lnTo>
                  <a:pt x="43434" y="13798"/>
                </a:lnTo>
                <a:lnTo>
                  <a:pt x="43793" y="13609"/>
                </a:lnTo>
                <a:lnTo>
                  <a:pt x="44134" y="13401"/>
                </a:lnTo>
                <a:lnTo>
                  <a:pt x="44474" y="13175"/>
                </a:lnTo>
                <a:lnTo>
                  <a:pt x="44474" y="13175"/>
                </a:lnTo>
                <a:lnTo>
                  <a:pt x="44738" y="12967"/>
                </a:lnTo>
                <a:lnTo>
                  <a:pt x="44984" y="12721"/>
                </a:lnTo>
                <a:lnTo>
                  <a:pt x="45438" y="12192"/>
                </a:lnTo>
                <a:lnTo>
                  <a:pt x="45665" y="11927"/>
                </a:lnTo>
                <a:lnTo>
                  <a:pt x="45910" y="11700"/>
                </a:lnTo>
                <a:lnTo>
                  <a:pt x="46043" y="11587"/>
                </a:lnTo>
                <a:lnTo>
                  <a:pt x="46194" y="11473"/>
                </a:lnTo>
                <a:lnTo>
                  <a:pt x="46345" y="11398"/>
                </a:lnTo>
                <a:lnTo>
                  <a:pt x="46496" y="11303"/>
                </a:lnTo>
                <a:lnTo>
                  <a:pt x="46496" y="11303"/>
                </a:lnTo>
                <a:lnTo>
                  <a:pt x="46742" y="11190"/>
                </a:lnTo>
                <a:lnTo>
                  <a:pt x="46969" y="11095"/>
                </a:lnTo>
                <a:lnTo>
                  <a:pt x="47479" y="10925"/>
                </a:lnTo>
                <a:lnTo>
                  <a:pt x="47970" y="10793"/>
                </a:lnTo>
                <a:lnTo>
                  <a:pt x="48500" y="10699"/>
                </a:lnTo>
                <a:lnTo>
                  <a:pt x="49520" y="10491"/>
                </a:lnTo>
                <a:lnTo>
                  <a:pt x="50031" y="10396"/>
                </a:lnTo>
                <a:lnTo>
                  <a:pt x="50541" y="10264"/>
                </a:lnTo>
                <a:lnTo>
                  <a:pt x="50541" y="10264"/>
                </a:lnTo>
                <a:lnTo>
                  <a:pt x="50994" y="10132"/>
                </a:lnTo>
                <a:lnTo>
                  <a:pt x="51429" y="9980"/>
                </a:lnTo>
                <a:lnTo>
                  <a:pt x="51845" y="9810"/>
                </a:lnTo>
                <a:lnTo>
                  <a:pt x="52261" y="9583"/>
                </a:lnTo>
                <a:lnTo>
                  <a:pt x="52658" y="9357"/>
                </a:lnTo>
                <a:lnTo>
                  <a:pt x="53017" y="9092"/>
                </a:lnTo>
                <a:lnTo>
                  <a:pt x="53376" y="8809"/>
                </a:lnTo>
                <a:lnTo>
                  <a:pt x="53697" y="8487"/>
                </a:lnTo>
                <a:lnTo>
                  <a:pt x="54019" y="8147"/>
                </a:lnTo>
                <a:lnTo>
                  <a:pt x="54283" y="7788"/>
                </a:lnTo>
                <a:lnTo>
                  <a:pt x="54548" y="7410"/>
                </a:lnTo>
                <a:lnTo>
                  <a:pt x="54775" y="7013"/>
                </a:lnTo>
                <a:lnTo>
                  <a:pt x="54964" y="6616"/>
                </a:lnTo>
                <a:lnTo>
                  <a:pt x="55115" y="6181"/>
                </a:lnTo>
                <a:lnTo>
                  <a:pt x="55247" y="5728"/>
                </a:lnTo>
                <a:lnTo>
                  <a:pt x="55323" y="5274"/>
                </a:lnTo>
                <a:lnTo>
                  <a:pt x="55323" y="5274"/>
                </a:lnTo>
                <a:lnTo>
                  <a:pt x="55398" y="5028"/>
                </a:lnTo>
                <a:lnTo>
                  <a:pt x="55493" y="4802"/>
                </a:lnTo>
                <a:lnTo>
                  <a:pt x="55701" y="4367"/>
                </a:lnTo>
                <a:lnTo>
                  <a:pt x="55927" y="3932"/>
                </a:lnTo>
                <a:lnTo>
                  <a:pt x="56154" y="3479"/>
                </a:lnTo>
                <a:lnTo>
                  <a:pt x="56154" y="3479"/>
                </a:lnTo>
                <a:lnTo>
                  <a:pt x="56173" y="3441"/>
                </a:lnTo>
                <a:lnTo>
                  <a:pt x="56173" y="3384"/>
                </a:lnTo>
                <a:lnTo>
                  <a:pt x="56154" y="3308"/>
                </a:lnTo>
                <a:lnTo>
                  <a:pt x="56098" y="3233"/>
                </a:lnTo>
                <a:lnTo>
                  <a:pt x="56022" y="3195"/>
                </a:lnTo>
                <a:lnTo>
                  <a:pt x="55946" y="3176"/>
                </a:lnTo>
                <a:lnTo>
                  <a:pt x="55871" y="3195"/>
                </a:lnTo>
                <a:lnTo>
                  <a:pt x="55795" y="3233"/>
                </a:lnTo>
                <a:lnTo>
                  <a:pt x="55738" y="3308"/>
                </a:lnTo>
                <a:lnTo>
                  <a:pt x="55738" y="3308"/>
                </a:lnTo>
                <a:lnTo>
                  <a:pt x="55512" y="3705"/>
                </a:lnTo>
                <a:lnTo>
                  <a:pt x="55323" y="4102"/>
                </a:lnTo>
                <a:lnTo>
                  <a:pt x="55171" y="4499"/>
                </a:lnTo>
                <a:lnTo>
                  <a:pt x="55020" y="4877"/>
                </a:lnTo>
                <a:lnTo>
                  <a:pt x="54775" y="5614"/>
                </a:lnTo>
                <a:lnTo>
                  <a:pt x="54529" y="6333"/>
                </a:lnTo>
                <a:lnTo>
                  <a:pt x="54397" y="6673"/>
                </a:lnTo>
                <a:lnTo>
                  <a:pt x="54245" y="7013"/>
                </a:lnTo>
                <a:lnTo>
                  <a:pt x="54056" y="7353"/>
                </a:lnTo>
                <a:lnTo>
                  <a:pt x="53848" y="7674"/>
                </a:lnTo>
                <a:lnTo>
                  <a:pt x="53584" y="7996"/>
                </a:lnTo>
                <a:lnTo>
                  <a:pt x="53281" y="8317"/>
                </a:lnTo>
                <a:lnTo>
                  <a:pt x="52922" y="8620"/>
                </a:lnTo>
                <a:lnTo>
                  <a:pt x="52506" y="8922"/>
                </a:lnTo>
                <a:lnTo>
                  <a:pt x="52506" y="8922"/>
                </a:lnTo>
                <a:lnTo>
                  <a:pt x="52166" y="9130"/>
                </a:lnTo>
                <a:lnTo>
                  <a:pt x="51826" y="9319"/>
                </a:lnTo>
                <a:lnTo>
                  <a:pt x="51467" y="9470"/>
                </a:lnTo>
                <a:lnTo>
                  <a:pt x="51089" y="9621"/>
                </a:lnTo>
                <a:lnTo>
                  <a:pt x="50730" y="9735"/>
                </a:lnTo>
                <a:lnTo>
                  <a:pt x="50352" y="9829"/>
                </a:lnTo>
                <a:lnTo>
                  <a:pt x="49577" y="10018"/>
                </a:lnTo>
                <a:lnTo>
                  <a:pt x="48802" y="10169"/>
                </a:lnTo>
                <a:lnTo>
                  <a:pt x="48027" y="10339"/>
                </a:lnTo>
                <a:lnTo>
                  <a:pt x="47649" y="10434"/>
                </a:lnTo>
                <a:lnTo>
                  <a:pt x="47252" y="10528"/>
                </a:lnTo>
                <a:lnTo>
                  <a:pt x="46893" y="10661"/>
                </a:lnTo>
                <a:lnTo>
                  <a:pt x="46515" y="10793"/>
                </a:lnTo>
                <a:lnTo>
                  <a:pt x="46515" y="10793"/>
                </a:lnTo>
                <a:lnTo>
                  <a:pt x="46307" y="10888"/>
                </a:lnTo>
                <a:lnTo>
                  <a:pt x="46099" y="11001"/>
                </a:lnTo>
                <a:lnTo>
                  <a:pt x="45891" y="11133"/>
                </a:lnTo>
                <a:lnTo>
                  <a:pt x="45721" y="11284"/>
                </a:lnTo>
                <a:lnTo>
                  <a:pt x="45532" y="11436"/>
                </a:lnTo>
                <a:lnTo>
                  <a:pt x="45381" y="11606"/>
                </a:lnTo>
                <a:lnTo>
                  <a:pt x="45060" y="11946"/>
                </a:lnTo>
                <a:lnTo>
                  <a:pt x="44738" y="12305"/>
                </a:lnTo>
                <a:lnTo>
                  <a:pt x="44398" y="12645"/>
                </a:lnTo>
                <a:lnTo>
                  <a:pt x="44228" y="12797"/>
                </a:lnTo>
                <a:lnTo>
                  <a:pt x="44039" y="12948"/>
                </a:lnTo>
                <a:lnTo>
                  <a:pt x="43850" y="13080"/>
                </a:lnTo>
                <a:lnTo>
                  <a:pt x="43642" y="13193"/>
                </a:lnTo>
                <a:lnTo>
                  <a:pt x="43642" y="13193"/>
                </a:lnTo>
                <a:lnTo>
                  <a:pt x="43264" y="13345"/>
                </a:lnTo>
                <a:lnTo>
                  <a:pt x="42924" y="13515"/>
                </a:lnTo>
                <a:lnTo>
                  <a:pt x="42565" y="13704"/>
                </a:lnTo>
                <a:lnTo>
                  <a:pt x="42225" y="13912"/>
                </a:lnTo>
                <a:lnTo>
                  <a:pt x="41903" y="14120"/>
                </a:lnTo>
                <a:lnTo>
                  <a:pt x="41582" y="14346"/>
                </a:lnTo>
                <a:lnTo>
                  <a:pt x="40939" y="14800"/>
                </a:lnTo>
                <a:lnTo>
                  <a:pt x="40316" y="15272"/>
                </a:lnTo>
                <a:lnTo>
                  <a:pt x="39673" y="15726"/>
                </a:lnTo>
                <a:lnTo>
                  <a:pt x="39352" y="15953"/>
                </a:lnTo>
                <a:lnTo>
                  <a:pt x="39012" y="16161"/>
                </a:lnTo>
                <a:lnTo>
                  <a:pt x="38690" y="16350"/>
                </a:lnTo>
                <a:lnTo>
                  <a:pt x="38331" y="16539"/>
                </a:lnTo>
                <a:lnTo>
                  <a:pt x="38331" y="16539"/>
                </a:lnTo>
                <a:lnTo>
                  <a:pt x="38067" y="16671"/>
                </a:lnTo>
                <a:lnTo>
                  <a:pt x="37783" y="16803"/>
                </a:lnTo>
                <a:lnTo>
                  <a:pt x="37518" y="16898"/>
                </a:lnTo>
                <a:lnTo>
                  <a:pt x="37254" y="16974"/>
                </a:lnTo>
                <a:lnTo>
                  <a:pt x="36970" y="17030"/>
                </a:lnTo>
                <a:lnTo>
                  <a:pt x="36706" y="17068"/>
                </a:lnTo>
                <a:lnTo>
                  <a:pt x="36441" y="17087"/>
                </a:lnTo>
                <a:lnTo>
                  <a:pt x="36158" y="17087"/>
                </a:lnTo>
                <a:lnTo>
                  <a:pt x="35893" y="17068"/>
                </a:lnTo>
                <a:lnTo>
                  <a:pt x="35628" y="17030"/>
                </a:lnTo>
                <a:lnTo>
                  <a:pt x="35345" y="16992"/>
                </a:lnTo>
                <a:lnTo>
                  <a:pt x="35080" y="16936"/>
                </a:lnTo>
                <a:lnTo>
                  <a:pt x="34551" y="16785"/>
                </a:lnTo>
                <a:lnTo>
                  <a:pt x="34003" y="16577"/>
                </a:lnTo>
                <a:lnTo>
                  <a:pt x="33474" y="16350"/>
                </a:lnTo>
                <a:lnTo>
                  <a:pt x="32944" y="16104"/>
                </a:lnTo>
                <a:lnTo>
                  <a:pt x="32434" y="15840"/>
                </a:lnTo>
                <a:lnTo>
                  <a:pt x="31905" y="15556"/>
                </a:lnTo>
                <a:lnTo>
                  <a:pt x="30903" y="15008"/>
                </a:lnTo>
                <a:lnTo>
                  <a:pt x="30393" y="14762"/>
                </a:lnTo>
                <a:lnTo>
                  <a:pt x="29902" y="14535"/>
                </a:lnTo>
                <a:lnTo>
                  <a:pt x="29902" y="14535"/>
                </a:lnTo>
                <a:lnTo>
                  <a:pt x="28956" y="14195"/>
                </a:lnTo>
                <a:lnTo>
                  <a:pt x="28484" y="14006"/>
                </a:lnTo>
                <a:lnTo>
                  <a:pt x="28011" y="13817"/>
                </a:lnTo>
                <a:lnTo>
                  <a:pt x="27558" y="13609"/>
                </a:lnTo>
                <a:lnTo>
                  <a:pt x="27104" y="13401"/>
                </a:lnTo>
                <a:lnTo>
                  <a:pt x="26651" y="13137"/>
                </a:lnTo>
                <a:lnTo>
                  <a:pt x="26235" y="12872"/>
                </a:lnTo>
                <a:lnTo>
                  <a:pt x="26235" y="12872"/>
                </a:lnTo>
                <a:lnTo>
                  <a:pt x="26008" y="12778"/>
                </a:lnTo>
                <a:lnTo>
                  <a:pt x="25781" y="12721"/>
                </a:lnTo>
                <a:lnTo>
                  <a:pt x="25309" y="12626"/>
                </a:lnTo>
                <a:lnTo>
                  <a:pt x="24836" y="12532"/>
                </a:lnTo>
                <a:lnTo>
                  <a:pt x="24609" y="12475"/>
                </a:lnTo>
                <a:lnTo>
                  <a:pt x="24383" y="12400"/>
                </a:lnTo>
                <a:lnTo>
                  <a:pt x="24383" y="12400"/>
                </a:lnTo>
                <a:lnTo>
                  <a:pt x="24137" y="12305"/>
                </a:lnTo>
                <a:lnTo>
                  <a:pt x="23910" y="12192"/>
                </a:lnTo>
                <a:lnTo>
                  <a:pt x="23475" y="11965"/>
                </a:lnTo>
                <a:lnTo>
                  <a:pt x="23041" y="11700"/>
                </a:lnTo>
                <a:lnTo>
                  <a:pt x="22814" y="11587"/>
                </a:lnTo>
                <a:lnTo>
                  <a:pt x="22587" y="11473"/>
                </a:lnTo>
                <a:lnTo>
                  <a:pt x="22587" y="11473"/>
                </a:lnTo>
                <a:lnTo>
                  <a:pt x="21850" y="11190"/>
                </a:lnTo>
                <a:lnTo>
                  <a:pt x="21094" y="10906"/>
                </a:lnTo>
                <a:lnTo>
                  <a:pt x="20338" y="10661"/>
                </a:lnTo>
                <a:lnTo>
                  <a:pt x="19960" y="10547"/>
                </a:lnTo>
                <a:lnTo>
                  <a:pt x="19563" y="10434"/>
                </a:lnTo>
                <a:lnTo>
                  <a:pt x="19563" y="10434"/>
                </a:lnTo>
                <a:lnTo>
                  <a:pt x="19128" y="10358"/>
                </a:lnTo>
                <a:lnTo>
                  <a:pt x="18675" y="10283"/>
                </a:lnTo>
                <a:lnTo>
                  <a:pt x="17767" y="10150"/>
                </a:lnTo>
                <a:lnTo>
                  <a:pt x="17333" y="10056"/>
                </a:lnTo>
                <a:lnTo>
                  <a:pt x="16879" y="9961"/>
                </a:lnTo>
                <a:lnTo>
                  <a:pt x="16444" y="9848"/>
                </a:lnTo>
                <a:lnTo>
                  <a:pt x="16010" y="9697"/>
                </a:lnTo>
                <a:lnTo>
                  <a:pt x="16010" y="9697"/>
                </a:lnTo>
                <a:lnTo>
                  <a:pt x="15707" y="9565"/>
                </a:lnTo>
                <a:lnTo>
                  <a:pt x="15405" y="9413"/>
                </a:lnTo>
                <a:lnTo>
                  <a:pt x="14819" y="9092"/>
                </a:lnTo>
                <a:lnTo>
                  <a:pt x="14252" y="8733"/>
                </a:lnTo>
                <a:lnTo>
                  <a:pt x="13685" y="8393"/>
                </a:lnTo>
                <a:lnTo>
                  <a:pt x="13685" y="8393"/>
                </a:lnTo>
                <a:lnTo>
                  <a:pt x="12759" y="7863"/>
                </a:lnTo>
                <a:lnTo>
                  <a:pt x="12305" y="7580"/>
                </a:lnTo>
                <a:lnTo>
                  <a:pt x="11852" y="7296"/>
                </a:lnTo>
                <a:lnTo>
                  <a:pt x="11417" y="6975"/>
                </a:lnTo>
                <a:lnTo>
                  <a:pt x="11020" y="6635"/>
                </a:lnTo>
                <a:lnTo>
                  <a:pt x="10831" y="6446"/>
                </a:lnTo>
                <a:lnTo>
                  <a:pt x="10642" y="6257"/>
                </a:lnTo>
                <a:lnTo>
                  <a:pt x="10472" y="6049"/>
                </a:lnTo>
                <a:lnTo>
                  <a:pt x="10302" y="5841"/>
                </a:lnTo>
                <a:lnTo>
                  <a:pt x="10302" y="5841"/>
                </a:lnTo>
                <a:lnTo>
                  <a:pt x="10132" y="5539"/>
                </a:lnTo>
                <a:lnTo>
                  <a:pt x="9999" y="5217"/>
                </a:lnTo>
                <a:lnTo>
                  <a:pt x="9867" y="4896"/>
                </a:lnTo>
                <a:lnTo>
                  <a:pt x="9772" y="4556"/>
                </a:lnTo>
                <a:lnTo>
                  <a:pt x="9697" y="4216"/>
                </a:lnTo>
                <a:lnTo>
                  <a:pt x="9659" y="3857"/>
                </a:lnTo>
                <a:lnTo>
                  <a:pt x="9621" y="3497"/>
                </a:lnTo>
                <a:lnTo>
                  <a:pt x="9621" y="3138"/>
                </a:lnTo>
                <a:lnTo>
                  <a:pt x="9640" y="2779"/>
                </a:lnTo>
                <a:lnTo>
                  <a:pt x="9697" y="2420"/>
                </a:lnTo>
                <a:lnTo>
                  <a:pt x="9754" y="2061"/>
                </a:lnTo>
                <a:lnTo>
                  <a:pt x="9848" y="1721"/>
                </a:lnTo>
                <a:lnTo>
                  <a:pt x="9961" y="1400"/>
                </a:lnTo>
                <a:lnTo>
                  <a:pt x="10094" y="1059"/>
                </a:lnTo>
                <a:lnTo>
                  <a:pt x="10245" y="757"/>
                </a:lnTo>
                <a:lnTo>
                  <a:pt x="10434" y="473"/>
                </a:lnTo>
                <a:lnTo>
                  <a:pt x="10434" y="473"/>
                </a:lnTo>
                <a:lnTo>
                  <a:pt x="10566" y="492"/>
                </a:lnTo>
                <a:lnTo>
                  <a:pt x="10661" y="492"/>
                </a:lnTo>
                <a:lnTo>
                  <a:pt x="10736" y="454"/>
                </a:lnTo>
                <a:lnTo>
                  <a:pt x="10774" y="417"/>
                </a:lnTo>
                <a:lnTo>
                  <a:pt x="10793" y="360"/>
                </a:lnTo>
                <a:lnTo>
                  <a:pt x="10793" y="284"/>
                </a:lnTo>
                <a:lnTo>
                  <a:pt x="10774" y="209"/>
                </a:lnTo>
                <a:lnTo>
                  <a:pt x="10736" y="152"/>
                </a:lnTo>
                <a:lnTo>
                  <a:pt x="10680" y="76"/>
                </a:lnTo>
                <a:lnTo>
                  <a:pt x="10604" y="39"/>
                </a:lnTo>
                <a:lnTo>
                  <a:pt x="10510" y="1"/>
                </a:lnTo>
                <a:lnTo>
                  <a:pt x="10415" y="1"/>
                </a:lnTo>
                <a:lnTo>
                  <a:pt x="10321" y="20"/>
                </a:lnTo>
                <a:lnTo>
                  <a:pt x="10207" y="58"/>
                </a:lnTo>
                <a:lnTo>
                  <a:pt x="10094" y="152"/>
                </a:lnTo>
                <a:lnTo>
                  <a:pt x="9980" y="284"/>
                </a:lnTo>
                <a:lnTo>
                  <a:pt x="9980" y="284"/>
                </a:lnTo>
                <a:lnTo>
                  <a:pt x="9791" y="625"/>
                </a:lnTo>
                <a:lnTo>
                  <a:pt x="9640" y="965"/>
                </a:lnTo>
                <a:lnTo>
                  <a:pt x="9508" y="1343"/>
                </a:lnTo>
                <a:lnTo>
                  <a:pt x="9394" y="1702"/>
                </a:lnTo>
                <a:lnTo>
                  <a:pt x="9300" y="2080"/>
                </a:lnTo>
                <a:lnTo>
                  <a:pt x="9243" y="2458"/>
                </a:lnTo>
                <a:lnTo>
                  <a:pt x="9187" y="2855"/>
                </a:lnTo>
                <a:lnTo>
                  <a:pt x="9168" y="3252"/>
                </a:lnTo>
                <a:lnTo>
                  <a:pt x="9187" y="3630"/>
                </a:lnTo>
                <a:lnTo>
                  <a:pt x="9205" y="4027"/>
                </a:lnTo>
                <a:lnTo>
                  <a:pt x="9262" y="4405"/>
                </a:lnTo>
                <a:lnTo>
                  <a:pt x="9357" y="4783"/>
                </a:lnTo>
                <a:lnTo>
                  <a:pt x="9470" y="5142"/>
                </a:lnTo>
                <a:lnTo>
                  <a:pt x="9621" y="5501"/>
                </a:lnTo>
                <a:lnTo>
                  <a:pt x="9791" y="5841"/>
                </a:lnTo>
                <a:lnTo>
                  <a:pt x="9980" y="6162"/>
                </a:lnTo>
                <a:lnTo>
                  <a:pt x="9980" y="6162"/>
                </a:lnTo>
                <a:lnTo>
                  <a:pt x="10264" y="6503"/>
                </a:lnTo>
                <a:lnTo>
                  <a:pt x="10547" y="6824"/>
                </a:lnTo>
                <a:lnTo>
                  <a:pt x="10869" y="7107"/>
                </a:lnTo>
                <a:lnTo>
                  <a:pt x="11209" y="7391"/>
                </a:lnTo>
                <a:lnTo>
                  <a:pt x="11568" y="7637"/>
                </a:lnTo>
                <a:lnTo>
                  <a:pt x="11927" y="7882"/>
                </a:lnTo>
                <a:lnTo>
                  <a:pt x="12664" y="8336"/>
                </a:lnTo>
                <a:lnTo>
                  <a:pt x="12664" y="8336"/>
                </a:lnTo>
                <a:lnTo>
                  <a:pt x="13099" y="8582"/>
                </a:lnTo>
                <a:lnTo>
                  <a:pt x="13534" y="8846"/>
                </a:lnTo>
                <a:lnTo>
                  <a:pt x="14403" y="9376"/>
                </a:lnTo>
                <a:lnTo>
                  <a:pt x="14838" y="9621"/>
                </a:lnTo>
                <a:lnTo>
                  <a:pt x="15291" y="9867"/>
                </a:lnTo>
                <a:lnTo>
                  <a:pt x="15745" y="10075"/>
                </a:lnTo>
                <a:lnTo>
                  <a:pt x="16218" y="10245"/>
                </a:lnTo>
                <a:lnTo>
                  <a:pt x="16218" y="10245"/>
                </a:lnTo>
                <a:lnTo>
                  <a:pt x="16898" y="10415"/>
                </a:lnTo>
                <a:lnTo>
                  <a:pt x="17578" y="10547"/>
                </a:lnTo>
                <a:lnTo>
                  <a:pt x="18958" y="10812"/>
                </a:lnTo>
                <a:lnTo>
                  <a:pt x="19639" y="10944"/>
                </a:lnTo>
                <a:lnTo>
                  <a:pt x="20300" y="11114"/>
                </a:lnTo>
                <a:lnTo>
                  <a:pt x="20640" y="11209"/>
                </a:lnTo>
                <a:lnTo>
                  <a:pt x="20962" y="11322"/>
                </a:lnTo>
                <a:lnTo>
                  <a:pt x="21302" y="11436"/>
                </a:lnTo>
                <a:lnTo>
                  <a:pt x="21623" y="11568"/>
                </a:lnTo>
                <a:lnTo>
                  <a:pt x="21623" y="11568"/>
                </a:lnTo>
                <a:lnTo>
                  <a:pt x="21944" y="11681"/>
                </a:lnTo>
                <a:lnTo>
                  <a:pt x="22247" y="11814"/>
                </a:lnTo>
                <a:lnTo>
                  <a:pt x="22549" y="11965"/>
                </a:lnTo>
                <a:lnTo>
                  <a:pt x="22833" y="12116"/>
                </a:lnTo>
                <a:lnTo>
                  <a:pt x="23419" y="12437"/>
                </a:lnTo>
                <a:lnTo>
                  <a:pt x="23721" y="12608"/>
                </a:lnTo>
                <a:lnTo>
                  <a:pt x="24023" y="12740"/>
                </a:lnTo>
                <a:lnTo>
                  <a:pt x="24023" y="12740"/>
                </a:lnTo>
                <a:lnTo>
                  <a:pt x="24250" y="12834"/>
                </a:lnTo>
                <a:lnTo>
                  <a:pt x="24477" y="12891"/>
                </a:lnTo>
                <a:lnTo>
                  <a:pt x="24931" y="13004"/>
                </a:lnTo>
                <a:lnTo>
                  <a:pt x="25403" y="13099"/>
                </a:lnTo>
                <a:lnTo>
                  <a:pt x="25857" y="13212"/>
                </a:lnTo>
                <a:lnTo>
                  <a:pt x="25857" y="13212"/>
                </a:lnTo>
                <a:lnTo>
                  <a:pt x="26084" y="13307"/>
                </a:lnTo>
                <a:lnTo>
                  <a:pt x="26310" y="13420"/>
                </a:lnTo>
                <a:lnTo>
                  <a:pt x="26726" y="13685"/>
                </a:lnTo>
                <a:lnTo>
                  <a:pt x="27161" y="13949"/>
                </a:lnTo>
                <a:lnTo>
                  <a:pt x="27369" y="14063"/>
                </a:lnTo>
                <a:lnTo>
                  <a:pt x="27596" y="14157"/>
                </a:lnTo>
                <a:lnTo>
                  <a:pt x="27596" y="14157"/>
                </a:lnTo>
                <a:lnTo>
                  <a:pt x="27898" y="14290"/>
                </a:lnTo>
                <a:lnTo>
                  <a:pt x="28200" y="14403"/>
                </a:lnTo>
                <a:lnTo>
                  <a:pt x="28824" y="14611"/>
                </a:lnTo>
                <a:lnTo>
                  <a:pt x="29429" y="14819"/>
                </a:lnTo>
                <a:lnTo>
                  <a:pt x="29731" y="14951"/>
                </a:lnTo>
                <a:lnTo>
                  <a:pt x="30015" y="15083"/>
                </a:lnTo>
                <a:lnTo>
                  <a:pt x="30015" y="15083"/>
                </a:lnTo>
                <a:lnTo>
                  <a:pt x="30790" y="15480"/>
                </a:lnTo>
                <a:lnTo>
                  <a:pt x="31565" y="15896"/>
                </a:lnTo>
                <a:lnTo>
                  <a:pt x="32340" y="16293"/>
                </a:lnTo>
                <a:lnTo>
                  <a:pt x="33115" y="16690"/>
                </a:lnTo>
                <a:lnTo>
                  <a:pt x="33530" y="16860"/>
                </a:lnTo>
                <a:lnTo>
                  <a:pt x="33927" y="17030"/>
                </a:lnTo>
                <a:lnTo>
                  <a:pt x="34343" y="17181"/>
                </a:lnTo>
                <a:lnTo>
                  <a:pt x="34759" y="17295"/>
                </a:lnTo>
                <a:lnTo>
                  <a:pt x="35175" y="17408"/>
                </a:lnTo>
                <a:lnTo>
                  <a:pt x="35591" y="17484"/>
                </a:lnTo>
                <a:lnTo>
                  <a:pt x="36025" y="17522"/>
                </a:lnTo>
                <a:lnTo>
                  <a:pt x="36460" y="17541"/>
                </a:lnTo>
                <a:lnTo>
                  <a:pt x="36460" y="17541"/>
                </a:lnTo>
                <a:close/>
                <a:moveTo>
                  <a:pt x="36063" y="15008"/>
                </a:moveTo>
                <a:lnTo>
                  <a:pt x="36063" y="15008"/>
                </a:lnTo>
                <a:lnTo>
                  <a:pt x="36441" y="15008"/>
                </a:lnTo>
                <a:lnTo>
                  <a:pt x="36819" y="14989"/>
                </a:lnTo>
                <a:lnTo>
                  <a:pt x="37178" y="14951"/>
                </a:lnTo>
                <a:lnTo>
                  <a:pt x="37518" y="14894"/>
                </a:lnTo>
                <a:lnTo>
                  <a:pt x="37859" y="14819"/>
                </a:lnTo>
                <a:lnTo>
                  <a:pt x="38180" y="14724"/>
                </a:lnTo>
                <a:lnTo>
                  <a:pt x="38482" y="14611"/>
                </a:lnTo>
                <a:lnTo>
                  <a:pt x="38785" y="14479"/>
                </a:lnTo>
                <a:lnTo>
                  <a:pt x="39087" y="14309"/>
                </a:lnTo>
                <a:lnTo>
                  <a:pt x="39371" y="14138"/>
                </a:lnTo>
                <a:lnTo>
                  <a:pt x="39635" y="13949"/>
                </a:lnTo>
                <a:lnTo>
                  <a:pt x="39900" y="13723"/>
                </a:lnTo>
                <a:lnTo>
                  <a:pt x="40164" y="13496"/>
                </a:lnTo>
                <a:lnTo>
                  <a:pt x="40410" y="13231"/>
                </a:lnTo>
                <a:lnTo>
                  <a:pt x="40637" y="12948"/>
                </a:lnTo>
                <a:lnTo>
                  <a:pt x="40883" y="12645"/>
                </a:lnTo>
                <a:lnTo>
                  <a:pt x="40883" y="12645"/>
                </a:lnTo>
                <a:lnTo>
                  <a:pt x="41374" y="12230"/>
                </a:lnTo>
                <a:lnTo>
                  <a:pt x="41866" y="11814"/>
                </a:lnTo>
                <a:lnTo>
                  <a:pt x="42811" y="10925"/>
                </a:lnTo>
                <a:lnTo>
                  <a:pt x="43283" y="10472"/>
                </a:lnTo>
                <a:lnTo>
                  <a:pt x="43756" y="10037"/>
                </a:lnTo>
                <a:lnTo>
                  <a:pt x="44247" y="9621"/>
                </a:lnTo>
                <a:lnTo>
                  <a:pt x="44757" y="9205"/>
                </a:lnTo>
                <a:lnTo>
                  <a:pt x="44757" y="9205"/>
                </a:lnTo>
                <a:lnTo>
                  <a:pt x="45003" y="9016"/>
                </a:lnTo>
                <a:lnTo>
                  <a:pt x="45268" y="8827"/>
                </a:lnTo>
                <a:lnTo>
                  <a:pt x="45532" y="8657"/>
                </a:lnTo>
                <a:lnTo>
                  <a:pt x="45816" y="8506"/>
                </a:lnTo>
                <a:lnTo>
                  <a:pt x="46099" y="8374"/>
                </a:lnTo>
                <a:lnTo>
                  <a:pt x="46402" y="8260"/>
                </a:lnTo>
                <a:lnTo>
                  <a:pt x="46988" y="8053"/>
                </a:lnTo>
                <a:lnTo>
                  <a:pt x="47611" y="7863"/>
                </a:lnTo>
                <a:lnTo>
                  <a:pt x="48216" y="7712"/>
                </a:lnTo>
                <a:lnTo>
                  <a:pt x="49445" y="7410"/>
                </a:lnTo>
                <a:lnTo>
                  <a:pt x="50049" y="7259"/>
                </a:lnTo>
                <a:lnTo>
                  <a:pt x="50635" y="7070"/>
                </a:lnTo>
                <a:lnTo>
                  <a:pt x="50919" y="6975"/>
                </a:lnTo>
                <a:lnTo>
                  <a:pt x="51202" y="6862"/>
                </a:lnTo>
                <a:lnTo>
                  <a:pt x="51467" y="6729"/>
                </a:lnTo>
                <a:lnTo>
                  <a:pt x="51732" y="6597"/>
                </a:lnTo>
                <a:lnTo>
                  <a:pt x="51977" y="6427"/>
                </a:lnTo>
                <a:lnTo>
                  <a:pt x="52223" y="6257"/>
                </a:lnTo>
                <a:lnTo>
                  <a:pt x="52469" y="6068"/>
                </a:lnTo>
                <a:lnTo>
                  <a:pt x="52677" y="5860"/>
                </a:lnTo>
                <a:lnTo>
                  <a:pt x="52884" y="5633"/>
                </a:lnTo>
                <a:lnTo>
                  <a:pt x="53092" y="5388"/>
                </a:lnTo>
                <a:lnTo>
                  <a:pt x="53263" y="5104"/>
                </a:lnTo>
                <a:lnTo>
                  <a:pt x="53433" y="4821"/>
                </a:lnTo>
                <a:lnTo>
                  <a:pt x="53433" y="4821"/>
                </a:lnTo>
                <a:lnTo>
                  <a:pt x="53697" y="4272"/>
                </a:lnTo>
                <a:lnTo>
                  <a:pt x="53905" y="3857"/>
                </a:lnTo>
                <a:lnTo>
                  <a:pt x="54094" y="3422"/>
                </a:lnTo>
                <a:lnTo>
                  <a:pt x="54264" y="3006"/>
                </a:lnTo>
                <a:lnTo>
                  <a:pt x="54321" y="2817"/>
                </a:lnTo>
                <a:lnTo>
                  <a:pt x="54359" y="2628"/>
                </a:lnTo>
                <a:lnTo>
                  <a:pt x="54378" y="2477"/>
                </a:lnTo>
                <a:lnTo>
                  <a:pt x="54359" y="2345"/>
                </a:lnTo>
                <a:lnTo>
                  <a:pt x="54340" y="2288"/>
                </a:lnTo>
                <a:lnTo>
                  <a:pt x="54321" y="2250"/>
                </a:lnTo>
                <a:lnTo>
                  <a:pt x="54283" y="2212"/>
                </a:lnTo>
                <a:lnTo>
                  <a:pt x="54226" y="2193"/>
                </a:lnTo>
                <a:lnTo>
                  <a:pt x="54226" y="2193"/>
                </a:lnTo>
                <a:lnTo>
                  <a:pt x="54151" y="2193"/>
                </a:lnTo>
                <a:lnTo>
                  <a:pt x="54056" y="2212"/>
                </a:lnTo>
                <a:lnTo>
                  <a:pt x="54000" y="2269"/>
                </a:lnTo>
                <a:lnTo>
                  <a:pt x="53962" y="2345"/>
                </a:lnTo>
                <a:lnTo>
                  <a:pt x="53962" y="2345"/>
                </a:lnTo>
                <a:lnTo>
                  <a:pt x="53830" y="2760"/>
                </a:lnTo>
                <a:lnTo>
                  <a:pt x="53678" y="3176"/>
                </a:lnTo>
                <a:lnTo>
                  <a:pt x="53527" y="3573"/>
                </a:lnTo>
                <a:lnTo>
                  <a:pt x="53357" y="3970"/>
                </a:lnTo>
                <a:lnTo>
                  <a:pt x="53168" y="4367"/>
                </a:lnTo>
                <a:lnTo>
                  <a:pt x="52941" y="4745"/>
                </a:lnTo>
                <a:lnTo>
                  <a:pt x="52714" y="5104"/>
                </a:lnTo>
                <a:lnTo>
                  <a:pt x="52450" y="5444"/>
                </a:lnTo>
                <a:lnTo>
                  <a:pt x="52450" y="5444"/>
                </a:lnTo>
                <a:lnTo>
                  <a:pt x="52242" y="5652"/>
                </a:lnTo>
                <a:lnTo>
                  <a:pt x="52015" y="5841"/>
                </a:lnTo>
                <a:lnTo>
                  <a:pt x="51788" y="6011"/>
                </a:lnTo>
                <a:lnTo>
                  <a:pt x="51543" y="6181"/>
                </a:lnTo>
                <a:lnTo>
                  <a:pt x="51297" y="6314"/>
                </a:lnTo>
                <a:lnTo>
                  <a:pt x="51051" y="6427"/>
                </a:lnTo>
                <a:lnTo>
                  <a:pt x="50787" y="6540"/>
                </a:lnTo>
                <a:lnTo>
                  <a:pt x="50522" y="6635"/>
                </a:lnTo>
                <a:lnTo>
                  <a:pt x="49974" y="6824"/>
                </a:lnTo>
                <a:lnTo>
                  <a:pt x="49388" y="6975"/>
                </a:lnTo>
                <a:lnTo>
                  <a:pt x="48197" y="7240"/>
                </a:lnTo>
                <a:lnTo>
                  <a:pt x="47555" y="7410"/>
                </a:lnTo>
                <a:lnTo>
                  <a:pt x="46931" y="7599"/>
                </a:lnTo>
                <a:lnTo>
                  <a:pt x="46610" y="7712"/>
                </a:lnTo>
                <a:lnTo>
                  <a:pt x="46288" y="7826"/>
                </a:lnTo>
                <a:lnTo>
                  <a:pt x="45948" y="7977"/>
                </a:lnTo>
                <a:lnTo>
                  <a:pt x="45627" y="8128"/>
                </a:lnTo>
                <a:lnTo>
                  <a:pt x="45305" y="8298"/>
                </a:lnTo>
                <a:lnTo>
                  <a:pt x="44965" y="8487"/>
                </a:lnTo>
                <a:lnTo>
                  <a:pt x="44644" y="8695"/>
                </a:lnTo>
                <a:lnTo>
                  <a:pt x="44323" y="8922"/>
                </a:lnTo>
                <a:lnTo>
                  <a:pt x="43982" y="9187"/>
                </a:lnTo>
                <a:lnTo>
                  <a:pt x="43661" y="9470"/>
                </a:lnTo>
                <a:lnTo>
                  <a:pt x="43340" y="9772"/>
                </a:lnTo>
                <a:lnTo>
                  <a:pt x="43018" y="10132"/>
                </a:lnTo>
                <a:lnTo>
                  <a:pt x="43018" y="10132"/>
                </a:lnTo>
                <a:lnTo>
                  <a:pt x="42773" y="10377"/>
                </a:lnTo>
                <a:lnTo>
                  <a:pt x="42508" y="10623"/>
                </a:lnTo>
                <a:lnTo>
                  <a:pt x="41979" y="11095"/>
                </a:lnTo>
                <a:lnTo>
                  <a:pt x="40883" y="12022"/>
                </a:lnTo>
                <a:lnTo>
                  <a:pt x="40883" y="12022"/>
                </a:lnTo>
                <a:lnTo>
                  <a:pt x="40637" y="12230"/>
                </a:lnTo>
                <a:lnTo>
                  <a:pt x="40429" y="12475"/>
                </a:lnTo>
                <a:lnTo>
                  <a:pt x="40013" y="12948"/>
                </a:lnTo>
                <a:lnTo>
                  <a:pt x="39786" y="13193"/>
                </a:lnTo>
                <a:lnTo>
                  <a:pt x="39579" y="13420"/>
                </a:lnTo>
                <a:lnTo>
                  <a:pt x="39333" y="13647"/>
                </a:lnTo>
                <a:lnTo>
                  <a:pt x="39068" y="13836"/>
                </a:lnTo>
                <a:lnTo>
                  <a:pt x="39068" y="13836"/>
                </a:lnTo>
                <a:lnTo>
                  <a:pt x="38709" y="14025"/>
                </a:lnTo>
                <a:lnTo>
                  <a:pt x="38331" y="14176"/>
                </a:lnTo>
                <a:lnTo>
                  <a:pt x="37934" y="14309"/>
                </a:lnTo>
                <a:lnTo>
                  <a:pt x="37518" y="14403"/>
                </a:lnTo>
                <a:lnTo>
                  <a:pt x="37121" y="14479"/>
                </a:lnTo>
                <a:lnTo>
                  <a:pt x="36706" y="14535"/>
                </a:lnTo>
                <a:lnTo>
                  <a:pt x="36271" y="14554"/>
                </a:lnTo>
                <a:lnTo>
                  <a:pt x="35855" y="14554"/>
                </a:lnTo>
                <a:lnTo>
                  <a:pt x="35439" y="14535"/>
                </a:lnTo>
                <a:lnTo>
                  <a:pt x="35005" y="14498"/>
                </a:lnTo>
                <a:lnTo>
                  <a:pt x="34589" y="14441"/>
                </a:lnTo>
                <a:lnTo>
                  <a:pt x="34173" y="14365"/>
                </a:lnTo>
                <a:lnTo>
                  <a:pt x="33776" y="14252"/>
                </a:lnTo>
                <a:lnTo>
                  <a:pt x="33379" y="14138"/>
                </a:lnTo>
                <a:lnTo>
                  <a:pt x="32982" y="14006"/>
                </a:lnTo>
                <a:lnTo>
                  <a:pt x="32604" y="13836"/>
                </a:lnTo>
                <a:lnTo>
                  <a:pt x="32604" y="13836"/>
                </a:lnTo>
                <a:lnTo>
                  <a:pt x="32302" y="13666"/>
                </a:lnTo>
                <a:lnTo>
                  <a:pt x="31999" y="13496"/>
                </a:lnTo>
                <a:lnTo>
                  <a:pt x="31678" y="13364"/>
                </a:lnTo>
                <a:lnTo>
                  <a:pt x="31338" y="13231"/>
                </a:lnTo>
                <a:lnTo>
                  <a:pt x="31017" y="13137"/>
                </a:lnTo>
                <a:lnTo>
                  <a:pt x="30676" y="13023"/>
                </a:lnTo>
                <a:lnTo>
                  <a:pt x="29996" y="12853"/>
                </a:lnTo>
                <a:lnTo>
                  <a:pt x="29316" y="12664"/>
                </a:lnTo>
                <a:lnTo>
                  <a:pt x="28994" y="12551"/>
                </a:lnTo>
                <a:lnTo>
                  <a:pt x="28673" y="12419"/>
                </a:lnTo>
                <a:lnTo>
                  <a:pt x="28352" y="12286"/>
                </a:lnTo>
                <a:lnTo>
                  <a:pt x="28030" y="12135"/>
                </a:lnTo>
                <a:lnTo>
                  <a:pt x="27747" y="11946"/>
                </a:lnTo>
                <a:lnTo>
                  <a:pt x="27444" y="11719"/>
                </a:lnTo>
                <a:lnTo>
                  <a:pt x="27444" y="11719"/>
                </a:lnTo>
                <a:lnTo>
                  <a:pt x="27123" y="11436"/>
                </a:lnTo>
                <a:lnTo>
                  <a:pt x="26783" y="11209"/>
                </a:lnTo>
                <a:lnTo>
                  <a:pt x="26481" y="11020"/>
                </a:lnTo>
                <a:lnTo>
                  <a:pt x="26159" y="10850"/>
                </a:lnTo>
                <a:lnTo>
                  <a:pt x="25857" y="10717"/>
                </a:lnTo>
                <a:lnTo>
                  <a:pt x="25554" y="10585"/>
                </a:lnTo>
                <a:lnTo>
                  <a:pt x="25252" y="10491"/>
                </a:lnTo>
                <a:lnTo>
                  <a:pt x="24968" y="10415"/>
                </a:lnTo>
                <a:lnTo>
                  <a:pt x="24364" y="10245"/>
                </a:lnTo>
                <a:lnTo>
                  <a:pt x="23778" y="10075"/>
                </a:lnTo>
                <a:lnTo>
                  <a:pt x="23456" y="9980"/>
                </a:lnTo>
                <a:lnTo>
                  <a:pt x="23135" y="9848"/>
                </a:lnTo>
                <a:lnTo>
                  <a:pt x="22814" y="9716"/>
                </a:lnTo>
                <a:lnTo>
                  <a:pt x="22493" y="9527"/>
                </a:lnTo>
                <a:lnTo>
                  <a:pt x="22493" y="9527"/>
                </a:lnTo>
                <a:lnTo>
                  <a:pt x="22190" y="9357"/>
                </a:lnTo>
                <a:lnTo>
                  <a:pt x="21926" y="9168"/>
                </a:lnTo>
                <a:lnTo>
                  <a:pt x="21680" y="8979"/>
                </a:lnTo>
                <a:lnTo>
                  <a:pt x="21453" y="8771"/>
                </a:lnTo>
                <a:lnTo>
                  <a:pt x="21264" y="8582"/>
                </a:lnTo>
                <a:lnTo>
                  <a:pt x="21075" y="8393"/>
                </a:lnTo>
                <a:lnTo>
                  <a:pt x="20924" y="8185"/>
                </a:lnTo>
                <a:lnTo>
                  <a:pt x="20773" y="7996"/>
                </a:lnTo>
                <a:lnTo>
                  <a:pt x="20640" y="7788"/>
                </a:lnTo>
                <a:lnTo>
                  <a:pt x="20527" y="7580"/>
                </a:lnTo>
                <a:lnTo>
                  <a:pt x="20319" y="7183"/>
                </a:lnTo>
                <a:lnTo>
                  <a:pt x="20168" y="6767"/>
                </a:lnTo>
                <a:lnTo>
                  <a:pt x="20017" y="6351"/>
                </a:lnTo>
                <a:lnTo>
                  <a:pt x="19865" y="5936"/>
                </a:lnTo>
                <a:lnTo>
                  <a:pt x="19714" y="5539"/>
                </a:lnTo>
                <a:lnTo>
                  <a:pt x="19544" y="5142"/>
                </a:lnTo>
                <a:lnTo>
                  <a:pt x="19317" y="4745"/>
                </a:lnTo>
                <a:lnTo>
                  <a:pt x="19204" y="4556"/>
                </a:lnTo>
                <a:lnTo>
                  <a:pt x="19053" y="4348"/>
                </a:lnTo>
                <a:lnTo>
                  <a:pt x="18901" y="4159"/>
                </a:lnTo>
                <a:lnTo>
                  <a:pt x="18731" y="3970"/>
                </a:lnTo>
                <a:lnTo>
                  <a:pt x="18542" y="3800"/>
                </a:lnTo>
                <a:lnTo>
                  <a:pt x="18334" y="3611"/>
                </a:lnTo>
                <a:lnTo>
                  <a:pt x="18089" y="3441"/>
                </a:lnTo>
                <a:lnTo>
                  <a:pt x="17843" y="3271"/>
                </a:lnTo>
                <a:lnTo>
                  <a:pt x="17843" y="3271"/>
                </a:lnTo>
                <a:lnTo>
                  <a:pt x="17484" y="3025"/>
                </a:lnTo>
                <a:lnTo>
                  <a:pt x="17125" y="2817"/>
                </a:lnTo>
                <a:lnTo>
                  <a:pt x="16388" y="2420"/>
                </a:lnTo>
                <a:lnTo>
                  <a:pt x="16010" y="2193"/>
                </a:lnTo>
                <a:lnTo>
                  <a:pt x="15669" y="1985"/>
                </a:lnTo>
                <a:lnTo>
                  <a:pt x="15329" y="1740"/>
                </a:lnTo>
                <a:lnTo>
                  <a:pt x="15008" y="1456"/>
                </a:lnTo>
                <a:lnTo>
                  <a:pt x="15008" y="1456"/>
                </a:lnTo>
                <a:lnTo>
                  <a:pt x="15102" y="1418"/>
                </a:lnTo>
                <a:lnTo>
                  <a:pt x="15159" y="1362"/>
                </a:lnTo>
                <a:lnTo>
                  <a:pt x="15197" y="1286"/>
                </a:lnTo>
                <a:lnTo>
                  <a:pt x="15197" y="1211"/>
                </a:lnTo>
                <a:lnTo>
                  <a:pt x="15178" y="1135"/>
                </a:lnTo>
                <a:lnTo>
                  <a:pt x="15140" y="1078"/>
                </a:lnTo>
                <a:lnTo>
                  <a:pt x="15065" y="1022"/>
                </a:lnTo>
                <a:lnTo>
                  <a:pt x="14970" y="1003"/>
                </a:lnTo>
                <a:lnTo>
                  <a:pt x="14970" y="1003"/>
                </a:lnTo>
                <a:lnTo>
                  <a:pt x="14838" y="1022"/>
                </a:lnTo>
                <a:lnTo>
                  <a:pt x="14724" y="1040"/>
                </a:lnTo>
                <a:lnTo>
                  <a:pt x="14630" y="1097"/>
                </a:lnTo>
                <a:lnTo>
                  <a:pt x="14573" y="1154"/>
                </a:lnTo>
                <a:lnTo>
                  <a:pt x="14535" y="1229"/>
                </a:lnTo>
                <a:lnTo>
                  <a:pt x="14517" y="1305"/>
                </a:lnTo>
                <a:lnTo>
                  <a:pt x="14535" y="1400"/>
                </a:lnTo>
                <a:lnTo>
                  <a:pt x="14554" y="1494"/>
                </a:lnTo>
                <a:lnTo>
                  <a:pt x="14592" y="1589"/>
                </a:lnTo>
                <a:lnTo>
                  <a:pt x="14649" y="1683"/>
                </a:lnTo>
                <a:lnTo>
                  <a:pt x="14781" y="1872"/>
                </a:lnTo>
                <a:lnTo>
                  <a:pt x="14932" y="2023"/>
                </a:lnTo>
                <a:lnTo>
                  <a:pt x="15027" y="2099"/>
                </a:lnTo>
                <a:lnTo>
                  <a:pt x="15102" y="2137"/>
                </a:lnTo>
                <a:lnTo>
                  <a:pt x="15102" y="2137"/>
                </a:lnTo>
                <a:lnTo>
                  <a:pt x="15405" y="2345"/>
                </a:lnTo>
                <a:lnTo>
                  <a:pt x="15707" y="2534"/>
                </a:lnTo>
                <a:lnTo>
                  <a:pt x="16331" y="2893"/>
                </a:lnTo>
                <a:lnTo>
                  <a:pt x="16974" y="3252"/>
                </a:lnTo>
                <a:lnTo>
                  <a:pt x="17295" y="3441"/>
                </a:lnTo>
                <a:lnTo>
                  <a:pt x="17597" y="3649"/>
                </a:lnTo>
                <a:lnTo>
                  <a:pt x="17881" y="3857"/>
                </a:lnTo>
                <a:lnTo>
                  <a:pt x="18164" y="4083"/>
                </a:lnTo>
                <a:lnTo>
                  <a:pt x="18429" y="4329"/>
                </a:lnTo>
                <a:lnTo>
                  <a:pt x="18675" y="4575"/>
                </a:lnTo>
                <a:lnTo>
                  <a:pt x="18883" y="4858"/>
                </a:lnTo>
                <a:lnTo>
                  <a:pt x="19072" y="5161"/>
                </a:lnTo>
                <a:lnTo>
                  <a:pt x="19242" y="5482"/>
                </a:lnTo>
                <a:lnTo>
                  <a:pt x="19374" y="5841"/>
                </a:lnTo>
                <a:lnTo>
                  <a:pt x="19374" y="5841"/>
                </a:lnTo>
                <a:lnTo>
                  <a:pt x="19563" y="6427"/>
                </a:lnTo>
                <a:lnTo>
                  <a:pt x="19733" y="7013"/>
                </a:lnTo>
                <a:lnTo>
                  <a:pt x="19828" y="7296"/>
                </a:lnTo>
                <a:lnTo>
                  <a:pt x="19960" y="7580"/>
                </a:lnTo>
                <a:lnTo>
                  <a:pt x="20092" y="7845"/>
                </a:lnTo>
                <a:lnTo>
                  <a:pt x="20262" y="8090"/>
                </a:lnTo>
                <a:lnTo>
                  <a:pt x="20262" y="8090"/>
                </a:lnTo>
                <a:lnTo>
                  <a:pt x="20602" y="8506"/>
                </a:lnTo>
                <a:lnTo>
                  <a:pt x="20924" y="8865"/>
                </a:lnTo>
                <a:lnTo>
                  <a:pt x="21226" y="9168"/>
                </a:lnTo>
                <a:lnTo>
                  <a:pt x="21529" y="9432"/>
                </a:lnTo>
                <a:lnTo>
                  <a:pt x="21831" y="9659"/>
                </a:lnTo>
                <a:lnTo>
                  <a:pt x="22152" y="9848"/>
                </a:lnTo>
                <a:lnTo>
                  <a:pt x="22455" y="10018"/>
                </a:lnTo>
                <a:lnTo>
                  <a:pt x="22776" y="10169"/>
                </a:lnTo>
                <a:lnTo>
                  <a:pt x="23097" y="10302"/>
                </a:lnTo>
                <a:lnTo>
                  <a:pt x="23419" y="10415"/>
                </a:lnTo>
                <a:lnTo>
                  <a:pt x="24137" y="10642"/>
                </a:lnTo>
                <a:lnTo>
                  <a:pt x="24912" y="10869"/>
                </a:lnTo>
                <a:lnTo>
                  <a:pt x="25781" y="11133"/>
                </a:lnTo>
                <a:lnTo>
                  <a:pt x="25781" y="11133"/>
                </a:lnTo>
                <a:lnTo>
                  <a:pt x="26178" y="11398"/>
                </a:lnTo>
                <a:lnTo>
                  <a:pt x="26594" y="11662"/>
                </a:lnTo>
                <a:lnTo>
                  <a:pt x="27388" y="12211"/>
                </a:lnTo>
                <a:lnTo>
                  <a:pt x="27785" y="12475"/>
                </a:lnTo>
                <a:lnTo>
                  <a:pt x="28200" y="12721"/>
                </a:lnTo>
                <a:lnTo>
                  <a:pt x="28635" y="12929"/>
                </a:lnTo>
                <a:lnTo>
                  <a:pt x="28862" y="13023"/>
                </a:lnTo>
                <a:lnTo>
                  <a:pt x="29089" y="13099"/>
                </a:lnTo>
                <a:lnTo>
                  <a:pt x="29089" y="13099"/>
                </a:lnTo>
                <a:lnTo>
                  <a:pt x="29542" y="13212"/>
                </a:lnTo>
                <a:lnTo>
                  <a:pt x="30015" y="13307"/>
                </a:lnTo>
                <a:lnTo>
                  <a:pt x="30487" y="13420"/>
                </a:lnTo>
                <a:lnTo>
                  <a:pt x="30733" y="13477"/>
                </a:lnTo>
                <a:lnTo>
                  <a:pt x="30960" y="13553"/>
                </a:lnTo>
                <a:lnTo>
                  <a:pt x="30960" y="13553"/>
                </a:lnTo>
                <a:lnTo>
                  <a:pt x="31262" y="13666"/>
                </a:lnTo>
                <a:lnTo>
                  <a:pt x="31565" y="13798"/>
                </a:lnTo>
                <a:lnTo>
                  <a:pt x="32132" y="14101"/>
                </a:lnTo>
                <a:lnTo>
                  <a:pt x="32434" y="14252"/>
                </a:lnTo>
                <a:lnTo>
                  <a:pt x="32718" y="14403"/>
                </a:lnTo>
                <a:lnTo>
                  <a:pt x="33020" y="14516"/>
                </a:lnTo>
                <a:lnTo>
                  <a:pt x="33341" y="14630"/>
                </a:lnTo>
                <a:lnTo>
                  <a:pt x="33341" y="14630"/>
                </a:lnTo>
                <a:lnTo>
                  <a:pt x="33663" y="14705"/>
                </a:lnTo>
                <a:lnTo>
                  <a:pt x="34003" y="14781"/>
                </a:lnTo>
                <a:lnTo>
                  <a:pt x="34683" y="14894"/>
                </a:lnTo>
                <a:lnTo>
                  <a:pt x="35364" y="14951"/>
                </a:lnTo>
                <a:lnTo>
                  <a:pt x="36063" y="15008"/>
                </a:lnTo>
                <a:lnTo>
                  <a:pt x="36063" y="15008"/>
                </a:lnTo>
                <a:close/>
                <a:moveTo>
                  <a:pt x="35515" y="13099"/>
                </a:moveTo>
                <a:lnTo>
                  <a:pt x="35515" y="13099"/>
                </a:lnTo>
                <a:lnTo>
                  <a:pt x="35780" y="13118"/>
                </a:lnTo>
                <a:lnTo>
                  <a:pt x="36063" y="13118"/>
                </a:lnTo>
                <a:lnTo>
                  <a:pt x="36328" y="13099"/>
                </a:lnTo>
                <a:lnTo>
                  <a:pt x="36611" y="13061"/>
                </a:lnTo>
                <a:lnTo>
                  <a:pt x="36876" y="13023"/>
                </a:lnTo>
                <a:lnTo>
                  <a:pt x="37140" y="12967"/>
                </a:lnTo>
                <a:lnTo>
                  <a:pt x="37405" y="12910"/>
                </a:lnTo>
                <a:lnTo>
                  <a:pt x="37670" y="12815"/>
                </a:lnTo>
                <a:lnTo>
                  <a:pt x="38199" y="12645"/>
                </a:lnTo>
                <a:lnTo>
                  <a:pt x="38709" y="12419"/>
                </a:lnTo>
                <a:lnTo>
                  <a:pt x="39182" y="12173"/>
                </a:lnTo>
                <a:lnTo>
                  <a:pt x="39654" y="11889"/>
                </a:lnTo>
                <a:lnTo>
                  <a:pt x="39654" y="11889"/>
                </a:lnTo>
                <a:lnTo>
                  <a:pt x="40070" y="11492"/>
                </a:lnTo>
                <a:lnTo>
                  <a:pt x="40486" y="11095"/>
                </a:lnTo>
                <a:lnTo>
                  <a:pt x="41298" y="10302"/>
                </a:lnTo>
                <a:lnTo>
                  <a:pt x="41733" y="9924"/>
                </a:lnTo>
                <a:lnTo>
                  <a:pt x="42168" y="9565"/>
                </a:lnTo>
                <a:lnTo>
                  <a:pt x="42622" y="9224"/>
                </a:lnTo>
                <a:lnTo>
                  <a:pt x="42867" y="9054"/>
                </a:lnTo>
                <a:lnTo>
                  <a:pt x="43113" y="8903"/>
                </a:lnTo>
                <a:lnTo>
                  <a:pt x="43113" y="8903"/>
                </a:lnTo>
                <a:lnTo>
                  <a:pt x="43321" y="8790"/>
                </a:lnTo>
                <a:lnTo>
                  <a:pt x="43510" y="8657"/>
                </a:lnTo>
                <a:lnTo>
                  <a:pt x="43699" y="8506"/>
                </a:lnTo>
                <a:lnTo>
                  <a:pt x="43869" y="8355"/>
                </a:lnTo>
                <a:lnTo>
                  <a:pt x="44190" y="8015"/>
                </a:lnTo>
                <a:lnTo>
                  <a:pt x="44493" y="7674"/>
                </a:lnTo>
                <a:lnTo>
                  <a:pt x="44776" y="7296"/>
                </a:lnTo>
                <a:lnTo>
                  <a:pt x="45022" y="6900"/>
                </a:lnTo>
                <a:lnTo>
                  <a:pt x="45513" y="6106"/>
                </a:lnTo>
                <a:lnTo>
                  <a:pt x="45513" y="6106"/>
                </a:lnTo>
                <a:lnTo>
                  <a:pt x="45665" y="5955"/>
                </a:lnTo>
                <a:lnTo>
                  <a:pt x="45816" y="5822"/>
                </a:lnTo>
                <a:lnTo>
                  <a:pt x="46156" y="5577"/>
                </a:lnTo>
                <a:lnTo>
                  <a:pt x="46515" y="5369"/>
                </a:lnTo>
                <a:lnTo>
                  <a:pt x="46893" y="5180"/>
                </a:lnTo>
                <a:lnTo>
                  <a:pt x="47271" y="4991"/>
                </a:lnTo>
                <a:lnTo>
                  <a:pt x="47630" y="4783"/>
                </a:lnTo>
                <a:lnTo>
                  <a:pt x="47970" y="4556"/>
                </a:lnTo>
                <a:lnTo>
                  <a:pt x="48140" y="4424"/>
                </a:lnTo>
                <a:lnTo>
                  <a:pt x="48292" y="4291"/>
                </a:lnTo>
                <a:lnTo>
                  <a:pt x="48292" y="4291"/>
                </a:lnTo>
                <a:lnTo>
                  <a:pt x="48613" y="3951"/>
                </a:lnTo>
                <a:lnTo>
                  <a:pt x="48821" y="3743"/>
                </a:lnTo>
                <a:lnTo>
                  <a:pt x="49029" y="3497"/>
                </a:lnTo>
                <a:lnTo>
                  <a:pt x="49199" y="3271"/>
                </a:lnTo>
                <a:lnTo>
                  <a:pt x="49275" y="3138"/>
                </a:lnTo>
                <a:lnTo>
                  <a:pt x="49312" y="3025"/>
                </a:lnTo>
                <a:lnTo>
                  <a:pt x="49350" y="2930"/>
                </a:lnTo>
                <a:lnTo>
                  <a:pt x="49350" y="2836"/>
                </a:lnTo>
                <a:lnTo>
                  <a:pt x="49312" y="2741"/>
                </a:lnTo>
                <a:lnTo>
                  <a:pt x="49256" y="2666"/>
                </a:lnTo>
                <a:lnTo>
                  <a:pt x="49256" y="2666"/>
                </a:lnTo>
                <a:lnTo>
                  <a:pt x="49199" y="2647"/>
                </a:lnTo>
                <a:lnTo>
                  <a:pt x="49123" y="2647"/>
                </a:lnTo>
                <a:lnTo>
                  <a:pt x="49067" y="2666"/>
                </a:lnTo>
                <a:lnTo>
                  <a:pt x="48991" y="2704"/>
                </a:lnTo>
                <a:lnTo>
                  <a:pt x="48878" y="2836"/>
                </a:lnTo>
                <a:lnTo>
                  <a:pt x="48783" y="2987"/>
                </a:lnTo>
                <a:lnTo>
                  <a:pt x="48575" y="3346"/>
                </a:lnTo>
                <a:lnTo>
                  <a:pt x="48462" y="3497"/>
                </a:lnTo>
                <a:lnTo>
                  <a:pt x="48405" y="3554"/>
                </a:lnTo>
                <a:lnTo>
                  <a:pt x="48348" y="3592"/>
                </a:lnTo>
                <a:lnTo>
                  <a:pt x="48348" y="3592"/>
                </a:lnTo>
                <a:lnTo>
                  <a:pt x="48084" y="3857"/>
                </a:lnTo>
                <a:lnTo>
                  <a:pt x="47800" y="4102"/>
                </a:lnTo>
                <a:lnTo>
                  <a:pt x="47498" y="4310"/>
                </a:lnTo>
                <a:lnTo>
                  <a:pt x="47177" y="4518"/>
                </a:lnTo>
                <a:lnTo>
                  <a:pt x="46534" y="4877"/>
                </a:lnTo>
                <a:lnTo>
                  <a:pt x="45872" y="5236"/>
                </a:lnTo>
                <a:lnTo>
                  <a:pt x="45872" y="5236"/>
                </a:lnTo>
                <a:lnTo>
                  <a:pt x="45702" y="5331"/>
                </a:lnTo>
                <a:lnTo>
                  <a:pt x="45551" y="5425"/>
                </a:lnTo>
                <a:lnTo>
                  <a:pt x="45419" y="5558"/>
                </a:lnTo>
                <a:lnTo>
                  <a:pt x="45286" y="5690"/>
                </a:lnTo>
                <a:lnTo>
                  <a:pt x="45173" y="5822"/>
                </a:lnTo>
                <a:lnTo>
                  <a:pt x="45060" y="5973"/>
                </a:lnTo>
                <a:lnTo>
                  <a:pt x="44852" y="6276"/>
                </a:lnTo>
                <a:lnTo>
                  <a:pt x="44474" y="6937"/>
                </a:lnTo>
                <a:lnTo>
                  <a:pt x="44266" y="7240"/>
                </a:lnTo>
                <a:lnTo>
                  <a:pt x="44171" y="7391"/>
                </a:lnTo>
                <a:lnTo>
                  <a:pt x="44039" y="7542"/>
                </a:lnTo>
                <a:lnTo>
                  <a:pt x="44039" y="7542"/>
                </a:lnTo>
                <a:lnTo>
                  <a:pt x="43907" y="7693"/>
                </a:lnTo>
                <a:lnTo>
                  <a:pt x="43737" y="7845"/>
                </a:lnTo>
                <a:lnTo>
                  <a:pt x="43415" y="8128"/>
                </a:lnTo>
                <a:lnTo>
                  <a:pt x="43075" y="8393"/>
                </a:lnTo>
                <a:lnTo>
                  <a:pt x="42716" y="8638"/>
                </a:lnTo>
                <a:lnTo>
                  <a:pt x="42017" y="9111"/>
                </a:lnTo>
                <a:lnTo>
                  <a:pt x="41677" y="9376"/>
                </a:lnTo>
                <a:lnTo>
                  <a:pt x="41336" y="9659"/>
                </a:lnTo>
                <a:lnTo>
                  <a:pt x="41336" y="9659"/>
                </a:lnTo>
                <a:lnTo>
                  <a:pt x="40977" y="10056"/>
                </a:lnTo>
                <a:lnTo>
                  <a:pt x="40618" y="10415"/>
                </a:lnTo>
                <a:lnTo>
                  <a:pt x="40259" y="10755"/>
                </a:lnTo>
                <a:lnTo>
                  <a:pt x="39900" y="11058"/>
                </a:lnTo>
                <a:lnTo>
                  <a:pt x="39560" y="11322"/>
                </a:lnTo>
                <a:lnTo>
                  <a:pt x="39201" y="11568"/>
                </a:lnTo>
                <a:lnTo>
                  <a:pt x="38860" y="11795"/>
                </a:lnTo>
                <a:lnTo>
                  <a:pt x="38520" y="11984"/>
                </a:lnTo>
                <a:lnTo>
                  <a:pt x="38180" y="12154"/>
                </a:lnTo>
                <a:lnTo>
                  <a:pt x="37840" y="12286"/>
                </a:lnTo>
                <a:lnTo>
                  <a:pt x="37500" y="12400"/>
                </a:lnTo>
                <a:lnTo>
                  <a:pt x="37159" y="12494"/>
                </a:lnTo>
                <a:lnTo>
                  <a:pt x="36819" y="12551"/>
                </a:lnTo>
                <a:lnTo>
                  <a:pt x="36479" y="12608"/>
                </a:lnTo>
                <a:lnTo>
                  <a:pt x="36139" y="12626"/>
                </a:lnTo>
                <a:lnTo>
                  <a:pt x="35798" y="12645"/>
                </a:lnTo>
                <a:lnTo>
                  <a:pt x="35458" y="12626"/>
                </a:lnTo>
                <a:lnTo>
                  <a:pt x="35099" y="12589"/>
                </a:lnTo>
                <a:lnTo>
                  <a:pt x="34740" y="12532"/>
                </a:lnTo>
                <a:lnTo>
                  <a:pt x="34381" y="12475"/>
                </a:lnTo>
                <a:lnTo>
                  <a:pt x="34022" y="12400"/>
                </a:lnTo>
                <a:lnTo>
                  <a:pt x="33663" y="12305"/>
                </a:lnTo>
                <a:lnTo>
                  <a:pt x="32907" y="12059"/>
                </a:lnTo>
                <a:lnTo>
                  <a:pt x="32132" y="11776"/>
                </a:lnTo>
                <a:lnTo>
                  <a:pt x="31319" y="11455"/>
                </a:lnTo>
                <a:lnTo>
                  <a:pt x="30487" y="11077"/>
                </a:lnTo>
                <a:lnTo>
                  <a:pt x="29599" y="10699"/>
                </a:lnTo>
                <a:lnTo>
                  <a:pt x="29599" y="10699"/>
                </a:lnTo>
                <a:lnTo>
                  <a:pt x="29202" y="10547"/>
                </a:lnTo>
                <a:lnTo>
                  <a:pt x="28805" y="10377"/>
                </a:lnTo>
                <a:lnTo>
                  <a:pt x="28408" y="10207"/>
                </a:lnTo>
                <a:lnTo>
                  <a:pt x="28030" y="9999"/>
                </a:lnTo>
                <a:lnTo>
                  <a:pt x="27633" y="9754"/>
                </a:lnTo>
                <a:lnTo>
                  <a:pt x="27255" y="9508"/>
                </a:lnTo>
                <a:lnTo>
                  <a:pt x="26896" y="9243"/>
                </a:lnTo>
                <a:lnTo>
                  <a:pt x="26556" y="8941"/>
                </a:lnTo>
                <a:lnTo>
                  <a:pt x="26216" y="8638"/>
                </a:lnTo>
                <a:lnTo>
                  <a:pt x="25932" y="8298"/>
                </a:lnTo>
                <a:lnTo>
                  <a:pt x="25649" y="7958"/>
                </a:lnTo>
                <a:lnTo>
                  <a:pt x="25422" y="7599"/>
                </a:lnTo>
                <a:lnTo>
                  <a:pt x="25214" y="7221"/>
                </a:lnTo>
                <a:lnTo>
                  <a:pt x="25044" y="6824"/>
                </a:lnTo>
                <a:lnTo>
                  <a:pt x="24968" y="6616"/>
                </a:lnTo>
                <a:lnTo>
                  <a:pt x="24912" y="6408"/>
                </a:lnTo>
                <a:lnTo>
                  <a:pt x="24874" y="6200"/>
                </a:lnTo>
                <a:lnTo>
                  <a:pt x="24836" y="5973"/>
                </a:lnTo>
                <a:lnTo>
                  <a:pt x="24836" y="5973"/>
                </a:lnTo>
                <a:lnTo>
                  <a:pt x="24798" y="5482"/>
                </a:lnTo>
                <a:lnTo>
                  <a:pt x="24798" y="4991"/>
                </a:lnTo>
                <a:lnTo>
                  <a:pt x="24798" y="4480"/>
                </a:lnTo>
                <a:lnTo>
                  <a:pt x="24779" y="3989"/>
                </a:lnTo>
                <a:lnTo>
                  <a:pt x="24742" y="3497"/>
                </a:lnTo>
                <a:lnTo>
                  <a:pt x="24704" y="3252"/>
                </a:lnTo>
                <a:lnTo>
                  <a:pt x="24666" y="3006"/>
                </a:lnTo>
                <a:lnTo>
                  <a:pt x="24590" y="2779"/>
                </a:lnTo>
                <a:lnTo>
                  <a:pt x="24496" y="2552"/>
                </a:lnTo>
                <a:lnTo>
                  <a:pt x="24383" y="2326"/>
                </a:lnTo>
                <a:lnTo>
                  <a:pt x="24250" y="2118"/>
                </a:lnTo>
                <a:lnTo>
                  <a:pt x="24250" y="2118"/>
                </a:lnTo>
                <a:lnTo>
                  <a:pt x="24175" y="2080"/>
                </a:lnTo>
                <a:lnTo>
                  <a:pt x="24099" y="2042"/>
                </a:lnTo>
                <a:lnTo>
                  <a:pt x="24042" y="2042"/>
                </a:lnTo>
                <a:lnTo>
                  <a:pt x="23986" y="2061"/>
                </a:lnTo>
                <a:lnTo>
                  <a:pt x="23948" y="2099"/>
                </a:lnTo>
                <a:lnTo>
                  <a:pt x="23910" y="2137"/>
                </a:lnTo>
                <a:lnTo>
                  <a:pt x="23853" y="2250"/>
                </a:lnTo>
                <a:lnTo>
                  <a:pt x="23834" y="2382"/>
                </a:lnTo>
                <a:lnTo>
                  <a:pt x="23853" y="2439"/>
                </a:lnTo>
                <a:lnTo>
                  <a:pt x="23872" y="2515"/>
                </a:lnTo>
                <a:lnTo>
                  <a:pt x="23891" y="2571"/>
                </a:lnTo>
                <a:lnTo>
                  <a:pt x="23948" y="2609"/>
                </a:lnTo>
                <a:lnTo>
                  <a:pt x="24005" y="2647"/>
                </a:lnTo>
                <a:lnTo>
                  <a:pt x="24061" y="2666"/>
                </a:lnTo>
                <a:lnTo>
                  <a:pt x="24061" y="2666"/>
                </a:lnTo>
                <a:lnTo>
                  <a:pt x="24175" y="3006"/>
                </a:lnTo>
                <a:lnTo>
                  <a:pt x="24250" y="3346"/>
                </a:lnTo>
                <a:lnTo>
                  <a:pt x="24288" y="3705"/>
                </a:lnTo>
                <a:lnTo>
                  <a:pt x="24326" y="4064"/>
                </a:lnTo>
                <a:lnTo>
                  <a:pt x="24364" y="4783"/>
                </a:lnTo>
                <a:lnTo>
                  <a:pt x="24383" y="5501"/>
                </a:lnTo>
                <a:lnTo>
                  <a:pt x="24401" y="5860"/>
                </a:lnTo>
                <a:lnTo>
                  <a:pt x="24439" y="6219"/>
                </a:lnTo>
                <a:lnTo>
                  <a:pt x="24496" y="6559"/>
                </a:lnTo>
                <a:lnTo>
                  <a:pt x="24572" y="6900"/>
                </a:lnTo>
                <a:lnTo>
                  <a:pt x="24685" y="7240"/>
                </a:lnTo>
                <a:lnTo>
                  <a:pt x="24836" y="7561"/>
                </a:lnTo>
                <a:lnTo>
                  <a:pt x="24931" y="7712"/>
                </a:lnTo>
                <a:lnTo>
                  <a:pt x="25025" y="7863"/>
                </a:lnTo>
                <a:lnTo>
                  <a:pt x="25139" y="8015"/>
                </a:lnTo>
                <a:lnTo>
                  <a:pt x="25271" y="8147"/>
                </a:lnTo>
                <a:lnTo>
                  <a:pt x="25271" y="8147"/>
                </a:lnTo>
                <a:lnTo>
                  <a:pt x="25479" y="8449"/>
                </a:lnTo>
                <a:lnTo>
                  <a:pt x="25706" y="8714"/>
                </a:lnTo>
                <a:lnTo>
                  <a:pt x="25951" y="8979"/>
                </a:lnTo>
                <a:lnTo>
                  <a:pt x="26197" y="9224"/>
                </a:lnTo>
                <a:lnTo>
                  <a:pt x="26462" y="9470"/>
                </a:lnTo>
                <a:lnTo>
                  <a:pt x="26745" y="9678"/>
                </a:lnTo>
                <a:lnTo>
                  <a:pt x="27029" y="9886"/>
                </a:lnTo>
                <a:lnTo>
                  <a:pt x="27312" y="10094"/>
                </a:lnTo>
                <a:lnTo>
                  <a:pt x="27615" y="10264"/>
                </a:lnTo>
                <a:lnTo>
                  <a:pt x="27917" y="10453"/>
                </a:lnTo>
                <a:lnTo>
                  <a:pt x="28238" y="10604"/>
                </a:lnTo>
                <a:lnTo>
                  <a:pt x="28541" y="10755"/>
                </a:lnTo>
                <a:lnTo>
                  <a:pt x="29202" y="11039"/>
                </a:lnTo>
                <a:lnTo>
                  <a:pt x="29864" y="11284"/>
                </a:lnTo>
                <a:lnTo>
                  <a:pt x="29864" y="11284"/>
                </a:lnTo>
                <a:lnTo>
                  <a:pt x="30544" y="11606"/>
                </a:lnTo>
                <a:lnTo>
                  <a:pt x="31225" y="11889"/>
                </a:lnTo>
                <a:lnTo>
                  <a:pt x="31924" y="12173"/>
                </a:lnTo>
                <a:lnTo>
                  <a:pt x="32623" y="12437"/>
                </a:lnTo>
                <a:lnTo>
                  <a:pt x="33322" y="12664"/>
                </a:lnTo>
                <a:lnTo>
                  <a:pt x="34041" y="12853"/>
                </a:lnTo>
                <a:lnTo>
                  <a:pt x="34400" y="12929"/>
                </a:lnTo>
                <a:lnTo>
                  <a:pt x="34778" y="13004"/>
                </a:lnTo>
                <a:lnTo>
                  <a:pt x="35137" y="13061"/>
                </a:lnTo>
                <a:lnTo>
                  <a:pt x="35515" y="13099"/>
                </a:lnTo>
                <a:lnTo>
                  <a:pt x="35515" y="13099"/>
                </a:lnTo>
                <a:close/>
                <a:moveTo>
                  <a:pt x="44020" y="3894"/>
                </a:moveTo>
                <a:lnTo>
                  <a:pt x="44020" y="3894"/>
                </a:lnTo>
                <a:lnTo>
                  <a:pt x="43661" y="4386"/>
                </a:lnTo>
                <a:lnTo>
                  <a:pt x="43548" y="4575"/>
                </a:lnTo>
                <a:lnTo>
                  <a:pt x="43491" y="4688"/>
                </a:lnTo>
                <a:lnTo>
                  <a:pt x="43491" y="4688"/>
                </a:lnTo>
                <a:lnTo>
                  <a:pt x="43396" y="4953"/>
                </a:lnTo>
                <a:lnTo>
                  <a:pt x="43302" y="5217"/>
                </a:lnTo>
                <a:lnTo>
                  <a:pt x="43189" y="5463"/>
                </a:lnTo>
                <a:lnTo>
                  <a:pt x="43075" y="5709"/>
                </a:lnTo>
                <a:lnTo>
                  <a:pt x="42943" y="5936"/>
                </a:lnTo>
                <a:lnTo>
                  <a:pt x="42811" y="6144"/>
                </a:lnTo>
                <a:lnTo>
                  <a:pt x="42659" y="6351"/>
                </a:lnTo>
                <a:lnTo>
                  <a:pt x="42508" y="6559"/>
                </a:lnTo>
                <a:lnTo>
                  <a:pt x="42168" y="6956"/>
                </a:lnTo>
                <a:lnTo>
                  <a:pt x="41790" y="7315"/>
                </a:lnTo>
                <a:lnTo>
                  <a:pt x="41374" y="7656"/>
                </a:lnTo>
                <a:lnTo>
                  <a:pt x="40939" y="7996"/>
                </a:lnTo>
                <a:lnTo>
                  <a:pt x="40939" y="7996"/>
                </a:lnTo>
                <a:lnTo>
                  <a:pt x="40070" y="8903"/>
                </a:lnTo>
                <a:lnTo>
                  <a:pt x="39597" y="9357"/>
                </a:lnTo>
                <a:lnTo>
                  <a:pt x="39371" y="9565"/>
                </a:lnTo>
                <a:lnTo>
                  <a:pt x="39125" y="9772"/>
                </a:lnTo>
                <a:lnTo>
                  <a:pt x="38860" y="9961"/>
                </a:lnTo>
                <a:lnTo>
                  <a:pt x="38596" y="10132"/>
                </a:lnTo>
                <a:lnTo>
                  <a:pt x="38331" y="10283"/>
                </a:lnTo>
                <a:lnTo>
                  <a:pt x="38048" y="10415"/>
                </a:lnTo>
                <a:lnTo>
                  <a:pt x="37745" y="10528"/>
                </a:lnTo>
                <a:lnTo>
                  <a:pt x="37443" y="10604"/>
                </a:lnTo>
                <a:lnTo>
                  <a:pt x="37121" y="10642"/>
                </a:lnTo>
                <a:lnTo>
                  <a:pt x="36800" y="10642"/>
                </a:lnTo>
                <a:lnTo>
                  <a:pt x="36800" y="10642"/>
                </a:lnTo>
                <a:lnTo>
                  <a:pt x="36365" y="10585"/>
                </a:lnTo>
                <a:lnTo>
                  <a:pt x="35931" y="10547"/>
                </a:lnTo>
                <a:lnTo>
                  <a:pt x="35061" y="10491"/>
                </a:lnTo>
                <a:lnTo>
                  <a:pt x="34230" y="10434"/>
                </a:lnTo>
                <a:lnTo>
                  <a:pt x="33814" y="10396"/>
                </a:lnTo>
                <a:lnTo>
                  <a:pt x="33398" y="10339"/>
                </a:lnTo>
                <a:lnTo>
                  <a:pt x="33001" y="10283"/>
                </a:lnTo>
                <a:lnTo>
                  <a:pt x="32604" y="10188"/>
                </a:lnTo>
                <a:lnTo>
                  <a:pt x="32207" y="10075"/>
                </a:lnTo>
                <a:lnTo>
                  <a:pt x="31829" y="9924"/>
                </a:lnTo>
                <a:lnTo>
                  <a:pt x="31451" y="9735"/>
                </a:lnTo>
                <a:lnTo>
                  <a:pt x="31092" y="9508"/>
                </a:lnTo>
                <a:lnTo>
                  <a:pt x="30903" y="9376"/>
                </a:lnTo>
                <a:lnTo>
                  <a:pt x="30733" y="9224"/>
                </a:lnTo>
                <a:lnTo>
                  <a:pt x="30563" y="9073"/>
                </a:lnTo>
                <a:lnTo>
                  <a:pt x="30393" y="8903"/>
                </a:lnTo>
                <a:lnTo>
                  <a:pt x="30393" y="8903"/>
                </a:lnTo>
                <a:lnTo>
                  <a:pt x="29731" y="8449"/>
                </a:lnTo>
                <a:lnTo>
                  <a:pt x="29070" y="8015"/>
                </a:lnTo>
                <a:lnTo>
                  <a:pt x="28749" y="7807"/>
                </a:lnTo>
                <a:lnTo>
                  <a:pt x="28427" y="7580"/>
                </a:lnTo>
                <a:lnTo>
                  <a:pt x="28125" y="7334"/>
                </a:lnTo>
                <a:lnTo>
                  <a:pt x="27841" y="7089"/>
                </a:lnTo>
                <a:lnTo>
                  <a:pt x="27577" y="6843"/>
                </a:lnTo>
                <a:lnTo>
                  <a:pt x="27350" y="6559"/>
                </a:lnTo>
                <a:lnTo>
                  <a:pt x="27142" y="6257"/>
                </a:lnTo>
                <a:lnTo>
                  <a:pt x="26953" y="5936"/>
                </a:lnTo>
                <a:lnTo>
                  <a:pt x="26802" y="5595"/>
                </a:lnTo>
                <a:lnTo>
                  <a:pt x="26745" y="5406"/>
                </a:lnTo>
                <a:lnTo>
                  <a:pt x="26707" y="5217"/>
                </a:lnTo>
                <a:lnTo>
                  <a:pt x="26651" y="5010"/>
                </a:lnTo>
                <a:lnTo>
                  <a:pt x="26632" y="4802"/>
                </a:lnTo>
                <a:lnTo>
                  <a:pt x="26613" y="4594"/>
                </a:lnTo>
                <a:lnTo>
                  <a:pt x="26613" y="4367"/>
                </a:lnTo>
                <a:lnTo>
                  <a:pt x="26613" y="4367"/>
                </a:lnTo>
                <a:lnTo>
                  <a:pt x="26575" y="4272"/>
                </a:lnTo>
                <a:lnTo>
                  <a:pt x="26575" y="4159"/>
                </a:lnTo>
                <a:lnTo>
                  <a:pt x="26556" y="3894"/>
                </a:lnTo>
                <a:lnTo>
                  <a:pt x="26556" y="3894"/>
                </a:lnTo>
                <a:lnTo>
                  <a:pt x="26556" y="3441"/>
                </a:lnTo>
                <a:lnTo>
                  <a:pt x="26556" y="3214"/>
                </a:lnTo>
                <a:lnTo>
                  <a:pt x="26537" y="3006"/>
                </a:lnTo>
                <a:lnTo>
                  <a:pt x="26499" y="2817"/>
                </a:lnTo>
                <a:lnTo>
                  <a:pt x="26462" y="2666"/>
                </a:lnTo>
                <a:lnTo>
                  <a:pt x="26424" y="2609"/>
                </a:lnTo>
                <a:lnTo>
                  <a:pt x="26386" y="2571"/>
                </a:lnTo>
                <a:lnTo>
                  <a:pt x="26329" y="2534"/>
                </a:lnTo>
                <a:lnTo>
                  <a:pt x="26273" y="2534"/>
                </a:lnTo>
                <a:lnTo>
                  <a:pt x="26273" y="2534"/>
                </a:lnTo>
                <a:lnTo>
                  <a:pt x="26216" y="2534"/>
                </a:lnTo>
                <a:lnTo>
                  <a:pt x="26159" y="2571"/>
                </a:lnTo>
                <a:lnTo>
                  <a:pt x="26121" y="2609"/>
                </a:lnTo>
                <a:lnTo>
                  <a:pt x="26084" y="2647"/>
                </a:lnTo>
                <a:lnTo>
                  <a:pt x="26065" y="2760"/>
                </a:lnTo>
                <a:lnTo>
                  <a:pt x="26065" y="2893"/>
                </a:lnTo>
                <a:lnTo>
                  <a:pt x="26065" y="2893"/>
                </a:lnTo>
                <a:lnTo>
                  <a:pt x="26065" y="3403"/>
                </a:lnTo>
                <a:lnTo>
                  <a:pt x="26084" y="3894"/>
                </a:lnTo>
                <a:lnTo>
                  <a:pt x="26084" y="3894"/>
                </a:lnTo>
                <a:lnTo>
                  <a:pt x="26140" y="4405"/>
                </a:lnTo>
                <a:lnTo>
                  <a:pt x="26197" y="4896"/>
                </a:lnTo>
                <a:lnTo>
                  <a:pt x="26292" y="5312"/>
                </a:lnTo>
                <a:lnTo>
                  <a:pt x="26405" y="5709"/>
                </a:lnTo>
                <a:lnTo>
                  <a:pt x="26537" y="6068"/>
                </a:lnTo>
                <a:lnTo>
                  <a:pt x="26707" y="6408"/>
                </a:lnTo>
                <a:lnTo>
                  <a:pt x="26896" y="6711"/>
                </a:lnTo>
                <a:lnTo>
                  <a:pt x="27123" y="7013"/>
                </a:lnTo>
                <a:lnTo>
                  <a:pt x="27369" y="7278"/>
                </a:lnTo>
                <a:lnTo>
                  <a:pt x="27652" y="7542"/>
                </a:lnTo>
                <a:lnTo>
                  <a:pt x="27974" y="7807"/>
                </a:lnTo>
                <a:lnTo>
                  <a:pt x="28314" y="8071"/>
                </a:lnTo>
                <a:lnTo>
                  <a:pt x="28711" y="8336"/>
                </a:lnTo>
                <a:lnTo>
                  <a:pt x="29127" y="8620"/>
                </a:lnTo>
                <a:lnTo>
                  <a:pt x="30072" y="9224"/>
                </a:lnTo>
                <a:lnTo>
                  <a:pt x="30072" y="9224"/>
                </a:lnTo>
                <a:lnTo>
                  <a:pt x="30450" y="9565"/>
                </a:lnTo>
                <a:lnTo>
                  <a:pt x="30828" y="9867"/>
                </a:lnTo>
                <a:lnTo>
                  <a:pt x="31206" y="10113"/>
                </a:lnTo>
                <a:lnTo>
                  <a:pt x="31603" y="10321"/>
                </a:lnTo>
                <a:lnTo>
                  <a:pt x="31981" y="10472"/>
                </a:lnTo>
                <a:lnTo>
                  <a:pt x="32377" y="10604"/>
                </a:lnTo>
                <a:lnTo>
                  <a:pt x="32774" y="10699"/>
                </a:lnTo>
                <a:lnTo>
                  <a:pt x="33190" y="10774"/>
                </a:lnTo>
                <a:lnTo>
                  <a:pt x="33606" y="10831"/>
                </a:lnTo>
                <a:lnTo>
                  <a:pt x="34022" y="10869"/>
                </a:lnTo>
                <a:lnTo>
                  <a:pt x="34872" y="10925"/>
                </a:lnTo>
                <a:lnTo>
                  <a:pt x="35780" y="10982"/>
                </a:lnTo>
                <a:lnTo>
                  <a:pt x="36233" y="11039"/>
                </a:lnTo>
                <a:lnTo>
                  <a:pt x="36706" y="11095"/>
                </a:lnTo>
                <a:lnTo>
                  <a:pt x="36706" y="11095"/>
                </a:lnTo>
                <a:lnTo>
                  <a:pt x="37065" y="11095"/>
                </a:lnTo>
                <a:lnTo>
                  <a:pt x="37405" y="11058"/>
                </a:lnTo>
                <a:lnTo>
                  <a:pt x="37745" y="11001"/>
                </a:lnTo>
                <a:lnTo>
                  <a:pt x="38067" y="10906"/>
                </a:lnTo>
                <a:lnTo>
                  <a:pt x="38369" y="10774"/>
                </a:lnTo>
                <a:lnTo>
                  <a:pt x="38671" y="10623"/>
                </a:lnTo>
                <a:lnTo>
                  <a:pt x="38955" y="10434"/>
                </a:lnTo>
                <a:lnTo>
                  <a:pt x="39238" y="10245"/>
                </a:lnTo>
                <a:lnTo>
                  <a:pt x="39503" y="10037"/>
                </a:lnTo>
                <a:lnTo>
                  <a:pt x="39768" y="9810"/>
                </a:lnTo>
                <a:lnTo>
                  <a:pt x="40278" y="9338"/>
                </a:lnTo>
                <a:lnTo>
                  <a:pt x="40769" y="8846"/>
                </a:lnTo>
                <a:lnTo>
                  <a:pt x="41223" y="8355"/>
                </a:lnTo>
                <a:lnTo>
                  <a:pt x="41223" y="8355"/>
                </a:lnTo>
                <a:lnTo>
                  <a:pt x="41639" y="8015"/>
                </a:lnTo>
                <a:lnTo>
                  <a:pt x="42055" y="7674"/>
                </a:lnTo>
                <a:lnTo>
                  <a:pt x="42433" y="7315"/>
                </a:lnTo>
                <a:lnTo>
                  <a:pt x="42792" y="6937"/>
                </a:lnTo>
                <a:lnTo>
                  <a:pt x="42962" y="6729"/>
                </a:lnTo>
                <a:lnTo>
                  <a:pt x="43113" y="6522"/>
                </a:lnTo>
                <a:lnTo>
                  <a:pt x="43264" y="6314"/>
                </a:lnTo>
                <a:lnTo>
                  <a:pt x="43396" y="6087"/>
                </a:lnTo>
                <a:lnTo>
                  <a:pt x="43510" y="5841"/>
                </a:lnTo>
                <a:lnTo>
                  <a:pt x="43623" y="5614"/>
                </a:lnTo>
                <a:lnTo>
                  <a:pt x="43718" y="5350"/>
                </a:lnTo>
                <a:lnTo>
                  <a:pt x="43793" y="5104"/>
                </a:lnTo>
                <a:lnTo>
                  <a:pt x="43793" y="5104"/>
                </a:lnTo>
                <a:lnTo>
                  <a:pt x="43963" y="4764"/>
                </a:lnTo>
                <a:lnTo>
                  <a:pt x="44152" y="4461"/>
                </a:lnTo>
                <a:lnTo>
                  <a:pt x="44360" y="4178"/>
                </a:lnTo>
                <a:lnTo>
                  <a:pt x="44587" y="3894"/>
                </a:lnTo>
                <a:lnTo>
                  <a:pt x="44587" y="3894"/>
                </a:lnTo>
                <a:lnTo>
                  <a:pt x="44852" y="3573"/>
                </a:lnTo>
                <a:lnTo>
                  <a:pt x="45135" y="3252"/>
                </a:lnTo>
                <a:lnTo>
                  <a:pt x="45702" y="2628"/>
                </a:lnTo>
                <a:lnTo>
                  <a:pt x="45702" y="2628"/>
                </a:lnTo>
                <a:lnTo>
                  <a:pt x="45721" y="2458"/>
                </a:lnTo>
                <a:lnTo>
                  <a:pt x="45721" y="2345"/>
                </a:lnTo>
                <a:lnTo>
                  <a:pt x="45683" y="2269"/>
                </a:lnTo>
                <a:lnTo>
                  <a:pt x="45665" y="2250"/>
                </a:lnTo>
                <a:lnTo>
                  <a:pt x="45627" y="2250"/>
                </a:lnTo>
                <a:lnTo>
                  <a:pt x="45551" y="2250"/>
                </a:lnTo>
                <a:lnTo>
                  <a:pt x="45457" y="2307"/>
                </a:lnTo>
                <a:lnTo>
                  <a:pt x="45343" y="2382"/>
                </a:lnTo>
                <a:lnTo>
                  <a:pt x="45211" y="2496"/>
                </a:lnTo>
                <a:lnTo>
                  <a:pt x="44927" y="2779"/>
                </a:lnTo>
                <a:lnTo>
                  <a:pt x="44606" y="3138"/>
                </a:lnTo>
                <a:lnTo>
                  <a:pt x="44304" y="3516"/>
                </a:lnTo>
                <a:lnTo>
                  <a:pt x="44020" y="3894"/>
                </a:lnTo>
                <a:lnTo>
                  <a:pt x="44020" y="3894"/>
                </a:lnTo>
                <a:close/>
                <a:moveTo>
                  <a:pt x="40977" y="4329"/>
                </a:moveTo>
                <a:lnTo>
                  <a:pt x="40977" y="4329"/>
                </a:lnTo>
                <a:lnTo>
                  <a:pt x="40694" y="4802"/>
                </a:lnTo>
                <a:lnTo>
                  <a:pt x="40391" y="5255"/>
                </a:lnTo>
                <a:lnTo>
                  <a:pt x="40070" y="5690"/>
                </a:lnTo>
                <a:lnTo>
                  <a:pt x="39711" y="6106"/>
                </a:lnTo>
                <a:lnTo>
                  <a:pt x="39711" y="6106"/>
                </a:lnTo>
                <a:lnTo>
                  <a:pt x="39446" y="6465"/>
                </a:lnTo>
                <a:lnTo>
                  <a:pt x="39182" y="6786"/>
                </a:lnTo>
                <a:lnTo>
                  <a:pt x="38898" y="7089"/>
                </a:lnTo>
                <a:lnTo>
                  <a:pt x="38615" y="7353"/>
                </a:lnTo>
                <a:lnTo>
                  <a:pt x="38312" y="7599"/>
                </a:lnTo>
                <a:lnTo>
                  <a:pt x="38010" y="7807"/>
                </a:lnTo>
                <a:lnTo>
                  <a:pt x="37689" y="7996"/>
                </a:lnTo>
                <a:lnTo>
                  <a:pt x="37367" y="8128"/>
                </a:lnTo>
                <a:lnTo>
                  <a:pt x="37027" y="8223"/>
                </a:lnTo>
                <a:lnTo>
                  <a:pt x="36687" y="8298"/>
                </a:lnTo>
                <a:lnTo>
                  <a:pt x="36328" y="8317"/>
                </a:lnTo>
                <a:lnTo>
                  <a:pt x="35950" y="8298"/>
                </a:lnTo>
                <a:lnTo>
                  <a:pt x="35553" y="8260"/>
                </a:lnTo>
                <a:lnTo>
                  <a:pt x="35156" y="8147"/>
                </a:lnTo>
                <a:lnTo>
                  <a:pt x="34740" y="8015"/>
                </a:lnTo>
                <a:lnTo>
                  <a:pt x="34305" y="7826"/>
                </a:lnTo>
                <a:lnTo>
                  <a:pt x="34305" y="7826"/>
                </a:lnTo>
                <a:lnTo>
                  <a:pt x="33946" y="7656"/>
                </a:lnTo>
                <a:lnTo>
                  <a:pt x="33568" y="7504"/>
                </a:lnTo>
                <a:lnTo>
                  <a:pt x="32774" y="7202"/>
                </a:lnTo>
                <a:lnTo>
                  <a:pt x="32377" y="7051"/>
                </a:lnTo>
                <a:lnTo>
                  <a:pt x="31981" y="6881"/>
                </a:lnTo>
                <a:lnTo>
                  <a:pt x="31603" y="6711"/>
                </a:lnTo>
                <a:lnTo>
                  <a:pt x="31243" y="6503"/>
                </a:lnTo>
                <a:lnTo>
                  <a:pt x="30922" y="6295"/>
                </a:lnTo>
                <a:lnTo>
                  <a:pt x="30620" y="6049"/>
                </a:lnTo>
                <a:lnTo>
                  <a:pt x="30469" y="5936"/>
                </a:lnTo>
                <a:lnTo>
                  <a:pt x="30355" y="5784"/>
                </a:lnTo>
                <a:lnTo>
                  <a:pt x="30242" y="5652"/>
                </a:lnTo>
                <a:lnTo>
                  <a:pt x="30147" y="5482"/>
                </a:lnTo>
                <a:lnTo>
                  <a:pt x="30053" y="5331"/>
                </a:lnTo>
                <a:lnTo>
                  <a:pt x="29977" y="5161"/>
                </a:lnTo>
                <a:lnTo>
                  <a:pt x="29920" y="4972"/>
                </a:lnTo>
                <a:lnTo>
                  <a:pt x="29883" y="4783"/>
                </a:lnTo>
                <a:lnTo>
                  <a:pt x="29845" y="4575"/>
                </a:lnTo>
                <a:lnTo>
                  <a:pt x="29845" y="4348"/>
                </a:lnTo>
                <a:lnTo>
                  <a:pt x="29845" y="4121"/>
                </a:lnTo>
                <a:lnTo>
                  <a:pt x="29864" y="3894"/>
                </a:lnTo>
                <a:lnTo>
                  <a:pt x="29864" y="3894"/>
                </a:lnTo>
                <a:lnTo>
                  <a:pt x="29920" y="3592"/>
                </a:lnTo>
                <a:lnTo>
                  <a:pt x="29920" y="3592"/>
                </a:lnTo>
                <a:lnTo>
                  <a:pt x="30015" y="3516"/>
                </a:lnTo>
                <a:lnTo>
                  <a:pt x="30053" y="3422"/>
                </a:lnTo>
                <a:lnTo>
                  <a:pt x="30072" y="3365"/>
                </a:lnTo>
                <a:lnTo>
                  <a:pt x="30072" y="3290"/>
                </a:lnTo>
                <a:lnTo>
                  <a:pt x="30053" y="3233"/>
                </a:lnTo>
                <a:lnTo>
                  <a:pt x="30015" y="3195"/>
                </a:lnTo>
                <a:lnTo>
                  <a:pt x="29958" y="3176"/>
                </a:lnTo>
                <a:lnTo>
                  <a:pt x="29883" y="3157"/>
                </a:lnTo>
                <a:lnTo>
                  <a:pt x="29807" y="3157"/>
                </a:lnTo>
                <a:lnTo>
                  <a:pt x="29731" y="3195"/>
                </a:lnTo>
                <a:lnTo>
                  <a:pt x="29656" y="3233"/>
                </a:lnTo>
                <a:lnTo>
                  <a:pt x="29580" y="3308"/>
                </a:lnTo>
                <a:lnTo>
                  <a:pt x="29523" y="3422"/>
                </a:lnTo>
                <a:lnTo>
                  <a:pt x="29467" y="3535"/>
                </a:lnTo>
                <a:lnTo>
                  <a:pt x="29410" y="3705"/>
                </a:lnTo>
                <a:lnTo>
                  <a:pt x="29391" y="3894"/>
                </a:lnTo>
                <a:lnTo>
                  <a:pt x="29391" y="3894"/>
                </a:lnTo>
                <a:lnTo>
                  <a:pt x="29372" y="4178"/>
                </a:lnTo>
                <a:lnTo>
                  <a:pt x="29410" y="4537"/>
                </a:lnTo>
                <a:lnTo>
                  <a:pt x="29505" y="4972"/>
                </a:lnTo>
                <a:lnTo>
                  <a:pt x="29637" y="5463"/>
                </a:lnTo>
                <a:lnTo>
                  <a:pt x="29637" y="5463"/>
                </a:lnTo>
                <a:lnTo>
                  <a:pt x="29769" y="5728"/>
                </a:lnTo>
                <a:lnTo>
                  <a:pt x="29920" y="5973"/>
                </a:lnTo>
                <a:lnTo>
                  <a:pt x="30091" y="6181"/>
                </a:lnTo>
                <a:lnTo>
                  <a:pt x="30261" y="6389"/>
                </a:lnTo>
                <a:lnTo>
                  <a:pt x="30469" y="6559"/>
                </a:lnTo>
                <a:lnTo>
                  <a:pt x="30695" y="6729"/>
                </a:lnTo>
                <a:lnTo>
                  <a:pt x="30922" y="6881"/>
                </a:lnTo>
                <a:lnTo>
                  <a:pt x="31149" y="7013"/>
                </a:lnTo>
                <a:lnTo>
                  <a:pt x="31414" y="7145"/>
                </a:lnTo>
                <a:lnTo>
                  <a:pt x="31659" y="7259"/>
                </a:lnTo>
                <a:lnTo>
                  <a:pt x="32188" y="7467"/>
                </a:lnTo>
                <a:lnTo>
                  <a:pt x="32718" y="7656"/>
                </a:lnTo>
                <a:lnTo>
                  <a:pt x="33228" y="7826"/>
                </a:lnTo>
                <a:lnTo>
                  <a:pt x="33228" y="7826"/>
                </a:lnTo>
                <a:lnTo>
                  <a:pt x="33927" y="8128"/>
                </a:lnTo>
                <a:lnTo>
                  <a:pt x="34268" y="8279"/>
                </a:lnTo>
                <a:lnTo>
                  <a:pt x="34608" y="8431"/>
                </a:lnTo>
                <a:lnTo>
                  <a:pt x="34967" y="8563"/>
                </a:lnTo>
                <a:lnTo>
                  <a:pt x="35326" y="8657"/>
                </a:lnTo>
                <a:lnTo>
                  <a:pt x="35685" y="8733"/>
                </a:lnTo>
                <a:lnTo>
                  <a:pt x="35874" y="8752"/>
                </a:lnTo>
                <a:lnTo>
                  <a:pt x="36063" y="8752"/>
                </a:lnTo>
                <a:lnTo>
                  <a:pt x="36063" y="8752"/>
                </a:lnTo>
                <a:lnTo>
                  <a:pt x="36365" y="8771"/>
                </a:lnTo>
                <a:lnTo>
                  <a:pt x="36630" y="8752"/>
                </a:lnTo>
                <a:lnTo>
                  <a:pt x="36914" y="8714"/>
                </a:lnTo>
                <a:lnTo>
                  <a:pt x="37178" y="8657"/>
                </a:lnTo>
                <a:lnTo>
                  <a:pt x="37443" y="8582"/>
                </a:lnTo>
                <a:lnTo>
                  <a:pt x="37689" y="8487"/>
                </a:lnTo>
                <a:lnTo>
                  <a:pt x="37934" y="8374"/>
                </a:lnTo>
                <a:lnTo>
                  <a:pt x="38180" y="8260"/>
                </a:lnTo>
                <a:lnTo>
                  <a:pt x="38407" y="8109"/>
                </a:lnTo>
                <a:lnTo>
                  <a:pt x="38634" y="7958"/>
                </a:lnTo>
                <a:lnTo>
                  <a:pt x="38841" y="7769"/>
                </a:lnTo>
                <a:lnTo>
                  <a:pt x="39049" y="7599"/>
                </a:lnTo>
                <a:lnTo>
                  <a:pt x="39238" y="7391"/>
                </a:lnTo>
                <a:lnTo>
                  <a:pt x="39427" y="7183"/>
                </a:lnTo>
                <a:lnTo>
                  <a:pt x="39597" y="6956"/>
                </a:lnTo>
                <a:lnTo>
                  <a:pt x="39749" y="6729"/>
                </a:lnTo>
                <a:lnTo>
                  <a:pt x="39749" y="6729"/>
                </a:lnTo>
                <a:lnTo>
                  <a:pt x="40202" y="6238"/>
                </a:lnTo>
                <a:lnTo>
                  <a:pt x="40618" y="5709"/>
                </a:lnTo>
                <a:lnTo>
                  <a:pt x="40826" y="5444"/>
                </a:lnTo>
                <a:lnTo>
                  <a:pt x="41015" y="5161"/>
                </a:lnTo>
                <a:lnTo>
                  <a:pt x="41185" y="4858"/>
                </a:lnTo>
                <a:lnTo>
                  <a:pt x="41355" y="4556"/>
                </a:lnTo>
                <a:lnTo>
                  <a:pt x="41355" y="4556"/>
                </a:lnTo>
                <a:lnTo>
                  <a:pt x="41393" y="4480"/>
                </a:lnTo>
                <a:lnTo>
                  <a:pt x="41374" y="4386"/>
                </a:lnTo>
                <a:lnTo>
                  <a:pt x="41336" y="4310"/>
                </a:lnTo>
                <a:lnTo>
                  <a:pt x="41280" y="4253"/>
                </a:lnTo>
                <a:lnTo>
                  <a:pt x="41204" y="4235"/>
                </a:lnTo>
                <a:lnTo>
                  <a:pt x="41109" y="4235"/>
                </a:lnTo>
                <a:lnTo>
                  <a:pt x="41034" y="4272"/>
                </a:lnTo>
                <a:lnTo>
                  <a:pt x="40977" y="4329"/>
                </a:lnTo>
                <a:lnTo>
                  <a:pt x="40977" y="4329"/>
                </a:lnTo>
                <a:close/>
                <a:moveTo>
                  <a:pt x="40089" y="2628"/>
                </a:moveTo>
                <a:lnTo>
                  <a:pt x="40089" y="2628"/>
                </a:lnTo>
                <a:lnTo>
                  <a:pt x="39994" y="2609"/>
                </a:lnTo>
                <a:lnTo>
                  <a:pt x="39919" y="2628"/>
                </a:lnTo>
                <a:lnTo>
                  <a:pt x="39843" y="2666"/>
                </a:lnTo>
                <a:lnTo>
                  <a:pt x="39786" y="2741"/>
                </a:lnTo>
                <a:lnTo>
                  <a:pt x="39786" y="2741"/>
                </a:lnTo>
                <a:lnTo>
                  <a:pt x="39635" y="3025"/>
                </a:lnTo>
                <a:lnTo>
                  <a:pt x="39522" y="3308"/>
                </a:lnTo>
                <a:lnTo>
                  <a:pt x="39408" y="3592"/>
                </a:lnTo>
                <a:lnTo>
                  <a:pt x="39314" y="3894"/>
                </a:lnTo>
                <a:lnTo>
                  <a:pt x="39314" y="3894"/>
                </a:lnTo>
                <a:lnTo>
                  <a:pt x="39087" y="4650"/>
                </a:lnTo>
                <a:lnTo>
                  <a:pt x="38955" y="5028"/>
                </a:lnTo>
                <a:lnTo>
                  <a:pt x="38804" y="5369"/>
                </a:lnTo>
                <a:lnTo>
                  <a:pt x="38709" y="5539"/>
                </a:lnTo>
                <a:lnTo>
                  <a:pt x="38615" y="5690"/>
                </a:lnTo>
                <a:lnTo>
                  <a:pt x="38501" y="5841"/>
                </a:lnTo>
                <a:lnTo>
                  <a:pt x="38369" y="5992"/>
                </a:lnTo>
                <a:lnTo>
                  <a:pt x="38218" y="6106"/>
                </a:lnTo>
                <a:lnTo>
                  <a:pt x="38048" y="6238"/>
                </a:lnTo>
                <a:lnTo>
                  <a:pt x="37878" y="6351"/>
                </a:lnTo>
                <a:lnTo>
                  <a:pt x="37670" y="6446"/>
                </a:lnTo>
                <a:lnTo>
                  <a:pt x="37670" y="6446"/>
                </a:lnTo>
                <a:lnTo>
                  <a:pt x="37329" y="6597"/>
                </a:lnTo>
                <a:lnTo>
                  <a:pt x="36989" y="6711"/>
                </a:lnTo>
                <a:lnTo>
                  <a:pt x="36630" y="6805"/>
                </a:lnTo>
                <a:lnTo>
                  <a:pt x="36271" y="6862"/>
                </a:lnTo>
                <a:lnTo>
                  <a:pt x="35912" y="6900"/>
                </a:lnTo>
                <a:lnTo>
                  <a:pt x="35553" y="6900"/>
                </a:lnTo>
                <a:lnTo>
                  <a:pt x="35194" y="6881"/>
                </a:lnTo>
                <a:lnTo>
                  <a:pt x="34835" y="6843"/>
                </a:lnTo>
                <a:lnTo>
                  <a:pt x="34475" y="6767"/>
                </a:lnTo>
                <a:lnTo>
                  <a:pt x="34116" y="6673"/>
                </a:lnTo>
                <a:lnTo>
                  <a:pt x="33776" y="6559"/>
                </a:lnTo>
                <a:lnTo>
                  <a:pt x="33436" y="6427"/>
                </a:lnTo>
                <a:lnTo>
                  <a:pt x="33096" y="6276"/>
                </a:lnTo>
                <a:lnTo>
                  <a:pt x="32774" y="6106"/>
                </a:lnTo>
                <a:lnTo>
                  <a:pt x="32472" y="5917"/>
                </a:lnTo>
                <a:lnTo>
                  <a:pt x="32188" y="5709"/>
                </a:lnTo>
                <a:lnTo>
                  <a:pt x="32188" y="5709"/>
                </a:lnTo>
                <a:lnTo>
                  <a:pt x="31999" y="5520"/>
                </a:lnTo>
                <a:lnTo>
                  <a:pt x="31829" y="5331"/>
                </a:lnTo>
                <a:lnTo>
                  <a:pt x="31678" y="5123"/>
                </a:lnTo>
                <a:lnTo>
                  <a:pt x="31546" y="4896"/>
                </a:lnTo>
                <a:lnTo>
                  <a:pt x="31451" y="4650"/>
                </a:lnTo>
                <a:lnTo>
                  <a:pt x="31376" y="4405"/>
                </a:lnTo>
                <a:lnTo>
                  <a:pt x="31300" y="4140"/>
                </a:lnTo>
                <a:lnTo>
                  <a:pt x="31243" y="3894"/>
                </a:lnTo>
                <a:lnTo>
                  <a:pt x="31243" y="3894"/>
                </a:lnTo>
                <a:lnTo>
                  <a:pt x="31187" y="3479"/>
                </a:lnTo>
                <a:lnTo>
                  <a:pt x="31149" y="3063"/>
                </a:lnTo>
                <a:lnTo>
                  <a:pt x="31149" y="3063"/>
                </a:lnTo>
                <a:lnTo>
                  <a:pt x="31206" y="3006"/>
                </a:lnTo>
                <a:lnTo>
                  <a:pt x="31243" y="2930"/>
                </a:lnTo>
                <a:lnTo>
                  <a:pt x="31225" y="2836"/>
                </a:lnTo>
                <a:lnTo>
                  <a:pt x="31206" y="2779"/>
                </a:lnTo>
                <a:lnTo>
                  <a:pt x="31149" y="2704"/>
                </a:lnTo>
                <a:lnTo>
                  <a:pt x="31092" y="2666"/>
                </a:lnTo>
                <a:lnTo>
                  <a:pt x="31017" y="2647"/>
                </a:lnTo>
                <a:lnTo>
                  <a:pt x="30922" y="2647"/>
                </a:lnTo>
                <a:lnTo>
                  <a:pt x="30922" y="2647"/>
                </a:lnTo>
                <a:lnTo>
                  <a:pt x="30809" y="2760"/>
                </a:lnTo>
                <a:lnTo>
                  <a:pt x="30733" y="2874"/>
                </a:lnTo>
                <a:lnTo>
                  <a:pt x="30695" y="3025"/>
                </a:lnTo>
                <a:lnTo>
                  <a:pt x="30676" y="3176"/>
                </a:lnTo>
                <a:lnTo>
                  <a:pt x="30676" y="3346"/>
                </a:lnTo>
                <a:lnTo>
                  <a:pt x="30714" y="3516"/>
                </a:lnTo>
                <a:lnTo>
                  <a:pt x="30790" y="3894"/>
                </a:lnTo>
                <a:lnTo>
                  <a:pt x="30790" y="3894"/>
                </a:lnTo>
                <a:lnTo>
                  <a:pt x="30903" y="4291"/>
                </a:lnTo>
                <a:lnTo>
                  <a:pt x="30941" y="4480"/>
                </a:lnTo>
                <a:lnTo>
                  <a:pt x="30979" y="4650"/>
                </a:lnTo>
                <a:lnTo>
                  <a:pt x="30979" y="4650"/>
                </a:lnTo>
                <a:lnTo>
                  <a:pt x="31092" y="4972"/>
                </a:lnTo>
                <a:lnTo>
                  <a:pt x="31243" y="5274"/>
                </a:lnTo>
                <a:lnTo>
                  <a:pt x="31414" y="5539"/>
                </a:lnTo>
                <a:lnTo>
                  <a:pt x="31621" y="5784"/>
                </a:lnTo>
                <a:lnTo>
                  <a:pt x="31848" y="6011"/>
                </a:lnTo>
                <a:lnTo>
                  <a:pt x="32113" y="6219"/>
                </a:lnTo>
                <a:lnTo>
                  <a:pt x="32377" y="6408"/>
                </a:lnTo>
                <a:lnTo>
                  <a:pt x="32661" y="6578"/>
                </a:lnTo>
                <a:lnTo>
                  <a:pt x="32963" y="6729"/>
                </a:lnTo>
                <a:lnTo>
                  <a:pt x="33266" y="6843"/>
                </a:lnTo>
                <a:lnTo>
                  <a:pt x="33587" y="6975"/>
                </a:lnTo>
                <a:lnTo>
                  <a:pt x="33908" y="7070"/>
                </a:lnTo>
                <a:lnTo>
                  <a:pt x="34249" y="7164"/>
                </a:lnTo>
                <a:lnTo>
                  <a:pt x="34570" y="7240"/>
                </a:lnTo>
                <a:lnTo>
                  <a:pt x="35194" y="7372"/>
                </a:lnTo>
                <a:lnTo>
                  <a:pt x="35194" y="7372"/>
                </a:lnTo>
                <a:lnTo>
                  <a:pt x="35496" y="7372"/>
                </a:lnTo>
                <a:lnTo>
                  <a:pt x="35780" y="7353"/>
                </a:lnTo>
                <a:lnTo>
                  <a:pt x="36082" y="7334"/>
                </a:lnTo>
                <a:lnTo>
                  <a:pt x="36384" y="7296"/>
                </a:lnTo>
                <a:lnTo>
                  <a:pt x="36687" y="7240"/>
                </a:lnTo>
                <a:lnTo>
                  <a:pt x="36970" y="7183"/>
                </a:lnTo>
                <a:lnTo>
                  <a:pt x="37273" y="7089"/>
                </a:lnTo>
                <a:lnTo>
                  <a:pt x="37537" y="6994"/>
                </a:lnTo>
                <a:lnTo>
                  <a:pt x="37821" y="6862"/>
                </a:lnTo>
                <a:lnTo>
                  <a:pt x="38085" y="6729"/>
                </a:lnTo>
                <a:lnTo>
                  <a:pt x="38331" y="6578"/>
                </a:lnTo>
                <a:lnTo>
                  <a:pt x="38558" y="6389"/>
                </a:lnTo>
                <a:lnTo>
                  <a:pt x="38785" y="6200"/>
                </a:lnTo>
                <a:lnTo>
                  <a:pt x="38974" y="5973"/>
                </a:lnTo>
                <a:lnTo>
                  <a:pt x="39144" y="5747"/>
                </a:lnTo>
                <a:lnTo>
                  <a:pt x="39314" y="5482"/>
                </a:lnTo>
                <a:lnTo>
                  <a:pt x="39314" y="5482"/>
                </a:lnTo>
                <a:lnTo>
                  <a:pt x="39390" y="5274"/>
                </a:lnTo>
                <a:lnTo>
                  <a:pt x="39446" y="5085"/>
                </a:lnTo>
                <a:lnTo>
                  <a:pt x="39541" y="4688"/>
                </a:lnTo>
                <a:lnTo>
                  <a:pt x="39635" y="4291"/>
                </a:lnTo>
                <a:lnTo>
                  <a:pt x="39692" y="4083"/>
                </a:lnTo>
                <a:lnTo>
                  <a:pt x="39768" y="3894"/>
                </a:lnTo>
                <a:lnTo>
                  <a:pt x="39768" y="3894"/>
                </a:lnTo>
                <a:lnTo>
                  <a:pt x="39824" y="3705"/>
                </a:lnTo>
                <a:lnTo>
                  <a:pt x="39919" y="3535"/>
                </a:lnTo>
                <a:lnTo>
                  <a:pt x="39919" y="3535"/>
                </a:lnTo>
                <a:lnTo>
                  <a:pt x="39957" y="3422"/>
                </a:lnTo>
                <a:lnTo>
                  <a:pt x="40013" y="3308"/>
                </a:lnTo>
                <a:lnTo>
                  <a:pt x="40164" y="3063"/>
                </a:lnTo>
                <a:lnTo>
                  <a:pt x="40202" y="2930"/>
                </a:lnTo>
                <a:lnTo>
                  <a:pt x="40221" y="2817"/>
                </a:lnTo>
                <a:lnTo>
                  <a:pt x="40202" y="2760"/>
                </a:lnTo>
                <a:lnTo>
                  <a:pt x="40183" y="2723"/>
                </a:lnTo>
                <a:lnTo>
                  <a:pt x="40146" y="2666"/>
                </a:lnTo>
                <a:lnTo>
                  <a:pt x="40089" y="2628"/>
                </a:lnTo>
                <a:lnTo>
                  <a:pt x="40089" y="26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2"/>
          <p:cNvSpPr/>
          <p:nvPr/>
        </p:nvSpPr>
        <p:spPr>
          <a:xfrm rot="10800000">
            <a:off x="7599693" y="3820106"/>
            <a:ext cx="1635716" cy="1598397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5"/>
          <p:cNvSpPr/>
          <p:nvPr/>
        </p:nvSpPr>
        <p:spPr>
          <a:xfrm>
            <a:off x="-882965" y="-78016"/>
            <a:ext cx="1967771" cy="1922789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 rot="10800000">
            <a:off x="8073202" y="3800235"/>
            <a:ext cx="1635716" cy="1598397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subTitle" idx="1"/>
          </p:nvPr>
        </p:nvSpPr>
        <p:spPr>
          <a:xfrm>
            <a:off x="721879" y="2822700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2"/>
          </p:nvPr>
        </p:nvSpPr>
        <p:spPr>
          <a:xfrm>
            <a:off x="3321150" y="2822700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3"/>
          </p:nvPr>
        </p:nvSpPr>
        <p:spPr>
          <a:xfrm>
            <a:off x="5920421" y="2822700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title" idx="4"/>
          </p:nvPr>
        </p:nvSpPr>
        <p:spPr>
          <a:xfrm>
            <a:off x="719929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title" idx="5"/>
          </p:nvPr>
        </p:nvSpPr>
        <p:spPr>
          <a:xfrm>
            <a:off x="3319200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title" idx="6"/>
          </p:nvPr>
        </p:nvSpPr>
        <p:spPr>
          <a:xfrm>
            <a:off x="5918471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5"/>
          <p:cNvSpPr/>
          <p:nvPr/>
        </p:nvSpPr>
        <p:spPr>
          <a:xfrm rot="10800000" flipH="1">
            <a:off x="6839792" y="4302550"/>
            <a:ext cx="2472765" cy="1034201"/>
          </a:xfrm>
          <a:custGeom>
            <a:avLst/>
            <a:gdLst/>
            <a:ahLst/>
            <a:cxnLst/>
            <a:rect l="l" t="t" r="r" b="b"/>
            <a:pathLst>
              <a:path w="63904" h="26727" extrusionOk="0">
                <a:moveTo>
                  <a:pt x="37367" y="3516"/>
                </a:moveTo>
                <a:lnTo>
                  <a:pt x="37367" y="3516"/>
                </a:lnTo>
                <a:lnTo>
                  <a:pt x="37481" y="3290"/>
                </a:lnTo>
                <a:lnTo>
                  <a:pt x="37518" y="3233"/>
                </a:lnTo>
                <a:lnTo>
                  <a:pt x="37575" y="3176"/>
                </a:lnTo>
                <a:lnTo>
                  <a:pt x="37613" y="3138"/>
                </a:lnTo>
                <a:lnTo>
                  <a:pt x="37651" y="3138"/>
                </a:lnTo>
                <a:lnTo>
                  <a:pt x="37689" y="3138"/>
                </a:lnTo>
                <a:lnTo>
                  <a:pt x="37726" y="3176"/>
                </a:lnTo>
                <a:lnTo>
                  <a:pt x="37745" y="3214"/>
                </a:lnTo>
                <a:lnTo>
                  <a:pt x="37764" y="3271"/>
                </a:lnTo>
                <a:lnTo>
                  <a:pt x="37783" y="3441"/>
                </a:lnTo>
                <a:lnTo>
                  <a:pt x="37783" y="3649"/>
                </a:lnTo>
                <a:lnTo>
                  <a:pt x="37745" y="3894"/>
                </a:lnTo>
                <a:lnTo>
                  <a:pt x="37745" y="3894"/>
                </a:lnTo>
                <a:lnTo>
                  <a:pt x="37689" y="4046"/>
                </a:lnTo>
                <a:lnTo>
                  <a:pt x="37632" y="4235"/>
                </a:lnTo>
                <a:lnTo>
                  <a:pt x="37575" y="4405"/>
                </a:lnTo>
                <a:lnTo>
                  <a:pt x="37481" y="4594"/>
                </a:lnTo>
                <a:lnTo>
                  <a:pt x="37367" y="4764"/>
                </a:lnTo>
                <a:lnTo>
                  <a:pt x="37254" y="4953"/>
                </a:lnTo>
                <a:lnTo>
                  <a:pt x="37103" y="5123"/>
                </a:lnTo>
                <a:lnTo>
                  <a:pt x="36951" y="5293"/>
                </a:lnTo>
                <a:lnTo>
                  <a:pt x="36762" y="5444"/>
                </a:lnTo>
                <a:lnTo>
                  <a:pt x="36554" y="5595"/>
                </a:lnTo>
                <a:lnTo>
                  <a:pt x="36328" y="5728"/>
                </a:lnTo>
                <a:lnTo>
                  <a:pt x="36082" y="5841"/>
                </a:lnTo>
                <a:lnTo>
                  <a:pt x="35817" y="5936"/>
                </a:lnTo>
                <a:lnTo>
                  <a:pt x="35515" y="6011"/>
                </a:lnTo>
                <a:lnTo>
                  <a:pt x="35194" y="6068"/>
                </a:lnTo>
                <a:lnTo>
                  <a:pt x="34835" y="6087"/>
                </a:lnTo>
                <a:lnTo>
                  <a:pt x="34835" y="6087"/>
                </a:lnTo>
                <a:lnTo>
                  <a:pt x="34627" y="6087"/>
                </a:lnTo>
                <a:lnTo>
                  <a:pt x="34419" y="6049"/>
                </a:lnTo>
                <a:lnTo>
                  <a:pt x="34230" y="6011"/>
                </a:lnTo>
                <a:lnTo>
                  <a:pt x="34041" y="5955"/>
                </a:lnTo>
                <a:lnTo>
                  <a:pt x="33852" y="5860"/>
                </a:lnTo>
                <a:lnTo>
                  <a:pt x="33682" y="5766"/>
                </a:lnTo>
                <a:lnTo>
                  <a:pt x="33530" y="5652"/>
                </a:lnTo>
                <a:lnTo>
                  <a:pt x="33379" y="5520"/>
                </a:lnTo>
                <a:lnTo>
                  <a:pt x="33247" y="5369"/>
                </a:lnTo>
                <a:lnTo>
                  <a:pt x="33133" y="5199"/>
                </a:lnTo>
                <a:lnTo>
                  <a:pt x="33020" y="5028"/>
                </a:lnTo>
                <a:lnTo>
                  <a:pt x="32944" y="4858"/>
                </a:lnTo>
                <a:lnTo>
                  <a:pt x="32869" y="4669"/>
                </a:lnTo>
                <a:lnTo>
                  <a:pt x="32812" y="4461"/>
                </a:lnTo>
                <a:lnTo>
                  <a:pt x="32774" y="4272"/>
                </a:lnTo>
                <a:lnTo>
                  <a:pt x="32774" y="4046"/>
                </a:lnTo>
                <a:lnTo>
                  <a:pt x="32774" y="4046"/>
                </a:lnTo>
                <a:lnTo>
                  <a:pt x="32755" y="3894"/>
                </a:lnTo>
                <a:lnTo>
                  <a:pt x="32755" y="3894"/>
                </a:lnTo>
                <a:lnTo>
                  <a:pt x="32661" y="3422"/>
                </a:lnTo>
                <a:lnTo>
                  <a:pt x="32642" y="3176"/>
                </a:lnTo>
                <a:lnTo>
                  <a:pt x="32642" y="3063"/>
                </a:lnTo>
                <a:lnTo>
                  <a:pt x="32661" y="2949"/>
                </a:lnTo>
                <a:lnTo>
                  <a:pt x="32661" y="2949"/>
                </a:lnTo>
                <a:lnTo>
                  <a:pt x="32699" y="2893"/>
                </a:lnTo>
                <a:lnTo>
                  <a:pt x="32774" y="2855"/>
                </a:lnTo>
                <a:lnTo>
                  <a:pt x="32850" y="2836"/>
                </a:lnTo>
                <a:lnTo>
                  <a:pt x="32907" y="2855"/>
                </a:lnTo>
                <a:lnTo>
                  <a:pt x="32982" y="2874"/>
                </a:lnTo>
                <a:lnTo>
                  <a:pt x="33039" y="2930"/>
                </a:lnTo>
                <a:lnTo>
                  <a:pt x="33077" y="2987"/>
                </a:lnTo>
                <a:lnTo>
                  <a:pt x="33077" y="3063"/>
                </a:lnTo>
                <a:lnTo>
                  <a:pt x="33077" y="3063"/>
                </a:lnTo>
                <a:lnTo>
                  <a:pt x="33152" y="3460"/>
                </a:lnTo>
                <a:lnTo>
                  <a:pt x="33190" y="3894"/>
                </a:lnTo>
                <a:lnTo>
                  <a:pt x="33190" y="3894"/>
                </a:lnTo>
                <a:lnTo>
                  <a:pt x="33266" y="4310"/>
                </a:lnTo>
                <a:lnTo>
                  <a:pt x="33304" y="4518"/>
                </a:lnTo>
                <a:lnTo>
                  <a:pt x="33379" y="4726"/>
                </a:lnTo>
                <a:lnTo>
                  <a:pt x="33455" y="4896"/>
                </a:lnTo>
                <a:lnTo>
                  <a:pt x="33568" y="5085"/>
                </a:lnTo>
                <a:lnTo>
                  <a:pt x="33719" y="5236"/>
                </a:lnTo>
                <a:lnTo>
                  <a:pt x="33890" y="5369"/>
                </a:lnTo>
                <a:lnTo>
                  <a:pt x="33890" y="5369"/>
                </a:lnTo>
                <a:lnTo>
                  <a:pt x="34135" y="5482"/>
                </a:lnTo>
                <a:lnTo>
                  <a:pt x="34400" y="5577"/>
                </a:lnTo>
                <a:lnTo>
                  <a:pt x="34646" y="5614"/>
                </a:lnTo>
                <a:lnTo>
                  <a:pt x="34910" y="5633"/>
                </a:lnTo>
                <a:lnTo>
                  <a:pt x="35175" y="5633"/>
                </a:lnTo>
                <a:lnTo>
                  <a:pt x="35420" y="5577"/>
                </a:lnTo>
                <a:lnTo>
                  <a:pt x="35685" y="5520"/>
                </a:lnTo>
                <a:lnTo>
                  <a:pt x="35931" y="5406"/>
                </a:lnTo>
                <a:lnTo>
                  <a:pt x="36158" y="5293"/>
                </a:lnTo>
                <a:lnTo>
                  <a:pt x="36384" y="5142"/>
                </a:lnTo>
                <a:lnTo>
                  <a:pt x="36573" y="4991"/>
                </a:lnTo>
                <a:lnTo>
                  <a:pt x="36762" y="4802"/>
                </a:lnTo>
                <a:lnTo>
                  <a:pt x="36932" y="4594"/>
                </a:lnTo>
                <a:lnTo>
                  <a:pt x="37084" y="4367"/>
                </a:lnTo>
                <a:lnTo>
                  <a:pt x="37197" y="4140"/>
                </a:lnTo>
                <a:lnTo>
                  <a:pt x="37292" y="3894"/>
                </a:lnTo>
                <a:lnTo>
                  <a:pt x="37292" y="3894"/>
                </a:lnTo>
                <a:lnTo>
                  <a:pt x="37329" y="3705"/>
                </a:lnTo>
                <a:lnTo>
                  <a:pt x="37367" y="3516"/>
                </a:lnTo>
                <a:lnTo>
                  <a:pt x="37367" y="3516"/>
                </a:lnTo>
                <a:close/>
                <a:moveTo>
                  <a:pt x="31565" y="26707"/>
                </a:moveTo>
                <a:lnTo>
                  <a:pt x="31565" y="26707"/>
                </a:lnTo>
                <a:lnTo>
                  <a:pt x="31905" y="26726"/>
                </a:lnTo>
                <a:lnTo>
                  <a:pt x="32245" y="26726"/>
                </a:lnTo>
                <a:lnTo>
                  <a:pt x="32566" y="26707"/>
                </a:lnTo>
                <a:lnTo>
                  <a:pt x="32907" y="26670"/>
                </a:lnTo>
                <a:lnTo>
                  <a:pt x="33228" y="26613"/>
                </a:lnTo>
                <a:lnTo>
                  <a:pt x="33549" y="26537"/>
                </a:lnTo>
                <a:lnTo>
                  <a:pt x="33852" y="26462"/>
                </a:lnTo>
                <a:lnTo>
                  <a:pt x="34173" y="26348"/>
                </a:lnTo>
                <a:lnTo>
                  <a:pt x="34475" y="26235"/>
                </a:lnTo>
                <a:lnTo>
                  <a:pt x="34778" y="26102"/>
                </a:lnTo>
                <a:lnTo>
                  <a:pt x="35061" y="25951"/>
                </a:lnTo>
                <a:lnTo>
                  <a:pt x="35364" y="25800"/>
                </a:lnTo>
                <a:lnTo>
                  <a:pt x="35647" y="25630"/>
                </a:lnTo>
                <a:lnTo>
                  <a:pt x="35931" y="25441"/>
                </a:lnTo>
                <a:lnTo>
                  <a:pt x="36479" y="25063"/>
                </a:lnTo>
                <a:lnTo>
                  <a:pt x="36479" y="25063"/>
                </a:lnTo>
                <a:lnTo>
                  <a:pt x="36895" y="24798"/>
                </a:lnTo>
                <a:lnTo>
                  <a:pt x="37329" y="24534"/>
                </a:lnTo>
                <a:lnTo>
                  <a:pt x="38199" y="24023"/>
                </a:lnTo>
                <a:lnTo>
                  <a:pt x="39087" y="23532"/>
                </a:lnTo>
                <a:lnTo>
                  <a:pt x="39957" y="23003"/>
                </a:lnTo>
                <a:lnTo>
                  <a:pt x="39957" y="23003"/>
                </a:lnTo>
                <a:lnTo>
                  <a:pt x="40202" y="22852"/>
                </a:lnTo>
                <a:lnTo>
                  <a:pt x="40448" y="22700"/>
                </a:lnTo>
                <a:lnTo>
                  <a:pt x="40675" y="22511"/>
                </a:lnTo>
                <a:lnTo>
                  <a:pt x="40883" y="22322"/>
                </a:lnTo>
                <a:lnTo>
                  <a:pt x="41091" y="22133"/>
                </a:lnTo>
                <a:lnTo>
                  <a:pt x="41280" y="21925"/>
                </a:lnTo>
                <a:lnTo>
                  <a:pt x="41677" y="21510"/>
                </a:lnTo>
                <a:lnTo>
                  <a:pt x="42414" y="20621"/>
                </a:lnTo>
                <a:lnTo>
                  <a:pt x="42792" y="20187"/>
                </a:lnTo>
                <a:lnTo>
                  <a:pt x="43189" y="19771"/>
                </a:lnTo>
                <a:lnTo>
                  <a:pt x="43189" y="19771"/>
                </a:lnTo>
                <a:lnTo>
                  <a:pt x="43415" y="19582"/>
                </a:lnTo>
                <a:lnTo>
                  <a:pt x="43642" y="19393"/>
                </a:lnTo>
                <a:lnTo>
                  <a:pt x="44134" y="19034"/>
                </a:lnTo>
                <a:lnTo>
                  <a:pt x="44644" y="18712"/>
                </a:lnTo>
                <a:lnTo>
                  <a:pt x="45154" y="18410"/>
                </a:lnTo>
                <a:lnTo>
                  <a:pt x="45683" y="18108"/>
                </a:lnTo>
                <a:lnTo>
                  <a:pt x="46194" y="17786"/>
                </a:lnTo>
                <a:lnTo>
                  <a:pt x="46685" y="17446"/>
                </a:lnTo>
                <a:lnTo>
                  <a:pt x="46931" y="17276"/>
                </a:lnTo>
                <a:lnTo>
                  <a:pt x="47158" y="17087"/>
                </a:lnTo>
                <a:lnTo>
                  <a:pt x="47158" y="17087"/>
                </a:lnTo>
                <a:lnTo>
                  <a:pt x="47403" y="16860"/>
                </a:lnTo>
                <a:lnTo>
                  <a:pt x="47668" y="16652"/>
                </a:lnTo>
                <a:lnTo>
                  <a:pt x="47933" y="16463"/>
                </a:lnTo>
                <a:lnTo>
                  <a:pt x="48197" y="16293"/>
                </a:lnTo>
                <a:lnTo>
                  <a:pt x="48481" y="16123"/>
                </a:lnTo>
                <a:lnTo>
                  <a:pt x="48764" y="15972"/>
                </a:lnTo>
                <a:lnTo>
                  <a:pt x="49350" y="15669"/>
                </a:lnTo>
                <a:lnTo>
                  <a:pt x="49955" y="15405"/>
                </a:lnTo>
                <a:lnTo>
                  <a:pt x="50560" y="15159"/>
                </a:lnTo>
                <a:lnTo>
                  <a:pt x="51165" y="14913"/>
                </a:lnTo>
                <a:lnTo>
                  <a:pt x="51769" y="14668"/>
                </a:lnTo>
                <a:lnTo>
                  <a:pt x="51769" y="14668"/>
                </a:lnTo>
                <a:lnTo>
                  <a:pt x="52147" y="14479"/>
                </a:lnTo>
                <a:lnTo>
                  <a:pt x="52525" y="14271"/>
                </a:lnTo>
                <a:lnTo>
                  <a:pt x="52903" y="14063"/>
                </a:lnTo>
                <a:lnTo>
                  <a:pt x="53263" y="13836"/>
                </a:lnTo>
                <a:lnTo>
                  <a:pt x="53981" y="13364"/>
                </a:lnTo>
                <a:lnTo>
                  <a:pt x="54680" y="12872"/>
                </a:lnTo>
                <a:lnTo>
                  <a:pt x="54680" y="12872"/>
                </a:lnTo>
                <a:lnTo>
                  <a:pt x="55814" y="12248"/>
                </a:lnTo>
                <a:lnTo>
                  <a:pt x="56287" y="11984"/>
                </a:lnTo>
                <a:lnTo>
                  <a:pt x="56702" y="11719"/>
                </a:lnTo>
                <a:lnTo>
                  <a:pt x="57080" y="11455"/>
                </a:lnTo>
                <a:lnTo>
                  <a:pt x="57421" y="11209"/>
                </a:lnTo>
                <a:lnTo>
                  <a:pt x="57723" y="10944"/>
                </a:lnTo>
                <a:lnTo>
                  <a:pt x="58007" y="10661"/>
                </a:lnTo>
                <a:lnTo>
                  <a:pt x="58252" y="10358"/>
                </a:lnTo>
                <a:lnTo>
                  <a:pt x="58498" y="10037"/>
                </a:lnTo>
                <a:lnTo>
                  <a:pt x="58725" y="9678"/>
                </a:lnTo>
                <a:lnTo>
                  <a:pt x="58952" y="9281"/>
                </a:lnTo>
                <a:lnTo>
                  <a:pt x="59178" y="8827"/>
                </a:lnTo>
                <a:lnTo>
                  <a:pt x="59405" y="8336"/>
                </a:lnTo>
                <a:lnTo>
                  <a:pt x="59897" y="7145"/>
                </a:lnTo>
                <a:lnTo>
                  <a:pt x="59897" y="7145"/>
                </a:lnTo>
                <a:lnTo>
                  <a:pt x="60067" y="6900"/>
                </a:lnTo>
                <a:lnTo>
                  <a:pt x="60237" y="6692"/>
                </a:lnTo>
                <a:lnTo>
                  <a:pt x="60615" y="6257"/>
                </a:lnTo>
                <a:lnTo>
                  <a:pt x="61012" y="5860"/>
                </a:lnTo>
                <a:lnTo>
                  <a:pt x="61428" y="5501"/>
                </a:lnTo>
                <a:lnTo>
                  <a:pt x="61862" y="5123"/>
                </a:lnTo>
                <a:lnTo>
                  <a:pt x="62297" y="4783"/>
                </a:lnTo>
                <a:lnTo>
                  <a:pt x="62732" y="4424"/>
                </a:lnTo>
                <a:lnTo>
                  <a:pt x="63166" y="4046"/>
                </a:lnTo>
                <a:lnTo>
                  <a:pt x="63166" y="4046"/>
                </a:lnTo>
                <a:lnTo>
                  <a:pt x="63261" y="3970"/>
                </a:lnTo>
                <a:lnTo>
                  <a:pt x="63393" y="3875"/>
                </a:lnTo>
                <a:lnTo>
                  <a:pt x="63677" y="3705"/>
                </a:lnTo>
                <a:lnTo>
                  <a:pt x="63790" y="3611"/>
                </a:lnTo>
                <a:lnTo>
                  <a:pt x="63866" y="3497"/>
                </a:lnTo>
                <a:lnTo>
                  <a:pt x="63903" y="3441"/>
                </a:lnTo>
                <a:lnTo>
                  <a:pt x="63903" y="3384"/>
                </a:lnTo>
                <a:lnTo>
                  <a:pt x="63903" y="3327"/>
                </a:lnTo>
                <a:lnTo>
                  <a:pt x="63866" y="3252"/>
                </a:lnTo>
                <a:lnTo>
                  <a:pt x="63866" y="3252"/>
                </a:lnTo>
                <a:lnTo>
                  <a:pt x="63790" y="3214"/>
                </a:lnTo>
                <a:lnTo>
                  <a:pt x="63696" y="3195"/>
                </a:lnTo>
                <a:lnTo>
                  <a:pt x="63601" y="3214"/>
                </a:lnTo>
                <a:lnTo>
                  <a:pt x="63488" y="3252"/>
                </a:lnTo>
                <a:lnTo>
                  <a:pt x="63374" y="3308"/>
                </a:lnTo>
                <a:lnTo>
                  <a:pt x="63261" y="3384"/>
                </a:lnTo>
                <a:lnTo>
                  <a:pt x="63015" y="3592"/>
                </a:lnTo>
                <a:lnTo>
                  <a:pt x="62486" y="4046"/>
                </a:lnTo>
                <a:lnTo>
                  <a:pt x="62259" y="4235"/>
                </a:lnTo>
                <a:lnTo>
                  <a:pt x="62051" y="4386"/>
                </a:lnTo>
                <a:lnTo>
                  <a:pt x="62051" y="4386"/>
                </a:lnTo>
                <a:lnTo>
                  <a:pt x="61522" y="4821"/>
                </a:lnTo>
                <a:lnTo>
                  <a:pt x="61050" y="5199"/>
                </a:lnTo>
                <a:lnTo>
                  <a:pt x="60671" y="5539"/>
                </a:lnTo>
                <a:lnTo>
                  <a:pt x="60350" y="5860"/>
                </a:lnTo>
                <a:lnTo>
                  <a:pt x="60086" y="6162"/>
                </a:lnTo>
                <a:lnTo>
                  <a:pt x="59859" y="6427"/>
                </a:lnTo>
                <a:lnTo>
                  <a:pt x="59670" y="6711"/>
                </a:lnTo>
                <a:lnTo>
                  <a:pt x="59519" y="6975"/>
                </a:lnTo>
                <a:lnTo>
                  <a:pt x="59367" y="7240"/>
                </a:lnTo>
                <a:lnTo>
                  <a:pt x="59235" y="7542"/>
                </a:lnTo>
                <a:lnTo>
                  <a:pt x="58952" y="8166"/>
                </a:lnTo>
                <a:lnTo>
                  <a:pt x="58781" y="8544"/>
                </a:lnTo>
                <a:lnTo>
                  <a:pt x="58574" y="8960"/>
                </a:lnTo>
                <a:lnTo>
                  <a:pt x="58328" y="9413"/>
                </a:lnTo>
                <a:lnTo>
                  <a:pt x="58044" y="9924"/>
                </a:lnTo>
                <a:lnTo>
                  <a:pt x="58044" y="9924"/>
                </a:lnTo>
                <a:lnTo>
                  <a:pt x="57912" y="10113"/>
                </a:lnTo>
                <a:lnTo>
                  <a:pt x="57780" y="10283"/>
                </a:lnTo>
                <a:lnTo>
                  <a:pt x="57629" y="10453"/>
                </a:lnTo>
                <a:lnTo>
                  <a:pt x="57458" y="10604"/>
                </a:lnTo>
                <a:lnTo>
                  <a:pt x="57118" y="10888"/>
                </a:lnTo>
                <a:lnTo>
                  <a:pt x="56759" y="11152"/>
                </a:lnTo>
                <a:lnTo>
                  <a:pt x="56362" y="11379"/>
                </a:lnTo>
                <a:lnTo>
                  <a:pt x="55984" y="11606"/>
                </a:lnTo>
                <a:lnTo>
                  <a:pt x="55190" y="12041"/>
                </a:lnTo>
                <a:lnTo>
                  <a:pt x="55190" y="12041"/>
                </a:lnTo>
                <a:lnTo>
                  <a:pt x="54869" y="12211"/>
                </a:lnTo>
                <a:lnTo>
                  <a:pt x="54567" y="12400"/>
                </a:lnTo>
                <a:lnTo>
                  <a:pt x="53981" y="12815"/>
                </a:lnTo>
                <a:lnTo>
                  <a:pt x="53376" y="13212"/>
                </a:lnTo>
                <a:lnTo>
                  <a:pt x="52771" y="13609"/>
                </a:lnTo>
                <a:lnTo>
                  <a:pt x="52771" y="13609"/>
                </a:lnTo>
                <a:lnTo>
                  <a:pt x="52412" y="13817"/>
                </a:lnTo>
                <a:lnTo>
                  <a:pt x="52053" y="14025"/>
                </a:lnTo>
                <a:lnTo>
                  <a:pt x="51675" y="14195"/>
                </a:lnTo>
                <a:lnTo>
                  <a:pt x="51297" y="14365"/>
                </a:lnTo>
                <a:lnTo>
                  <a:pt x="50522" y="14687"/>
                </a:lnTo>
                <a:lnTo>
                  <a:pt x="49728" y="15008"/>
                </a:lnTo>
                <a:lnTo>
                  <a:pt x="48972" y="15348"/>
                </a:lnTo>
                <a:lnTo>
                  <a:pt x="48594" y="15537"/>
                </a:lnTo>
                <a:lnTo>
                  <a:pt x="48235" y="15745"/>
                </a:lnTo>
                <a:lnTo>
                  <a:pt x="47876" y="15953"/>
                </a:lnTo>
                <a:lnTo>
                  <a:pt x="47536" y="16180"/>
                </a:lnTo>
                <a:lnTo>
                  <a:pt x="47195" y="16444"/>
                </a:lnTo>
                <a:lnTo>
                  <a:pt x="46874" y="16728"/>
                </a:lnTo>
                <a:lnTo>
                  <a:pt x="46874" y="16728"/>
                </a:lnTo>
                <a:lnTo>
                  <a:pt x="46496" y="17030"/>
                </a:lnTo>
                <a:lnTo>
                  <a:pt x="46080" y="17314"/>
                </a:lnTo>
                <a:lnTo>
                  <a:pt x="45665" y="17578"/>
                </a:lnTo>
                <a:lnTo>
                  <a:pt x="45249" y="17843"/>
                </a:lnTo>
                <a:lnTo>
                  <a:pt x="44379" y="18353"/>
                </a:lnTo>
                <a:lnTo>
                  <a:pt x="43963" y="18618"/>
                </a:lnTo>
                <a:lnTo>
                  <a:pt x="43548" y="18901"/>
                </a:lnTo>
                <a:lnTo>
                  <a:pt x="43548" y="18901"/>
                </a:lnTo>
                <a:lnTo>
                  <a:pt x="43302" y="19090"/>
                </a:lnTo>
                <a:lnTo>
                  <a:pt x="43056" y="19279"/>
                </a:lnTo>
                <a:lnTo>
                  <a:pt x="42829" y="19506"/>
                </a:lnTo>
                <a:lnTo>
                  <a:pt x="42603" y="19714"/>
                </a:lnTo>
                <a:lnTo>
                  <a:pt x="42187" y="20187"/>
                </a:lnTo>
                <a:lnTo>
                  <a:pt x="41771" y="20678"/>
                </a:lnTo>
                <a:lnTo>
                  <a:pt x="41374" y="21169"/>
                </a:lnTo>
                <a:lnTo>
                  <a:pt x="40958" y="21623"/>
                </a:lnTo>
                <a:lnTo>
                  <a:pt x="40731" y="21850"/>
                </a:lnTo>
                <a:lnTo>
                  <a:pt x="40505" y="22058"/>
                </a:lnTo>
                <a:lnTo>
                  <a:pt x="40259" y="22266"/>
                </a:lnTo>
                <a:lnTo>
                  <a:pt x="39994" y="22436"/>
                </a:lnTo>
                <a:lnTo>
                  <a:pt x="39994" y="22436"/>
                </a:lnTo>
                <a:lnTo>
                  <a:pt x="39484" y="22776"/>
                </a:lnTo>
                <a:lnTo>
                  <a:pt x="38955" y="23078"/>
                </a:lnTo>
                <a:lnTo>
                  <a:pt x="37896" y="23683"/>
                </a:lnTo>
                <a:lnTo>
                  <a:pt x="36838" y="24307"/>
                </a:lnTo>
                <a:lnTo>
                  <a:pt x="36309" y="24628"/>
                </a:lnTo>
                <a:lnTo>
                  <a:pt x="35798" y="24968"/>
                </a:lnTo>
                <a:lnTo>
                  <a:pt x="35798" y="24968"/>
                </a:lnTo>
                <a:lnTo>
                  <a:pt x="35553" y="25157"/>
                </a:lnTo>
                <a:lnTo>
                  <a:pt x="35288" y="25328"/>
                </a:lnTo>
                <a:lnTo>
                  <a:pt x="35024" y="25479"/>
                </a:lnTo>
                <a:lnTo>
                  <a:pt x="34740" y="25630"/>
                </a:lnTo>
                <a:lnTo>
                  <a:pt x="34457" y="25762"/>
                </a:lnTo>
                <a:lnTo>
                  <a:pt x="34173" y="25876"/>
                </a:lnTo>
                <a:lnTo>
                  <a:pt x="33871" y="25970"/>
                </a:lnTo>
                <a:lnTo>
                  <a:pt x="33568" y="26065"/>
                </a:lnTo>
                <a:lnTo>
                  <a:pt x="33266" y="26140"/>
                </a:lnTo>
                <a:lnTo>
                  <a:pt x="32963" y="26197"/>
                </a:lnTo>
                <a:lnTo>
                  <a:pt x="32661" y="26235"/>
                </a:lnTo>
                <a:lnTo>
                  <a:pt x="32340" y="26254"/>
                </a:lnTo>
                <a:lnTo>
                  <a:pt x="32037" y="26273"/>
                </a:lnTo>
                <a:lnTo>
                  <a:pt x="31716" y="26273"/>
                </a:lnTo>
                <a:lnTo>
                  <a:pt x="31414" y="26235"/>
                </a:lnTo>
                <a:lnTo>
                  <a:pt x="31092" y="26197"/>
                </a:lnTo>
                <a:lnTo>
                  <a:pt x="31092" y="26197"/>
                </a:lnTo>
                <a:lnTo>
                  <a:pt x="30828" y="26178"/>
                </a:lnTo>
                <a:lnTo>
                  <a:pt x="30563" y="26121"/>
                </a:lnTo>
                <a:lnTo>
                  <a:pt x="30317" y="26046"/>
                </a:lnTo>
                <a:lnTo>
                  <a:pt x="30091" y="25951"/>
                </a:lnTo>
                <a:lnTo>
                  <a:pt x="29845" y="25857"/>
                </a:lnTo>
                <a:lnTo>
                  <a:pt x="29637" y="25724"/>
                </a:lnTo>
                <a:lnTo>
                  <a:pt x="29410" y="25592"/>
                </a:lnTo>
                <a:lnTo>
                  <a:pt x="29202" y="25441"/>
                </a:lnTo>
                <a:lnTo>
                  <a:pt x="28805" y="25120"/>
                </a:lnTo>
                <a:lnTo>
                  <a:pt x="28427" y="24761"/>
                </a:lnTo>
                <a:lnTo>
                  <a:pt x="28068" y="24383"/>
                </a:lnTo>
                <a:lnTo>
                  <a:pt x="27728" y="24005"/>
                </a:lnTo>
                <a:lnTo>
                  <a:pt x="27728" y="24005"/>
                </a:lnTo>
                <a:lnTo>
                  <a:pt x="27463" y="23740"/>
                </a:lnTo>
                <a:lnTo>
                  <a:pt x="27180" y="23494"/>
                </a:lnTo>
                <a:lnTo>
                  <a:pt x="26613" y="23022"/>
                </a:lnTo>
                <a:lnTo>
                  <a:pt x="26348" y="22776"/>
                </a:lnTo>
                <a:lnTo>
                  <a:pt x="26084" y="22511"/>
                </a:lnTo>
                <a:lnTo>
                  <a:pt x="25819" y="22247"/>
                </a:lnTo>
                <a:lnTo>
                  <a:pt x="25592" y="21963"/>
                </a:lnTo>
                <a:lnTo>
                  <a:pt x="25592" y="21963"/>
                </a:lnTo>
                <a:lnTo>
                  <a:pt x="25233" y="21434"/>
                </a:lnTo>
                <a:lnTo>
                  <a:pt x="24874" y="20905"/>
                </a:lnTo>
                <a:lnTo>
                  <a:pt x="24666" y="20659"/>
                </a:lnTo>
                <a:lnTo>
                  <a:pt x="24458" y="20413"/>
                </a:lnTo>
                <a:lnTo>
                  <a:pt x="24231" y="20206"/>
                </a:lnTo>
                <a:lnTo>
                  <a:pt x="23986" y="20017"/>
                </a:lnTo>
                <a:lnTo>
                  <a:pt x="23986" y="20017"/>
                </a:lnTo>
                <a:lnTo>
                  <a:pt x="23797" y="19884"/>
                </a:lnTo>
                <a:lnTo>
                  <a:pt x="23608" y="19771"/>
                </a:lnTo>
                <a:lnTo>
                  <a:pt x="23400" y="19657"/>
                </a:lnTo>
                <a:lnTo>
                  <a:pt x="23211" y="19582"/>
                </a:lnTo>
                <a:lnTo>
                  <a:pt x="22795" y="19431"/>
                </a:lnTo>
                <a:lnTo>
                  <a:pt x="22360" y="19317"/>
                </a:lnTo>
                <a:lnTo>
                  <a:pt x="21944" y="19204"/>
                </a:lnTo>
                <a:lnTo>
                  <a:pt x="21510" y="19090"/>
                </a:lnTo>
                <a:lnTo>
                  <a:pt x="21094" y="18939"/>
                </a:lnTo>
                <a:lnTo>
                  <a:pt x="20886" y="18864"/>
                </a:lnTo>
                <a:lnTo>
                  <a:pt x="20678" y="18769"/>
                </a:lnTo>
                <a:lnTo>
                  <a:pt x="20678" y="18769"/>
                </a:lnTo>
                <a:lnTo>
                  <a:pt x="20376" y="18599"/>
                </a:lnTo>
                <a:lnTo>
                  <a:pt x="20092" y="18410"/>
                </a:lnTo>
                <a:lnTo>
                  <a:pt x="19828" y="18183"/>
                </a:lnTo>
                <a:lnTo>
                  <a:pt x="19582" y="17956"/>
                </a:lnTo>
                <a:lnTo>
                  <a:pt x="19317" y="17730"/>
                </a:lnTo>
                <a:lnTo>
                  <a:pt x="19053" y="17522"/>
                </a:lnTo>
                <a:lnTo>
                  <a:pt x="18769" y="17314"/>
                </a:lnTo>
                <a:lnTo>
                  <a:pt x="18486" y="17125"/>
                </a:lnTo>
                <a:lnTo>
                  <a:pt x="18486" y="17125"/>
                </a:lnTo>
                <a:lnTo>
                  <a:pt x="18070" y="16898"/>
                </a:lnTo>
                <a:lnTo>
                  <a:pt x="17654" y="16690"/>
                </a:lnTo>
                <a:lnTo>
                  <a:pt x="17219" y="16520"/>
                </a:lnTo>
                <a:lnTo>
                  <a:pt x="16803" y="16350"/>
                </a:lnTo>
                <a:lnTo>
                  <a:pt x="16369" y="16180"/>
                </a:lnTo>
                <a:lnTo>
                  <a:pt x="15934" y="15991"/>
                </a:lnTo>
                <a:lnTo>
                  <a:pt x="15518" y="15783"/>
                </a:lnTo>
                <a:lnTo>
                  <a:pt x="15121" y="15556"/>
                </a:lnTo>
                <a:lnTo>
                  <a:pt x="15121" y="15556"/>
                </a:lnTo>
                <a:lnTo>
                  <a:pt x="14554" y="15102"/>
                </a:lnTo>
                <a:lnTo>
                  <a:pt x="13987" y="14630"/>
                </a:lnTo>
                <a:lnTo>
                  <a:pt x="13685" y="14422"/>
                </a:lnTo>
                <a:lnTo>
                  <a:pt x="13382" y="14214"/>
                </a:lnTo>
                <a:lnTo>
                  <a:pt x="13061" y="14025"/>
                </a:lnTo>
                <a:lnTo>
                  <a:pt x="12721" y="13874"/>
                </a:lnTo>
                <a:lnTo>
                  <a:pt x="12721" y="13874"/>
                </a:lnTo>
                <a:lnTo>
                  <a:pt x="12362" y="13742"/>
                </a:lnTo>
                <a:lnTo>
                  <a:pt x="12022" y="13609"/>
                </a:lnTo>
                <a:lnTo>
                  <a:pt x="11663" y="13439"/>
                </a:lnTo>
                <a:lnTo>
                  <a:pt x="11322" y="13269"/>
                </a:lnTo>
                <a:lnTo>
                  <a:pt x="11001" y="13099"/>
                </a:lnTo>
                <a:lnTo>
                  <a:pt x="10661" y="12910"/>
                </a:lnTo>
                <a:lnTo>
                  <a:pt x="10037" y="12494"/>
                </a:lnTo>
                <a:lnTo>
                  <a:pt x="9413" y="12059"/>
                </a:lnTo>
                <a:lnTo>
                  <a:pt x="8809" y="11587"/>
                </a:lnTo>
                <a:lnTo>
                  <a:pt x="8242" y="11077"/>
                </a:lnTo>
                <a:lnTo>
                  <a:pt x="7693" y="10566"/>
                </a:lnTo>
                <a:lnTo>
                  <a:pt x="7693" y="10566"/>
                </a:lnTo>
                <a:lnTo>
                  <a:pt x="7448" y="10264"/>
                </a:lnTo>
                <a:lnTo>
                  <a:pt x="7221" y="9961"/>
                </a:lnTo>
                <a:lnTo>
                  <a:pt x="6786" y="9338"/>
                </a:lnTo>
                <a:lnTo>
                  <a:pt x="6578" y="9016"/>
                </a:lnTo>
                <a:lnTo>
                  <a:pt x="6352" y="8714"/>
                </a:lnTo>
                <a:lnTo>
                  <a:pt x="6106" y="8412"/>
                </a:lnTo>
                <a:lnTo>
                  <a:pt x="5822" y="8147"/>
                </a:lnTo>
                <a:lnTo>
                  <a:pt x="5822" y="8147"/>
                </a:lnTo>
                <a:lnTo>
                  <a:pt x="5614" y="7977"/>
                </a:lnTo>
                <a:lnTo>
                  <a:pt x="5369" y="7788"/>
                </a:lnTo>
                <a:lnTo>
                  <a:pt x="4877" y="7467"/>
                </a:lnTo>
                <a:lnTo>
                  <a:pt x="4348" y="7145"/>
                </a:lnTo>
                <a:lnTo>
                  <a:pt x="3800" y="6824"/>
                </a:lnTo>
                <a:lnTo>
                  <a:pt x="3233" y="6503"/>
                </a:lnTo>
                <a:lnTo>
                  <a:pt x="2685" y="6181"/>
                </a:lnTo>
                <a:lnTo>
                  <a:pt x="2175" y="5860"/>
                </a:lnTo>
                <a:lnTo>
                  <a:pt x="1929" y="5690"/>
                </a:lnTo>
                <a:lnTo>
                  <a:pt x="1702" y="5501"/>
                </a:lnTo>
                <a:lnTo>
                  <a:pt x="1475" y="5312"/>
                </a:lnTo>
                <a:lnTo>
                  <a:pt x="1267" y="5123"/>
                </a:lnTo>
                <a:lnTo>
                  <a:pt x="1078" y="4934"/>
                </a:lnTo>
                <a:lnTo>
                  <a:pt x="908" y="4726"/>
                </a:lnTo>
                <a:lnTo>
                  <a:pt x="776" y="4499"/>
                </a:lnTo>
                <a:lnTo>
                  <a:pt x="644" y="4272"/>
                </a:lnTo>
                <a:lnTo>
                  <a:pt x="549" y="4046"/>
                </a:lnTo>
                <a:lnTo>
                  <a:pt x="473" y="3781"/>
                </a:lnTo>
                <a:lnTo>
                  <a:pt x="417" y="3535"/>
                </a:lnTo>
                <a:lnTo>
                  <a:pt x="398" y="3252"/>
                </a:lnTo>
                <a:lnTo>
                  <a:pt x="417" y="2968"/>
                </a:lnTo>
                <a:lnTo>
                  <a:pt x="473" y="2666"/>
                </a:lnTo>
                <a:lnTo>
                  <a:pt x="549" y="2345"/>
                </a:lnTo>
                <a:lnTo>
                  <a:pt x="662" y="2004"/>
                </a:lnTo>
                <a:lnTo>
                  <a:pt x="833" y="1664"/>
                </a:lnTo>
                <a:lnTo>
                  <a:pt x="1022" y="1286"/>
                </a:lnTo>
                <a:lnTo>
                  <a:pt x="1022" y="1286"/>
                </a:lnTo>
                <a:lnTo>
                  <a:pt x="1154" y="1135"/>
                </a:lnTo>
                <a:lnTo>
                  <a:pt x="1267" y="984"/>
                </a:lnTo>
                <a:lnTo>
                  <a:pt x="1418" y="870"/>
                </a:lnTo>
                <a:lnTo>
                  <a:pt x="1494" y="814"/>
                </a:lnTo>
                <a:lnTo>
                  <a:pt x="1589" y="776"/>
                </a:lnTo>
                <a:lnTo>
                  <a:pt x="1589" y="776"/>
                </a:lnTo>
                <a:lnTo>
                  <a:pt x="1664" y="738"/>
                </a:lnTo>
                <a:lnTo>
                  <a:pt x="1721" y="662"/>
                </a:lnTo>
                <a:lnTo>
                  <a:pt x="1740" y="587"/>
                </a:lnTo>
                <a:lnTo>
                  <a:pt x="1740" y="492"/>
                </a:lnTo>
                <a:lnTo>
                  <a:pt x="1740" y="492"/>
                </a:lnTo>
                <a:lnTo>
                  <a:pt x="1721" y="436"/>
                </a:lnTo>
                <a:lnTo>
                  <a:pt x="1683" y="398"/>
                </a:lnTo>
                <a:lnTo>
                  <a:pt x="1645" y="360"/>
                </a:lnTo>
                <a:lnTo>
                  <a:pt x="1589" y="341"/>
                </a:lnTo>
                <a:lnTo>
                  <a:pt x="1494" y="341"/>
                </a:lnTo>
                <a:lnTo>
                  <a:pt x="1362" y="360"/>
                </a:lnTo>
                <a:lnTo>
                  <a:pt x="1248" y="417"/>
                </a:lnTo>
                <a:lnTo>
                  <a:pt x="1154" y="492"/>
                </a:lnTo>
                <a:lnTo>
                  <a:pt x="1059" y="568"/>
                </a:lnTo>
                <a:lnTo>
                  <a:pt x="984" y="643"/>
                </a:lnTo>
                <a:lnTo>
                  <a:pt x="984" y="643"/>
                </a:lnTo>
                <a:lnTo>
                  <a:pt x="833" y="814"/>
                </a:lnTo>
                <a:lnTo>
                  <a:pt x="681" y="984"/>
                </a:lnTo>
                <a:lnTo>
                  <a:pt x="568" y="1173"/>
                </a:lnTo>
                <a:lnTo>
                  <a:pt x="455" y="1362"/>
                </a:lnTo>
                <a:lnTo>
                  <a:pt x="341" y="1551"/>
                </a:lnTo>
                <a:lnTo>
                  <a:pt x="266" y="1740"/>
                </a:lnTo>
                <a:lnTo>
                  <a:pt x="190" y="1929"/>
                </a:lnTo>
                <a:lnTo>
                  <a:pt x="114" y="2137"/>
                </a:lnTo>
                <a:lnTo>
                  <a:pt x="77" y="2326"/>
                </a:lnTo>
                <a:lnTo>
                  <a:pt x="39" y="2534"/>
                </a:lnTo>
                <a:lnTo>
                  <a:pt x="1" y="2723"/>
                </a:lnTo>
                <a:lnTo>
                  <a:pt x="1" y="2930"/>
                </a:lnTo>
                <a:lnTo>
                  <a:pt x="1" y="3119"/>
                </a:lnTo>
                <a:lnTo>
                  <a:pt x="1" y="3327"/>
                </a:lnTo>
                <a:lnTo>
                  <a:pt x="20" y="3535"/>
                </a:lnTo>
                <a:lnTo>
                  <a:pt x="58" y="3724"/>
                </a:lnTo>
                <a:lnTo>
                  <a:pt x="152" y="4121"/>
                </a:lnTo>
                <a:lnTo>
                  <a:pt x="303" y="4480"/>
                </a:lnTo>
                <a:lnTo>
                  <a:pt x="492" y="4858"/>
                </a:lnTo>
                <a:lnTo>
                  <a:pt x="719" y="5199"/>
                </a:lnTo>
                <a:lnTo>
                  <a:pt x="984" y="5520"/>
                </a:lnTo>
                <a:lnTo>
                  <a:pt x="1116" y="5671"/>
                </a:lnTo>
                <a:lnTo>
                  <a:pt x="1286" y="5822"/>
                </a:lnTo>
                <a:lnTo>
                  <a:pt x="1437" y="5955"/>
                </a:lnTo>
                <a:lnTo>
                  <a:pt x="1626" y="6087"/>
                </a:lnTo>
                <a:lnTo>
                  <a:pt x="1796" y="6219"/>
                </a:lnTo>
                <a:lnTo>
                  <a:pt x="2004" y="6333"/>
                </a:lnTo>
                <a:lnTo>
                  <a:pt x="2004" y="6333"/>
                </a:lnTo>
                <a:lnTo>
                  <a:pt x="2364" y="6559"/>
                </a:lnTo>
                <a:lnTo>
                  <a:pt x="2742" y="6786"/>
                </a:lnTo>
                <a:lnTo>
                  <a:pt x="3516" y="7183"/>
                </a:lnTo>
                <a:lnTo>
                  <a:pt x="4272" y="7599"/>
                </a:lnTo>
                <a:lnTo>
                  <a:pt x="4650" y="7826"/>
                </a:lnTo>
                <a:lnTo>
                  <a:pt x="5028" y="8053"/>
                </a:lnTo>
                <a:lnTo>
                  <a:pt x="5028" y="8053"/>
                </a:lnTo>
                <a:lnTo>
                  <a:pt x="5331" y="8298"/>
                </a:lnTo>
                <a:lnTo>
                  <a:pt x="5614" y="8563"/>
                </a:lnTo>
                <a:lnTo>
                  <a:pt x="5860" y="8846"/>
                </a:lnTo>
                <a:lnTo>
                  <a:pt x="6106" y="9149"/>
                </a:lnTo>
                <a:lnTo>
                  <a:pt x="6333" y="9451"/>
                </a:lnTo>
                <a:lnTo>
                  <a:pt x="6559" y="9772"/>
                </a:lnTo>
                <a:lnTo>
                  <a:pt x="6994" y="10434"/>
                </a:lnTo>
                <a:lnTo>
                  <a:pt x="6994" y="10434"/>
                </a:lnTo>
                <a:lnTo>
                  <a:pt x="7183" y="10661"/>
                </a:lnTo>
                <a:lnTo>
                  <a:pt x="7391" y="10906"/>
                </a:lnTo>
                <a:lnTo>
                  <a:pt x="7599" y="11114"/>
                </a:lnTo>
                <a:lnTo>
                  <a:pt x="7826" y="11322"/>
                </a:lnTo>
                <a:lnTo>
                  <a:pt x="8298" y="11719"/>
                </a:lnTo>
                <a:lnTo>
                  <a:pt x="8771" y="12116"/>
                </a:lnTo>
                <a:lnTo>
                  <a:pt x="8771" y="12116"/>
                </a:lnTo>
                <a:lnTo>
                  <a:pt x="9035" y="12343"/>
                </a:lnTo>
                <a:lnTo>
                  <a:pt x="9300" y="12551"/>
                </a:lnTo>
                <a:lnTo>
                  <a:pt x="9565" y="12740"/>
                </a:lnTo>
                <a:lnTo>
                  <a:pt x="9848" y="12929"/>
                </a:lnTo>
                <a:lnTo>
                  <a:pt x="10415" y="13269"/>
                </a:lnTo>
                <a:lnTo>
                  <a:pt x="11020" y="13590"/>
                </a:lnTo>
                <a:lnTo>
                  <a:pt x="11625" y="13893"/>
                </a:lnTo>
                <a:lnTo>
                  <a:pt x="12230" y="14176"/>
                </a:lnTo>
                <a:lnTo>
                  <a:pt x="12834" y="14460"/>
                </a:lnTo>
                <a:lnTo>
                  <a:pt x="13420" y="14781"/>
                </a:lnTo>
                <a:lnTo>
                  <a:pt x="13420" y="14781"/>
                </a:lnTo>
                <a:lnTo>
                  <a:pt x="13666" y="14951"/>
                </a:lnTo>
                <a:lnTo>
                  <a:pt x="13893" y="15140"/>
                </a:lnTo>
                <a:lnTo>
                  <a:pt x="14346" y="15537"/>
                </a:lnTo>
                <a:lnTo>
                  <a:pt x="14573" y="15726"/>
                </a:lnTo>
                <a:lnTo>
                  <a:pt x="14819" y="15896"/>
                </a:lnTo>
                <a:lnTo>
                  <a:pt x="15065" y="16066"/>
                </a:lnTo>
                <a:lnTo>
                  <a:pt x="15329" y="16218"/>
                </a:lnTo>
                <a:lnTo>
                  <a:pt x="15329" y="16218"/>
                </a:lnTo>
                <a:lnTo>
                  <a:pt x="15688" y="16369"/>
                </a:lnTo>
                <a:lnTo>
                  <a:pt x="16029" y="16520"/>
                </a:lnTo>
                <a:lnTo>
                  <a:pt x="16747" y="16803"/>
                </a:lnTo>
                <a:lnTo>
                  <a:pt x="17446" y="17106"/>
                </a:lnTo>
                <a:lnTo>
                  <a:pt x="17805" y="17276"/>
                </a:lnTo>
                <a:lnTo>
                  <a:pt x="18127" y="17446"/>
                </a:lnTo>
                <a:lnTo>
                  <a:pt x="18127" y="17446"/>
                </a:lnTo>
                <a:lnTo>
                  <a:pt x="18316" y="17559"/>
                </a:lnTo>
                <a:lnTo>
                  <a:pt x="18486" y="17673"/>
                </a:lnTo>
                <a:lnTo>
                  <a:pt x="18826" y="17919"/>
                </a:lnTo>
                <a:lnTo>
                  <a:pt x="19128" y="18183"/>
                </a:lnTo>
                <a:lnTo>
                  <a:pt x="19450" y="18448"/>
                </a:lnTo>
                <a:lnTo>
                  <a:pt x="19771" y="18712"/>
                </a:lnTo>
                <a:lnTo>
                  <a:pt x="20092" y="18958"/>
                </a:lnTo>
                <a:lnTo>
                  <a:pt x="20262" y="19072"/>
                </a:lnTo>
                <a:lnTo>
                  <a:pt x="20451" y="19166"/>
                </a:lnTo>
                <a:lnTo>
                  <a:pt x="20640" y="19261"/>
                </a:lnTo>
                <a:lnTo>
                  <a:pt x="20829" y="19336"/>
                </a:lnTo>
                <a:lnTo>
                  <a:pt x="20829" y="19336"/>
                </a:lnTo>
                <a:lnTo>
                  <a:pt x="21226" y="19468"/>
                </a:lnTo>
                <a:lnTo>
                  <a:pt x="21642" y="19582"/>
                </a:lnTo>
                <a:lnTo>
                  <a:pt x="22455" y="19809"/>
                </a:lnTo>
                <a:lnTo>
                  <a:pt x="22852" y="19922"/>
                </a:lnTo>
                <a:lnTo>
                  <a:pt x="23060" y="19998"/>
                </a:lnTo>
                <a:lnTo>
                  <a:pt x="23249" y="20092"/>
                </a:lnTo>
                <a:lnTo>
                  <a:pt x="23438" y="20187"/>
                </a:lnTo>
                <a:lnTo>
                  <a:pt x="23608" y="20300"/>
                </a:lnTo>
                <a:lnTo>
                  <a:pt x="23778" y="20413"/>
                </a:lnTo>
                <a:lnTo>
                  <a:pt x="23948" y="20565"/>
                </a:lnTo>
                <a:lnTo>
                  <a:pt x="23948" y="20565"/>
                </a:lnTo>
                <a:lnTo>
                  <a:pt x="24156" y="20754"/>
                </a:lnTo>
                <a:lnTo>
                  <a:pt x="24345" y="20980"/>
                </a:lnTo>
                <a:lnTo>
                  <a:pt x="24534" y="21207"/>
                </a:lnTo>
                <a:lnTo>
                  <a:pt x="24685" y="21453"/>
                </a:lnTo>
                <a:lnTo>
                  <a:pt x="25025" y="21944"/>
                </a:lnTo>
                <a:lnTo>
                  <a:pt x="25195" y="22171"/>
                </a:lnTo>
                <a:lnTo>
                  <a:pt x="25365" y="22417"/>
                </a:lnTo>
                <a:lnTo>
                  <a:pt x="25365" y="22417"/>
                </a:lnTo>
                <a:lnTo>
                  <a:pt x="25573" y="22644"/>
                </a:lnTo>
                <a:lnTo>
                  <a:pt x="25800" y="22871"/>
                </a:lnTo>
                <a:lnTo>
                  <a:pt x="26273" y="23305"/>
                </a:lnTo>
                <a:lnTo>
                  <a:pt x="26745" y="23721"/>
                </a:lnTo>
                <a:lnTo>
                  <a:pt x="27237" y="24156"/>
                </a:lnTo>
                <a:lnTo>
                  <a:pt x="27237" y="24156"/>
                </a:lnTo>
                <a:lnTo>
                  <a:pt x="27671" y="24628"/>
                </a:lnTo>
                <a:lnTo>
                  <a:pt x="28125" y="25101"/>
                </a:lnTo>
                <a:lnTo>
                  <a:pt x="28371" y="25328"/>
                </a:lnTo>
                <a:lnTo>
                  <a:pt x="28616" y="25535"/>
                </a:lnTo>
                <a:lnTo>
                  <a:pt x="28862" y="25743"/>
                </a:lnTo>
                <a:lnTo>
                  <a:pt x="29127" y="25932"/>
                </a:lnTo>
                <a:lnTo>
                  <a:pt x="29391" y="26102"/>
                </a:lnTo>
                <a:lnTo>
                  <a:pt x="29675" y="26254"/>
                </a:lnTo>
                <a:lnTo>
                  <a:pt x="29958" y="26386"/>
                </a:lnTo>
                <a:lnTo>
                  <a:pt x="30261" y="26499"/>
                </a:lnTo>
                <a:lnTo>
                  <a:pt x="30582" y="26594"/>
                </a:lnTo>
                <a:lnTo>
                  <a:pt x="30884" y="26651"/>
                </a:lnTo>
                <a:lnTo>
                  <a:pt x="31225" y="26688"/>
                </a:lnTo>
                <a:lnTo>
                  <a:pt x="31565" y="26707"/>
                </a:lnTo>
                <a:lnTo>
                  <a:pt x="31565" y="26707"/>
                </a:lnTo>
                <a:close/>
                <a:moveTo>
                  <a:pt x="30412" y="22511"/>
                </a:moveTo>
                <a:lnTo>
                  <a:pt x="30412" y="22511"/>
                </a:lnTo>
                <a:lnTo>
                  <a:pt x="31395" y="22492"/>
                </a:lnTo>
                <a:lnTo>
                  <a:pt x="32396" y="22417"/>
                </a:lnTo>
                <a:lnTo>
                  <a:pt x="33379" y="22322"/>
                </a:lnTo>
                <a:lnTo>
                  <a:pt x="34381" y="22171"/>
                </a:lnTo>
                <a:lnTo>
                  <a:pt x="35364" y="21963"/>
                </a:lnTo>
                <a:lnTo>
                  <a:pt x="36328" y="21736"/>
                </a:lnTo>
                <a:lnTo>
                  <a:pt x="37292" y="21453"/>
                </a:lnTo>
                <a:lnTo>
                  <a:pt x="38237" y="21151"/>
                </a:lnTo>
                <a:lnTo>
                  <a:pt x="38237" y="21151"/>
                </a:lnTo>
                <a:lnTo>
                  <a:pt x="38520" y="21018"/>
                </a:lnTo>
                <a:lnTo>
                  <a:pt x="38804" y="20867"/>
                </a:lnTo>
                <a:lnTo>
                  <a:pt x="39352" y="20565"/>
                </a:lnTo>
                <a:lnTo>
                  <a:pt x="39881" y="20224"/>
                </a:lnTo>
                <a:lnTo>
                  <a:pt x="40391" y="19865"/>
                </a:lnTo>
                <a:lnTo>
                  <a:pt x="40902" y="19468"/>
                </a:lnTo>
                <a:lnTo>
                  <a:pt x="41393" y="19072"/>
                </a:lnTo>
                <a:lnTo>
                  <a:pt x="42357" y="18240"/>
                </a:lnTo>
                <a:lnTo>
                  <a:pt x="42357" y="18240"/>
                </a:lnTo>
                <a:lnTo>
                  <a:pt x="43018" y="17748"/>
                </a:lnTo>
                <a:lnTo>
                  <a:pt x="43680" y="17238"/>
                </a:lnTo>
                <a:lnTo>
                  <a:pt x="44304" y="16690"/>
                </a:lnTo>
                <a:lnTo>
                  <a:pt x="44625" y="16425"/>
                </a:lnTo>
                <a:lnTo>
                  <a:pt x="44927" y="16142"/>
                </a:lnTo>
                <a:lnTo>
                  <a:pt x="44927" y="16142"/>
                </a:lnTo>
                <a:lnTo>
                  <a:pt x="45211" y="15858"/>
                </a:lnTo>
                <a:lnTo>
                  <a:pt x="45476" y="15575"/>
                </a:lnTo>
                <a:lnTo>
                  <a:pt x="46005" y="14989"/>
                </a:lnTo>
                <a:lnTo>
                  <a:pt x="46269" y="14705"/>
                </a:lnTo>
                <a:lnTo>
                  <a:pt x="46553" y="14422"/>
                </a:lnTo>
                <a:lnTo>
                  <a:pt x="46855" y="14157"/>
                </a:lnTo>
                <a:lnTo>
                  <a:pt x="47177" y="13931"/>
                </a:lnTo>
                <a:lnTo>
                  <a:pt x="47177" y="13931"/>
                </a:lnTo>
                <a:lnTo>
                  <a:pt x="47857" y="13553"/>
                </a:lnTo>
                <a:lnTo>
                  <a:pt x="48556" y="13212"/>
                </a:lnTo>
                <a:lnTo>
                  <a:pt x="49256" y="12910"/>
                </a:lnTo>
                <a:lnTo>
                  <a:pt x="49974" y="12608"/>
                </a:lnTo>
                <a:lnTo>
                  <a:pt x="51410" y="12003"/>
                </a:lnTo>
                <a:lnTo>
                  <a:pt x="52128" y="11700"/>
                </a:lnTo>
                <a:lnTo>
                  <a:pt x="52847" y="11398"/>
                </a:lnTo>
                <a:lnTo>
                  <a:pt x="52847" y="11398"/>
                </a:lnTo>
                <a:lnTo>
                  <a:pt x="53073" y="11303"/>
                </a:lnTo>
                <a:lnTo>
                  <a:pt x="53281" y="11209"/>
                </a:lnTo>
                <a:lnTo>
                  <a:pt x="53697" y="11001"/>
                </a:lnTo>
                <a:lnTo>
                  <a:pt x="54094" y="10736"/>
                </a:lnTo>
                <a:lnTo>
                  <a:pt x="54472" y="10453"/>
                </a:lnTo>
                <a:lnTo>
                  <a:pt x="54812" y="10132"/>
                </a:lnTo>
                <a:lnTo>
                  <a:pt x="55134" y="9772"/>
                </a:lnTo>
                <a:lnTo>
                  <a:pt x="55417" y="9394"/>
                </a:lnTo>
                <a:lnTo>
                  <a:pt x="55682" y="8998"/>
                </a:lnTo>
                <a:lnTo>
                  <a:pt x="55682" y="8998"/>
                </a:lnTo>
                <a:lnTo>
                  <a:pt x="56173" y="8260"/>
                </a:lnTo>
                <a:lnTo>
                  <a:pt x="56419" y="7882"/>
                </a:lnTo>
                <a:lnTo>
                  <a:pt x="56646" y="7523"/>
                </a:lnTo>
                <a:lnTo>
                  <a:pt x="56854" y="7126"/>
                </a:lnTo>
                <a:lnTo>
                  <a:pt x="57024" y="6729"/>
                </a:lnTo>
                <a:lnTo>
                  <a:pt x="57175" y="6314"/>
                </a:lnTo>
                <a:lnTo>
                  <a:pt x="57251" y="6106"/>
                </a:lnTo>
                <a:lnTo>
                  <a:pt x="57288" y="5898"/>
                </a:lnTo>
                <a:lnTo>
                  <a:pt x="57288" y="5898"/>
                </a:lnTo>
                <a:lnTo>
                  <a:pt x="57515" y="4915"/>
                </a:lnTo>
                <a:lnTo>
                  <a:pt x="57610" y="4424"/>
                </a:lnTo>
                <a:lnTo>
                  <a:pt x="57742" y="3932"/>
                </a:lnTo>
                <a:lnTo>
                  <a:pt x="57742" y="3932"/>
                </a:lnTo>
                <a:lnTo>
                  <a:pt x="57742" y="3857"/>
                </a:lnTo>
                <a:lnTo>
                  <a:pt x="57723" y="3762"/>
                </a:lnTo>
                <a:lnTo>
                  <a:pt x="57666" y="3705"/>
                </a:lnTo>
                <a:lnTo>
                  <a:pt x="57591" y="3668"/>
                </a:lnTo>
                <a:lnTo>
                  <a:pt x="57591" y="3668"/>
                </a:lnTo>
                <a:lnTo>
                  <a:pt x="57496" y="3668"/>
                </a:lnTo>
                <a:lnTo>
                  <a:pt x="57421" y="3705"/>
                </a:lnTo>
                <a:lnTo>
                  <a:pt x="57364" y="3762"/>
                </a:lnTo>
                <a:lnTo>
                  <a:pt x="57307" y="3857"/>
                </a:lnTo>
                <a:lnTo>
                  <a:pt x="57251" y="3970"/>
                </a:lnTo>
                <a:lnTo>
                  <a:pt x="57213" y="4083"/>
                </a:lnTo>
                <a:lnTo>
                  <a:pt x="57137" y="4367"/>
                </a:lnTo>
                <a:lnTo>
                  <a:pt x="57043" y="4972"/>
                </a:lnTo>
                <a:lnTo>
                  <a:pt x="56986" y="5236"/>
                </a:lnTo>
                <a:lnTo>
                  <a:pt x="56948" y="5425"/>
                </a:lnTo>
                <a:lnTo>
                  <a:pt x="56948" y="5425"/>
                </a:lnTo>
                <a:lnTo>
                  <a:pt x="56872" y="5728"/>
                </a:lnTo>
                <a:lnTo>
                  <a:pt x="56797" y="6030"/>
                </a:lnTo>
                <a:lnTo>
                  <a:pt x="56702" y="6314"/>
                </a:lnTo>
                <a:lnTo>
                  <a:pt x="56589" y="6597"/>
                </a:lnTo>
                <a:lnTo>
                  <a:pt x="56457" y="6862"/>
                </a:lnTo>
                <a:lnTo>
                  <a:pt x="56324" y="7126"/>
                </a:lnTo>
                <a:lnTo>
                  <a:pt x="56041" y="7656"/>
                </a:lnTo>
                <a:lnTo>
                  <a:pt x="55701" y="8166"/>
                </a:lnTo>
                <a:lnTo>
                  <a:pt x="55360" y="8676"/>
                </a:lnTo>
                <a:lnTo>
                  <a:pt x="54642" y="9659"/>
                </a:lnTo>
                <a:lnTo>
                  <a:pt x="54642" y="9659"/>
                </a:lnTo>
                <a:lnTo>
                  <a:pt x="54529" y="9791"/>
                </a:lnTo>
                <a:lnTo>
                  <a:pt x="54378" y="9943"/>
                </a:lnTo>
                <a:lnTo>
                  <a:pt x="54094" y="10188"/>
                </a:lnTo>
                <a:lnTo>
                  <a:pt x="53792" y="10396"/>
                </a:lnTo>
                <a:lnTo>
                  <a:pt x="53470" y="10604"/>
                </a:lnTo>
                <a:lnTo>
                  <a:pt x="53130" y="10774"/>
                </a:lnTo>
                <a:lnTo>
                  <a:pt x="52790" y="10925"/>
                </a:lnTo>
                <a:lnTo>
                  <a:pt x="52072" y="11228"/>
                </a:lnTo>
                <a:lnTo>
                  <a:pt x="52072" y="11228"/>
                </a:lnTo>
                <a:lnTo>
                  <a:pt x="51391" y="11530"/>
                </a:lnTo>
                <a:lnTo>
                  <a:pt x="50692" y="11833"/>
                </a:lnTo>
                <a:lnTo>
                  <a:pt x="49293" y="12400"/>
                </a:lnTo>
                <a:lnTo>
                  <a:pt x="48594" y="12702"/>
                </a:lnTo>
                <a:lnTo>
                  <a:pt x="47914" y="13023"/>
                </a:lnTo>
                <a:lnTo>
                  <a:pt x="47573" y="13193"/>
                </a:lnTo>
                <a:lnTo>
                  <a:pt x="47252" y="13382"/>
                </a:lnTo>
                <a:lnTo>
                  <a:pt x="46931" y="13571"/>
                </a:lnTo>
                <a:lnTo>
                  <a:pt x="46610" y="13779"/>
                </a:lnTo>
                <a:lnTo>
                  <a:pt x="46610" y="13779"/>
                </a:lnTo>
                <a:lnTo>
                  <a:pt x="46194" y="14176"/>
                </a:lnTo>
                <a:lnTo>
                  <a:pt x="45778" y="14592"/>
                </a:lnTo>
                <a:lnTo>
                  <a:pt x="44984" y="15424"/>
                </a:lnTo>
                <a:lnTo>
                  <a:pt x="44568" y="15840"/>
                </a:lnTo>
                <a:lnTo>
                  <a:pt x="44152" y="16255"/>
                </a:lnTo>
                <a:lnTo>
                  <a:pt x="43718" y="16633"/>
                </a:lnTo>
                <a:lnTo>
                  <a:pt x="43264" y="16992"/>
                </a:lnTo>
                <a:lnTo>
                  <a:pt x="43264" y="16992"/>
                </a:lnTo>
                <a:lnTo>
                  <a:pt x="42716" y="17389"/>
                </a:lnTo>
                <a:lnTo>
                  <a:pt x="42206" y="17805"/>
                </a:lnTo>
                <a:lnTo>
                  <a:pt x="41185" y="18656"/>
                </a:lnTo>
                <a:lnTo>
                  <a:pt x="40675" y="19072"/>
                </a:lnTo>
                <a:lnTo>
                  <a:pt x="40164" y="19487"/>
                </a:lnTo>
                <a:lnTo>
                  <a:pt x="39616" y="19865"/>
                </a:lnTo>
                <a:lnTo>
                  <a:pt x="39352" y="20035"/>
                </a:lnTo>
                <a:lnTo>
                  <a:pt x="39049" y="20224"/>
                </a:lnTo>
                <a:lnTo>
                  <a:pt x="39049" y="20224"/>
                </a:lnTo>
                <a:lnTo>
                  <a:pt x="38596" y="20451"/>
                </a:lnTo>
                <a:lnTo>
                  <a:pt x="38123" y="20678"/>
                </a:lnTo>
                <a:lnTo>
                  <a:pt x="37632" y="20867"/>
                </a:lnTo>
                <a:lnTo>
                  <a:pt x="37140" y="21056"/>
                </a:lnTo>
                <a:lnTo>
                  <a:pt x="36630" y="21207"/>
                </a:lnTo>
                <a:lnTo>
                  <a:pt x="36139" y="21340"/>
                </a:lnTo>
                <a:lnTo>
                  <a:pt x="35628" y="21472"/>
                </a:lnTo>
                <a:lnTo>
                  <a:pt x="35099" y="21585"/>
                </a:lnTo>
                <a:lnTo>
                  <a:pt x="34589" y="21680"/>
                </a:lnTo>
                <a:lnTo>
                  <a:pt x="34060" y="21755"/>
                </a:lnTo>
                <a:lnTo>
                  <a:pt x="33001" y="21888"/>
                </a:lnTo>
                <a:lnTo>
                  <a:pt x="31962" y="22001"/>
                </a:lnTo>
                <a:lnTo>
                  <a:pt x="30922" y="22077"/>
                </a:lnTo>
                <a:lnTo>
                  <a:pt x="30922" y="22077"/>
                </a:lnTo>
                <a:lnTo>
                  <a:pt x="30582" y="22096"/>
                </a:lnTo>
                <a:lnTo>
                  <a:pt x="30242" y="22077"/>
                </a:lnTo>
                <a:lnTo>
                  <a:pt x="29920" y="22039"/>
                </a:lnTo>
                <a:lnTo>
                  <a:pt x="29580" y="21982"/>
                </a:lnTo>
                <a:lnTo>
                  <a:pt x="29278" y="21907"/>
                </a:lnTo>
                <a:lnTo>
                  <a:pt x="28956" y="21812"/>
                </a:lnTo>
                <a:lnTo>
                  <a:pt x="28654" y="21680"/>
                </a:lnTo>
                <a:lnTo>
                  <a:pt x="28371" y="21547"/>
                </a:lnTo>
                <a:lnTo>
                  <a:pt x="28087" y="21377"/>
                </a:lnTo>
                <a:lnTo>
                  <a:pt x="27822" y="21188"/>
                </a:lnTo>
                <a:lnTo>
                  <a:pt x="27558" y="20999"/>
                </a:lnTo>
                <a:lnTo>
                  <a:pt x="27312" y="20773"/>
                </a:lnTo>
                <a:lnTo>
                  <a:pt x="27085" y="20546"/>
                </a:lnTo>
                <a:lnTo>
                  <a:pt x="26877" y="20281"/>
                </a:lnTo>
                <a:lnTo>
                  <a:pt x="26688" y="19998"/>
                </a:lnTo>
                <a:lnTo>
                  <a:pt x="26518" y="19714"/>
                </a:lnTo>
                <a:lnTo>
                  <a:pt x="26518" y="19714"/>
                </a:lnTo>
                <a:lnTo>
                  <a:pt x="25970" y="19053"/>
                </a:lnTo>
                <a:lnTo>
                  <a:pt x="25441" y="18372"/>
                </a:lnTo>
                <a:lnTo>
                  <a:pt x="24893" y="17692"/>
                </a:lnTo>
                <a:lnTo>
                  <a:pt x="24326" y="17030"/>
                </a:lnTo>
                <a:lnTo>
                  <a:pt x="24023" y="16709"/>
                </a:lnTo>
                <a:lnTo>
                  <a:pt x="23721" y="16407"/>
                </a:lnTo>
                <a:lnTo>
                  <a:pt x="23400" y="16104"/>
                </a:lnTo>
                <a:lnTo>
                  <a:pt x="23060" y="15840"/>
                </a:lnTo>
                <a:lnTo>
                  <a:pt x="22719" y="15594"/>
                </a:lnTo>
                <a:lnTo>
                  <a:pt x="22360" y="15348"/>
                </a:lnTo>
                <a:lnTo>
                  <a:pt x="21982" y="15159"/>
                </a:lnTo>
                <a:lnTo>
                  <a:pt x="21585" y="14970"/>
                </a:lnTo>
                <a:lnTo>
                  <a:pt x="21585" y="14970"/>
                </a:lnTo>
                <a:lnTo>
                  <a:pt x="21358" y="14894"/>
                </a:lnTo>
                <a:lnTo>
                  <a:pt x="21151" y="14838"/>
                </a:lnTo>
                <a:lnTo>
                  <a:pt x="20678" y="14743"/>
                </a:lnTo>
                <a:lnTo>
                  <a:pt x="20224" y="14705"/>
                </a:lnTo>
                <a:lnTo>
                  <a:pt x="19771" y="14668"/>
                </a:lnTo>
                <a:lnTo>
                  <a:pt x="18826" y="14630"/>
                </a:lnTo>
                <a:lnTo>
                  <a:pt x="18372" y="14611"/>
                </a:lnTo>
                <a:lnTo>
                  <a:pt x="17900" y="14554"/>
                </a:lnTo>
                <a:lnTo>
                  <a:pt x="17900" y="14554"/>
                </a:lnTo>
                <a:lnTo>
                  <a:pt x="17616" y="14535"/>
                </a:lnTo>
                <a:lnTo>
                  <a:pt x="17333" y="14479"/>
                </a:lnTo>
                <a:lnTo>
                  <a:pt x="17068" y="14403"/>
                </a:lnTo>
                <a:lnTo>
                  <a:pt x="16822" y="14309"/>
                </a:lnTo>
                <a:lnTo>
                  <a:pt x="16577" y="14195"/>
                </a:lnTo>
                <a:lnTo>
                  <a:pt x="16350" y="14063"/>
                </a:lnTo>
                <a:lnTo>
                  <a:pt x="16142" y="13912"/>
                </a:lnTo>
                <a:lnTo>
                  <a:pt x="15934" y="13742"/>
                </a:lnTo>
                <a:lnTo>
                  <a:pt x="15745" y="13571"/>
                </a:lnTo>
                <a:lnTo>
                  <a:pt x="15556" y="13364"/>
                </a:lnTo>
                <a:lnTo>
                  <a:pt x="15367" y="13156"/>
                </a:lnTo>
                <a:lnTo>
                  <a:pt x="15197" y="12948"/>
                </a:lnTo>
                <a:lnTo>
                  <a:pt x="14895" y="12494"/>
                </a:lnTo>
                <a:lnTo>
                  <a:pt x="14592" y="12022"/>
                </a:lnTo>
                <a:lnTo>
                  <a:pt x="14592" y="12022"/>
                </a:lnTo>
                <a:lnTo>
                  <a:pt x="14365" y="11738"/>
                </a:lnTo>
                <a:lnTo>
                  <a:pt x="14139" y="11473"/>
                </a:lnTo>
                <a:lnTo>
                  <a:pt x="13666" y="10963"/>
                </a:lnTo>
                <a:lnTo>
                  <a:pt x="13175" y="10453"/>
                </a:lnTo>
                <a:lnTo>
                  <a:pt x="12702" y="9924"/>
                </a:lnTo>
                <a:lnTo>
                  <a:pt x="12702" y="9924"/>
                </a:lnTo>
                <a:lnTo>
                  <a:pt x="12437" y="9621"/>
                </a:lnTo>
                <a:lnTo>
                  <a:pt x="12173" y="9338"/>
                </a:lnTo>
                <a:lnTo>
                  <a:pt x="11908" y="9073"/>
                </a:lnTo>
                <a:lnTo>
                  <a:pt x="11644" y="8827"/>
                </a:lnTo>
                <a:lnTo>
                  <a:pt x="11398" y="8620"/>
                </a:lnTo>
                <a:lnTo>
                  <a:pt x="11133" y="8412"/>
                </a:lnTo>
                <a:lnTo>
                  <a:pt x="10623" y="8034"/>
                </a:lnTo>
                <a:lnTo>
                  <a:pt x="10132" y="7712"/>
                </a:lnTo>
                <a:lnTo>
                  <a:pt x="9640" y="7410"/>
                </a:lnTo>
                <a:lnTo>
                  <a:pt x="9187" y="7126"/>
                </a:lnTo>
                <a:lnTo>
                  <a:pt x="8733" y="6824"/>
                </a:lnTo>
                <a:lnTo>
                  <a:pt x="8317" y="6484"/>
                </a:lnTo>
                <a:lnTo>
                  <a:pt x="8128" y="6314"/>
                </a:lnTo>
                <a:lnTo>
                  <a:pt x="7920" y="6125"/>
                </a:lnTo>
                <a:lnTo>
                  <a:pt x="7750" y="5917"/>
                </a:lnTo>
                <a:lnTo>
                  <a:pt x="7561" y="5690"/>
                </a:lnTo>
                <a:lnTo>
                  <a:pt x="7391" y="5463"/>
                </a:lnTo>
                <a:lnTo>
                  <a:pt x="7240" y="5199"/>
                </a:lnTo>
                <a:lnTo>
                  <a:pt x="7089" y="4915"/>
                </a:lnTo>
                <a:lnTo>
                  <a:pt x="6937" y="4594"/>
                </a:lnTo>
                <a:lnTo>
                  <a:pt x="6805" y="4272"/>
                </a:lnTo>
                <a:lnTo>
                  <a:pt x="6692" y="3894"/>
                </a:lnTo>
                <a:lnTo>
                  <a:pt x="6578" y="3497"/>
                </a:lnTo>
                <a:lnTo>
                  <a:pt x="6484" y="3063"/>
                </a:lnTo>
                <a:lnTo>
                  <a:pt x="6389" y="2609"/>
                </a:lnTo>
                <a:lnTo>
                  <a:pt x="6314" y="2099"/>
                </a:lnTo>
                <a:lnTo>
                  <a:pt x="6314" y="2099"/>
                </a:lnTo>
                <a:lnTo>
                  <a:pt x="6370" y="1910"/>
                </a:lnTo>
                <a:lnTo>
                  <a:pt x="6370" y="1815"/>
                </a:lnTo>
                <a:lnTo>
                  <a:pt x="6370" y="1721"/>
                </a:lnTo>
                <a:lnTo>
                  <a:pt x="6352" y="1645"/>
                </a:lnTo>
                <a:lnTo>
                  <a:pt x="6295" y="1607"/>
                </a:lnTo>
                <a:lnTo>
                  <a:pt x="6200" y="1570"/>
                </a:lnTo>
                <a:lnTo>
                  <a:pt x="6087" y="1589"/>
                </a:lnTo>
                <a:lnTo>
                  <a:pt x="6087" y="1589"/>
                </a:lnTo>
                <a:lnTo>
                  <a:pt x="6011" y="1683"/>
                </a:lnTo>
                <a:lnTo>
                  <a:pt x="5955" y="1759"/>
                </a:lnTo>
                <a:lnTo>
                  <a:pt x="5898" y="1853"/>
                </a:lnTo>
                <a:lnTo>
                  <a:pt x="5879" y="1967"/>
                </a:lnTo>
                <a:lnTo>
                  <a:pt x="5860" y="2080"/>
                </a:lnTo>
                <a:lnTo>
                  <a:pt x="5860" y="2174"/>
                </a:lnTo>
                <a:lnTo>
                  <a:pt x="5860" y="2401"/>
                </a:lnTo>
                <a:lnTo>
                  <a:pt x="5898" y="2647"/>
                </a:lnTo>
                <a:lnTo>
                  <a:pt x="5955" y="2874"/>
                </a:lnTo>
                <a:lnTo>
                  <a:pt x="6049" y="3308"/>
                </a:lnTo>
                <a:lnTo>
                  <a:pt x="6049" y="3308"/>
                </a:lnTo>
                <a:lnTo>
                  <a:pt x="6238" y="3932"/>
                </a:lnTo>
                <a:lnTo>
                  <a:pt x="6427" y="4480"/>
                </a:lnTo>
                <a:lnTo>
                  <a:pt x="6635" y="4972"/>
                </a:lnTo>
                <a:lnTo>
                  <a:pt x="6843" y="5406"/>
                </a:lnTo>
                <a:lnTo>
                  <a:pt x="7089" y="5784"/>
                </a:lnTo>
                <a:lnTo>
                  <a:pt x="7334" y="6125"/>
                </a:lnTo>
                <a:lnTo>
                  <a:pt x="7618" y="6446"/>
                </a:lnTo>
                <a:lnTo>
                  <a:pt x="7901" y="6729"/>
                </a:lnTo>
                <a:lnTo>
                  <a:pt x="8204" y="6975"/>
                </a:lnTo>
                <a:lnTo>
                  <a:pt x="8544" y="7240"/>
                </a:lnTo>
                <a:lnTo>
                  <a:pt x="8903" y="7467"/>
                </a:lnTo>
                <a:lnTo>
                  <a:pt x="9281" y="7712"/>
                </a:lnTo>
                <a:lnTo>
                  <a:pt x="10094" y="8242"/>
                </a:lnTo>
                <a:lnTo>
                  <a:pt x="10547" y="8544"/>
                </a:lnTo>
                <a:lnTo>
                  <a:pt x="11039" y="8865"/>
                </a:lnTo>
                <a:lnTo>
                  <a:pt x="11039" y="8865"/>
                </a:lnTo>
                <a:lnTo>
                  <a:pt x="11946" y="9772"/>
                </a:lnTo>
                <a:lnTo>
                  <a:pt x="12834" y="10699"/>
                </a:lnTo>
                <a:lnTo>
                  <a:pt x="13269" y="11190"/>
                </a:lnTo>
                <a:lnTo>
                  <a:pt x="13704" y="11662"/>
                </a:lnTo>
                <a:lnTo>
                  <a:pt x="14120" y="12173"/>
                </a:lnTo>
                <a:lnTo>
                  <a:pt x="14498" y="12683"/>
                </a:lnTo>
                <a:lnTo>
                  <a:pt x="14498" y="12683"/>
                </a:lnTo>
                <a:lnTo>
                  <a:pt x="14630" y="12910"/>
                </a:lnTo>
                <a:lnTo>
                  <a:pt x="14743" y="13118"/>
                </a:lnTo>
                <a:lnTo>
                  <a:pt x="14876" y="13326"/>
                </a:lnTo>
                <a:lnTo>
                  <a:pt x="15008" y="13496"/>
                </a:lnTo>
                <a:lnTo>
                  <a:pt x="15159" y="13666"/>
                </a:lnTo>
                <a:lnTo>
                  <a:pt x="15310" y="13836"/>
                </a:lnTo>
                <a:lnTo>
                  <a:pt x="15462" y="13968"/>
                </a:lnTo>
                <a:lnTo>
                  <a:pt x="15613" y="14101"/>
                </a:lnTo>
                <a:lnTo>
                  <a:pt x="15783" y="14233"/>
                </a:lnTo>
                <a:lnTo>
                  <a:pt x="15953" y="14346"/>
                </a:lnTo>
                <a:lnTo>
                  <a:pt x="16293" y="14535"/>
                </a:lnTo>
                <a:lnTo>
                  <a:pt x="16652" y="14687"/>
                </a:lnTo>
                <a:lnTo>
                  <a:pt x="17030" y="14819"/>
                </a:lnTo>
                <a:lnTo>
                  <a:pt x="17427" y="14913"/>
                </a:lnTo>
                <a:lnTo>
                  <a:pt x="17824" y="14989"/>
                </a:lnTo>
                <a:lnTo>
                  <a:pt x="18240" y="15046"/>
                </a:lnTo>
                <a:lnTo>
                  <a:pt x="18675" y="15083"/>
                </a:lnTo>
                <a:lnTo>
                  <a:pt x="19544" y="15140"/>
                </a:lnTo>
                <a:lnTo>
                  <a:pt x="20451" y="15178"/>
                </a:lnTo>
                <a:lnTo>
                  <a:pt x="20451" y="15178"/>
                </a:lnTo>
                <a:lnTo>
                  <a:pt x="20678" y="15197"/>
                </a:lnTo>
                <a:lnTo>
                  <a:pt x="20905" y="15254"/>
                </a:lnTo>
                <a:lnTo>
                  <a:pt x="21132" y="15310"/>
                </a:lnTo>
                <a:lnTo>
                  <a:pt x="21340" y="15367"/>
                </a:lnTo>
                <a:lnTo>
                  <a:pt x="21547" y="15462"/>
                </a:lnTo>
                <a:lnTo>
                  <a:pt x="21755" y="15537"/>
                </a:lnTo>
                <a:lnTo>
                  <a:pt x="22152" y="15745"/>
                </a:lnTo>
                <a:lnTo>
                  <a:pt x="22530" y="15991"/>
                </a:lnTo>
                <a:lnTo>
                  <a:pt x="22889" y="16255"/>
                </a:lnTo>
                <a:lnTo>
                  <a:pt x="23230" y="16558"/>
                </a:lnTo>
                <a:lnTo>
                  <a:pt x="23551" y="16879"/>
                </a:lnTo>
                <a:lnTo>
                  <a:pt x="23872" y="17219"/>
                </a:lnTo>
                <a:lnTo>
                  <a:pt x="24194" y="17559"/>
                </a:lnTo>
                <a:lnTo>
                  <a:pt x="24779" y="18278"/>
                </a:lnTo>
                <a:lnTo>
                  <a:pt x="25365" y="18996"/>
                </a:lnTo>
                <a:lnTo>
                  <a:pt x="25932" y="19676"/>
                </a:lnTo>
                <a:lnTo>
                  <a:pt x="25932" y="19676"/>
                </a:lnTo>
                <a:lnTo>
                  <a:pt x="26121" y="19979"/>
                </a:lnTo>
                <a:lnTo>
                  <a:pt x="26329" y="20281"/>
                </a:lnTo>
                <a:lnTo>
                  <a:pt x="26537" y="20546"/>
                </a:lnTo>
                <a:lnTo>
                  <a:pt x="26764" y="20810"/>
                </a:lnTo>
                <a:lnTo>
                  <a:pt x="26991" y="21075"/>
                </a:lnTo>
                <a:lnTo>
                  <a:pt x="27255" y="21302"/>
                </a:lnTo>
                <a:lnTo>
                  <a:pt x="27520" y="21529"/>
                </a:lnTo>
                <a:lnTo>
                  <a:pt x="27785" y="21718"/>
                </a:lnTo>
                <a:lnTo>
                  <a:pt x="28087" y="21907"/>
                </a:lnTo>
                <a:lnTo>
                  <a:pt x="28371" y="22058"/>
                </a:lnTo>
                <a:lnTo>
                  <a:pt x="28692" y="22209"/>
                </a:lnTo>
                <a:lnTo>
                  <a:pt x="29013" y="22322"/>
                </a:lnTo>
                <a:lnTo>
                  <a:pt x="29353" y="22398"/>
                </a:lnTo>
                <a:lnTo>
                  <a:pt x="29694" y="22474"/>
                </a:lnTo>
                <a:lnTo>
                  <a:pt x="30034" y="22511"/>
                </a:lnTo>
                <a:lnTo>
                  <a:pt x="30412" y="22511"/>
                </a:lnTo>
                <a:lnTo>
                  <a:pt x="30412" y="22511"/>
                </a:lnTo>
                <a:close/>
                <a:moveTo>
                  <a:pt x="36460" y="17541"/>
                </a:moveTo>
                <a:lnTo>
                  <a:pt x="36460" y="17541"/>
                </a:lnTo>
                <a:lnTo>
                  <a:pt x="36838" y="17503"/>
                </a:lnTo>
                <a:lnTo>
                  <a:pt x="37216" y="17446"/>
                </a:lnTo>
                <a:lnTo>
                  <a:pt x="37575" y="17352"/>
                </a:lnTo>
                <a:lnTo>
                  <a:pt x="37915" y="17238"/>
                </a:lnTo>
                <a:lnTo>
                  <a:pt x="38256" y="17087"/>
                </a:lnTo>
                <a:lnTo>
                  <a:pt x="38596" y="16936"/>
                </a:lnTo>
                <a:lnTo>
                  <a:pt x="38917" y="16766"/>
                </a:lnTo>
                <a:lnTo>
                  <a:pt x="39238" y="16577"/>
                </a:lnTo>
                <a:lnTo>
                  <a:pt x="39560" y="16369"/>
                </a:lnTo>
                <a:lnTo>
                  <a:pt x="39862" y="16142"/>
                </a:lnTo>
                <a:lnTo>
                  <a:pt x="40486" y="15707"/>
                </a:lnTo>
                <a:lnTo>
                  <a:pt x="41658" y="14800"/>
                </a:lnTo>
                <a:lnTo>
                  <a:pt x="41658" y="14800"/>
                </a:lnTo>
                <a:lnTo>
                  <a:pt x="41998" y="14573"/>
                </a:lnTo>
                <a:lnTo>
                  <a:pt x="42338" y="14365"/>
                </a:lnTo>
                <a:lnTo>
                  <a:pt x="42697" y="14176"/>
                </a:lnTo>
                <a:lnTo>
                  <a:pt x="43056" y="13987"/>
                </a:lnTo>
                <a:lnTo>
                  <a:pt x="43434" y="13798"/>
                </a:lnTo>
                <a:lnTo>
                  <a:pt x="43793" y="13609"/>
                </a:lnTo>
                <a:lnTo>
                  <a:pt x="44134" y="13401"/>
                </a:lnTo>
                <a:lnTo>
                  <a:pt x="44474" y="13175"/>
                </a:lnTo>
                <a:lnTo>
                  <a:pt x="44474" y="13175"/>
                </a:lnTo>
                <a:lnTo>
                  <a:pt x="44738" y="12967"/>
                </a:lnTo>
                <a:lnTo>
                  <a:pt x="44984" y="12721"/>
                </a:lnTo>
                <a:lnTo>
                  <a:pt x="45438" y="12192"/>
                </a:lnTo>
                <a:lnTo>
                  <a:pt x="45665" y="11927"/>
                </a:lnTo>
                <a:lnTo>
                  <a:pt x="45910" y="11700"/>
                </a:lnTo>
                <a:lnTo>
                  <a:pt x="46043" y="11587"/>
                </a:lnTo>
                <a:lnTo>
                  <a:pt x="46194" y="11473"/>
                </a:lnTo>
                <a:lnTo>
                  <a:pt x="46345" y="11398"/>
                </a:lnTo>
                <a:lnTo>
                  <a:pt x="46496" y="11303"/>
                </a:lnTo>
                <a:lnTo>
                  <a:pt x="46496" y="11303"/>
                </a:lnTo>
                <a:lnTo>
                  <a:pt x="46742" y="11190"/>
                </a:lnTo>
                <a:lnTo>
                  <a:pt x="46969" y="11095"/>
                </a:lnTo>
                <a:lnTo>
                  <a:pt x="47479" y="10925"/>
                </a:lnTo>
                <a:lnTo>
                  <a:pt x="47970" y="10793"/>
                </a:lnTo>
                <a:lnTo>
                  <a:pt x="48500" y="10699"/>
                </a:lnTo>
                <a:lnTo>
                  <a:pt x="49520" y="10491"/>
                </a:lnTo>
                <a:lnTo>
                  <a:pt x="50031" y="10396"/>
                </a:lnTo>
                <a:lnTo>
                  <a:pt x="50541" y="10264"/>
                </a:lnTo>
                <a:lnTo>
                  <a:pt x="50541" y="10264"/>
                </a:lnTo>
                <a:lnTo>
                  <a:pt x="50994" y="10132"/>
                </a:lnTo>
                <a:lnTo>
                  <a:pt x="51429" y="9980"/>
                </a:lnTo>
                <a:lnTo>
                  <a:pt x="51845" y="9810"/>
                </a:lnTo>
                <a:lnTo>
                  <a:pt x="52261" y="9583"/>
                </a:lnTo>
                <a:lnTo>
                  <a:pt x="52658" y="9357"/>
                </a:lnTo>
                <a:lnTo>
                  <a:pt x="53017" y="9092"/>
                </a:lnTo>
                <a:lnTo>
                  <a:pt x="53376" y="8809"/>
                </a:lnTo>
                <a:lnTo>
                  <a:pt x="53697" y="8487"/>
                </a:lnTo>
                <a:lnTo>
                  <a:pt x="54019" y="8147"/>
                </a:lnTo>
                <a:lnTo>
                  <a:pt x="54283" y="7788"/>
                </a:lnTo>
                <a:lnTo>
                  <a:pt x="54548" y="7410"/>
                </a:lnTo>
                <a:lnTo>
                  <a:pt x="54775" y="7013"/>
                </a:lnTo>
                <a:lnTo>
                  <a:pt x="54964" y="6616"/>
                </a:lnTo>
                <a:lnTo>
                  <a:pt x="55115" y="6181"/>
                </a:lnTo>
                <a:lnTo>
                  <a:pt x="55247" y="5728"/>
                </a:lnTo>
                <a:lnTo>
                  <a:pt x="55323" y="5274"/>
                </a:lnTo>
                <a:lnTo>
                  <a:pt x="55323" y="5274"/>
                </a:lnTo>
                <a:lnTo>
                  <a:pt x="55398" y="5028"/>
                </a:lnTo>
                <a:lnTo>
                  <a:pt x="55493" y="4802"/>
                </a:lnTo>
                <a:lnTo>
                  <a:pt x="55701" y="4367"/>
                </a:lnTo>
                <a:lnTo>
                  <a:pt x="55927" y="3932"/>
                </a:lnTo>
                <a:lnTo>
                  <a:pt x="56154" y="3479"/>
                </a:lnTo>
                <a:lnTo>
                  <a:pt x="56154" y="3479"/>
                </a:lnTo>
                <a:lnTo>
                  <a:pt x="56173" y="3441"/>
                </a:lnTo>
                <a:lnTo>
                  <a:pt x="56173" y="3384"/>
                </a:lnTo>
                <a:lnTo>
                  <a:pt x="56154" y="3308"/>
                </a:lnTo>
                <a:lnTo>
                  <a:pt x="56098" y="3233"/>
                </a:lnTo>
                <a:lnTo>
                  <a:pt x="56022" y="3195"/>
                </a:lnTo>
                <a:lnTo>
                  <a:pt x="55946" y="3176"/>
                </a:lnTo>
                <a:lnTo>
                  <a:pt x="55871" y="3195"/>
                </a:lnTo>
                <a:lnTo>
                  <a:pt x="55795" y="3233"/>
                </a:lnTo>
                <a:lnTo>
                  <a:pt x="55738" y="3308"/>
                </a:lnTo>
                <a:lnTo>
                  <a:pt x="55738" y="3308"/>
                </a:lnTo>
                <a:lnTo>
                  <a:pt x="55512" y="3705"/>
                </a:lnTo>
                <a:lnTo>
                  <a:pt x="55323" y="4102"/>
                </a:lnTo>
                <a:lnTo>
                  <a:pt x="55171" y="4499"/>
                </a:lnTo>
                <a:lnTo>
                  <a:pt x="55020" y="4877"/>
                </a:lnTo>
                <a:lnTo>
                  <a:pt x="54775" y="5614"/>
                </a:lnTo>
                <a:lnTo>
                  <a:pt x="54529" y="6333"/>
                </a:lnTo>
                <a:lnTo>
                  <a:pt x="54397" y="6673"/>
                </a:lnTo>
                <a:lnTo>
                  <a:pt x="54245" y="7013"/>
                </a:lnTo>
                <a:lnTo>
                  <a:pt x="54056" y="7353"/>
                </a:lnTo>
                <a:lnTo>
                  <a:pt x="53848" y="7674"/>
                </a:lnTo>
                <a:lnTo>
                  <a:pt x="53584" y="7996"/>
                </a:lnTo>
                <a:lnTo>
                  <a:pt x="53281" y="8317"/>
                </a:lnTo>
                <a:lnTo>
                  <a:pt x="52922" y="8620"/>
                </a:lnTo>
                <a:lnTo>
                  <a:pt x="52506" y="8922"/>
                </a:lnTo>
                <a:lnTo>
                  <a:pt x="52506" y="8922"/>
                </a:lnTo>
                <a:lnTo>
                  <a:pt x="52166" y="9130"/>
                </a:lnTo>
                <a:lnTo>
                  <a:pt x="51826" y="9319"/>
                </a:lnTo>
                <a:lnTo>
                  <a:pt x="51467" y="9470"/>
                </a:lnTo>
                <a:lnTo>
                  <a:pt x="51089" y="9621"/>
                </a:lnTo>
                <a:lnTo>
                  <a:pt x="50730" y="9735"/>
                </a:lnTo>
                <a:lnTo>
                  <a:pt x="50352" y="9829"/>
                </a:lnTo>
                <a:lnTo>
                  <a:pt x="49577" y="10018"/>
                </a:lnTo>
                <a:lnTo>
                  <a:pt x="48802" y="10169"/>
                </a:lnTo>
                <a:lnTo>
                  <a:pt x="48027" y="10339"/>
                </a:lnTo>
                <a:lnTo>
                  <a:pt x="47649" y="10434"/>
                </a:lnTo>
                <a:lnTo>
                  <a:pt x="47252" y="10528"/>
                </a:lnTo>
                <a:lnTo>
                  <a:pt x="46893" y="10661"/>
                </a:lnTo>
                <a:lnTo>
                  <a:pt x="46515" y="10793"/>
                </a:lnTo>
                <a:lnTo>
                  <a:pt x="46515" y="10793"/>
                </a:lnTo>
                <a:lnTo>
                  <a:pt x="46307" y="10888"/>
                </a:lnTo>
                <a:lnTo>
                  <a:pt x="46099" y="11001"/>
                </a:lnTo>
                <a:lnTo>
                  <a:pt x="45891" y="11133"/>
                </a:lnTo>
                <a:lnTo>
                  <a:pt x="45721" y="11284"/>
                </a:lnTo>
                <a:lnTo>
                  <a:pt x="45532" y="11436"/>
                </a:lnTo>
                <a:lnTo>
                  <a:pt x="45381" y="11606"/>
                </a:lnTo>
                <a:lnTo>
                  <a:pt x="45060" y="11946"/>
                </a:lnTo>
                <a:lnTo>
                  <a:pt x="44738" y="12305"/>
                </a:lnTo>
                <a:lnTo>
                  <a:pt x="44398" y="12645"/>
                </a:lnTo>
                <a:lnTo>
                  <a:pt x="44228" y="12797"/>
                </a:lnTo>
                <a:lnTo>
                  <a:pt x="44039" y="12948"/>
                </a:lnTo>
                <a:lnTo>
                  <a:pt x="43850" y="13080"/>
                </a:lnTo>
                <a:lnTo>
                  <a:pt x="43642" y="13193"/>
                </a:lnTo>
                <a:lnTo>
                  <a:pt x="43642" y="13193"/>
                </a:lnTo>
                <a:lnTo>
                  <a:pt x="43264" y="13345"/>
                </a:lnTo>
                <a:lnTo>
                  <a:pt x="42924" y="13515"/>
                </a:lnTo>
                <a:lnTo>
                  <a:pt x="42565" y="13704"/>
                </a:lnTo>
                <a:lnTo>
                  <a:pt x="42225" y="13912"/>
                </a:lnTo>
                <a:lnTo>
                  <a:pt x="41903" y="14120"/>
                </a:lnTo>
                <a:lnTo>
                  <a:pt x="41582" y="14346"/>
                </a:lnTo>
                <a:lnTo>
                  <a:pt x="40939" y="14800"/>
                </a:lnTo>
                <a:lnTo>
                  <a:pt x="40316" y="15272"/>
                </a:lnTo>
                <a:lnTo>
                  <a:pt x="39673" y="15726"/>
                </a:lnTo>
                <a:lnTo>
                  <a:pt x="39352" y="15953"/>
                </a:lnTo>
                <a:lnTo>
                  <a:pt x="39012" y="16161"/>
                </a:lnTo>
                <a:lnTo>
                  <a:pt x="38690" y="16350"/>
                </a:lnTo>
                <a:lnTo>
                  <a:pt x="38331" y="16539"/>
                </a:lnTo>
                <a:lnTo>
                  <a:pt x="38331" y="16539"/>
                </a:lnTo>
                <a:lnTo>
                  <a:pt x="38067" y="16671"/>
                </a:lnTo>
                <a:lnTo>
                  <a:pt x="37783" y="16803"/>
                </a:lnTo>
                <a:lnTo>
                  <a:pt x="37518" y="16898"/>
                </a:lnTo>
                <a:lnTo>
                  <a:pt x="37254" y="16974"/>
                </a:lnTo>
                <a:lnTo>
                  <a:pt x="36970" y="17030"/>
                </a:lnTo>
                <a:lnTo>
                  <a:pt x="36706" y="17068"/>
                </a:lnTo>
                <a:lnTo>
                  <a:pt x="36441" y="17087"/>
                </a:lnTo>
                <a:lnTo>
                  <a:pt x="36158" y="17087"/>
                </a:lnTo>
                <a:lnTo>
                  <a:pt x="35893" y="17068"/>
                </a:lnTo>
                <a:lnTo>
                  <a:pt x="35628" y="17030"/>
                </a:lnTo>
                <a:lnTo>
                  <a:pt x="35345" y="16992"/>
                </a:lnTo>
                <a:lnTo>
                  <a:pt x="35080" y="16936"/>
                </a:lnTo>
                <a:lnTo>
                  <a:pt x="34551" y="16785"/>
                </a:lnTo>
                <a:lnTo>
                  <a:pt x="34003" y="16577"/>
                </a:lnTo>
                <a:lnTo>
                  <a:pt x="33474" y="16350"/>
                </a:lnTo>
                <a:lnTo>
                  <a:pt x="32944" y="16104"/>
                </a:lnTo>
                <a:lnTo>
                  <a:pt x="32434" y="15840"/>
                </a:lnTo>
                <a:lnTo>
                  <a:pt x="31905" y="15556"/>
                </a:lnTo>
                <a:lnTo>
                  <a:pt x="30903" y="15008"/>
                </a:lnTo>
                <a:lnTo>
                  <a:pt x="30393" y="14762"/>
                </a:lnTo>
                <a:lnTo>
                  <a:pt x="29902" y="14535"/>
                </a:lnTo>
                <a:lnTo>
                  <a:pt x="29902" y="14535"/>
                </a:lnTo>
                <a:lnTo>
                  <a:pt x="28956" y="14195"/>
                </a:lnTo>
                <a:lnTo>
                  <a:pt x="28484" y="14006"/>
                </a:lnTo>
                <a:lnTo>
                  <a:pt x="28011" y="13817"/>
                </a:lnTo>
                <a:lnTo>
                  <a:pt x="27558" y="13609"/>
                </a:lnTo>
                <a:lnTo>
                  <a:pt x="27104" y="13401"/>
                </a:lnTo>
                <a:lnTo>
                  <a:pt x="26651" y="13137"/>
                </a:lnTo>
                <a:lnTo>
                  <a:pt x="26235" y="12872"/>
                </a:lnTo>
                <a:lnTo>
                  <a:pt x="26235" y="12872"/>
                </a:lnTo>
                <a:lnTo>
                  <a:pt x="26008" y="12778"/>
                </a:lnTo>
                <a:lnTo>
                  <a:pt x="25781" y="12721"/>
                </a:lnTo>
                <a:lnTo>
                  <a:pt x="25309" y="12626"/>
                </a:lnTo>
                <a:lnTo>
                  <a:pt x="24836" y="12532"/>
                </a:lnTo>
                <a:lnTo>
                  <a:pt x="24609" y="12475"/>
                </a:lnTo>
                <a:lnTo>
                  <a:pt x="24383" y="12400"/>
                </a:lnTo>
                <a:lnTo>
                  <a:pt x="24383" y="12400"/>
                </a:lnTo>
                <a:lnTo>
                  <a:pt x="24137" y="12305"/>
                </a:lnTo>
                <a:lnTo>
                  <a:pt x="23910" y="12192"/>
                </a:lnTo>
                <a:lnTo>
                  <a:pt x="23475" y="11965"/>
                </a:lnTo>
                <a:lnTo>
                  <a:pt x="23041" y="11700"/>
                </a:lnTo>
                <a:lnTo>
                  <a:pt x="22814" y="11587"/>
                </a:lnTo>
                <a:lnTo>
                  <a:pt x="22587" y="11473"/>
                </a:lnTo>
                <a:lnTo>
                  <a:pt x="22587" y="11473"/>
                </a:lnTo>
                <a:lnTo>
                  <a:pt x="21850" y="11190"/>
                </a:lnTo>
                <a:lnTo>
                  <a:pt x="21094" y="10906"/>
                </a:lnTo>
                <a:lnTo>
                  <a:pt x="20338" y="10661"/>
                </a:lnTo>
                <a:lnTo>
                  <a:pt x="19960" y="10547"/>
                </a:lnTo>
                <a:lnTo>
                  <a:pt x="19563" y="10434"/>
                </a:lnTo>
                <a:lnTo>
                  <a:pt x="19563" y="10434"/>
                </a:lnTo>
                <a:lnTo>
                  <a:pt x="19128" y="10358"/>
                </a:lnTo>
                <a:lnTo>
                  <a:pt x="18675" y="10283"/>
                </a:lnTo>
                <a:lnTo>
                  <a:pt x="17767" y="10150"/>
                </a:lnTo>
                <a:lnTo>
                  <a:pt x="17333" y="10056"/>
                </a:lnTo>
                <a:lnTo>
                  <a:pt x="16879" y="9961"/>
                </a:lnTo>
                <a:lnTo>
                  <a:pt x="16444" y="9848"/>
                </a:lnTo>
                <a:lnTo>
                  <a:pt x="16010" y="9697"/>
                </a:lnTo>
                <a:lnTo>
                  <a:pt x="16010" y="9697"/>
                </a:lnTo>
                <a:lnTo>
                  <a:pt x="15707" y="9565"/>
                </a:lnTo>
                <a:lnTo>
                  <a:pt x="15405" y="9413"/>
                </a:lnTo>
                <a:lnTo>
                  <a:pt x="14819" y="9092"/>
                </a:lnTo>
                <a:lnTo>
                  <a:pt x="14252" y="8733"/>
                </a:lnTo>
                <a:lnTo>
                  <a:pt x="13685" y="8393"/>
                </a:lnTo>
                <a:lnTo>
                  <a:pt x="13685" y="8393"/>
                </a:lnTo>
                <a:lnTo>
                  <a:pt x="12759" y="7863"/>
                </a:lnTo>
                <a:lnTo>
                  <a:pt x="12305" y="7580"/>
                </a:lnTo>
                <a:lnTo>
                  <a:pt x="11852" y="7296"/>
                </a:lnTo>
                <a:lnTo>
                  <a:pt x="11417" y="6975"/>
                </a:lnTo>
                <a:lnTo>
                  <a:pt x="11020" y="6635"/>
                </a:lnTo>
                <a:lnTo>
                  <a:pt x="10831" y="6446"/>
                </a:lnTo>
                <a:lnTo>
                  <a:pt x="10642" y="6257"/>
                </a:lnTo>
                <a:lnTo>
                  <a:pt x="10472" y="6049"/>
                </a:lnTo>
                <a:lnTo>
                  <a:pt x="10302" y="5841"/>
                </a:lnTo>
                <a:lnTo>
                  <a:pt x="10302" y="5841"/>
                </a:lnTo>
                <a:lnTo>
                  <a:pt x="10132" y="5539"/>
                </a:lnTo>
                <a:lnTo>
                  <a:pt x="9999" y="5217"/>
                </a:lnTo>
                <a:lnTo>
                  <a:pt x="9867" y="4896"/>
                </a:lnTo>
                <a:lnTo>
                  <a:pt x="9772" y="4556"/>
                </a:lnTo>
                <a:lnTo>
                  <a:pt x="9697" y="4216"/>
                </a:lnTo>
                <a:lnTo>
                  <a:pt x="9659" y="3857"/>
                </a:lnTo>
                <a:lnTo>
                  <a:pt x="9621" y="3497"/>
                </a:lnTo>
                <a:lnTo>
                  <a:pt x="9621" y="3138"/>
                </a:lnTo>
                <a:lnTo>
                  <a:pt x="9640" y="2779"/>
                </a:lnTo>
                <a:lnTo>
                  <a:pt x="9697" y="2420"/>
                </a:lnTo>
                <a:lnTo>
                  <a:pt x="9754" y="2061"/>
                </a:lnTo>
                <a:lnTo>
                  <a:pt x="9848" y="1721"/>
                </a:lnTo>
                <a:lnTo>
                  <a:pt x="9961" y="1400"/>
                </a:lnTo>
                <a:lnTo>
                  <a:pt x="10094" y="1059"/>
                </a:lnTo>
                <a:lnTo>
                  <a:pt x="10245" y="757"/>
                </a:lnTo>
                <a:lnTo>
                  <a:pt x="10434" y="473"/>
                </a:lnTo>
                <a:lnTo>
                  <a:pt x="10434" y="473"/>
                </a:lnTo>
                <a:lnTo>
                  <a:pt x="10566" y="492"/>
                </a:lnTo>
                <a:lnTo>
                  <a:pt x="10661" y="492"/>
                </a:lnTo>
                <a:lnTo>
                  <a:pt x="10736" y="454"/>
                </a:lnTo>
                <a:lnTo>
                  <a:pt x="10774" y="417"/>
                </a:lnTo>
                <a:lnTo>
                  <a:pt x="10793" y="360"/>
                </a:lnTo>
                <a:lnTo>
                  <a:pt x="10793" y="284"/>
                </a:lnTo>
                <a:lnTo>
                  <a:pt x="10774" y="209"/>
                </a:lnTo>
                <a:lnTo>
                  <a:pt x="10736" y="152"/>
                </a:lnTo>
                <a:lnTo>
                  <a:pt x="10680" y="76"/>
                </a:lnTo>
                <a:lnTo>
                  <a:pt x="10604" y="39"/>
                </a:lnTo>
                <a:lnTo>
                  <a:pt x="10510" y="1"/>
                </a:lnTo>
                <a:lnTo>
                  <a:pt x="10415" y="1"/>
                </a:lnTo>
                <a:lnTo>
                  <a:pt x="10321" y="20"/>
                </a:lnTo>
                <a:lnTo>
                  <a:pt x="10207" y="58"/>
                </a:lnTo>
                <a:lnTo>
                  <a:pt x="10094" y="152"/>
                </a:lnTo>
                <a:lnTo>
                  <a:pt x="9980" y="284"/>
                </a:lnTo>
                <a:lnTo>
                  <a:pt x="9980" y="284"/>
                </a:lnTo>
                <a:lnTo>
                  <a:pt x="9791" y="625"/>
                </a:lnTo>
                <a:lnTo>
                  <a:pt x="9640" y="965"/>
                </a:lnTo>
                <a:lnTo>
                  <a:pt x="9508" y="1343"/>
                </a:lnTo>
                <a:lnTo>
                  <a:pt x="9394" y="1702"/>
                </a:lnTo>
                <a:lnTo>
                  <a:pt x="9300" y="2080"/>
                </a:lnTo>
                <a:lnTo>
                  <a:pt x="9243" y="2458"/>
                </a:lnTo>
                <a:lnTo>
                  <a:pt x="9187" y="2855"/>
                </a:lnTo>
                <a:lnTo>
                  <a:pt x="9168" y="3252"/>
                </a:lnTo>
                <a:lnTo>
                  <a:pt x="9187" y="3630"/>
                </a:lnTo>
                <a:lnTo>
                  <a:pt x="9205" y="4027"/>
                </a:lnTo>
                <a:lnTo>
                  <a:pt x="9262" y="4405"/>
                </a:lnTo>
                <a:lnTo>
                  <a:pt x="9357" y="4783"/>
                </a:lnTo>
                <a:lnTo>
                  <a:pt x="9470" y="5142"/>
                </a:lnTo>
                <a:lnTo>
                  <a:pt x="9621" y="5501"/>
                </a:lnTo>
                <a:lnTo>
                  <a:pt x="9791" y="5841"/>
                </a:lnTo>
                <a:lnTo>
                  <a:pt x="9980" y="6162"/>
                </a:lnTo>
                <a:lnTo>
                  <a:pt x="9980" y="6162"/>
                </a:lnTo>
                <a:lnTo>
                  <a:pt x="10264" y="6503"/>
                </a:lnTo>
                <a:lnTo>
                  <a:pt x="10547" y="6824"/>
                </a:lnTo>
                <a:lnTo>
                  <a:pt x="10869" y="7107"/>
                </a:lnTo>
                <a:lnTo>
                  <a:pt x="11209" y="7391"/>
                </a:lnTo>
                <a:lnTo>
                  <a:pt x="11568" y="7637"/>
                </a:lnTo>
                <a:lnTo>
                  <a:pt x="11927" y="7882"/>
                </a:lnTo>
                <a:lnTo>
                  <a:pt x="12664" y="8336"/>
                </a:lnTo>
                <a:lnTo>
                  <a:pt x="12664" y="8336"/>
                </a:lnTo>
                <a:lnTo>
                  <a:pt x="13099" y="8582"/>
                </a:lnTo>
                <a:lnTo>
                  <a:pt x="13534" y="8846"/>
                </a:lnTo>
                <a:lnTo>
                  <a:pt x="14403" y="9376"/>
                </a:lnTo>
                <a:lnTo>
                  <a:pt x="14838" y="9621"/>
                </a:lnTo>
                <a:lnTo>
                  <a:pt x="15291" y="9867"/>
                </a:lnTo>
                <a:lnTo>
                  <a:pt x="15745" y="10075"/>
                </a:lnTo>
                <a:lnTo>
                  <a:pt x="16218" y="10245"/>
                </a:lnTo>
                <a:lnTo>
                  <a:pt x="16218" y="10245"/>
                </a:lnTo>
                <a:lnTo>
                  <a:pt x="16898" y="10415"/>
                </a:lnTo>
                <a:lnTo>
                  <a:pt x="17578" y="10547"/>
                </a:lnTo>
                <a:lnTo>
                  <a:pt x="18958" y="10812"/>
                </a:lnTo>
                <a:lnTo>
                  <a:pt x="19639" y="10944"/>
                </a:lnTo>
                <a:lnTo>
                  <a:pt x="20300" y="11114"/>
                </a:lnTo>
                <a:lnTo>
                  <a:pt x="20640" y="11209"/>
                </a:lnTo>
                <a:lnTo>
                  <a:pt x="20962" y="11322"/>
                </a:lnTo>
                <a:lnTo>
                  <a:pt x="21302" y="11436"/>
                </a:lnTo>
                <a:lnTo>
                  <a:pt x="21623" y="11568"/>
                </a:lnTo>
                <a:lnTo>
                  <a:pt x="21623" y="11568"/>
                </a:lnTo>
                <a:lnTo>
                  <a:pt x="21944" y="11681"/>
                </a:lnTo>
                <a:lnTo>
                  <a:pt x="22247" y="11814"/>
                </a:lnTo>
                <a:lnTo>
                  <a:pt x="22549" y="11965"/>
                </a:lnTo>
                <a:lnTo>
                  <a:pt x="22833" y="12116"/>
                </a:lnTo>
                <a:lnTo>
                  <a:pt x="23419" y="12437"/>
                </a:lnTo>
                <a:lnTo>
                  <a:pt x="23721" y="12608"/>
                </a:lnTo>
                <a:lnTo>
                  <a:pt x="24023" y="12740"/>
                </a:lnTo>
                <a:lnTo>
                  <a:pt x="24023" y="12740"/>
                </a:lnTo>
                <a:lnTo>
                  <a:pt x="24250" y="12834"/>
                </a:lnTo>
                <a:lnTo>
                  <a:pt x="24477" y="12891"/>
                </a:lnTo>
                <a:lnTo>
                  <a:pt x="24931" y="13004"/>
                </a:lnTo>
                <a:lnTo>
                  <a:pt x="25403" y="13099"/>
                </a:lnTo>
                <a:lnTo>
                  <a:pt x="25857" y="13212"/>
                </a:lnTo>
                <a:lnTo>
                  <a:pt x="25857" y="13212"/>
                </a:lnTo>
                <a:lnTo>
                  <a:pt x="26084" y="13307"/>
                </a:lnTo>
                <a:lnTo>
                  <a:pt x="26310" y="13420"/>
                </a:lnTo>
                <a:lnTo>
                  <a:pt x="26726" y="13685"/>
                </a:lnTo>
                <a:lnTo>
                  <a:pt x="27161" y="13949"/>
                </a:lnTo>
                <a:lnTo>
                  <a:pt x="27369" y="14063"/>
                </a:lnTo>
                <a:lnTo>
                  <a:pt x="27596" y="14157"/>
                </a:lnTo>
                <a:lnTo>
                  <a:pt x="27596" y="14157"/>
                </a:lnTo>
                <a:lnTo>
                  <a:pt x="27898" y="14290"/>
                </a:lnTo>
                <a:lnTo>
                  <a:pt x="28200" y="14403"/>
                </a:lnTo>
                <a:lnTo>
                  <a:pt x="28824" y="14611"/>
                </a:lnTo>
                <a:lnTo>
                  <a:pt x="29429" y="14819"/>
                </a:lnTo>
                <a:lnTo>
                  <a:pt x="29731" y="14951"/>
                </a:lnTo>
                <a:lnTo>
                  <a:pt x="30015" y="15083"/>
                </a:lnTo>
                <a:lnTo>
                  <a:pt x="30015" y="15083"/>
                </a:lnTo>
                <a:lnTo>
                  <a:pt x="30790" y="15480"/>
                </a:lnTo>
                <a:lnTo>
                  <a:pt x="31565" y="15896"/>
                </a:lnTo>
                <a:lnTo>
                  <a:pt x="32340" y="16293"/>
                </a:lnTo>
                <a:lnTo>
                  <a:pt x="33115" y="16690"/>
                </a:lnTo>
                <a:lnTo>
                  <a:pt x="33530" y="16860"/>
                </a:lnTo>
                <a:lnTo>
                  <a:pt x="33927" y="17030"/>
                </a:lnTo>
                <a:lnTo>
                  <a:pt x="34343" y="17181"/>
                </a:lnTo>
                <a:lnTo>
                  <a:pt x="34759" y="17295"/>
                </a:lnTo>
                <a:lnTo>
                  <a:pt x="35175" y="17408"/>
                </a:lnTo>
                <a:lnTo>
                  <a:pt x="35591" y="17484"/>
                </a:lnTo>
                <a:lnTo>
                  <a:pt x="36025" y="17522"/>
                </a:lnTo>
                <a:lnTo>
                  <a:pt x="36460" y="17541"/>
                </a:lnTo>
                <a:lnTo>
                  <a:pt x="36460" y="17541"/>
                </a:lnTo>
                <a:close/>
                <a:moveTo>
                  <a:pt x="36063" y="15008"/>
                </a:moveTo>
                <a:lnTo>
                  <a:pt x="36063" y="15008"/>
                </a:lnTo>
                <a:lnTo>
                  <a:pt x="36441" y="15008"/>
                </a:lnTo>
                <a:lnTo>
                  <a:pt x="36819" y="14989"/>
                </a:lnTo>
                <a:lnTo>
                  <a:pt x="37178" y="14951"/>
                </a:lnTo>
                <a:lnTo>
                  <a:pt x="37518" y="14894"/>
                </a:lnTo>
                <a:lnTo>
                  <a:pt x="37859" y="14819"/>
                </a:lnTo>
                <a:lnTo>
                  <a:pt x="38180" y="14724"/>
                </a:lnTo>
                <a:lnTo>
                  <a:pt x="38482" y="14611"/>
                </a:lnTo>
                <a:lnTo>
                  <a:pt x="38785" y="14479"/>
                </a:lnTo>
                <a:lnTo>
                  <a:pt x="39087" y="14309"/>
                </a:lnTo>
                <a:lnTo>
                  <a:pt x="39371" y="14138"/>
                </a:lnTo>
                <a:lnTo>
                  <a:pt x="39635" y="13949"/>
                </a:lnTo>
                <a:lnTo>
                  <a:pt x="39900" y="13723"/>
                </a:lnTo>
                <a:lnTo>
                  <a:pt x="40164" y="13496"/>
                </a:lnTo>
                <a:lnTo>
                  <a:pt x="40410" y="13231"/>
                </a:lnTo>
                <a:lnTo>
                  <a:pt x="40637" y="12948"/>
                </a:lnTo>
                <a:lnTo>
                  <a:pt x="40883" y="12645"/>
                </a:lnTo>
                <a:lnTo>
                  <a:pt x="40883" y="12645"/>
                </a:lnTo>
                <a:lnTo>
                  <a:pt x="41374" y="12230"/>
                </a:lnTo>
                <a:lnTo>
                  <a:pt x="41866" y="11814"/>
                </a:lnTo>
                <a:lnTo>
                  <a:pt x="42811" y="10925"/>
                </a:lnTo>
                <a:lnTo>
                  <a:pt x="43283" y="10472"/>
                </a:lnTo>
                <a:lnTo>
                  <a:pt x="43756" y="10037"/>
                </a:lnTo>
                <a:lnTo>
                  <a:pt x="44247" y="9621"/>
                </a:lnTo>
                <a:lnTo>
                  <a:pt x="44757" y="9205"/>
                </a:lnTo>
                <a:lnTo>
                  <a:pt x="44757" y="9205"/>
                </a:lnTo>
                <a:lnTo>
                  <a:pt x="45003" y="9016"/>
                </a:lnTo>
                <a:lnTo>
                  <a:pt x="45268" y="8827"/>
                </a:lnTo>
                <a:lnTo>
                  <a:pt x="45532" y="8657"/>
                </a:lnTo>
                <a:lnTo>
                  <a:pt x="45816" y="8506"/>
                </a:lnTo>
                <a:lnTo>
                  <a:pt x="46099" y="8374"/>
                </a:lnTo>
                <a:lnTo>
                  <a:pt x="46402" y="8260"/>
                </a:lnTo>
                <a:lnTo>
                  <a:pt x="46988" y="8053"/>
                </a:lnTo>
                <a:lnTo>
                  <a:pt x="47611" y="7863"/>
                </a:lnTo>
                <a:lnTo>
                  <a:pt x="48216" y="7712"/>
                </a:lnTo>
                <a:lnTo>
                  <a:pt x="49445" y="7410"/>
                </a:lnTo>
                <a:lnTo>
                  <a:pt x="50049" y="7259"/>
                </a:lnTo>
                <a:lnTo>
                  <a:pt x="50635" y="7070"/>
                </a:lnTo>
                <a:lnTo>
                  <a:pt x="50919" y="6975"/>
                </a:lnTo>
                <a:lnTo>
                  <a:pt x="51202" y="6862"/>
                </a:lnTo>
                <a:lnTo>
                  <a:pt x="51467" y="6729"/>
                </a:lnTo>
                <a:lnTo>
                  <a:pt x="51732" y="6597"/>
                </a:lnTo>
                <a:lnTo>
                  <a:pt x="51977" y="6427"/>
                </a:lnTo>
                <a:lnTo>
                  <a:pt x="52223" y="6257"/>
                </a:lnTo>
                <a:lnTo>
                  <a:pt x="52469" y="6068"/>
                </a:lnTo>
                <a:lnTo>
                  <a:pt x="52677" y="5860"/>
                </a:lnTo>
                <a:lnTo>
                  <a:pt x="52884" y="5633"/>
                </a:lnTo>
                <a:lnTo>
                  <a:pt x="53092" y="5388"/>
                </a:lnTo>
                <a:lnTo>
                  <a:pt x="53263" y="5104"/>
                </a:lnTo>
                <a:lnTo>
                  <a:pt x="53433" y="4821"/>
                </a:lnTo>
                <a:lnTo>
                  <a:pt x="53433" y="4821"/>
                </a:lnTo>
                <a:lnTo>
                  <a:pt x="53697" y="4272"/>
                </a:lnTo>
                <a:lnTo>
                  <a:pt x="53905" y="3857"/>
                </a:lnTo>
                <a:lnTo>
                  <a:pt x="54094" y="3422"/>
                </a:lnTo>
                <a:lnTo>
                  <a:pt x="54264" y="3006"/>
                </a:lnTo>
                <a:lnTo>
                  <a:pt x="54321" y="2817"/>
                </a:lnTo>
                <a:lnTo>
                  <a:pt x="54359" y="2628"/>
                </a:lnTo>
                <a:lnTo>
                  <a:pt x="54378" y="2477"/>
                </a:lnTo>
                <a:lnTo>
                  <a:pt x="54359" y="2345"/>
                </a:lnTo>
                <a:lnTo>
                  <a:pt x="54340" y="2288"/>
                </a:lnTo>
                <a:lnTo>
                  <a:pt x="54321" y="2250"/>
                </a:lnTo>
                <a:lnTo>
                  <a:pt x="54283" y="2212"/>
                </a:lnTo>
                <a:lnTo>
                  <a:pt x="54226" y="2193"/>
                </a:lnTo>
                <a:lnTo>
                  <a:pt x="54226" y="2193"/>
                </a:lnTo>
                <a:lnTo>
                  <a:pt x="54151" y="2193"/>
                </a:lnTo>
                <a:lnTo>
                  <a:pt x="54056" y="2212"/>
                </a:lnTo>
                <a:lnTo>
                  <a:pt x="54000" y="2269"/>
                </a:lnTo>
                <a:lnTo>
                  <a:pt x="53962" y="2345"/>
                </a:lnTo>
                <a:lnTo>
                  <a:pt x="53962" y="2345"/>
                </a:lnTo>
                <a:lnTo>
                  <a:pt x="53830" y="2760"/>
                </a:lnTo>
                <a:lnTo>
                  <a:pt x="53678" y="3176"/>
                </a:lnTo>
                <a:lnTo>
                  <a:pt x="53527" y="3573"/>
                </a:lnTo>
                <a:lnTo>
                  <a:pt x="53357" y="3970"/>
                </a:lnTo>
                <a:lnTo>
                  <a:pt x="53168" y="4367"/>
                </a:lnTo>
                <a:lnTo>
                  <a:pt x="52941" y="4745"/>
                </a:lnTo>
                <a:lnTo>
                  <a:pt x="52714" y="5104"/>
                </a:lnTo>
                <a:lnTo>
                  <a:pt x="52450" y="5444"/>
                </a:lnTo>
                <a:lnTo>
                  <a:pt x="52450" y="5444"/>
                </a:lnTo>
                <a:lnTo>
                  <a:pt x="52242" y="5652"/>
                </a:lnTo>
                <a:lnTo>
                  <a:pt x="52015" y="5841"/>
                </a:lnTo>
                <a:lnTo>
                  <a:pt x="51788" y="6011"/>
                </a:lnTo>
                <a:lnTo>
                  <a:pt x="51543" y="6181"/>
                </a:lnTo>
                <a:lnTo>
                  <a:pt x="51297" y="6314"/>
                </a:lnTo>
                <a:lnTo>
                  <a:pt x="51051" y="6427"/>
                </a:lnTo>
                <a:lnTo>
                  <a:pt x="50787" y="6540"/>
                </a:lnTo>
                <a:lnTo>
                  <a:pt x="50522" y="6635"/>
                </a:lnTo>
                <a:lnTo>
                  <a:pt x="49974" y="6824"/>
                </a:lnTo>
                <a:lnTo>
                  <a:pt x="49388" y="6975"/>
                </a:lnTo>
                <a:lnTo>
                  <a:pt x="48197" y="7240"/>
                </a:lnTo>
                <a:lnTo>
                  <a:pt x="47555" y="7410"/>
                </a:lnTo>
                <a:lnTo>
                  <a:pt x="46931" y="7599"/>
                </a:lnTo>
                <a:lnTo>
                  <a:pt x="46610" y="7712"/>
                </a:lnTo>
                <a:lnTo>
                  <a:pt x="46288" y="7826"/>
                </a:lnTo>
                <a:lnTo>
                  <a:pt x="45948" y="7977"/>
                </a:lnTo>
                <a:lnTo>
                  <a:pt x="45627" y="8128"/>
                </a:lnTo>
                <a:lnTo>
                  <a:pt x="45305" y="8298"/>
                </a:lnTo>
                <a:lnTo>
                  <a:pt x="44965" y="8487"/>
                </a:lnTo>
                <a:lnTo>
                  <a:pt x="44644" y="8695"/>
                </a:lnTo>
                <a:lnTo>
                  <a:pt x="44323" y="8922"/>
                </a:lnTo>
                <a:lnTo>
                  <a:pt x="43982" y="9187"/>
                </a:lnTo>
                <a:lnTo>
                  <a:pt x="43661" y="9470"/>
                </a:lnTo>
                <a:lnTo>
                  <a:pt x="43340" y="9772"/>
                </a:lnTo>
                <a:lnTo>
                  <a:pt x="43018" y="10132"/>
                </a:lnTo>
                <a:lnTo>
                  <a:pt x="43018" y="10132"/>
                </a:lnTo>
                <a:lnTo>
                  <a:pt x="42773" y="10377"/>
                </a:lnTo>
                <a:lnTo>
                  <a:pt x="42508" y="10623"/>
                </a:lnTo>
                <a:lnTo>
                  <a:pt x="41979" y="11095"/>
                </a:lnTo>
                <a:lnTo>
                  <a:pt x="40883" y="12022"/>
                </a:lnTo>
                <a:lnTo>
                  <a:pt x="40883" y="12022"/>
                </a:lnTo>
                <a:lnTo>
                  <a:pt x="40637" y="12230"/>
                </a:lnTo>
                <a:lnTo>
                  <a:pt x="40429" y="12475"/>
                </a:lnTo>
                <a:lnTo>
                  <a:pt x="40013" y="12948"/>
                </a:lnTo>
                <a:lnTo>
                  <a:pt x="39786" y="13193"/>
                </a:lnTo>
                <a:lnTo>
                  <a:pt x="39579" y="13420"/>
                </a:lnTo>
                <a:lnTo>
                  <a:pt x="39333" y="13647"/>
                </a:lnTo>
                <a:lnTo>
                  <a:pt x="39068" y="13836"/>
                </a:lnTo>
                <a:lnTo>
                  <a:pt x="39068" y="13836"/>
                </a:lnTo>
                <a:lnTo>
                  <a:pt x="38709" y="14025"/>
                </a:lnTo>
                <a:lnTo>
                  <a:pt x="38331" y="14176"/>
                </a:lnTo>
                <a:lnTo>
                  <a:pt x="37934" y="14309"/>
                </a:lnTo>
                <a:lnTo>
                  <a:pt x="37518" y="14403"/>
                </a:lnTo>
                <a:lnTo>
                  <a:pt x="37121" y="14479"/>
                </a:lnTo>
                <a:lnTo>
                  <a:pt x="36706" y="14535"/>
                </a:lnTo>
                <a:lnTo>
                  <a:pt x="36271" y="14554"/>
                </a:lnTo>
                <a:lnTo>
                  <a:pt x="35855" y="14554"/>
                </a:lnTo>
                <a:lnTo>
                  <a:pt x="35439" y="14535"/>
                </a:lnTo>
                <a:lnTo>
                  <a:pt x="35005" y="14498"/>
                </a:lnTo>
                <a:lnTo>
                  <a:pt x="34589" y="14441"/>
                </a:lnTo>
                <a:lnTo>
                  <a:pt x="34173" y="14365"/>
                </a:lnTo>
                <a:lnTo>
                  <a:pt x="33776" y="14252"/>
                </a:lnTo>
                <a:lnTo>
                  <a:pt x="33379" y="14138"/>
                </a:lnTo>
                <a:lnTo>
                  <a:pt x="32982" y="14006"/>
                </a:lnTo>
                <a:lnTo>
                  <a:pt x="32604" y="13836"/>
                </a:lnTo>
                <a:lnTo>
                  <a:pt x="32604" y="13836"/>
                </a:lnTo>
                <a:lnTo>
                  <a:pt x="32302" y="13666"/>
                </a:lnTo>
                <a:lnTo>
                  <a:pt x="31999" y="13496"/>
                </a:lnTo>
                <a:lnTo>
                  <a:pt x="31678" y="13364"/>
                </a:lnTo>
                <a:lnTo>
                  <a:pt x="31338" y="13231"/>
                </a:lnTo>
                <a:lnTo>
                  <a:pt x="31017" y="13137"/>
                </a:lnTo>
                <a:lnTo>
                  <a:pt x="30676" y="13023"/>
                </a:lnTo>
                <a:lnTo>
                  <a:pt x="29996" y="12853"/>
                </a:lnTo>
                <a:lnTo>
                  <a:pt x="29316" y="12664"/>
                </a:lnTo>
                <a:lnTo>
                  <a:pt x="28994" y="12551"/>
                </a:lnTo>
                <a:lnTo>
                  <a:pt x="28673" y="12419"/>
                </a:lnTo>
                <a:lnTo>
                  <a:pt x="28352" y="12286"/>
                </a:lnTo>
                <a:lnTo>
                  <a:pt x="28030" y="12135"/>
                </a:lnTo>
                <a:lnTo>
                  <a:pt x="27747" y="11946"/>
                </a:lnTo>
                <a:lnTo>
                  <a:pt x="27444" y="11719"/>
                </a:lnTo>
                <a:lnTo>
                  <a:pt x="27444" y="11719"/>
                </a:lnTo>
                <a:lnTo>
                  <a:pt x="27123" y="11436"/>
                </a:lnTo>
                <a:lnTo>
                  <a:pt x="26783" y="11209"/>
                </a:lnTo>
                <a:lnTo>
                  <a:pt x="26481" y="11020"/>
                </a:lnTo>
                <a:lnTo>
                  <a:pt x="26159" y="10850"/>
                </a:lnTo>
                <a:lnTo>
                  <a:pt x="25857" y="10717"/>
                </a:lnTo>
                <a:lnTo>
                  <a:pt x="25554" y="10585"/>
                </a:lnTo>
                <a:lnTo>
                  <a:pt x="25252" y="10491"/>
                </a:lnTo>
                <a:lnTo>
                  <a:pt x="24968" y="10415"/>
                </a:lnTo>
                <a:lnTo>
                  <a:pt x="24364" y="10245"/>
                </a:lnTo>
                <a:lnTo>
                  <a:pt x="23778" y="10075"/>
                </a:lnTo>
                <a:lnTo>
                  <a:pt x="23456" y="9980"/>
                </a:lnTo>
                <a:lnTo>
                  <a:pt x="23135" y="9848"/>
                </a:lnTo>
                <a:lnTo>
                  <a:pt x="22814" y="9716"/>
                </a:lnTo>
                <a:lnTo>
                  <a:pt x="22493" y="9527"/>
                </a:lnTo>
                <a:lnTo>
                  <a:pt x="22493" y="9527"/>
                </a:lnTo>
                <a:lnTo>
                  <a:pt x="22190" y="9357"/>
                </a:lnTo>
                <a:lnTo>
                  <a:pt x="21926" y="9168"/>
                </a:lnTo>
                <a:lnTo>
                  <a:pt x="21680" y="8979"/>
                </a:lnTo>
                <a:lnTo>
                  <a:pt x="21453" y="8771"/>
                </a:lnTo>
                <a:lnTo>
                  <a:pt x="21264" y="8582"/>
                </a:lnTo>
                <a:lnTo>
                  <a:pt x="21075" y="8393"/>
                </a:lnTo>
                <a:lnTo>
                  <a:pt x="20924" y="8185"/>
                </a:lnTo>
                <a:lnTo>
                  <a:pt x="20773" y="7996"/>
                </a:lnTo>
                <a:lnTo>
                  <a:pt x="20640" y="7788"/>
                </a:lnTo>
                <a:lnTo>
                  <a:pt x="20527" y="7580"/>
                </a:lnTo>
                <a:lnTo>
                  <a:pt x="20319" y="7183"/>
                </a:lnTo>
                <a:lnTo>
                  <a:pt x="20168" y="6767"/>
                </a:lnTo>
                <a:lnTo>
                  <a:pt x="20017" y="6351"/>
                </a:lnTo>
                <a:lnTo>
                  <a:pt x="19865" y="5936"/>
                </a:lnTo>
                <a:lnTo>
                  <a:pt x="19714" y="5539"/>
                </a:lnTo>
                <a:lnTo>
                  <a:pt x="19544" y="5142"/>
                </a:lnTo>
                <a:lnTo>
                  <a:pt x="19317" y="4745"/>
                </a:lnTo>
                <a:lnTo>
                  <a:pt x="19204" y="4556"/>
                </a:lnTo>
                <a:lnTo>
                  <a:pt x="19053" y="4348"/>
                </a:lnTo>
                <a:lnTo>
                  <a:pt x="18901" y="4159"/>
                </a:lnTo>
                <a:lnTo>
                  <a:pt x="18731" y="3970"/>
                </a:lnTo>
                <a:lnTo>
                  <a:pt x="18542" y="3800"/>
                </a:lnTo>
                <a:lnTo>
                  <a:pt x="18334" y="3611"/>
                </a:lnTo>
                <a:lnTo>
                  <a:pt x="18089" y="3441"/>
                </a:lnTo>
                <a:lnTo>
                  <a:pt x="17843" y="3271"/>
                </a:lnTo>
                <a:lnTo>
                  <a:pt x="17843" y="3271"/>
                </a:lnTo>
                <a:lnTo>
                  <a:pt x="17484" y="3025"/>
                </a:lnTo>
                <a:lnTo>
                  <a:pt x="17125" y="2817"/>
                </a:lnTo>
                <a:lnTo>
                  <a:pt x="16388" y="2420"/>
                </a:lnTo>
                <a:lnTo>
                  <a:pt x="16010" y="2193"/>
                </a:lnTo>
                <a:lnTo>
                  <a:pt x="15669" y="1985"/>
                </a:lnTo>
                <a:lnTo>
                  <a:pt x="15329" y="1740"/>
                </a:lnTo>
                <a:lnTo>
                  <a:pt x="15008" y="1456"/>
                </a:lnTo>
                <a:lnTo>
                  <a:pt x="15008" y="1456"/>
                </a:lnTo>
                <a:lnTo>
                  <a:pt x="15102" y="1418"/>
                </a:lnTo>
                <a:lnTo>
                  <a:pt x="15159" y="1362"/>
                </a:lnTo>
                <a:lnTo>
                  <a:pt x="15197" y="1286"/>
                </a:lnTo>
                <a:lnTo>
                  <a:pt x="15197" y="1211"/>
                </a:lnTo>
                <a:lnTo>
                  <a:pt x="15178" y="1135"/>
                </a:lnTo>
                <a:lnTo>
                  <a:pt x="15140" y="1078"/>
                </a:lnTo>
                <a:lnTo>
                  <a:pt x="15065" y="1022"/>
                </a:lnTo>
                <a:lnTo>
                  <a:pt x="14970" y="1003"/>
                </a:lnTo>
                <a:lnTo>
                  <a:pt x="14970" y="1003"/>
                </a:lnTo>
                <a:lnTo>
                  <a:pt x="14838" y="1022"/>
                </a:lnTo>
                <a:lnTo>
                  <a:pt x="14724" y="1040"/>
                </a:lnTo>
                <a:lnTo>
                  <a:pt x="14630" y="1097"/>
                </a:lnTo>
                <a:lnTo>
                  <a:pt x="14573" y="1154"/>
                </a:lnTo>
                <a:lnTo>
                  <a:pt x="14535" y="1229"/>
                </a:lnTo>
                <a:lnTo>
                  <a:pt x="14517" y="1305"/>
                </a:lnTo>
                <a:lnTo>
                  <a:pt x="14535" y="1400"/>
                </a:lnTo>
                <a:lnTo>
                  <a:pt x="14554" y="1494"/>
                </a:lnTo>
                <a:lnTo>
                  <a:pt x="14592" y="1589"/>
                </a:lnTo>
                <a:lnTo>
                  <a:pt x="14649" y="1683"/>
                </a:lnTo>
                <a:lnTo>
                  <a:pt x="14781" y="1872"/>
                </a:lnTo>
                <a:lnTo>
                  <a:pt x="14932" y="2023"/>
                </a:lnTo>
                <a:lnTo>
                  <a:pt x="15027" y="2099"/>
                </a:lnTo>
                <a:lnTo>
                  <a:pt x="15102" y="2137"/>
                </a:lnTo>
                <a:lnTo>
                  <a:pt x="15102" y="2137"/>
                </a:lnTo>
                <a:lnTo>
                  <a:pt x="15405" y="2345"/>
                </a:lnTo>
                <a:lnTo>
                  <a:pt x="15707" y="2534"/>
                </a:lnTo>
                <a:lnTo>
                  <a:pt x="16331" y="2893"/>
                </a:lnTo>
                <a:lnTo>
                  <a:pt x="16974" y="3252"/>
                </a:lnTo>
                <a:lnTo>
                  <a:pt x="17295" y="3441"/>
                </a:lnTo>
                <a:lnTo>
                  <a:pt x="17597" y="3649"/>
                </a:lnTo>
                <a:lnTo>
                  <a:pt x="17881" y="3857"/>
                </a:lnTo>
                <a:lnTo>
                  <a:pt x="18164" y="4083"/>
                </a:lnTo>
                <a:lnTo>
                  <a:pt x="18429" y="4329"/>
                </a:lnTo>
                <a:lnTo>
                  <a:pt x="18675" y="4575"/>
                </a:lnTo>
                <a:lnTo>
                  <a:pt x="18883" y="4858"/>
                </a:lnTo>
                <a:lnTo>
                  <a:pt x="19072" y="5161"/>
                </a:lnTo>
                <a:lnTo>
                  <a:pt x="19242" y="5482"/>
                </a:lnTo>
                <a:lnTo>
                  <a:pt x="19374" y="5841"/>
                </a:lnTo>
                <a:lnTo>
                  <a:pt x="19374" y="5841"/>
                </a:lnTo>
                <a:lnTo>
                  <a:pt x="19563" y="6427"/>
                </a:lnTo>
                <a:lnTo>
                  <a:pt x="19733" y="7013"/>
                </a:lnTo>
                <a:lnTo>
                  <a:pt x="19828" y="7296"/>
                </a:lnTo>
                <a:lnTo>
                  <a:pt x="19960" y="7580"/>
                </a:lnTo>
                <a:lnTo>
                  <a:pt x="20092" y="7845"/>
                </a:lnTo>
                <a:lnTo>
                  <a:pt x="20262" y="8090"/>
                </a:lnTo>
                <a:lnTo>
                  <a:pt x="20262" y="8090"/>
                </a:lnTo>
                <a:lnTo>
                  <a:pt x="20602" y="8506"/>
                </a:lnTo>
                <a:lnTo>
                  <a:pt x="20924" y="8865"/>
                </a:lnTo>
                <a:lnTo>
                  <a:pt x="21226" y="9168"/>
                </a:lnTo>
                <a:lnTo>
                  <a:pt x="21529" y="9432"/>
                </a:lnTo>
                <a:lnTo>
                  <a:pt x="21831" y="9659"/>
                </a:lnTo>
                <a:lnTo>
                  <a:pt x="22152" y="9848"/>
                </a:lnTo>
                <a:lnTo>
                  <a:pt x="22455" y="10018"/>
                </a:lnTo>
                <a:lnTo>
                  <a:pt x="22776" y="10169"/>
                </a:lnTo>
                <a:lnTo>
                  <a:pt x="23097" y="10302"/>
                </a:lnTo>
                <a:lnTo>
                  <a:pt x="23419" y="10415"/>
                </a:lnTo>
                <a:lnTo>
                  <a:pt x="24137" y="10642"/>
                </a:lnTo>
                <a:lnTo>
                  <a:pt x="24912" y="10869"/>
                </a:lnTo>
                <a:lnTo>
                  <a:pt x="25781" y="11133"/>
                </a:lnTo>
                <a:lnTo>
                  <a:pt x="25781" y="11133"/>
                </a:lnTo>
                <a:lnTo>
                  <a:pt x="26178" y="11398"/>
                </a:lnTo>
                <a:lnTo>
                  <a:pt x="26594" y="11662"/>
                </a:lnTo>
                <a:lnTo>
                  <a:pt x="27388" y="12211"/>
                </a:lnTo>
                <a:lnTo>
                  <a:pt x="27785" y="12475"/>
                </a:lnTo>
                <a:lnTo>
                  <a:pt x="28200" y="12721"/>
                </a:lnTo>
                <a:lnTo>
                  <a:pt x="28635" y="12929"/>
                </a:lnTo>
                <a:lnTo>
                  <a:pt x="28862" y="13023"/>
                </a:lnTo>
                <a:lnTo>
                  <a:pt x="29089" y="13099"/>
                </a:lnTo>
                <a:lnTo>
                  <a:pt x="29089" y="13099"/>
                </a:lnTo>
                <a:lnTo>
                  <a:pt x="29542" y="13212"/>
                </a:lnTo>
                <a:lnTo>
                  <a:pt x="30015" y="13307"/>
                </a:lnTo>
                <a:lnTo>
                  <a:pt x="30487" y="13420"/>
                </a:lnTo>
                <a:lnTo>
                  <a:pt x="30733" y="13477"/>
                </a:lnTo>
                <a:lnTo>
                  <a:pt x="30960" y="13553"/>
                </a:lnTo>
                <a:lnTo>
                  <a:pt x="30960" y="13553"/>
                </a:lnTo>
                <a:lnTo>
                  <a:pt x="31262" y="13666"/>
                </a:lnTo>
                <a:lnTo>
                  <a:pt x="31565" y="13798"/>
                </a:lnTo>
                <a:lnTo>
                  <a:pt x="32132" y="14101"/>
                </a:lnTo>
                <a:lnTo>
                  <a:pt x="32434" y="14252"/>
                </a:lnTo>
                <a:lnTo>
                  <a:pt x="32718" y="14403"/>
                </a:lnTo>
                <a:lnTo>
                  <a:pt x="33020" y="14516"/>
                </a:lnTo>
                <a:lnTo>
                  <a:pt x="33341" y="14630"/>
                </a:lnTo>
                <a:lnTo>
                  <a:pt x="33341" y="14630"/>
                </a:lnTo>
                <a:lnTo>
                  <a:pt x="33663" y="14705"/>
                </a:lnTo>
                <a:lnTo>
                  <a:pt x="34003" y="14781"/>
                </a:lnTo>
                <a:lnTo>
                  <a:pt x="34683" y="14894"/>
                </a:lnTo>
                <a:lnTo>
                  <a:pt x="35364" y="14951"/>
                </a:lnTo>
                <a:lnTo>
                  <a:pt x="36063" y="15008"/>
                </a:lnTo>
                <a:lnTo>
                  <a:pt x="36063" y="15008"/>
                </a:lnTo>
                <a:close/>
                <a:moveTo>
                  <a:pt x="35515" y="13099"/>
                </a:moveTo>
                <a:lnTo>
                  <a:pt x="35515" y="13099"/>
                </a:lnTo>
                <a:lnTo>
                  <a:pt x="35780" y="13118"/>
                </a:lnTo>
                <a:lnTo>
                  <a:pt x="36063" y="13118"/>
                </a:lnTo>
                <a:lnTo>
                  <a:pt x="36328" y="13099"/>
                </a:lnTo>
                <a:lnTo>
                  <a:pt x="36611" y="13061"/>
                </a:lnTo>
                <a:lnTo>
                  <a:pt x="36876" y="13023"/>
                </a:lnTo>
                <a:lnTo>
                  <a:pt x="37140" y="12967"/>
                </a:lnTo>
                <a:lnTo>
                  <a:pt x="37405" y="12910"/>
                </a:lnTo>
                <a:lnTo>
                  <a:pt x="37670" y="12815"/>
                </a:lnTo>
                <a:lnTo>
                  <a:pt x="38199" y="12645"/>
                </a:lnTo>
                <a:lnTo>
                  <a:pt x="38709" y="12419"/>
                </a:lnTo>
                <a:lnTo>
                  <a:pt x="39182" y="12173"/>
                </a:lnTo>
                <a:lnTo>
                  <a:pt x="39654" y="11889"/>
                </a:lnTo>
                <a:lnTo>
                  <a:pt x="39654" y="11889"/>
                </a:lnTo>
                <a:lnTo>
                  <a:pt x="40070" y="11492"/>
                </a:lnTo>
                <a:lnTo>
                  <a:pt x="40486" y="11095"/>
                </a:lnTo>
                <a:lnTo>
                  <a:pt x="41298" y="10302"/>
                </a:lnTo>
                <a:lnTo>
                  <a:pt x="41733" y="9924"/>
                </a:lnTo>
                <a:lnTo>
                  <a:pt x="42168" y="9565"/>
                </a:lnTo>
                <a:lnTo>
                  <a:pt x="42622" y="9224"/>
                </a:lnTo>
                <a:lnTo>
                  <a:pt x="42867" y="9054"/>
                </a:lnTo>
                <a:lnTo>
                  <a:pt x="43113" y="8903"/>
                </a:lnTo>
                <a:lnTo>
                  <a:pt x="43113" y="8903"/>
                </a:lnTo>
                <a:lnTo>
                  <a:pt x="43321" y="8790"/>
                </a:lnTo>
                <a:lnTo>
                  <a:pt x="43510" y="8657"/>
                </a:lnTo>
                <a:lnTo>
                  <a:pt x="43699" y="8506"/>
                </a:lnTo>
                <a:lnTo>
                  <a:pt x="43869" y="8355"/>
                </a:lnTo>
                <a:lnTo>
                  <a:pt x="44190" y="8015"/>
                </a:lnTo>
                <a:lnTo>
                  <a:pt x="44493" y="7674"/>
                </a:lnTo>
                <a:lnTo>
                  <a:pt x="44776" y="7296"/>
                </a:lnTo>
                <a:lnTo>
                  <a:pt x="45022" y="6900"/>
                </a:lnTo>
                <a:lnTo>
                  <a:pt x="45513" y="6106"/>
                </a:lnTo>
                <a:lnTo>
                  <a:pt x="45513" y="6106"/>
                </a:lnTo>
                <a:lnTo>
                  <a:pt x="45665" y="5955"/>
                </a:lnTo>
                <a:lnTo>
                  <a:pt x="45816" y="5822"/>
                </a:lnTo>
                <a:lnTo>
                  <a:pt x="46156" y="5577"/>
                </a:lnTo>
                <a:lnTo>
                  <a:pt x="46515" y="5369"/>
                </a:lnTo>
                <a:lnTo>
                  <a:pt x="46893" y="5180"/>
                </a:lnTo>
                <a:lnTo>
                  <a:pt x="47271" y="4991"/>
                </a:lnTo>
                <a:lnTo>
                  <a:pt x="47630" y="4783"/>
                </a:lnTo>
                <a:lnTo>
                  <a:pt x="47970" y="4556"/>
                </a:lnTo>
                <a:lnTo>
                  <a:pt x="48140" y="4424"/>
                </a:lnTo>
                <a:lnTo>
                  <a:pt x="48292" y="4291"/>
                </a:lnTo>
                <a:lnTo>
                  <a:pt x="48292" y="4291"/>
                </a:lnTo>
                <a:lnTo>
                  <a:pt x="48613" y="3951"/>
                </a:lnTo>
                <a:lnTo>
                  <a:pt x="48821" y="3743"/>
                </a:lnTo>
                <a:lnTo>
                  <a:pt x="49029" y="3497"/>
                </a:lnTo>
                <a:lnTo>
                  <a:pt x="49199" y="3271"/>
                </a:lnTo>
                <a:lnTo>
                  <a:pt x="49275" y="3138"/>
                </a:lnTo>
                <a:lnTo>
                  <a:pt x="49312" y="3025"/>
                </a:lnTo>
                <a:lnTo>
                  <a:pt x="49350" y="2930"/>
                </a:lnTo>
                <a:lnTo>
                  <a:pt x="49350" y="2836"/>
                </a:lnTo>
                <a:lnTo>
                  <a:pt x="49312" y="2741"/>
                </a:lnTo>
                <a:lnTo>
                  <a:pt x="49256" y="2666"/>
                </a:lnTo>
                <a:lnTo>
                  <a:pt x="49256" y="2666"/>
                </a:lnTo>
                <a:lnTo>
                  <a:pt x="49199" y="2647"/>
                </a:lnTo>
                <a:lnTo>
                  <a:pt x="49123" y="2647"/>
                </a:lnTo>
                <a:lnTo>
                  <a:pt x="49067" y="2666"/>
                </a:lnTo>
                <a:lnTo>
                  <a:pt x="48991" y="2704"/>
                </a:lnTo>
                <a:lnTo>
                  <a:pt x="48878" y="2836"/>
                </a:lnTo>
                <a:lnTo>
                  <a:pt x="48783" y="2987"/>
                </a:lnTo>
                <a:lnTo>
                  <a:pt x="48575" y="3346"/>
                </a:lnTo>
                <a:lnTo>
                  <a:pt x="48462" y="3497"/>
                </a:lnTo>
                <a:lnTo>
                  <a:pt x="48405" y="3554"/>
                </a:lnTo>
                <a:lnTo>
                  <a:pt x="48348" y="3592"/>
                </a:lnTo>
                <a:lnTo>
                  <a:pt x="48348" y="3592"/>
                </a:lnTo>
                <a:lnTo>
                  <a:pt x="48084" y="3857"/>
                </a:lnTo>
                <a:lnTo>
                  <a:pt x="47800" y="4102"/>
                </a:lnTo>
                <a:lnTo>
                  <a:pt x="47498" y="4310"/>
                </a:lnTo>
                <a:lnTo>
                  <a:pt x="47177" y="4518"/>
                </a:lnTo>
                <a:lnTo>
                  <a:pt x="46534" y="4877"/>
                </a:lnTo>
                <a:lnTo>
                  <a:pt x="45872" y="5236"/>
                </a:lnTo>
                <a:lnTo>
                  <a:pt x="45872" y="5236"/>
                </a:lnTo>
                <a:lnTo>
                  <a:pt x="45702" y="5331"/>
                </a:lnTo>
                <a:lnTo>
                  <a:pt x="45551" y="5425"/>
                </a:lnTo>
                <a:lnTo>
                  <a:pt x="45419" y="5558"/>
                </a:lnTo>
                <a:lnTo>
                  <a:pt x="45286" y="5690"/>
                </a:lnTo>
                <a:lnTo>
                  <a:pt x="45173" y="5822"/>
                </a:lnTo>
                <a:lnTo>
                  <a:pt x="45060" y="5973"/>
                </a:lnTo>
                <a:lnTo>
                  <a:pt x="44852" y="6276"/>
                </a:lnTo>
                <a:lnTo>
                  <a:pt x="44474" y="6937"/>
                </a:lnTo>
                <a:lnTo>
                  <a:pt x="44266" y="7240"/>
                </a:lnTo>
                <a:lnTo>
                  <a:pt x="44171" y="7391"/>
                </a:lnTo>
                <a:lnTo>
                  <a:pt x="44039" y="7542"/>
                </a:lnTo>
                <a:lnTo>
                  <a:pt x="44039" y="7542"/>
                </a:lnTo>
                <a:lnTo>
                  <a:pt x="43907" y="7693"/>
                </a:lnTo>
                <a:lnTo>
                  <a:pt x="43737" y="7845"/>
                </a:lnTo>
                <a:lnTo>
                  <a:pt x="43415" y="8128"/>
                </a:lnTo>
                <a:lnTo>
                  <a:pt x="43075" y="8393"/>
                </a:lnTo>
                <a:lnTo>
                  <a:pt x="42716" y="8638"/>
                </a:lnTo>
                <a:lnTo>
                  <a:pt x="42017" y="9111"/>
                </a:lnTo>
                <a:lnTo>
                  <a:pt x="41677" y="9376"/>
                </a:lnTo>
                <a:lnTo>
                  <a:pt x="41336" y="9659"/>
                </a:lnTo>
                <a:lnTo>
                  <a:pt x="41336" y="9659"/>
                </a:lnTo>
                <a:lnTo>
                  <a:pt x="40977" y="10056"/>
                </a:lnTo>
                <a:lnTo>
                  <a:pt x="40618" y="10415"/>
                </a:lnTo>
                <a:lnTo>
                  <a:pt x="40259" y="10755"/>
                </a:lnTo>
                <a:lnTo>
                  <a:pt x="39900" y="11058"/>
                </a:lnTo>
                <a:lnTo>
                  <a:pt x="39560" y="11322"/>
                </a:lnTo>
                <a:lnTo>
                  <a:pt x="39201" y="11568"/>
                </a:lnTo>
                <a:lnTo>
                  <a:pt x="38860" y="11795"/>
                </a:lnTo>
                <a:lnTo>
                  <a:pt x="38520" y="11984"/>
                </a:lnTo>
                <a:lnTo>
                  <a:pt x="38180" y="12154"/>
                </a:lnTo>
                <a:lnTo>
                  <a:pt x="37840" y="12286"/>
                </a:lnTo>
                <a:lnTo>
                  <a:pt x="37500" y="12400"/>
                </a:lnTo>
                <a:lnTo>
                  <a:pt x="37159" y="12494"/>
                </a:lnTo>
                <a:lnTo>
                  <a:pt x="36819" y="12551"/>
                </a:lnTo>
                <a:lnTo>
                  <a:pt x="36479" y="12608"/>
                </a:lnTo>
                <a:lnTo>
                  <a:pt x="36139" y="12626"/>
                </a:lnTo>
                <a:lnTo>
                  <a:pt x="35798" y="12645"/>
                </a:lnTo>
                <a:lnTo>
                  <a:pt x="35458" y="12626"/>
                </a:lnTo>
                <a:lnTo>
                  <a:pt x="35099" y="12589"/>
                </a:lnTo>
                <a:lnTo>
                  <a:pt x="34740" y="12532"/>
                </a:lnTo>
                <a:lnTo>
                  <a:pt x="34381" y="12475"/>
                </a:lnTo>
                <a:lnTo>
                  <a:pt x="34022" y="12400"/>
                </a:lnTo>
                <a:lnTo>
                  <a:pt x="33663" y="12305"/>
                </a:lnTo>
                <a:lnTo>
                  <a:pt x="32907" y="12059"/>
                </a:lnTo>
                <a:lnTo>
                  <a:pt x="32132" y="11776"/>
                </a:lnTo>
                <a:lnTo>
                  <a:pt x="31319" y="11455"/>
                </a:lnTo>
                <a:lnTo>
                  <a:pt x="30487" y="11077"/>
                </a:lnTo>
                <a:lnTo>
                  <a:pt x="29599" y="10699"/>
                </a:lnTo>
                <a:lnTo>
                  <a:pt x="29599" y="10699"/>
                </a:lnTo>
                <a:lnTo>
                  <a:pt x="29202" y="10547"/>
                </a:lnTo>
                <a:lnTo>
                  <a:pt x="28805" y="10377"/>
                </a:lnTo>
                <a:lnTo>
                  <a:pt x="28408" y="10207"/>
                </a:lnTo>
                <a:lnTo>
                  <a:pt x="28030" y="9999"/>
                </a:lnTo>
                <a:lnTo>
                  <a:pt x="27633" y="9754"/>
                </a:lnTo>
                <a:lnTo>
                  <a:pt x="27255" y="9508"/>
                </a:lnTo>
                <a:lnTo>
                  <a:pt x="26896" y="9243"/>
                </a:lnTo>
                <a:lnTo>
                  <a:pt x="26556" y="8941"/>
                </a:lnTo>
                <a:lnTo>
                  <a:pt x="26216" y="8638"/>
                </a:lnTo>
                <a:lnTo>
                  <a:pt x="25932" y="8298"/>
                </a:lnTo>
                <a:lnTo>
                  <a:pt x="25649" y="7958"/>
                </a:lnTo>
                <a:lnTo>
                  <a:pt x="25422" y="7599"/>
                </a:lnTo>
                <a:lnTo>
                  <a:pt x="25214" y="7221"/>
                </a:lnTo>
                <a:lnTo>
                  <a:pt x="25044" y="6824"/>
                </a:lnTo>
                <a:lnTo>
                  <a:pt x="24968" y="6616"/>
                </a:lnTo>
                <a:lnTo>
                  <a:pt x="24912" y="6408"/>
                </a:lnTo>
                <a:lnTo>
                  <a:pt x="24874" y="6200"/>
                </a:lnTo>
                <a:lnTo>
                  <a:pt x="24836" y="5973"/>
                </a:lnTo>
                <a:lnTo>
                  <a:pt x="24836" y="5973"/>
                </a:lnTo>
                <a:lnTo>
                  <a:pt x="24798" y="5482"/>
                </a:lnTo>
                <a:lnTo>
                  <a:pt x="24798" y="4991"/>
                </a:lnTo>
                <a:lnTo>
                  <a:pt x="24798" y="4480"/>
                </a:lnTo>
                <a:lnTo>
                  <a:pt x="24779" y="3989"/>
                </a:lnTo>
                <a:lnTo>
                  <a:pt x="24742" y="3497"/>
                </a:lnTo>
                <a:lnTo>
                  <a:pt x="24704" y="3252"/>
                </a:lnTo>
                <a:lnTo>
                  <a:pt x="24666" y="3006"/>
                </a:lnTo>
                <a:lnTo>
                  <a:pt x="24590" y="2779"/>
                </a:lnTo>
                <a:lnTo>
                  <a:pt x="24496" y="2552"/>
                </a:lnTo>
                <a:lnTo>
                  <a:pt x="24383" y="2326"/>
                </a:lnTo>
                <a:lnTo>
                  <a:pt x="24250" y="2118"/>
                </a:lnTo>
                <a:lnTo>
                  <a:pt x="24250" y="2118"/>
                </a:lnTo>
                <a:lnTo>
                  <a:pt x="24175" y="2080"/>
                </a:lnTo>
                <a:lnTo>
                  <a:pt x="24099" y="2042"/>
                </a:lnTo>
                <a:lnTo>
                  <a:pt x="24042" y="2042"/>
                </a:lnTo>
                <a:lnTo>
                  <a:pt x="23986" y="2061"/>
                </a:lnTo>
                <a:lnTo>
                  <a:pt x="23948" y="2099"/>
                </a:lnTo>
                <a:lnTo>
                  <a:pt x="23910" y="2137"/>
                </a:lnTo>
                <a:lnTo>
                  <a:pt x="23853" y="2250"/>
                </a:lnTo>
                <a:lnTo>
                  <a:pt x="23834" y="2382"/>
                </a:lnTo>
                <a:lnTo>
                  <a:pt x="23853" y="2439"/>
                </a:lnTo>
                <a:lnTo>
                  <a:pt x="23872" y="2515"/>
                </a:lnTo>
                <a:lnTo>
                  <a:pt x="23891" y="2571"/>
                </a:lnTo>
                <a:lnTo>
                  <a:pt x="23948" y="2609"/>
                </a:lnTo>
                <a:lnTo>
                  <a:pt x="24005" y="2647"/>
                </a:lnTo>
                <a:lnTo>
                  <a:pt x="24061" y="2666"/>
                </a:lnTo>
                <a:lnTo>
                  <a:pt x="24061" y="2666"/>
                </a:lnTo>
                <a:lnTo>
                  <a:pt x="24175" y="3006"/>
                </a:lnTo>
                <a:lnTo>
                  <a:pt x="24250" y="3346"/>
                </a:lnTo>
                <a:lnTo>
                  <a:pt x="24288" y="3705"/>
                </a:lnTo>
                <a:lnTo>
                  <a:pt x="24326" y="4064"/>
                </a:lnTo>
                <a:lnTo>
                  <a:pt x="24364" y="4783"/>
                </a:lnTo>
                <a:lnTo>
                  <a:pt x="24383" y="5501"/>
                </a:lnTo>
                <a:lnTo>
                  <a:pt x="24401" y="5860"/>
                </a:lnTo>
                <a:lnTo>
                  <a:pt x="24439" y="6219"/>
                </a:lnTo>
                <a:lnTo>
                  <a:pt x="24496" y="6559"/>
                </a:lnTo>
                <a:lnTo>
                  <a:pt x="24572" y="6900"/>
                </a:lnTo>
                <a:lnTo>
                  <a:pt x="24685" y="7240"/>
                </a:lnTo>
                <a:lnTo>
                  <a:pt x="24836" y="7561"/>
                </a:lnTo>
                <a:lnTo>
                  <a:pt x="24931" y="7712"/>
                </a:lnTo>
                <a:lnTo>
                  <a:pt x="25025" y="7863"/>
                </a:lnTo>
                <a:lnTo>
                  <a:pt x="25139" y="8015"/>
                </a:lnTo>
                <a:lnTo>
                  <a:pt x="25271" y="8147"/>
                </a:lnTo>
                <a:lnTo>
                  <a:pt x="25271" y="8147"/>
                </a:lnTo>
                <a:lnTo>
                  <a:pt x="25479" y="8449"/>
                </a:lnTo>
                <a:lnTo>
                  <a:pt x="25706" y="8714"/>
                </a:lnTo>
                <a:lnTo>
                  <a:pt x="25951" y="8979"/>
                </a:lnTo>
                <a:lnTo>
                  <a:pt x="26197" y="9224"/>
                </a:lnTo>
                <a:lnTo>
                  <a:pt x="26462" y="9470"/>
                </a:lnTo>
                <a:lnTo>
                  <a:pt x="26745" y="9678"/>
                </a:lnTo>
                <a:lnTo>
                  <a:pt x="27029" y="9886"/>
                </a:lnTo>
                <a:lnTo>
                  <a:pt x="27312" y="10094"/>
                </a:lnTo>
                <a:lnTo>
                  <a:pt x="27615" y="10264"/>
                </a:lnTo>
                <a:lnTo>
                  <a:pt x="27917" y="10453"/>
                </a:lnTo>
                <a:lnTo>
                  <a:pt x="28238" y="10604"/>
                </a:lnTo>
                <a:lnTo>
                  <a:pt x="28541" y="10755"/>
                </a:lnTo>
                <a:lnTo>
                  <a:pt x="29202" y="11039"/>
                </a:lnTo>
                <a:lnTo>
                  <a:pt x="29864" y="11284"/>
                </a:lnTo>
                <a:lnTo>
                  <a:pt x="29864" y="11284"/>
                </a:lnTo>
                <a:lnTo>
                  <a:pt x="30544" y="11606"/>
                </a:lnTo>
                <a:lnTo>
                  <a:pt x="31225" y="11889"/>
                </a:lnTo>
                <a:lnTo>
                  <a:pt x="31924" y="12173"/>
                </a:lnTo>
                <a:lnTo>
                  <a:pt x="32623" y="12437"/>
                </a:lnTo>
                <a:lnTo>
                  <a:pt x="33322" y="12664"/>
                </a:lnTo>
                <a:lnTo>
                  <a:pt x="34041" y="12853"/>
                </a:lnTo>
                <a:lnTo>
                  <a:pt x="34400" y="12929"/>
                </a:lnTo>
                <a:lnTo>
                  <a:pt x="34778" y="13004"/>
                </a:lnTo>
                <a:lnTo>
                  <a:pt x="35137" y="13061"/>
                </a:lnTo>
                <a:lnTo>
                  <a:pt x="35515" y="13099"/>
                </a:lnTo>
                <a:lnTo>
                  <a:pt x="35515" y="13099"/>
                </a:lnTo>
                <a:close/>
                <a:moveTo>
                  <a:pt x="44020" y="3894"/>
                </a:moveTo>
                <a:lnTo>
                  <a:pt x="44020" y="3894"/>
                </a:lnTo>
                <a:lnTo>
                  <a:pt x="43661" y="4386"/>
                </a:lnTo>
                <a:lnTo>
                  <a:pt x="43548" y="4575"/>
                </a:lnTo>
                <a:lnTo>
                  <a:pt x="43491" y="4688"/>
                </a:lnTo>
                <a:lnTo>
                  <a:pt x="43491" y="4688"/>
                </a:lnTo>
                <a:lnTo>
                  <a:pt x="43396" y="4953"/>
                </a:lnTo>
                <a:lnTo>
                  <a:pt x="43302" y="5217"/>
                </a:lnTo>
                <a:lnTo>
                  <a:pt x="43189" y="5463"/>
                </a:lnTo>
                <a:lnTo>
                  <a:pt x="43075" y="5709"/>
                </a:lnTo>
                <a:lnTo>
                  <a:pt x="42943" y="5936"/>
                </a:lnTo>
                <a:lnTo>
                  <a:pt x="42811" y="6144"/>
                </a:lnTo>
                <a:lnTo>
                  <a:pt x="42659" y="6351"/>
                </a:lnTo>
                <a:lnTo>
                  <a:pt x="42508" y="6559"/>
                </a:lnTo>
                <a:lnTo>
                  <a:pt x="42168" y="6956"/>
                </a:lnTo>
                <a:lnTo>
                  <a:pt x="41790" y="7315"/>
                </a:lnTo>
                <a:lnTo>
                  <a:pt x="41374" y="7656"/>
                </a:lnTo>
                <a:lnTo>
                  <a:pt x="40939" y="7996"/>
                </a:lnTo>
                <a:lnTo>
                  <a:pt x="40939" y="7996"/>
                </a:lnTo>
                <a:lnTo>
                  <a:pt x="40070" y="8903"/>
                </a:lnTo>
                <a:lnTo>
                  <a:pt x="39597" y="9357"/>
                </a:lnTo>
                <a:lnTo>
                  <a:pt x="39371" y="9565"/>
                </a:lnTo>
                <a:lnTo>
                  <a:pt x="39125" y="9772"/>
                </a:lnTo>
                <a:lnTo>
                  <a:pt x="38860" y="9961"/>
                </a:lnTo>
                <a:lnTo>
                  <a:pt x="38596" y="10132"/>
                </a:lnTo>
                <a:lnTo>
                  <a:pt x="38331" y="10283"/>
                </a:lnTo>
                <a:lnTo>
                  <a:pt x="38048" y="10415"/>
                </a:lnTo>
                <a:lnTo>
                  <a:pt x="37745" y="10528"/>
                </a:lnTo>
                <a:lnTo>
                  <a:pt x="37443" y="10604"/>
                </a:lnTo>
                <a:lnTo>
                  <a:pt x="37121" y="10642"/>
                </a:lnTo>
                <a:lnTo>
                  <a:pt x="36800" y="10642"/>
                </a:lnTo>
                <a:lnTo>
                  <a:pt x="36800" y="10642"/>
                </a:lnTo>
                <a:lnTo>
                  <a:pt x="36365" y="10585"/>
                </a:lnTo>
                <a:lnTo>
                  <a:pt x="35931" y="10547"/>
                </a:lnTo>
                <a:lnTo>
                  <a:pt x="35061" y="10491"/>
                </a:lnTo>
                <a:lnTo>
                  <a:pt x="34230" y="10434"/>
                </a:lnTo>
                <a:lnTo>
                  <a:pt x="33814" y="10396"/>
                </a:lnTo>
                <a:lnTo>
                  <a:pt x="33398" y="10339"/>
                </a:lnTo>
                <a:lnTo>
                  <a:pt x="33001" y="10283"/>
                </a:lnTo>
                <a:lnTo>
                  <a:pt x="32604" y="10188"/>
                </a:lnTo>
                <a:lnTo>
                  <a:pt x="32207" y="10075"/>
                </a:lnTo>
                <a:lnTo>
                  <a:pt x="31829" y="9924"/>
                </a:lnTo>
                <a:lnTo>
                  <a:pt x="31451" y="9735"/>
                </a:lnTo>
                <a:lnTo>
                  <a:pt x="31092" y="9508"/>
                </a:lnTo>
                <a:lnTo>
                  <a:pt x="30903" y="9376"/>
                </a:lnTo>
                <a:lnTo>
                  <a:pt x="30733" y="9224"/>
                </a:lnTo>
                <a:lnTo>
                  <a:pt x="30563" y="9073"/>
                </a:lnTo>
                <a:lnTo>
                  <a:pt x="30393" y="8903"/>
                </a:lnTo>
                <a:lnTo>
                  <a:pt x="30393" y="8903"/>
                </a:lnTo>
                <a:lnTo>
                  <a:pt x="29731" y="8449"/>
                </a:lnTo>
                <a:lnTo>
                  <a:pt x="29070" y="8015"/>
                </a:lnTo>
                <a:lnTo>
                  <a:pt x="28749" y="7807"/>
                </a:lnTo>
                <a:lnTo>
                  <a:pt x="28427" y="7580"/>
                </a:lnTo>
                <a:lnTo>
                  <a:pt x="28125" y="7334"/>
                </a:lnTo>
                <a:lnTo>
                  <a:pt x="27841" y="7089"/>
                </a:lnTo>
                <a:lnTo>
                  <a:pt x="27577" y="6843"/>
                </a:lnTo>
                <a:lnTo>
                  <a:pt x="27350" y="6559"/>
                </a:lnTo>
                <a:lnTo>
                  <a:pt x="27142" y="6257"/>
                </a:lnTo>
                <a:lnTo>
                  <a:pt x="26953" y="5936"/>
                </a:lnTo>
                <a:lnTo>
                  <a:pt x="26802" y="5595"/>
                </a:lnTo>
                <a:lnTo>
                  <a:pt x="26745" y="5406"/>
                </a:lnTo>
                <a:lnTo>
                  <a:pt x="26707" y="5217"/>
                </a:lnTo>
                <a:lnTo>
                  <a:pt x="26651" y="5010"/>
                </a:lnTo>
                <a:lnTo>
                  <a:pt x="26632" y="4802"/>
                </a:lnTo>
                <a:lnTo>
                  <a:pt x="26613" y="4594"/>
                </a:lnTo>
                <a:lnTo>
                  <a:pt x="26613" y="4367"/>
                </a:lnTo>
                <a:lnTo>
                  <a:pt x="26613" y="4367"/>
                </a:lnTo>
                <a:lnTo>
                  <a:pt x="26575" y="4272"/>
                </a:lnTo>
                <a:lnTo>
                  <a:pt x="26575" y="4159"/>
                </a:lnTo>
                <a:lnTo>
                  <a:pt x="26556" y="3894"/>
                </a:lnTo>
                <a:lnTo>
                  <a:pt x="26556" y="3894"/>
                </a:lnTo>
                <a:lnTo>
                  <a:pt x="26556" y="3441"/>
                </a:lnTo>
                <a:lnTo>
                  <a:pt x="26556" y="3214"/>
                </a:lnTo>
                <a:lnTo>
                  <a:pt x="26537" y="3006"/>
                </a:lnTo>
                <a:lnTo>
                  <a:pt x="26499" y="2817"/>
                </a:lnTo>
                <a:lnTo>
                  <a:pt x="26462" y="2666"/>
                </a:lnTo>
                <a:lnTo>
                  <a:pt x="26424" y="2609"/>
                </a:lnTo>
                <a:lnTo>
                  <a:pt x="26386" y="2571"/>
                </a:lnTo>
                <a:lnTo>
                  <a:pt x="26329" y="2534"/>
                </a:lnTo>
                <a:lnTo>
                  <a:pt x="26273" y="2534"/>
                </a:lnTo>
                <a:lnTo>
                  <a:pt x="26273" y="2534"/>
                </a:lnTo>
                <a:lnTo>
                  <a:pt x="26216" y="2534"/>
                </a:lnTo>
                <a:lnTo>
                  <a:pt x="26159" y="2571"/>
                </a:lnTo>
                <a:lnTo>
                  <a:pt x="26121" y="2609"/>
                </a:lnTo>
                <a:lnTo>
                  <a:pt x="26084" y="2647"/>
                </a:lnTo>
                <a:lnTo>
                  <a:pt x="26065" y="2760"/>
                </a:lnTo>
                <a:lnTo>
                  <a:pt x="26065" y="2893"/>
                </a:lnTo>
                <a:lnTo>
                  <a:pt x="26065" y="2893"/>
                </a:lnTo>
                <a:lnTo>
                  <a:pt x="26065" y="3403"/>
                </a:lnTo>
                <a:lnTo>
                  <a:pt x="26084" y="3894"/>
                </a:lnTo>
                <a:lnTo>
                  <a:pt x="26084" y="3894"/>
                </a:lnTo>
                <a:lnTo>
                  <a:pt x="26140" y="4405"/>
                </a:lnTo>
                <a:lnTo>
                  <a:pt x="26197" y="4896"/>
                </a:lnTo>
                <a:lnTo>
                  <a:pt x="26292" y="5312"/>
                </a:lnTo>
                <a:lnTo>
                  <a:pt x="26405" y="5709"/>
                </a:lnTo>
                <a:lnTo>
                  <a:pt x="26537" y="6068"/>
                </a:lnTo>
                <a:lnTo>
                  <a:pt x="26707" y="6408"/>
                </a:lnTo>
                <a:lnTo>
                  <a:pt x="26896" y="6711"/>
                </a:lnTo>
                <a:lnTo>
                  <a:pt x="27123" y="7013"/>
                </a:lnTo>
                <a:lnTo>
                  <a:pt x="27369" y="7278"/>
                </a:lnTo>
                <a:lnTo>
                  <a:pt x="27652" y="7542"/>
                </a:lnTo>
                <a:lnTo>
                  <a:pt x="27974" y="7807"/>
                </a:lnTo>
                <a:lnTo>
                  <a:pt x="28314" y="8071"/>
                </a:lnTo>
                <a:lnTo>
                  <a:pt x="28711" y="8336"/>
                </a:lnTo>
                <a:lnTo>
                  <a:pt x="29127" y="8620"/>
                </a:lnTo>
                <a:lnTo>
                  <a:pt x="30072" y="9224"/>
                </a:lnTo>
                <a:lnTo>
                  <a:pt x="30072" y="9224"/>
                </a:lnTo>
                <a:lnTo>
                  <a:pt x="30450" y="9565"/>
                </a:lnTo>
                <a:lnTo>
                  <a:pt x="30828" y="9867"/>
                </a:lnTo>
                <a:lnTo>
                  <a:pt x="31206" y="10113"/>
                </a:lnTo>
                <a:lnTo>
                  <a:pt x="31603" y="10321"/>
                </a:lnTo>
                <a:lnTo>
                  <a:pt x="31981" y="10472"/>
                </a:lnTo>
                <a:lnTo>
                  <a:pt x="32377" y="10604"/>
                </a:lnTo>
                <a:lnTo>
                  <a:pt x="32774" y="10699"/>
                </a:lnTo>
                <a:lnTo>
                  <a:pt x="33190" y="10774"/>
                </a:lnTo>
                <a:lnTo>
                  <a:pt x="33606" y="10831"/>
                </a:lnTo>
                <a:lnTo>
                  <a:pt x="34022" y="10869"/>
                </a:lnTo>
                <a:lnTo>
                  <a:pt x="34872" y="10925"/>
                </a:lnTo>
                <a:lnTo>
                  <a:pt x="35780" y="10982"/>
                </a:lnTo>
                <a:lnTo>
                  <a:pt x="36233" y="11039"/>
                </a:lnTo>
                <a:lnTo>
                  <a:pt x="36706" y="11095"/>
                </a:lnTo>
                <a:lnTo>
                  <a:pt x="36706" y="11095"/>
                </a:lnTo>
                <a:lnTo>
                  <a:pt x="37065" y="11095"/>
                </a:lnTo>
                <a:lnTo>
                  <a:pt x="37405" y="11058"/>
                </a:lnTo>
                <a:lnTo>
                  <a:pt x="37745" y="11001"/>
                </a:lnTo>
                <a:lnTo>
                  <a:pt x="38067" y="10906"/>
                </a:lnTo>
                <a:lnTo>
                  <a:pt x="38369" y="10774"/>
                </a:lnTo>
                <a:lnTo>
                  <a:pt x="38671" y="10623"/>
                </a:lnTo>
                <a:lnTo>
                  <a:pt x="38955" y="10434"/>
                </a:lnTo>
                <a:lnTo>
                  <a:pt x="39238" y="10245"/>
                </a:lnTo>
                <a:lnTo>
                  <a:pt x="39503" y="10037"/>
                </a:lnTo>
                <a:lnTo>
                  <a:pt x="39768" y="9810"/>
                </a:lnTo>
                <a:lnTo>
                  <a:pt x="40278" y="9338"/>
                </a:lnTo>
                <a:lnTo>
                  <a:pt x="40769" y="8846"/>
                </a:lnTo>
                <a:lnTo>
                  <a:pt x="41223" y="8355"/>
                </a:lnTo>
                <a:lnTo>
                  <a:pt x="41223" y="8355"/>
                </a:lnTo>
                <a:lnTo>
                  <a:pt x="41639" y="8015"/>
                </a:lnTo>
                <a:lnTo>
                  <a:pt x="42055" y="7674"/>
                </a:lnTo>
                <a:lnTo>
                  <a:pt x="42433" y="7315"/>
                </a:lnTo>
                <a:lnTo>
                  <a:pt x="42792" y="6937"/>
                </a:lnTo>
                <a:lnTo>
                  <a:pt x="42962" y="6729"/>
                </a:lnTo>
                <a:lnTo>
                  <a:pt x="43113" y="6522"/>
                </a:lnTo>
                <a:lnTo>
                  <a:pt x="43264" y="6314"/>
                </a:lnTo>
                <a:lnTo>
                  <a:pt x="43396" y="6087"/>
                </a:lnTo>
                <a:lnTo>
                  <a:pt x="43510" y="5841"/>
                </a:lnTo>
                <a:lnTo>
                  <a:pt x="43623" y="5614"/>
                </a:lnTo>
                <a:lnTo>
                  <a:pt x="43718" y="5350"/>
                </a:lnTo>
                <a:lnTo>
                  <a:pt x="43793" y="5104"/>
                </a:lnTo>
                <a:lnTo>
                  <a:pt x="43793" y="5104"/>
                </a:lnTo>
                <a:lnTo>
                  <a:pt x="43963" y="4764"/>
                </a:lnTo>
                <a:lnTo>
                  <a:pt x="44152" y="4461"/>
                </a:lnTo>
                <a:lnTo>
                  <a:pt x="44360" y="4178"/>
                </a:lnTo>
                <a:lnTo>
                  <a:pt x="44587" y="3894"/>
                </a:lnTo>
                <a:lnTo>
                  <a:pt x="44587" y="3894"/>
                </a:lnTo>
                <a:lnTo>
                  <a:pt x="44852" y="3573"/>
                </a:lnTo>
                <a:lnTo>
                  <a:pt x="45135" y="3252"/>
                </a:lnTo>
                <a:lnTo>
                  <a:pt x="45702" y="2628"/>
                </a:lnTo>
                <a:lnTo>
                  <a:pt x="45702" y="2628"/>
                </a:lnTo>
                <a:lnTo>
                  <a:pt x="45721" y="2458"/>
                </a:lnTo>
                <a:lnTo>
                  <a:pt x="45721" y="2345"/>
                </a:lnTo>
                <a:lnTo>
                  <a:pt x="45683" y="2269"/>
                </a:lnTo>
                <a:lnTo>
                  <a:pt x="45665" y="2250"/>
                </a:lnTo>
                <a:lnTo>
                  <a:pt x="45627" y="2250"/>
                </a:lnTo>
                <a:lnTo>
                  <a:pt x="45551" y="2250"/>
                </a:lnTo>
                <a:lnTo>
                  <a:pt x="45457" y="2307"/>
                </a:lnTo>
                <a:lnTo>
                  <a:pt x="45343" y="2382"/>
                </a:lnTo>
                <a:lnTo>
                  <a:pt x="45211" y="2496"/>
                </a:lnTo>
                <a:lnTo>
                  <a:pt x="44927" y="2779"/>
                </a:lnTo>
                <a:lnTo>
                  <a:pt x="44606" y="3138"/>
                </a:lnTo>
                <a:lnTo>
                  <a:pt x="44304" y="3516"/>
                </a:lnTo>
                <a:lnTo>
                  <a:pt x="44020" y="3894"/>
                </a:lnTo>
                <a:lnTo>
                  <a:pt x="44020" y="3894"/>
                </a:lnTo>
                <a:close/>
                <a:moveTo>
                  <a:pt x="40977" y="4329"/>
                </a:moveTo>
                <a:lnTo>
                  <a:pt x="40977" y="4329"/>
                </a:lnTo>
                <a:lnTo>
                  <a:pt x="40694" y="4802"/>
                </a:lnTo>
                <a:lnTo>
                  <a:pt x="40391" y="5255"/>
                </a:lnTo>
                <a:lnTo>
                  <a:pt x="40070" y="5690"/>
                </a:lnTo>
                <a:lnTo>
                  <a:pt x="39711" y="6106"/>
                </a:lnTo>
                <a:lnTo>
                  <a:pt x="39711" y="6106"/>
                </a:lnTo>
                <a:lnTo>
                  <a:pt x="39446" y="6465"/>
                </a:lnTo>
                <a:lnTo>
                  <a:pt x="39182" y="6786"/>
                </a:lnTo>
                <a:lnTo>
                  <a:pt x="38898" y="7089"/>
                </a:lnTo>
                <a:lnTo>
                  <a:pt x="38615" y="7353"/>
                </a:lnTo>
                <a:lnTo>
                  <a:pt x="38312" y="7599"/>
                </a:lnTo>
                <a:lnTo>
                  <a:pt x="38010" y="7807"/>
                </a:lnTo>
                <a:lnTo>
                  <a:pt x="37689" y="7996"/>
                </a:lnTo>
                <a:lnTo>
                  <a:pt x="37367" y="8128"/>
                </a:lnTo>
                <a:lnTo>
                  <a:pt x="37027" y="8223"/>
                </a:lnTo>
                <a:lnTo>
                  <a:pt x="36687" y="8298"/>
                </a:lnTo>
                <a:lnTo>
                  <a:pt x="36328" y="8317"/>
                </a:lnTo>
                <a:lnTo>
                  <a:pt x="35950" y="8298"/>
                </a:lnTo>
                <a:lnTo>
                  <a:pt x="35553" y="8260"/>
                </a:lnTo>
                <a:lnTo>
                  <a:pt x="35156" y="8147"/>
                </a:lnTo>
                <a:lnTo>
                  <a:pt x="34740" y="8015"/>
                </a:lnTo>
                <a:lnTo>
                  <a:pt x="34305" y="7826"/>
                </a:lnTo>
                <a:lnTo>
                  <a:pt x="34305" y="7826"/>
                </a:lnTo>
                <a:lnTo>
                  <a:pt x="33946" y="7656"/>
                </a:lnTo>
                <a:lnTo>
                  <a:pt x="33568" y="7504"/>
                </a:lnTo>
                <a:lnTo>
                  <a:pt x="32774" y="7202"/>
                </a:lnTo>
                <a:lnTo>
                  <a:pt x="32377" y="7051"/>
                </a:lnTo>
                <a:lnTo>
                  <a:pt x="31981" y="6881"/>
                </a:lnTo>
                <a:lnTo>
                  <a:pt x="31603" y="6711"/>
                </a:lnTo>
                <a:lnTo>
                  <a:pt x="31243" y="6503"/>
                </a:lnTo>
                <a:lnTo>
                  <a:pt x="30922" y="6295"/>
                </a:lnTo>
                <a:lnTo>
                  <a:pt x="30620" y="6049"/>
                </a:lnTo>
                <a:lnTo>
                  <a:pt x="30469" y="5936"/>
                </a:lnTo>
                <a:lnTo>
                  <a:pt x="30355" y="5784"/>
                </a:lnTo>
                <a:lnTo>
                  <a:pt x="30242" y="5652"/>
                </a:lnTo>
                <a:lnTo>
                  <a:pt x="30147" y="5482"/>
                </a:lnTo>
                <a:lnTo>
                  <a:pt x="30053" y="5331"/>
                </a:lnTo>
                <a:lnTo>
                  <a:pt x="29977" y="5161"/>
                </a:lnTo>
                <a:lnTo>
                  <a:pt x="29920" y="4972"/>
                </a:lnTo>
                <a:lnTo>
                  <a:pt x="29883" y="4783"/>
                </a:lnTo>
                <a:lnTo>
                  <a:pt x="29845" y="4575"/>
                </a:lnTo>
                <a:lnTo>
                  <a:pt x="29845" y="4348"/>
                </a:lnTo>
                <a:lnTo>
                  <a:pt x="29845" y="4121"/>
                </a:lnTo>
                <a:lnTo>
                  <a:pt x="29864" y="3894"/>
                </a:lnTo>
                <a:lnTo>
                  <a:pt x="29864" y="3894"/>
                </a:lnTo>
                <a:lnTo>
                  <a:pt x="29920" y="3592"/>
                </a:lnTo>
                <a:lnTo>
                  <a:pt x="29920" y="3592"/>
                </a:lnTo>
                <a:lnTo>
                  <a:pt x="30015" y="3516"/>
                </a:lnTo>
                <a:lnTo>
                  <a:pt x="30053" y="3422"/>
                </a:lnTo>
                <a:lnTo>
                  <a:pt x="30072" y="3365"/>
                </a:lnTo>
                <a:lnTo>
                  <a:pt x="30072" y="3290"/>
                </a:lnTo>
                <a:lnTo>
                  <a:pt x="30053" y="3233"/>
                </a:lnTo>
                <a:lnTo>
                  <a:pt x="30015" y="3195"/>
                </a:lnTo>
                <a:lnTo>
                  <a:pt x="29958" y="3176"/>
                </a:lnTo>
                <a:lnTo>
                  <a:pt x="29883" y="3157"/>
                </a:lnTo>
                <a:lnTo>
                  <a:pt x="29807" y="3157"/>
                </a:lnTo>
                <a:lnTo>
                  <a:pt x="29731" y="3195"/>
                </a:lnTo>
                <a:lnTo>
                  <a:pt x="29656" y="3233"/>
                </a:lnTo>
                <a:lnTo>
                  <a:pt x="29580" y="3308"/>
                </a:lnTo>
                <a:lnTo>
                  <a:pt x="29523" y="3422"/>
                </a:lnTo>
                <a:lnTo>
                  <a:pt x="29467" y="3535"/>
                </a:lnTo>
                <a:lnTo>
                  <a:pt x="29410" y="3705"/>
                </a:lnTo>
                <a:lnTo>
                  <a:pt x="29391" y="3894"/>
                </a:lnTo>
                <a:lnTo>
                  <a:pt x="29391" y="3894"/>
                </a:lnTo>
                <a:lnTo>
                  <a:pt x="29372" y="4178"/>
                </a:lnTo>
                <a:lnTo>
                  <a:pt x="29410" y="4537"/>
                </a:lnTo>
                <a:lnTo>
                  <a:pt x="29505" y="4972"/>
                </a:lnTo>
                <a:lnTo>
                  <a:pt x="29637" y="5463"/>
                </a:lnTo>
                <a:lnTo>
                  <a:pt x="29637" y="5463"/>
                </a:lnTo>
                <a:lnTo>
                  <a:pt x="29769" y="5728"/>
                </a:lnTo>
                <a:lnTo>
                  <a:pt x="29920" y="5973"/>
                </a:lnTo>
                <a:lnTo>
                  <a:pt x="30091" y="6181"/>
                </a:lnTo>
                <a:lnTo>
                  <a:pt x="30261" y="6389"/>
                </a:lnTo>
                <a:lnTo>
                  <a:pt x="30469" y="6559"/>
                </a:lnTo>
                <a:lnTo>
                  <a:pt x="30695" y="6729"/>
                </a:lnTo>
                <a:lnTo>
                  <a:pt x="30922" y="6881"/>
                </a:lnTo>
                <a:lnTo>
                  <a:pt x="31149" y="7013"/>
                </a:lnTo>
                <a:lnTo>
                  <a:pt x="31414" y="7145"/>
                </a:lnTo>
                <a:lnTo>
                  <a:pt x="31659" y="7259"/>
                </a:lnTo>
                <a:lnTo>
                  <a:pt x="32188" y="7467"/>
                </a:lnTo>
                <a:lnTo>
                  <a:pt x="32718" y="7656"/>
                </a:lnTo>
                <a:lnTo>
                  <a:pt x="33228" y="7826"/>
                </a:lnTo>
                <a:lnTo>
                  <a:pt x="33228" y="7826"/>
                </a:lnTo>
                <a:lnTo>
                  <a:pt x="33927" y="8128"/>
                </a:lnTo>
                <a:lnTo>
                  <a:pt x="34268" y="8279"/>
                </a:lnTo>
                <a:lnTo>
                  <a:pt x="34608" y="8431"/>
                </a:lnTo>
                <a:lnTo>
                  <a:pt x="34967" y="8563"/>
                </a:lnTo>
                <a:lnTo>
                  <a:pt x="35326" y="8657"/>
                </a:lnTo>
                <a:lnTo>
                  <a:pt x="35685" y="8733"/>
                </a:lnTo>
                <a:lnTo>
                  <a:pt x="35874" y="8752"/>
                </a:lnTo>
                <a:lnTo>
                  <a:pt x="36063" y="8752"/>
                </a:lnTo>
                <a:lnTo>
                  <a:pt x="36063" y="8752"/>
                </a:lnTo>
                <a:lnTo>
                  <a:pt x="36365" y="8771"/>
                </a:lnTo>
                <a:lnTo>
                  <a:pt x="36630" y="8752"/>
                </a:lnTo>
                <a:lnTo>
                  <a:pt x="36914" y="8714"/>
                </a:lnTo>
                <a:lnTo>
                  <a:pt x="37178" y="8657"/>
                </a:lnTo>
                <a:lnTo>
                  <a:pt x="37443" y="8582"/>
                </a:lnTo>
                <a:lnTo>
                  <a:pt x="37689" y="8487"/>
                </a:lnTo>
                <a:lnTo>
                  <a:pt x="37934" y="8374"/>
                </a:lnTo>
                <a:lnTo>
                  <a:pt x="38180" y="8260"/>
                </a:lnTo>
                <a:lnTo>
                  <a:pt x="38407" y="8109"/>
                </a:lnTo>
                <a:lnTo>
                  <a:pt x="38634" y="7958"/>
                </a:lnTo>
                <a:lnTo>
                  <a:pt x="38841" y="7769"/>
                </a:lnTo>
                <a:lnTo>
                  <a:pt x="39049" y="7599"/>
                </a:lnTo>
                <a:lnTo>
                  <a:pt x="39238" y="7391"/>
                </a:lnTo>
                <a:lnTo>
                  <a:pt x="39427" y="7183"/>
                </a:lnTo>
                <a:lnTo>
                  <a:pt x="39597" y="6956"/>
                </a:lnTo>
                <a:lnTo>
                  <a:pt x="39749" y="6729"/>
                </a:lnTo>
                <a:lnTo>
                  <a:pt x="39749" y="6729"/>
                </a:lnTo>
                <a:lnTo>
                  <a:pt x="40202" y="6238"/>
                </a:lnTo>
                <a:lnTo>
                  <a:pt x="40618" y="5709"/>
                </a:lnTo>
                <a:lnTo>
                  <a:pt x="40826" y="5444"/>
                </a:lnTo>
                <a:lnTo>
                  <a:pt x="41015" y="5161"/>
                </a:lnTo>
                <a:lnTo>
                  <a:pt x="41185" y="4858"/>
                </a:lnTo>
                <a:lnTo>
                  <a:pt x="41355" y="4556"/>
                </a:lnTo>
                <a:lnTo>
                  <a:pt x="41355" y="4556"/>
                </a:lnTo>
                <a:lnTo>
                  <a:pt x="41393" y="4480"/>
                </a:lnTo>
                <a:lnTo>
                  <a:pt x="41374" y="4386"/>
                </a:lnTo>
                <a:lnTo>
                  <a:pt x="41336" y="4310"/>
                </a:lnTo>
                <a:lnTo>
                  <a:pt x="41280" y="4253"/>
                </a:lnTo>
                <a:lnTo>
                  <a:pt x="41204" y="4235"/>
                </a:lnTo>
                <a:lnTo>
                  <a:pt x="41109" y="4235"/>
                </a:lnTo>
                <a:lnTo>
                  <a:pt x="41034" y="4272"/>
                </a:lnTo>
                <a:lnTo>
                  <a:pt x="40977" y="4329"/>
                </a:lnTo>
                <a:lnTo>
                  <a:pt x="40977" y="4329"/>
                </a:lnTo>
                <a:close/>
                <a:moveTo>
                  <a:pt x="40089" y="2628"/>
                </a:moveTo>
                <a:lnTo>
                  <a:pt x="40089" y="2628"/>
                </a:lnTo>
                <a:lnTo>
                  <a:pt x="39994" y="2609"/>
                </a:lnTo>
                <a:lnTo>
                  <a:pt x="39919" y="2628"/>
                </a:lnTo>
                <a:lnTo>
                  <a:pt x="39843" y="2666"/>
                </a:lnTo>
                <a:lnTo>
                  <a:pt x="39786" y="2741"/>
                </a:lnTo>
                <a:lnTo>
                  <a:pt x="39786" y="2741"/>
                </a:lnTo>
                <a:lnTo>
                  <a:pt x="39635" y="3025"/>
                </a:lnTo>
                <a:lnTo>
                  <a:pt x="39522" y="3308"/>
                </a:lnTo>
                <a:lnTo>
                  <a:pt x="39408" y="3592"/>
                </a:lnTo>
                <a:lnTo>
                  <a:pt x="39314" y="3894"/>
                </a:lnTo>
                <a:lnTo>
                  <a:pt x="39314" y="3894"/>
                </a:lnTo>
                <a:lnTo>
                  <a:pt x="39087" y="4650"/>
                </a:lnTo>
                <a:lnTo>
                  <a:pt x="38955" y="5028"/>
                </a:lnTo>
                <a:lnTo>
                  <a:pt x="38804" y="5369"/>
                </a:lnTo>
                <a:lnTo>
                  <a:pt x="38709" y="5539"/>
                </a:lnTo>
                <a:lnTo>
                  <a:pt x="38615" y="5690"/>
                </a:lnTo>
                <a:lnTo>
                  <a:pt x="38501" y="5841"/>
                </a:lnTo>
                <a:lnTo>
                  <a:pt x="38369" y="5992"/>
                </a:lnTo>
                <a:lnTo>
                  <a:pt x="38218" y="6106"/>
                </a:lnTo>
                <a:lnTo>
                  <a:pt x="38048" y="6238"/>
                </a:lnTo>
                <a:lnTo>
                  <a:pt x="37878" y="6351"/>
                </a:lnTo>
                <a:lnTo>
                  <a:pt x="37670" y="6446"/>
                </a:lnTo>
                <a:lnTo>
                  <a:pt x="37670" y="6446"/>
                </a:lnTo>
                <a:lnTo>
                  <a:pt x="37329" y="6597"/>
                </a:lnTo>
                <a:lnTo>
                  <a:pt x="36989" y="6711"/>
                </a:lnTo>
                <a:lnTo>
                  <a:pt x="36630" y="6805"/>
                </a:lnTo>
                <a:lnTo>
                  <a:pt x="36271" y="6862"/>
                </a:lnTo>
                <a:lnTo>
                  <a:pt x="35912" y="6900"/>
                </a:lnTo>
                <a:lnTo>
                  <a:pt x="35553" y="6900"/>
                </a:lnTo>
                <a:lnTo>
                  <a:pt x="35194" y="6881"/>
                </a:lnTo>
                <a:lnTo>
                  <a:pt x="34835" y="6843"/>
                </a:lnTo>
                <a:lnTo>
                  <a:pt x="34475" y="6767"/>
                </a:lnTo>
                <a:lnTo>
                  <a:pt x="34116" y="6673"/>
                </a:lnTo>
                <a:lnTo>
                  <a:pt x="33776" y="6559"/>
                </a:lnTo>
                <a:lnTo>
                  <a:pt x="33436" y="6427"/>
                </a:lnTo>
                <a:lnTo>
                  <a:pt x="33096" y="6276"/>
                </a:lnTo>
                <a:lnTo>
                  <a:pt x="32774" y="6106"/>
                </a:lnTo>
                <a:lnTo>
                  <a:pt x="32472" y="5917"/>
                </a:lnTo>
                <a:lnTo>
                  <a:pt x="32188" y="5709"/>
                </a:lnTo>
                <a:lnTo>
                  <a:pt x="32188" y="5709"/>
                </a:lnTo>
                <a:lnTo>
                  <a:pt x="31999" y="5520"/>
                </a:lnTo>
                <a:lnTo>
                  <a:pt x="31829" y="5331"/>
                </a:lnTo>
                <a:lnTo>
                  <a:pt x="31678" y="5123"/>
                </a:lnTo>
                <a:lnTo>
                  <a:pt x="31546" y="4896"/>
                </a:lnTo>
                <a:lnTo>
                  <a:pt x="31451" y="4650"/>
                </a:lnTo>
                <a:lnTo>
                  <a:pt x="31376" y="4405"/>
                </a:lnTo>
                <a:lnTo>
                  <a:pt x="31300" y="4140"/>
                </a:lnTo>
                <a:lnTo>
                  <a:pt x="31243" y="3894"/>
                </a:lnTo>
                <a:lnTo>
                  <a:pt x="31243" y="3894"/>
                </a:lnTo>
                <a:lnTo>
                  <a:pt x="31187" y="3479"/>
                </a:lnTo>
                <a:lnTo>
                  <a:pt x="31149" y="3063"/>
                </a:lnTo>
                <a:lnTo>
                  <a:pt x="31149" y="3063"/>
                </a:lnTo>
                <a:lnTo>
                  <a:pt x="31206" y="3006"/>
                </a:lnTo>
                <a:lnTo>
                  <a:pt x="31243" y="2930"/>
                </a:lnTo>
                <a:lnTo>
                  <a:pt x="31225" y="2836"/>
                </a:lnTo>
                <a:lnTo>
                  <a:pt x="31206" y="2779"/>
                </a:lnTo>
                <a:lnTo>
                  <a:pt x="31149" y="2704"/>
                </a:lnTo>
                <a:lnTo>
                  <a:pt x="31092" y="2666"/>
                </a:lnTo>
                <a:lnTo>
                  <a:pt x="31017" y="2647"/>
                </a:lnTo>
                <a:lnTo>
                  <a:pt x="30922" y="2647"/>
                </a:lnTo>
                <a:lnTo>
                  <a:pt x="30922" y="2647"/>
                </a:lnTo>
                <a:lnTo>
                  <a:pt x="30809" y="2760"/>
                </a:lnTo>
                <a:lnTo>
                  <a:pt x="30733" y="2874"/>
                </a:lnTo>
                <a:lnTo>
                  <a:pt x="30695" y="3025"/>
                </a:lnTo>
                <a:lnTo>
                  <a:pt x="30676" y="3176"/>
                </a:lnTo>
                <a:lnTo>
                  <a:pt x="30676" y="3346"/>
                </a:lnTo>
                <a:lnTo>
                  <a:pt x="30714" y="3516"/>
                </a:lnTo>
                <a:lnTo>
                  <a:pt x="30790" y="3894"/>
                </a:lnTo>
                <a:lnTo>
                  <a:pt x="30790" y="3894"/>
                </a:lnTo>
                <a:lnTo>
                  <a:pt x="30903" y="4291"/>
                </a:lnTo>
                <a:lnTo>
                  <a:pt x="30941" y="4480"/>
                </a:lnTo>
                <a:lnTo>
                  <a:pt x="30979" y="4650"/>
                </a:lnTo>
                <a:lnTo>
                  <a:pt x="30979" y="4650"/>
                </a:lnTo>
                <a:lnTo>
                  <a:pt x="31092" y="4972"/>
                </a:lnTo>
                <a:lnTo>
                  <a:pt x="31243" y="5274"/>
                </a:lnTo>
                <a:lnTo>
                  <a:pt x="31414" y="5539"/>
                </a:lnTo>
                <a:lnTo>
                  <a:pt x="31621" y="5784"/>
                </a:lnTo>
                <a:lnTo>
                  <a:pt x="31848" y="6011"/>
                </a:lnTo>
                <a:lnTo>
                  <a:pt x="32113" y="6219"/>
                </a:lnTo>
                <a:lnTo>
                  <a:pt x="32377" y="6408"/>
                </a:lnTo>
                <a:lnTo>
                  <a:pt x="32661" y="6578"/>
                </a:lnTo>
                <a:lnTo>
                  <a:pt x="32963" y="6729"/>
                </a:lnTo>
                <a:lnTo>
                  <a:pt x="33266" y="6843"/>
                </a:lnTo>
                <a:lnTo>
                  <a:pt x="33587" y="6975"/>
                </a:lnTo>
                <a:lnTo>
                  <a:pt x="33908" y="7070"/>
                </a:lnTo>
                <a:lnTo>
                  <a:pt x="34249" y="7164"/>
                </a:lnTo>
                <a:lnTo>
                  <a:pt x="34570" y="7240"/>
                </a:lnTo>
                <a:lnTo>
                  <a:pt x="35194" y="7372"/>
                </a:lnTo>
                <a:lnTo>
                  <a:pt x="35194" y="7372"/>
                </a:lnTo>
                <a:lnTo>
                  <a:pt x="35496" y="7372"/>
                </a:lnTo>
                <a:lnTo>
                  <a:pt x="35780" y="7353"/>
                </a:lnTo>
                <a:lnTo>
                  <a:pt x="36082" y="7334"/>
                </a:lnTo>
                <a:lnTo>
                  <a:pt x="36384" y="7296"/>
                </a:lnTo>
                <a:lnTo>
                  <a:pt x="36687" y="7240"/>
                </a:lnTo>
                <a:lnTo>
                  <a:pt x="36970" y="7183"/>
                </a:lnTo>
                <a:lnTo>
                  <a:pt x="37273" y="7089"/>
                </a:lnTo>
                <a:lnTo>
                  <a:pt x="37537" y="6994"/>
                </a:lnTo>
                <a:lnTo>
                  <a:pt x="37821" y="6862"/>
                </a:lnTo>
                <a:lnTo>
                  <a:pt x="38085" y="6729"/>
                </a:lnTo>
                <a:lnTo>
                  <a:pt x="38331" y="6578"/>
                </a:lnTo>
                <a:lnTo>
                  <a:pt x="38558" y="6389"/>
                </a:lnTo>
                <a:lnTo>
                  <a:pt x="38785" y="6200"/>
                </a:lnTo>
                <a:lnTo>
                  <a:pt x="38974" y="5973"/>
                </a:lnTo>
                <a:lnTo>
                  <a:pt x="39144" y="5747"/>
                </a:lnTo>
                <a:lnTo>
                  <a:pt x="39314" y="5482"/>
                </a:lnTo>
                <a:lnTo>
                  <a:pt x="39314" y="5482"/>
                </a:lnTo>
                <a:lnTo>
                  <a:pt x="39390" y="5274"/>
                </a:lnTo>
                <a:lnTo>
                  <a:pt x="39446" y="5085"/>
                </a:lnTo>
                <a:lnTo>
                  <a:pt x="39541" y="4688"/>
                </a:lnTo>
                <a:lnTo>
                  <a:pt x="39635" y="4291"/>
                </a:lnTo>
                <a:lnTo>
                  <a:pt x="39692" y="4083"/>
                </a:lnTo>
                <a:lnTo>
                  <a:pt x="39768" y="3894"/>
                </a:lnTo>
                <a:lnTo>
                  <a:pt x="39768" y="3894"/>
                </a:lnTo>
                <a:lnTo>
                  <a:pt x="39824" y="3705"/>
                </a:lnTo>
                <a:lnTo>
                  <a:pt x="39919" y="3535"/>
                </a:lnTo>
                <a:lnTo>
                  <a:pt x="39919" y="3535"/>
                </a:lnTo>
                <a:lnTo>
                  <a:pt x="39957" y="3422"/>
                </a:lnTo>
                <a:lnTo>
                  <a:pt x="40013" y="3308"/>
                </a:lnTo>
                <a:lnTo>
                  <a:pt x="40164" y="3063"/>
                </a:lnTo>
                <a:lnTo>
                  <a:pt x="40202" y="2930"/>
                </a:lnTo>
                <a:lnTo>
                  <a:pt x="40221" y="2817"/>
                </a:lnTo>
                <a:lnTo>
                  <a:pt x="40202" y="2760"/>
                </a:lnTo>
                <a:lnTo>
                  <a:pt x="40183" y="2723"/>
                </a:lnTo>
                <a:lnTo>
                  <a:pt x="40146" y="2666"/>
                </a:lnTo>
                <a:lnTo>
                  <a:pt x="40089" y="2628"/>
                </a:lnTo>
                <a:lnTo>
                  <a:pt x="40089" y="26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25"/>
          <p:cNvGrpSpPr/>
          <p:nvPr/>
        </p:nvGrpSpPr>
        <p:grpSpPr>
          <a:xfrm>
            <a:off x="-257850" y="-166487"/>
            <a:ext cx="1318325" cy="1613175"/>
            <a:chOff x="3020900" y="3793775"/>
            <a:chExt cx="1318325" cy="1613175"/>
          </a:xfrm>
        </p:grpSpPr>
        <p:sp>
          <p:nvSpPr>
            <p:cNvPr id="626" name="Google Shape;626;p25"/>
            <p:cNvSpPr/>
            <p:nvPr/>
          </p:nvSpPr>
          <p:spPr>
            <a:xfrm>
              <a:off x="3663500" y="3929375"/>
              <a:ext cx="170150" cy="179600"/>
            </a:xfrm>
            <a:custGeom>
              <a:avLst/>
              <a:gdLst/>
              <a:ahLst/>
              <a:cxnLst/>
              <a:rect l="l" t="t" r="r" b="b"/>
              <a:pathLst>
                <a:path w="6806" h="7184" extrusionOk="0">
                  <a:moveTo>
                    <a:pt x="6503" y="2496"/>
                  </a:moveTo>
                  <a:lnTo>
                    <a:pt x="6503" y="2496"/>
                  </a:lnTo>
                  <a:lnTo>
                    <a:pt x="6597" y="2722"/>
                  </a:lnTo>
                  <a:lnTo>
                    <a:pt x="6673" y="2949"/>
                  </a:lnTo>
                  <a:lnTo>
                    <a:pt x="6748" y="3195"/>
                  </a:lnTo>
                  <a:lnTo>
                    <a:pt x="6786" y="3422"/>
                  </a:lnTo>
                  <a:lnTo>
                    <a:pt x="6805" y="3649"/>
                  </a:lnTo>
                  <a:lnTo>
                    <a:pt x="6805" y="3875"/>
                  </a:lnTo>
                  <a:lnTo>
                    <a:pt x="6805" y="4102"/>
                  </a:lnTo>
                  <a:lnTo>
                    <a:pt x="6767" y="4310"/>
                  </a:lnTo>
                  <a:lnTo>
                    <a:pt x="6729" y="4518"/>
                  </a:lnTo>
                  <a:lnTo>
                    <a:pt x="6673" y="4726"/>
                  </a:lnTo>
                  <a:lnTo>
                    <a:pt x="6597" y="4934"/>
                  </a:lnTo>
                  <a:lnTo>
                    <a:pt x="6503" y="5123"/>
                  </a:lnTo>
                  <a:lnTo>
                    <a:pt x="6408" y="5312"/>
                  </a:lnTo>
                  <a:lnTo>
                    <a:pt x="6295" y="5501"/>
                  </a:lnTo>
                  <a:lnTo>
                    <a:pt x="6162" y="5671"/>
                  </a:lnTo>
                  <a:lnTo>
                    <a:pt x="6030" y="5841"/>
                  </a:lnTo>
                  <a:lnTo>
                    <a:pt x="5898" y="5992"/>
                  </a:lnTo>
                  <a:lnTo>
                    <a:pt x="5728" y="6162"/>
                  </a:lnTo>
                  <a:lnTo>
                    <a:pt x="5558" y="6295"/>
                  </a:lnTo>
                  <a:lnTo>
                    <a:pt x="5387" y="6427"/>
                  </a:lnTo>
                  <a:lnTo>
                    <a:pt x="5198" y="6559"/>
                  </a:lnTo>
                  <a:lnTo>
                    <a:pt x="5009" y="6673"/>
                  </a:lnTo>
                  <a:lnTo>
                    <a:pt x="4820" y="6767"/>
                  </a:lnTo>
                  <a:lnTo>
                    <a:pt x="4613" y="6862"/>
                  </a:lnTo>
                  <a:lnTo>
                    <a:pt x="4405" y="6956"/>
                  </a:lnTo>
                  <a:lnTo>
                    <a:pt x="4178" y="7013"/>
                  </a:lnTo>
                  <a:lnTo>
                    <a:pt x="3970" y="7089"/>
                  </a:lnTo>
                  <a:lnTo>
                    <a:pt x="3743" y="7126"/>
                  </a:lnTo>
                  <a:lnTo>
                    <a:pt x="3497" y="7164"/>
                  </a:lnTo>
                  <a:lnTo>
                    <a:pt x="3271" y="7183"/>
                  </a:lnTo>
                  <a:lnTo>
                    <a:pt x="3044" y="7183"/>
                  </a:lnTo>
                  <a:lnTo>
                    <a:pt x="2798" y="7183"/>
                  </a:lnTo>
                  <a:lnTo>
                    <a:pt x="2798" y="7183"/>
                  </a:lnTo>
                  <a:lnTo>
                    <a:pt x="2477" y="7145"/>
                  </a:lnTo>
                  <a:lnTo>
                    <a:pt x="2193" y="7089"/>
                  </a:lnTo>
                  <a:lnTo>
                    <a:pt x="1929" y="7032"/>
                  </a:lnTo>
                  <a:lnTo>
                    <a:pt x="1683" y="6975"/>
                  </a:lnTo>
                  <a:lnTo>
                    <a:pt x="1456" y="6900"/>
                  </a:lnTo>
                  <a:lnTo>
                    <a:pt x="1248" y="6805"/>
                  </a:lnTo>
                  <a:lnTo>
                    <a:pt x="1059" y="6711"/>
                  </a:lnTo>
                  <a:lnTo>
                    <a:pt x="889" y="6616"/>
                  </a:lnTo>
                  <a:lnTo>
                    <a:pt x="738" y="6503"/>
                  </a:lnTo>
                  <a:lnTo>
                    <a:pt x="587" y="6389"/>
                  </a:lnTo>
                  <a:lnTo>
                    <a:pt x="473" y="6257"/>
                  </a:lnTo>
                  <a:lnTo>
                    <a:pt x="360" y="6125"/>
                  </a:lnTo>
                  <a:lnTo>
                    <a:pt x="284" y="5973"/>
                  </a:lnTo>
                  <a:lnTo>
                    <a:pt x="209" y="5822"/>
                  </a:lnTo>
                  <a:lnTo>
                    <a:pt x="133" y="5671"/>
                  </a:lnTo>
                  <a:lnTo>
                    <a:pt x="76" y="5501"/>
                  </a:lnTo>
                  <a:lnTo>
                    <a:pt x="39" y="5331"/>
                  </a:lnTo>
                  <a:lnTo>
                    <a:pt x="20" y="5142"/>
                  </a:lnTo>
                  <a:lnTo>
                    <a:pt x="1" y="4764"/>
                  </a:lnTo>
                  <a:lnTo>
                    <a:pt x="1" y="4367"/>
                  </a:lnTo>
                  <a:lnTo>
                    <a:pt x="39" y="3951"/>
                  </a:lnTo>
                  <a:lnTo>
                    <a:pt x="114" y="3516"/>
                  </a:lnTo>
                  <a:lnTo>
                    <a:pt x="209" y="3063"/>
                  </a:lnTo>
                  <a:lnTo>
                    <a:pt x="417" y="2099"/>
                  </a:lnTo>
                  <a:lnTo>
                    <a:pt x="417" y="2099"/>
                  </a:lnTo>
                  <a:lnTo>
                    <a:pt x="492" y="1910"/>
                  </a:lnTo>
                  <a:lnTo>
                    <a:pt x="587" y="1721"/>
                  </a:lnTo>
                  <a:lnTo>
                    <a:pt x="700" y="1532"/>
                  </a:lnTo>
                  <a:lnTo>
                    <a:pt x="832" y="1381"/>
                  </a:lnTo>
                  <a:lnTo>
                    <a:pt x="984" y="1229"/>
                  </a:lnTo>
                  <a:lnTo>
                    <a:pt x="1135" y="1078"/>
                  </a:lnTo>
                  <a:lnTo>
                    <a:pt x="1305" y="946"/>
                  </a:lnTo>
                  <a:lnTo>
                    <a:pt x="1475" y="832"/>
                  </a:lnTo>
                  <a:lnTo>
                    <a:pt x="1475" y="832"/>
                  </a:lnTo>
                  <a:lnTo>
                    <a:pt x="1910" y="549"/>
                  </a:lnTo>
                  <a:lnTo>
                    <a:pt x="2231" y="379"/>
                  </a:lnTo>
                  <a:lnTo>
                    <a:pt x="2590" y="209"/>
                  </a:lnTo>
                  <a:lnTo>
                    <a:pt x="2930" y="76"/>
                  </a:lnTo>
                  <a:lnTo>
                    <a:pt x="3082" y="20"/>
                  </a:lnTo>
                  <a:lnTo>
                    <a:pt x="3233" y="1"/>
                  </a:lnTo>
                  <a:lnTo>
                    <a:pt x="3346" y="1"/>
                  </a:lnTo>
                  <a:lnTo>
                    <a:pt x="3441" y="39"/>
                  </a:lnTo>
                  <a:lnTo>
                    <a:pt x="3479" y="58"/>
                  </a:lnTo>
                  <a:lnTo>
                    <a:pt x="3516" y="95"/>
                  </a:lnTo>
                  <a:lnTo>
                    <a:pt x="3535" y="152"/>
                  </a:lnTo>
                  <a:lnTo>
                    <a:pt x="3554" y="209"/>
                  </a:lnTo>
                  <a:lnTo>
                    <a:pt x="3554" y="209"/>
                  </a:lnTo>
                  <a:lnTo>
                    <a:pt x="3800" y="209"/>
                  </a:lnTo>
                  <a:lnTo>
                    <a:pt x="4046" y="247"/>
                  </a:lnTo>
                  <a:lnTo>
                    <a:pt x="4291" y="303"/>
                  </a:lnTo>
                  <a:lnTo>
                    <a:pt x="4518" y="398"/>
                  </a:lnTo>
                  <a:lnTo>
                    <a:pt x="4745" y="492"/>
                  </a:lnTo>
                  <a:lnTo>
                    <a:pt x="4972" y="606"/>
                  </a:lnTo>
                  <a:lnTo>
                    <a:pt x="5161" y="738"/>
                  </a:lnTo>
                  <a:lnTo>
                    <a:pt x="5369" y="889"/>
                  </a:lnTo>
                  <a:lnTo>
                    <a:pt x="5539" y="1040"/>
                  </a:lnTo>
                  <a:lnTo>
                    <a:pt x="5709" y="1229"/>
                  </a:lnTo>
                  <a:lnTo>
                    <a:pt x="5879" y="1418"/>
                  </a:lnTo>
                  <a:lnTo>
                    <a:pt x="6030" y="1607"/>
                  </a:lnTo>
                  <a:lnTo>
                    <a:pt x="6162" y="1815"/>
                  </a:lnTo>
                  <a:lnTo>
                    <a:pt x="6295" y="2042"/>
                  </a:lnTo>
                  <a:lnTo>
                    <a:pt x="6408" y="2250"/>
                  </a:lnTo>
                  <a:lnTo>
                    <a:pt x="6503" y="2496"/>
                  </a:lnTo>
                  <a:lnTo>
                    <a:pt x="6503" y="24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3020900" y="3875525"/>
              <a:ext cx="1240350" cy="1409050"/>
            </a:xfrm>
            <a:custGeom>
              <a:avLst/>
              <a:gdLst/>
              <a:ahLst/>
              <a:cxnLst/>
              <a:rect l="l" t="t" r="r" b="b"/>
              <a:pathLst>
                <a:path w="49614" h="56362" extrusionOk="0">
                  <a:moveTo>
                    <a:pt x="29939" y="44700"/>
                  </a:moveTo>
                  <a:lnTo>
                    <a:pt x="29939" y="44700"/>
                  </a:lnTo>
                  <a:lnTo>
                    <a:pt x="29976" y="44813"/>
                  </a:lnTo>
                  <a:lnTo>
                    <a:pt x="30014" y="44927"/>
                  </a:lnTo>
                  <a:lnTo>
                    <a:pt x="30033" y="45040"/>
                  </a:lnTo>
                  <a:lnTo>
                    <a:pt x="30033" y="45153"/>
                  </a:lnTo>
                  <a:lnTo>
                    <a:pt x="30014" y="45248"/>
                  </a:lnTo>
                  <a:lnTo>
                    <a:pt x="29976" y="45361"/>
                  </a:lnTo>
                  <a:lnTo>
                    <a:pt x="29920" y="45456"/>
                  </a:lnTo>
                  <a:lnTo>
                    <a:pt x="29844" y="45569"/>
                  </a:lnTo>
                  <a:lnTo>
                    <a:pt x="29844" y="45569"/>
                  </a:lnTo>
                  <a:lnTo>
                    <a:pt x="29731" y="45702"/>
                  </a:lnTo>
                  <a:lnTo>
                    <a:pt x="29617" y="45796"/>
                  </a:lnTo>
                  <a:lnTo>
                    <a:pt x="29466" y="45891"/>
                  </a:lnTo>
                  <a:lnTo>
                    <a:pt x="29315" y="45966"/>
                  </a:lnTo>
                  <a:lnTo>
                    <a:pt x="28994" y="46080"/>
                  </a:lnTo>
                  <a:lnTo>
                    <a:pt x="28672" y="46174"/>
                  </a:lnTo>
                  <a:lnTo>
                    <a:pt x="28672" y="46174"/>
                  </a:lnTo>
                  <a:lnTo>
                    <a:pt x="28256" y="46325"/>
                  </a:lnTo>
                  <a:lnTo>
                    <a:pt x="27841" y="46495"/>
                  </a:lnTo>
                  <a:lnTo>
                    <a:pt x="27444" y="46666"/>
                  </a:lnTo>
                  <a:lnTo>
                    <a:pt x="27028" y="46855"/>
                  </a:lnTo>
                  <a:lnTo>
                    <a:pt x="27028" y="46855"/>
                  </a:lnTo>
                  <a:lnTo>
                    <a:pt x="26763" y="46968"/>
                  </a:lnTo>
                  <a:lnTo>
                    <a:pt x="26499" y="47062"/>
                  </a:lnTo>
                  <a:lnTo>
                    <a:pt x="26215" y="47138"/>
                  </a:lnTo>
                  <a:lnTo>
                    <a:pt x="26083" y="47138"/>
                  </a:lnTo>
                  <a:lnTo>
                    <a:pt x="25932" y="47157"/>
                  </a:lnTo>
                  <a:lnTo>
                    <a:pt x="25932" y="47157"/>
                  </a:lnTo>
                  <a:lnTo>
                    <a:pt x="25856" y="47138"/>
                  </a:lnTo>
                  <a:lnTo>
                    <a:pt x="25780" y="47100"/>
                  </a:lnTo>
                  <a:lnTo>
                    <a:pt x="25724" y="47044"/>
                  </a:lnTo>
                  <a:lnTo>
                    <a:pt x="25667" y="46987"/>
                  </a:lnTo>
                  <a:lnTo>
                    <a:pt x="25667" y="46987"/>
                  </a:lnTo>
                  <a:lnTo>
                    <a:pt x="25459" y="46741"/>
                  </a:lnTo>
                  <a:lnTo>
                    <a:pt x="25270" y="46458"/>
                  </a:lnTo>
                  <a:lnTo>
                    <a:pt x="25100" y="46174"/>
                  </a:lnTo>
                  <a:lnTo>
                    <a:pt x="24949" y="45891"/>
                  </a:lnTo>
                  <a:lnTo>
                    <a:pt x="24949" y="45891"/>
                  </a:lnTo>
                  <a:lnTo>
                    <a:pt x="24835" y="45588"/>
                  </a:lnTo>
                  <a:lnTo>
                    <a:pt x="24722" y="45305"/>
                  </a:lnTo>
                  <a:lnTo>
                    <a:pt x="24628" y="45002"/>
                  </a:lnTo>
                  <a:lnTo>
                    <a:pt x="24571" y="44700"/>
                  </a:lnTo>
                  <a:lnTo>
                    <a:pt x="24571" y="44700"/>
                  </a:lnTo>
                  <a:lnTo>
                    <a:pt x="24552" y="44511"/>
                  </a:lnTo>
                  <a:lnTo>
                    <a:pt x="24552" y="44303"/>
                  </a:lnTo>
                  <a:lnTo>
                    <a:pt x="24571" y="44114"/>
                  </a:lnTo>
                  <a:lnTo>
                    <a:pt x="24590" y="43925"/>
                  </a:lnTo>
                  <a:lnTo>
                    <a:pt x="24628" y="43717"/>
                  </a:lnTo>
                  <a:lnTo>
                    <a:pt x="24684" y="43547"/>
                  </a:lnTo>
                  <a:lnTo>
                    <a:pt x="24760" y="43358"/>
                  </a:lnTo>
                  <a:lnTo>
                    <a:pt x="24854" y="43188"/>
                  </a:lnTo>
                  <a:lnTo>
                    <a:pt x="24854" y="43188"/>
                  </a:lnTo>
                  <a:lnTo>
                    <a:pt x="25081" y="42810"/>
                  </a:lnTo>
                  <a:lnTo>
                    <a:pt x="25327" y="42451"/>
                  </a:lnTo>
                  <a:lnTo>
                    <a:pt x="25610" y="42111"/>
                  </a:lnTo>
                  <a:lnTo>
                    <a:pt x="25894" y="41789"/>
                  </a:lnTo>
                  <a:lnTo>
                    <a:pt x="25894" y="41789"/>
                  </a:lnTo>
                  <a:lnTo>
                    <a:pt x="26215" y="41430"/>
                  </a:lnTo>
                  <a:lnTo>
                    <a:pt x="26536" y="41071"/>
                  </a:lnTo>
                  <a:lnTo>
                    <a:pt x="26839" y="40731"/>
                  </a:lnTo>
                  <a:lnTo>
                    <a:pt x="27179" y="40372"/>
                  </a:lnTo>
                  <a:lnTo>
                    <a:pt x="27179" y="40372"/>
                  </a:lnTo>
                  <a:lnTo>
                    <a:pt x="26971" y="40296"/>
                  </a:lnTo>
                  <a:lnTo>
                    <a:pt x="26971" y="40296"/>
                  </a:lnTo>
                  <a:lnTo>
                    <a:pt x="26952" y="40277"/>
                  </a:lnTo>
                  <a:lnTo>
                    <a:pt x="26952" y="40239"/>
                  </a:lnTo>
                  <a:lnTo>
                    <a:pt x="26952" y="40239"/>
                  </a:lnTo>
                  <a:lnTo>
                    <a:pt x="26952" y="40220"/>
                  </a:lnTo>
                  <a:lnTo>
                    <a:pt x="26990" y="40220"/>
                  </a:lnTo>
                  <a:lnTo>
                    <a:pt x="27085" y="40239"/>
                  </a:lnTo>
                  <a:lnTo>
                    <a:pt x="27236" y="40315"/>
                  </a:lnTo>
                  <a:lnTo>
                    <a:pt x="27236" y="40315"/>
                  </a:lnTo>
                  <a:lnTo>
                    <a:pt x="27255" y="40315"/>
                  </a:lnTo>
                  <a:lnTo>
                    <a:pt x="27274" y="40334"/>
                  </a:lnTo>
                  <a:lnTo>
                    <a:pt x="27274" y="40334"/>
                  </a:lnTo>
                  <a:lnTo>
                    <a:pt x="27292" y="40353"/>
                  </a:lnTo>
                  <a:lnTo>
                    <a:pt x="27292" y="40353"/>
                  </a:lnTo>
                  <a:lnTo>
                    <a:pt x="27406" y="40447"/>
                  </a:lnTo>
                  <a:lnTo>
                    <a:pt x="27500" y="40542"/>
                  </a:lnTo>
                  <a:lnTo>
                    <a:pt x="27576" y="40636"/>
                  </a:lnTo>
                  <a:lnTo>
                    <a:pt x="27652" y="40750"/>
                  </a:lnTo>
                  <a:lnTo>
                    <a:pt x="27765" y="40976"/>
                  </a:lnTo>
                  <a:lnTo>
                    <a:pt x="27841" y="41241"/>
                  </a:lnTo>
                  <a:lnTo>
                    <a:pt x="27897" y="41506"/>
                  </a:lnTo>
                  <a:lnTo>
                    <a:pt x="27954" y="41770"/>
                  </a:lnTo>
                  <a:lnTo>
                    <a:pt x="27992" y="42035"/>
                  </a:lnTo>
                  <a:lnTo>
                    <a:pt x="28049" y="42300"/>
                  </a:lnTo>
                  <a:lnTo>
                    <a:pt x="28049" y="42300"/>
                  </a:lnTo>
                  <a:lnTo>
                    <a:pt x="28105" y="42507"/>
                  </a:lnTo>
                  <a:lnTo>
                    <a:pt x="28200" y="42696"/>
                  </a:lnTo>
                  <a:lnTo>
                    <a:pt x="28313" y="42885"/>
                  </a:lnTo>
                  <a:lnTo>
                    <a:pt x="28445" y="43056"/>
                  </a:lnTo>
                  <a:lnTo>
                    <a:pt x="28597" y="43207"/>
                  </a:lnTo>
                  <a:lnTo>
                    <a:pt x="28748" y="43358"/>
                  </a:lnTo>
                  <a:lnTo>
                    <a:pt x="29069" y="43660"/>
                  </a:lnTo>
                  <a:lnTo>
                    <a:pt x="29069" y="43660"/>
                  </a:lnTo>
                  <a:lnTo>
                    <a:pt x="29315" y="43906"/>
                  </a:lnTo>
                  <a:lnTo>
                    <a:pt x="29561" y="44152"/>
                  </a:lnTo>
                  <a:lnTo>
                    <a:pt x="29655" y="44265"/>
                  </a:lnTo>
                  <a:lnTo>
                    <a:pt x="29768" y="44416"/>
                  </a:lnTo>
                  <a:lnTo>
                    <a:pt x="29863" y="44549"/>
                  </a:lnTo>
                  <a:lnTo>
                    <a:pt x="29939" y="44700"/>
                  </a:lnTo>
                  <a:lnTo>
                    <a:pt x="29939" y="44700"/>
                  </a:lnTo>
                  <a:close/>
                  <a:moveTo>
                    <a:pt x="41071" y="40391"/>
                  </a:moveTo>
                  <a:lnTo>
                    <a:pt x="41071" y="40391"/>
                  </a:lnTo>
                  <a:lnTo>
                    <a:pt x="41109" y="40712"/>
                  </a:lnTo>
                  <a:lnTo>
                    <a:pt x="41109" y="40863"/>
                  </a:lnTo>
                  <a:lnTo>
                    <a:pt x="41090" y="41033"/>
                  </a:lnTo>
                  <a:lnTo>
                    <a:pt x="41071" y="41184"/>
                  </a:lnTo>
                  <a:lnTo>
                    <a:pt x="41014" y="41336"/>
                  </a:lnTo>
                  <a:lnTo>
                    <a:pt x="40958" y="41487"/>
                  </a:lnTo>
                  <a:lnTo>
                    <a:pt x="40882" y="41619"/>
                  </a:lnTo>
                  <a:lnTo>
                    <a:pt x="40882" y="41619"/>
                  </a:lnTo>
                  <a:lnTo>
                    <a:pt x="40731" y="41884"/>
                  </a:lnTo>
                  <a:lnTo>
                    <a:pt x="40561" y="42129"/>
                  </a:lnTo>
                  <a:lnTo>
                    <a:pt x="40561" y="42129"/>
                  </a:lnTo>
                  <a:lnTo>
                    <a:pt x="40485" y="42224"/>
                  </a:lnTo>
                  <a:lnTo>
                    <a:pt x="40391" y="42300"/>
                  </a:lnTo>
                  <a:lnTo>
                    <a:pt x="40277" y="42337"/>
                  </a:lnTo>
                  <a:lnTo>
                    <a:pt x="40145" y="42337"/>
                  </a:lnTo>
                  <a:lnTo>
                    <a:pt x="40145" y="42337"/>
                  </a:lnTo>
                  <a:lnTo>
                    <a:pt x="39975" y="42318"/>
                  </a:lnTo>
                  <a:lnTo>
                    <a:pt x="39805" y="42281"/>
                  </a:lnTo>
                  <a:lnTo>
                    <a:pt x="39653" y="42224"/>
                  </a:lnTo>
                  <a:lnTo>
                    <a:pt x="39483" y="42148"/>
                  </a:lnTo>
                  <a:lnTo>
                    <a:pt x="39332" y="42054"/>
                  </a:lnTo>
                  <a:lnTo>
                    <a:pt x="39200" y="41940"/>
                  </a:lnTo>
                  <a:lnTo>
                    <a:pt x="39067" y="41827"/>
                  </a:lnTo>
                  <a:lnTo>
                    <a:pt x="38954" y="41714"/>
                  </a:lnTo>
                  <a:lnTo>
                    <a:pt x="38954" y="41714"/>
                  </a:lnTo>
                  <a:lnTo>
                    <a:pt x="38822" y="41487"/>
                  </a:lnTo>
                  <a:lnTo>
                    <a:pt x="38689" y="41260"/>
                  </a:lnTo>
                  <a:lnTo>
                    <a:pt x="38652" y="41147"/>
                  </a:lnTo>
                  <a:lnTo>
                    <a:pt x="38614" y="41014"/>
                  </a:lnTo>
                  <a:lnTo>
                    <a:pt x="38576" y="40882"/>
                  </a:lnTo>
                  <a:lnTo>
                    <a:pt x="38576" y="40769"/>
                  </a:lnTo>
                  <a:lnTo>
                    <a:pt x="38576" y="40769"/>
                  </a:lnTo>
                  <a:lnTo>
                    <a:pt x="38576" y="40655"/>
                  </a:lnTo>
                  <a:lnTo>
                    <a:pt x="38595" y="40561"/>
                  </a:lnTo>
                  <a:lnTo>
                    <a:pt x="38652" y="40353"/>
                  </a:lnTo>
                  <a:lnTo>
                    <a:pt x="38822" y="39975"/>
                  </a:lnTo>
                  <a:lnTo>
                    <a:pt x="38822" y="39975"/>
                  </a:lnTo>
                  <a:lnTo>
                    <a:pt x="38992" y="39559"/>
                  </a:lnTo>
                  <a:lnTo>
                    <a:pt x="39067" y="39370"/>
                  </a:lnTo>
                  <a:lnTo>
                    <a:pt x="39181" y="39219"/>
                  </a:lnTo>
                  <a:lnTo>
                    <a:pt x="39294" y="39068"/>
                  </a:lnTo>
                  <a:lnTo>
                    <a:pt x="39446" y="38935"/>
                  </a:lnTo>
                  <a:lnTo>
                    <a:pt x="39616" y="38822"/>
                  </a:lnTo>
                  <a:lnTo>
                    <a:pt x="39842" y="38708"/>
                  </a:lnTo>
                  <a:lnTo>
                    <a:pt x="39842" y="38708"/>
                  </a:lnTo>
                  <a:lnTo>
                    <a:pt x="40296" y="38519"/>
                  </a:lnTo>
                  <a:lnTo>
                    <a:pt x="40296" y="38519"/>
                  </a:lnTo>
                  <a:lnTo>
                    <a:pt x="40315" y="38519"/>
                  </a:lnTo>
                  <a:lnTo>
                    <a:pt x="40334" y="38538"/>
                  </a:lnTo>
                  <a:lnTo>
                    <a:pt x="40334" y="38538"/>
                  </a:lnTo>
                  <a:lnTo>
                    <a:pt x="40334" y="38557"/>
                  </a:lnTo>
                  <a:lnTo>
                    <a:pt x="40334" y="38576"/>
                  </a:lnTo>
                  <a:lnTo>
                    <a:pt x="40277" y="38595"/>
                  </a:lnTo>
                  <a:lnTo>
                    <a:pt x="40277" y="38595"/>
                  </a:lnTo>
                  <a:lnTo>
                    <a:pt x="40428" y="38803"/>
                  </a:lnTo>
                  <a:lnTo>
                    <a:pt x="40561" y="39011"/>
                  </a:lnTo>
                  <a:lnTo>
                    <a:pt x="40674" y="39219"/>
                  </a:lnTo>
                  <a:lnTo>
                    <a:pt x="40787" y="39446"/>
                  </a:lnTo>
                  <a:lnTo>
                    <a:pt x="40882" y="39672"/>
                  </a:lnTo>
                  <a:lnTo>
                    <a:pt x="40976" y="39918"/>
                  </a:lnTo>
                  <a:lnTo>
                    <a:pt x="41033" y="40145"/>
                  </a:lnTo>
                  <a:lnTo>
                    <a:pt x="41071" y="40391"/>
                  </a:lnTo>
                  <a:lnTo>
                    <a:pt x="41071" y="40391"/>
                  </a:lnTo>
                  <a:close/>
                  <a:moveTo>
                    <a:pt x="48593" y="51958"/>
                  </a:moveTo>
                  <a:lnTo>
                    <a:pt x="48593" y="51958"/>
                  </a:lnTo>
                  <a:lnTo>
                    <a:pt x="48763" y="52052"/>
                  </a:lnTo>
                  <a:lnTo>
                    <a:pt x="48952" y="52128"/>
                  </a:lnTo>
                  <a:lnTo>
                    <a:pt x="49141" y="52203"/>
                  </a:lnTo>
                  <a:lnTo>
                    <a:pt x="49312" y="52298"/>
                  </a:lnTo>
                  <a:lnTo>
                    <a:pt x="49444" y="52392"/>
                  </a:lnTo>
                  <a:lnTo>
                    <a:pt x="49501" y="52468"/>
                  </a:lnTo>
                  <a:lnTo>
                    <a:pt x="49557" y="52525"/>
                  </a:lnTo>
                  <a:lnTo>
                    <a:pt x="49595" y="52619"/>
                  </a:lnTo>
                  <a:lnTo>
                    <a:pt x="49614" y="52695"/>
                  </a:lnTo>
                  <a:lnTo>
                    <a:pt x="49614" y="52808"/>
                  </a:lnTo>
                  <a:lnTo>
                    <a:pt x="49614" y="52922"/>
                  </a:lnTo>
                  <a:lnTo>
                    <a:pt x="49614" y="52922"/>
                  </a:lnTo>
                  <a:lnTo>
                    <a:pt x="49557" y="53186"/>
                  </a:lnTo>
                  <a:lnTo>
                    <a:pt x="49463" y="53451"/>
                  </a:lnTo>
                  <a:lnTo>
                    <a:pt x="49293" y="53961"/>
                  </a:lnTo>
                  <a:lnTo>
                    <a:pt x="49293" y="53961"/>
                  </a:lnTo>
                  <a:lnTo>
                    <a:pt x="49160" y="54301"/>
                  </a:lnTo>
                  <a:lnTo>
                    <a:pt x="49085" y="54490"/>
                  </a:lnTo>
                  <a:lnTo>
                    <a:pt x="49009" y="54698"/>
                  </a:lnTo>
                  <a:lnTo>
                    <a:pt x="48896" y="54887"/>
                  </a:lnTo>
                  <a:lnTo>
                    <a:pt x="48782" y="55057"/>
                  </a:lnTo>
                  <a:lnTo>
                    <a:pt x="48726" y="55114"/>
                  </a:lnTo>
                  <a:lnTo>
                    <a:pt x="48650" y="55171"/>
                  </a:lnTo>
                  <a:lnTo>
                    <a:pt x="48574" y="55190"/>
                  </a:lnTo>
                  <a:lnTo>
                    <a:pt x="48499" y="55209"/>
                  </a:lnTo>
                  <a:lnTo>
                    <a:pt x="48499" y="55209"/>
                  </a:lnTo>
                  <a:lnTo>
                    <a:pt x="48442" y="55190"/>
                  </a:lnTo>
                  <a:lnTo>
                    <a:pt x="48367" y="55171"/>
                  </a:lnTo>
                  <a:lnTo>
                    <a:pt x="48310" y="55114"/>
                  </a:lnTo>
                  <a:lnTo>
                    <a:pt x="48234" y="55057"/>
                  </a:lnTo>
                  <a:lnTo>
                    <a:pt x="48102" y="54906"/>
                  </a:lnTo>
                  <a:lnTo>
                    <a:pt x="47970" y="54736"/>
                  </a:lnTo>
                  <a:lnTo>
                    <a:pt x="47743" y="54358"/>
                  </a:lnTo>
                  <a:lnTo>
                    <a:pt x="47629" y="54207"/>
                  </a:lnTo>
                  <a:lnTo>
                    <a:pt x="47535" y="54075"/>
                  </a:lnTo>
                  <a:lnTo>
                    <a:pt x="47535" y="54075"/>
                  </a:lnTo>
                  <a:lnTo>
                    <a:pt x="47270" y="53753"/>
                  </a:lnTo>
                  <a:lnTo>
                    <a:pt x="47006" y="53451"/>
                  </a:lnTo>
                  <a:lnTo>
                    <a:pt x="46439" y="52846"/>
                  </a:lnTo>
                  <a:lnTo>
                    <a:pt x="46439" y="52846"/>
                  </a:lnTo>
                  <a:lnTo>
                    <a:pt x="46250" y="52676"/>
                  </a:lnTo>
                  <a:lnTo>
                    <a:pt x="46250" y="52676"/>
                  </a:lnTo>
                  <a:lnTo>
                    <a:pt x="46080" y="52581"/>
                  </a:lnTo>
                  <a:lnTo>
                    <a:pt x="45891" y="52525"/>
                  </a:lnTo>
                  <a:lnTo>
                    <a:pt x="45891" y="52525"/>
                  </a:lnTo>
                  <a:lnTo>
                    <a:pt x="45872" y="52544"/>
                  </a:lnTo>
                  <a:lnTo>
                    <a:pt x="45872" y="52544"/>
                  </a:lnTo>
                  <a:lnTo>
                    <a:pt x="45853" y="52562"/>
                  </a:lnTo>
                  <a:lnTo>
                    <a:pt x="45834" y="52562"/>
                  </a:lnTo>
                  <a:lnTo>
                    <a:pt x="45815" y="52562"/>
                  </a:lnTo>
                  <a:lnTo>
                    <a:pt x="45796" y="52525"/>
                  </a:lnTo>
                  <a:lnTo>
                    <a:pt x="45796" y="52525"/>
                  </a:lnTo>
                  <a:lnTo>
                    <a:pt x="45815" y="52487"/>
                  </a:lnTo>
                  <a:lnTo>
                    <a:pt x="45815" y="52487"/>
                  </a:lnTo>
                  <a:lnTo>
                    <a:pt x="45834" y="52449"/>
                  </a:lnTo>
                  <a:lnTo>
                    <a:pt x="45834" y="52449"/>
                  </a:lnTo>
                  <a:lnTo>
                    <a:pt x="45966" y="52355"/>
                  </a:lnTo>
                  <a:lnTo>
                    <a:pt x="46098" y="52260"/>
                  </a:lnTo>
                  <a:lnTo>
                    <a:pt x="46098" y="52260"/>
                  </a:lnTo>
                  <a:lnTo>
                    <a:pt x="46476" y="52014"/>
                  </a:lnTo>
                  <a:lnTo>
                    <a:pt x="46892" y="51788"/>
                  </a:lnTo>
                  <a:lnTo>
                    <a:pt x="46892" y="51788"/>
                  </a:lnTo>
                  <a:lnTo>
                    <a:pt x="47176" y="51655"/>
                  </a:lnTo>
                  <a:lnTo>
                    <a:pt x="47403" y="51561"/>
                  </a:lnTo>
                  <a:lnTo>
                    <a:pt x="47611" y="51542"/>
                  </a:lnTo>
                  <a:lnTo>
                    <a:pt x="47686" y="51542"/>
                  </a:lnTo>
                  <a:lnTo>
                    <a:pt x="47781" y="51561"/>
                  </a:lnTo>
                  <a:lnTo>
                    <a:pt x="47932" y="51617"/>
                  </a:lnTo>
                  <a:lnTo>
                    <a:pt x="48121" y="51693"/>
                  </a:lnTo>
                  <a:lnTo>
                    <a:pt x="48593" y="51958"/>
                  </a:lnTo>
                  <a:lnTo>
                    <a:pt x="48593" y="51958"/>
                  </a:lnTo>
                  <a:close/>
                  <a:moveTo>
                    <a:pt x="9507" y="53961"/>
                  </a:moveTo>
                  <a:lnTo>
                    <a:pt x="9507" y="53961"/>
                  </a:lnTo>
                  <a:lnTo>
                    <a:pt x="9583" y="54301"/>
                  </a:lnTo>
                  <a:lnTo>
                    <a:pt x="9639" y="54642"/>
                  </a:lnTo>
                  <a:lnTo>
                    <a:pt x="9658" y="55001"/>
                  </a:lnTo>
                  <a:lnTo>
                    <a:pt x="9658" y="55341"/>
                  </a:lnTo>
                  <a:lnTo>
                    <a:pt x="9658" y="55341"/>
                  </a:lnTo>
                  <a:lnTo>
                    <a:pt x="9639" y="55511"/>
                  </a:lnTo>
                  <a:lnTo>
                    <a:pt x="9621" y="55681"/>
                  </a:lnTo>
                  <a:lnTo>
                    <a:pt x="9564" y="55832"/>
                  </a:lnTo>
                  <a:lnTo>
                    <a:pt x="9507" y="56002"/>
                  </a:lnTo>
                  <a:lnTo>
                    <a:pt x="9507" y="56002"/>
                  </a:lnTo>
                  <a:lnTo>
                    <a:pt x="9432" y="56059"/>
                  </a:lnTo>
                  <a:lnTo>
                    <a:pt x="9356" y="56116"/>
                  </a:lnTo>
                  <a:lnTo>
                    <a:pt x="9167" y="56154"/>
                  </a:lnTo>
                  <a:lnTo>
                    <a:pt x="9167" y="56154"/>
                  </a:lnTo>
                  <a:lnTo>
                    <a:pt x="8676" y="56248"/>
                  </a:lnTo>
                  <a:lnTo>
                    <a:pt x="8676" y="56248"/>
                  </a:lnTo>
                  <a:lnTo>
                    <a:pt x="8165" y="56305"/>
                  </a:lnTo>
                  <a:lnTo>
                    <a:pt x="7901" y="56343"/>
                  </a:lnTo>
                  <a:lnTo>
                    <a:pt x="7636" y="56361"/>
                  </a:lnTo>
                  <a:lnTo>
                    <a:pt x="7636" y="56361"/>
                  </a:lnTo>
                  <a:lnTo>
                    <a:pt x="7428" y="56343"/>
                  </a:lnTo>
                  <a:lnTo>
                    <a:pt x="7258" y="56305"/>
                  </a:lnTo>
                  <a:lnTo>
                    <a:pt x="7107" y="56248"/>
                  </a:lnTo>
                  <a:lnTo>
                    <a:pt x="6974" y="56154"/>
                  </a:lnTo>
                  <a:lnTo>
                    <a:pt x="6861" y="56040"/>
                  </a:lnTo>
                  <a:lnTo>
                    <a:pt x="6748" y="55908"/>
                  </a:lnTo>
                  <a:lnTo>
                    <a:pt x="6540" y="55587"/>
                  </a:lnTo>
                  <a:lnTo>
                    <a:pt x="6540" y="55587"/>
                  </a:lnTo>
                  <a:lnTo>
                    <a:pt x="6426" y="55379"/>
                  </a:lnTo>
                  <a:lnTo>
                    <a:pt x="6294" y="55190"/>
                  </a:lnTo>
                  <a:lnTo>
                    <a:pt x="6162" y="54982"/>
                  </a:lnTo>
                  <a:lnTo>
                    <a:pt x="6124" y="54868"/>
                  </a:lnTo>
                  <a:lnTo>
                    <a:pt x="6105" y="54755"/>
                  </a:lnTo>
                  <a:lnTo>
                    <a:pt x="6105" y="54755"/>
                  </a:lnTo>
                  <a:lnTo>
                    <a:pt x="6105" y="54642"/>
                  </a:lnTo>
                  <a:lnTo>
                    <a:pt x="6143" y="54547"/>
                  </a:lnTo>
                  <a:lnTo>
                    <a:pt x="6181" y="54453"/>
                  </a:lnTo>
                  <a:lnTo>
                    <a:pt x="6237" y="54358"/>
                  </a:lnTo>
                  <a:lnTo>
                    <a:pt x="6313" y="54282"/>
                  </a:lnTo>
                  <a:lnTo>
                    <a:pt x="6407" y="54188"/>
                  </a:lnTo>
                  <a:lnTo>
                    <a:pt x="6596" y="54037"/>
                  </a:lnTo>
                  <a:lnTo>
                    <a:pt x="6823" y="53904"/>
                  </a:lnTo>
                  <a:lnTo>
                    <a:pt x="7050" y="53791"/>
                  </a:lnTo>
                  <a:lnTo>
                    <a:pt x="7428" y="53602"/>
                  </a:lnTo>
                  <a:lnTo>
                    <a:pt x="7428" y="53602"/>
                  </a:lnTo>
                  <a:lnTo>
                    <a:pt x="8127" y="53281"/>
                  </a:lnTo>
                  <a:lnTo>
                    <a:pt x="8468" y="53130"/>
                  </a:lnTo>
                  <a:lnTo>
                    <a:pt x="8827" y="53016"/>
                  </a:lnTo>
                  <a:lnTo>
                    <a:pt x="8827" y="53016"/>
                  </a:lnTo>
                  <a:lnTo>
                    <a:pt x="9016" y="52978"/>
                  </a:lnTo>
                  <a:lnTo>
                    <a:pt x="9016" y="52978"/>
                  </a:lnTo>
                  <a:lnTo>
                    <a:pt x="9035" y="52978"/>
                  </a:lnTo>
                  <a:lnTo>
                    <a:pt x="9054" y="52997"/>
                  </a:lnTo>
                  <a:lnTo>
                    <a:pt x="9054" y="52997"/>
                  </a:lnTo>
                  <a:lnTo>
                    <a:pt x="9091" y="53016"/>
                  </a:lnTo>
                  <a:lnTo>
                    <a:pt x="9091" y="53016"/>
                  </a:lnTo>
                  <a:lnTo>
                    <a:pt x="9110" y="53016"/>
                  </a:lnTo>
                  <a:lnTo>
                    <a:pt x="9129" y="53016"/>
                  </a:lnTo>
                  <a:lnTo>
                    <a:pt x="9167" y="53073"/>
                  </a:lnTo>
                  <a:lnTo>
                    <a:pt x="9224" y="53186"/>
                  </a:lnTo>
                  <a:lnTo>
                    <a:pt x="9224" y="53186"/>
                  </a:lnTo>
                  <a:lnTo>
                    <a:pt x="9299" y="53375"/>
                  </a:lnTo>
                  <a:lnTo>
                    <a:pt x="9375" y="53564"/>
                  </a:lnTo>
                  <a:lnTo>
                    <a:pt x="9507" y="53961"/>
                  </a:lnTo>
                  <a:lnTo>
                    <a:pt x="9507" y="53961"/>
                  </a:lnTo>
                  <a:close/>
                  <a:moveTo>
                    <a:pt x="3931" y="45059"/>
                  </a:moveTo>
                  <a:lnTo>
                    <a:pt x="3931" y="45059"/>
                  </a:lnTo>
                  <a:lnTo>
                    <a:pt x="4272" y="45097"/>
                  </a:lnTo>
                  <a:lnTo>
                    <a:pt x="4461" y="45135"/>
                  </a:lnTo>
                  <a:lnTo>
                    <a:pt x="4631" y="45191"/>
                  </a:lnTo>
                  <a:lnTo>
                    <a:pt x="4706" y="45210"/>
                  </a:lnTo>
                  <a:lnTo>
                    <a:pt x="4763" y="45248"/>
                  </a:lnTo>
                  <a:lnTo>
                    <a:pt x="4801" y="45305"/>
                  </a:lnTo>
                  <a:lnTo>
                    <a:pt x="4801" y="45342"/>
                  </a:lnTo>
                  <a:lnTo>
                    <a:pt x="4782" y="45399"/>
                  </a:lnTo>
                  <a:lnTo>
                    <a:pt x="4744" y="45475"/>
                  </a:lnTo>
                  <a:lnTo>
                    <a:pt x="4669" y="45532"/>
                  </a:lnTo>
                  <a:lnTo>
                    <a:pt x="4555" y="45607"/>
                  </a:lnTo>
                  <a:lnTo>
                    <a:pt x="4555" y="45607"/>
                  </a:lnTo>
                  <a:lnTo>
                    <a:pt x="4272" y="45796"/>
                  </a:lnTo>
                  <a:lnTo>
                    <a:pt x="3988" y="45947"/>
                  </a:lnTo>
                  <a:lnTo>
                    <a:pt x="3402" y="46250"/>
                  </a:lnTo>
                  <a:lnTo>
                    <a:pt x="3402" y="46250"/>
                  </a:lnTo>
                  <a:lnTo>
                    <a:pt x="2797" y="46552"/>
                  </a:lnTo>
                  <a:lnTo>
                    <a:pt x="2495" y="46703"/>
                  </a:lnTo>
                  <a:lnTo>
                    <a:pt x="2193" y="46836"/>
                  </a:lnTo>
                  <a:lnTo>
                    <a:pt x="2193" y="46836"/>
                  </a:lnTo>
                  <a:lnTo>
                    <a:pt x="1947" y="46911"/>
                  </a:lnTo>
                  <a:lnTo>
                    <a:pt x="1947" y="46911"/>
                  </a:lnTo>
                  <a:lnTo>
                    <a:pt x="1569" y="47062"/>
                  </a:lnTo>
                  <a:lnTo>
                    <a:pt x="1172" y="47214"/>
                  </a:lnTo>
                  <a:lnTo>
                    <a:pt x="1172" y="47214"/>
                  </a:lnTo>
                  <a:lnTo>
                    <a:pt x="1210" y="47440"/>
                  </a:lnTo>
                  <a:lnTo>
                    <a:pt x="1210" y="47440"/>
                  </a:lnTo>
                  <a:lnTo>
                    <a:pt x="1210" y="47459"/>
                  </a:lnTo>
                  <a:lnTo>
                    <a:pt x="1172" y="47478"/>
                  </a:lnTo>
                  <a:lnTo>
                    <a:pt x="1172" y="47478"/>
                  </a:lnTo>
                  <a:lnTo>
                    <a:pt x="1153" y="47459"/>
                  </a:lnTo>
                  <a:lnTo>
                    <a:pt x="1134" y="47440"/>
                  </a:lnTo>
                  <a:lnTo>
                    <a:pt x="1134" y="47440"/>
                  </a:lnTo>
                  <a:lnTo>
                    <a:pt x="1115" y="47251"/>
                  </a:lnTo>
                  <a:lnTo>
                    <a:pt x="1115" y="47251"/>
                  </a:lnTo>
                  <a:lnTo>
                    <a:pt x="775" y="47403"/>
                  </a:lnTo>
                  <a:lnTo>
                    <a:pt x="435" y="47592"/>
                  </a:lnTo>
                  <a:lnTo>
                    <a:pt x="435" y="47592"/>
                  </a:lnTo>
                  <a:lnTo>
                    <a:pt x="246" y="47705"/>
                  </a:lnTo>
                  <a:lnTo>
                    <a:pt x="151" y="47762"/>
                  </a:lnTo>
                  <a:lnTo>
                    <a:pt x="76" y="47837"/>
                  </a:lnTo>
                  <a:lnTo>
                    <a:pt x="76" y="47837"/>
                  </a:lnTo>
                  <a:lnTo>
                    <a:pt x="76" y="47875"/>
                  </a:lnTo>
                  <a:lnTo>
                    <a:pt x="57" y="47894"/>
                  </a:lnTo>
                  <a:lnTo>
                    <a:pt x="19" y="47894"/>
                  </a:lnTo>
                  <a:lnTo>
                    <a:pt x="0" y="47856"/>
                  </a:lnTo>
                  <a:lnTo>
                    <a:pt x="0" y="47856"/>
                  </a:lnTo>
                  <a:lnTo>
                    <a:pt x="0" y="47818"/>
                  </a:lnTo>
                  <a:lnTo>
                    <a:pt x="38" y="47781"/>
                  </a:lnTo>
                  <a:lnTo>
                    <a:pt x="133" y="47686"/>
                  </a:lnTo>
                  <a:lnTo>
                    <a:pt x="284" y="47573"/>
                  </a:lnTo>
                  <a:lnTo>
                    <a:pt x="473" y="47478"/>
                  </a:lnTo>
                  <a:lnTo>
                    <a:pt x="851" y="47289"/>
                  </a:lnTo>
                  <a:lnTo>
                    <a:pt x="1096" y="47176"/>
                  </a:lnTo>
                  <a:lnTo>
                    <a:pt x="1096" y="47176"/>
                  </a:lnTo>
                  <a:lnTo>
                    <a:pt x="1059" y="46722"/>
                  </a:lnTo>
                  <a:lnTo>
                    <a:pt x="1059" y="46269"/>
                  </a:lnTo>
                  <a:lnTo>
                    <a:pt x="1078" y="46042"/>
                  </a:lnTo>
                  <a:lnTo>
                    <a:pt x="1096" y="45815"/>
                  </a:lnTo>
                  <a:lnTo>
                    <a:pt x="1134" y="45588"/>
                  </a:lnTo>
                  <a:lnTo>
                    <a:pt x="1210" y="45361"/>
                  </a:lnTo>
                  <a:lnTo>
                    <a:pt x="1210" y="45361"/>
                  </a:lnTo>
                  <a:lnTo>
                    <a:pt x="1304" y="45078"/>
                  </a:lnTo>
                  <a:lnTo>
                    <a:pt x="1361" y="44927"/>
                  </a:lnTo>
                  <a:lnTo>
                    <a:pt x="1437" y="44794"/>
                  </a:lnTo>
                  <a:lnTo>
                    <a:pt x="1531" y="44662"/>
                  </a:lnTo>
                  <a:lnTo>
                    <a:pt x="1626" y="44549"/>
                  </a:lnTo>
                  <a:lnTo>
                    <a:pt x="1739" y="44454"/>
                  </a:lnTo>
                  <a:lnTo>
                    <a:pt x="1871" y="44379"/>
                  </a:lnTo>
                  <a:lnTo>
                    <a:pt x="1871" y="44379"/>
                  </a:lnTo>
                  <a:lnTo>
                    <a:pt x="1966" y="44360"/>
                  </a:lnTo>
                  <a:lnTo>
                    <a:pt x="2041" y="44360"/>
                  </a:lnTo>
                  <a:lnTo>
                    <a:pt x="2193" y="44379"/>
                  </a:lnTo>
                  <a:lnTo>
                    <a:pt x="2193" y="44379"/>
                  </a:lnTo>
                  <a:lnTo>
                    <a:pt x="2306" y="44435"/>
                  </a:lnTo>
                  <a:lnTo>
                    <a:pt x="2419" y="44492"/>
                  </a:lnTo>
                  <a:lnTo>
                    <a:pt x="2627" y="44605"/>
                  </a:lnTo>
                  <a:lnTo>
                    <a:pt x="2627" y="44605"/>
                  </a:lnTo>
                  <a:lnTo>
                    <a:pt x="2968" y="44794"/>
                  </a:lnTo>
                  <a:lnTo>
                    <a:pt x="3308" y="44927"/>
                  </a:lnTo>
                  <a:lnTo>
                    <a:pt x="3308" y="44927"/>
                  </a:lnTo>
                  <a:lnTo>
                    <a:pt x="3459" y="44983"/>
                  </a:lnTo>
                  <a:lnTo>
                    <a:pt x="3610" y="45021"/>
                  </a:lnTo>
                  <a:lnTo>
                    <a:pt x="3931" y="45059"/>
                  </a:lnTo>
                  <a:lnTo>
                    <a:pt x="3931" y="45059"/>
                  </a:lnTo>
                  <a:close/>
                  <a:moveTo>
                    <a:pt x="34531" y="4423"/>
                  </a:moveTo>
                  <a:lnTo>
                    <a:pt x="34531" y="4423"/>
                  </a:lnTo>
                  <a:lnTo>
                    <a:pt x="34569" y="4480"/>
                  </a:lnTo>
                  <a:lnTo>
                    <a:pt x="34588" y="4555"/>
                  </a:lnTo>
                  <a:lnTo>
                    <a:pt x="34626" y="4725"/>
                  </a:lnTo>
                  <a:lnTo>
                    <a:pt x="34645" y="4933"/>
                  </a:lnTo>
                  <a:lnTo>
                    <a:pt x="34626" y="5160"/>
                  </a:lnTo>
                  <a:lnTo>
                    <a:pt x="34607" y="5387"/>
                  </a:lnTo>
                  <a:lnTo>
                    <a:pt x="34550" y="5614"/>
                  </a:lnTo>
                  <a:lnTo>
                    <a:pt x="34494" y="5803"/>
                  </a:lnTo>
                  <a:lnTo>
                    <a:pt x="34418" y="5973"/>
                  </a:lnTo>
                  <a:lnTo>
                    <a:pt x="34418" y="5973"/>
                  </a:lnTo>
                  <a:lnTo>
                    <a:pt x="34418" y="6067"/>
                  </a:lnTo>
                  <a:lnTo>
                    <a:pt x="34399" y="6124"/>
                  </a:lnTo>
                  <a:lnTo>
                    <a:pt x="34399" y="6124"/>
                  </a:lnTo>
                  <a:lnTo>
                    <a:pt x="34399" y="6143"/>
                  </a:lnTo>
                  <a:lnTo>
                    <a:pt x="34380" y="6162"/>
                  </a:lnTo>
                  <a:lnTo>
                    <a:pt x="34361" y="6181"/>
                  </a:lnTo>
                  <a:lnTo>
                    <a:pt x="34323" y="6181"/>
                  </a:lnTo>
                  <a:lnTo>
                    <a:pt x="34323" y="6181"/>
                  </a:lnTo>
                  <a:lnTo>
                    <a:pt x="34286" y="6181"/>
                  </a:lnTo>
                  <a:lnTo>
                    <a:pt x="34286" y="6181"/>
                  </a:lnTo>
                  <a:lnTo>
                    <a:pt x="34248" y="6218"/>
                  </a:lnTo>
                  <a:lnTo>
                    <a:pt x="34229" y="6237"/>
                  </a:lnTo>
                  <a:lnTo>
                    <a:pt x="34191" y="6218"/>
                  </a:lnTo>
                  <a:lnTo>
                    <a:pt x="34191" y="6218"/>
                  </a:lnTo>
                  <a:lnTo>
                    <a:pt x="34191" y="6200"/>
                  </a:lnTo>
                  <a:lnTo>
                    <a:pt x="34191" y="6181"/>
                  </a:lnTo>
                  <a:lnTo>
                    <a:pt x="34210" y="6143"/>
                  </a:lnTo>
                  <a:lnTo>
                    <a:pt x="34210" y="6143"/>
                  </a:lnTo>
                  <a:lnTo>
                    <a:pt x="34040" y="5973"/>
                  </a:lnTo>
                  <a:lnTo>
                    <a:pt x="33870" y="5803"/>
                  </a:lnTo>
                  <a:lnTo>
                    <a:pt x="33870" y="5803"/>
                  </a:lnTo>
                  <a:lnTo>
                    <a:pt x="33832" y="5765"/>
                  </a:lnTo>
                  <a:lnTo>
                    <a:pt x="33832" y="5765"/>
                  </a:lnTo>
                  <a:lnTo>
                    <a:pt x="33662" y="5651"/>
                  </a:lnTo>
                  <a:lnTo>
                    <a:pt x="33605" y="5576"/>
                  </a:lnTo>
                  <a:lnTo>
                    <a:pt x="33567" y="5500"/>
                  </a:lnTo>
                  <a:lnTo>
                    <a:pt x="33567" y="5500"/>
                  </a:lnTo>
                  <a:lnTo>
                    <a:pt x="33567" y="5368"/>
                  </a:lnTo>
                  <a:lnTo>
                    <a:pt x="33586" y="5255"/>
                  </a:lnTo>
                  <a:lnTo>
                    <a:pt x="33624" y="5141"/>
                  </a:lnTo>
                  <a:lnTo>
                    <a:pt x="33681" y="5028"/>
                  </a:lnTo>
                  <a:lnTo>
                    <a:pt x="33756" y="4933"/>
                  </a:lnTo>
                  <a:lnTo>
                    <a:pt x="33832" y="4839"/>
                  </a:lnTo>
                  <a:lnTo>
                    <a:pt x="34002" y="4669"/>
                  </a:lnTo>
                  <a:lnTo>
                    <a:pt x="34002" y="4669"/>
                  </a:lnTo>
                  <a:lnTo>
                    <a:pt x="34116" y="4574"/>
                  </a:lnTo>
                  <a:lnTo>
                    <a:pt x="34267" y="4480"/>
                  </a:lnTo>
                  <a:lnTo>
                    <a:pt x="34323" y="4423"/>
                  </a:lnTo>
                  <a:lnTo>
                    <a:pt x="34399" y="4404"/>
                  </a:lnTo>
                  <a:lnTo>
                    <a:pt x="34456" y="4404"/>
                  </a:lnTo>
                  <a:lnTo>
                    <a:pt x="34531" y="4423"/>
                  </a:lnTo>
                  <a:lnTo>
                    <a:pt x="34531" y="4423"/>
                  </a:lnTo>
                  <a:close/>
                  <a:moveTo>
                    <a:pt x="47100" y="8808"/>
                  </a:moveTo>
                  <a:lnTo>
                    <a:pt x="47100" y="8808"/>
                  </a:lnTo>
                  <a:lnTo>
                    <a:pt x="47233" y="8997"/>
                  </a:lnTo>
                  <a:lnTo>
                    <a:pt x="47308" y="9186"/>
                  </a:lnTo>
                  <a:lnTo>
                    <a:pt x="47384" y="9394"/>
                  </a:lnTo>
                  <a:lnTo>
                    <a:pt x="47440" y="9602"/>
                  </a:lnTo>
                  <a:lnTo>
                    <a:pt x="47478" y="9828"/>
                  </a:lnTo>
                  <a:lnTo>
                    <a:pt x="47497" y="10036"/>
                  </a:lnTo>
                  <a:lnTo>
                    <a:pt x="47497" y="10471"/>
                  </a:lnTo>
                  <a:lnTo>
                    <a:pt x="47497" y="10471"/>
                  </a:lnTo>
                  <a:lnTo>
                    <a:pt x="47478" y="10641"/>
                  </a:lnTo>
                  <a:lnTo>
                    <a:pt x="47440" y="10830"/>
                  </a:lnTo>
                  <a:lnTo>
                    <a:pt x="47403" y="10906"/>
                  </a:lnTo>
                  <a:lnTo>
                    <a:pt x="47365" y="10981"/>
                  </a:lnTo>
                  <a:lnTo>
                    <a:pt x="47308" y="11038"/>
                  </a:lnTo>
                  <a:lnTo>
                    <a:pt x="47233" y="11095"/>
                  </a:lnTo>
                  <a:lnTo>
                    <a:pt x="47233" y="11095"/>
                  </a:lnTo>
                  <a:lnTo>
                    <a:pt x="47100" y="11114"/>
                  </a:lnTo>
                  <a:lnTo>
                    <a:pt x="46968" y="11114"/>
                  </a:lnTo>
                  <a:lnTo>
                    <a:pt x="46722" y="11095"/>
                  </a:lnTo>
                  <a:lnTo>
                    <a:pt x="46722" y="11095"/>
                  </a:lnTo>
                  <a:lnTo>
                    <a:pt x="46514" y="11095"/>
                  </a:lnTo>
                  <a:lnTo>
                    <a:pt x="46287" y="11076"/>
                  </a:lnTo>
                  <a:lnTo>
                    <a:pt x="46174" y="11038"/>
                  </a:lnTo>
                  <a:lnTo>
                    <a:pt x="46080" y="11000"/>
                  </a:lnTo>
                  <a:lnTo>
                    <a:pt x="45985" y="10962"/>
                  </a:lnTo>
                  <a:lnTo>
                    <a:pt x="45909" y="10887"/>
                  </a:lnTo>
                  <a:lnTo>
                    <a:pt x="45909" y="10887"/>
                  </a:lnTo>
                  <a:lnTo>
                    <a:pt x="45796" y="10660"/>
                  </a:lnTo>
                  <a:lnTo>
                    <a:pt x="45702" y="10414"/>
                  </a:lnTo>
                  <a:lnTo>
                    <a:pt x="45550" y="9923"/>
                  </a:lnTo>
                  <a:lnTo>
                    <a:pt x="45550" y="9923"/>
                  </a:lnTo>
                  <a:lnTo>
                    <a:pt x="45513" y="9715"/>
                  </a:lnTo>
                  <a:lnTo>
                    <a:pt x="45494" y="9602"/>
                  </a:lnTo>
                  <a:lnTo>
                    <a:pt x="45494" y="9507"/>
                  </a:lnTo>
                  <a:lnTo>
                    <a:pt x="45513" y="9413"/>
                  </a:lnTo>
                  <a:lnTo>
                    <a:pt x="45550" y="9318"/>
                  </a:lnTo>
                  <a:lnTo>
                    <a:pt x="45607" y="9243"/>
                  </a:lnTo>
                  <a:lnTo>
                    <a:pt x="45702" y="9167"/>
                  </a:lnTo>
                  <a:lnTo>
                    <a:pt x="45702" y="9167"/>
                  </a:lnTo>
                  <a:lnTo>
                    <a:pt x="46231" y="8865"/>
                  </a:lnTo>
                  <a:lnTo>
                    <a:pt x="46760" y="8543"/>
                  </a:lnTo>
                  <a:lnTo>
                    <a:pt x="46760" y="8543"/>
                  </a:lnTo>
                  <a:lnTo>
                    <a:pt x="46930" y="8411"/>
                  </a:lnTo>
                  <a:lnTo>
                    <a:pt x="46930" y="8411"/>
                  </a:lnTo>
                  <a:lnTo>
                    <a:pt x="46968" y="8411"/>
                  </a:lnTo>
                  <a:lnTo>
                    <a:pt x="46968" y="8411"/>
                  </a:lnTo>
                  <a:lnTo>
                    <a:pt x="46987" y="8411"/>
                  </a:lnTo>
                  <a:lnTo>
                    <a:pt x="47025" y="8430"/>
                  </a:lnTo>
                  <a:lnTo>
                    <a:pt x="47025" y="8449"/>
                  </a:lnTo>
                  <a:lnTo>
                    <a:pt x="47025" y="8468"/>
                  </a:lnTo>
                  <a:lnTo>
                    <a:pt x="47025" y="8468"/>
                  </a:lnTo>
                  <a:lnTo>
                    <a:pt x="47062" y="8638"/>
                  </a:lnTo>
                  <a:lnTo>
                    <a:pt x="47100" y="8808"/>
                  </a:lnTo>
                  <a:lnTo>
                    <a:pt x="47100" y="8808"/>
                  </a:lnTo>
                  <a:close/>
                  <a:moveTo>
                    <a:pt x="43320" y="21641"/>
                  </a:moveTo>
                  <a:lnTo>
                    <a:pt x="43320" y="21641"/>
                  </a:lnTo>
                  <a:lnTo>
                    <a:pt x="43377" y="22114"/>
                  </a:lnTo>
                  <a:lnTo>
                    <a:pt x="43377" y="22359"/>
                  </a:lnTo>
                  <a:lnTo>
                    <a:pt x="43377" y="22586"/>
                  </a:lnTo>
                  <a:lnTo>
                    <a:pt x="43377" y="22586"/>
                  </a:lnTo>
                  <a:lnTo>
                    <a:pt x="43358" y="22756"/>
                  </a:lnTo>
                  <a:lnTo>
                    <a:pt x="43339" y="22926"/>
                  </a:lnTo>
                  <a:lnTo>
                    <a:pt x="43245" y="23229"/>
                  </a:lnTo>
                  <a:lnTo>
                    <a:pt x="43245" y="23229"/>
                  </a:lnTo>
                  <a:lnTo>
                    <a:pt x="43207" y="23399"/>
                  </a:lnTo>
                  <a:lnTo>
                    <a:pt x="43131" y="23550"/>
                  </a:lnTo>
                  <a:lnTo>
                    <a:pt x="43056" y="23701"/>
                  </a:lnTo>
                  <a:lnTo>
                    <a:pt x="42961" y="23834"/>
                  </a:lnTo>
                  <a:lnTo>
                    <a:pt x="42961" y="23834"/>
                  </a:lnTo>
                  <a:lnTo>
                    <a:pt x="42885" y="23890"/>
                  </a:lnTo>
                  <a:lnTo>
                    <a:pt x="42810" y="23947"/>
                  </a:lnTo>
                  <a:lnTo>
                    <a:pt x="42640" y="24042"/>
                  </a:lnTo>
                  <a:lnTo>
                    <a:pt x="42640" y="24042"/>
                  </a:lnTo>
                  <a:lnTo>
                    <a:pt x="42470" y="24136"/>
                  </a:lnTo>
                  <a:lnTo>
                    <a:pt x="42356" y="24155"/>
                  </a:lnTo>
                  <a:lnTo>
                    <a:pt x="42262" y="24174"/>
                  </a:lnTo>
                  <a:lnTo>
                    <a:pt x="42262" y="24174"/>
                  </a:lnTo>
                  <a:lnTo>
                    <a:pt x="42092" y="24155"/>
                  </a:lnTo>
                  <a:lnTo>
                    <a:pt x="41959" y="24117"/>
                  </a:lnTo>
                  <a:lnTo>
                    <a:pt x="41827" y="24061"/>
                  </a:lnTo>
                  <a:lnTo>
                    <a:pt x="41714" y="23985"/>
                  </a:lnTo>
                  <a:lnTo>
                    <a:pt x="41600" y="23890"/>
                  </a:lnTo>
                  <a:lnTo>
                    <a:pt x="41506" y="23796"/>
                  </a:lnTo>
                  <a:lnTo>
                    <a:pt x="41430" y="23683"/>
                  </a:lnTo>
                  <a:lnTo>
                    <a:pt x="41354" y="23569"/>
                  </a:lnTo>
                  <a:lnTo>
                    <a:pt x="41241" y="23304"/>
                  </a:lnTo>
                  <a:lnTo>
                    <a:pt x="41147" y="23002"/>
                  </a:lnTo>
                  <a:lnTo>
                    <a:pt x="41090" y="22719"/>
                  </a:lnTo>
                  <a:lnTo>
                    <a:pt x="41052" y="22435"/>
                  </a:lnTo>
                  <a:lnTo>
                    <a:pt x="41052" y="22435"/>
                  </a:lnTo>
                  <a:lnTo>
                    <a:pt x="41014" y="22095"/>
                  </a:lnTo>
                  <a:lnTo>
                    <a:pt x="40976" y="21736"/>
                  </a:lnTo>
                  <a:lnTo>
                    <a:pt x="40976" y="21566"/>
                  </a:lnTo>
                  <a:lnTo>
                    <a:pt x="40976" y="21396"/>
                  </a:lnTo>
                  <a:lnTo>
                    <a:pt x="41014" y="21225"/>
                  </a:lnTo>
                  <a:lnTo>
                    <a:pt x="41071" y="21074"/>
                  </a:lnTo>
                  <a:lnTo>
                    <a:pt x="41071" y="21074"/>
                  </a:lnTo>
                  <a:lnTo>
                    <a:pt x="41222" y="20847"/>
                  </a:lnTo>
                  <a:lnTo>
                    <a:pt x="41392" y="20621"/>
                  </a:lnTo>
                  <a:lnTo>
                    <a:pt x="41732" y="20186"/>
                  </a:lnTo>
                  <a:lnTo>
                    <a:pt x="42092" y="19770"/>
                  </a:lnTo>
                  <a:lnTo>
                    <a:pt x="42262" y="19562"/>
                  </a:lnTo>
                  <a:lnTo>
                    <a:pt x="42432" y="19335"/>
                  </a:lnTo>
                  <a:lnTo>
                    <a:pt x="42432" y="19335"/>
                  </a:lnTo>
                  <a:lnTo>
                    <a:pt x="42488" y="19241"/>
                  </a:lnTo>
                  <a:lnTo>
                    <a:pt x="42526" y="19146"/>
                  </a:lnTo>
                  <a:lnTo>
                    <a:pt x="42526" y="19146"/>
                  </a:lnTo>
                  <a:lnTo>
                    <a:pt x="42545" y="19127"/>
                  </a:lnTo>
                  <a:lnTo>
                    <a:pt x="42564" y="19109"/>
                  </a:lnTo>
                  <a:lnTo>
                    <a:pt x="42564" y="19109"/>
                  </a:lnTo>
                  <a:lnTo>
                    <a:pt x="42602" y="19109"/>
                  </a:lnTo>
                  <a:lnTo>
                    <a:pt x="42602" y="19127"/>
                  </a:lnTo>
                  <a:lnTo>
                    <a:pt x="42621" y="19165"/>
                  </a:lnTo>
                  <a:lnTo>
                    <a:pt x="42621" y="19165"/>
                  </a:lnTo>
                  <a:lnTo>
                    <a:pt x="42640" y="19411"/>
                  </a:lnTo>
                  <a:lnTo>
                    <a:pt x="42677" y="19543"/>
                  </a:lnTo>
                  <a:lnTo>
                    <a:pt x="42715" y="19657"/>
                  </a:lnTo>
                  <a:lnTo>
                    <a:pt x="42715" y="19657"/>
                  </a:lnTo>
                  <a:lnTo>
                    <a:pt x="42885" y="19978"/>
                  </a:lnTo>
                  <a:lnTo>
                    <a:pt x="42961" y="20148"/>
                  </a:lnTo>
                  <a:lnTo>
                    <a:pt x="43037" y="20318"/>
                  </a:lnTo>
                  <a:lnTo>
                    <a:pt x="43037" y="20318"/>
                  </a:lnTo>
                  <a:lnTo>
                    <a:pt x="43150" y="20640"/>
                  </a:lnTo>
                  <a:lnTo>
                    <a:pt x="43245" y="20961"/>
                  </a:lnTo>
                  <a:lnTo>
                    <a:pt x="43301" y="21301"/>
                  </a:lnTo>
                  <a:lnTo>
                    <a:pt x="43320" y="21641"/>
                  </a:lnTo>
                  <a:lnTo>
                    <a:pt x="43320" y="21641"/>
                  </a:lnTo>
                  <a:close/>
                  <a:moveTo>
                    <a:pt x="37121" y="11718"/>
                  </a:moveTo>
                  <a:lnTo>
                    <a:pt x="37121" y="11718"/>
                  </a:lnTo>
                  <a:lnTo>
                    <a:pt x="37196" y="11832"/>
                  </a:lnTo>
                  <a:lnTo>
                    <a:pt x="37215" y="11945"/>
                  </a:lnTo>
                  <a:lnTo>
                    <a:pt x="37196" y="12078"/>
                  </a:lnTo>
                  <a:lnTo>
                    <a:pt x="37159" y="12210"/>
                  </a:lnTo>
                  <a:lnTo>
                    <a:pt x="37159" y="12210"/>
                  </a:lnTo>
                  <a:lnTo>
                    <a:pt x="37064" y="12361"/>
                  </a:lnTo>
                  <a:lnTo>
                    <a:pt x="37007" y="12418"/>
                  </a:lnTo>
                  <a:lnTo>
                    <a:pt x="36951" y="12475"/>
                  </a:lnTo>
                  <a:lnTo>
                    <a:pt x="36951" y="12475"/>
                  </a:lnTo>
                  <a:lnTo>
                    <a:pt x="36535" y="12626"/>
                  </a:lnTo>
                  <a:lnTo>
                    <a:pt x="36327" y="12682"/>
                  </a:lnTo>
                  <a:lnTo>
                    <a:pt x="36100" y="12739"/>
                  </a:lnTo>
                  <a:lnTo>
                    <a:pt x="35892" y="12777"/>
                  </a:lnTo>
                  <a:lnTo>
                    <a:pt x="35665" y="12796"/>
                  </a:lnTo>
                  <a:lnTo>
                    <a:pt x="35439" y="12815"/>
                  </a:lnTo>
                  <a:lnTo>
                    <a:pt x="35231" y="12815"/>
                  </a:lnTo>
                  <a:lnTo>
                    <a:pt x="35231" y="12815"/>
                  </a:lnTo>
                  <a:lnTo>
                    <a:pt x="34872" y="12796"/>
                  </a:lnTo>
                  <a:lnTo>
                    <a:pt x="34512" y="12758"/>
                  </a:lnTo>
                  <a:lnTo>
                    <a:pt x="34153" y="12682"/>
                  </a:lnTo>
                  <a:lnTo>
                    <a:pt x="33794" y="12588"/>
                  </a:lnTo>
                  <a:lnTo>
                    <a:pt x="33794" y="12588"/>
                  </a:lnTo>
                  <a:lnTo>
                    <a:pt x="33454" y="12531"/>
                  </a:lnTo>
                  <a:lnTo>
                    <a:pt x="33284" y="12512"/>
                  </a:lnTo>
                  <a:lnTo>
                    <a:pt x="33114" y="12456"/>
                  </a:lnTo>
                  <a:lnTo>
                    <a:pt x="33114" y="12456"/>
                  </a:lnTo>
                  <a:lnTo>
                    <a:pt x="33038" y="12418"/>
                  </a:lnTo>
                  <a:lnTo>
                    <a:pt x="32963" y="12380"/>
                  </a:lnTo>
                  <a:lnTo>
                    <a:pt x="32925" y="12323"/>
                  </a:lnTo>
                  <a:lnTo>
                    <a:pt x="32887" y="12267"/>
                  </a:lnTo>
                  <a:lnTo>
                    <a:pt x="32830" y="12115"/>
                  </a:lnTo>
                  <a:lnTo>
                    <a:pt x="32811" y="11945"/>
                  </a:lnTo>
                  <a:lnTo>
                    <a:pt x="32811" y="11945"/>
                  </a:lnTo>
                  <a:lnTo>
                    <a:pt x="32774" y="11624"/>
                  </a:lnTo>
                  <a:lnTo>
                    <a:pt x="32679" y="11322"/>
                  </a:lnTo>
                  <a:lnTo>
                    <a:pt x="32679" y="11322"/>
                  </a:lnTo>
                  <a:lnTo>
                    <a:pt x="32566" y="10925"/>
                  </a:lnTo>
                  <a:lnTo>
                    <a:pt x="32509" y="10755"/>
                  </a:lnTo>
                  <a:lnTo>
                    <a:pt x="32509" y="10584"/>
                  </a:lnTo>
                  <a:lnTo>
                    <a:pt x="32509" y="10509"/>
                  </a:lnTo>
                  <a:lnTo>
                    <a:pt x="32528" y="10433"/>
                  </a:lnTo>
                  <a:lnTo>
                    <a:pt x="32547" y="10358"/>
                  </a:lnTo>
                  <a:lnTo>
                    <a:pt x="32604" y="10301"/>
                  </a:lnTo>
                  <a:lnTo>
                    <a:pt x="32660" y="10225"/>
                  </a:lnTo>
                  <a:lnTo>
                    <a:pt x="32736" y="10169"/>
                  </a:lnTo>
                  <a:lnTo>
                    <a:pt x="32830" y="10112"/>
                  </a:lnTo>
                  <a:lnTo>
                    <a:pt x="32963" y="10055"/>
                  </a:lnTo>
                  <a:lnTo>
                    <a:pt x="32963" y="10055"/>
                  </a:lnTo>
                  <a:lnTo>
                    <a:pt x="33208" y="9923"/>
                  </a:lnTo>
                  <a:lnTo>
                    <a:pt x="33624" y="9753"/>
                  </a:lnTo>
                  <a:lnTo>
                    <a:pt x="33851" y="9677"/>
                  </a:lnTo>
                  <a:lnTo>
                    <a:pt x="34040" y="9621"/>
                  </a:lnTo>
                  <a:lnTo>
                    <a:pt x="34116" y="9602"/>
                  </a:lnTo>
                  <a:lnTo>
                    <a:pt x="34172" y="9621"/>
                  </a:lnTo>
                  <a:lnTo>
                    <a:pt x="34210" y="9621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67" y="9658"/>
                  </a:lnTo>
                  <a:lnTo>
                    <a:pt x="34286" y="9658"/>
                  </a:lnTo>
                  <a:lnTo>
                    <a:pt x="34342" y="9696"/>
                  </a:lnTo>
                  <a:lnTo>
                    <a:pt x="34437" y="9791"/>
                  </a:lnTo>
                  <a:lnTo>
                    <a:pt x="34437" y="9791"/>
                  </a:lnTo>
                  <a:lnTo>
                    <a:pt x="34588" y="9923"/>
                  </a:lnTo>
                  <a:lnTo>
                    <a:pt x="34739" y="10017"/>
                  </a:lnTo>
                  <a:lnTo>
                    <a:pt x="35061" y="10206"/>
                  </a:lnTo>
                  <a:lnTo>
                    <a:pt x="35382" y="10377"/>
                  </a:lnTo>
                  <a:lnTo>
                    <a:pt x="35684" y="10566"/>
                  </a:lnTo>
                  <a:lnTo>
                    <a:pt x="35684" y="10566"/>
                  </a:lnTo>
                  <a:lnTo>
                    <a:pt x="36025" y="10811"/>
                  </a:lnTo>
                  <a:lnTo>
                    <a:pt x="36365" y="11057"/>
                  </a:lnTo>
                  <a:lnTo>
                    <a:pt x="36365" y="11057"/>
                  </a:lnTo>
                  <a:lnTo>
                    <a:pt x="36762" y="11359"/>
                  </a:lnTo>
                  <a:lnTo>
                    <a:pt x="36970" y="11529"/>
                  </a:lnTo>
                  <a:lnTo>
                    <a:pt x="37045" y="11605"/>
                  </a:lnTo>
                  <a:lnTo>
                    <a:pt x="37121" y="11718"/>
                  </a:lnTo>
                  <a:lnTo>
                    <a:pt x="37121" y="11718"/>
                  </a:lnTo>
                  <a:close/>
                  <a:moveTo>
                    <a:pt x="23550" y="17445"/>
                  </a:moveTo>
                  <a:lnTo>
                    <a:pt x="23550" y="17445"/>
                  </a:lnTo>
                  <a:lnTo>
                    <a:pt x="23645" y="17729"/>
                  </a:lnTo>
                  <a:lnTo>
                    <a:pt x="23701" y="18012"/>
                  </a:lnTo>
                  <a:lnTo>
                    <a:pt x="23758" y="18296"/>
                  </a:lnTo>
                  <a:lnTo>
                    <a:pt x="23758" y="18447"/>
                  </a:lnTo>
                  <a:lnTo>
                    <a:pt x="23758" y="18598"/>
                  </a:lnTo>
                  <a:lnTo>
                    <a:pt x="23758" y="18598"/>
                  </a:lnTo>
                  <a:lnTo>
                    <a:pt x="23739" y="18901"/>
                  </a:lnTo>
                  <a:lnTo>
                    <a:pt x="23720" y="19109"/>
                  </a:lnTo>
                  <a:lnTo>
                    <a:pt x="23664" y="19316"/>
                  </a:lnTo>
                  <a:lnTo>
                    <a:pt x="23607" y="19524"/>
                  </a:lnTo>
                  <a:lnTo>
                    <a:pt x="23531" y="19676"/>
                  </a:lnTo>
                  <a:lnTo>
                    <a:pt x="23475" y="19732"/>
                  </a:lnTo>
                  <a:lnTo>
                    <a:pt x="23418" y="19770"/>
                  </a:lnTo>
                  <a:lnTo>
                    <a:pt x="23361" y="19789"/>
                  </a:lnTo>
                  <a:lnTo>
                    <a:pt x="23286" y="19789"/>
                  </a:lnTo>
                  <a:lnTo>
                    <a:pt x="23286" y="19789"/>
                  </a:lnTo>
                  <a:lnTo>
                    <a:pt x="23115" y="19732"/>
                  </a:lnTo>
                  <a:lnTo>
                    <a:pt x="22983" y="19638"/>
                  </a:lnTo>
                  <a:lnTo>
                    <a:pt x="22870" y="19524"/>
                  </a:lnTo>
                  <a:lnTo>
                    <a:pt x="22756" y="19392"/>
                  </a:lnTo>
                  <a:lnTo>
                    <a:pt x="22756" y="19392"/>
                  </a:lnTo>
                  <a:lnTo>
                    <a:pt x="22719" y="19316"/>
                  </a:lnTo>
                  <a:lnTo>
                    <a:pt x="22681" y="19260"/>
                  </a:lnTo>
                  <a:lnTo>
                    <a:pt x="22662" y="19127"/>
                  </a:lnTo>
                  <a:lnTo>
                    <a:pt x="22681" y="18995"/>
                  </a:lnTo>
                  <a:lnTo>
                    <a:pt x="22719" y="18844"/>
                  </a:lnTo>
                  <a:lnTo>
                    <a:pt x="22719" y="18844"/>
                  </a:lnTo>
                  <a:lnTo>
                    <a:pt x="22870" y="18485"/>
                  </a:lnTo>
                  <a:lnTo>
                    <a:pt x="23059" y="18126"/>
                  </a:lnTo>
                  <a:lnTo>
                    <a:pt x="23248" y="17767"/>
                  </a:lnTo>
                  <a:lnTo>
                    <a:pt x="23475" y="17426"/>
                  </a:lnTo>
                  <a:lnTo>
                    <a:pt x="23475" y="17426"/>
                  </a:lnTo>
                  <a:lnTo>
                    <a:pt x="23437" y="17332"/>
                  </a:lnTo>
                  <a:lnTo>
                    <a:pt x="23437" y="17332"/>
                  </a:lnTo>
                  <a:lnTo>
                    <a:pt x="23437" y="17313"/>
                  </a:lnTo>
                  <a:lnTo>
                    <a:pt x="23475" y="17294"/>
                  </a:lnTo>
                  <a:lnTo>
                    <a:pt x="23475" y="17294"/>
                  </a:lnTo>
                  <a:lnTo>
                    <a:pt x="23494" y="17294"/>
                  </a:lnTo>
                  <a:lnTo>
                    <a:pt x="23512" y="17313"/>
                  </a:lnTo>
                  <a:lnTo>
                    <a:pt x="23531" y="17370"/>
                  </a:lnTo>
                  <a:lnTo>
                    <a:pt x="23531" y="17370"/>
                  </a:lnTo>
                  <a:lnTo>
                    <a:pt x="23550" y="17389"/>
                  </a:lnTo>
                  <a:lnTo>
                    <a:pt x="23569" y="17408"/>
                  </a:lnTo>
                  <a:lnTo>
                    <a:pt x="23569" y="17426"/>
                  </a:lnTo>
                  <a:lnTo>
                    <a:pt x="23550" y="17445"/>
                  </a:lnTo>
                  <a:lnTo>
                    <a:pt x="23550" y="17445"/>
                  </a:lnTo>
                  <a:close/>
                  <a:moveTo>
                    <a:pt x="22775" y="15064"/>
                  </a:moveTo>
                  <a:lnTo>
                    <a:pt x="22775" y="15064"/>
                  </a:lnTo>
                  <a:lnTo>
                    <a:pt x="22851" y="15253"/>
                  </a:lnTo>
                  <a:lnTo>
                    <a:pt x="22964" y="15461"/>
                  </a:lnTo>
                  <a:lnTo>
                    <a:pt x="23002" y="15574"/>
                  </a:lnTo>
                  <a:lnTo>
                    <a:pt x="23021" y="15688"/>
                  </a:lnTo>
                  <a:lnTo>
                    <a:pt x="23021" y="15782"/>
                  </a:lnTo>
                  <a:lnTo>
                    <a:pt x="23002" y="15895"/>
                  </a:lnTo>
                  <a:lnTo>
                    <a:pt x="23002" y="15895"/>
                  </a:lnTo>
                  <a:lnTo>
                    <a:pt x="22926" y="15971"/>
                  </a:lnTo>
                  <a:lnTo>
                    <a:pt x="22813" y="16047"/>
                  </a:lnTo>
                  <a:lnTo>
                    <a:pt x="22719" y="16103"/>
                  </a:lnTo>
                  <a:lnTo>
                    <a:pt x="22586" y="16141"/>
                  </a:lnTo>
                  <a:lnTo>
                    <a:pt x="22359" y="16198"/>
                  </a:lnTo>
                  <a:lnTo>
                    <a:pt x="22114" y="16236"/>
                  </a:lnTo>
                  <a:lnTo>
                    <a:pt x="22114" y="16236"/>
                  </a:lnTo>
                  <a:lnTo>
                    <a:pt x="21717" y="16292"/>
                  </a:lnTo>
                  <a:lnTo>
                    <a:pt x="21528" y="16311"/>
                  </a:lnTo>
                  <a:lnTo>
                    <a:pt x="21320" y="16330"/>
                  </a:lnTo>
                  <a:lnTo>
                    <a:pt x="21320" y="16330"/>
                  </a:lnTo>
                  <a:lnTo>
                    <a:pt x="21225" y="16311"/>
                  </a:lnTo>
                  <a:lnTo>
                    <a:pt x="21112" y="16311"/>
                  </a:lnTo>
                  <a:lnTo>
                    <a:pt x="21018" y="16274"/>
                  </a:lnTo>
                  <a:lnTo>
                    <a:pt x="20942" y="16236"/>
                  </a:lnTo>
                  <a:lnTo>
                    <a:pt x="20866" y="16179"/>
                  </a:lnTo>
                  <a:lnTo>
                    <a:pt x="20791" y="16122"/>
                  </a:lnTo>
                  <a:lnTo>
                    <a:pt x="20734" y="16028"/>
                  </a:lnTo>
                  <a:lnTo>
                    <a:pt x="20677" y="15933"/>
                  </a:lnTo>
                  <a:lnTo>
                    <a:pt x="20677" y="15933"/>
                  </a:lnTo>
                  <a:lnTo>
                    <a:pt x="20583" y="15744"/>
                  </a:lnTo>
                  <a:lnTo>
                    <a:pt x="20507" y="15555"/>
                  </a:lnTo>
                  <a:lnTo>
                    <a:pt x="20469" y="15442"/>
                  </a:lnTo>
                  <a:lnTo>
                    <a:pt x="20469" y="15347"/>
                  </a:lnTo>
                  <a:lnTo>
                    <a:pt x="20469" y="15234"/>
                  </a:lnTo>
                  <a:lnTo>
                    <a:pt x="20469" y="15121"/>
                  </a:lnTo>
                  <a:lnTo>
                    <a:pt x="20469" y="15121"/>
                  </a:lnTo>
                  <a:lnTo>
                    <a:pt x="20545" y="14969"/>
                  </a:lnTo>
                  <a:lnTo>
                    <a:pt x="20640" y="14856"/>
                  </a:lnTo>
                  <a:lnTo>
                    <a:pt x="20753" y="14743"/>
                  </a:lnTo>
                  <a:lnTo>
                    <a:pt x="20885" y="14648"/>
                  </a:lnTo>
                  <a:lnTo>
                    <a:pt x="21036" y="14572"/>
                  </a:lnTo>
                  <a:lnTo>
                    <a:pt x="21188" y="14497"/>
                  </a:lnTo>
                  <a:lnTo>
                    <a:pt x="21490" y="14383"/>
                  </a:lnTo>
                  <a:lnTo>
                    <a:pt x="21490" y="14383"/>
                  </a:lnTo>
                  <a:lnTo>
                    <a:pt x="21887" y="14232"/>
                  </a:lnTo>
                  <a:lnTo>
                    <a:pt x="22095" y="14194"/>
                  </a:lnTo>
                  <a:lnTo>
                    <a:pt x="22284" y="14157"/>
                  </a:lnTo>
                  <a:lnTo>
                    <a:pt x="22284" y="14157"/>
                  </a:lnTo>
                  <a:lnTo>
                    <a:pt x="22303" y="14138"/>
                  </a:lnTo>
                  <a:lnTo>
                    <a:pt x="22322" y="14138"/>
                  </a:lnTo>
                  <a:lnTo>
                    <a:pt x="22341" y="14157"/>
                  </a:lnTo>
                  <a:lnTo>
                    <a:pt x="22359" y="14157"/>
                  </a:lnTo>
                  <a:lnTo>
                    <a:pt x="22359" y="14157"/>
                  </a:lnTo>
                  <a:lnTo>
                    <a:pt x="22567" y="14610"/>
                  </a:lnTo>
                  <a:lnTo>
                    <a:pt x="22775" y="15064"/>
                  </a:lnTo>
                  <a:lnTo>
                    <a:pt x="22775" y="15064"/>
                  </a:lnTo>
                  <a:close/>
                  <a:moveTo>
                    <a:pt x="20148" y="321"/>
                  </a:moveTo>
                  <a:lnTo>
                    <a:pt x="20148" y="321"/>
                  </a:lnTo>
                  <a:lnTo>
                    <a:pt x="20167" y="397"/>
                  </a:lnTo>
                  <a:lnTo>
                    <a:pt x="20167" y="473"/>
                  </a:lnTo>
                  <a:lnTo>
                    <a:pt x="20148" y="624"/>
                  </a:lnTo>
                  <a:lnTo>
                    <a:pt x="20148" y="624"/>
                  </a:lnTo>
                  <a:lnTo>
                    <a:pt x="20073" y="1096"/>
                  </a:lnTo>
                  <a:lnTo>
                    <a:pt x="20073" y="1096"/>
                  </a:lnTo>
                  <a:lnTo>
                    <a:pt x="19997" y="1777"/>
                  </a:lnTo>
                  <a:lnTo>
                    <a:pt x="19921" y="2438"/>
                  </a:lnTo>
                  <a:lnTo>
                    <a:pt x="19921" y="2438"/>
                  </a:lnTo>
                  <a:lnTo>
                    <a:pt x="19902" y="2627"/>
                  </a:lnTo>
                  <a:lnTo>
                    <a:pt x="19865" y="2854"/>
                  </a:lnTo>
                  <a:lnTo>
                    <a:pt x="19827" y="2968"/>
                  </a:lnTo>
                  <a:lnTo>
                    <a:pt x="19789" y="3043"/>
                  </a:lnTo>
                  <a:lnTo>
                    <a:pt x="19732" y="3119"/>
                  </a:lnTo>
                  <a:lnTo>
                    <a:pt x="19695" y="3138"/>
                  </a:lnTo>
                  <a:lnTo>
                    <a:pt x="19657" y="3138"/>
                  </a:lnTo>
                  <a:lnTo>
                    <a:pt x="19657" y="3138"/>
                  </a:lnTo>
                  <a:lnTo>
                    <a:pt x="19543" y="3100"/>
                  </a:lnTo>
                  <a:lnTo>
                    <a:pt x="19468" y="3062"/>
                  </a:lnTo>
                  <a:lnTo>
                    <a:pt x="19316" y="2930"/>
                  </a:lnTo>
                  <a:lnTo>
                    <a:pt x="19165" y="2779"/>
                  </a:lnTo>
                  <a:lnTo>
                    <a:pt x="19014" y="2646"/>
                  </a:lnTo>
                  <a:lnTo>
                    <a:pt x="19014" y="2646"/>
                  </a:lnTo>
                  <a:lnTo>
                    <a:pt x="18844" y="2533"/>
                  </a:lnTo>
                  <a:lnTo>
                    <a:pt x="18674" y="2438"/>
                  </a:lnTo>
                  <a:lnTo>
                    <a:pt x="18523" y="2344"/>
                  </a:lnTo>
                  <a:lnTo>
                    <a:pt x="18447" y="2287"/>
                  </a:lnTo>
                  <a:lnTo>
                    <a:pt x="18371" y="2230"/>
                  </a:lnTo>
                  <a:lnTo>
                    <a:pt x="18371" y="2230"/>
                  </a:lnTo>
                  <a:lnTo>
                    <a:pt x="18315" y="2155"/>
                  </a:lnTo>
                  <a:lnTo>
                    <a:pt x="18277" y="2079"/>
                  </a:lnTo>
                  <a:lnTo>
                    <a:pt x="18201" y="1909"/>
                  </a:lnTo>
                  <a:lnTo>
                    <a:pt x="18164" y="1720"/>
                  </a:lnTo>
                  <a:lnTo>
                    <a:pt x="18126" y="1531"/>
                  </a:lnTo>
                  <a:lnTo>
                    <a:pt x="18126" y="1531"/>
                  </a:lnTo>
                  <a:lnTo>
                    <a:pt x="18069" y="1418"/>
                  </a:lnTo>
                  <a:lnTo>
                    <a:pt x="18031" y="1285"/>
                  </a:lnTo>
                  <a:lnTo>
                    <a:pt x="17993" y="1153"/>
                  </a:lnTo>
                  <a:lnTo>
                    <a:pt x="17956" y="1021"/>
                  </a:lnTo>
                  <a:lnTo>
                    <a:pt x="17956" y="1021"/>
                  </a:lnTo>
                  <a:lnTo>
                    <a:pt x="17956" y="870"/>
                  </a:lnTo>
                  <a:lnTo>
                    <a:pt x="17975" y="699"/>
                  </a:lnTo>
                  <a:lnTo>
                    <a:pt x="18069" y="397"/>
                  </a:lnTo>
                  <a:lnTo>
                    <a:pt x="18069" y="397"/>
                  </a:lnTo>
                  <a:lnTo>
                    <a:pt x="18107" y="208"/>
                  </a:lnTo>
                  <a:lnTo>
                    <a:pt x="18164" y="114"/>
                  </a:lnTo>
                  <a:lnTo>
                    <a:pt x="18182" y="95"/>
                  </a:lnTo>
                  <a:lnTo>
                    <a:pt x="18220" y="95"/>
                  </a:lnTo>
                  <a:lnTo>
                    <a:pt x="18220" y="95"/>
                  </a:lnTo>
                  <a:lnTo>
                    <a:pt x="18542" y="38"/>
                  </a:lnTo>
                  <a:lnTo>
                    <a:pt x="18882" y="0"/>
                  </a:lnTo>
                  <a:lnTo>
                    <a:pt x="19222" y="0"/>
                  </a:lnTo>
                  <a:lnTo>
                    <a:pt x="19562" y="38"/>
                  </a:lnTo>
                  <a:lnTo>
                    <a:pt x="19562" y="38"/>
                  </a:lnTo>
                  <a:lnTo>
                    <a:pt x="19713" y="76"/>
                  </a:lnTo>
                  <a:lnTo>
                    <a:pt x="19884" y="132"/>
                  </a:lnTo>
                  <a:lnTo>
                    <a:pt x="20035" y="208"/>
                  </a:lnTo>
                  <a:lnTo>
                    <a:pt x="20091" y="265"/>
                  </a:lnTo>
                  <a:lnTo>
                    <a:pt x="20148" y="321"/>
                  </a:lnTo>
                  <a:lnTo>
                    <a:pt x="20148" y="321"/>
                  </a:lnTo>
                  <a:close/>
                  <a:moveTo>
                    <a:pt x="17748" y="6143"/>
                  </a:moveTo>
                  <a:lnTo>
                    <a:pt x="17748" y="6143"/>
                  </a:lnTo>
                  <a:lnTo>
                    <a:pt x="17823" y="6256"/>
                  </a:lnTo>
                  <a:lnTo>
                    <a:pt x="17899" y="6370"/>
                  </a:lnTo>
                  <a:lnTo>
                    <a:pt x="17956" y="6521"/>
                  </a:lnTo>
                  <a:lnTo>
                    <a:pt x="17993" y="6691"/>
                  </a:lnTo>
                  <a:lnTo>
                    <a:pt x="18069" y="7069"/>
                  </a:lnTo>
                  <a:lnTo>
                    <a:pt x="18126" y="7466"/>
                  </a:lnTo>
                  <a:lnTo>
                    <a:pt x="18164" y="7882"/>
                  </a:lnTo>
                  <a:lnTo>
                    <a:pt x="18182" y="8279"/>
                  </a:lnTo>
                  <a:lnTo>
                    <a:pt x="18201" y="8940"/>
                  </a:lnTo>
                  <a:lnTo>
                    <a:pt x="18201" y="8940"/>
                  </a:lnTo>
                  <a:lnTo>
                    <a:pt x="18182" y="9299"/>
                  </a:lnTo>
                  <a:lnTo>
                    <a:pt x="18145" y="9488"/>
                  </a:lnTo>
                  <a:lnTo>
                    <a:pt x="18107" y="9658"/>
                  </a:lnTo>
                  <a:lnTo>
                    <a:pt x="18107" y="9658"/>
                  </a:lnTo>
                  <a:lnTo>
                    <a:pt x="18050" y="9772"/>
                  </a:lnTo>
                  <a:lnTo>
                    <a:pt x="17993" y="9904"/>
                  </a:lnTo>
                  <a:lnTo>
                    <a:pt x="17899" y="10017"/>
                  </a:lnTo>
                  <a:lnTo>
                    <a:pt x="17823" y="10112"/>
                  </a:lnTo>
                  <a:lnTo>
                    <a:pt x="17710" y="10206"/>
                  </a:lnTo>
                  <a:lnTo>
                    <a:pt x="17615" y="10282"/>
                  </a:lnTo>
                  <a:lnTo>
                    <a:pt x="17502" y="10358"/>
                  </a:lnTo>
                  <a:lnTo>
                    <a:pt x="17370" y="10414"/>
                  </a:lnTo>
                  <a:lnTo>
                    <a:pt x="17370" y="10414"/>
                  </a:lnTo>
                  <a:lnTo>
                    <a:pt x="17162" y="10471"/>
                  </a:lnTo>
                  <a:lnTo>
                    <a:pt x="16954" y="10509"/>
                  </a:lnTo>
                  <a:lnTo>
                    <a:pt x="16746" y="10528"/>
                  </a:lnTo>
                  <a:lnTo>
                    <a:pt x="16538" y="10547"/>
                  </a:lnTo>
                  <a:lnTo>
                    <a:pt x="16538" y="10547"/>
                  </a:lnTo>
                  <a:lnTo>
                    <a:pt x="16179" y="10566"/>
                  </a:lnTo>
                  <a:lnTo>
                    <a:pt x="15801" y="10566"/>
                  </a:lnTo>
                  <a:lnTo>
                    <a:pt x="15801" y="10566"/>
                  </a:lnTo>
                  <a:lnTo>
                    <a:pt x="15631" y="10566"/>
                  </a:lnTo>
                  <a:lnTo>
                    <a:pt x="15480" y="10547"/>
                  </a:lnTo>
                  <a:lnTo>
                    <a:pt x="15328" y="10509"/>
                  </a:lnTo>
                  <a:lnTo>
                    <a:pt x="15196" y="10452"/>
                  </a:lnTo>
                  <a:lnTo>
                    <a:pt x="15064" y="10358"/>
                  </a:lnTo>
                  <a:lnTo>
                    <a:pt x="14950" y="10263"/>
                  </a:lnTo>
                  <a:lnTo>
                    <a:pt x="14856" y="10150"/>
                  </a:lnTo>
                  <a:lnTo>
                    <a:pt x="14761" y="9999"/>
                  </a:lnTo>
                  <a:lnTo>
                    <a:pt x="14761" y="9999"/>
                  </a:lnTo>
                  <a:lnTo>
                    <a:pt x="14610" y="9734"/>
                  </a:lnTo>
                  <a:lnTo>
                    <a:pt x="14459" y="9469"/>
                  </a:lnTo>
                  <a:lnTo>
                    <a:pt x="14383" y="9337"/>
                  </a:lnTo>
                  <a:lnTo>
                    <a:pt x="14327" y="9205"/>
                  </a:lnTo>
                  <a:lnTo>
                    <a:pt x="14289" y="9054"/>
                  </a:lnTo>
                  <a:lnTo>
                    <a:pt x="14270" y="8902"/>
                  </a:lnTo>
                  <a:lnTo>
                    <a:pt x="14270" y="8902"/>
                  </a:lnTo>
                  <a:lnTo>
                    <a:pt x="14270" y="8770"/>
                  </a:lnTo>
                  <a:lnTo>
                    <a:pt x="14270" y="8619"/>
                  </a:lnTo>
                  <a:lnTo>
                    <a:pt x="14308" y="8354"/>
                  </a:lnTo>
                  <a:lnTo>
                    <a:pt x="14308" y="8354"/>
                  </a:lnTo>
                  <a:lnTo>
                    <a:pt x="14365" y="7919"/>
                  </a:lnTo>
                  <a:lnTo>
                    <a:pt x="14383" y="7712"/>
                  </a:lnTo>
                  <a:lnTo>
                    <a:pt x="14421" y="7504"/>
                  </a:lnTo>
                  <a:lnTo>
                    <a:pt x="14421" y="7504"/>
                  </a:lnTo>
                  <a:lnTo>
                    <a:pt x="14459" y="7371"/>
                  </a:lnTo>
                  <a:lnTo>
                    <a:pt x="14535" y="7239"/>
                  </a:lnTo>
                  <a:lnTo>
                    <a:pt x="14610" y="7107"/>
                  </a:lnTo>
                  <a:lnTo>
                    <a:pt x="14705" y="6993"/>
                  </a:lnTo>
                  <a:lnTo>
                    <a:pt x="14913" y="6785"/>
                  </a:lnTo>
                  <a:lnTo>
                    <a:pt x="15121" y="6578"/>
                  </a:lnTo>
                  <a:lnTo>
                    <a:pt x="15121" y="6578"/>
                  </a:lnTo>
                  <a:lnTo>
                    <a:pt x="15404" y="6313"/>
                  </a:lnTo>
                  <a:lnTo>
                    <a:pt x="15574" y="6162"/>
                  </a:lnTo>
                  <a:lnTo>
                    <a:pt x="15631" y="6124"/>
                  </a:lnTo>
                  <a:lnTo>
                    <a:pt x="15688" y="6124"/>
                  </a:lnTo>
                  <a:lnTo>
                    <a:pt x="15688" y="6124"/>
                  </a:lnTo>
                  <a:lnTo>
                    <a:pt x="15820" y="6011"/>
                  </a:lnTo>
                  <a:lnTo>
                    <a:pt x="15820" y="6011"/>
                  </a:lnTo>
                  <a:lnTo>
                    <a:pt x="15839" y="5973"/>
                  </a:lnTo>
                  <a:lnTo>
                    <a:pt x="15839" y="5973"/>
                  </a:lnTo>
                  <a:lnTo>
                    <a:pt x="16085" y="5878"/>
                  </a:lnTo>
                  <a:lnTo>
                    <a:pt x="16330" y="5822"/>
                  </a:lnTo>
                  <a:lnTo>
                    <a:pt x="16576" y="5765"/>
                  </a:lnTo>
                  <a:lnTo>
                    <a:pt x="16822" y="5746"/>
                  </a:lnTo>
                  <a:lnTo>
                    <a:pt x="16822" y="5746"/>
                  </a:lnTo>
                  <a:lnTo>
                    <a:pt x="16954" y="5746"/>
                  </a:lnTo>
                  <a:lnTo>
                    <a:pt x="17086" y="5765"/>
                  </a:lnTo>
                  <a:lnTo>
                    <a:pt x="17219" y="5784"/>
                  </a:lnTo>
                  <a:lnTo>
                    <a:pt x="17351" y="5822"/>
                  </a:lnTo>
                  <a:lnTo>
                    <a:pt x="17464" y="5878"/>
                  </a:lnTo>
                  <a:lnTo>
                    <a:pt x="17559" y="5954"/>
                  </a:lnTo>
                  <a:lnTo>
                    <a:pt x="17672" y="6029"/>
                  </a:lnTo>
                  <a:lnTo>
                    <a:pt x="17748" y="6143"/>
                  </a:lnTo>
                  <a:lnTo>
                    <a:pt x="17748" y="6143"/>
                  </a:lnTo>
                  <a:close/>
                  <a:moveTo>
                    <a:pt x="3818" y="5916"/>
                  </a:moveTo>
                  <a:lnTo>
                    <a:pt x="3818" y="5916"/>
                  </a:lnTo>
                  <a:lnTo>
                    <a:pt x="3856" y="6275"/>
                  </a:lnTo>
                  <a:lnTo>
                    <a:pt x="3875" y="6426"/>
                  </a:lnTo>
                  <a:lnTo>
                    <a:pt x="3856" y="6559"/>
                  </a:lnTo>
                  <a:lnTo>
                    <a:pt x="3818" y="6691"/>
                  </a:lnTo>
                  <a:lnTo>
                    <a:pt x="3761" y="6823"/>
                  </a:lnTo>
                  <a:lnTo>
                    <a:pt x="3686" y="6974"/>
                  </a:lnTo>
                  <a:lnTo>
                    <a:pt x="3572" y="7145"/>
                  </a:lnTo>
                  <a:lnTo>
                    <a:pt x="3572" y="7145"/>
                  </a:lnTo>
                  <a:lnTo>
                    <a:pt x="3251" y="7504"/>
                  </a:lnTo>
                  <a:lnTo>
                    <a:pt x="2911" y="7863"/>
                  </a:lnTo>
                  <a:lnTo>
                    <a:pt x="2552" y="8184"/>
                  </a:lnTo>
                  <a:lnTo>
                    <a:pt x="2193" y="8505"/>
                  </a:lnTo>
                  <a:lnTo>
                    <a:pt x="2193" y="8505"/>
                  </a:lnTo>
                  <a:lnTo>
                    <a:pt x="2060" y="8619"/>
                  </a:lnTo>
                  <a:lnTo>
                    <a:pt x="2060" y="8619"/>
                  </a:lnTo>
                  <a:lnTo>
                    <a:pt x="1758" y="8865"/>
                  </a:lnTo>
                  <a:lnTo>
                    <a:pt x="1663" y="8921"/>
                  </a:lnTo>
                  <a:lnTo>
                    <a:pt x="1588" y="8959"/>
                  </a:lnTo>
                  <a:lnTo>
                    <a:pt x="1493" y="8978"/>
                  </a:lnTo>
                  <a:lnTo>
                    <a:pt x="1399" y="8978"/>
                  </a:lnTo>
                  <a:lnTo>
                    <a:pt x="1399" y="8978"/>
                  </a:lnTo>
                  <a:lnTo>
                    <a:pt x="1361" y="8959"/>
                  </a:lnTo>
                  <a:lnTo>
                    <a:pt x="1323" y="8921"/>
                  </a:lnTo>
                  <a:lnTo>
                    <a:pt x="1285" y="8846"/>
                  </a:lnTo>
                  <a:lnTo>
                    <a:pt x="1267" y="8770"/>
                  </a:lnTo>
                  <a:lnTo>
                    <a:pt x="1229" y="8562"/>
                  </a:lnTo>
                  <a:lnTo>
                    <a:pt x="1229" y="8316"/>
                  </a:lnTo>
                  <a:lnTo>
                    <a:pt x="1267" y="7825"/>
                  </a:lnTo>
                  <a:lnTo>
                    <a:pt x="1285" y="7485"/>
                  </a:lnTo>
                  <a:lnTo>
                    <a:pt x="1285" y="7485"/>
                  </a:lnTo>
                  <a:lnTo>
                    <a:pt x="1342" y="7012"/>
                  </a:lnTo>
                  <a:lnTo>
                    <a:pt x="1418" y="6540"/>
                  </a:lnTo>
                  <a:lnTo>
                    <a:pt x="1531" y="6067"/>
                  </a:lnTo>
                  <a:lnTo>
                    <a:pt x="1663" y="5614"/>
                  </a:lnTo>
                  <a:lnTo>
                    <a:pt x="1663" y="5614"/>
                  </a:lnTo>
                  <a:lnTo>
                    <a:pt x="1531" y="5689"/>
                  </a:lnTo>
                  <a:lnTo>
                    <a:pt x="1342" y="5822"/>
                  </a:lnTo>
                  <a:lnTo>
                    <a:pt x="1248" y="5859"/>
                  </a:lnTo>
                  <a:lnTo>
                    <a:pt x="1153" y="5897"/>
                  </a:lnTo>
                  <a:lnTo>
                    <a:pt x="1078" y="5897"/>
                  </a:lnTo>
                  <a:lnTo>
                    <a:pt x="1059" y="5878"/>
                  </a:lnTo>
                  <a:lnTo>
                    <a:pt x="1040" y="5859"/>
                  </a:lnTo>
                  <a:lnTo>
                    <a:pt x="1040" y="5859"/>
                  </a:lnTo>
                  <a:lnTo>
                    <a:pt x="1040" y="5822"/>
                  </a:lnTo>
                  <a:lnTo>
                    <a:pt x="1059" y="5803"/>
                  </a:lnTo>
                  <a:lnTo>
                    <a:pt x="1078" y="5803"/>
                  </a:lnTo>
                  <a:lnTo>
                    <a:pt x="1115" y="5822"/>
                  </a:lnTo>
                  <a:lnTo>
                    <a:pt x="1115" y="5822"/>
                  </a:lnTo>
                  <a:lnTo>
                    <a:pt x="1267" y="5765"/>
                  </a:lnTo>
                  <a:lnTo>
                    <a:pt x="1418" y="5689"/>
                  </a:lnTo>
                  <a:lnTo>
                    <a:pt x="1720" y="5500"/>
                  </a:lnTo>
                  <a:lnTo>
                    <a:pt x="1720" y="5500"/>
                  </a:lnTo>
                  <a:lnTo>
                    <a:pt x="1815" y="5236"/>
                  </a:lnTo>
                  <a:lnTo>
                    <a:pt x="1815" y="5236"/>
                  </a:lnTo>
                  <a:lnTo>
                    <a:pt x="1834" y="5217"/>
                  </a:lnTo>
                  <a:lnTo>
                    <a:pt x="1871" y="5217"/>
                  </a:lnTo>
                  <a:lnTo>
                    <a:pt x="1871" y="5217"/>
                  </a:lnTo>
                  <a:lnTo>
                    <a:pt x="1890" y="5236"/>
                  </a:lnTo>
                  <a:lnTo>
                    <a:pt x="1890" y="5273"/>
                  </a:lnTo>
                  <a:lnTo>
                    <a:pt x="1890" y="5273"/>
                  </a:lnTo>
                  <a:lnTo>
                    <a:pt x="1834" y="5425"/>
                  </a:lnTo>
                  <a:lnTo>
                    <a:pt x="1834" y="5425"/>
                  </a:lnTo>
                  <a:lnTo>
                    <a:pt x="2193" y="5179"/>
                  </a:lnTo>
                  <a:lnTo>
                    <a:pt x="2193" y="5179"/>
                  </a:lnTo>
                  <a:lnTo>
                    <a:pt x="2627" y="4876"/>
                  </a:lnTo>
                  <a:lnTo>
                    <a:pt x="2627" y="4876"/>
                  </a:lnTo>
                  <a:lnTo>
                    <a:pt x="2911" y="4687"/>
                  </a:lnTo>
                  <a:lnTo>
                    <a:pt x="3062" y="4612"/>
                  </a:lnTo>
                  <a:lnTo>
                    <a:pt x="3232" y="4555"/>
                  </a:lnTo>
                  <a:lnTo>
                    <a:pt x="3232" y="4555"/>
                  </a:lnTo>
                  <a:lnTo>
                    <a:pt x="3327" y="4555"/>
                  </a:lnTo>
                  <a:lnTo>
                    <a:pt x="3402" y="4593"/>
                  </a:lnTo>
                  <a:lnTo>
                    <a:pt x="3478" y="4650"/>
                  </a:lnTo>
                  <a:lnTo>
                    <a:pt x="3535" y="4706"/>
                  </a:lnTo>
                  <a:lnTo>
                    <a:pt x="3591" y="4782"/>
                  </a:lnTo>
                  <a:lnTo>
                    <a:pt x="3629" y="4876"/>
                  </a:lnTo>
                  <a:lnTo>
                    <a:pt x="3705" y="5084"/>
                  </a:lnTo>
                  <a:lnTo>
                    <a:pt x="3742" y="5311"/>
                  </a:lnTo>
                  <a:lnTo>
                    <a:pt x="3780" y="5538"/>
                  </a:lnTo>
                  <a:lnTo>
                    <a:pt x="3818" y="5916"/>
                  </a:lnTo>
                  <a:lnTo>
                    <a:pt x="3818" y="5916"/>
                  </a:lnTo>
                  <a:close/>
                  <a:moveTo>
                    <a:pt x="7674" y="5784"/>
                  </a:moveTo>
                  <a:lnTo>
                    <a:pt x="7674" y="5784"/>
                  </a:lnTo>
                  <a:lnTo>
                    <a:pt x="7693" y="5973"/>
                  </a:lnTo>
                  <a:lnTo>
                    <a:pt x="7712" y="6181"/>
                  </a:lnTo>
                  <a:lnTo>
                    <a:pt x="7693" y="6389"/>
                  </a:lnTo>
                  <a:lnTo>
                    <a:pt x="7655" y="6596"/>
                  </a:lnTo>
                  <a:lnTo>
                    <a:pt x="7617" y="6804"/>
                  </a:lnTo>
                  <a:lnTo>
                    <a:pt x="7541" y="7012"/>
                  </a:lnTo>
                  <a:lnTo>
                    <a:pt x="7409" y="7390"/>
                  </a:lnTo>
                  <a:lnTo>
                    <a:pt x="7409" y="7390"/>
                  </a:lnTo>
                  <a:lnTo>
                    <a:pt x="7296" y="7636"/>
                  </a:lnTo>
                  <a:lnTo>
                    <a:pt x="7220" y="7787"/>
                  </a:lnTo>
                  <a:lnTo>
                    <a:pt x="7126" y="7938"/>
                  </a:lnTo>
                  <a:lnTo>
                    <a:pt x="7031" y="8071"/>
                  </a:lnTo>
                  <a:lnTo>
                    <a:pt x="6918" y="8184"/>
                  </a:lnTo>
                  <a:lnTo>
                    <a:pt x="6861" y="8222"/>
                  </a:lnTo>
                  <a:lnTo>
                    <a:pt x="6804" y="8241"/>
                  </a:lnTo>
                  <a:lnTo>
                    <a:pt x="6767" y="8241"/>
                  </a:lnTo>
                  <a:lnTo>
                    <a:pt x="6710" y="8222"/>
                  </a:lnTo>
                  <a:lnTo>
                    <a:pt x="6710" y="8222"/>
                  </a:lnTo>
                  <a:lnTo>
                    <a:pt x="6615" y="8165"/>
                  </a:lnTo>
                  <a:lnTo>
                    <a:pt x="6521" y="8071"/>
                  </a:lnTo>
                  <a:lnTo>
                    <a:pt x="6389" y="7882"/>
                  </a:lnTo>
                  <a:lnTo>
                    <a:pt x="6389" y="7882"/>
                  </a:lnTo>
                  <a:lnTo>
                    <a:pt x="6029" y="7315"/>
                  </a:lnTo>
                  <a:lnTo>
                    <a:pt x="6029" y="7315"/>
                  </a:lnTo>
                  <a:lnTo>
                    <a:pt x="5840" y="7031"/>
                  </a:lnTo>
                  <a:lnTo>
                    <a:pt x="5689" y="6748"/>
                  </a:lnTo>
                  <a:lnTo>
                    <a:pt x="5557" y="6426"/>
                  </a:lnTo>
                  <a:lnTo>
                    <a:pt x="5462" y="6105"/>
                  </a:lnTo>
                  <a:lnTo>
                    <a:pt x="5406" y="5784"/>
                  </a:lnTo>
                  <a:lnTo>
                    <a:pt x="5387" y="5444"/>
                  </a:lnTo>
                  <a:lnTo>
                    <a:pt x="5387" y="5103"/>
                  </a:lnTo>
                  <a:lnTo>
                    <a:pt x="5444" y="4763"/>
                  </a:lnTo>
                  <a:lnTo>
                    <a:pt x="5444" y="4763"/>
                  </a:lnTo>
                  <a:lnTo>
                    <a:pt x="5425" y="4744"/>
                  </a:lnTo>
                  <a:lnTo>
                    <a:pt x="5425" y="4744"/>
                  </a:lnTo>
                  <a:lnTo>
                    <a:pt x="5425" y="4555"/>
                  </a:lnTo>
                  <a:lnTo>
                    <a:pt x="5425" y="4555"/>
                  </a:lnTo>
                  <a:lnTo>
                    <a:pt x="5462" y="4309"/>
                  </a:lnTo>
                  <a:lnTo>
                    <a:pt x="5538" y="4064"/>
                  </a:lnTo>
                  <a:lnTo>
                    <a:pt x="5538" y="4064"/>
                  </a:lnTo>
                  <a:lnTo>
                    <a:pt x="5670" y="3856"/>
                  </a:lnTo>
                  <a:lnTo>
                    <a:pt x="5746" y="3742"/>
                  </a:lnTo>
                  <a:lnTo>
                    <a:pt x="5822" y="3629"/>
                  </a:lnTo>
                  <a:lnTo>
                    <a:pt x="5935" y="3553"/>
                  </a:lnTo>
                  <a:lnTo>
                    <a:pt x="6029" y="3497"/>
                  </a:lnTo>
                  <a:lnTo>
                    <a:pt x="6143" y="3478"/>
                  </a:lnTo>
                  <a:lnTo>
                    <a:pt x="6218" y="3478"/>
                  </a:lnTo>
                  <a:lnTo>
                    <a:pt x="6275" y="3516"/>
                  </a:lnTo>
                  <a:lnTo>
                    <a:pt x="6275" y="3516"/>
                  </a:lnTo>
                  <a:lnTo>
                    <a:pt x="6351" y="3553"/>
                  </a:lnTo>
                  <a:lnTo>
                    <a:pt x="6407" y="3610"/>
                  </a:lnTo>
                  <a:lnTo>
                    <a:pt x="6521" y="3742"/>
                  </a:lnTo>
                  <a:lnTo>
                    <a:pt x="6521" y="3742"/>
                  </a:lnTo>
                  <a:lnTo>
                    <a:pt x="6729" y="4007"/>
                  </a:lnTo>
                  <a:lnTo>
                    <a:pt x="6918" y="4272"/>
                  </a:lnTo>
                  <a:lnTo>
                    <a:pt x="6918" y="4272"/>
                  </a:lnTo>
                  <a:lnTo>
                    <a:pt x="7145" y="4631"/>
                  </a:lnTo>
                  <a:lnTo>
                    <a:pt x="7371" y="4990"/>
                  </a:lnTo>
                  <a:lnTo>
                    <a:pt x="7466" y="5179"/>
                  </a:lnTo>
                  <a:lnTo>
                    <a:pt x="7541" y="5368"/>
                  </a:lnTo>
                  <a:lnTo>
                    <a:pt x="7617" y="5576"/>
                  </a:lnTo>
                  <a:lnTo>
                    <a:pt x="7674" y="5784"/>
                  </a:lnTo>
                  <a:lnTo>
                    <a:pt x="7674" y="5784"/>
                  </a:lnTo>
                  <a:close/>
                  <a:moveTo>
                    <a:pt x="13457" y="18031"/>
                  </a:moveTo>
                  <a:lnTo>
                    <a:pt x="13457" y="18031"/>
                  </a:lnTo>
                  <a:lnTo>
                    <a:pt x="13476" y="18239"/>
                  </a:lnTo>
                  <a:lnTo>
                    <a:pt x="13495" y="18466"/>
                  </a:lnTo>
                  <a:lnTo>
                    <a:pt x="13495" y="18882"/>
                  </a:lnTo>
                  <a:lnTo>
                    <a:pt x="13495" y="18882"/>
                  </a:lnTo>
                  <a:lnTo>
                    <a:pt x="13476" y="19165"/>
                  </a:lnTo>
                  <a:lnTo>
                    <a:pt x="13457" y="19354"/>
                  </a:lnTo>
                  <a:lnTo>
                    <a:pt x="13438" y="19562"/>
                  </a:lnTo>
                  <a:lnTo>
                    <a:pt x="13401" y="19732"/>
                  </a:lnTo>
                  <a:lnTo>
                    <a:pt x="13325" y="19884"/>
                  </a:lnTo>
                  <a:lnTo>
                    <a:pt x="13287" y="19940"/>
                  </a:lnTo>
                  <a:lnTo>
                    <a:pt x="13249" y="19978"/>
                  </a:lnTo>
                  <a:lnTo>
                    <a:pt x="13193" y="19978"/>
                  </a:lnTo>
                  <a:lnTo>
                    <a:pt x="13117" y="19978"/>
                  </a:lnTo>
                  <a:lnTo>
                    <a:pt x="13117" y="19978"/>
                  </a:lnTo>
                  <a:lnTo>
                    <a:pt x="13098" y="19940"/>
                  </a:lnTo>
                  <a:lnTo>
                    <a:pt x="13060" y="19902"/>
                  </a:lnTo>
                  <a:lnTo>
                    <a:pt x="13060" y="19902"/>
                  </a:lnTo>
                  <a:lnTo>
                    <a:pt x="12890" y="19581"/>
                  </a:lnTo>
                  <a:lnTo>
                    <a:pt x="12890" y="19581"/>
                  </a:lnTo>
                  <a:lnTo>
                    <a:pt x="12796" y="19449"/>
                  </a:lnTo>
                  <a:lnTo>
                    <a:pt x="12701" y="19316"/>
                  </a:lnTo>
                  <a:lnTo>
                    <a:pt x="12512" y="19071"/>
                  </a:lnTo>
                  <a:lnTo>
                    <a:pt x="12512" y="19071"/>
                  </a:lnTo>
                  <a:lnTo>
                    <a:pt x="12361" y="18806"/>
                  </a:lnTo>
                  <a:lnTo>
                    <a:pt x="12229" y="18542"/>
                  </a:lnTo>
                  <a:lnTo>
                    <a:pt x="12229" y="18542"/>
                  </a:lnTo>
                  <a:lnTo>
                    <a:pt x="12078" y="18258"/>
                  </a:lnTo>
                  <a:lnTo>
                    <a:pt x="11945" y="17975"/>
                  </a:lnTo>
                  <a:lnTo>
                    <a:pt x="11945" y="17975"/>
                  </a:lnTo>
                  <a:lnTo>
                    <a:pt x="11889" y="17842"/>
                  </a:lnTo>
                  <a:lnTo>
                    <a:pt x="11870" y="17710"/>
                  </a:lnTo>
                  <a:lnTo>
                    <a:pt x="11870" y="17578"/>
                  </a:lnTo>
                  <a:lnTo>
                    <a:pt x="11870" y="17426"/>
                  </a:lnTo>
                  <a:lnTo>
                    <a:pt x="11908" y="17294"/>
                  </a:lnTo>
                  <a:lnTo>
                    <a:pt x="11945" y="17143"/>
                  </a:lnTo>
                  <a:lnTo>
                    <a:pt x="12040" y="16878"/>
                  </a:lnTo>
                  <a:lnTo>
                    <a:pt x="12040" y="16878"/>
                  </a:lnTo>
                  <a:lnTo>
                    <a:pt x="12078" y="16803"/>
                  </a:lnTo>
                  <a:lnTo>
                    <a:pt x="12115" y="16727"/>
                  </a:lnTo>
                  <a:lnTo>
                    <a:pt x="12248" y="16614"/>
                  </a:lnTo>
                  <a:lnTo>
                    <a:pt x="12380" y="16500"/>
                  </a:lnTo>
                  <a:lnTo>
                    <a:pt x="12531" y="16406"/>
                  </a:lnTo>
                  <a:lnTo>
                    <a:pt x="12531" y="16406"/>
                  </a:lnTo>
                  <a:lnTo>
                    <a:pt x="12909" y="16179"/>
                  </a:lnTo>
                  <a:lnTo>
                    <a:pt x="12909" y="16179"/>
                  </a:lnTo>
                  <a:lnTo>
                    <a:pt x="12928" y="16179"/>
                  </a:lnTo>
                  <a:lnTo>
                    <a:pt x="12947" y="16179"/>
                  </a:lnTo>
                  <a:lnTo>
                    <a:pt x="12947" y="16179"/>
                  </a:lnTo>
                  <a:lnTo>
                    <a:pt x="12966" y="16198"/>
                  </a:lnTo>
                  <a:lnTo>
                    <a:pt x="12966" y="16198"/>
                  </a:lnTo>
                  <a:lnTo>
                    <a:pt x="12985" y="16217"/>
                  </a:lnTo>
                  <a:lnTo>
                    <a:pt x="13004" y="16255"/>
                  </a:lnTo>
                  <a:lnTo>
                    <a:pt x="13004" y="16255"/>
                  </a:lnTo>
                  <a:lnTo>
                    <a:pt x="13023" y="16274"/>
                  </a:lnTo>
                  <a:lnTo>
                    <a:pt x="13023" y="16274"/>
                  </a:lnTo>
                  <a:lnTo>
                    <a:pt x="13098" y="16500"/>
                  </a:lnTo>
                  <a:lnTo>
                    <a:pt x="13174" y="16746"/>
                  </a:lnTo>
                  <a:lnTo>
                    <a:pt x="13287" y="17219"/>
                  </a:lnTo>
                  <a:lnTo>
                    <a:pt x="13287" y="17219"/>
                  </a:lnTo>
                  <a:lnTo>
                    <a:pt x="13382" y="17634"/>
                  </a:lnTo>
                  <a:lnTo>
                    <a:pt x="13457" y="18031"/>
                  </a:lnTo>
                  <a:lnTo>
                    <a:pt x="13457" y="18031"/>
                  </a:lnTo>
                  <a:close/>
                  <a:moveTo>
                    <a:pt x="10150" y="31885"/>
                  </a:moveTo>
                  <a:lnTo>
                    <a:pt x="10150" y="31885"/>
                  </a:lnTo>
                  <a:lnTo>
                    <a:pt x="10225" y="32226"/>
                  </a:lnTo>
                  <a:lnTo>
                    <a:pt x="10282" y="32566"/>
                  </a:lnTo>
                  <a:lnTo>
                    <a:pt x="10282" y="32755"/>
                  </a:lnTo>
                  <a:lnTo>
                    <a:pt x="10282" y="32925"/>
                  </a:lnTo>
                  <a:lnTo>
                    <a:pt x="10263" y="33095"/>
                  </a:lnTo>
                  <a:lnTo>
                    <a:pt x="10244" y="33284"/>
                  </a:lnTo>
                  <a:lnTo>
                    <a:pt x="10244" y="33284"/>
                  </a:lnTo>
                  <a:lnTo>
                    <a:pt x="10206" y="33397"/>
                  </a:lnTo>
                  <a:lnTo>
                    <a:pt x="10169" y="33492"/>
                  </a:lnTo>
                  <a:lnTo>
                    <a:pt x="10112" y="33549"/>
                  </a:lnTo>
                  <a:lnTo>
                    <a:pt x="10055" y="33586"/>
                  </a:lnTo>
                  <a:lnTo>
                    <a:pt x="9980" y="33586"/>
                  </a:lnTo>
                  <a:lnTo>
                    <a:pt x="9885" y="33605"/>
                  </a:lnTo>
                  <a:lnTo>
                    <a:pt x="9677" y="33624"/>
                  </a:lnTo>
                  <a:lnTo>
                    <a:pt x="9677" y="33624"/>
                  </a:lnTo>
                  <a:lnTo>
                    <a:pt x="9148" y="33662"/>
                  </a:lnTo>
                  <a:lnTo>
                    <a:pt x="8619" y="33700"/>
                  </a:lnTo>
                  <a:lnTo>
                    <a:pt x="8619" y="33700"/>
                  </a:lnTo>
                  <a:lnTo>
                    <a:pt x="8487" y="33700"/>
                  </a:lnTo>
                  <a:lnTo>
                    <a:pt x="8373" y="33662"/>
                  </a:lnTo>
                  <a:lnTo>
                    <a:pt x="8260" y="33605"/>
                  </a:lnTo>
                  <a:lnTo>
                    <a:pt x="8203" y="33567"/>
                  </a:lnTo>
                  <a:lnTo>
                    <a:pt x="8165" y="33511"/>
                  </a:lnTo>
                  <a:lnTo>
                    <a:pt x="8165" y="33511"/>
                  </a:lnTo>
                  <a:lnTo>
                    <a:pt x="8052" y="33341"/>
                  </a:lnTo>
                  <a:lnTo>
                    <a:pt x="7976" y="33152"/>
                  </a:lnTo>
                  <a:lnTo>
                    <a:pt x="7806" y="32774"/>
                  </a:lnTo>
                  <a:lnTo>
                    <a:pt x="7806" y="32774"/>
                  </a:lnTo>
                  <a:lnTo>
                    <a:pt x="7560" y="32226"/>
                  </a:lnTo>
                  <a:lnTo>
                    <a:pt x="7466" y="31980"/>
                  </a:lnTo>
                  <a:lnTo>
                    <a:pt x="7409" y="31734"/>
                  </a:lnTo>
                  <a:lnTo>
                    <a:pt x="7390" y="31621"/>
                  </a:lnTo>
                  <a:lnTo>
                    <a:pt x="7390" y="31488"/>
                  </a:lnTo>
                  <a:lnTo>
                    <a:pt x="7409" y="31375"/>
                  </a:lnTo>
                  <a:lnTo>
                    <a:pt x="7447" y="31243"/>
                  </a:lnTo>
                  <a:lnTo>
                    <a:pt x="7504" y="31129"/>
                  </a:lnTo>
                  <a:lnTo>
                    <a:pt x="7579" y="30997"/>
                  </a:lnTo>
                  <a:lnTo>
                    <a:pt x="7655" y="30865"/>
                  </a:lnTo>
                  <a:lnTo>
                    <a:pt x="7787" y="30732"/>
                  </a:lnTo>
                  <a:lnTo>
                    <a:pt x="7787" y="30732"/>
                  </a:lnTo>
                  <a:lnTo>
                    <a:pt x="7920" y="30581"/>
                  </a:lnTo>
                  <a:lnTo>
                    <a:pt x="8090" y="30430"/>
                  </a:lnTo>
                  <a:lnTo>
                    <a:pt x="8430" y="30184"/>
                  </a:lnTo>
                  <a:lnTo>
                    <a:pt x="8789" y="29939"/>
                  </a:lnTo>
                  <a:lnTo>
                    <a:pt x="9129" y="29712"/>
                  </a:lnTo>
                  <a:lnTo>
                    <a:pt x="9129" y="29712"/>
                  </a:lnTo>
                  <a:lnTo>
                    <a:pt x="9413" y="29523"/>
                  </a:lnTo>
                  <a:lnTo>
                    <a:pt x="9696" y="29334"/>
                  </a:lnTo>
                  <a:lnTo>
                    <a:pt x="9696" y="29334"/>
                  </a:lnTo>
                  <a:lnTo>
                    <a:pt x="9791" y="29296"/>
                  </a:lnTo>
                  <a:lnTo>
                    <a:pt x="9828" y="29296"/>
                  </a:lnTo>
                  <a:lnTo>
                    <a:pt x="9828" y="29296"/>
                  </a:lnTo>
                  <a:lnTo>
                    <a:pt x="9847" y="29334"/>
                  </a:lnTo>
                  <a:lnTo>
                    <a:pt x="9847" y="29334"/>
                  </a:lnTo>
                  <a:lnTo>
                    <a:pt x="9866" y="29353"/>
                  </a:lnTo>
                  <a:lnTo>
                    <a:pt x="9866" y="29372"/>
                  </a:lnTo>
                  <a:lnTo>
                    <a:pt x="9866" y="29372"/>
                  </a:lnTo>
                  <a:lnTo>
                    <a:pt x="9885" y="29901"/>
                  </a:lnTo>
                  <a:lnTo>
                    <a:pt x="9885" y="29901"/>
                  </a:lnTo>
                  <a:lnTo>
                    <a:pt x="9904" y="30222"/>
                  </a:lnTo>
                  <a:lnTo>
                    <a:pt x="9942" y="30562"/>
                  </a:lnTo>
                  <a:lnTo>
                    <a:pt x="10055" y="31224"/>
                  </a:lnTo>
                  <a:lnTo>
                    <a:pt x="10055" y="31224"/>
                  </a:lnTo>
                  <a:lnTo>
                    <a:pt x="10150" y="31885"/>
                  </a:lnTo>
                  <a:lnTo>
                    <a:pt x="10150" y="31885"/>
                  </a:lnTo>
                  <a:close/>
                  <a:moveTo>
                    <a:pt x="18882" y="35136"/>
                  </a:moveTo>
                  <a:lnTo>
                    <a:pt x="18882" y="35136"/>
                  </a:lnTo>
                  <a:lnTo>
                    <a:pt x="18901" y="34928"/>
                  </a:lnTo>
                  <a:lnTo>
                    <a:pt x="18901" y="34739"/>
                  </a:lnTo>
                  <a:lnTo>
                    <a:pt x="18882" y="34550"/>
                  </a:lnTo>
                  <a:lnTo>
                    <a:pt x="18825" y="34361"/>
                  </a:lnTo>
                  <a:lnTo>
                    <a:pt x="18825" y="34361"/>
                  </a:lnTo>
                  <a:lnTo>
                    <a:pt x="18712" y="34172"/>
                  </a:lnTo>
                  <a:lnTo>
                    <a:pt x="18598" y="34002"/>
                  </a:lnTo>
                  <a:lnTo>
                    <a:pt x="18447" y="33832"/>
                  </a:lnTo>
                  <a:lnTo>
                    <a:pt x="18315" y="33681"/>
                  </a:lnTo>
                  <a:lnTo>
                    <a:pt x="18315" y="33681"/>
                  </a:lnTo>
                  <a:lnTo>
                    <a:pt x="18182" y="33322"/>
                  </a:lnTo>
                  <a:lnTo>
                    <a:pt x="18182" y="33322"/>
                  </a:lnTo>
                  <a:lnTo>
                    <a:pt x="18806" y="33265"/>
                  </a:lnTo>
                  <a:lnTo>
                    <a:pt x="19430" y="33189"/>
                  </a:lnTo>
                  <a:lnTo>
                    <a:pt x="19430" y="33189"/>
                  </a:lnTo>
                  <a:lnTo>
                    <a:pt x="19713" y="33189"/>
                  </a:lnTo>
                  <a:lnTo>
                    <a:pt x="19846" y="33208"/>
                  </a:lnTo>
                  <a:lnTo>
                    <a:pt x="19978" y="33246"/>
                  </a:lnTo>
                  <a:lnTo>
                    <a:pt x="19978" y="33246"/>
                  </a:lnTo>
                  <a:lnTo>
                    <a:pt x="20091" y="33322"/>
                  </a:lnTo>
                  <a:lnTo>
                    <a:pt x="20186" y="33416"/>
                  </a:lnTo>
                  <a:lnTo>
                    <a:pt x="20262" y="33511"/>
                  </a:lnTo>
                  <a:lnTo>
                    <a:pt x="20299" y="33567"/>
                  </a:lnTo>
                  <a:lnTo>
                    <a:pt x="20318" y="33624"/>
                  </a:lnTo>
                  <a:lnTo>
                    <a:pt x="20318" y="33624"/>
                  </a:lnTo>
                  <a:lnTo>
                    <a:pt x="20318" y="33738"/>
                  </a:lnTo>
                  <a:lnTo>
                    <a:pt x="20299" y="33851"/>
                  </a:lnTo>
                  <a:lnTo>
                    <a:pt x="20262" y="33964"/>
                  </a:lnTo>
                  <a:lnTo>
                    <a:pt x="20205" y="34078"/>
                  </a:lnTo>
                  <a:lnTo>
                    <a:pt x="20091" y="34286"/>
                  </a:lnTo>
                  <a:lnTo>
                    <a:pt x="19959" y="34475"/>
                  </a:lnTo>
                  <a:lnTo>
                    <a:pt x="19959" y="34475"/>
                  </a:lnTo>
                  <a:lnTo>
                    <a:pt x="19770" y="34739"/>
                  </a:lnTo>
                  <a:lnTo>
                    <a:pt x="19562" y="35004"/>
                  </a:lnTo>
                  <a:lnTo>
                    <a:pt x="19109" y="35476"/>
                  </a:lnTo>
                  <a:lnTo>
                    <a:pt x="19109" y="35476"/>
                  </a:lnTo>
                  <a:lnTo>
                    <a:pt x="19052" y="35552"/>
                  </a:lnTo>
                  <a:lnTo>
                    <a:pt x="19052" y="35552"/>
                  </a:lnTo>
                  <a:lnTo>
                    <a:pt x="18882" y="35136"/>
                  </a:lnTo>
                  <a:lnTo>
                    <a:pt x="18882" y="35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3055375" y="3920400"/>
              <a:ext cx="1283850" cy="1426550"/>
            </a:xfrm>
            <a:custGeom>
              <a:avLst/>
              <a:gdLst/>
              <a:ahLst/>
              <a:cxnLst/>
              <a:rect l="l" t="t" r="r" b="b"/>
              <a:pathLst>
                <a:path w="51354" h="57062" extrusionOk="0">
                  <a:moveTo>
                    <a:pt x="19695" y="50957"/>
                  </a:moveTo>
                  <a:lnTo>
                    <a:pt x="19695" y="50957"/>
                  </a:lnTo>
                  <a:lnTo>
                    <a:pt x="19714" y="51127"/>
                  </a:lnTo>
                  <a:lnTo>
                    <a:pt x="19733" y="51316"/>
                  </a:lnTo>
                  <a:lnTo>
                    <a:pt x="19733" y="51675"/>
                  </a:lnTo>
                  <a:lnTo>
                    <a:pt x="19733" y="51675"/>
                  </a:lnTo>
                  <a:lnTo>
                    <a:pt x="19695" y="51939"/>
                  </a:lnTo>
                  <a:lnTo>
                    <a:pt x="19657" y="52204"/>
                  </a:lnTo>
                  <a:lnTo>
                    <a:pt x="19601" y="52469"/>
                  </a:lnTo>
                  <a:lnTo>
                    <a:pt x="19563" y="52582"/>
                  </a:lnTo>
                  <a:lnTo>
                    <a:pt x="19506" y="52714"/>
                  </a:lnTo>
                  <a:lnTo>
                    <a:pt x="19506" y="52714"/>
                  </a:lnTo>
                  <a:lnTo>
                    <a:pt x="19431" y="52847"/>
                  </a:lnTo>
                  <a:lnTo>
                    <a:pt x="19374" y="52903"/>
                  </a:lnTo>
                  <a:lnTo>
                    <a:pt x="19336" y="52922"/>
                  </a:lnTo>
                  <a:lnTo>
                    <a:pt x="19298" y="52922"/>
                  </a:lnTo>
                  <a:lnTo>
                    <a:pt x="19298" y="52922"/>
                  </a:lnTo>
                  <a:lnTo>
                    <a:pt x="19223" y="52865"/>
                  </a:lnTo>
                  <a:lnTo>
                    <a:pt x="19147" y="52771"/>
                  </a:lnTo>
                  <a:lnTo>
                    <a:pt x="19090" y="52676"/>
                  </a:lnTo>
                  <a:lnTo>
                    <a:pt x="19034" y="52582"/>
                  </a:lnTo>
                  <a:lnTo>
                    <a:pt x="19034" y="52582"/>
                  </a:lnTo>
                  <a:lnTo>
                    <a:pt x="18807" y="52242"/>
                  </a:lnTo>
                  <a:lnTo>
                    <a:pt x="18580" y="51864"/>
                  </a:lnTo>
                  <a:lnTo>
                    <a:pt x="18580" y="51864"/>
                  </a:lnTo>
                  <a:lnTo>
                    <a:pt x="18523" y="51750"/>
                  </a:lnTo>
                  <a:lnTo>
                    <a:pt x="18505" y="51618"/>
                  </a:lnTo>
                  <a:lnTo>
                    <a:pt x="18523" y="51467"/>
                  </a:lnTo>
                  <a:lnTo>
                    <a:pt x="18580" y="51353"/>
                  </a:lnTo>
                  <a:lnTo>
                    <a:pt x="18580" y="51353"/>
                  </a:lnTo>
                  <a:lnTo>
                    <a:pt x="18901" y="50862"/>
                  </a:lnTo>
                  <a:lnTo>
                    <a:pt x="18901" y="50862"/>
                  </a:lnTo>
                  <a:lnTo>
                    <a:pt x="19128" y="50465"/>
                  </a:lnTo>
                  <a:lnTo>
                    <a:pt x="19374" y="50049"/>
                  </a:lnTo>
                  <a:lnTo>
                    <a:pt x="19374" y="50049"/>
                  </a:lnTo>
                  <a:lnTo>
                    <a:pt x="19393" y="50030"/>
                  </a:lnTo>
                  <a:lnTo>
                    <a:pt x="19412" y="50011"/>
                  </a:lnTo>
                  <a:lnTo>
                    <a:pt x="19412" y="50011"/>
                  </a:lnTo>
                  <a:lnTo>
                    <a:pt x="19468" y="49974"/>
                  </a:lnTo>
                  <a:lnTo>
                    <a:pt x="19487" y="49974"/>
                  </a:lnTo>
                  <a:lnTo>
                    <a:pt x="19506" y="49974"/>
                  </a:lnTo>
                  <a:lnTo>
                    <a:pt x="19506" y="49974"/>
                  </a:lnTo>
                  <a:lnTo>
                    <a:pt x="19525" y="50011"/>
                  </a:lnTo>
                  <a:lnTo>
                    <a:pt x="19506" y="50030"/>
                  </a:lnTo>
                  <a:lnTo>
                    <a:pt x="19506" y="50030"/>
                  </a:lnTo>
                  <a:lnTo>
                    <a:pt x="19450" y="50087"/>
                  </a:lnTo>
                  <a:lnTo>
                    <a:pt x="19450" y="50087"/>
                  </a:lnTo>
                  <a:lnTo>
                    <a:pt x="19487" y="50295"/>
                  </a:lnTo>
                  <a:lnTo>
                    <a:pt x="19544" y="50522"/>
                  </a:lnTo>
                  <a:lnTo>
                    <a:pt x="19695" y="50957"/>
                  </a:lnTo>
                  <a:lnTo>
                    <a:pt x="19695" y="50957"/>
                  </a:lnTo>
                  <a:close/>
                  <a:moveTo>
                    <a:pt x="12532" y="776"/>
                  </a:moveTo>
                  <a:lnTo>
                    <a:pt x="12532" y="776"/>
                  </a:lnTo>
                  <a:lnTo>
                    <a:pt x="12589" y="946"/>
                  </a:lnTo>
                  <a:lnTo>
                    <a:pt x="12626" y="1229"/>
                  </a:lnTo>
                  <a:lnTo>
                    <a:pt x="12683" y="1551"/>
                  </a:lnTo>
                  <a:lnTo>
                    <a:pt x="12702" y="1891"/>
                  </a:lnTo>
                  <a:lnTo>
                    <a:pt x="12702" y="2231"/>
                  </a:lnTo>
                  <a:lnTo>
                    <a:pt x="12683" y="2382"/>
                  </a:lnTo>
                  <a:lnTo>
                    <a:pt x="12645" y="2496"/>
                  </a:lnTo>
                  <a:lnTo>
                    <a:pt x="12608" y="2609"/>
                  </a:lnTo>
                  <a:lnTo>
                    <a:pt x="12551" y="2685"/>
                  </a:lnTo>
                  <a:lnTo>
                    <a:pt x="12475" y="2722"/>
                  </a:lnTo>
                  <a:lnTo>
                    <a:pt x="12362" y="2722"/>
                  </a:lnTo>
                  <a:lnTo>
                    <a:pt x="12362" y="2722"/>
                  </a:lnTo>
                  <a:lnTo>
                    <a:pt x="12135" y="2703"/>
                  </a:lnTo>
                  <a:lnTo>
                    <a:pt x="12003" y="2666"/>
                  </a:lnTo>
                  <a:lnTo>
                    <a:pt x="11870" y="2628"/>
                  </a:lnTo>
                  <a:lnTo>
                    <a:pt x="11757" y="2590"/>
                  </a:lnTo>
                  <a:lnTo>
                    <a:pt x="11663" y="2514"/>
                  </a:lnTo>
                  <a:lnTo>
                    <a:pt x="11587" y="2420"/>
                  </a:lnTo>
                  <a:lnTo>
                    <a:pt x="11568" y="2363"/>
                  </a:lnTo>
                  <a:lnTo>
                    <a:pt x="11549" y="2307"/>
                  </a:lnTo>
                  <a:lnTo>
                    <a:pt x="11549" y="2307"/>
                  </a:lnTo>
                  <a:lnTo>
                    <a:pt x="11530" y="2061"/>
                  </a:lnTo>
                  <a:lnTo>
                    <a:pt x="11530" y="1796"/>
                  </a:lnTo>
                  <a:lnTo>
                    <a:pt x="11568" y="1286"/>
                  </a:lnTo>
                  <a:lnTo>
                    <a:pt x="11568" y="1286"/>
                  </a:lnTo>
                  <a:lnTo>
                    <a:pt x="11549" y="1002"/>
                  </a:lnTo>
                  <a:lnTo>
                    <a:pt x="11568" y="719"/>
                  </a:lnTo>
                  <a:lnTo>
                    <a:pt x="11568" y="587"/>
                  </a:lnTo>
                  <a:lnTo>
                    <a:pt x="11606" y="454"/>
                  </a:lnTo>
                  <a:lnTo>
                    <a:pt x="11644" y="322"/>
                  </a:lnTo>
                  <a:lnTo>
                    <a:pt x="11700" y="190"/>
                  </a:lnTo>
                  <a:lnTo>
                    <a:pt x="11700" y="190"/>
                  </a:lnTo>
                  <a:lnTo>
                    <a:pt x="11757" y="133"/>
                  </a:lnTo>
                  <a:lnTo>
                    <a:pt x="11795" y="76"/>
                  </a:lnTo>
                  <a:lnTo>
                    <a:pt x="11870" y="39"/>
                  </a:lnTo>
                  <a:lnTo>
                    <a:pt x="11946" y="20"/>
                  </a:lnTo>
                  <a:lnTo>
                    <a:pt x="12022" y="1"/>
                  </a:lnTo>
                  <a:lnTo>
                    <a:pt x="12078" y="20"/>
                  </a:lnTo>
                  <a:lnTo>
                    <a:pt x="12154" y="39"/>
                  </a:lnTo>
                  <a:lnTo>
                    <a:pt x="12230" y="76"/>
                  </a:lnTo>
                  <a:lnTo>
                    <a:pt x="12230" y="76"/>
                  </a:lnTo>
                  <a:lnTo>
                    <a:pt x="12286" y="152"/>
                  </a:lnTo>
                  <a:lnTo>
                    <a:pt x="12324" y="228"/>
                  </a:lnTo>
                  <a:lnTo>
                    <a:pt x="12419" y="417"/>
                  </a:lnTo>
                  <a:lnTo>
                    <a:pt x="12532" y="776"/>
                  </a:lnTo>
                  <a:lnTo>
                    <a:pt x="12532" y="776"/>
                  </a:lnTo>
                  <a:close/>
                  <a:moveTo>
                    <a:pt x="2571" y="13836"/>
                  </a:moveTo>
                  <a:lnTo>
                    <a:pt x="2571" y="13836"/>
                  </a:lnTo>
                  <a:lnTo>
                    <a:pt x="2666" y="13930"/>
                  </a:lnTo>
                  <a:lnTo>
                    <a:pt x="2742" y="14025"/>
                  </a:lnTo>
                  <a:lnTo>
                    <a:pt x="2817" y="14138"/>
                  </a:lnTo>
                  <a:lnTo>
                    <a:pt x="2874" y="14252"/>
                  </a:lnTo>
                  <a:lnTo>
                    <a:pt x="2968" y="14479"/>
                  </a:lnTo>
                  <a:lnTo>
                    <a:pt x="3025" y="14705"/>
                  </a:lnTo>
                  <a:lnTo>
                    <a:pt x="3044" y="14970"/>
                  </a:lnTo>
                  <a:lnTo>
                    <a:pt x="3044" y="15216"/>
                  </a:lnTo>
                  <a:lnTo>
                    <a:pt x="3025" y="15480"/>
                  </a:lnTo>
                  <a:lnTo>
                    <a:pt x="2987" y="15726"/>
                  </a:lnTo>
                  <a:lnTo>
                    <a:pt x="2987" y="15726"/>
                  </a:lnTo>
                  <a:lnTo>
                    <a:pt x="2931" y="16028"/>
                  </a:lnTo>
                  <a:lnTo>
                    <a:pt x="2893" y="16161"/>
                  </a:lnTo>
                  <a:lnTo>
                    <a:pt x="2855" y="16293"/>
                  </a:lnTo>
                  <a:lnTo>
                    <a:pt x="2798" y="16406"/>
                  </a:lnTo>
                  <a:lnTo>
                    <a:pt x="2723" y="16539"/>
                  </a:lnTo>
                  <a:lnTo>
                    <a:pt x="2628" y="16652"/>
                  </a:lnTo>
                  <a:lnTo>
                    <a:pt x="2534" y="16784"/>
                  </a:lnTo>
                  <a:lnTo>
                    <a:pt x="2534" y="16784"/>
                  </a:lnTo>
                  <a:lnTo>
                    <a:pt x="2420" y="16917"/>
                  </a:lnTo>
                  <a:lnTo>
                    <a:pt x="2307" y="17030"/>
                  </a:lnTo>
                  <a:lnTo>
                    <a:pt x="2174" y="17125"/>
                  </a:lnTo>
                  <a:lnTo>
                    <a:pt x="2061" y="17219"/>
                  </a:lnTo>
                  <a:lnTo>
                    <a:pt x="1929" y="17295"/>
                  </a:lnTo>
                  <a:lnTo>
                    <a:pt x="1778" y="17351"/>
                  </a:lnTo>
                  <a:lnTo>
                    <a:pt x="1626" y="17408"/>
                  </a:lnTo>
                  <a:lnTo>
                    <a:pt x="1456" y="17465"/>
                  </a:lnTo>
                  <a:lnTo>
                    <a:pt x="1456" y="17465"/>
                  </a:lnTo>
                  <a:lnTo>
                    <a:pt x="1135" y="17578"/>
                  </a:lnTo>
                  <a:lnTo>
                    <a:pt x="814" y="17729"/>
                  </a:lnTo>
                  <a:lnTo>
                    <a:pt x="814" y="17729"/>
                  </a:lnTo>
                  <a:lnTo>
                    <a:pt x="644" y="17824"/>
                  </a:lnTo>
                  <a:lnTo>
                    <a:pt x="644" y="17824"/>
                  </a:lnTo>
                  <a:lnTo>
                    <a:pt x="303" y="18032"/>
                  </a:lnTo>
                  <a:lnTo>
                    <a:pt x="303" y="18032"/>
                  </a:lnTo>
                  <a:lnTo>
                    <a:pt x="284" y="18032"/>
                  </a:lnTo>
                  <a:lnTo>
                    <a:pt x="247" y="18013"/>
                  </a:lnTo>
                  <a:lnTo>
                    <a:pt x="247" y="18013"/>
                  </a:lnTo>
                  <a:lnTo>
                    <a:pt x="247" y="17994"/>
                  </a:lnTo>
                  <a:lnTo>
                    <a:pt x="266" y="17975"/>
                  </a:lnTo>
                  <a:lnTo>
                    <a:pt x="266" y="17975"/>
                  </a:lnTo>
                  <a:lnTo>
                    <a:pt x="644" y="17729"/>
                  </a:lnTo>
                  <a:lnTo>
                    <a:pt x="644" y="17729"/>
                  </a:lnTo>
                  <a:lnTo>
                    <a:pt x="814" y="17635"/>
                  </a:lnTo>
                  <a:lnTo>
                    <a:pt x="814" y="12551"/>
                  </a:lnTo>
                  <a:lnTo>
                    <a:pt x="814" y="12551"/>
                  </a:lnTo>
                  <a:lnTo>
                    <a:pt x="455" y="12248"/>
                  </a:lnTo>
                  <a:lnTo>
                    <a:pt x="284" y="12078"/>
                  </a:lnTo>
                  <a:lnTo>
                    <a:pt x="133" y="11908"/>
                  </a:lnTo>
                  <a:lnTo>
                    <a:pt x="133" y="11908"/>
                  </a:lnTo>
                  <a:lnTo>
                    <a:pt x="58" y="11814"/>
                  </a:lnTo>
                  <a:lnTo>
                    <a:pt x="20" y="11776"/>
                  </a:lnTo>
                  <a:lnTo>
                    <a:pt x="1" y="11719"/>
                  </a:lnTo>
                  <a:lnTo>
                    <a:pt x="1" y="11719"/>
                  </a:lnTo>
                  <a:lnTo>
                    <a:pt x="20" y="11700"/>
                  </a:lnTo>
                  <a:lnTo>
                    <a:pt x="58" y="11681"/>
                  </a:lnTo>
                  <a:lnTo>
                    <a:pt x="77" y="11700"/>
                  </a:lnTo>
                  <a:lnTo>
                    <a:pt x="77" y="11738"/>
                  </a:lnTo>
                  <a:lnTo>
                    <a:pt x="77" y="11738"/>
                  </a:lnTo>
                  <a:lnTo>
                    <a:pt x="247" y="11927"/>
                  </a:lnTo>
                  <a:lnTo>
                    <a:pt x="436" y="12116"/>
                  </a:lnTo>
                  <a:lnTo>
                    <a:pt x="625" y="12286"/>
                  </a:lnTo>
                  <a:lnTo>
                    <a:pt x="814" y="12456"/>
                  </a:lnTo>
                  <a:lnTo>
                    <a:pt x="814" y="12456"/>
                  </a:lnTo>
                  <a:lnTo>
                    <a:pt x="1211" y="12759"/>
                  </a:lnTo>
                  <a:lnTo>
                    <a:pt x="1607" y="13061"/>
                  </a:lnTo>
                  <a:lnTo>
                    <a:pt x="1607" y="13061"/>
                  </a:lnTo>
                  <a:lnTo>
                    <a:pt x="1853" y="13231"/>
                  </a:lnTo>
                  <a:lnTo>
                    <a:pt x="2099" y="13420"/>
                  </a:lnTo>
                  <a:lnTo>
                    <a:pt x="2345" y="13609"/>
                  </a:lnTo>
                  <a:lnTo>
                    <a:pt x="2571" y="13836"/>
                  </a:lnTo>
                  <a:lnTo>
                    <a:pt x="2571" y="13836"/>
                  </a:lnTo>
                  <a:close/>
                  <a:moveTo>
                    <a:pt x="51013" y="2099"/>
                  </a:moveTo>
                  <a:lnTo>
                    <a:pt x="51013" y="2099"/>
                  </a:lnTo>
                  <a:lnTo>
                    <a:pt x="51165" y="2477"/>
                  </a:lnTo>
                  <a:lnTo>
                    <a:pt x="51240" y="2666"/>
                  </a:lnTo>
                  <a:lnTo>
                    <a:pt x="51297" y="2836"/>
                  </a:lnTo>
                  <a:lnTo>
                    <a:pt x="51335" y="3025"/>
                  </a:lnTo>
                  <a:lnTo>
                    <a:pt x="51354" y="3214"/>
                  </a:lnTo>
                  <a:lnTo>
                    <a:pt x="51354" y="3422"/>
                  </a:lnTo>
                  <a:lnTo>
                    <a:pt x="51316" y="3630"/>
                  </a:lnTo>
                  <a:lnTo>
                    <a:pt x="51316" y="3630"/>
                  </a:lnTo>
                  <a:lnTo>
                    <a:pt x="51297" y="3724"/>
                  </a:lnTo>
                  <a:lnTo>
                    <a:pt x="51259" y="3838"/>
                  </a:lnTo>
                  <a:lnTo>
                    <a:pt x="51221" y="3875"/>
                  </a:lnTo>
                  <a:lnTo>
                    <a:pt x="51183" y="3913"/>
                  </a:lnTo>
                  <a:lnTo>
                    <a:pt x="51146" y="3932"/>
                  </a:lnTo>
                  <a:lnTo>
                    <a:pt x="51089" y="3932"/>
                  </a:lnTo>
                  <a:lnTo>
                    <a:pt x="51089" y="3932"/>
                  </a:lnTo>
                  <a:lnTo>
                    <a:pt x="50994" y="3913"/>
                  </a:lnTo>
                  <a:lnTo>
                    <a:pt x="50900" y="3856"/>
                  </a:lnTo>
                  <a:lnTo>
                    <a:pt x="50711" y="3686"/>
                  </a:lnTo>
                  <a:lnTo>
                    <a:pt x="50541" y="3516"/>
                  </a:lnTo>
                  <a:lnTo>
                    <a:pt x="50427" y="3346"/>
                  </a:lnTo>
                  <a:lnTo>
                    <a:pt x="50427" y="3346"/>
                  </a:lnTo>
                  <a:lnTo>
                    <a:pt x="50352" y="3214"/>
                  </a:lnTo>
                  <a:lnTo>
                    <a:pt x="50314" y="3100"/>
                  </a:lnTo>
                  <a:lnTo>
                    <a:pt x="50295" y="2949"/>
                  </a:lnTo>
                  <a:lnTo>
                    <a:pt x="50276" y="2817"/>
                  </a:lnTo>
                  <a:lnTo>
                    <a:pt x="50276" y="2817"/>
                  </a:lnTo>
                  <a:lnTo>
                    <a:pt x="50257" y="2533"/>
                  </a:lnTo>
                  <a:lnTo>
                    <a:pt x="50257" y="2401"/>
                  </a:lnTo>
                  <a:lnTo>
                    <a:pt x="50257" y="2250"/>
                  </a:lnTo>
                  <a:lnTo>
                    <a:pt x="50257" y="2250"/>
                  </a:lnTo>
                  <a:lnTo>
                    <a:pt x="50257" y="2231"/>
                  </a:lnTo>
                  <a:lnTo>
                    <a:pt x="50257" y="2231"/>
                  </a:lnTo>
                  <a:lnTo>
                    <a:pt x="50276" y="2099"/>
                  </a:lnTo>
                  <a:lnTo>
                    <a:pt x="50276" y="2099"/>
                  </a:lnTo>
                  <a:lnTo>
                    <a:pt x="50352" y="1815"/>
                  </a:lnTo>
                  <a:lnTo>
                    <a:pt x="50409" y="1702"/>
                  </a:lnTo>
                  <a:lnTo>
                    <a:pt x="50484" y="1569"/>
                  </a:lnTo>
                  <a:lnTo>
                    <a:pt x="50484" y="1569"/>
                  </a:lnTo>
                  <a:lnTo>
                    <a:pt x="50541" y="1532"/>
                  </a:lnTo>
                  <a:lnTo>
                    <a:pt x="50579" y="1513"/>
                  </a:lnTo>
                  <a:lnTo>
                    <a:pt x="50616" y="1513"/>
                  </a:lnTo>
                  <a:lnTo>
                    <a:pt x="50673" y="1513"/>
                  </a:lnTo>
                  <a:lnTo>
                    <a:pt x="50749" y="1569"/>
                  </a:lnTo>
                  <a:lnTo>
                    <a:pt x="50805" y="1664"/>
                  </a:lnTo>
                  <a:lnTo>
                    <a:pt x="50881" y="1796"/>
                  </a:lnTo>
                  <a:lnTo>
                    <a:pt x="50919" y="1910"/>
                  </a:lnTo>
                  <a:lnTo>
                    <a:pt x="51013" y="2099"/>
                  </a:lnTo>
                  <a:lnTo>
                    <a:pt x="51013" y="2099"/>
                  </a:lnTo>
                  <a:close/>
                  <a:moveTo>
                    <a:pt x="45079" y="16558"/>
                  </a:moveTo>
                  <a:lnTo>
                    <a:pt x="45079" y="16558"/>
                  </a:lnTo>
                  <a:lnTo>
                    <a:pt x="45154" y="16992"/>
                  </a:lnTo>
                  <a:lnTo>
                    <a:pt x="45173" y="17200"/>
                  </a:lnTo>
                  <a:lnTo>
                    <a:pt x="45154" y="17408"/>
                  </a:lnTo>
                  <a:lnTo>
                    <a:pt x="45154" y="17408"/>
                  </a:lnTo>
                  <a:lnTo>
                    <a:pt x="45097" y="17597"/>
                  </a:lnTo>
                  <a:lnTo>
                    <a:pt x="45022" y="17767"/>
                  </a:lnTo>
                  <a:lnTo>
                    <a:pt x="44927" y="17918"/>
                  </a:lnTo>
                  <a:lnTo>
                    <a:pt x="44814" y="18070"/>
                  </a:lnTo>
                  <a:lnTo>
                    <a:pt x="44568" y="18353"/>
                  </a:lnTo>
                  <a:lnTo>
                    <a:pt x="44304" y="18618"/>
                  </a:lnTo>
                  <a:lnTo>
                    <a:pt x="44304" y="18618"/>
                  </a:lnTo>
                  <a:lnTo>
                    <a:pt x="44228" y="18674"/>
                  </a:lnTo>
                  <a:lnTo>
                    <a:pt x="44152" y="18731"/>
                  </a:lnTo>
                  <a:lnTo>
                    <a:pt x="43963" y="18807"/>
                  </a:lnTo>
                  <a:lnTo>
                    <a:pt x="43793" y="18845"/>
                  </a:lnTo>
                  <a:lnTo>
                    <a:pt x="43585" y="18882"/>
                  </a:lnTo>
                  <a:lnTo>
                    <a:pt x="43585" y="18882"/>
                  </a:lnTo>
                  <a:lnTo>
                    <a:pt x="43018" y="18939"/>
                  </a:lnTo>
                  <a:lnTo>
                    <a:pt x="42716" y="18958"/>
                  </a:lnTo>
                  <a:lnTo>
                    <a:pt x="42433" y="18977"/>
                  </a:lnTo>
                  <a:lnTo>
                    <a:pt x="42433" y="18977"/>
                  </a:lnTo>
                  <a:lnTo>
                    <a:pt x="42149" y="18958"/>
                  </a:lnTo>
                  <a:lnTo>
                    <a:pt x="42017" y="18939"/>
                  </a:lnTo>
                  <a:lnTo>
                    <a:pt x="41884" y="18920"/>
                  </a:lnTo>
                  <a:lnTo>
                    <a:pt x="41771" y="18882"/>
                  </a:lnTo>
                  <a:lnTo>
                    <a:pt x="41639" y="18826"/>
                  </a:lnTo>
                  <a:lnTo>
                    <a:pt x="41544" y="18750"/>
                  </a:lnTo>
                  <a:lnTo>
                    <a:pt x="41450" y="18656"/>
                  </a:lnTo>
                  <a:lnTo>
                    <a:pt x="41450" y="18656"/>
                  </a:lnTo>
                  <a:lnTo>
                    <a:pt x="41355" y="18561"/>
                  </a:lnTo>
                  <a:lnTo>
                    <a:pt x="41298" y="18467"/>
                  </a:lnTo>
                  <a:lnTo>
                    <a:pt x="41166" y="18259"/>
                  </a:lnTo>
                  <a:lnTo>
                    <a:pt x="41072" y="18032"/>
                  </a:lnTo>
                  <a:lnTo>
                    <a:pt x="40958" y="17824"/>
                  </a:lnTo>
                  <a:lnTo>
                    <a:pt x="40958" y="17824"/>
                  </a:lnTo>
                  <a:lnTo>
                    <a:pt x="40845" y="17616"/>
                  </a:lnTo>
                  <a:lnTo>
                    <a:pt x="40731" y="17389"/>
                  </a:lnTo>
                  <a:lnTo>
                    <a:pt x="40637" y="17162"/>
                  </a:lnTo>
                  <a:lnTo>
                    <a:pt x="40580" y="16954"/>
                  </a:lnTo>
                  <a:lnTo>
                    <a:pt x="40561" y="16728"/>
                  </a:lnTo>
                  <a:lnTo>
                    <a:pt x="40561" y="16614"/>
                  </a:lnTo>
                  <a:lnTo>
                    <a:pt x="40580" y="16501"/>
                  </a:lnTo>
                  <a:lnTo>
                    <a:pt x="40618" y="16387"/>
                  </a:lnTo>
                  <a:lnTo>
                    <a:pt x="40675" y="16293"/>
                  </a:lnTo>
                  <a:lnTo>
                    <a:pt x="40731" y="16180"/>
                  </a:lnTo>
                  <a:lnTo>
                    <a:pt x="40826" y="16066"/>
                  </a:lnTo>
                  <a:lnTo>
                    <a:pt x="40826" y="16066"/>
                  </a:lnTo>
                  <a:lnTo>
                    <a:pt x="41034" y="15839"/>
                  </a:lnTo>
                  <a:lnTo>
                    <a:pt x="41261" y="15631"/>
                  </a:lnTo>
                  <a:lnTo>
                    <a:pt x="41506" y="15424"/>
                  </a:lnTo>
                  <a:lnTo>
                    <a:pt x="41752" y="15216"/>
                  </a:lnTo>
                  <a:lnTo>
                    <a:pt x="42281" y="14857"/>
                  </a:lnTo>
                  <a:lnTo>
                    <a:pt x="42792" y="14479"/>
                  </a:lnTo>
                  <a:lnTo>
                    <a:pt x="42792" y="14479"/>
                  </a:lnTo>
                  <a:lnTo>
                    <a:pt x="43094" y="14271"/>
                  </a:lnTo>
                  <a:lnTo>
                    <a:pt x="43378" y="14063"/>
                  </a:lnTo>
                  <a:lnTo>
                    <a:pt x="43378" y="14063"/>
                  </a:lnTo>
                  <a:lnTo>
                    <a:pt x="43396" y="14044"/>
                  </a:lnTo>
                  <a:lnTo>
                    <a:pt x="43396" y="14044"/>
                  </a:lnTo>
                  <a:lnTo>
                    <a:pt x="43415" y="14025"/>
                  </a:lnTo>
                  <a:lnTo>
                    <a:pt x="43434" y="14025"/>
                  </a:lnTo>
                  <a:lnTo>
                    <a:pt x="43472" y="14044"/>
                  </a:lnTo>
                  <a:lnTo>
                    <a:pt x="43491" y="14063"/>
                  </a:lnTo>
                  <a:lnTo>
                    <a:pt x="43491" y="14063"/>
                  </a:lnTo>
                  <a:lnTo>
                    <a:pt x="43529" y="14082"/>
                  </a:lnTo>
                  <a:lnTo>
                    <a:pt x="43548" y="14119"/>
                  </a:lnTo>
                  <a:lnTo>
                    <a:pt x="43567" y="14138"/>
                  </a:lnTo>
                  <a:lnTo>
                    <a:pt x="43567" y="14138"/>
                  </a:lnTo>
                  <a:lnTo>
                    <a:pt x="43680" y="14233"/>
                  </a:lnTo>
                  <a:lnTo>
                    <a:pt x="43680" y="14233"/>
                  </a:lnTo>
                  <a:lnTo>
                    <a:pt x="43945" y="14479"/>
                  </a:lnTo>
                  <a:lnTo>
                    <a:pt x="44171" y="14743"/>
                  </a:lnTo>
                  <a:lnTo>
                    <a:pt x="44171" y="14743"/>
                  </a:lnTo>
                  <a:lnTo>
                    <a:pt x="44323" y="14932"/>
                  </a:lnTo>
                  <a:lnTo>
                    <a:pt x="44474" y="15140"/>
                  </a:lnTo>
                  <a:lnTo>
                    <a:pt x="44625" y="15367"/>
                  </a:lnTo>
                  <a:lnTo>
                    <a:pt x="44738" y="15594"/>
                  </a:lnTo>
                  <a:lnTo>
                    <a:pt x="44852" y="15820"/>
                  </a:lnTo>
                  <a:lnTo>
                    <a:pt x="44946" y="16066"/>
                  </a:lnTo>
                  <a:lnTo>
                    <a:pt x="45022" y="16312"/>
                  </a:lnTo>
                  <a:lnTo>
                    <a:pt x="45079" y="16558"/>
                  </a:lnTo>
                  <a:lnTo>
                    <a:pt x="45079" y="16558"/>
                  </a:lnTo>
                  <a:close/>
                  <a:moveTo>
                    <a:pt x="33417" y="18674"/>
                  </a:moveTo>
                  <a:lnTo>
                    <a:pt x="33417" y="18674"/>
                  </a:lnTo>
                  <a:lnTo>
                    <a:pt x="33568" y="18656"/>
                  </a:lnTo>
                  <a:lnTo>
                    <a:pt x="33700" y="18674"/>
                  </a:lnTo>
                  <a:lnTo>
                    <a:pt x="33795" y="18712"/>
                  </a:lnTo>
                  <a:lnTo>
                    <a:pt x="33852" y="18788"/>
                  </a:lnTo>
                  <a:lnTo>
                    <a:pt x="33871" y="18882"/>
                  </a:lnTo>
                  <a:lnTo>
                    <a:pt x="33871" y="18996"/>
                  </a:lnTo>
                  <a:lnTo>
                    <a:pt x="33814" y="19128"/>
                  </a:lnTo>
                  <a:lnTo>
                    <a:pt x="33757" y="19260"/>
                  </a:lnTo>
                  <a:lnTo>
                    <a:pt x="33757" y="19260"/>
                  </a:lnTo>
                  <a:lnTo>
                    <a:pt x="33606" y="19468"/>
                  </a:lnTo>
                  <a:lnTo>
                    <a:pt x="33455" y="19676"/>
                  </a:lnTo>
                  <a:lnTo>
                    <a:pt x="33133" y="20073"/>
                  </a:lnTo>
                  <a:lnTo>
                    <a:pt x="33133" y="20073"/>
                  </a:lnTo>
                  <a:lnTo>
                    <a:pt x="32963" y="20262"/>
                  </a:lnTo>
                  <a:lnTo>
                    <a:pt x="32869" y="20357"/>
                  </a:lnTo>
                  <a:lnTo>
                    <a:pt x="32774" y="20451"/>
                  </a:lnTo>
                  <a:lnTo>
                    <a:pt x="32661" y="20508"/>
                  </a:lnTo>
                  <a:lnTo>
                    <a:pt x="32548" y="20564"/>
                  </a:lnTo>
                  <a:lnTo>
                    <a:pt x="32434" y="20602"/>
                  </a:lnTo>
                  <a:lnTo>
                    <a:pt x="32302" y="20602"/>
                  </a:lnTo>
                  <a:lnTo>
                    <a:pt x="32302" y="20602"/>
                  </a:lnTo>
                  <a:lnTo>
                    <a:pt x="32075" y="20583"/>
                  </a:lnTo>
                  <a:lnTo>
                    <a:pt x="31848" y="20564"/>
                  </a:lnTo>
                  <a:lnTo>
                    <a:pt x="31621" y="20508"/>
                  </a:lnTo>
                  <a:lnTo>
                    <a:pt x="31527" y="20470"/>
                  </a:lnTo>
                  <a:lnTo>
                    <a:pt x="31432" y="20413"/>
                  </a:lnTo>
                  <a:lnTo>
                    <a:pt x="31432" y="20413"/>
                  </a:lnTo>
                  <a:lnTo>
                    <a:pt x="31376" y="20357"/>
                  </a:lnTo>
                  <a:lnTo>
                    <a:pt x="31319" y="20300"/>
                  </a:lnTo>
                  <a:lnTo>
                    <a:pt x="31281" y="20243"/>
                  </a:lnTo>
                  <a:lnTo>
                    <a:pt x="31262" y="20168"/>
                  </a:lnTo>
                  <a:lnTo>
                    <a:pt x="31262" y="20092"/>
                  </a:lnTo>
                  <a:lnTo>
                    <a:pt x="31262" y="20016"/>
                  </a:lnTo>
                  <a:lnTo>
                    <a:pt x="31281" y="19960"/>
                  </a:lnTo>
                  <a:lnTo>
                    <a:pt x="31319" y="19884"/>
                  </a:lnTo>
                  <a:lnTo>
                    <a:pt x="31319" y="19884"/>
                  </a:lnTo>
                  <a:lnTo>
                    <a:pt x="31414" y="19733"/>
                  </a:lnTo>
                  <a:lnTo>
                    <a:pt x="31527" y="19619"/>
                  </a:lnTo>
                  <a:lnTo>
                    <a:pt x="31659" y="19525"/>
                  </a:lnTo>
                  <a:lnTo>
                    <a:pt x="31792" y="19430"/>
                  </a:lnTo>
                  <a:lnTo>
                    <a:pt x="31792" y="19430"/>
                  </a:lnTo>
                  <a:lnTo>
                    <a:pt x="32170" y="19185"/>
                  </a:lnTo>
                  <a:lnTo>
                    <a:pt x="32566" y="18958"/>
                  </a:lnTo>
                  <a:lnTo>
                    <a:pt x="32774" y="18863"/>
                  </a:lnTo>
                  <a:lnTo>
                    <a:pt x="32982" y="18788"/>
                  </a:lnTo>
                  <a:lnTo>
                    <a:pt x="33190" y="18731"/>
                  </a:lnTo>
                  <a:lnTo>
                    <a:pt x="33417" y="18674"/>
                  </a:lnTo>
                  <a:lnTo>
                    <a:pt x="33417" y="18674"/>
                  </a:lnTo>
                  <a:close/>
                  <a:moveTo>
                    <a:pt x="30884" y="35836"/>
                  </a:moveTo>
                  <a:lnTo>
                    <a:pt x="30884" y="35836"/>
                  </a:lnTo>
                  <a:lnTo>
                    <a:pt x="30922" y="35987"/>
                  </a:lnTo>
                  <a:lnTo>
                    <a:pt x="30941" y="36138"/>
                  </a:lnTo>
                  <a:lnTo>
                    <a:pt x="30941" y="36214"/>
                  </a:lnTo>
                  <a:lnTo>
                    <a:pt x="30922" y="36290"/>
                  </a:lnTo>
                  <a:lnTo>
                    <a:pt x="30884" y="36346"/>
                  </a:lnTo>
                  <a:lnTo>
                    <a:pt x="30847" y="36422"/>
                  </a:lnTo>
                  <a:lnTo>
                    <a:pt x="30847" y="36422"/>
                  </a:lnTo>
                  <a:lnTo>
                    <a:pt x="30752" y="36498"/>
                  </a:lnTo>
                  <a:lnTo>
                    <a:pt x="30620" y="36573"/>
                  </a:lnTo>
                  <a:lnTo>
                    <a:pt x="30506" y="36630"/>
                  </a:lnTo>
                  <a:lnTo>
                    <a:pt x="30374" y="36668"/>
                  </a:lnTo>
                  <a:lnTo>
                    <a:pt x="30091" y="36724"/>
                  </a:lnTo>
                  <a:lnTo>
                    <a:pt x="29826" y="36743"/>
                  </a:lnTo>
                  <a:lnTo>
                    <a:pt x="29826" y="36743"/>
                  </a:lnTo>
                  <a:lnTo>
                    <a:pt x="29694" y="36743"/>
                  </a:lnTo>
                  <a:lnTo>
                    <a:pt x="29580" y="36706"/>
                  </a:lnTo>
                  <a:lnTo>
                    <a:pt x="29467" y="36668"/>
                  </a:lnTo>
                  <a:lnTo>
                    <a:pt x="29372" y="36611"/>
                  </a:lnTo>
                  <a:lnTo>
                    <a:pt x="29278" y="36554"/>
                  </a:lnTo>
                  <a:lnTo>
                    <a:pt x="29183" y="36479"/>
                  </a:lnTo>
                  <a:lnTo>
                    <a:pt x="29013" y="36290"/>
                  </a:lnTo>
                  <a:lnTo>
                    <a:pt x="29013" y="36290"/>
                  </a:lnTo>
                  <a:lnTo>
                    <a:pt x="28805" y="36044"/>
                  </a:lnTo>
                  <a:lnTo>
                    <a:pt x="28692" y="35912"/>
                  </a:lnTo>
                  <a:lnTo>
                    <a:pt x="28597" y="35760"/>
                  </a:lnTo>
                  <a:lnTo>
                    <a:pt x="28597" y="35760"/>
                  </a:lnTo>
                  <a:lnTo>
                    <a:pt x="28541" y="35628"/>
                  </a:lnTo>
                  <a:lnTo>
                    <a:pt x="28484" y="35496"/>
                  </a:lnTo>
                  <a:lnTo>
                    <a:pt x="28446" y="35345"/>
                  </a:lnTo>
                  <a:lnTo>
                    <a:pt x="28408" y="35212"/>
                  </a:lnTo>
                  <a:lnTo>
                    <a:pt x="28408" y="34910"/>
                  </a:lnTo>
                  <a:lnTo>
                    <a:pt x="28427" y="34608"/>
                  </a:lnTo>
                  <a:lnTo>
                    <a:pt x="28427" y="34608"/>
                  </a:lnTo>
                  <a:lnTo>
                    <a:pt x="28446" y="34362"/>
                  </a:lnTo>
                  <a:lnTo>
                    <a:pt x="28484" y="34116"/>
                  </a:lnTo>
                  <a:lnTo>
                    <a:pt x="28560" y="33870"/>
                  </a:lnTo>
                  <a:lnTo>
                    <a:pt x="28654" y="33644"/>
                  </a:lnTo>
                  <a:lnTo>
                    <a:pt x="28654" y="33644"/>
                  </a:lnTo>
                  <a:lnTo>
                    <a:pt x="28862" y="33190"/>
                  </a:lnTo>
                  <a:lnTo>
                    <a:pt x="28975" y="32982"/>
                  </a:lnTo>
                  <a:lnTo>
                    <a:pt x="29108" y="32774"/>
                  </a:lnTo>
                  <a:lnTo>
                    <a:pt x="29108" y="32774"/>
                  </a:lnTo>
                  <a:lnTo>
                    <a:pt x="29089" y="32736"/>
                  </a:lnTo>
                  <a:lnTo>
                    <a:pt x="29108" y="32699"/>
                  </a:lnTo>
                  <a:lnTo>
                    <a:pt x="29164" y="32642"/>
                  </a:lnTo>
                  <a:lnTo>
                    <a:pt x="29164" y="32642"/>
                  </a:lnTo>
                  <a:lnTo>
                    <a:pt x="29240" y="32604"/>
                  </a:lnTo>
                  <a:lnTo>
                    <a:pt x="29316" y="32566"/>
                  </a:lnTo>
                  <a:lnTo>
                    <a:pt x="29391" y="32547"/>
                  </a:lnTo>
                  <a:lnTo>
                    <a:pt x="29467" y="32547"/>
                  </a:lnTo>
                  <a:lnTo>
                    <a:pt x="29467" y="32547"/>
                  </a:lnTo>
                  <a:lnTo>
                    <a:pt x="29561" y="32566"/>
                  </a:lnTo>
                  <a:lnTo>
                    <a:pt x="29618" y="32604"/>
                  </a:lnTo>
                  <a:lnTo>
                    <a:pt x="29750" y="32718"/>
                  </a:lnTo>
                  <a:lnTo>
                    <a:pt x="29845" y="32850"/>
                  </a:lnTo>
                  <a:lnTo>
                    <a:pt x="29939" y="32982"/>
                  </a:lnTo>
                  <a:lnTo>
                    <a:pt x="29939" y="32982"/>
                  </a:lnTo>
                  <a:lnTo>
                    <a:pt x="30015" y="33133"/>
                  </a:lnTo>
                  <a:lnTo>
                    <a:pt x="30091" y="33285"/>
                  </a:lnTo>
                  <a:lnTo>
                    <a:pt x="30223" y="33587"/>
                  </a:lnTo>
                  <a:lnTo>
                    <a:pt x="30298" y="33908"/>
                  </a:lnTo>
                  <a:lnTo>
                    <a:pt x="30393" y="34248"/>
                  </a:lnTo>
                  <a:lnTo>
                    <a:pt x="30393" y="34248"/>
                  </a:lnTo>
                  <a:lnTo>
                    <a:pt x="30487" y="34645"/>
                  </a:lnTo>
                  <a:lnTo>
                    <a:pt x="30601" y="35042"/>
                  </a:lnTo>
                  <a:lnTo>
                    <a:pt x="30884" y="35836"/>
                  </a:lnTo>
                  <a:lnTo>
                    <a:pt x="30884" y="35836"/>
                  </a:lnTo>
                  <a:close/>
                  <a:moveTo>
                    <a:pt x="12721" y="44398"/>
                  </a:moveTo>
                  <a:lnTo>
                    <a:pt x="12721" y="44398"/>
                  </a:lnTo>
                  <a:lnTo>
                    <a:pt x="12759" y="44398"/>
                  </a:lnTo>
                  <a:lnTo>
                    <a:pt x="12759" y="44436"/>
                  </a:lnTo>
                  <a:lnTo>
                    <a:pt x="12759" y="44436"/>
                  </a:lnTo>
                  <a:lnTo>
                    <a:pt x="12759" y="44663"/>
                  </a:lnTo>
                  <a:lnTo>
                    <a:pt x="12759" y="44908"/>
                  </a:lnTo>
                  <a:lnTo>
                    <a:pt x="12778" y="45381"/>
                  </a:lnTo>
                  <a:lnTo>
                    <a:pt x="12778" y="45381"/>
                  </a:lnTo>
                  <a:lnTo>
                    <a:pt x="12778" y="45551"/>
                  </a:lnTo>
                  <a:lnTo>
                    <a:pt x="12740" y="45721"/>
                  </a:lnTo>
                  <a:lnTo>
                    <a:pt x="12683" y="45872"/>
                  </a:lnTo>
                  <a:lnTo>
                    <a:pt x="12626" y="46042"/>
                  </a:lnTo>
                  <a:lnTo>
                    <a:pt x="12626" y="46042"/>
                  </a:lnTo>
                  <a:lnTo>
                    <a:pt x="12494" y="46326"/>
                  </a:lnTo>
                  <a:lnTo>
                    <a:pt x="12419" y="46477"/>
                  </a:lnTo>
                  <a:lnTo>
                    <a:pt x="12343" y="46609"/>
                  </a:lnTo>
                  <a:lnTo>
                    <a:pt x="12230" y="46742"/>
                  </a:lnTo>
                  <a:lnTo>
                    <a:pt x="12116" y="46836"/>
                  </a:lnTo>
                  <a:lnTo>
                    <a:pt x="12041" y="46874"/>
                  </a:lnTo>
                  <a:lnTo>
                    <a:pt x="11965" y="46893"/>
                  </a:lnTo>
                  <a:lnTo>
                    <a:pt x="11889" y="46912"/>
                  </a:lnTo>
                  <a:lnTo>
                    <a:pt x="11814" y="46912"/>
                  </a:lnTo>
                  <a:lnTo>
                    <a:pt x="11814" y="46912"/>
                  </a:lnTo>
                  <a:lnTo>
                    <a:pt x="11549" y="46893"/>
                  </a:lnTo>
                  <a:lnTo>
                    <a:pt x="11341" y="46836"/>
                  </a:lnTo>
                  <a:lnTo>
                    <a:pt x="11171" y="46761"/>
                  </a:lnTo>
                  <a:lnTo>
                    <a:pt x="11114" y="46704"/>
                  </a:lnTo>
                  <a:lnTo>
                    <a:pt x="11058" y="46647"/>
                  </a:lnTo>
                  <a:lnTo>
                    <a:pt x="11001" y="46590"/>
                  </a:lnTo>
                  <a:lnTo>
                    <a:pt x="10963" y="46515"/>
                  </a:lnTo>
                  <a:lnTo>
                    <a:pt x="10888" y="46345"/>
                  </a:lnTo>
                  <a:lnTo>
                    <a:pt x="10850" y="46137"/>
                  </a:lnTo>
                  <a:lnTo>
                    <a:pt x="10831" y="45872"/>
                  </a:lnTo>
                  <a:lnTo>
                    <a:pt x="10831" y="45872"/>
                  </a:lnTo>
                  <a:lnTo>
                    <a:pt x="10831" y="45475"/>
                  </a:lnTo>
                  <a:lnTo>
                    <a:pt x="10850" y="45267"/>
                  </a:lnTo>
                  <a:lnTo>
                    <a:pt x="10888" y="45078"/>
                  </a:lnTo>
                  <a:lnTo>
                    <a:pt x="10925" y="44871"/>
                  </a:lnTo>
                  <a:lnTo>
                    <a:pt x="11001" y="44700"/>
                  </a:lnTo>
                  <a:lnTo>
                    <a:pt x="11114" y="44530"/>
                  </a:lnTo>
                  <a:lnTo>
                    <a:pt x="11190" y="44474"/>
                  </a:lnTo>
                  <a:lnTo>
                    <a:pt x="11285" y="44398"/>
                  </a:lnTo>
                  <a:lnTo>
                    <a:pt x="11285" y="44398"/>
                  </a:lnTo>
                  <a:lnTo>
                    <a:pt x="11398" y="44341"/>
                  </a:lnTo>
                  <a:lnTo>
                    <a:pt x="11511" y="44322"/>
                  </a:lnTo>
                  <a:lnTo>
                    <a:pt x="11776" y="44285"/>
                  </a:lnTo>
                  <a:lnTo>
                    <a:pt x="12041" y="44266"/>
                  </a:lnTo>
                  <a:lnTo>
                    <a:pt x="12305" y="44266"/>
                  </a:lnTo>
                  <a:lnTo>
                    <a:pt x="12305" y="44266"/>
                  </a:lnTo>
                  <a:lnTo>
                    <a:pt x="12645" y="44247"/>
                  </a:lnTo>
                  <a:lnTo>
                    <a:pt x="12645" y="44247"/>
                  </a:lnTo>
                  <a:lnTo>
                    <a:pt x="12664" y="44190"/>
                  </a:lnTo>
                  <a:lnTo>
                    <a:pt x="12664" y="44190"/>
                  </a:lnTo>
                  <a:lnTo>
                    <a:pt x="12702" y="44190"/>
                  </a:lnTo>
                  <a:lnTo>
                    <a:pt x="12702" y="44190"/>
                  </a:lnTo>
                  <a:lnTo>
                    <a:pt x="12721" y="44190"/>
                  </a:lnTo>
                  <a:lnTo>
                    <a:pt x="12721" y="44209"/>
                  </a:lnTo>
                  <a:lnTo>
                    <a:pt x="12721" y="44247"/>
                  </a:lnTo>
                  <a:lnTo>
                    <a:pt x="12721" y="44247"/>
                  </a:lnTo>
                  <a:lnTo>
                    <a:pt x="12740" y="44247"/>
                  </a:lnTo>
                  <a:lnTo>
                    <a:pt x="12740" y="44247"/>
                  </a:lnTo>
                  <a:lnTo>
                    <a:pt x="12759" y="44247"/>
                  </a:lnTo>
                  <a:lnTo>
                    <a:pt x="12778" y="44285"/>
                  </a:lnTo>
                  <a:lnTo>
                    <a:pt x="12778" y="44285"/>
                  </a:lnTo>
                  <a:lnTo>
                    <a:pt x="12759" y="44304"/>
                  </a:lnTo>
                  <a:lnTo>
                    <a:pt x="12740" y="44322"/>
                  </a:lnTo>
                  <a:lnTo>
                    <a:pt x="12740" y="44322"/>
                  </a:lnTo>
                  <a:lnTo>
                    <a:pt x="12721" y="44322"/>
                  </a:lnTo>
                  <a:lnTo>
                    <a:pt x="12721" y="44322"/>
                  </a:lnTo>
                  <a:lnTo>
                    <a:pt x="12721" y="44398"/>
                  </a:lnTo>
                  <a:lnTo>
                    <a:pt x="12721" y="44398"/>
                  </a:lnTo>
                  <a:close/>
                  <a:moveTo>
                    <a:pt x="18656" y="56041"/>
                  </a:moveTo>
                  <a:lnTo>
                    <a:pt x="18656" y="56041"/>
                  </a:lnTo>
                  <a:lnTo>
                    <a:pt x="18694" y="56324"/>
                  </a:lnTo>
                  <a:lnTo>
                    <a:pt x="18712" y="56513"/>
                  </a:lnTo>
                  <a:lnTo>
                    <a:pt x="18712" y="56683"/>
                  </a:lnTo>
                  <a:lnTo>
                    <a:pt x="18694" y="56853"/>
                  </a:lnTo>
                  <a:lnTo>
                    <a:pt x="18675" y="56929"/>
                  </a:lnTo>
                  <a:lnTo>
                    <a:pt x="18637" y="56986"/>
                  </a:lnTo>
                  <a:lnTo>
                    <a:pt x="18599" y="57024"/>
                  </a:lnTo>
                  <a:lnTo>
                    <a:pt x="18542" y="57061"/>
                  </a:lnTo>
                  <a:lnTo>
                    <a:pt x="18467" y="57061"/>
                  </a:lnTo>
                  <a:lnTo>
                    <a:pt x="18391" y="57061"/>
                  </a:lnTo>
                  <a:lnTo>
                    <a:pt x="18391" y="57061"/>
                  </a:lnTo>
                  <a:lnTo>
                    <a:pt x="18070" y="56929"/>
                  </a:lnTo>
                  <a:lnTo>
                    <a:pt x="17748" y="56778"/>
                  </a:lnTo>
                  <a:lnTo>
                    <a:pt x="17748" y="56778"/>
                  </a:lnTo>
                  <a:lnTo>
                    <a:pt x="17616" y="56702"/>
                  </a:lnTo>
                  <a:lnTo>
                    <a:pt x="17484" y="56627"/>
                  </a:lnTo>
                  <a:lnTo>
                    <a:pt x="17352" y="56513"/>
                  </a:lnTo>
                  <a:lnTo>
                    <a:pt x="17257" y="56400"/>
                  </a:lnTo>
                  <a:lnTo>
                    <a:pt x="17257" y="56400"/>
                  </a:lnTo>
                  <a:lnTo>
                    <a:pt x="17200" y="56249"/>
                  </a:lnTo>
                  <a:lnTo>
                    <a:pt x="17163" y="56079"/>
                  </a:lnTo>
                  <a:lnTo>
                    <a:pt x="17144" y="55757"/>
                  </a:lnTo>
                  <a:lnTo>
                    <a:pt x="17144" y="55757"/>
                  </a:lnTo>
                  <a:lnTo>
                    <a:pt x="17144" y="55530"/>
                  </a:lnTo>
                  <a:lnTo>
                    <a:pt x="17181" y="55323"/>
                  </a:lnTo>
                  <a:lnTo>
                    <a:pt x="17238" y="55096"/>
                  </a:lnTo>
                  <a:lnTo>
                    <a:pt x="17314" y="54888"/>
                  </a:lnTo>
                  <a:lnTo>
                    <a:pt x="17503" y="54491"/>
                  </a:lnTo>
                  <a:lnTo>
                    <a:pt x="17692" y="54094"/>
                  </a:lnTo>
                  <a:lnTo>
                    <a:pt x="17692" y="54094"/>
                  </a:lnTo>
                  <a:lnTo>
                    <a:pt x="17654" y="53943"/>
                  </a:lnTo>
                  <a:lnTo>
                    <a:pt x="17654" y="53867"/>
                  </a:lnTo>
                  <a:lnTo>
                    <a:pt x="17654" y="53829"/>
                  </a:lnTo>
                  <a:lnTo>
                    <a:pt x="17673" y="53829"/>
                  </a:lnTo>
                  <a:lnTo>
                    <a:pt x="17673" y="53829"/>
                  </a:lnTo>
                  <a:lnTo>
                    <a:pt x="17711" y="53829"/>
                  </a:lnTo>
                  <a:lnTo>
                    <a:pt x="17711" y="53848"/>
                  </a:lnTo>
                  <a:lnTo>
                    <a:pt x="17711" y="53848"/>
                  </a:lnTo>
                  <a:lnTo>
                    <a:pt x="17748" y="53999"/>
                  </a:lnTo>
                  <a:lnTo>
                    <a:pt x="17748" y="53999"/>
                  </a:lnTo>
                  <a:lnTo>
                    <a:pt x="17767" y="53981"/>
                  </a:lnTo>
                  <a:lnTo>
                    <a:pt x="17805" y="53981"/>
                  </a:lnTo>
                  <a:lnTo>
                    <a:pt x="17805" y="53981"/>
                  </a:lnTo>
                  <a:lnTo>
                    <a:pt x="17824" y="54018"/>
                  </a:lnTo>
                  <a:lnTo>
                    <a:pt x="17805" y="54037"/>
                  </a:lnTo>
                  <a:lnTo>
                    <a:pt x="17786" y="54113"/>
                  </a:lnTo>
                  <a:lnTo>
                    <a:pt x="17786" y="54113"/>
                  </a:lnTo>
                  <a:lnTo>
                    <a:pt x="17862" y="54321"/>
                  </a:lnTo>
                  <a:lnTo>
                    <a:pt x="17975" y="54529"/>
                  </a:lnTo>
                  <a:lnTo>
                    <a:pt x="18089" y="54718"/>
                  </a:lnTo>
                  <a:lnTo>
                    <a:pt x="18202" y="54926"/>
                  </a:lnTo>
                  <a:lnTo>
                    <a:pt x="18202" y="54926"/>
                  </a:lnTo>
                  <a:lnTo>
                    <a:pt x="18353" y="55190"/>
                  </a:lnTo>
                  <a:lnTo>
                    <a:pt x="18486" y="55455"/>
                  </a:lnTo>
                  <a:lnTo>
                    <a:pt x="18599" y="55738"/>
                  </a:lnTo>
                  <a:lnTo>
                    <a:pt x="18637" y="55890"/>
                  </a:lnTo>
                  <a:lnTo>
                    <a:pt x="18656" y="56041"/>
                  </a:lnTo>
                  <a:lnTo>
                    <a:pt x="18656" y="560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3145175" y="4076800"/>
              <a:ext cx="807525" cy="808500"/>
            </a:xfrm>
            <a:custGeom>
              <a:avLst/>
              <a:gdLst/>
              <a:ahLst/>
              <a:cxnLst/>
              <a:rect l="l" t="t" r="r" b="b"/>
              <a:pathLst>
                <a:path w="32301" h="32340" extrusionOk="0">
                  <a:moveTo>
                    <a:pt x="29485" y="28767"/>
                  </a:moveTo>
                  <a:lnTo>
                    <a:pt x="29485" y="28767"/>
                  </a:lnTo>
                  <a:lnTo>
                    <a:pt x="29485" y="29013"/>
                  </a:lnTo>
                  <a:lnTo>
                    <a:pt x="29466" y="29259"/>
                  </a:lnTo>
                  <a:lnTo>
                    <a:pt x="29428" y="29769"/>
                  </a:lnTo>
                  <a:lnTo>
                    <a:pt x="29428" y="29769"/>
                  </a:lnTo>
                  <a:lnTo>
                    <a:pt x="29371" y="30147"/>
                  </a:lnTo>
                  <a:lnTo>
                    <a:pt x="29334" y="30336"/>
                  </a:lnTo>
                  <a:lnTo>
                    <a:pt x="29296" y="30506"/>
                  </a:lnTo>
                  <a:lnTo>
                    <a:pt x="29239" y="30657"/>
                  </a:lnTo>
                  <a:lnTo>
                    <a:pt x="29145" y="30828"/>
                  </a:lnTo>
                  <a:lnTo>
                    <a:pt x="29050" y="30979"/>
                  </a:lnTo>
                  <a:lnTo>
                    <a:pt x="28918" y="31149"/>
                  </a:lnTo>
                  <a:lnTo>
                    <a:pt x="28918" y="31149"/>
                  </a:lnTo>
                  <a:lnTo>
                    <a:pt x="28767" y="31300"/>
                  </a:lnTo>
                  <a:lnTo>
                    <a:pt x="28615" y="31432"/>
                  </a:lnTo>
                  <a:lnTo>
                    <a:pt x="28426" y="31527"/>
                  </a:lnTo>
                  <a:lnTo>
                    <a:pt x="28332" y="31565"/>
                  </a:lnTo>
                  <a:lnTo>
                    <a:pt x="28218" y="31584"/>
                  </a:lnTo>
                  <a:lnTo>
                    <a:pt x="28218" y="31584"/>
                  </a:lnTo>
                  <a:lnTo>
                    <a:pt x="27633" y="31640"/>
                  </a:lnTo>
                  <a:lnTo>
                    <a:pt x="27330" y="31659"/>
                  </a:lnTo>
                  <a:lnTo>
                    <a:pt x="27028" y="31659"/>
                  </a:lnTo>
                  <a:lnTo>
                    <a:pt x="27028" y="31659"/>
                  </a:lnTo>
                  <a:lnTo>
                    <a:pt x="26877" y="31640"/>
                  </a:lnTo>
                  <a:lnTo>
                    <a:pt x="26744" y="31621"/>
                  </a:lnTo>
                  <a:lnTo>
                    <a:pt x="26593" y="31584"/>
                  </a:lnTo>
                  <a:lnTo>
                    <a:pt x="26461" y="31527"/>
                  </a:lnTo>
                  <a:lnTo>
                    <a:pt x="26328" y="31432"/>
                  </a:lnTo>
                  <a:lnTo>
                    <a:pt x="26234" y="31338"/>
                  </a:lnTo>
                  <a:lnTo>
                    <a:pt x="26158" y="31206"/>
                  </a:lnTo>
                  <a:lnTo>
                    <a:pt x="26102" y="31073"/>
                  </a:lnTo>
                  <a:lnTo>
                    <a:pt x="26102" y="31073"/>
                  </a:lnTo>
                  <a:lnTo>
                    <a:pt x="26064" y="30884"/>
                  </a:lnTo>
                  <a:lnTo>
                    <a:pt x="26026" y="30714"/>
                  </a:lnTo>
                  <a:lnTo>
                    <a:pt x="26026" y="30544"/>
                  </a:lnTo>
                  <a:lnTo>
                    <a:pt x="26026" y="30374"/>
                  </a:lnTo>
                  <a:lnTo>
                    <a:pt x="26064" y="30204"/>
                  </a:lnTo>
                  <a:lnTo>
                    <a:pt x="26102" y="30053"/>
                  </a:lnTo>
                  <a:lnTo>
                    <a:pt x="26158" y="29882"/>
                  </a:lnTo>
                  <a:lnTo>
                    <a:pt x="26234" y="29712"/>
                  </a:lnTo>
                  <a:lnTo>
                    <a:pt x="26234" y="29712"/>
                  </a:lnTo>
                  <a:lnTo>
                    <a:pt x="26272" y="29637"/>
                  </a:lnTo>
                  <a:lnTo>
                    <a:pt x="26328" y="29561"/>
                  </a:lnTo>
                  <a:lnTo>
                    <a:pt x="26461" y="29429"/>
                  </a:lnTo>
                  <a:lnTo>
                    <a:pt x="26612" y="29315"/>
                  </a:lnTo>
                  <a:lnTo>
                    <a:pt x="26763" y="29221"/>
                  </a:lnTo>
                  <a:lnTo>
                    <a:pt x="26763" y="29221"/>
                  </a:lnTo>
                  <a:lnTo>
                    <a:pt x="27217" y="28975"/>
                  </a:lnTo>
                  <a:lnTo>
                    <a:pt x="27444" y="28843"/>
                  </a:lnTo>
                  <a:lnTo>
                    <a:pt x="27670" y="28748"/>
                  </a:lnTo>
                  <a:lnTo>
                    <a:pt x="27670" y="28748"/>
                  </a:lnTo>
                  <a:lnTo>
                    <a:pt x="27973" y="28616"/>
                  </a:lnTo>
                  <a:lnTo>
                    <a:pt x="28124" y="28578"/>
                  </a:lnTo>
                  <a:lnTo>
                    <a:pt x="28294" y="28541"/>
                  </a:lnTo>
                  <a:lnTo>
                    <a:pt x="28294" y="28541"/>
                  </a:lnTo>
                  <a:lnTo>
                    <a:pt x="28464" y="28408"/>
                  </a:lnTo>
                  <a:lnTo>
                    <a:pt x="28653" y="28314"/>
                  </a:lnTo>
                  <a:lnTo>
                    <a:pt x="28842" y="28257"/>
                  </a:lnTo>
                  <a:lnTo>
                    <a:pt x="28956" y="28238"/>
                  </a:lnTo>
                  <a:lnTo>
                    <a:pt x="29050" y="28219"/>
                  </a:lnTo>
                  <a:lnTo>
                    <a:pt x="29126" y="28238"/>
                  </a:lnTo>
                  <a:lnTo>
                    <a:pt x="29220" y="28257"/>
                  </a:lnTo>
                  <a:lnTo>
                    <a:pt x="29296" y="28295"/>
                  </a:lnTo>
                  <a:lnTo>
                    <a:pt x="29352" y="28352"/>
                  </a:lnTo>
                  <a:lnTo>
                    <a:pt x="29409" y="28427"/>
                  </a:lnTo>
                  <a:lnTo>
                    <a:pt x="29447" y="28522"/>
                  </a:lnTo>
                  <a:lnTo>
                    <a:pt x="29485" y="28635"/>
                  </a:lnTo>
                  <a:lnTo>
                    <a:pt x="29485" y="28767"/>
                  </a:lnTo>
                  <a:lnTo>
                    <a:pt x="29485" y="28767"/>
                  </a:lnTo>
                  <a:close/>
                  <a:moveTo>
                    <a:pt x="7919" y="3875"/>
                  </a:moveTo>
                  <a:lnTo>
                    <a:pt x="7919" y="3875"/>
                  </a:lnTo>
                  <a:lnTo>
                    <a:pt x="7919" y="4234"/>
                  </a:lnTo>
                  <a:lnTo>
                    <a:pt x="7900" y="4594"/>
                  </a:lnTo>
                  <a:lnTo>
                    <a:pt x="7863" y="4783"/>
                  </a:lnTo>
                  <a:lnTo>
                    <a:pt x="7825" y="4953"/>
                  </a:lnTo>
                  <a:lnTo>
                    <a:pt x="7768" y="5123"/>
                  </a:lnTo>
                  <a:lnTo>
                    <a:pt x="7693" y="5293"/>
                  </a:lnTo>
                  <a:lnTo>
                    <a:pt x="7693" y="5293"/>
                  </a:lnTo>
                  <a:lnTo>
                    <a:pt x="7636" y="5387"/>
                  </a:lnTo>
                  <a:lnTo>
                    <a:pt x="7541" y="5463"/>
                  </a:lnTo>
                  <a:lnTo>
                    <a:pt x="7371" y="5595"/>
                  </a:lnTo>
                  <a:lnTo>
                    <a:pt x="7371" y="5595"/>
                  </a:lnTo>
                  <a:lnTo>
                    <a:pt x="6880" y="5973"/>
                  </a:lnTo>
                  <a:lnTo>
                    <a:pt x="6880" y="5973"/>
                  </a:lnTo>
                  <a:lnTo>
                    <a:pt x="6672" y="6125"/>
                  </a:lnTo>
                  <a:lnTo>
                    <a:pt x="6407" y="6295"/>
                  </a:lnTo>
                  <a:lnTo>
                    <a:pt x="6124" y="6465"/>
                  </a:lnTo>
                  <a:lnTo>
                    <a:pt x="5821" y="6635"/>
                  </a:lnTo>
                  <a:lnTo>
                    <a:pt x="5519" y="6786"/>
                  </a:lnTo>
                  <a:lnTo>
                    <a:pt x="5198" y="6899"/>
                  </a:lnTo>
                  <a:lnTo>
                    <a:pt x="4914" y="6975"/>
                  </a:lnTo>
                  <a:lnTo>
                    <a:pt x="4782" y="6994"/>
                  </a:lnTo>
                  <a:lnTo>
                    <a:pt x="4668" y="7013"/>
                  </a:lnTo>
                  <a:lnTo>
                    <a:pt x="4668" y="7013"/>
                  </a:lnTo>
                  <a:lnTo>
                    <a:pt x="4498" y="6956"/>
                  </a:lnTo>
                  <a:lnTo>
                    <a:pt x="4366" y="6862"/>
                  </a:lnTo>
                  <a:lnTo>
                    <a:pt x="4234" y="6748"/>
                  </a:lnTo>
                  <a:lnTo>
                    <a:pt x="4120" y="6635"/>
                  </a:lnTo>
                  <a:lnTo>
                    <a:pt x="3912" y="6370"/>
                  </a:lnTo>
                  <a:lnTo>
                    <a:pt x="3799" y="6238"/>
                  </a:lnTo>
                  <a:lnTo>
                    <a:pt x="3686" y="6125"/>
                  </a:lnTo>
                  <a:lnTo>
                    <a:pt x="3686" y="6125"/>
                  </a:lnTo>
                  <a:lnTo>
                    <a:pt x="3440" y="5917"/>
                  </a:lnTo>
                  <a:lnTo>
                    <a:pt x="3175" y="5728"/>
                  </a:lnTo>
                  <a:lnTo>
                    <a:pt x="2646" y="5331"/>
                  </a:lnTo>
                  <a:lnTo>
                    <a:pt x="2646" y="5331"/>
                  </a:lnTo>
                  <a:lnTo>
                    <a:pt x="2098" y="4915"/>
                  </a:lnTo>
                  <a:lnTo>
                    <a:pt x="1531" y="4518"/>
                  </a:lnTo>
                  <a:lnTo>
                    <a:pt x="1531" y="4518"/>
                  </a:lnTo>
                  <a:lnTo>
                    <a:pt x="1512" y="4537"/>
                  </a:lnTo>
                  <a:lnTo>
                    <a:pt x="1512" y="4537"/>
                  </a:lnTo>
                  <a:lnTo>
                    <a:pt x="1474" y="4556"/>
                  </a:lnTo>
                  <a:lnTo>
                    <a:pt x="1455" y="4537"/>
                  </a:lnTo>
                  <a:lnTo>
                    <a:pt x="1455" y="4537"/>
                  </a:lnTo>
                  <a:lnTo>
                    <a:pt x="1436" y="4518"/>
                  </a:lnTo>
                  <a:lnTo>
                    <a:pt x="1436" y="4499"/>
                  </a:lnTo>
                  <a:lnTo>
                    <a:pt x="1474" y="4461"/>
                  </a:lnTo>
                  <a:lnTo>
                    <a:pt x="1474" y="4461"/>
                  </a:lnTo>
                  <a:lnTo>
                    <a:pt x="1455" y="4424"/>
                  </a:lnTo>
                  <a:lnTo>
                    <a:pt x="1455" y="4405"/>
                  </a:lnTo>
                  <a:lnTo>
                    <a:pt x="1474" y="4386"/>
                  </a:lnTo>
                  <a:lnTo>
                    <a:pt x="1512" y="4386"/>
                  </a:lnTo>
                  <a:lnTo>
                    <a:pt x="1512" y="4386"/>
                  </a:lnTo>
                  <a:lnTo>
                    <a:pt x="1531" y="4405"/>
                  </a:lnTo>
                  <a:lnTo>
                    <a:pt x="1531" y="4405"/>
                  </a:lnTo>
                  <a:lnTo>
                    <a:pt x="1909" y="4216"/>
                  </a:lnTo>
                  <a:lnTo>
                    <a:pt x="2268" y="4027"/>
                  </a:lnTo>
                  <a:lnTo>
                    <a:pt x="3043" y="3705"/>
                  </a:lnTo>
                  <a:lnTo>
                    <a:pt x="3043" y="3705"/>
                  </a:lnTo>
                  <a:lnTo>
                    <a:pt x="3516" y="3516"/>
                  </a:lnTo>
                  <a:lnTo>
                    <a:pt x="4007" y="3346"/>
                  </a:lnTo>
                  <a:lnTo>
                    <a:pt x="4007" y="3346"/>
                  </a:lnTo>
                  <a:lnTo>
                    <a:pt x="4196" y="3308"/>
                  </a:lnTo>
                  <a:lnTo>
                    <a:pt x="4385" y="3289"/>
                  </a:lnTo>
                  <a:lnTo>
                    <a:pt x="4555" y="3271"/>
                  </a:lnTo>
                  <a:lnTo>
                    <a:pt x="4744" y="3233"/>
                  </a:lnTo>
                  <a:lnTo>
                    <a:pt x="4744" y="3233"/>
                  </a:lnTo>
                  <a:lnTo>
                    <a:pt x="5443" y="3082"/>
                  </a:lnTo>
                  <a:lnTo>
                    <a:pt x="6143" y="2930"/>
                  </a:lnTo>
                  <a:lnTo>
                    <a:pt x="6143" y="2930"/>
                  </a:lnTo>
                  <a:lnTo>
                    <a:pt x="6445" y="2855"/>
                  </a:lnTo>
                  <a:lnTo>
                    <a:pt x="6748" y="2817"/>
                  </a:lnTo>
                  <a:lnTo>
                    <a:pt x="7050" y="2817"/>
                  </a:lnTo>
                  <a:lnTo>
                    <a:pt x="7201" y="2836"/>
                  </a:lnTo>
                  <a:lnTo>
                    <a:pt x="7352" y="2855"/>
                  </a:lnTo>
                  <a:lnTo>
                    <a:pt x="7352" y="2855"/>
                  </a:lnTo>
                  <a:lnTo>
                    <a:pt x="7447" y="2893"/>
                  </a:lnTo>
                  <a:lnTo>
                    <a:pt x="7541" y="2949"/>
                  </a:lnTo>
                  <a:lnTo>
                    <a:pt x="7617" y="3006"/>
                  </a:lnTo>
                  <a:lnTo>
                    <a:pt x="7693" y="3082"/>
                  </a:lnTo>
                  <a:lnTo>
                    <a:pt x="7693" y="3082"/>
                  </a:lnTo>
                  <a:lnTo>
                    <a:pt x="7787" y="3271"/>
                  </a:lnTo>
                  <a:lnTo>
                    <a:pt x="7844" y="3460"/>
                  </a:lnTo>
                  <a:lnTo>
                    <a:pt x="7882" y="3667"/>
                  </a:lnTo>
                  <a:lnTo>
                    <a:pt x="7919" y="3875"/>
                  </a:lnTo>
                  <a:lnTo>
                    <a:pt x="7919" y="3875"/>
                  </a:lnTo>
                  <a:close/>
                  <a:moveTo>
                    <a:pt x="3780" y="29712"/>
                  </a:moveTo>
                  <a:lnTo>
                    <a:pt x="3780" y="29712"/>
                  </a:lnTo>
                  <a:lnTo>
                    <a:pt x="3761" y="29750"/>
                  </a:lnTo>
                  <a:lnTo>
                    <a:pt x="3742" y="29750"/>
                  </a:lnTo>
                  <a:lnTo>
                    <a:pt x="3667" y="29769"/>
                  </a:lnTo>
                  <a:lnTo>
                    <a:pt x="3667" y="29769"/>
                  </a:lnTo>
                  <a:lnTo>
                    <a:pt x="3705" y="29826"/>
                  </a:lnTo>
                  <a:lnTo>
                    <a:pt x="3705" y="29845"/>
                  </a:lnTo>
                  <a:lnTo>
                    <a:pt x="3686" y="29864"/>
                  </a:lnTo>
                  <a:lnTo>
                    <a:pt x="3686" y="29864"/>
                  </a:lnTo>
                  <a:lnTo>
                    <a:pt x="3667" y="29882"/>
                  </a:lnTo>
                  <a:lnTo>
                    <a:pt x="3629" y="29845"/>
                  </a:lnTo>
                  <a:lnTo>
                    <a:pt x="3629" y="29845"/>
                  </a:lnTo>
                  <a:lnTo>
                    <a:pt x="3610" y="29807"/>
                  </a:lnTo>
                  <a:lnTo>
                    <a:pt x="3610" y="29807"/>
                  </a:lnTo>
                  <a:lnTo>
                    <a:pt x="3327" y="30109"/>
                  </a:lnTo>
                  <a:lnTo>
                    <a:pt x="3043" y="30412"/>
                  </a:lnTo>
                  <a:lnTo>
                    <a:pt x="2495" y="31017"/>
                  </a:lnTo>
                  <a:lnTo>
                    <a:pt x="2495" y="31017"/>
                  </a:lnTo>
                  <a:lnTo>
                    <a:pt x="2268" y="31281"/>
                  </a:lnTo>
                  <a:lnTo>
                    <a:pt x="2022" y="31527"/>
                  </a:lnTo>
                  <a:lnTo>
                    <a:pt x="1777" y="31754"/>
                  </a:lnTo>
                  <a:lnTo>
                    <a:pt x="1493" y="31962"/>
                  </a:lnTo>
                  <a:lnTo>
                    <a:pt x="1493" y="31962"/>
                  </a:lnTo>
                  <a:lnTo>
                    <a:pt x="1323" y="32094"/>
                  </a:lnTo>
                  <a:lnTo>
                    <a:pt x="1172" y="32226"/>
                  </a:lnTo>
                  <a:lnTo>
                    <a:pt x="1077" y="32283"/>
                  </a:lnTo>
                  <a:lnTo>
                    <a:pt x="1002" y="32321"/>
                  </a:lnTo>
                  <a:lnTo>
                    <a:pt x="888" y="32340"/>
                  </a:lnTo>
                  <a:lnTo>
                    <a:pt x="794" y="32340"/>
                  </a:lnTo>
                  <a:lnTo>
                    <a:pt x="794" y="32340"/>
                  </a:lnTo>
                  <a:lnTo>
                    <a:pt x="643" y="32302"/>
                  </a:lnTo>
                  <a:lnTo>
                    <a:pt x="529" y="32226"/>
                  </a:lnTo>
                  <a:lnTo>
                    <a:pt x="435" y="32151"/>
                  </a:lnTo>
                  <a:lnTo>
                    <a:pt x="359" y="32037"/>
                  </a:lnTo>
                  <a:lnTo>
                    <a:pt x="302" y="31924"/>
                  </a:lnTo>
                  <a:lnTo>
                    <a:pt x="246" y="31810"/>
                  </a:lnTo>
                  <a:lnTo>
                    <a:pt x="170" y="31546"/>
                  </a:lnTo>
                  <a:lnTo>
                    <a:pt x="170" y="31546"/>
                  </a:lnTo>
                  <a:lnTo>
                    <a:pt x="113" y="31413"/>
                  </a:lnTo>
                  <a:lnTo>
                    <a:pt x="38" y="31281"/>
                  </a:lnTo>
                  <a:lnTo>
                    <a:pt x="19" y="31206"/>
                  </a:lnTo>
                  <a:lnTo>
                    <a:pt x="0" y="31130"/>
                  </a:lnTo>
                  <a:lnTo>
                    <a:pt x="0" y="31073"/>
                  </a:lnTo>
                  <a:lnTo>
                    <a:pt x="38" y="30998"/>
                  </a:lnTo>
                  <a:lnTo>
                    <a:pt x="38" y="30998"/>
                  </a:lnTo>
                  <a:lnTo>
                    <a:pt x="76" y="30941"/>
                  </a:lnTo>
                  <a:lnTo>
                    <a:pt x="132" y="30903"/>
                  </a:lnTo>
                  <a:lnTo>
                    <a:pt x="265" y="30828"/>
                  </a:lnTo>
                  <a:lnTo>
                    <a:pt x="529" y="30695"/>
                  </a:lnTo>
                  <a:lnTo>
                    <a:pt x="529" y="30695"/>
                  </a:lnTo>
                  <a:lnTo>
                    <a:pt x="1153" y="30450"/>
                  </a:lnTo>
                  <a:lnTo>
                    <a:pt x="1796" y="30223"/>
                  </a:lnTo>
                  <a:lnTo>
                    <a:pt x="1796" y="30223"/>
                  </a:lnTo>
                  <a:lnTo>
                    <a:pt x="2268" y="30053"/>
                  </a:lnTo>
                  <a:lnTo>
                    <a:pt x="2722" y="29845"/>
                  </a:lnTo>
                  <a:lnTo>
                    <a:pt x="2722" y="29845"/>
                  </a:lnTo>
                  <a:lnTo>
                    <a:pt x="2930" y="29769"/>
                  </a:lnTo>
                  <a:lnTo>
                    <a:pt x="3156" y="29693"/>
                  </a:lnTo>
                  <a:lnTo>
                    <a:pt x="3270" y="29656"/>
                  </a:lnTo>
                  <a:lnTo>
                    <a:pt x="3383" y="29656"/>
                  </a:lnTo>
                  <a:lnTo>
                    <a:pt x="3497" y="29675"/>
                  </a:lnTo>
                  <a:lnTo>
                    <a:pt x="3610" y="29712"/>
                  </a:lnTo>
                  <a:lnTo>
                    <a:pt x="3610" y="29712"/>
                  </a:lnTo>
                  <a:lnTo>
                    <a:pt x="3705" y="29675"/>
                  </a:lnTo>
                  <a:lnTo>
                    <a:pt x="3742" y="29675"/>
                  </a:lnTo>
                  <a:lnTo>
                    <a:pt x="3761" y="29693"/>
                  </a:lnTo>
                  <a:lnTo>
                    <a:pt x="3780" y="29712"/>
                  </a:lnTo>
                  <a:lnTo>
                    <a:pt x="3780" y="29712"/>
                  </a:lnTo>
                  <a:close/>
                  <a:moveTo>
                    <a:pt x="12172" y="17030"/>
                  </a:moveTo>
                  <a:lnTo>
                    <a:pt x="12172" y="17030"/>
                  </a:lnTo>
                  <a:lnTo>
                    <a:pt x="12172" y="17200"/>
                  </a:lnTo>
                  <a:lnTo>
                    <a:pt x="12153" y="17276"/>
                  </a:lnTo>
                  <a:lnTo>
                    <a:pt x="12134" y="17370"/>
                  </a:lnTo>
                  <a:lnTo>
                    <a:pt x="12096" y="17446"/>
                  </a:lnTo>
                  <a:lnTo>
                    <a:pt x="12059" y="17503"/>
                  </a:lnTo>
                  <a:lnTo>
                    <a:pt x="11983" y="17522"/>
                  </a:lnTo>
                  <a:lnTo>
                    <a:pt x="11870" y="17522"/>
                  </a:lnTo>
                  <a:lnTo>
                    <a:pt x="11870" y="17522"/>
                  </a:lnTo>
                  <a:lnTo>
                    <a:pt x="11643" y="17484"/>
                  </a:lnTo>
                  <a:lnTo>
                    <a:pt x="11416" y="17427"/>
                  </a:lnTo>
                  <a:lnTo>
                    <a:pt x="10981" y="17314"/>
                  </a:lnTo>
                  <a:lnTo>
                    <a:pt x="10981" y="17314"/>
                  </a:lnTo>
                  <a:lnTo>
                    <a:pt x="10622" y="17200"/>
                  </a:lnTo>
                  <a:lnTo>
                    <a:pt x="10471" y="17125"/>
                  </a:lnTo>
                  <a:lnTo>
                    <a:pt x="10320" y="17030"/>
                  </a:lnTo>
                  <a:lnTo>
                    <a:pt x="10320" y="17030"/>
                  </a:lnTo>
                  <a:lnTo>
                    <a:pt x="10225" y="16936"/>
                  </a:lnTo>
                  <a:lnTo>
                    <a:pt x="10150" y="16822"/>
                  </a:lnTo>
                  <a:lnTo>
                    <a:pt x="10112" y="16690"/>
                  </a:lnTo>
                  <a:lnTo>
                    <a:pt x="10112" y="16633"/>
                  </a:lnTo>
                  <a:lnTo>
                    <a:pt x="10112" y="16558"/>
                  </a:lnTo>
                  <a:lnTo>
                    <a:pt x="10112" y="16558"/>
                  </a:lnTo>
                  <a:lnTo>
                    <a:pt x="10187" y="16406"/>
                  </a:lnTo>
                  <a:lnTo>
                    <a:pt x="10301" y="16236"/>
                  </a:lnTo>
                  <a:lnTo>
                    <a:pt x="10509" y="15953"/>
                  </a:lnTo>
                  <a:lnTo>
                    <a:pt x="10509" y="15953"/>
                  </a:lnTo>
                  <a:lnTo>
                    <a:pt x="10754" y="15632"/>
                  </a:lnTo>
                  <a:lnTo>
                    <a:pt x="10887" y="15480"/>
                  </a:lnTo>
                  <a:lnTo>
                    <a:pt x="11019" y="15329"/>
                  </a:lnTo>
                  <a:lnTo>
                    <a:pt x="11019" y="15329"/>
                  </a:lnTo>
                  <a:lnTo>
                    <a:pt x="11000" y="15310"/>
                  </a:lnTo>
                  <a:lnTo>
                    <a:pt x="11019" y="15272"/>
                  </a:lnTo>
                  <a:lnTo>
                    <a:pt x="11038" y="15272"/>
                  </a:lnTo>
                  <a:lnTo>
                    <a:pt x="11076" y="15272"/>
                  </a:lnTo>
                  <a:lnTo>
                    <a:pt x="11076" y="15272"/>
                  </a:lnTo>
                  <a:lnTo>
                    <a:pt x="11114" y="15253"/>
                  </a:lnTo>
                  <a:lnTo>
                    <a:pt x="11132" y="15253"/>
                  </a:lnTo>
                  <a:lnTo>
                    <a:pt x="11151" y="15272"/>
                  </a:lnTo>
                  <a:lnTo>
                    <a:pt x="11151" y="15310"/>
                  </a:lnTo>
                  <a:lnTo>
                    <a:pt x="11151" y="15310"/>
                  </a:lnTo>
                  <a:lnTo>
                    <a:pt x="11321" y="15443"/>
                  </a:lnTo>
                  <a:lnTo>
                    <a:pt x="11492" y="15594"/>
                  </a:lnTo>
                  <a:lnTo>
                    <a:pt x="11643" y="15783"/>
                  </a:lnTo>
                  <a:lnTo>
                    <a:pt x="11775" y="15953"/>
                  </a:lnTo>
                  <a:lnTo>
                    <a:pt x="11775" y="15953"/>
                  </a:lnTo>
                  <a:lnTo>
                    <a:pt x="11945" y="16199"/>
                  </a:lnTo>
                  <a:lnTo>
                    <a:pt x="12059" y="16463"/>
                  </a:lnTo>
                  <a:lnTo>
                    <a:pt x="12115" y="16595"/>
                  </a:lnTo>
                  <a:lnTo>
                    <a:pt x="12134" y="16728"/>
                  </a:lnTo>
                  <a:lnTo>
                    <a:pt x="12172" y="16879"/>
                  </a:lnTo>
                  <a:lnTo>
                    <a:pt x="12172" y="17030"/>
                  </a:lnTo>
                  <a:lnTo>
                    <a:pt x="12172" y="17030"/>
                  </a:lnTo>
                  <a:close/>
                  <a:moveTo>
                    <a:pt x="23115" y="76"/>
                  </a:moveTo>
                  <a:lnTo>
                    <a:pt x="23115" y="76"/>
                  </a:lnTo>
                  <a:lnTo>
                    <a:pt x="23134" y="152"/>
                  </a:lnTo>
                  <a:lnTo>
                    <a:pt x="23153" y="228"/>
                  </a:lnTo>
                  <a:lnTo>
                    <a:pt x="23153" y="379"/>
                  </a:lnTo>
                  <a:lnTo>
                    <a:pt x="23096" y="700"/>
                  </a:lnTo>
                  <a:lnTo>
                    <a:pt x="23096" y="700"/>
                  </a:lnTo>
                  <a:lnTo>
                    <a:pt x="23059" y="908"/>
                  </a:lnTo>
                  <a:lnTo>
                    <a:pt x="22983" y="1097"/>
                  </a:lnTo>
                  <a:lnTo>
                    <a:pt x="22945" y="1192"/>
                  </a:lnTo>
                  <a:lnTo>
                    <a:pt x="22889" y="1267"/>
                  </a:lnTo>
                  <a:lnTo>
                    <a:pt x="22813" y="1362"/>
                  </a:lnTo>
                  <a:lnTo>
                    <a:pt x="22737" y="1418"/>
                  </a:lnTo>
                  <a:lnTo>
                    <a:pt x="22737" y="1418"/>
                  </a:lnTo>
                  <a:lnTo>
                    <a:pt x="22586" y="1532"/>
                  </a:lnTo>
                  <a:lnTo>
                    <a:pt x="22511" y="1551"/>
                  </a:lnTo>
                  <a:lnTo>
                    <a:pt x="22416" y="1570"/>
                  </a:lnTo>
                  <a:lnTo>
                    <a:pt x="22416" y="1570"/>
                  </a:lnTo>
                  <a:lnTo>
                    <a:pt x="22321" y="1551"/>
                  </a:lnTo>
                  <a:lnTo>
                    <a:pt x="22246" y="1494"/>
                  </a:lnTo>
                  <a:lnTo>
                    <a:pt x="22170" y="1437"/>
                  </a:lnTo>
                  <a:lnTo>
                    <a:pt x="22095" y="1362"/>
                  </a:lnTo>
                  <a:lnTo>
                    <a:pt x="22095" y="1362"/>
                  </a:lnTo>
                  <a:lnTo>
                    <a:pt x="22019" y="1267"/>
                  </a:lnTo>
                  <a:lnTo>
                    <a:pt x="21981" y="1154"/>
                  </a:lnTo>
                  <a:lnTo>
                    <a:pt x="22000" y="1021"/>
                  </a:lnTo>
                  <a:lnTo>
                    <a:pt x="22019" y="965"/>
                  </a:lnTo>
                  <a:lnTo>
                    <a:pt x="22038" y="908"/>
                  </a:lnTo>
                  <a:lnTo>
                    <a:pt x="22038" y="908"/>
                  </a:lnTo>
                  <a:lnTo>
                    <a:pt x="22151" y="757"/>
                  </a:lnTo>
                  <a:lnTo>
                    <a:pt x="22284" y="625"/>
                  </a:lnTo>
                  <a:lnTo>
                    <a:pt x="22567" y="379"/>
                  </a:lnTo>
                  <a:lnTo>
                    <a:pt x="22567" y="379"/>
                  </a:lnTo>
                  <a:lnTo>
                    <a:pt x="22756" y="209"/>
                  </a:lnTo>
                  <a:lnTo>
                    <a:pt x="22870" y="114"/>
                  </a:lnTo>
                  <a:lnTo>
                    <a:pt x="22983" y="57"/>
                  </a:lnTo>
                  <a:lnTo>
                    <a:pt x="22983" y="57"/>
                  </a:lnTo>
                  <a:lnTo>
                    <a:pt x="22983" y="20"/>
                  </a:lnTo>
                  <a:lnTo>
                    <a:pt x="23002" y="1"/>
                  </a:lnTo>
                  <a:lnTo>
                    <a:pt x="23059" y="20"/>
                  </a:lnTo>
                  <a:lnTo>
                    <a:pt x="23059" y="20"/>
                  </a:lnTo>
                  <a:lnTo>
                    <a:pt x="23096" y="20"/>
                  </a:lnTo>
                  <a:lnTo>
                    <a:pt x="23115" y="20"/>
                  </a:lnTo>
                  <a:lnTo>
                    <a:pt x="23134" y="39"/>
                  </a:lnTo>
                  <a:lnTo>
                    <a:pt x="23115" y="76"/>
                  </a:lnTo>
                  <a:lnTo>
                    <a:pt x="23115" y="76"/>
                  </a:lnTo>
                  <a:close/>
                  <a:moveTo>
                    <a:pt x="24968" y="6408"/>
                  </a:moveTo>
                  <a:lnTo>
                    <a:pt x="24968" y="6408"/>
                  </a:lnTo>
                  <a:lnTo>
                    <a:pt x="24968" y="6673"/>
                  </a:lnTo>
                  <a:lnTo>
                    <a:pt x="24949" y="6956"/>
                  </a:lnTo>
                  <a:lnTo>
                    <a:pt x="24873" y="7202"/>
                  </a:lnTo>
                  <a:lnTo>
                    <a:pt x="24797" y="7466"/>
                  </a:lnTo>
                  <a:lnTo>
                    <a:pt x="24797" y="7466"/>
                  </a:lnTo>
                  <a:lnTo>
                    <a:pt x="24703" y="7674"/>
                  </a:lnTo>
                  <a:lnTo>
                    <a:pt x="24590" y="7882"/>
                  </a:lnTo>
                  <a:lnTo>
                    <a:pt x="24438" y="8052"/>
                  </a:lnTo>
                  <a:lnTo>
                    <a:pt x="24363" y="8128"/>
                  </a:lnTo>
                  <a:lnTo>
                    <a:pt x="24268" y="8204"/>
                  </a:lnTo>
                  <a:lnTo>
                    <a:pt x="24268" y="8204"/>
                  </a:lnTo>
                  <a:lnTo>
                    <a:pt x="24155" y="8260"/>
                  </a:lnTo>
                  <a:lnTo>
                    <a:pt x="24041" y="8317"/>
                  </a:lnTo>
                  <a:lnTo>
                    <a:pt x="23815" y="8393"/>
                  </a:lnTo>
                  <a:lnTo>
                    <a:pt x="23815" y="8393"/>
                  </a:lnTo>
                  <a:lnTo>
                    <a:pt x="23607" y="8468"/>
                  </a:lnTo>
                  <a:lnTo>
                    <a:pt x="23380" y="8525"/>
                  </a:lnTo>
                  <a:lnTo>
                    <a:pt x="23172" y="8544"/>
                  </a:lnTo>
                  <a:lnTo>
                    <a:pt x="22945" y="8563"/>
                  </a:lnTo>
                  <a:lnTo>
                    <a:pt x="22945" y="8563"/>
                  </a:lnTo>
                  <a:lnTo>
                    <a:pt x="22794" y="8544"/>
                  </a:lnTo>
                  <a:lnTo>
                    <a:pt x="22624" y="8525"/>
                  </a:lnTo>
                  <a:lnTo>
                    <a:pt x="22548" y="8487"/>
                  </a:lnTo>
                  <a:lnTo>
                    <a:pt x="22492" y="8430"/>
                  </a:lnTo>
                  <a:lnTo>
                    <a:pt x="22435" y="8374"/>
                  </a:lnTo>
                  <a:lnTo>
                    <a:pt x="22397" y="8317"/>
                  </a:lnTo>
                  <a:lnTo>
                    <a:pt x="22397" y="8317"/>
                  </a:lnTo>
                  <a:lnTo>
                    <a:pt x="22321" y="8128"/>
                  </a:lnTo>
                  <a:lnTo>
                    <a:pt x="22265" y="7939"/>
                  </a:lnTo>
                  <a:lnTo>
                    <a:pt x="22189" y="7561"/>
                  </a:lnTo>
                  <a:lnTo>
                    <a:pt x="22189" y="7561"/>
                  </a:lnTo>
                  <a:lnTo>
                    <a:pt x="22114" y="7277"/>
                  </a:lnTo>
                  <a:lnTo>
                    <a:pt x="22076" y="7107"/>
                  </a:lnTo>
                  <a:lnTo>
                    <a:pt x="22057" y="6956"/>
                  </a:lnTo>
                  <a:lnTo>
                    <a:pt x="22057" y="6805"/>
                  </a:lnTo>
                  <a:lnTo>
                    <a:pt x="22095" y="6654"/>
                  </a:lnTo>
                  <a:lnTo>
                    <a:pt x="22114" y="6597"/>
                  </a:lnTo>
                  <a:lnTo>
                    <a:pt x="22170" y="6521"/>
                  </a:lnTo>
                  <a:lnTo>
                    <a:pt x="22227" y="6465"/>
                  </a:lnTo>
                  <a:lnTo>
                    <a:pt x="22284" y="6427"/>
                  </a:lnTo>
                  <a:lnTo>
                    <a:pt x="22284" y="6427"/>
                  </a:lnTo>
                  <a:lnTo>
                    <a:pt x="22435" y="6351"/>
                  </a:lnTo>
                  <a:lnTo>
                    <a:pt x="22586" y="6276"/>
                  </a:lnTo>
                  <a:lnTo>
                    <a:pt x="22907" y="6162"/>
                  </a:lnTo>
                  <a:lnTo>
                    <a:pt x="23229" y="6068"/>
                  </a:lnTo>
                  <a:lnTo>
                    <a:pt x="23550" y="5954"/>
                  </a:lnTo>
                  <a:lnTo>
                    <a:pt x="23550" y="5954"/>
                  </a:lnTo>
                  <a:lnTo>
                    <a:pt x="23834" y="5860"/>
                  </a:lnTo>
                  <a:lnTo>
                    <a:pt x="24117" y="5728"/>
                  </a:lnTo>
                  <a:lnTo>
                    <a:pt x="24382" y="5614"/>
                  </a:lnTo>
                  <a:lnTo>
                    <a:pt x="24665" y="5501"/>
                  </a:lnTo>
                  <a:lnTo>
                    <a:pt x="24665" y="5501"/>
                  </a:lnTo>
                  <a:lnTo>
                    <a:pt x="24627" y="5501"/>
                  </a:lnTo>
                  <a:lnTo>
                    <a:pt x="24627" y="5501"/>
                  </a:lnTo>
                  <a:lnTo>
                    <a:pt x="24608" y="5482"/>
                  </a:lnTo>
                  <a:lnTo>
                    <a:pt x="24608" y="5444"/>
                  </a:lnTo>
                  <a:lnTo>
                    <a:pt x="24608" y="5425"/>
                  </a:lnTo>
                  <a:lnTo>
                    <a:pt x="24646" y="5425"/>
                  </a:lnTo>
                  <a:lnTo>
                    <a:pt x="24646" y="5425"/>
                  </a:lnTo>
                  <a:lnTo>
                    <a:pt x="24703" y="5425"/>
                  </a:lnTo>
                  <a:lnTo>
                    <a:pt x="24741" y="5463"/>
                  </a:lnTo>
                  <a:lnTo>
                    <a:pt x="24779" y="5501"/>
                  </a:lnTo>
                  <a:lnTo>
                    <a:pt x="24816" y="5539"/>
                  </a:lnTo>
                  <a:lnTo>
                    <a:pt x="24854" y="5652"/>
                  </a:lnTo>
                  <a:lnTo>
                    <a:pt x="24892" y="5765"/>
                  </a:lnTo>
                  <a:lnTo>
                    <a:pt x="24892" y="5765"/>
                  </a:lnTo>
                  <a:lnTo>
                    <a:pt x="24930" y="6087"/>
                  </a:lnTo>
                  <a:lnTo>
                    <a:pt x="24968" y="6408"/>
                  </a:lnTo>
                  <a:lnTo>
                    <a:pt x="24968" y="6408"/>
                  </a:lnTo>
                  <a:close/>
                  <a:moveTo>
                    <a:pt x="32282" y="15027"/>
                  </a:moveTo>
                  <a:lnTo>
                    <a:pt x="32282" y="15027"/>
                  </a:lnTo>
                  <a:lnTo>
                    <a:pt x="32301" y="15235"/>
                  </a:lnTo>
                  <a:lnTo>
                    <a:pt x="32301" y="15443"/>
                  </a:lnTo>
                  <a:lnTo>
                    <a:pt x="32282" y="15669"/>
                  </a:lnTo>
                  <a:lnTo>
                    <a:pt x="32244" y="15877"/>
                  </a:lnTo>
                  <a:lnTo>
                    <a:pt x="32244" y="15877"/>
                  </a:lnTo>
                  <a:lnTo>
                    <a:pt x="32150" y="16236"/>
                  </a:lnTo>
                  <a:lnTo>
                    <a:pt x="32055" y="16595"/>
                  </a:lnTo>
                  <a:lnTo>
                    <a:pt x="31961" y="16955"/>
                  </a:lnTo>
                  <a:lnTo>
                    <a:pt x="31904" y="17144"/>
                  </a:lnTo>
                  <a:lnTo>
                    <a:pt x="31847" y="17314"/>
                  </a:lnTo>
                  <a:lnTo>
                    <a:pt x="31847" y="17314"/>
                  </a:lnTo>
                  <a:lnTo>
                    <a:pt x="31753" y="17446"/>
                  </a:lnTo>
                  <a:lnTo>
                    <a:pt x="31658" y="17597"/>
                  </a:lnTo>
                  <a:lnTo>
                    <a:pt x="31450" y="17843"/>
                  </a:lnTo>
                  <a:lnTo>
                    <a:pt x="31450" y="17843"/>
                  </a:lnTo>
                  <a:lnTo>
                    <a:pt x="31280" y="18013"/>
                  </a:lnTo>
                  <a:lnTo>
                    <a:pt x="31110" y="18183"/>
                  </a:lnTo>
                  <a:lnTo>
                    <a:pt x="31016" y="18240"/>
                  </a:lnTo>
                  <a:lnTo>
                    <a:pt x="30902" y="18296"/>
                  </a:lnTo>
                  <a:lnTo>
                    <a:pt x="30789" y="18315"/>
                  </a:lnTo>
                  <a:lnTo>
                    <a:pt x="30676" y="18315"/>
                  </a:lnTo>
                  <a:lnTo>
                    <a:pt x="30676" y="18315"/>
                  </a:lnTo>
                  <a:lnTo>
                    <a:pt x="30487" y="18278"/>
                  </a:lnTo>
                  <a:lnTo>
                    <a:pt x="30316" y="18221"/>
                  </a:lnTo>
                  <a:lnTo>
                    <a:pt x="30127" y="18164"/>
                  </a:lnTo>
                  <a:lnTo>
                    <a:pt x="29957" y="18089"/>
                  </a:lnTo>
                  <a:lnTo>
                    <a:pt x="29787" y="17994"/>
                  </a:lnTo>
                  <a:lnTo>
                    <a:pt x="29617" y="17900"/>
                  </a:lnTo>
                  <a:lnTo>
                    <a:pt x="29485" y="17786"/>
                  </a:lnTo>
                  <a:lnTo>
                    <a:pt x="29334" y="17654"/>
                  </a:lnTo>
                  <a:lnTo>
                    <a:pt x="29334" y="17654"/>
                  </a:lnTo>
                  <a:lnTo>
                    <a:pt x="29258" y="17540"/>
                  </a:lnTo>
                  <a:lnTo>
                    <a:pt x="29182" y="17389"/>
                  </a:lnTo>
                  <a:lnTo>
                    <a:pt x="29145" y="17257"/>
                  </a:lnTo>
                  <a:lnTo>
                    <a:pt x="29126" y="17106"/>
                  </a:lnTo>
                  <a:lnTo>
                    <a:pt x="29107" y="16784"/>
                  </a:lnTo>
                  <a:lnTo>
                    <a:pt x="29088" y="16482"/>
                  </a:lnTo>
                  <a:lnTo>
                    <a:pt x="29088" y="16482"/>
                  </a:lnTo>
                  <a:lnTo>
                    <a:pt x="29088" y="15821"/>
                  </a:lnTo>
                  <a:lnTo>
                    <a:pt x="29069" y="15140"/>
                  </a:lnTo>
                  <a:lnTo>
                    <a:pt x="29069" y="15140"/>
                  </a:lnTo>
                  <a:lnTo>
                    <a:pt x="29088" y="14403"/>
                  </a:lnTo>
                  <a:lnTo>
                    <a:pt x="29088" y="14044"/>
                  </a:lnTo>
                  <a:lnTo>
                    <a:pt x="29126" y="13685"/>
                  </a:lnTo>
                  <a:lnTo>
                    <a:pt x="29126" y="13685"/>
                  </a:lnTo>
                  <a:lnTo>
                    <a:pt x="29088" y="13723"/>
                  </a:lnTo>
                  <a:lnTo>
                    <a:pt x="29069" y="13741"/>
                  </a:lnTo>
                  <a:lnTo>
                    <a:pt x="29031" y="13741"/>
                  </a:lnTo>
                  <a:lnTo>
                    <a:pt x="29031" y="13741"/>
                  </a:lnTo>
                  <a:lnTo>
                    <a:pt x="29031" y="13704"/>
                  </a:lnTo>
                  <a:lnTo>
                    <a:pt x="29031" y="13685"/>
                  </a:lnTo>
                  <a:lnTo>
                    <a:pt x="29031" y="13685"/>
                  </a:lnTo>
                  <a:lnTo>
                    <a:pt x="29088" y="13628"/>
                  </a:lnTo>
                  <a:lnTo>
                    <a:pt x="29145" y="13590"/>
                  </a:lnTo>
                  <a:lnTo>
                    <a:pt x="29145" y="13590"/>
                  </a:lnTo>
                  <a:lnTo>
                    <a:pt x="29163" y="13571"/>
                  </a:lnTo>
                  <a:lnTo>
                    <a:pt x="29182" y="13552"/>
                  </a:lnTo>
                  <a:lnTo>
                    <a:pt x="29201" y="13552"/>
                  </a:lnTo>
                  <a:lnTo>
                    <a:pt x="29220" y="13571"/>
                  </a:lnTo>
                  <a:lnTo>
                    <a:pt x="29220" y="13571"/>
                  </a:lnTo>
                  <a:lnTo>
                    <a:pt x="29352" y="13571"/>
                  </a:lnTo>
                  <a:lnTo>
                    <a:pt x="29485" y="13628"/>
                  </a:lnTo>
                  <a:lnTo>
                    <a:pt x="29598" y="13704"/>
                  </a:lnTo>
                  <a:lnTo>
                    <a:pt x="29712" y="13798"/>
                  </a:lnTo>
                  <a:lnTo>
                    <a:pt x="29919" y="14006"/>
                  </a:lnTo>
                  <a:lnTo>
                    <a:pt x="30014" y="14101"/>
                  </a:lnTo>
                  <a:lnTo>
                    <a:pt x="30127" y="14195"/>
                  </a:lnTo>
                  <a:lnTo>
                    <a:pt x="30127" y="14195"/>
                  </a:lnTo>
                  <a:lnTo>
                    <a:pt x="30354" y="14365"/>
                  </a:lnTo>
                  <a:lnTo>
                    <a:pt x="30543" y="14479"/>
                  </a:lnTo>
                  <a:lnTo>
                    <a:pt x="30713" y="14554"/>
                  </a:lnTo>
                  <a:lnTo>
                    <a:pt x="30865" y="14573"/>
                  </a:lnTo>
                  <a:lnTo>
                    <a:pt x="31035" y="14573"/>
                  </a:lnTo>
                  <a:lnTo>
                    <a:pt x="31205" y="14554"/>
                  </a:lnTo>
                  <a:lnTo>
                    <a:pt x="31413" y="14535"/>
                  </a:lnTo>
                  <a:lnTo>
                    <a:pt x="31677" y="14554"/>
                  </a:lnTo>
                  <a:lnTo>
                    <a:pt x="31677" y="14554"/>
                  </a:lnTo>
                  <a:lnTo>
                    <a:pt x="31791" y="14573"/>
                  </a:lnTo>
                  <a:lnTo>
                    <a:pt x="31885" y="14592"/>
                  </a:lnTo>
                  <a:lnTo>
                    <a:pt x="31999" y="14630"/>
                  </a:lnTo>
                  <a:lnTo>
                    <a:pt x="32074" y="14668"/>
                  </a:lnTo>
                  <a:lnTo>
                    <a:pt x="32150" y="14743"/>
                  </a:lnTo>
                  <a:lnTo>
                    <a:pt x="32225" y="14819"/>
                  </a:lnTo>
                  <a:lnTo>
                    <a:pt x="32263" y="14913"/>
                  </a:lnTo>
                  <a:lnTo>
                    <a:pt x="32282" y="15027"/>
                  </a:lnTo>
                  <a:lnTo>
                    <a:pt x="32282" y="150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053975" y="3793775"/>
              <a:ext cx="1266825" cy="1613175"/>
            </a:xfrm>
            <a:custGeom>
              <a:avLst/>
              <a:gdLst/>
              <a:ahLst/>
              <a:cxnLst/>
              <a:rect l="l" t="t" r="r" b="b"/>
              <a:pathLst>
                <a:path w="50673" h="64527" extrusionOk="0">
                  <a:moveTo>
                    <a:pt x="35552" y="52619"/>
                  </a:moveTo>
                  <a:lnTo>
                    <a:pt x="35552" y="52619"/>
                  </a:lnTo>
                  <a:lnTo>
                    <a:pt x="35552" y="52733"/>
                  </a:lnTo>
                  <a:lnTo>
                    <a:pt x="35533" y="52846"/>
                  </a:lnTo>
                  <a:lnTo>
                    <a:pt x="35514" y="52960"/>
                  </a:lnTo>
                  <a:lnTo>
                    <a:pt x="35495" y="53073"/>
                  </a:lnTo>
                  <a:lnTo>
                    <a:pt x="35439" y="53186"/>
                  </a:lnTo>
                  <a:lnTo>
                    <a:pt x="35382" y="53281"/>
                  </a:lnTo>
                  <a:lnTo>
                    <a:pt x="35306" y="53357"/>
                  </a:lnTo>
                  <a:lnTo>
                    <a:pt x="35231" y="53451"/>
                  </a:lnTo>
                  <a:lnTo>
                    <a:pt x="35231" y="53451"/>
                  </a:lnTo>
                  <a:lnTo>
                    <a:pt x="35117" y="53527"/>
                  </a:lnTo>
                  <a:lnTo>
                    <a:pt x="34985" y="53564"/>
                  </a:lnTo>
                  <a:lnTo>
                    <a:pt x="34853" y="53583"/>
                  </a:lnTo>
                  <a:lnTo>
                    <a:pt x="34720" y="53564"/>
                  </a:lnTo>
                  <a:lnTo>
                    <a:pt x="34720" y="53564"/>
                  </a:lnTo>
                  <a:lnTo>
                    <a:pt x="34569" y="53546"/>
                  </a:lnTo>
                  <a:lnTo>
                    <a:pt x="34437" y="53508"/>
                  </a:lnTo>
                  <a:lnTo>
                    <a:pt x="34324" y="53432"/>
                  </a:lnTo>
                  <a:lnTo>
                    <a:pt x="34229" y="53338"/>
                  </a:lnTo>
                  <a:lnTo>
                    <a:pt x="34153" y="53224"/>
                  </a:lnTo>
                  <a:lnTo>
                    <a:pt x="34116" y="53092"/>
                  </a:lnTo>
                  <a:lnTo>
                    <a:pt x="34078" y="52960"/>
                  </a:lnTo>
                  <a:lnTo>
                    <a:pt x="34059" y="52808"/>
                  </a:lnTo>
                  <a:lnTo>
                    <a:pt x="34059" y="52808"/>
                  </a:lnTo>
                  <a:lnTo>
                    <a:pt x="34021" y="52790"/>
                  </a:lnTo>
                  <a:lnTo>
                    <a:pt x="34002" y="52752"/>
                  </a:lnTo>
                  <a:lnTo>
                    <a:pt x="33983" y="52638"/>
                  </a:lnTo>
                  <a:lnTo>
                    <a:pt x="33983" y="52449"/>
                  </a:lnTo>
                  <a:lnTo>
                    <a:pt x="33983" y="52449"/>
                  </a:lnTo>
                  <a:lnTo>
                    <a:pt x="34002" y="52241"/>
                  </a:lnTo>
                  <a:lnTo>
                    <a:pt x="34021" y="52033"/>
                  </a:lnTo>
                  <a:lnTo>
                    <a:pt x="34078" y="51844"/>
                  </a:lnTo>
                  <a:lnTo>
                    <a:pt x="34153" y="51655"/>
                  </a:lnTo>
                  <a:lnTo>
                    <a:pt x="34153" y="51655"/>
                  </a:lnTo>
                  <a:lnTo>
                    <a:pt x="34229" y="51580"/>
                  </a:lnTo>
                  <a:lnTo>
                    <a:pt x="34286" y="51504"/>
                  </a:lnTo>
                  <a:lnTo>
                    <a:pt x="34361" y="51466"/>
                  </a:lnTo>
                  <a:lnTo>
                    <a:pt x="34437" y="51410"/>
                  </a:lnTo>
                  <a:lnTo>
                    <a:pt x="34531" y="51391"/>
                  </a:lnTo>
                  <a:lnTo>
                    <a:pt x="34626" y="51372"/>
                  </a:lnTo>
                  <a:lnTo>
                    <a:pt x="34815" y="51391"/>
                  </a:lnTo>
                  <a:lnTo>
                    <a:pt x="34985" y="51429"/>
                  </a:lnTo>
                  <a:lnTo>
                    <a:pt x="35155" y="51523"/>
                  </a:lnTo>
                  <a:lnTo>
                    <a:pt x="35306" y="51637"/>
                  </a:lnTo>
                  <a:lnTo>
                    <a:pt x="35363" y="51712"/>
                  </a:lnTo>
                  <a:lnTo>
                    <a:pt x="35420" y="51788"/>
                  </a:lnTo>
                  <a:lnTo>
                    <a:pt x="35420" y="51788"/>
                  </a:lnTo>
                  <a:lnTo>
                    <a:pt x="35458" y="51882"/>
                  </a:lnTo>
                  <a:lnTo>
                    <a:pt x="35495" y="51977"/>
                  </a:lnTo>
                  <a:lnTo>
                    <a:pt x="35533" y="52204"/>
                  </a:lnTo>
                  <a:lnTo>
                    <a:pt x="35552" y="52619"/>
                  </a:lnTo>
                  <a:lnTo>
                    <a:pt x="35552" y="52619"/>
                  </a:lnTo>
                  <a:close/>
                  <a:moveTo>
                    <a:pt x="50446" y="16841"/>
                  </a:moveTo>
                  <a:lnTo>
                    <a:pt x="50446" y="16841"/>
                  </a:lnTo>
                  <a:lnTo>
                    <a:pt x="50540" y="16916"/>
                  </a:lnTo>
                  <a:lnTo>
                    <a:pt x="50597" y="17011"/>
                  </a:lnTo>
                  <a:lnTo>
                    <a:pt x="50654" y="17124"/>
                  </a:lnTo>
                  <a:lnTo>
                    <a:pt x="50672" y="17238"/>
                  </a:lnTo>
                  <a:lnTo>
                    <a:pt x="50672" y="17370"/>
                  </a:lnTo>
                  <a:lnTo>
                    <a:pt x="50654" y="17483"/>
                  </a:lnTo>
                  <a:lnTo>
                    <a:pt x="50616" y="17616"/>
                  </a:lnTo>
                  <a:lnTo>
                    <a:pt x="50559" y="17748"/>
                  </a:lnTo>
                  <a:lnTo>
                    <a:pt x="50502" y="17880"/>
                  </a:lnTo>
                  <a:lnTo>
                    <a:pt x="50427" y="17994"/>
                  </a:lnTo>
                  <a:lnTo>
                    <a:pt x="50351" y="18107"/>
                  </a:lnTo>
                  <a:lnTo>
                    <a:pt x="50257" y="18202"/>
                  </a:lnTo>
                  <a:lnTo>
                    <a:pt x="50143" y="18277"/>
                  </a:lnTo>
                  <a:lnTo>
                    <a:pt x="50049" y="18334"/>
                  </a:lnTo>
                  <a:lnTo>
                    <a:pt x="49935" y="18372"/>
                  </a:lnTo>
                  <a:lnTo>
                    <a:pt x="49822" y="18391"/>
                  </a:lnTo>
                  <a:lnTo>
                    <a:pt x="49822" y="18391"/>
                  </a:lnTo>
                  <a:lnTo>
                    <a:pt x="49746" y="18372"/>
                  </a:lnTo>
                  <a:lnTo>
                    <a:pt x="49690" y="18334"/>
                  </a:lnTo>
                  <a:lnTo>
                    <a:pt x="49633" y="18277"/>
                  </a:lnTo>
                  <a:lnTo>
                    <a:pt x="49595" y="18220"/>
                  </a:lnTo>
                  <a:lnTo>
                    <a:pt x="49519" y="18069"/>
                  </a:lnTo>
                  <a:lnTo>
                    <a:pt x="49463" y="17918"/>
                  </a:lnTo>
                  <a:lnTo>
                    <a:pt x="49463" y="17918"/>
                  </a:lnTo>
                  <a:lnTo>
                    <a:pt x="49444" y="17805"/>
                  </a:lnTo>
                  <a:lnTo>
                    <a:pt x="49406" y="17672"/>
                  </a:lnTo>
                  <a:lnTo>
                    <a:pt x="49406" y="17540"/>
                  </a:lnTo>
                  <a:lnTo>
                    <a:pt x="49406" y="17408"/>
                  </a:lnTo>
                  <a:lnTo>
                    <a:pt x="49425" y="17294"/>
                  </a:lnTo>
                  <a:lnTo>
                    <a:pt x="49482" y="17181"/>
                  </a:lnTo>
                  <a:lnTo>
                    <a:pt x="49557" y="17068"/>
                  </a:lnTo>
                  <a:lnTo>
                    <a:pt x="49671" y="16992"/>
                  </a:lnTo>
                  <a:lnTo>
                    <a:pt x="49671" y="16992"/>
                  </a:lnTo>
                  <a:lnTo>
                    <a:pt x="49841" y="16879"/>
                  </a:lnTo>
                  <a:lnTo>
                    <a:pt x="49954" y="16841"/>
                  </a:lnTo>
                  <a:lnTo>
                    <a:pt x="50011" y="16822"/>
                  </a:lnTo>
                  <a:lnTo>
                    <a:pt x="50049" y="16822"/>
                  </a:lnTo>
                  <a:lnTo>
                    <a:pt x="50049" y="16822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200" y="16784"/>
                  </a:lnTo>
                  <a:lnTo>
                    <a:pt x="50200" y="16784"/>
                  </a:lnTo>
                  <a:lnTo>
                    <a:pt x="50313" y="16803"/>
                  </a:lnTo>
                  <a:lnTo>
                    <a:pt x="50446" y="16841"/>
                  </a:lnTo>
                  <a:lnTo>
                    <a:pt x="50446" y="16841"/>
                  </a:lnTo>
                  <a:close/>
                  <a:moveTo>
                    <a:pt x="48367" y="21131"/>
                  </a:moveTo>
                  <a:lnTo>
                    <a:pt x="48367" y="21131"/>
                  </a:lnTo>
                  <a:lnTo>
                    <a:pt x="48385" y="21301"/>
                  </a:lnTo>
                  <a:lnTo>
                    <a:pt x="48385" y="21471"/>
                  </a:lnTo>
                  <a:lnTo>
                    <a:pt x="48348" y="21793"/>
                  </a:lnTo>
                  <a:lnTo>
                    <a:pt x="48348" y="21793"/>
                  </a:lnTo>
                  <a:lnTo>
                    <a:pt x="48272" y="22303"/>
                  </a:lnTo>
                  <a:lnTo>
                    <a:pt x="48215" y="22549"/>
                  </a:lnTo>
                  <a:lnTo>
                    <a:pt x="48159" y="22794"/>
                  </a:lnTo>
                  <a:lnTo>
                    <a:pt x="48159" y="22794"/>
                  </a:lnTo>
                  <a:lnTo>
                    <a:pt x="48102" y="22965"/>
                  </a:lnTo>
                  <a:lnTo>
                    <a:pt x="48026" y="23135"/>
                  </a:lnTo>
                  <a:lnTo>
                    <a:pt x="47951" y="23286"/>
                  </a:lnTo>
                  <a:lnTo>
                    <a:pt x="47856" y="23437"/>
                  </a:lnTo>
                  <a:lnTo>
                    <a:pt x="47743" y="23588"/>
                  </a:lnTo>
                  <a:lnTo>
                    <a:pt x="47611" y="23702"/>
                  </a:lnTo>
                  <a:lnTo>
                    <a:pt x="47478" y="23815"/>
                  </a:lnTo>
                  <a:lnTo>
                    <a:pt x="47308" y="23891"/>
                  </a:lnTo>
                  <a:lnTo>
                    <a:pt x="47308" y="23891"/>
                  </a:lnTo>
                  <a:lnTo>
                    <a:pt x="47157" y="23928"/>
                  </a:lnTo>
                  <a:lnTo>
                    <a:pt x="47006" y="23947"/>
                  </a:lnTo>
                  <a:lnTo>
                    <a:pt x="46684" y="23947"/>
                  </a:lnTo>
                  <a:lnTo>
                    <a:pt x="46684" y="23947"/>
                  </a:lnTo>
                  <a:lnTo>
                    <a:pt x="46514" y="23947"/>
                  </a:lnTo>
                  <a:lnTo>
                    <a:pt x="46344" y="23928"/>
                  </a:lnTo>
                  <a:lnTo>
                    <a:pt x="46193" y="23891"/>
                  </a:lnTo>
                  <a:lnTo>
                    <a:pt x="46061" y="23834"/>
                  </a:lnTo>
                  <a:lnTo>
                    <a:pt x="45928" y="23758"/>
                  </a:lnTo>
                  <a:lnTo>
                    <a:pt x="45796" y="23664"/>
                  </a:lnTo>
                  <a:lnTo>
                    <a:pt x="45664" y="23569"/>
                  </a:lnTo>
                  <a:lnTo>
                    <a:pt x="45550" y="23437"/>
                  </a:lnTo>
                  <a:lnTo>
                    <a:pt x="45550" y="23437"/>
                  </a:lnTo>
                  <a:lnTo>
                    <a:pt x="45267" y="23154"/>
                  </a:lnTo>
                  <a:lnTo>
                    <a:pt x="45135" y="23002"/>
                  </a:lnTo>
                  <a:lnTo>
                    <a:pt x="45040" y="22832"/>
                  </a:lnTo>
                  <a:lnTo>
                    <a:pt x="45040" y="22832"/>
                  </a:lnTo>
                  <a:lnTo>
                    <a:pt x="44946" y="22681"/>
                  </a:lnTo>
                  <a:lnTo>
                    <a:pt x="44908" y="22511"/>
                  </a:lnTo>
                  <a:lnTo>
                    <a:pt x="44889" y="22322"/>
                  </a:lnTo>
                  <a:lnTo>
                    <a:pt x="44889" y="22152"/>
                  </a:lnTo>
                  <a:lnTo>
                    <a:pt x="44889" y="21982"/>
                  </a:lnTo>
                  <a:lnTo>
                    <a:pt x="44927" y="21793"/>
                  </a:lnTo>
                  <a:lnTo>
                    <a:pt x="44983" y="21434"/>
                  </a:lnTo>
                  <a:lnTo>
                    <a:pt x="44983" y="21434"/>
                  </a:lnTo>
                  <a:lnTo>
                    <a:pt x="45021" y="21320"/>
                  </a:lnTo>
                  <a:lnTo>
                    <a:pt x="45097" y="21226"/>
                  </a:lnTo>
                  <a:lnTo>
                    <a:pt x="45210" y="21112"/>
                  </a:lnTo>
                  <a:lnTo>
                    <a:pt x="45342" y="21018"/>
                  </a:lnTo>
                  <a:lnTo>
                    <a:pt x="45607" y="20848"/>
                  </a:lnTo>
                  <a:lnTo>
                    <a:pt x="45834" y="20696"/>
                  </a:lnTo>
                  <a:lnTo>
                    <a:pt x="45834" y="20696"/>
                  </a:lnTo>
                  <a:lnTo>
                    <a:pt x="46117" y="20507"/>
                  </a:lnTo>
                  <a:lnTo>
                    <a:pt x="46401" y="20337"/>
                  </a:lnTo>
                  <a:lnTo>
                    <a:pt x="46401" y="20337"/>
                  </a:lnTo>
                  <a:lnTo>
                    <a:pt x="46439" y="20318"/>
                  </a:lnTo>
                  <a:lnTo>
                    <a:pt x="46477" y="20318"/>
                  </a:lnTo>
                  <a:lnTo>
                    <a:pt x="46495" y="20337"/>
                  </a:lnTo>
                  <a:lnTo>
                    <a:pt x="46495" y="20337"/>
                  </a:lnTo>
                  <a:lnTo>
                    <a:pt x="46477" y="20318"/>
                  </a:lnTo>
                  <a:lnTo>
                    <a:pt x="46477" y="20300"/>
                  </a:lnTo>
                  <a:lnTo>
                    <a:pt x="46495" y="20281"/>
                  </a:lnTo>
                  <a:lnTo>
                    <a:pt x="46514" y="20281"/>
                  </a:lnTo>
                  <a:lnTo>
                    <a:pt x="46514" y="20281"/>
                  </a:lnTo>
                  <a:lnTo>
                    <a:pt x="47195" y="20337"/>
                  </a:lnTo>
                  <a:lnTo>
                    <a:pt x="47195" y="20337"/>
                  </a:lnTo>
                  <a:lnTo>
                    <a:pt x="47422" y="20375"/>
                  </a:lnTo>
                  <a:lnTo>
                    <a:pt x="47648" y="20432"/>
                  </a:lnTo>
                  <a:lnTo>
                    <a:pt x="47875" y="20507"/>
                  </a:lnTo>
                  <a:lnTo>
                    <a:pt x="48083" y="20602"/>
                  </a:lnTo>
                  <a:lnTo>
                    <a:pt x="48083" y="20602"/>
                  </a:lnTo>
                  <a:lnTo>
                    <a:pt x="48140" y="20659"/>
                  </a:lnTo>
                  <a:lnTo>
                    <a:pt x="48196" y="20715"/>
                  </a:lnTo>
                  <a:lnTo>
                    <a:pt x="48291" y="20829"/>
                  </a:lnTo>
                  <a:lnTo>
                    <a:pt x="48348" y="20980"/>
                  </a:lnTo>
                  <a:lnTo>
                    <a:pt x="48367" y="21131"/>
                  </a:lnTo>
                  <a:lnTo>
                    <a:pt x="48367" y="21131"/>
                  </a:lnTo>
                  <a:close/>
                  <a:moveTo>
                    <a:pt x="42999" y="13061"/>
                  </a:moveTo>
                  <a:lnTo>
                    <a:pt x="42999" y="13061"/>
                  </a:lnTo>
                  <a:lnTo>
                    <a:pt x="42980" y="12947"/>
                  </a:lnTo>
                  <a:lnTo>
                    <a:pt x="42961" y="12834"/>
                  </a:lnTo>
                  <a:lnTo>
                    <a:pt x="42942" y="12702"/>
                  </a:lnTo>
                  <a:lnTo>
                    <a:pt x="42961" y="12588"/>
                  </a:lnTo>
                  <a:lnTo>
                    <a:pt x="42980" y="12456"/>
                  </a:lnTo>
                  <a:lnTo>
                    <a:pt x="43018" y="12361"/>
                  </a:lnTo>
                  <a:lnTo>
                    <a:pt x="43074" y="12248"/>
                  </a:lnTo>
                  <a:lnTo>
                    <a:pt x="43169" y="12172"/>
                  </a:lnTo>
                  <a:lnTo>
                    <a:pt x="43169" y="12172"/>
                  </a:lnTo>
                  <a:lnTo>
                    <a:pt x="43263" y="12078"/>
                  </a:lnTo>
                  <a:lnTo>
                    <a:pt x="43396" y="12002"/>
                  </a:lnTo>
                  <a:lnTo>
                    <a:pt x="43641" y="11870"/>
                  </a:lnTo>
                  <a:lnTo>
                    <a:pt x="43906" y="11756"/>
                  </a:lnTo>
                  <a:lnTo>
                    <a:pt x="44171" y="11681"/>
                  </a:lnTo>
                  <a:lnTo>
                    <a:pt x="44171" y="11681"/>
                  </a:lnTo>
                  <a:lnTo>
                    <a:pt x="44586" y="11586"/>
                  </a:lnTo>
                  <a:lnTo>
                    <a:pt x="44794" y="11530"/>
                  </a:lnTo>
                  <a:lnTo>
                    <a:pt x="45002" y="11492"/>
                  </a:lnTo>
                  <a:lnTo>
                    <a:pt x="45002" y="11492"/>
                  </a:lnTo>
                  <a:lnTo>
                    <a:pt x="45116" y="11473"/>
                  </a:lnTo>
                  <a:lnTo>
                    <a:pt x="45116" y="11473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097" y="11946"/>
                  </a:lnTo>
                  <a:lnTo>
                    <a:pt x="45097" y="12172"/>
                  </a:lnTo>
                  <a:lnTo>
                    <a:pt x="45059" y="12380"/>
                  </a:lnTo>
                  <a:lnTo>
                    <a:pt x="45021" y="12588"/>
                  </a:lnTo>
                  <a:lnTo>
                    <a:pt x="44946" y="12796"/>
                  </a:lnTo>
                  <a:lnTo>
                    <a:pt x="44851" y="12985"/>
                  </a:lnTo>
                  <a:lnTo>
                    <a:pt x="44738" y="13155"/>
                  </a:lnTo>
                  <a:lnTo>
                    <a:pt x="44738" y="13155"/>
                  </a:lnTo>
                  <a:lnTo>
                    <a:pt x="44624" y="13250"/>
                  </a:lnTo>
                  <a:lnTo>
                    <a:pt x="44511" y="13306"/>
                  </a:lnTo>
                  <a:lnTo>
                    <a:pt x="44379" y="13363"/>
                  </a:lnTo>
                  <a:lnTo>
                    <a:pt x="44246" y="13401"/>
                  </a:lnTo>
                  <a:lnTo>
                    <a:pt x="43982" y="13458"/>
                  </a:lnTo>
                  <a:lnTo>
                    <a:pt x="43698" y="13476"/>
                  </a:lnTo>
                  <a:lnTo>
                    <a:pt x="43698" y="13476"/>
                  </a:lnTo>
                  <a:lnTo>
                    <a:pt x="43585" y="13476"/>
                  </a:lnTo>
                  <a:lnTo>
                    <a:pt x="43490" y="13458"/>
                  </a:lnTo>
                  <a:lnTo>
                    <a:pt x="43377" y="13420"/>
                  </a:lnTo>
                  <a:lnTo>
                    <a:pt x="43282" y="13382"/>
                  </a:lnTo>
                  <a:lnTo>
                    <a:pt x="43188" y="13325"/>
                  </a:lnTo>
                  <a:lnTo>
                    <a:pt x="43112" y="13250"/>
                  </a:lnTo>
                  <a:lnTo>
                    <a:pt x="43037" y="13155"/>
                  </a:lnTo>
                  <a:lnTo>
                    <a:pt x="42999" y="13061"/>
                  </a:lnTo>
                  <a:lnTo>
                    <a:pt x="42999" y="13061"/>
                  </a:lnTo>
                  <a:close/>
                  <a:moveTo>
                    <a:pt x="40164" y="12777"/>
                  </a:moveTo>
                  <a:lnTo>
                    <a:pt x="40164" y="12777"/>
                  </a:lnTo>
                  <a:lnTo>
                    <a:pt x="40050" y="12777"/>
                  </a:lnTo>
                  <a:lnTo>
                    <a:pt x="39975" y="12739"/>
                  </a:lnTo>
                  <a:lnTo>
                    <a:pt x="39880" y="12702"/>
                  </a:lnTo>
                  <a:lnTo>
                    <a:pt x="39824" y="12664"/>
                  </a:lnTo>
                  <a:lnTo>
                    <a:pt x="39767" y="12607"/>
                  </a:lnTo>
                  <a:lnTo>
                    <a:pt x="39710" y="12531"/>
                  </a:lnTo>
                  <a:lnTo>
                    <a:pt x="39672" y="12437"/>
                  </a:lnTo>
                  <a:lnTo>
                    <a:pt x="39635" y="12342"/>
                  </a:lnTo>
                  <a:lnTo>
                    <a:pt x="39635" y="12342"/>
                  </a:lnTo>
                  <a:lnTo>
                    <a:pt x="39578" y="12191"/>
                  </a:lnTo>
                  <a:lnTo>
                    <a:pt x="39540" y="12040"/>
                  </a:lnTo>
                  <a:lnTo>
                    <a:pt x="39521" y="11870"/>
                  </a:lnTo>
                  <a:lnTo>
                    <a:pt x="39502" y="11700"/>
                  </a:lnTo>
                  <a:lnTo>
                    <a:pt x="39502" y="11378"/>
                  </a:lnTo>
                  <a:lnTo>
                    <a:pt x="39521" y="11038"/>
                  </a:lnTo>
                  <a:lnTo>
                    <a:pt x="39521" y="11038"/>
                  </a:lnTo>
                  <a:lnTo>
                    <a:pt x="39540" y="10963"/>
                  </a:lnTo>
                  <a:lnTo>
                    <a:pt x="39559" y="10868"/>
                  </a:lnTo>
                  <a:lnTo>
                    <a:pt x="39597" y="10811"/>
                  </a:lnTo>
                  <a:lnTo>
                    <a:pt x="39653" y="10736"/>
                  </a:lnTo>
                  <a:lnTo>
                    <a:pt x="39767" y="10622"/>
                  </a:lnTo>
                  <a:lnTo>
                    <a:pt x="39918" y="10509"/>
                  </a:lnTo>
                  <a:lnTo>
                    <a:pt x="39918" y="10509"/>
                  </a:lnTo>
                  <a:lnTo>
                    <a:pt x="40220" y="10301"/>
                  </a:lnTo>
                  <a:lnTo>
                    <a:pt x="40220" y="10301"/>
                  </a:lnTo>
                  <a:lnTo>
                    <a:pt x="40485" y="10263"/>
                  </a:lnTo>
                  <a:lnTo>
                    <a:pt x="40485" y="10263"/>
                  </a:lnTo>
                  <a:lnTo>
                    <a:pt x="40939" y="10169"/>
                  </a:lnTo>
                  <a:lnTo>
                    <a:pt x="40939" y="10169"/>
                  </a:lnTo>
                  <a:lnTo>
                    <a:pt x="41014" y="10244"/>
                  </a:lnTo>
                  <a:lnTo>
                    <a:pt x="41071" y="10320"/>
                  </a:lnTo>
                  <a:lnTo>
                    <a:pt x="41147" y="10528"/>
                  </a:lnTo>
                  <a:lnTo>
                    <a:pt x="41184" y="10717"/>
                  </a:lnTo>
                  <a:lnTo>
                    <a:pt x="41222" y="10925"/>
                  </a:lnTo>
                  <a:lnTo>
                    <a:pt x="41222" y="10925"/>
                  </a:lnTo>
                  <a:lnTo>
                    <a:pt x="41241" y="11133"/>
                  </a:lnTo>
                  <a:lnTo>
                    <a:pt x="41222" y="11341"/>
                  </a:lnTo>
                  <a:lnTo>
                    <a:pt x="41203" y="11549"/>
                  </a:lnTo>
                  <a:lnTo>
                    <a:pt x="41165" y="11756"/>
                  </a:lnTo>
                  <a:lnTo>
                    <a:pt x="41090" y="11946"/>
                  </a:lnTo>
                  <a:lnTo>
                    <a:pt x="40995" y="12135"/>
                  </a:lnTo>
                  <a:lnTo>
                    <a:pt x="40882" y="12305"/>
                  </a:lnTo>
                  <a:lnTo>
                    <a:pt x="40750" y="12456"/>
                  </a:lnTo>
                  <a:lnTo>
                    <a:pt x="40750" y="12456"/>
                  </a:lnTo>
                  <a:lnTo>
                    <a:pt x="40636" y="12569"/>
                  </a:lnTo>
                  <a:lnTo>
                    <a:pt x="40523" y="12683"/>
                  </a:lnTo>
                  <a:lnTo>
                    <a:pt x="40372" y="12758"/>
                  </a:lnTo>
                  <a:lnTo>
                    <a:pt x="40296" y="12777"/>
                  </a:lnTo>
                  <a:lnTo>
                    <a:pt x="40220" y="12796"/>
                  </a:lnTo>
                  <a:lnTo>
                    <a:pt x="40220" y="12796"/>
                  </a:lnTo>
                  <a:lnTo>
                    <a:pt x="40164" y="12777"/>
                  </a:lnTo>
                  <a:lnTo>
                    <a:pt x="40164" y="12777"/>
                  </a:lnTo>
                  <a:close/>
                  <a:moveTo>
                    <a:pt x="35155" y="95"/>
                  </a:moveTo>
                  <a:lnTo>
                    <a:pt x="35155" y="95"/>
                  </a:lnTo>
                  <a:lnTo>
                    <a:pt x="35174" y="416"/>
                  </a:lnTo>
                  <a:lnTo>
                    <a:pt x="35174" y="567"/>
                  </a:lnTo>
                  <a:lnTo>
                    <a:pt x="35174" y="719"/>
                  </a:lnTo>
                  <a:lnTo>
                    <a:pt x="35174" y="719"/>
                  </a:lnTo>
                  <a:lnTo>
                    <a:pt x="35174" y="794"/>
                  </a:lnTo>
                  <a:lnTo>
                    <a:pt x="35174" y="794"/>
                  </a:lnTo>
                  <a:lnTo>
                    <a:pt x="35117" y="1210"/>
                  </a:lnTo>
                  <a:lnTo>
                    <a:pt x="35042" y="1607"/>
                  </a:lnTo>
                  <a:lnTo>
                    <a:pt x="34985" y="2023"/>
                  </a:lnTo>
                  <a:lnTo>
                    <a:pt x="34947" y="2439"/>
                  </a:lnTo>
                  <a:lnTo>
                    <a:pt x="34947" y="2439"/>
                  </a:lnTo>
                  <a:lnTo>
                    <a:pt x="34928" y="2949"/>
                  </a:lnTo>
                  <a:lnTo>
                    <a:pt x="34928" y="3459"/>
                  </a:lnTo>
                  <a:lnTo>
                    <a:pt x="34928" y="3459"/>
                  </a:lnTo>
                  <a:lnTo>
                    <a:pt x="34947" y="3667"/>
                  </a:lnTo>
                  <a:lnTo>
                    <a:pt x="34947" y="3875"/>
                  </a:lnTo>
                  <a:lnTo>
                    <a:pt x="34947" y="3875"/>
                  </a:lnTo>
                  <a:lnTo>
                    <a:pt x="34947" y="3951"/>
                  </a:lnTo>
                  <a:lnTo>
                    <a:pt x="34909" y="3969"/>
                  </a:lnTo>
                  <a:lnTo>
                    <a:pt x="34872" y="3969"/>
                  </a:lnTo>
                  <a:lnTo>
                    <a:pt x="34872" y="3969"/>
                  </a:lnTo>
                  <a:lnTo>
                    <a:pt x="34777" y="3875"/>
                  </a:lnTo>
                  <a:lnTo>
                    <a:pt x="34702" y="3762"/>
                  </a:lnTo>
                  <a:lnTo>
                    <a:pt x="34550" y="3535"/>
                  </a:lnTo>
                  <a:lnTo>
                    <a:pt x="34550" y="3535"/>
                  </a:lnTo>
                  <a:lnTo>
                    <a:pt x="34153" y="3006"/>
                  </a:lnTo>
                  <a:lnTo>
                    <a:pt x="34153" y="3006"/>
                  </a:lnTo>
                  <a:lnTo>
                    <a:pt x="33889" y="2646"/>
                  </a:lnTo>
                  <a:lnTo>
                    <a:pt x="33586" y="2212"/>
                  </a:lnTo>
                  <a:lnTo>
                    <a:pt x="33454" y="1985"/>
                  </a:lnTo>
                  <a:lnTo>
                    <a:pt x="33341" y="1777"/>
                  </a:lnTo>
                  <a:lnTo>
                    <a:pt x="33284" y="1550"/>
                  </a:lnTo>
                  <a:lnTo>
                    <a:pt x="33265" y="1456"/>
                  </a:lnTo>
                  <a:lnTo>
                    <a:pt x="33265" y="1361"/>
                  </a:lnTo>
                  <a:lnTo>
                    <a:pt x="33265" y="1361"/>
                  </a:lnTo>
                  <a:lnTo>
                    <a:pt x="33265" y="1286"/>
                  </a:lnTo>
                  <a:lnTo>
                    <a:pt x="33303" y="1210"/>
                  </a:lnTo>
                  <a:lnTo>
                    <a:pt x="33341" y="1153"/>
                  </a:lnTo>
                  <a:lnTo>
                    <a:pt x="33378" y="1097"/>
                  </a:lnTo>
                  <a:lnTo>
                    <a:pt x="33511" y="1002"/>
                  </a:lnTo>
                  <a:lnTo>
                    <a:pt x="33624" y="908"/>
                  </a:lnTo>
                  <a:lnTo>
                    <a:pt x="33624" y="908"/>
                  </a:lnTo>
                  <a:lnTo>
                    <a:pt x="33756" y="794"/>
                  </a:lnTo>
                  <a:lnTo>
                    <a:pt x="33756" y="794"/>
                  </a:lnTo>
                  <a:lnTo>
                    <a:pt x="34040" y="548"/>
                  </a:lnTo>
                  <a:lnTo>
                    <a:pt x="34305" y="303"/>
                  </a:lnTo>
                  <a:lnTo>
                    <a:pt x="34305" y="303"/>
                  </a:lnTo>
                  <a:lnTo>
                    <a:pt x="34513" y="114"/>
                  </a:lnTo>
                  <a:lnTo>
                    <a:pt x="34645" y="19"/>
                  </a:lnTo>
                  <a:lnTo>
                    <a:pt x="34683" y="0"/>
                  </a:lnTo>
                  <a:lnTo>
                    <a:pt x="34720" y="19"/>
                  </a:lnTo>
                  <a:lnTo>
                    <a:pt x="34720" y="19"/>
                  </a:lnTo>
                  <a:lnTo>
                    <a:pt x="34720" y="38"/>
                  </a:lnTo>
                  <a:lnTo>
                    <a:pt x="34702" y="76"/>
                  </a:lnTo>
                  <a:lnTo>
                    <a:pt x="34702" y="76"/>
                  </a:lnTo>
                  <a:lnTo>
                    <a:pt x="34588" y="152"/>
                  </a:lnTo>
                  <a:lnTo>
                    <a:pt x="34475" y="246"/>
                  </a:lnTo>
                  <a:lnTo>
                    <a:pt x="34248" y="454"/>
                  </a:lnTo>
                  <a:lnTo>
                    <a:pt x="34248" y="454"/>
                  </a:lnTo>
                  <a:lnTo>
                    <a:pt x="33889" y="794"/>
                  </a:lnTo>
                  <a:lnTo>
                    <a:pt x="35098" y="794"/>
                  </a:lnTo>
                  <a:lnTo>
                    <a:pt x="35098" y="794"/>
                  </a:lnTo>
                  <a:lnTo>
                    <a:pt x="35098" y="719"/>
                  </a:lnTo>
                  <a:lnTo>
                    <a:pt x="35098" y="719"/>
                  </a:lnTo>
                  <a:lnTo>
                    <a:pt x="35098" y="567"/>
                  </a:lnTo>
                  <a:lnTo>
                    <a:pt x="35098" y="416"/>
                  </a:lnTo>
                  <a:lnTo>
                    <a:pt x="35080" y="95"/>
                  </a:lnTo>
                  <a:lnTo>
                    <a:pt x="35080" y="95"/>
                  </a:lnTo>
                  <a:lnTo>
                    <a:pt x="35098" y="76"/>
                  </a:lnTo>
                  <a:lnTo>
                    <a:pt x="35117" y="57"/>
                  </a:lnTo>
                  <a:lnTo>
                    <a:pt x="35155" y="76"/>
                  </a:lnTo>
                  <a:lnTo>
                    <a:pt x="35155" y="95"/>
                  </a:lnTo>
                  <a:lnTo>
                    <a:pt x="35155" y="95"/>
                  </a:lnTo>
                  <a:close/>
                  <a:moveTo>
                    <a:pt x="28729" y="6427"/>
                  </a:moveTo>
                  <a:lnTo>
                    <a:pt x="28729" y="6427"/>
                  </a:lnTo>
                  <a:lnTo>
                    <a:pt x="28823" y="6540"/>
                  </a:lnTo>
                  <a:lnTo>
                    <a:pt x="28918" y="6672"/>
                  </a:lnTo>
                  <a:lnTo>
                    <a:pt x="28937" y="6729"/>
                  </a:lnTo>
                  <a:lnTo>
                    <a:pt x="28956" y="6805"/>
                  </a:lnTo>
                  <a:lnTo>
                    <a:pt x="28956" y="6880"/>
                  </a:lnTo>
                  <a:lnTo>
                    <a:pt x="28918" y="6956"/>
                  </a:lnTo>
                  <a:lnTo>
                    <a:pt x="28918" y="6956"/>
                  </a:lnTo>
                  <a:lnTo>
                    <a:pt x="28729" y="7409"/>
                  </a:lnTo>
                  <a:lnTo>
                    <a:pt x="28521" y="7882"/>
                  </a:lnTo>
                  <a:lnTo>
                    <a:pt x="28521" y="7882"/>
                  </a:lnTo>
                  <a:lnTo>
                    <a:pt x="28408" y="8052"/>
                  </a:lnTo>
                  <a:lnTo>
                    <a:pt x="28351" y="8146"/>
                  </a:lnTo>
                  <a:lnTo>
                    <a:pt x="28294" y="8203"/>
                  </a:lnTo>
                  <a:lnTo>
                    <a:pt x="28294" y="8203"/>
                  </a:lnTo>
                  <a:lnTo>
                    <a:pt x="28162" y="8279"/>
                  </a:lnTo>
                  <a:lnTo>
                    <a:pt x="28049" y="8336"/>
                  </a:lnTo>
                  <a:lnTo>
                    <a:pt x="27897" y="8373"/>
                  </a:lnTo>
                  <a:lnTo>
                    <a:pt x="27765" y="8392"/>
                  </a:lnTo>
                  <a:lnTo>
                    <a:pt x="27765" y="8392"/>
                  </a:lnTo>
                  <a:lnTo>
                    <a:pt x="27595" y="8336"/>
                  </a:lnTo>
                  <a:lnTo>
                    <a:pt x="27425" y="8279"/>
                  </a:lnTo>
                  <a:lnTo>
                    <a:pt x="27274" y="8203"/>
                  </a:lnTo>
                  <a:lnTo>
                    <a:pt x="27122" y="8109"/>
                  </a:lnTo>
                  <a:lnTo>
                    <a:pt x="27122" y="8109"/>
                  </a:lnTo>
                  <a:lnTo>
                    <a:pt x="27047" y="8033"/>
                  </a:lnTo>
                  <a:lnTo>
                    <a:pt x="27009" y="7939"/>
                  </a:lnTo>
                  <a:lnTo>
                    <a:pt x="26952" y="7731"/>
                  </a:lnTo>
                  <a:lnTo>
                    <a:pt x="26952" y="7731"/>
                  </a:lnTo>
                  <a:lnTo>
                    <a:pt x="26820" y="7504"/>
                  </a:lnTo>
                  <a:lnTo>
                    <a:pt x="26707" y="7277"/>
                  </a:lnTo>
                  <a:lnTo>
                    <a:pt x="26480" y="6805"/>
                  </a:lnTo>
                  <a:lnTo>
                    <a:pt x="26480" y="6805"/>
                  </a:lnTo>
                  <a:lnTo>
                    <a:pt x="26348" y="6445"/>
                  </a:lnTo>
                  <a:lnTo>
                    <a:pt x="26272" y="6256"/>
                  </a:lnTo>
                  <a:lnTo>
                    <a:pt x="26234" y="6049"/>
                  </a:lnTo>
                  <a:lnTo>
                    <a:pt x="26196" y="5860"/>
                  </a:lnTo>
                  <a:lnTo>
                    <a:pt x="26196" y="5652"/>
                  </a:lnTo>
                  <a:lnTo>
                    <a:pt x="26215" y="5463"/>
                  </a:lnTo>
                  <a:lnTo>
                    <a:pt x="26272" y="5274"/>
                  </a:lnTo>
                  <a:lnTo>
                    <a:pt x="26272" y="5274"/>
                  </a:lnTo>
                  <a:lnTo>
                    <a:pt x="26329" y="5179"/>
                  </a:lnTo>
                  <a:lnTo>
                    <a:pt x="26404" y="5104"/>
                  </a:lnTo>
                  <a:lnTo>
                    <a:pt x="26480" y="5047"/>
                  </a:lnTo>
                  <a:lnTo>
                    <a:pt x="26555" y="4990"/>
                  </a:lnTo>
                  <a:lnTo>
                    <a:pt x="26744" y="4877"/>
                  </a:lnTo>
                  <a:lnTo>
                    <a:pt x="26915" y="4763"/>
                  </a:lnTo>
                  <a:lnTo>
                    <a:pt x="26915" y="4763"/>
                  </a:lnTo>
                  <a:lnTo>
                    <a:pt x="27293" y="4536"/>
                  </a:lnTo>
                  <a:lnTo>
                    <a:pt x="27500" y="4423"/>
                  </a:lnTo>
                  <a:lnTo>
                    <a:pt x="27708" y="4347"/>
                  </a:lnTo>
                  <a:lnTo>
                    <a:pt x="27708" y="4347"/>
                  </a:lnTo>
                  <a:lnTo>
                    <a:pt x="27897" y="4291"/>
                  </a:lnTo>
                  <a:lnTo>
                    <a:pt x="27973" y="4291"/>
                  </a:lnTo>
                  <a:lnTo>
                    <a:pt x="28049" y="4291"/>
                  </a:lnTo>
                  <a:lnTo>
                    <a:pt x="28162" y="4347"/>
                  </a:lnTo>
                  <a:lnTo>
                    <a:pt x="28275" y="4423"/>
                  </a:lnTo>
                  <a:lnTo>
                    <a:pt x="28370" y="4536"/>
                  </a:lnTo>
                  <a:lnTo>
                    <a:pt x="28445" y="4669"/>
                  </a:lnTo>
                  <a:lnTo>
                    <a:pt x="28616" y="4952"/>
                  </a:lnTo>
                  <a:lnTo>
                    <a:pt x="28616" y="4952"/>
                  </a:lnTo>
                  <a:lnTo>
                    <a:pt x="28748" y="5217"/>
                  </a:lnTo>
                  <a:lnTo>
                    <a:pt x="28805" y="5368"/>
                  </a:lnTo>
                  <a:lnTo>
                    <a:pt x="28823" y="5519"/>
                  </a:lnTo>
                  <a:lnTo>
                    <a:pt x="28842" y="5652"/>
                  </a:lnTo>
                  <a:lnTo>
                    <a:pt x="28842" y="5803"/>
                  </a:lnTo>
                  <a:lnTo>
                    <a:pt x="28805" y="5954"/>
                  </a:lnTo>
                  <a:lnTo>
                    <a:pt x="28748" y="6105"/>
                  </a:lnTo>
                  <a:lnTo>
                    <a:pt x="28748" y="6105"/>
                  </a:lnTo>
                  <a:lnTo>
                    <a:pt x="28729" y="6181"/>
                  </a:lnTo>
                  <a:lnTo>
                    <a:pt x="28691" y="6275"/>
                  </a:lnTo>
                  <a:lnTo>
                    <a:pt x="28691" y="6351"/>
                  </a:lnTo>
                  <a:lnTo>
                    <a:pt x="28729" y="6427"/>
                  </a:lnTo>
                  <a:lnTo>
                    <a:pt x="28729" y="6427"/>
                  </a:lnTo>
                  <a:close/>
                  <a:moveTo>
                    <a:pt x="10944" y="9299"/>
                  </a:moveTo>
                  <a:lnTo>
                    <a:pt x="10944" y="9299"/>
                  </a:lnTo>
                  <a:lnTo>
                    <a:pt x="10981" y="9488"/>
                  </a:lnTo>
                  <a:lnTo>
                    <a:pt x="11000" y="9677"/>
                  </a:lnTo>
                  <a:lnTo>
                    <a:pt x="11019" y="9866"/>
                  </a:lnTo>
                  <a:lnTo>
                    <a:pt x="11019" y="10055"/>
                  </a:lnTo>
                  <a:lnTo>
                    <a:pt x="10981" y="10415"/>
                  </a:lnTo>
                  <a:lnTo>
                    <a:pt x="10944" y="10793"/>
                  </a:lnTo>
                  <a:lnTo>
                    <a:pt x="10944" y="10793"/>
                  </a:lnTo>
                  <a:lnTo>
                    <a:pt x="10906" y="11095"/>
                  </a:lnTo>
                  <a:lnTo>
                    <a:pt x="10868" y="11246"/>
                  </a:lnTo>
                  <a:lnTo>
                    <a:pt x="10830" y="11378"/>
                  </a:lnTo>
                  <a:lnTo>
                    <a:pt x="10830" y="11378"/>
                  </a:lnTo>
                  <a:lnTo>
                    <a:pt x="10792" y="11492"/>
                  </a:lnTo>
                  <a:lnTo>
                    <a:pt x="10717" y="11549"/>
                  </a:lnTo>
                  <a:lnTo>
                    <a:pt x="10622" y="11586"/>
                  </a:lnTo>
                  <a:lnTo>
                    <a:pt x="10509" y="11586"/>
                  </a:lnTo>
                  <a:lnTo>
                    <a:pt x="10509" y="11586"/>
                  </a:lnTo>
                  <a:lnTo>
                    <a:pt x="10188" y="11549"/>
                  </a:lnTo>
                  <a:lnTo>
                    <a:pt x="10017" y="11530"/>
                  </a:lnTo>
                  <a:lnTo>
                    <a:pt x="9942" y="11492"/>
                  </a:lnTo>
                  <a:lnTo>
                    <a:pt x="9866" y="11454"/>
                  </a:lnTo>
                  <a:lnTo>
                    <a:pt x="9866" y="11454"/>
                  </a:lnTo>
                  <a:lnTo>
                    <a:pt x="9828" y="11416"/>
                  </a:lnTo>
                  <a:lnTo>
                    <a:pt x="9791" y="11360"/>
                  </a:lnTo>
                  <a:lnTo>
                    <a:pt x="9734" y="11227"/>
                  </a:lnTo>
                  <a:lnTo>
                    <a:pt x="9734" y="11227"/>
                  </a:lnTo>
                  <a:lnTo>
                    <a:pt x="9602" y="10925"/>
                  </a:lnTo>
                  <a:lnTo>
                    <a:pt x="9545" y="10755"/>
                  </a:lnTo>
                  <a:lnTo>
                    <a:pt x="9488" y="10566"/>
                  </a:lnTo>
                  <a:lnTo>
                    <a:pt x="9450" y="10396"/>
                  </a:lnTo>
                  <a:lnTo>
                    <a:pt x="9432" y="10226"/>
                  </a:lnTo>
                  <a:lnTo>
                    <a:pt x="9450" y="10055"/>
                  </a:lnTo>
                  <a:lnTo>
                    <a:pt x="9469" y="9980"/>
                  </a:lnTo>
                  <a:lnTo>
                    <a:pt x="9507" y="9904"/>
                  </a:lnTo>
                  <a:lnTo>
                    <a:pt x="9507" y="9904"/>
                  </a:lnTo>
                  <a:lnTo>
                    <a:pt x="9658" y="9715"/>
                  </a:lnTo>
                  <a:lnTo>
                    <a:pt x="9810" y="9545"/>
                  </a:lnTo>
                  <a:lnTo>
                    <a:pt x="10131" y="9205"/>
                  </a:lnTo>
                  <a:lnTo>
                    <a:pt x="10131" y="9205"/>
                  </a:lnTo>
                  <a:lnTo>
                    <a:pt x="10282" y="9054"/>
                  </a:lnTo>
                  <a:lnTo>
                    <a:pt x="10377" y="8978"/>
                  </a:lnTo>
                  <a:lnTo>
                    <a:pt x="10414" y="8978"/>
                  </a:lnTo>
                  <a:lnTo>
                    <a:pt x="10433" y="8997"/>
                  </a:lnTo>
                  <a:lnTo>
                    <a:pt x="10433" y="8997"/>
                  </a:lnTo>
                  <a:lnTo>
                    <a:pt x="10433" y="9016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71" y="9016"/>
                  </a:lnTo>
                  <a:lnTo>
                    <a:pt x="10528" y="9035"/>
                  </a:lnTo>
                  <a:lnTo>
                    <a:pt x="10641" y="9054"/>
                  </a:lnTo>
                  <a:lnTo>
                    <a:pt x="10641" y="9054"/>
                  </a:lnTo>
                  <a:lnTo>
                    <a:pt x="10736" y="9073"/>
                  </a:lnTo>
                  <a:lnTo>
                    <a:pt x="10830" y="9129"/>
                  </a:lnTo>
                  <a:lnTo>
                    <a:pt x="10906" y="9205"/>
                  </a:lnTo>
                  <a:lnTo>
                    <a:pt x="10944" y="9299"/>
                  </a:lnTo>
                  <a:lnTo>
                    <a:pt x="10944" y="9299"/>
                  </a:lnTo>
                  <a:close/>
                  <a:moveTo>
                    <a:pt x="12456" y="5822"/>
                  </a:moveTo>
                  <a:lnTo>
                    <a:pt x="12456" y="5822"/>
                  </a:lnTo>
                  <a:lnTo>
                    <a:pt x="11889" y="5652"/>
                  </a:lnTo>
                  <a:lnTo>
                    <a:pt x="11605" y="5576"/>
                  </a:lnTo>
                  <a:lnTo>
                    <a:pt x="11341" y="5482"/>
                  </a:lnTo>
                  <a:lnTo>
                    <a:pt x="11341" y="5482"/>
                  </a:lnTo>
                  <a:lnTo>
                    <a:pt x="11038" y="5349"/>
                  </a:lnTo>
                  <a:lnTo>
                    <a:pt x="10736" y="5198"/>
                  </a:lnTo>
                  <a:lnTo>
                    <a:pt x="10131" y="4877"/>
                  </a:lnTo>
                  <a:lnTo>
                    <a:pt x="10131" y="4877"/>
                  </a:lnTo>
                  <a:lnTo>
                    <a:pt x="9942" y="4782"/>
                  </a:lnTo>
                  <a:lnTo>
                    <a:pt x="9753" y="4650"/>
                  </a:lnTo>
                  <a:lnTo>
                    <a:pt x="9677" y="4593"/>
                  </a:lnTo>
                  <a:lnTo>
                    <a:pt x="9602" y="4518"/>
                  </a:lnTo>
                  <a:lnTo>
                    <a:pt x="9526" y="4442"/>
                  </a:lnTo>
                  <a:lnTo>
                    <a:pt x="9469" y="4347"/>
                  </a:lnTo>
                  <a:lnTo>
                    <a:pt x="9469" y="4347"/>
                  </a:lnTo>
                  <a:lnTo>
                    <a:pt x="9564" y="4121"/>
                  </a:lnTo>
                  <a:lnTo>
                    <a:pt x="9564" y="4121"/>
                  </a:lnTo>
                  <a:lnTo>
                    <a:pt x="10188" y="2665"/>
                  </a:lnTo>
                  <a:lnTo>
                    <a:pt x="10188" y="2665"/>
                  </a:lnTo>
                  <a:lnTo>
                    <a:pt x="10206" y="2609"/>
                  </a:lnTo>
                  <a:lnTo>
                    <a:pt x="10206" y="2609"/>
                  </a:lnTo>
                  <a:lnTo>
                    <a:pt x="10433" y="2174"/>
                  </a:lnTo>
                  <a:lnTo>
                    <a:pt x="10433" y="2174"/>
                  </a:lnTo>
                  <a:lnTo>
                    <a:pt x="10528" y="2023"/>
                  </a:lnTo>
                  <a:lnTo>
                    <a:pt x="10622" y="1890"/>
                  </a:lnTo>
                  <a:lnTo>
                    <a:pt x="10679" y="1834"/>
                  </a:lnTo>
                  <a:lnTo>
                    <a:pt x="10736" y="1777"/>
                  </a:lnTo>
                  <a:lnTo>
                    <a:pt x="10811" y="1720"/>
                  </a:lnTo>
                  <a:lnTo>
                    <a:pt x="10906" y="1701"/>
                  </a:lnTo>
                  <a:lnTo>
                    <a:pt x="10906" y="1701"/>
                  </a:lnTo>
                  <a:lnTo>
                    <a:pt x="11227" y="1645"/>
                  </a:lnTo>
                  <a:lnTo>
                    <a:pt x="11397" y="1607"/>
                  </a:lnTo>
                  <a:lnTo>
                    <a:pt x="11567" y="1607"/>
                  </a:lnTo>
                  <a:lnTo>
                    <a:pt x="11737" y="1607"/>
                  </a:lnTo>
                  <a:lnTo>
                    <a:pt x="11908" y="1626"/>
                  </a:lnTo>
                  <a:lnTo>
                    <a:pt x="12078" y="1664"/>
                  </a:lnTo>
                  <a:lnTo>
                    <a:pt x="12229" y="1720"/>
                  </a:lnTo>
                  <a:lnTo>
                    <a:pt x="12229" y="1720"/>
                  </a:lnTo>
                  <a:lnTo>
                    <a:pt x="12399" y="1815"/>
                  </a:lnTo>
                  <a:lnTo>
                    <a:pt x="12550" y="1909"/>
                  </a:lnTo>
                  <a:lnTo>
                    <a:pt x="12701" y="2023"/>
                  </a:lnTo>
                  <a:lnTo>
                    <a:pt x="12834" y="2155"/>
                  </a:lnTo>
                  <a:lnTo>
                    <a:pt x="12834" y="2155"/>
                  </a:lnTo>
                  <a:lnTo>
                    <a:pt x="12928" y="2287"/>
                  </a:lnTo>
                  <a:lnTo>
                    <a:pt x="13023" y="2420"/>
                  </a:lnTo>
                  <a:lnTo>
                    <a:pt x="13231" y="2684"/>
                  </a:lnTo>
                  <a:lnTo>
                    <a:pt x="13231" y="2684"/>
                  </a:lnTo>
                  <a:lnTo>
                    <a:pt x="13325" y="2798"/>
                  </a:lnTo>
                  <a:lnTo>
                    <a:pt x="13438" y="2911"/>
                  </a:lnTo>
                  <a:lnTo>
                    <a:pt x="13552" y="3006"/>
                  </a:lnTo>
                  <a:lnTo>
                    <a:pt x="13665" y="3119"/>
                  </a:lnTo>
                  <a:lnTo>
                    <a:pt x="13665" y="3119"/>
                  </a:lnTo>
                  <a:lnTo>
                    <a:pt x="13741" y="3308"/>
                  </a:lnTo>
                  <a:lnTo>
                    <a:pt x="13816" y="3478"/>
                  </a:lnTo>
                  <a:lnTo>
                    <a:pt x="13854" y="3667"/>
                  </a:lnTo>
                  <a:lnTo>
                    <a:pt x="13892" y="3875"/>
                  </a:lnTo>
                  <a:lnTo>
                    <a:pt x="13892" y="3875"/>
                  </a:lnTo>
                  <a:lnTo>
                    <a:pt x="13930" y="4102"/>
                  </a:lnTo>
                  <a:lnTo>
                    <a:pt x="13949" y="4329"/>
                  </a:lnTo>
                  <a:lnTo>
                    <a:pt x="13930" y="4555"/>
                  </a:lnTo>
                  <a:lnTo>
                    <a:pt x="13911" y="4650"/>
                  </a:lnTo>
                  <a:lnTo>
                    <a:pt x="13873" y="4763"/>
                  </a:lnTo>
                  <a:lnTo>
                    <a:pt x="13873" y="4763"/>
                  </a:lnTo>
                  <a:lnTo>
                    <a:pt x="13798" y="4933"/>
                  </a:lnTo>
                  <a:lnTo>
                    <a:pt x="13722" y="5104"/>
                  </a:lnTo>
                  <a:lnTo>
                    <a:pt x="13722" y="5104"/>
                  </a:lnTo>
                  <a:lnTo>
                    <a:pt x="13590" y="5311"/>
                  </a:lnTo>
                  <a:lnTo>
                    <a:pt x="13514" y="5425"/>
                  </a:lnTo>
                  <a:lnTo>
                    <a:pt x="13420" y="5500"/>
                  </a:lnTo>
                  <a:lnTo>
                    <a:pt x="13420" y="5500"/>
                  </a:lnTo>
                  <a:lnTo>
                    <a:pt x="13249" y="5633"/>
                  </a:lnTo>
                  <a:lnTo>
                    <a:pt x="13042" y="5727"/>
                  </a:lnTo>
                  <a:lnTo>
                    <a:pt x="12834" y="5803"/>
                  </a:lnTo>
                  <a:lnTo>
                    <a:pt x="12720" y="5822"/>
                  </a:lnTo>
                  <a:lnTo>
                    <a:pt x="12626" y="5841"/>
                  </a:lnTo>
                  <a:lnTo>
                    <a:pt x="12626" y="5841"/>
                  </a:lnTo>
                  <a:lnTo>
                    <a:pt x="12456" y="5822"/>
                  </a:lnTo>
                  <a:lnTo>
                    <a:pt x="12456" y="5822"/>
                  </a:lnTo>
                  <a:close/>
                  <a:moveTo>
                    <a:pt x="8770" y="14762"/>
                  </a:moveTo>
                  <a:lnTo>
                    <a:pt x="8770" y="14762"/>
                  </a:lnTo>
                  <a:lnTo>
                    <a:pt x="8789" y="15064"/>
                  </a:lnTo>
                  <a:lnTo>
                    <a:pt x="8789" y="15291"/>
                  </a:lnTo>
                  <a:lnTo>
                    <a:pt x="8789" y="15499"/>
                  </a:lnTo>
                  <a:lnTo>
                    <a:pt x="8751" y="15688"/>
                  </a:lnTo>
                  <a:lnTo>
                    <a:pt x="8713" y="15782"/>
                  </a:lnTo>
                  <a:lnTo>
                    <a:pt x="8676" y="15858"/>
                  </a:lnTo>
                  <a:lnTo>
                    <a:pt x="8638" y="15915"/>
                  </a:lnTo>
                  <a:lnTo>
                    <a:pt x="8581" y="15952"/>
                  </a:lnTo>
                  <a:lnTo>
                    <a:pt x="8505" y="15952"/>
                  </a:lnTo>
                  <a:lnTo>
                    <a:pt x="8430" y="15952"/>
                  </a:lnTo>
                  <a:lnTo>
                    <a:pt x="8430" y="15952"/>
                  </a:lnTo>
                  <a:lnTo>
                    <a:pt x="8279" y="15877"/>
                  </a:lnTo>
                  <a:lnTo>
                    <a:pt x="8127" y="15782"/>
                  </a:lnTo>
                  <a:lnTo>
                    <a:pt x="8052" y="15726"/>
                  </a:lnTo>
                  <a:lnTo>
                    <a:pt x="7995" y="15650"/>
                  </a:lnTo>
                  <a:lnTo>
                    <a:pt x="7957" y="15574"/>
                  </a:lnTo>
                  <a:lnTo>
                    <a:pt x="7920" y="15499"/>
                  </a:lnTo>
                  <a:lnTo>
                    <a:pt x="7920" y="15499"/>
                  </a:lnTo>
                  <a:lnTo>
                    <a:pt x="7787" y="15045"/>
                  </a:lnTo>
                  <a:lnTo>
                    <a:pt x="7674" y="14592"/>
                  </a:lnTo>
                  <a:lnTo>
                    <a:pt x="7674" y="14592"/>
                  </a:lnTo>
                  <a:lnTo>
                    <a:pt x="7636" y="14592"/>
                  </a:lnTo>
                  <a:lnTo>
                    <a:pt x="7617" y="14573"/>
                  </a:lnTo>
                  <a:lnTo>
                    <a:pt x="7617" y="14573"/>
                  </a:lnTo>
                  <a:lnTo>
                    <a:pt x="7523" y="14232"/>
                  </a:lnTo>
                  <a:lnTo>
                    <a:pt x="7523" y="14232"/>
                  </a:lnTo>
                  <a:lnTo>
                    <a:pt x="7485" y="14081"/>
                  </a:lnTo>
                  <a:lnTo>
                    <a:pt x="7466" y="13911"/>
                  </a:lnTo>
                  <a:lnTo>
                    <a:pt x="7447" y="13741"/>
                  </a:lnTo>
                  <a:lnTo>
                    <a:pt x="7466" y="13590"/>
                  </a:lnTo>
                  <a:lnTo>
                    <a:pt x="7466" y="13590"/>
                  </a:lnTo>
                  <a:lnTo>
                    <a:pt x="7485" y="13495"/>
                  </a:lnTo>
                  <a:lnTo>
                    <a:pt x="7523" y="13420"/>
                  </a:lnTo>
                  <a:lnTo>
                    <a:pt x="7560" y="13344"/>
                  </a:lnTo>
                  <a:lnTo>
                    <a:pt x="7617" y="13287"/>
                  </a:lnTo>
                  <a:lnTo>
                    <a:pt x="7693" y="13231"/>
                  </a:lnTo>
                  <a:lnTo>
                    <a:pt x="7768" y="13193"/>
                  </a:lnTo>
                  <a:lnTo>
                    <a:pt x="7863" y="13174"/>
                  </a:lnTo>
                  <a:lnTo>
                    <a:pt x="7938" y="13174"/>
                  </a:lnTo>
                  <a:lnTo>
                    <a:pt x="7938" y="13174"/>
                  </a:lnTo>
                  <a:lnTo>
                    <a:pt x="8014" y="13174"/>
                  </a:lnTo>
                  <a:lnTo>
                    <a:pt x="8071" y="13212"/>
                  </a:lnTo>
                  <a:lnTo>
                    <a:pt x="8165" y="13306"/>
                  </a:lnTo>
                  <a:lnTo>
                    <a:pt x="8260" y="13401"/>
                  </a:lnTo>
                  <a:lnTo>
                    <a:pt x="8335" y="13514"/>
                  </a:lnTo>
                  <a:lnTo>
                    <a:pt x="8335" y="13514"/>
                  </a:lnTo>
                  <a:lnTo>
                    <a:pt x="8430" y="13647"/>
                  </a:lnTo>
                  <a:lnTo>
                    <a:pt x="8505" y="13798"/>
                  </a:lnTo>
                  <a:lnTo>
                    <a:pt x="8562" y="13949"/>
                  </a:lnTo>
                  <a:lnTo>
                    <a:pt x="8619" y="14100"/>
                  </a:lnTo>
                  <a:lnTo>
                    <a:pt x="8713" y="14421"/>
                  </a:lnTo>
                  <a:lnTo>
                    <a:pt x="8770" y="14762"/>
                  </a:lnTo>
                  <a:lnTo>
                    <a:pt x="8770" y="14762"/>
                  </a:lnTo>
                  <a:close/>
                  <a:moveTo>
                    <a:pt x="5954" y="21641"/>
                  </a:moveTo>
                  <a:lnTo>
                    <a:pt x="5954" y="21641"/>
                  </a:lnTo>
                  <a:lnTo>
                    <a:pt x="6105" y="21547"/>
                  </a:lnTo>
                  <a:lnTo>
                    <a:pt x="6237" y="21490"/>
                  </a:lnTo>
                  <a:lnTo>
                    <a:pt x="6351" y="21452"/>
                  </a:lnTo>
                  <a:lnTo>
                    <a:pt x="6445" y="21452"/>
                  </a:lnTo>
                  <a:lnTo>
                    <a:pt x="6502" y="21490"/>
                  </a:lnTo>
                  <a:lnTo>
                    <a:pt x="6559" y="21547"/>
                  </a:lnTo>
                  <a:lnTo>
                    <a:pt x="6578" y="21623"/>
                  </a:lnTo>
                  <a:lnTo>
                    <a:pt x="6597" y="21717"/>
                  </a:lnTo>
                  <a:lnTo>
                    <a:pt x="6597" y="21830"/>
                  </a:lnTo>
                  <a:lnTo>
                    <a:pt x="6578" y="21944"/>
                  </a:lnTo>
                  <a:lnTo>
                    <a:pt x="6521" y="22190"/>
                  </a:lnTo>
                  <a:lnTo>
                    <a:pt x="6426" y="22435"/>
                  </a:lnTo>
                  <a:lnTo>
                    <a:pt x="6332" y="22624"/>
                  </a:lnTo>
                  <a:lnTo>
                    <a:pt x="6332" y="22624"/>
                  </a:lnTo>
                  <a:lnTo>
                    <a:pt x="6011" y="23210"/>
                  </a:lnTo>
                  <a:lnTo>
                    <a:pt x="5840" y="23475"/>
                  </a:lnTo>
                  <a:lnTo>
                    <a:pt x="5651" y="23758"/>
                  </a:lnTo>
                  <a:lnTo>
                    <a:pt x="5651" y="23758"/>
                  </a:lnTo>
                  <a:lnTo>
                    <a:pt x="5292" y="24193"/>
                  </a:lnTo>
                  <a:lnTo>
                    <a:pt x="4971" y="24647"/>
                  </a:lnTo>
                  <a:lnTo>
                    <a:pt x="4971" y="24647"/>
                  </a:lnTo>
                  <a:lnTo>
                    <a:pt x="4971" y="24666"/>
                  </a:lnTo>
                  <a:lnTo>
                    <a:pt x="4971" y="24666"/>
                  </a:lnTo>
                  <a:lnTo>
                    <a:pt x="4952" y="24684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858" y="24817"/>
                  </a:lnTo>
                  <a:lnTo>
                    <a:pt x="4820" y="24930"/>
                  </a:lnTo>
                  <a:lnTo>
                    <a:pt x="4820" y="24930"/>
                  </a:lnTo>
                  <a:lnTo>
                    <a:pt x="4801" y="24949"/>
                  </a:lnTo>
                  <a:lnTo>
                    <a:pt x="4763" y="24949"/>
                  </a:lnTo>
                  <a:lnTo>
                    <a:pt x="4763" y="24949"/>
                  </a:lnTo>
                  <a:lnTo>
                    <a:pt x="4744" y="24930"/>
                  </a:lnTo>
                  <a:lnTo>
                    <a:pt x="4744" y="24892"/>
                  </a:lnTo>
                  <a:lnTo>
                    <a:pt x="4782" y="24798"/>
                  </a:lnTo>
                  <a:lnTo>
                    <a:pt x="4895" y="24628"/>
                  </a:lnTo>
                  <a:lnTo>
                    <a:pt x="4895" y="24628"/>
                  </a:lnTo>
                  <a:lnTo>
                    <a:pt x="4933" y="24061"/>
                  </a:lnTo>
                  <a:lnTo>
                    <a:pt x="4990" y="23475"/>
                  </a:lnTo>
                  <a:lnTo>
                    <a:pt x="5028" y="23191"/>
                  </a:lnTo>
                  <a:lnTo>
                    <a:pt x="5084" y="22908"/>
                  </a:lnTo>
                  <a:lnTo>
                    <a:pt x="5160" y="22624"/>
                  </a:lnTo>
                  <a:lnTo>
                    <a:pt x="5236" y="22341"/>
                  </a:lnTo>
                  <a:lnTo>
                    <a:pt x="5236" y="22341"/>
                  </a:lnTo>
                  <a:lnTo>
                    <a:pt x="5273" y="22246"/>
                  </a:lnTo>
                  <a:lnTo>
                    <a:pt x="5330" y="22133"/>
                  </a:lnTo>
                  <a:lnTo>
                    <a:pt x="5387" y="22038"/>
                  </a:lnTo>
                  <a:lnTo>
                    <a:pt x="5462" y="21963"/>
                  </a:lnTo>
                  <a:lnTo>
                    <a:pt x="5462" y="21963"/>
                  </a:lnTo>
                  <a:lnTo>
                    <a:pt x="5708" y="21812"/>
                  </a:lnTo>
                  <a:lnTo>
                    <a:pt x="5954" y="21641"/>
                  </a:lnTo>
                  <a:lnTo>
                    <a:pt x="5954" y="21641"/>
                  </a:lnTo>
                  <a:close/>
                  <a:moveTo>
                    <a:pt x="23909" y="19657"/>
                  </a:moveTo>
                  <a:lnTo>
                    <a:pt x="23909" y="19657"/>
                  </a:lnTo>
                  <a:lnTo>
                    <a:pt x="23966" y="19922"/>
                  </a:lnTo>
                  <a:lnTo>
                    <a:pt x="23985" y="20111"/>
                  </a:lnTo>
                  <a:lnTo>
                    <a:pt x="23985" y="20300"/>
                  </a:lnTo>
                  <a:lnTo>
                    <a:pt x="23966" y="20470"/>
                  </a:lnTo>
                  <a:lnTo>
                    <a:pt x="23947" y="20545"/>
                  </a:lnTo>
                  <a:lnTo>
                    <a:pt x="23909" y="20602"/>
                  </a:lnTo>
                  <a:lnTo>
                    <a:pt x="23872" y="20659"/>
                  </a:lnTo>
                  <a:lnTo>
                    <a:pt x="23815" y="20696"/>
                  </a:lnTo>
                  <a:lnTo>
                    <a:pt x="23758" y="20715"/>
                  </a:lnTo>
                  <a:lnTo>
                    <a:pt x="23683" y="20715"/>
                  </a:lnTo>
                  <a:lnTo>
                    <a:pt x="23683" y="20715"/>
                  </a:lnTo>
                  <a:lnTo>
                    <a:pt x="23286" y="20545"/>
                  </a:lnTo>
                  <a:lnTo>
                    <a:pt x="22889" y="20356"/>
                  </a:lnTo>
                  <a:lnTo>
                    <a:pt x="22889" y="20356"/>
                  </a:lnTo>
                  <a:lnTo>
                    <a:pt x="22700" y="20243"/>
                  </a:lnTo>
                  <a:lnTo>
                    <a:pt x="22605" y="20167"/>
                  </a:lnTo>
                  <a:lnTo>
                    <a:pt x="22549" y="20092"/>
                  </a:lnTo>
                  <a:lnTo>
                    <a:pt x="22511" y="20016"/>
                  </a:lnTo>
                  <a:lnTo>
                    <a:pt x="22473" y="19922"/>
                  </a:lnTo>
                  <a:lnTo>
                    <a:pt x="22473" y="19808"/>
                  </a:lnTo>
                  <a:lnTo>
                    <a:pt x="22473" y="19695"/>
                  </a:lnTo>
                  <a:lnTo>
                    <a:pt x="22473" y="19695"/>
                  </a:lnTo>
                  <a:lnTo>
                    <a:pt x="22511" y="19430"/>
                  </a:lnTo>
                  <a:lnTo>
                    <a:pt x="22567" y="19165"/>
                  </a:lnTo>
                  <a:lnTo>
                    <a:pt x="22567" y="19165"/>
                  </a:lnTo>
                  <a:lnTo>
                    <a:pt x="22549" y="18787"/>
                  </a:lnTo>
                  <a:lnTo>
                    <a:pt x="22549" y="18598"/>
                  </a:lnTo>
                  <a:lnTo>
                    <a:pt x="22567" y="18409"/>
                  </a:lnTo>
                  <a:lnTo>
                    <a:pt x="22605" y="18220"/>
                  </a:lnTo>
                  <a:lnTo>
                    <a:pt x="22662" y="18050"/>
                  </a:lnTo>
                  <a:lnTo>
                    <a:pt x="22738" y="17861"/>
                  </a:lnTo>
                  <a:lnTo>
                    <a:pt x="22832" y="17710"/>
                  </a:lnTo>
                  <a:lnTo>
                    <a:pt x="22832" y="17710"/>
                  </a:lnTo>
                  <a:lnTo>
                    <a:pt x="22927" y="17578"/>
                  </a:lnTo>
                  <a:lnTo>
                    <a:pt x="23021" y="17502"/>
                  </a:lnTo>
                  <a:lnTo>
                    <a:pt x="23097" y="17446"/>
                  </a:lnTo>
                  <a:lnTo>
                    <a:pt x="23172" y="17427"/>
                  </a:lnTo>
                  <a:lnTo>
                    <a:pt x="23229" y="17427"/>
                  </a:lnTo>
                  <a:lnTo>
                    <a:pt x="23305" y="17464"/>
                  </a:lnTo>
                  <a:lnTo>
                    <a:pt x="23342" y="17502"/>
                  </a:lnTo>
                  <a:lnTo>
                    <a:pt x="23399" y="17578"/>
                  </a:lnTo>
                  <a:lnTo>
                    <a:pt x="23475" y="17748"/>
                  </a:lnTo>
                  <a:lnTo>
                    <a:pt x="23550" y="17956"/>
                  </a:lnTo>
                  <a:lnTo>
                    <a:pt x="23645" y="18334"/>
                  </a:lnTo>
                  <a:lnTo>
                    <a:pt x="23645" y="18334"/>
                  </a:lnTo>
                  <a:lnTo>
                    <a:pt x="23909" y="19657"/>
                  </a:lnTo>
                  <a:lnTo>
                    <a:pt x="23909" y="19657"/>
                  </a:lnTo>
                  <a:close/>
                  <a:moveTo>
                    <a:pt x="19468" y="30581"/>
                  </a:moveTo>
                  <a:lnTo>
                    <a:pt x="19468" y="30581"/>
                  </a:lnTo>
                  <a:lnTo>
                    <a:pt x="19335" y="30525"/>
                  </a:lnTo>
                  <a:lnTo>
                    <a:pt x="19203" y="30468"/>
                  </a:lnTo>
                  <a:lnTo>
                    <a:pt x="18939" y="30317"/>
                  </a:lnTo>
                  <a:lnTo>
                    <a:pt x="18939" y="30317"/>
                  </a:lnTo>
                  <a:lnTo>
                    <a:pt x="18825" y="30222"/>
                  </a:lnTo>
                  <a:lnTo>
                    <a:pt x="18712" y="30109"/>
                  </a:lnTo>
                  <a:lnTo>
                    <a:pt x="18674" y="30052"/>
                  </a:lnTo>
                  <a:lnTo>
                    <a:pt x="18636" y="29977"/>
                  </a:lnTo>
                  <a:lnTo>
                    <a:pt x="18636" y="29901"/>
                  </a:lnTo>
                  <a:lnTo>
                    <a:pt x="18636" y="29825"/>
                  </a:lnTo>
                  <a:lnTo>
                    <a:pt x="18636" y="29825"/>
                  </a:lnTo>
                  <a:lnTo>
                    <a:pt x="18674" y="29731"/>
                  </a:lnTo>
                  <a:lnTo>
                    <a:pt x="18712" y="29636"/>
                  </a:lnTo>
                  <a:lnTo>
                    <a:pt x="18844" y="29485"/>
                  </a:lnTo>
                  <a:lnTo>
                    <a:pt x="18995" y="29334"/>
                  </a:lnTo>
                  <a:lnTo>
                    <a:pt x="19146" y="29202"/>
                  </a:lnTo>
                  <a:lnTo>
                    <a:pt x="19146" y="29202"/>
                  </a:lnTo>
                  <a:lnTo>
                    <a:pt x="19392" y="28994"/>
                  </a:lnTo>
                  <a:lnTo>
                    <a:pt x="19392" y="28994"/>
                  </a:lnTo>
                  <a:lnTo>
                    <a:pt x="19411" y="28994"/>
                  </a:lnTo>
                  <a:lnTo>
                    <a:pt x="19411" y="28994"/>
                  </a:lnTo>
                  <a:lnTo>
                    <a:pt x="20073" y="28918"/>
                  </a:lnTo>
                  <a:lnTo>
                    <a:pt x="20073" y="28918"/>
                  </a:lnTo>
                  <a:lnTo>
                    <a:pt x="20129" y="28937"/>
                  </a:lnTo>
                  <a:lnTo>
                    <a:pt x="20129" y="28937"/>
                  </a:lnTo>
                  <a:lnTo>
                    <a:pt x="20280" y="28956"/>
                  </a:lnTo>
                  <a:lnTo>
                    <a:pt x="20337" y="28994"/>
                  </a:lnTo>
                  <a:lnTo>
                    <a:pt x="20375" y="29032"/>
                  </a:lnTo>
                  <a:lnTo>
                    <a:pt x="20413" y="29088"/>
                  </a:lnTo>
                  <a:lnTo>
                    <a:pt x="20451" y="29145"/>
                  </a:lnTo>
                  <a:lnTo>
                    <a:pt x="20451" y="29202"/>
                  </a:lnTo>
                  <a:lnTo>
                    <a:pt x="20451" y="29277"/>
                  </a:lnTo>
                  <a:lnTo>
                    <a:pt x="20451" y="29277"/>
                  </a:lnTo>
                  <a:lnTo>
                    <a:pt x="20432" y="29447"/>
                  </a:lnTo>
                  <a:lnTo>
                    <a:pt x="20375" y="29655"/>
                  </a:lnTo>
                  <a:lnTo>
                    <a:pt x="20280" y="29863"/>
                  </a:lnTo>
                  <a:lnTo>
                    <a:pt x="20167" y="30090"/>
                  </a:lnTo>
                  <a:lnTo>
                    <a:pt x="20035" y="30279"/>
                  </a:lnTo>
                  <a:lnTo>
                    <a:pt x="19884" y="30449"/>
                  </a:lnTo>
                  <a:lnTo>
                    <a:pt x="19789" y="30506"/>
                  </a:lnTo>
                  <a:lnTo>
                    <a:pt x="19713" y="30544"/>
                  </a:lnTo>
                  <a:lnTo>
                    <a:pt x="19619" y="30581"/>
                  </a:lnTo>
                  <a:lnTo>
                    <a:pt x="19543" y="30581"/>
                  </a:lnTo>
                  <a:lnTo>
                    <a:pt x="19543" y="30581"/>
                  </a:lnTo>
                  <a:lnTo>
                    <a:pt x="19468" y="30581"/>
                  </a:lnTo>
                  <a:lnTo>
                    <a:pt x="19468" y="30581"/>
                  </a:lnTo>
                  <a:close/>
                  <a:moveTo>
                    <a:pt x="16652" y="27463"/>
                  </a:moveTo>
                  <a:lnTo>
                    <a:pt x="16652" y="27463"/>
                  </a:lnTo>
                  <a:lnTo>
                    <a:pt x="16822" y="27425"/>
                  </a:lnTo>
                  <a:lnTo>
                    <a:pt x="17048" y="27406"/>
                  </a:lnTo>
                  <a:lnTo>
                    <a:pt x="17294" y="27387"/>
                  </a:lnTo>
                  <a:lnTo>
                    <a:pt x="17540" y="27387"/>
                  </a:lnTo>
                  <a:lnTo>
                    <a:pt x="17767" y="27406"/>
                  </a:lnTo>
                  <a:lnTo>
                    <a:pt x="17880" y="27444"/>
                  </a:lnTo>
                  <a:lnTo>
                    <a:pt x="17956" y="27482"/>
                  </a:lnTo>
                  <a:lnTo>
                    <a:pt x="18031" y="27520"/>
                  </a:lnTo>
                  <a:lnTo>
                    <a:pt x="18088" y="27576"/>
                  </a:lnTo>
                  <a:lnTo>
                    <a:pt x="18107" y="27652"/>
                  </a:lnTo>
                  <a:lnTo>
                    <a:pt x="18107" y="27727"/>
                  </a:lnTo>
                  <a:lnTo>
                    <a:pt x="18107" y="27727"/>
                  </a:lnTo>
                  <a:lnTo>
                    <a:pt x="18050" y="27898"/>
                  </a:lnTo>
                  <a:lnTo>
                    <a:pt x="17956" y="28068"/>
                  </a:lnTo>
                  <a:lnTo>
                    <a:pt x="17823" y="28257"/>
                  </a:lnTo>
                  <a:lnTo>
                    <a:pt x="17672" y="28427"/>
                  </a:lnTo>
                  <a:lnTo>
                    <a:pt x="17351" y="28748"/>
                  </a:lnTo>
                  <a:lnTo>
                    <a:pt x="17048" y="29013"/>
                  </a:lnTo>
                  <a:lnTo>
                    <a:pt x="17048" y="29013"/>
                  </a:lnTo>
                  <a:lnTo>
                    <a:pt x="16822" y="29221"/>
                  </a:lnTo>
                  <a:lnTo>
                    <a:pt x="16557" y="29428"/>
                  </a:lnTo>
                  <a:lnTo>
                    <a:pt x="16425" y="29523"/>
                  </a:lnTo>
                  <a:lnTo>
                    <a:pt x="16274" y="29599"/>
                  </a:lnTo>
                  <a:lnTo>
                    <a:pt x="16122" y="29655"/>
                  </a:lnTo>
                  <a:lnTo>
                    <a:pt x="15971" y="29674"/>
                  </a:lnTo>
                  <a:lnTo>
                    <a:pt x="15971" y="29674"/>
                  </a:lnTo>
                  <a:lnTo>
                    <a:pt x="15839" y="29655"/>
                  </a:lnTo>
                  <a:lnTo>
                    <a:pt x="15725" y="29636"/>
                  </a:lnTo>
                  <a:lnTo>
                    <a:pt x="15631" y="29617"/>
                  </a:lnTo>
                  <a:lnTo>
                    <a:pt x="15555" y="29561"/>
                  </a:lnTo>
                  <a:lnTo>
                    <a:pt x="15499" y="29504"/>
                  </a:lnTo>
                  <a:lnTo>
                    <a:pt x="15461" y="29410"/>
                  </a:lnTo>
                  <a:lnTo>
                    <a:pt x="15442" y="29296"/>
                  </a:lnTo>
                  <a:lnTo>
                    <a:pt x="15442" y="29164"/>
                  </a:lnTo>
                  <a:lnTo>
                    <a:pt x="15442" y="29164"/>
                  </a:lnTo>
                  <a:lnTo>
                    <a:pt x="15480" y="28824"/>
                  </a:lnTo>
                  <a:lnTo>
                    <a:pt x="15480" y="28824"/>
                  </a:lnTo>
                  <a:lnTo>
                    <a:pt x="15518" y="28559"/>
                  </a:lnTo>
                  <a:lnTo>
                    <a:pt x="15536" y="28427"/>
                  </a:lnTo>
                  <a:lnTo>
                    <a:pt x="15593" y="28313"/>
                  </a:lnTo>
                  <a:lnTo>
                    <a:pt x="15593" y="28313"/>
                  </a:lnTo>
                  <a:lnTo>
                    <a:pt x="15688" y="28200"/>
                  </a:lnTo>
                  <a:lnTo>
                    <a:pt x="15896" y="27992"/>
                  </a:lnTo>
                  <a:lnTo>
                    <a:pt x="16141" y="27784"/>
                  </a:lnTo>
                  <a:lnTo>
                    <a:pt x="16255" y="27709"/>
                  </a:lnTo>
                  <a:lnTo>
                    <a:pt x="16368" y="27652"/>
                  </a:lnTo>
                  <a:lnTo>
                    <a:pt x="16368" y="27652"/>
                  </a:lnTo>
                  <a:lnTo>
                    <a:pt x="16349" y="27633"/>
                  </a:lnTo>
                  <a:lnTo>
                    <a:pt x="16368" y="27614"/>
                  </a:lnTo>
                  <a:lnTo>
                    <a:pt x="16406" y="27576"/>
                  </a:lnTo>
                  <a:lnTo>
                    <a:pt x="16519" y="27520"/>
                  </a:lnTo>
                  <a:lnTo>
                    <a:pt x="16519" y="27520"/>
                  </a:lnTo>
                  <a:lnTo>
                    <a:pt x="16576" y="27501"/>
                  </a:lnTo>
                  <a:lnTo>
                    <a:pt x="16576" y="27501"/>
                  </a:lnTo>
                  <a:lnTo>
                    <a:pt x="16595" y="27463"/>
                  </a:lnTo>
                  <a:lnTo>
                    <a:pt x="16595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close/>
                  <a:moveTo>
                    <a:pt x="10774" y="34475"/>
                  </a:moveTo>
                  <a:lnTo>
                    <a:pt x="10774" y="34475"/>
                  </a:lnTo>
                  <a:lnTo>
                    <a:pt x="10774" y="34664"/>
                  </a:lnTo>
                  <a:lnTo>
                    <a:pt x="10755" y="34872"/>
                  </a:lnTo>
                  <a:lnTo>
                    <a:pt x="10717" y="35080"/>
                  </a:lnTo>
                  <a:lnTo>
                    <a:pt x="10660" y="35288"/>
                  </a:lnTo>
                  <a:lnTo>
                    <a:pt x="10566" y="35458"/>
                  </a:lnTo>
                  <a:lnTo>
                    <a:pt x="10452" y="35628"/>
                  </a:lnTo>
                  <a:lnTo>
                    <a:pt x="10320" y="35779"/>
                  </a:lnTo>
                  <a:lnTo>
                    <a:pt x="10150" y="35911"/>
                  </a:lnTo>
                  <a:lnTo>
                    <a:pt x="10150" y="35911"/>
                  </a:lnTo>
                  <a:lnTo>
                    <a:pt x="9980" y="35968"/>
                  </a:lnTo>
                  <a:lnTo>
                    <a:pt x="9810" y="36006"/>
                  </a:lnTo>
                  <a:lnTo>
                    <a:pt x="9639" y="36025"/>
                  </a:lnTo>
                  <a:lnTo>
                    <a:pt x="9450" y="36025"/>
                  </a:lnTo>
                  <a:lnTo>
                    <a:pt x="9450" y="36025"/>
                  </a:lnTo>
                  <a:lnTo>
                    <a:pt x="9054" y="36006"/>
                  </a:lnTo>
                  <a:lnTo>
                    <a:pt x="8657" y="35949"/>
                  </a:lnTo>
                  <a:lnTo>
                    <a:pt x="8260" y="35892"/>
                  </a:lnTo>
                  <a:lnTo>
                    <a:pt x="8071" y="35836"/>
                  </a:lnTo>
                  <a:lnTo>
                    <a:pt x="7882" y="35779"/>
                  </a:lnTo>
                  <a:lnTo>
                    <a:pt x="7882" y="35779"/>
                  </a:lnTo>
                  <a:lnTo>
                    <a:pt x="7768" y="35741"/>
                  </a:lnTo>
                  <a:lnTo>
                    <a:pt x="7693" y="35685"/>
                  </a:lnTo>
                  <a:lnTo>
                    <a:pt x="7598" y="35628"/>
                  </a:lnTo>
                  <a:lnTo>
                    <a:pt x="7523" y="35552"/>
                  </a:lnTo>
                  <a:lnTo>
                    <a:pt x="7466" y="35477"/>
                  </a:lnTo>
                  <a:lnTo>
                    <a:pt x="7409" y="35401"/>
                  </a:lnTo>
                  <a:lnTo>
                    <a:pt x="7371" y="35325"/>
                  </a:lnTo>
                  <a:lnTo>
                    <a:pt x="7334" y="35231"/>
                  </a:lnTo>
                  <a:lnTo>
                    <a:pt x="7315" y="35136"/>
                  </a:lnTo>
                  <a:lnTo>
                    <a:pt x="7315" y="35042"/>
                  </a:lnTo>
                  <a:lnTo>
                    <a:pt x="7315" y="34947"/>
                  </a:lnTo>
                  <a:lnTo>
                    <a:pt x="7334" y="34872"/>
                  </a:lnTo>
                  <a:lnTo>
                    <a:pt x="7371" y="34777"/>
                  </a:lnTo>
                  <a:lnTo>
                    <a:pt x="7428" y="34683"/>
                  </a:lnTo>
                  <a:lnTo>
                    <a:pt x="7504" y="34607"/>
                  </a:lnTo>
                  <a:lnTo>
                    <a:pt x="7579" y="34532"/>
                  </a:lnTo>
                  <a:lnTo>
                    <a:pt x="7579" y="34532"/>
                  </a:lnTo>
                  <a:lnTo>
                    <a:pt x="7749" y="34437"/>
                  </a:lnTo>
                  <a:lnTo>
                    <a:pt x="7901" y="34343"/>
                  </a:lnTo>
                  <a:lnTo>
                    <a:pt x="8241" y="34191"/>
                  </a:lnTo>
                  <a:lnTo>
                    <a:pt x="8940" y="33908"/>
                  </a:lnTo>
                  <a:lnTo>
                    <a:pt x="8940" y="33908"/>
                  </a:lnTo>
                  <a:lnTo>
                    <a:pt x="9450" y="33719"/>
                  </a:lnTo>
                  <a:lnTo>
                    <a:pt x="9450" y="33719"/>
                  </a:lnTo>
                  <a:lnTo>
                    <a:pt x="9583" y="33662"/>
                  </a:lnTo>
                  <a:lnTo>
                    <a:pt x="9658" y="33662"/>
                  </a:lnTo>
                  <a:lnTo>
                    <a:pt x="9734" y="33662"/>
                  </a:lnTo>
                  <a:lnTo>
                    <a:pt x="9734" y="33662"/>
                  </a:lnTo>
                  <a:lnTo>
                    <a:pt x="9942" y="33605"/>
                  </a:lnTo>
                  <a:lnTo>
                    <a:pt x="10150" y="33568"/>
                  </a:lnTo>
                  <a:lnTo>
                    <a:pt x="10263" y="33568"/>
                  </a:lnTo>
                  <a:lnTo>
                    <a:pt x="10377" y="33587"/>
                  </a:lnTo>
                  <a:lnTo>
                    <a:pt x="10471" y="33605"/>
                  </a:lnTo>
                  <a:lnTo>
                    <a:pt x="10585" y="33643"/>
                  </a:lnTo>
                  <a:lnTo>
                    <a:pt x="10585" y="33643"/>
                  </a:lnTo>
                  <a:lnTo>
                    <a:pt x="10641" y="33719"/>
                  </a:lnTo>
                  <a:lnTo>
                    <a:pt x="10679" y="33813"/>
                  </a:lnTo>
                  <a:lnTo>
                    <a:pt x="10717" y="33908"/>
                  </a:lnTo>
                  <a:lnTo>
                    <a:pt x="10736" y="34021"/>
                  </a:lnTo>
                  <a:lnTo>
                    <a:pt x="10755" y="34267"/>
                  </a:lnTo>
                  <a:lnTo>
                    <a:pt x="10774" y="34475"/>
                  </a:lnTo>
                  <a:lnTo>
                    <a:pt x="10774" y="34475"/>
                  </a:lnTo>
                  <a:close/>
                  <a:moveTo>
                    <a:pt x="24552" y="47724"/>
                  </a:moveTo>
                  <a:lnTo>
                    <a:pt x="24552" y="47724"/>
                  </a:lnTo>
                  <a:lnTo>
                    <a:pt x="24344" y="47686"/>
                  </a:lnTo>
                  <a:lnTo>
                    <a:pt x="24155" y="47611"/>
                  </a:lnTo>
                  <a:lnTo>
                    <a:pt x="23777" y="47441"/>
                  </a:lnTo>
                  <a:lnTo>
                    <a:pt x="23777" y="47441"/>
                  </a:lnTo>
                  <a:lnTo>
                    <a:pt x="23210" y="47195"/>
                  </a:lnTo>
                  <a:lnTo>
                    <a:pt x="22662" y="46968"/>
                  </a:lnTo>
                  <a:lnTo>
                    <a:pt x="22662" y="46968"/>
                  </a:lnTo>
                  <a:lnTo>
                    <a:pt x="22284" y="46798"/>
                  </a:lnTo>
                  <a:lnTo>
                    <a:pt x="21944" y="46628"/>
                  </a:lnTo>
                  <a:lnTo>
                    <a:pt x="21660" y="46439"/>
                  </a:lnTo>
                  <a:lnTo>
                    <a:pt x="21509" y="46344"/>
                  </a:lnTo>
                  <a:lnTo>
                    <a:pt x="21396" y="46231"/>
                  </a:lnTo>
                  <a:lnTo>
                    <a:pt x="21282" y="46118"/>
                  </a:lnTo>
                  <a:lnTo>
                    <a:pt x="21169" y="45985"/>
                  </a:lnTo>
                  <a:lnTo>
                    <a:pt x="21074" y="45853"/>
                  </a:lnTo>
                  <a:lnTo>
                    <a:pt x="20980" y="45702"/>
                  </a:lnTo>
                  <a:lnTo>
                    <a:pt x="20904" y="45532"/>
                  </a:lnTo>
                  <a:lnTo>
                    <a:pt x="20829" y="45362"/>
                  </a:lnTo>
                  <a:lnTo>
                    <a:pt x="20753" y="45154"/>
                  </a:lnTo>
                  <a:lnTo>
                    <a:pt x="20696" y="44965"/>
                  </a:lnTo>
                  <a:lnTo>
                    <a:pt x="20696" y="44965"/>
                  </a:lnTo>
                  <a:lnTo>
                    <a:pt x="20658" y="44776"/>
                  </a:lnTo>
                  <a:lnTo>
                    <a:pt x="20621" y="44606"/>
                  </a:lnTo>
                  <a:lnTo>
                    <a:pt x="20602" y="44417"/>
                  </a:lnTo>
                  <a:lnTo>
                    <a:pt x="20602" y="44246"/>
                  </a:lnTo>
                  <a:lnTo>
                    <a:pt x="20621" y="44057"/>
                  </a:lnTo>
                  <a:lnTo>
                    <a:pt x="20658" y="43887"/>
                  </a:lnTo>
                  <a:lnTo>
                    <a:pt x="20715" y="43717"/>
                  </a:lnTo>
                  <a:lnTo>
                    <a:pt x="20791" y="43547"/>
                  </a:lnTo>
                  <a:lnTo>
                    <a:pt x="20791" y="43547"/>
                  </a:lnTo>
                  <a:lnTo>
                    <a:pt x="21055" y="43150"/>
                  </a:lnTo>
                  <a:lnTo>
                    <a:pt x="21320" y="42772"/>
                  </a:lnTo>
                  <a:lnTo>
                    <a:pt x="21320" y="42772"/>
                  </a:lnTo>
                  <a:lnTo>
                    <a:pt x="21792" y="42262"/>
                  </a:lnTo>
                  <a:lnTo>
                    <a:pt x="21792" y="42262"/>
                  </a:lnTo>
                  <a:lnTo>
                    <a:pt x="22492" y="41449"/>
                  </a:lnTo>
                  <a:lnTo>
                    <a:pt x="22492" y="41449"/>
                  </a:lnTo>
                  <a:lnTo>
                    <a:pt x="22605" y="41449"/>
                  </a:lnTo>
                  <a:lnTo>
                    <a:pt x="22719" y="41487"/>
                  </a:lnTo>
                  <a:lnTo>
                    <a:pt x="22813" y="41525"/>
                  </a:lnTo>
                  <a:lnTo>
                    <a:pt x="22908" y="41563"/>
                  </a:lnTo>
                  <a:lnTo>
                    <a:pt x="22908" y="41563"/>
                  </a:lnTo>
                  <a:lnTo>
                    <a:pt x="23021" y="41638"/>
                  </a:lnTo>
                  <a:lnTo>
                    <a:pt x="23116" y="41714"/>
                  </a:lnTo>
                  <a:lnTo>
                    <a:pt x="23286" y="41903"/>
                  </a:lnTo>
                  <a:lnTo>
                    <a:pt x="23437" y="42111"/>
                  </a:lnTo>
                  <a:lnTo>
                    <a:pt x="23550" y="42319"/>
                  </a:lnTo>
                  <a:lnTo>
                    <a:pt x="23664" y="42564"/>
                  </a:lnTo>
                  <a:lnTo>
                    <a:pt x="23739" y="42791"/>
                  </a:lnTo>
                  <a:lnTo>
                    <a:pt x="23890" y="43283"/>
                  </a:lnTo>
                  <a:lnTo>
                    <a:pt x="23890" y="43283"/>
                  </a:lnTo>
                  <a:lnTo>
                    <a:pt x="23985" y="43604"/>
                  </a:lnTo>
                  <a:lnTo>
                    <a:pt x="24098" y="43925"/>
                  </a:lnTo>
                  <a:lnTo>
                    <a:pt x="24325" y="44549"/>
                  </a:lnTo>
                  <a:lnTo>
                    <a:pt x="24552" y="45173"/>
                  </a:lnTo>
                  <a:lnTo>
                    <a:pt x="24665" y="45494"/>
                  </a:lnTo>
                  <a:lnTo>
                    <a:pt x="24760" y="45815"/>
                  </a:lnTo>
                  <a:lnTo>
                    <a:pt x="24760" y="45815"/>
                  </a:lnTo>
                  <a:lnTo>
                    <a:pt x="24835" y="46099"/>
                  </a:lnTo>
                  <a:lnTo>
                    <a:pt x="24892" y="46382"/>
                  </a:lnTo>
                  <a:lnTo>
                    <a:pt x="24930" y="46666"/>
                  </a:lnTo>
                  <a:lnTo>
                    <a:pt x="24949" y="46949"/>
                  </a:lnTo>
                  <a:lnTo>
                    <a:pt x="24949" y="46949"/>
                  </a:lnTo>
                  <a:lnTo>
                    <a:pt x="24968" y="47195"/>
                  </a:lnTo>
                  <a:lnTo>
                    <a:pt x="24968" y="47327"/>
                  </a:lnTo>
                  <a:lnTo>
                    <a:pt x="24930" y="47460"/>
                  </a:lnTo>
                  <a:lnTo>
                    <a:pt x="24892" y="47573"/>
                  </a:lnTo>
                  <a:lnTo>
                    <a:pt x="24835" y="47649"/>
                  </a:lnTo>
                  <a:lnTo>
                    <a:pt x="24779" y="47686"/>
                  </a:lnTo>
                  <a:lnTo>
                    <a:pt x="24741" y="47724"/>
                  </a:lnTo>
                  <a:lnTo>
                    <a:pt x="24684" y="47724"/>
                  </a:lnTo>
                  <a:lnTo>
                    <a:pt x="24609" y="47743"/>
                  </a:lnTo>
                  <a:lnTo>
                    <a:pt x="24609" y="47743"/>
                  </a:lnTo>
                  <a:lnTo>
                    <a:pt x="24552" y="47724"/>
                  </a:lnTo>
                  <a:lnTo>
                    <a:pt x="24552" y="47724"/>
                  </a:lnTo>
                  <a:close/>
                  <a:moveTo>
                    <a:pt x="16444" y="44360"/>
                  </a:moveTo>
                  <a:lnTo>
                    <a:pt x="16444" y="44360"/>
                  </a:lnTo>
                  <a:lnTo>
                    <a:pt x="16500" y="44624"/>
                  </a:lnTo>
                  <a:lnTo>
                    <a:pt x="16500" y="44889"/>
                  </a:lnTo>
                  <a:lnTo>
                    <a:pt x="16481" y="45154"/>
                  </a:lnTo>
                  <a:lnTo>
                    <a:pt x="16406" y="45418"/>
                  </a:lnTo>
                  <a:lnTo>
                    <a:pt x="16406" y="45418"/>
                  </a:lnTo>
                  <a:lnTo>
                    <a:pt x="16349" y="45588"/>
                  </a:lnTo>
                  <a:lnTo>
                    <a:pt x="16274" y="45759"/>
                  </a:lnTo>
                  <a:lnTo>
                    <a:pt x="16179" y="45910"/>
                  </a:lnTo>
                  <a:lnTo>
                    <a:pt x="16085" y="46061"/>
                  </a:lnTo>
                  <a:lnTo>
                    <a:pt x="15990" y="46212"/>
                  </a:lnTo>
                  <a:lnTo>
                    <a:pt x="15858" y="46363"/>
                  </a:lnTo>
                  <a:lnTo>
                    <a:pt x="15744" y="46496"/>
                  </a:lnTo>
                  <a:lnTo>
                    <a:pt x="15593" y="46609"/>
                  </a:lnTo>
                  <a:lnTo>
                    <a:pt x="15593" y="46609"/>
                  </a:lnTo>
                  <a:lnTo>
                    <a:pt x="15385" y="46779"/>
                  </a:lnTo>
                  <a:lnTo>
                    <a:pt x="15158" y="46949"/>
                  </a:lnTo>
                  <a:lnTo>
                    <a:pt x="15045" y="47006"/>
                  </a:lnTo>
                  <a:lnTo>
                    <a:pt x="14932" y="47063"/>
                  </a:lnTo>
                  <a:lnTo>
                    <a:pt x="14799" y="47100"/>
                  </a:lnTo>
                  <a:lnTo>
                    <a:pt x="14667" y="47100"/>
                  </a:lnTo>
                  <a:lnTo>
                    <a:pt x="14667" y="47100"/>
                  </a:lnTo>
                  <a:lnTo>
                    <a:pt x="14554" y="47063"/>
                  </a:lnTo>
                  <a:lnTo>
                    <a:pt x="14459" y="47006"/>
                  </a:lnTo>
                  <a:lnTo>
                    <a:pt x="14251" y="46874"/>
                  </a:lnTo>
                  <a:lnTo>
                    <a:pt x="14081" y="46722"/>
                  </a:lnTo>
                  <a:lnTo>
                    <a:pt x="13911" y="46571"/>
                  </a:lnTo>
                  <a:lnTo>
                    <a:pt x="13911" y="46571"/>
                  </a:lnTo>
                  <a:lnTo>
                    <a:pt x="13760" y="46420"/>
                  </a:lnTo>
                  <a:lnTo>
                    <a:pt x="13627" y="46250"/>
                  </a:lnTo>
                  <a:lnTo>
                    <a:pt x="13514" y="46042"/>
                  </a:lnTo>
                  <a:lnTo>
                    <a:pt x="13420" y="45834"/>
                  </a:lnTo>
                  <a:lnTo>
                    <a:pt x="13401" y="45740"/>
                  </a:lnTo>
                  <a:lnTo>
                    <a:pt x="13382" y="45626"/>
                  </a:lnTo>
                  <a:lnTo>
                    <a:pt x="13382" y="45532"/>
                  </a:lnTo>
                  <a:lnTo>
                    <a:pt x="13401" y="45418"/>
                  </a:lnTo>
                  <a:lnTo>
                    <a:pt x="13438" y="45324"/>
                  </a:lnTo>
                  <a:lnTo>
                    <a:pt x="13476" y="45229"/>
                  </a:lnTo>
                  <a:lnTo>
                    <a:pt x="13533" y="45135"/>
                  </a:lnTo>
                  <a:lnTo>
                    <a:pt x="13627" y="45059"/>
                  </a:lnTo>
                  <a:lnTo>
                    <a:pt x="13627" y="45059"/>
                  </a:lnTo>
                  <a:lnTo>
                    <a:pt x="14043" y="44757"/>
                  </a:lnTo>
                  <a:lnTo>
                    <a:pt x="14478" y="44492"/>
                  </a:lnTo>
                  <a:lnTo>
                    <a:pt x="14932" y="44246"/>
                  </a:lnTo>
                  <a:lnTo>
                    <a:pt x="15404" y="44057"/>
                  </a:lnTo>
                  <a:lnTo>
                    <a:pt x="15404" y="44057"/>
                  </a:lnTo>
                  <a:lnTo>
                    <a:pt x="15593" y="44001"/>
                  </a:lnTo>
                  <a:lnTo>
                    <a:pt x="15782" y="43944"/>
                  </a:lnTo>
                  <a:lnTo>
                    <a:pt x="15782" y="43944"/>
                  </a:lnTo>
                  <a:lnTo>
                    <a:pt x="15801" y="43944"/>
                  </a:lnTo>
                  <a:lnTo>
                    <a:pt x="15820" y="43963"/>
                  </a:lnTo>
                  <a:lnTo>
                    <a:pt x="15820" y="43963"/>
                  </a:lnTo>
                  <a:lnTo>
                    <a:pt x="15933" y="43944"/>
                  </a:lnTo>
                  <a:lnTo>
                    <a:pt x="16047" y="43963"/>
                  </a:lnTo>
                  <a:lnTo>
                    <a:pt x="16141" y="43982"/>
                  </a:lnTo>
                  <a:lnTo>
                    <a:pt x="16217" y="44020"/>
                  </a:lnTo>
                  <a:lnTo>
                    <a:pt x="16311" y="44076"/>
                  </a:lnTo>
                  <a:lnTo>
                    <a:pt x="16368" y="44152"/>
                  </a:lnTo>
                  <a:lnTo>
                    <a:pt x="16406" y="44246"/>
                  </a:lnTo>
                  <a:lnTo>
                    <a:pt x="16444" y="44360"/>
                  </a:lnTo>
                  <a:lnTo>
                    <a:pt x="16444" y="44360"/>
                  </a:lnTo>
                  <a:close/>
                  <a:moveTo>
                    <a:pt x="2665" y="62580"/>
                  </a:moveTo>
                  <a:lnTo>
                    <a:pt x="2665" y="62580"/>
                  </a:lnTo>
                  <a:lnTo>
                    <a:pt x="2760" y="62693"/>
                  </a:lnTo>
                  <a:lnTo>
                    <a:pt x="2816" y="62826"/>
                  </a:lnTo>
                  <a:lnTo>
                    <a:pt x="2835" y="62901"/>
                  </a:lnTo>
                  <a:lnTo>
                    <a:pt x="2854" y="62977"/>
                  </a:lnTo>
                  <a:lnTo>
                    <a:pt x="2854" y="63052"/>
                  </a:lnTo>
                  <a:lnTo>
                    <a:pt x="2835" y="63128"/>
                  </a:lnTo>
                  <a:lnTo>
                    <a:pt x="2835" y="63128"/>
                  </a:lnTo>
                  <a:lnTo>
                    <a:pt x="2703" y="63468"/>
                  </a:lnTo>
                  <a:lnTo>
                    <a:pt x="2571" y="63790"/>
                  </a:lnTo>
                  <a:lnTo>
                    <a:pt x="2571" y="63790"/>
                  </a:lnTo>
                  <a:lnTo>
                    <a:pt x="2514" y="63903"/>
                  </a:lnTo>
                  <a:lnTo>
                    <a:pt x="2438" y="64016"/>
                  </a:lnTo>
                  <a:lnTo>
                    <a:pt x="2401" y="64054"/>
                  </a:lnTo>
                  <a:lnTo>
                    <a:pt x="2344" y="64092"/>
                  </a:lnTo>
                  <a:lnTo>
                    <a:pt x="2287" y="64111"/>
                  </a:lnTo>
                  <a:lnTo>
                    <a:pt x="2230" y="64111"/>
                  </a:lnTo>
                  <a:lnTo>
                    <a:pt x="2230" y="64111"/>
                  </a:lnTo>
                  <a:lnTo>
                    <a:pt x="2079" y="64073"/>
                  </a:lnTo>
                  <a:lnTo>
                    <a:pt x="1947" y="64035"/>
                  </a:lnTo>
                  <a:lnTo>
                    <a:pt x="1815" y="63998"/>
                  </a:lnTo>
                  <a:lnTo>
                    <a:pt x="1682" y="63960"/>
                  </a:lnTo>
                  <a:lnTo>
                    <a:pt x="1682" y="63960"/>
                  </a:lnTo>
                  <a:lnTo>
                    <a:pt x="1512" y="63922"/>
                  </a:lnTo>
                  <a:lnTo>
                    <a:pt x="1323" y="63903"/>
                  </a:lnTo>
                  <a:lnTo>
                    <a:pt x="983" y="63903"/>
                  </a:lnTo>
                  <a:lnTo>
                    <a:pt x="983" y="63903"/>
                  </a:lnTo>
                  <a:lnTo>
                    <a:pt x="870" y="63922"/>
                  </a:lnTo>
                  <a:lnTo>
                    <a:pt x="870" y="63922"/>
                  </a:lnTo>
                  <a:lnTo>
                    <a:pt x="529" y="63941"/>
                  </a:lnTo>
                  <a:lnTo>
                    <a:pt x="208" y="63998"/>
                  </a:lnTo>
                  <a:lnTo>
                    <a:pt x="208" y="63998"/>
                  </a:lnTo>
                  <a:lnTo>
                    <a:pt x="38" y="64035"/>
                  </a:lnTo>
                  <a:lnTo>
                    <a:pt x="38" y="64035"/>
                  </a:lnTo>
                  <a:lnTo>
                    <a:pt x="19" y="64035"/>
                  </a:lnTo>
                  <a:lnTo>
                    <a:pt x="0" y="64016"/>
                  </a:lnTo>
                  <a:lnTo>
                    <a:pt x="0" y="64016"/>
                  </a:lnTo>
                  <a:lnTo>
                    <a:pt x="0" y="63998"/>
                  </a:lnTo>
                  <a:lnTo>
                    <a:pt x="19" y="63979"/>
                  </a:lnTo>
                  <a:lnTo>
                    <a:pt x="95" y="63960"/>
                  </a:lnTo>
                  <a:lnTo>
                    <a:pt x="359" y="63903"/>
                  </a:lnTo>
                  <a:lnTo>
                    <a:pt x="870" y="63846"/>
                  </a:lnTo>
                  <a:lnTo>
                    <a:pt x="870" y="61238"/>
                  </a:lnTo>
                  <a:lnTo>
                    <a:pt x="870" y="61238"/>
                  </a:lnTo>
                  <a:lnTo>
                    <a:pt x="624" y="61219"/>
                  </a:lnTo>
                  <a:lnTo>
                    <a:pt x="397" y="61200"/>
                  </a:lnTo>
                  <a:lnTo>
                    <a:pt x="397" y="61200"/>
                  </a:lnTo>
                  <a:lnTo>
                    <a:pt x="359" y="61181"/>
                  </a:lnTo>
                  <a:lnTo>
                    <a:pt x="359" y="61162"/>
                  </a:lnTo>
                  <a:lnTo>
                    <a:pt x="359" y="61125"/>
                  </a:lnTo>
                  <a:lnTo>
                    <a:pt x="397" y="61125"/>
                  </a:lnTo>
                  <a:lnTo>
                    <a:pt x="397" y="61125"/>
                  </a:lnTo>
                  <a:lnTo>
                    <a:pt x="492" y="61125"/>
                  </a:lnTo>
                  <a:lnTo>
                    <a:pt x="492" y="61125"/>
                  </a:lnTo>
                  <a:lnTo>
                    <a:pt x="870" y="61162"/>
                  </a:lnTo>
                  <a:lnTo>
                    <a:pt x="870" y="61162"/>
                  </a:lnTo>
                  <a:lnTo>
                    <a:pt x="1059" y="61162"/>
                  </a:lnTo>
                  <a:lnTo>
                    <a:pt x="1229" y="61200"/>
                  </a:lnTo>
                  <a:lnTo>
                    <a:pt x="1418" y="61257"/>
                  </a:lnTo>
                  <a:lnTo>
                    <a:pt x="1569" y="61351"/>
                  </a:lnTo>
                  <a:lnTo>
                    <a:pt x="1569" y="61351"/>
                  </a:lnTo>
                  <a:lnTo>
                    <a:pt x="1645" y="61389"/>
                  </a:lnTo>
                  <a:lnTo>
                    <a:pt x="1682" y="61446"/>
                  </a:lnTo>
                  <a:lnTo>
                    <a:pt x="1796" y="61578"/>
                  </a:lnTo>
                  <a:lnTo>
                    <a:pt x="1796" y="61578"/>
                  </a:lnTo>
                  <a:lnTo>
                    <a:pt x="2079" y="61881"/>
                  </a:lnTo>
                  <a:lnTo>
                    <a:pt x="2363" y="62183"/>
                  </a:lnTo>
                  <a:lnTo>
                    <a:pt x="2363" y="62183"/>
                  </a:lnTo>
                  <a:lnTo>
                    <a:pt x="2533" y="62372"/>
                  </a:lnTo>
                  <a:lnTo>
                    <a:pt x="2665" y="62580"/>
                  </a:lnTo>
                  <a:lnTo>
                    <a:pt x="2665" y="62580"/>
                  </a:lnTo>
                  <a:close/>
                  <a:moveTo>
                    <a:pt x="15253" y="64508"/>
                  </a:moveTo>
                  <a:lnTo>
                    <a:pt x="15253" y="64508"/>
                  </a:lnTo>
                  <a:lnTo>
                    <a:pt x="15102" y="64451"/>
                  </a:lnTo>
                  <a:lnTo>
                    <a:pt x="14932" y="64413"/>
                  </a:lnTo>
                  <a:lnTo>
                    <a:pt x="14932" y="64413"/>
                  </a:lnTo>
                  <a:lnTo>
                    <a:pt x="14818" y="64376"/>
                  </a:lnTo>
                  <a:lnTo>
                    <a:pt x="14762" y="64357"/>
                  </a:lnTo>
                  <a:lnTo>
                    <a:pt x="14705" y="64319"/>
                  </a:lnTo>
                  <a:lnTo>
                    <a:pt x="14705" y="64319"/>
                  </a:lnTo>
                  <a:lnTo>
                    <a:pt x="14629" y="64205"/>
                  </a:lnTo>
                  <a:lnTo>
                    <a:pt x="14573" y="64092"/>
                  </a:lnTo>
                  <a:lnTo>
                    <a:pt x="14497" y="63865"/>
                  </a:lnTo>
                  <a:lnTo>
                    <a:pt x="14440" y="63620"/>
                  </a:lnTo>
                  <a:lnTo>
                    <a:pt x="14384" y="63393"/>
                  </a:lnTo>
                  <a:lnTo>
                    <a:pt x="14384" y="63393"/>
                  </a:lnTo>
                  <a:lnTo>
                    <a:pt x="14327" y="63090"/>
                  </a:lnTo>
                  <a:lnTo>
                    <a:pt x="14270" y="62769"/>
                  </a:lnTo>
                  <a:lnTo>
                    <a:pt x="14270" y="62599"/>
                  </a:lnTo>
                  <a:lnTo>
                    <a:pt x="14289" y="62448"/>
                  </a:lnTo>
                  <a:lnTo>
                    <a:pt x="14346" y="62296"/>
                  </a:lnTo>
                  <a:lnTo>
                    <a:pt x="14384" y="62240"/>
                  </a:lnTo>
                  <a:lnTo>
                    <a:pt x="14421" y="62183"/>
                  </a:lnTo>
                  <a:lnTo>
                    <a:pt x="14421" y="62183"/>
                  </a:lnTo>
                  <a:lnTo>
                    <a:pt x="14629" y="62013"/>
                  </a:lnTo>
                  <a:lnTo>
                    <a:pt x="14837" y="61843"/>
                  </a:lnTo>
                  <a:lnTo>
                    <a:pt x="15310" y="61559"/>
                  </a:lnTo>
                  <a:lnTo>
                    <a:pt x="15310" y="61559"/>
                  </a:lnTo>
                  <a:lnTo>
                    <a:pt x="15839" y="61276"/>
                  </a:lnTo>
                  <a:lnTo>
                    <a:pt x="16103" y="61162"/>
                  </a:lnTo>
                  <a:lnTo>
                    <a:pt x="16236" y="61106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425" y="61314"/>
                  </a:lnTo>
                  <a:lnTo>
                    <a:pt x="16425" y="61314"/>
                  </a:lnTo>
                  <a:lnTo>
                    <a:pt x="16330" y="61692"/>
                  </a:lnTo>
                  <a:lnTo>
                    <a:pt x="16236" y="62089"/>
                  </a:lnTo>
                  <a:lnTo>
                    <a:pt x="16122" y="62467"/>
                  </a:lnTo>
                  <a:lnTo>
                    <a:pt x="16028" y="62863"/>
                  </a:lnTo>
                  <a:lnTo>
                    <a:pt x="16028" y="62863"/>
                  </a:lnTo>
                  <a:lnTo>
                    <a:pt x="15990" y="63109"/>
                  </a:lnTo>
                  <a:lnTo>
                    <a:pt x="15971" y="63374"/>
                  </a:lnTo>
                  <a:lnTo>
                    <a:pt x="15952" y="63638"/>
                  </a:lnTo>
                  <a:lnTo>
                    <a:pt x="15914" y="63771"/>
                  </a:lnTo>
                  <a:lnTo>
                    <a:pt x="15877" y="63903"/>
                  </a:lnTo>
                  <a:lnTo>
                    <a:pt x="15877" y="63903"/>
                  </a:lnTo>
                  <a:lnTo>
                    <a:pt x="15801" y="64111"/>
                  </a:lnTo>
                  <a:lnTo>
                    <a:pt x="15763" y="64205"/>
                  </a:lnTo>
                  <a:lnTo>
                    <a:pt x="15707" y="64300"/>
                  </a:lnTo>
                  <a:lnTo>
                    <a:pt x="15631" y="64394"/>
                  </a:lnTo>
                  <a:lnTo>
                    <a:pt x="15555" y="64451"/>
                  </a:lnTo>
                  <a:lnTo>
                    <a:pt x="15461" y="64508"/>
                  </a:lnTo>
                  <a:lnTo>
                    <a:pt x="15347" y="64527"/>
                  </a:lnTo>
                  <a:lnTo>
                    <a:pt x="15347" y="64527"/>
                  </a:lnTo>
                  <a:lnTo>
                    <a:pt x="15253" y="64508"/>
                  </a:lnTo>
                  <a:lnTo>
                    <a:pt x="15253" y="645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5"/>
          <p:cNvSpPr/>
          <p:nvPr/>
        </p:nvSpPr>
        <p:spPr>
          <a:xfrm flipH="1">
            <a:off x="8228102" y="-78015"/>
            <a:ext cx="1635716" cy="1598397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5"/>
          <p:cNvSpPr/>
          <p:nvPr/>
        </p:nvSpPr>
        <p:spPr>
          <a:xfrm rot="-5400000" flipH="1">
            <a:off x="6969949" y="1362663"/>
            <a:ext cx="3570764" cy="845414"/>
          </a:xfrm>
          <a:custGeom>
            <a:avLst/>
            <a:gdLst/>
            <a:ahLst/>
            <a:cxnLst/>
            <a:rect l="l" t="t" r="r" b="b"/>
            <a:pathLst>
              <a:path w="47819" h="11322" extrusionOk="0">
                <a:moveTo>
                  <a:pt x="20470" y="0"/>
                </a:moveTo>
                <a:lnTo>
                  <a:pt x="20337" y="19"/>
                </a:lnTo>
                <a:lnTo>
                  <a:pt x="20148" y="114"/>
                </a:lnTo>
                <a:lnTo>
                  <a:pt x="19978" y="208"/>
                </a:lnTo>
                <a:lnTo>
                  <a:pt x="19638" y="435"/>
                </a:lnTo>
                <a:lnTo>
                  <a:pt x="19317" y="681"/>
                </a:lnTo>
                <a:lnTo>
                  <a:pt x="19128" y="794"/>
                </a:lnTo>
                <a:lnTo>
                  <a:pt x="18939" y="870"/>
                </a:lnTo>
                <a:lnTo>
                  <a:pt x="18712" y="945"/>
                </a:lnTo>
                <a:lnTo>
                  <a:pt x="18466" y="983"/>
                </a:lnTo>
                <a:lnTo>
                  <a:pt x="17994" y="1059"/>
                </a:lnTo>
                <a:lnTo>
                  <a:pt x="17786" y="1078"/>
                </a:lnTo>
                <a:lnTo>
                  <a:pt x="17597" y="1116"/>
                </a:lnTo>
                <a:lnTo>
                  <a:pt x="17294" y="1229"/>
                </a:lnTo>
                <a:lnTo>
                  <a:pt x="17011" y="1380"/>
                </a:lnTo>
                <a:lnTo>
                  <a:pt x="16860" y="1456"/>
                </a:lnTo>
                <a:lnTo>
                  <a:pt x="16709" y="1531"/>
                </a:lnTo>
                <a:lnTo>
                  <a:pt x="16557" y="1588"/>
                </a:lnTo>
                <a:lnTo>
                  <a:pt x="16406" y="1607"/>
                </a:lnTo>
                <a:lnTo>
                  <a:pt x="16255" y="1607"/>
                </a:lnTo>
                <a:lnTo>
                  <a:pt x="16123" y="1569"/>
                </a:lnTo>
                <a:lnTo>
                  <a:pt x="15990" y="1475"/>
                </a:lnTo>
                <a:lnTo>
                  <a:pt x="15858" y="1342"/>
                </a:lnTo>
                <a:lnTo>
                  <a:pt x="15688" y="1097"/>
                </a:lnTo>
                <a:lnTo>
                  <a:pt x="15612" y="1002"/>
                </a:lnTo>
                <a:lnTo>
                  <a:pt x="15556" y="983"/>
                </a:lnTo>
                <a:lnTo>
                  <a:pt x="15499" y="945"/>
                </a:lnTo>
                <a:lnTo>
                  <a:pt x="15367" y="945"/>
                </a:lnTo>
                <a:lnTo>
                  <a:pt x="15215" y="964"/>
                </a:lnTo>
                <a:lnTo>
                  <a:pt x="15064" y="1021"/>
                </a:lnTo>
                <a:lnTo>
                  <a:pt x="14913" y="1078"/>
                </a:lnTo>
                <a:lnTo>
                  <a:pt x="14762" y="1153"/>
                </a:lnTo>
                <a:lnTo>
                  <a:pt x="14611" y="1248"/>
                </a:lnTo>
                <a:lnTo>
                  <a:pt x="14384" y="1437"/>
                </a:lnTo>
                <a:lnTo>
                  <a:pt x="14214" y="1607"/>
                </a:lnTo>
                <a:lnTo>
                  <a:pt x="14044" y="1777"/>
                </a:lnTo>
                <a:lnTo>
                  <a:pt x="13722" y="2155"/>
                </a:lnTo>
                <a:lnTo>
                  <a:pt x="13533" y="2382"/>
                </a:lnTo>
                <a:lnTo>
                  <a:pt x="13325" y="2590"/>
                </a:lnTo>
                <a:lnTo>
                  <a:pt x="13117" y="2798"/>
                </a:lnTo>
                <a:lnTo>
                  <a:pt x="12891" y="2987"/>
                </a:lnTo>
                <a:lnTo>
                  <a:pt x="12702" y="3119"/>
                </a:lnTo>
                <a:lnTo>
                  <a:pt x="12494" y="3251"/>
                </a:lnTo>
                <a:lnTo>
                  <a:pt x="12305" y="3327"/>
                </a:lnTo>
                <a:lnTo>
                  <a:pt x="12135" y="3421"/>
                </a:lnTo>
                <a:lnTo>
                  <a:pt x="11927" y="3592"/>
                </a:lnTo>
                <a:lnTo>
                  <a:pt x="11738" y="3781"/>
                </a:lnTo>
                <a:lnTo>
                  <a:pt x="11568" y="3988"/>
                </a:lnTo>
                <a:lnTo>
                  <a:pt x="11416" y="4196"/>
                </a:lnTo>
                <a:lnTo>
                  <a:pt x="11209" y="4555"/>
                </a:lnTo>
                <a:lnTo>
                  <a:pt x="11020" y="4933"/>
                </a:lnTo>
                <a:lnTo>
                  <a:pt x="10812" y="5312"/>
                </a:lnTo>
                <a:lnTo>
                  <a:pt x="10717" y="5482"/>
                </a:lnTo>
                <a:lnTo>
                  <a:pt x="10585" y="5671"/>
                </a:lnTo>
                <a:lnTo>
                  <a:pt x="10453" y="5822"/>
                </a:lnTo>
                <a:lnTo>
                  <a:pt x="10301" y="5954"/>
                </a:lnTo>
                <a:lnTo>
                  <a:pt x="10131" y="6086"/>
                </a:lnTo>
                <a:lnTo>
                  <a:pt x="9942" y="6181"/>
                </a:lnTo>
                <a:lnTo>
                  <a:pt x="9810" y="6275"/>
                </a:lnTo>
                <a:lnTo>
                  <a:pt x="9697" y="6389"/>
                </a:lnTo>
                <a:lnTo>
                  <a:pt x="9564" y="6502"/>
                </a:lnTo>
                <a:lnTo>
                  <a:pt x="9432" y="6597"/>
                </a:lnTo>
                <a:lnTo>
                  <a:pt x="9262" y="6710"/>
                </a:lnTo>
                <a:lnTo>
                  <a:pt x="9092" y="6824"/>
                </a:lnTo>
                <a:lnTo>
                  <a:pt x="8903" y="6899"/>
                </a:lnTo>
                <a:lnTo>
                  <a:pt x="8695" y="6937"/>
                </a:lnTo>
                <a:lnTo>
                  <a:pt x="8581" y="6956"/>
                </a:lnTo>
                <a:lnTo>
                  <a:pt x="8468" y="6956"/>
                </a:lnTo>
                <a:lnTo>
                  <a:pt x="8241" y="6937"/>
                </a:lnTo>
                <a:lnTo>
                  <a:pt x="8071" y="6937"/>
                </a:lnTo>
                <a:lnTo>
                  <a:pt x="7901" y="6956"/>
                </a:lnTo>
                <a:lnTo>
                  <a:pt x="7580" y="6994"/>
                </a:lnTo>
                <a:lnTo>
                  <a:pt x="7315" y="6994"/>
                </a:lnTo>
                <a:lnTo>
                  <a:pt x="7183" y="7013"/>
                </a:lnTo>
                <a:lnTo>
                  <a:pt x="7069" y="7031"/>
                </a:lnTo>
                <a:lnTo>
                  <a:pt x="6672" y="7126"/>
                </a:lnTo>
                <a:lnTo>
                  <a:pt x="6465" y="7164"/>
                </a:lnTo>
                <a:lnTo>
                  <a:pt x="6257" y="7183"/>
                </a:lnTo>
                <a:lnTo>
                  <a:pt x="6105" y="7183"/>
                </a:lnTo>
                <a:lnTo>
                  <a:pt x="5954" y="7164"/>
                </a:lnTo>
                <a:lnTo>
                  <a:pt x="5784" y="7126"/>
                </a:lnTo>
                <a:lnTo>
                  <a:pt x="5633" y="7088"/>
                </a:lnTo>
                <a:lnTo>
                  <a:pt x="5501" y="7013"/>
                </a:lnTo>
                <a:lnTo>
                  <a:pt x="5368" y="6918"/>
                </a:lnTo>
                <a:lnTo>
                  <a:pt x="5236" y="6824"/>
                </a:lnTo>
                <a:lnTo>
                  <a:pt x="5141" y="6691"/>
                </a:lnTo>
                <a:lnTo>
                  <a:pt x="5085" y="6616"/>
                </a:lnTo>
                <a:lnTo>
                  <a:pt x="4990" y="6559"/>
                </a:lnTo>
                <a:lnTo>
                  <a:pt x="4915" y="6521"/>
                </a:lnTo>
                <a:lnTo>
                  <a:pt x="4820" y="6502"/>
                </a:lnTo>
                <a:lnTo>
                  <a:pt x="4745" y="6483"/>
                </a:lnTo>
                <a:lnTo>
                  <a:pt x="4650" y="6502"/>
                </a:lnTo>
                <a:lnTo>
                  <a:pt x="4556" y="6540"/>
                </a:lnTo>
                <a:lnTo>
                  <a:pt x="4461" y="6597"/>
                </a:lnTo>
                <a:lnTo>
                  <a:pt x="4310" y="6710"/>
                </a:lnTo>
                <a:lnTo>
                  <a:pt x="4178" y="6861"/>
                </a:lnTo>
                <a:lnTo>
                  <a:pt x="4026" y="6994"/>
                </a:lnTo>
                <a:lnTo>
                  <a:pt x="3875" y="7107"/>
                </a:lnTo>
                <a:lnTo>
                  <a:pt x="3629" y="7277"/>
                </a:lnTo>
                <a:lnTo>
                  <a:pt x="3308" y="7447"/>
                </a:lnTo>
                <a:lnTo>
                  <a:pt x="3157" y="7504"/>
                </a:lnTo>
                <a:lnTo>
                  <a:pt x="3006" y="7561"/>
                </a:lnTo>
                <a:lnTo>
                  <a:pt x="2855" y="7580"/>
                </a:lnTo>
                <a:lnTo>
                  <a:pt x="2703" y="7580"/>
                </a:lnTo>
                <a:lnTo>
                  <a:pt x="2439" y="7523"/>
                </a:lnTo>
                <a:lnTo>
                  <a:pt x="2174" y="7447"/>
                </a:lnTo>
                <a:lnTo>
                  <a:pt x="1872" y="7372"/>
                </a:lnTo>
                <a:lnTo>
                  <a:pt x="1569" y="7258"/>
                </a:lnTo>
                <a:lnTo>
                  <a:pt x="1418" y="7202"/>
                </a:lnTo>
                <a:lnTo>
                  <a:pt x="1286" y="7107"/>
                </a:lnTo>
                <a:lnTo>
                  <a:pt x="1040" y="6937"/>
                </a:lnTo>
                <a:lnTo>
                  <a:pt x="927" y="6880"/>
                </a:lnTo>
                <a:lnTo>
                  <a:pt x="813" y="6842"/>
                </a:lnTo>
                <a:lnTo>
                  <a:pt x="568" y="6786"/>
                </a:lnTo>
                <a:lnTo>
                  <a:pt x="284" y="6729"/>
                </a:lnTo>
                <a:lnTo>
                  <a:pt x="1" y="6672"/>
                </a:lnTo>
                <a:lnTo>
                  <a:pt x="1" y="11114"/>
                </a:lnTo>
                <a:lnTo>
                  <a:pt x="47516" y="11114"/>
                </a:lnTo>
                <a:lnTo>
                  <a:pt x="47649" y="11208"/>
                </a:lnTo>
                <a:lnTo>
                  <a:pt x="47781" y="11322"/>
                </a:lnTo>
                <a:lnTo>
                  <a:pt x="47819" y="11322"/>
                </a:lnTo>
                <a:lnTo>
                  <a:pt x="47819" y="11284"/>
                </a:lnTo>
                <a:lnTo>
                  <a:pt x="47724" y="11227"/>
                </a:lnTo>
                <a:lnTo>
                  <a:pt x="47592" y="11114"/>
                </a:lnTo>
                <a:lnTo>
                  <a:pt x="47327" y="10963"/>
                </a:lnTo>
                <a:lnTo>
                  <a:pt x="47063" y="10849"/>
                </a:lnTo>
                <a:lnTo>
                  <a:pt x="46496" y="10679"/>
                </a:lnTo>
                <a:lnTo>
                  <a:pt x="46099" y="10547"/>
                </a:lnTo>
                <a:lnTo>
                  <a:pt x="45910" y="10471"/>
                </a:lnTo>
                <a:lnTo>
                  <a:pt x="45721" y="10377"/>
                </a:lnTo>
                <a:lnTo>
                  <a:pt x="45589" y="10282"/>
                </a:lnTo>
                <a:lnTo>
                  <a:pt x="45475" y="10207"/>
                </a:lnTo>
                <a:lnTo>
                  <a:pt x="45229" y="10018"/>
                </a:lnTo>
                <a:lnTo>
                  <a:pt x="45097" y="9942"/>
                </a:lnTo>
                <a:lnTo>
                  <a:pt x="45003" y="9885"/>
                </a:lnTo>
                <a:lnTo>
                  <a:pt x="44889" y="9848"/>
                </a:lnTo>
                <a:lnTo>
                  <a:pt x="44795" y="9829"/>
                </a:lnTo>
                <a:lnTo>
                  <a:pt x="44587" y="9810"/>
                </a:lnTo>
                <a:lnTo>
                  <a:pt x="44322" y="9829"/>
                </a:lnTo>
                <a:lnTo>
                  <a:pt x="43850" y="9848"/>
                </a:lnTo>
                <a:lnTo>
                  <a:pt x="43358" y="9829"/>
                </a:lnTo>
                <a:lnTo>
                  <a:pt x="43094" y="9810"/>
                </a:lnTo>
                <a:lnTo>
                  <a:pt x="42867" y="9772"/>
                </a:lnTo>
                <a:lnTo>
                  <a:pt x="42640" y="9696"/>
                </a:lnTo>
                <a:lnTo>
                  <a:pt x="42413" y="9621"/>
                </a:lnTo>
                <a:lnTo>
                  <a:pt x="42300" y="9526"/>
                </a:lnTo>
                <a:lnTo>
                  <a:pt x="42205" y="9432"/>
                </a:lnTo>
                <a:lnTo>
                  <a:pt x="41790" y="8978"/>
                </a:lnTo>
                <a:lnTo>
                  <a:pt x="41676" y="8827"/>
                </a:lnTo>
                <a:lnTo>
                  <a:pt x="41563" y="8676"/>
                </a:lnTo>
                <a:lnTo>
                  <a:pt x="41430" y="8468"/>
                </a:lnTo>
                <a:lnTo>
                  <a:pt x="41355" y="8373"/>
                </a:lnTo>
                <a:lnTo>
                  <a:pt x="41260" y="8279"/>
                </a:lnTo>
                <a:lnTo>
                  <a:pt x="41185" y="8222"/>
                </a:lnTo>
                <a:lnTo>
                  <a:pt x="41109" y="8165"/>
                </a:lnTo>
                <a:lnTo>
                  <a:pt x="40920" y="8090"/>
                </a:lnTo>
                <a:lnTo>
                  <a:pt x="40731" y="8052"/>
                </a:lnTo>
                <a:lnTo>
                  <a:pt x="40523" y="8014"/>
                </a:lnTo>
                <a:lnTo>
                  <a:pt x="40240" y="7995"/>
                </a:lnTo>
                <a:lnTo>
                  <a:pt x="39937" y="8014"/>
                </a:lnTo>
                <a:lnTo>
                  <a:pt x="39654" y="8052"/>
                </a:lnTo>
                <a:lnTo>
                  <a:pt x="39351" y="8090"/>
                </a:lnTo>
                <a:lnTo>
                  <a:pt x="38822" y="8165"/>
                </a:lnTo>
                <a:lnTo>
                  <a:pt x="38539" y="8203"/>
                </a:lnTo>
                <a:lnTo>
                  <a:pt x="38274" y="8222"/>
                </a:lnTo>
                <a:lnTo>
                  <a:pt x="38104" y="8222"/>
                </a:lnTo>
                <a:lnTo>
                  <a:pt x="37915" y="8203"/>
                </a:lnTo>
                <a:lnTo>
                  <a:pt x="37764" y="8165"/>
                </a:lnTo>
                <a:lnTo>
                  <a:pt x="37613" y="8147"/>
                </a:lnTo>
                <a:lnTo>
                  <a:pt x="37310" y="8147"/>
                </a:lnTo>
                <a:lnTo>
                  <a:pt x="37178" y="8184"/>
                </a:lnTo>
                <a:lnTo>
                  <a:pt x="37027" y="8222"/>
                </a:lnTo>
                <a:lnTo>
                  <a:pt x="36781" y="8336"/>
                </a:lnTo>
                <a:lnTo>
                  <a:pt x="36516" y="8449"/>
                </a:lnTo>
                <a:lnTo>
                  <a:pt x="36365" y="8506"/>
                </a:lnTo>
                <a:lnTo>
                  <a:pt x="36195" y="8525"/>
                </a:lnTo>
                <a:lnTo>
                  <a:pt x="36044" y="8543"/>
                </a:lnTo>
                <a:lnTo>
                  <a:pt x="35893" y="8525"/>
                </a:lnTo>
                <a:lnTo>
                  <a:pt x="35741" y="8487"/>
                </a:lnTo>
                <a:lnTo>
                  <a:pt x="35590" y="8449"/>
                </a:lnTo>
                <a:lnTo>
                  <a:pt x="35458" y="8373"/>
                </a:lnTo>
                <a:lnTo>
                  <a:pt x="35326" y="8260"/>
                </a:lnTo>
                <a:lnTo>
                  <a:pt x="35250" y="8184"/>
                </a:lnTo>
                <a:lnTo>
                  <a:pt x="35193" y="8090"/>
                </a:lnTo>
                <a:lnTo>
                  <a:pt x="35099" y="7901"/>
                </a:lnTo>
                <a:lnTo>
                  <a:pt x="35004" y="7712"/>
                </a:lnTo>
                <a:lnTo>
                  <a:pt x="34910" y="7504"/>
                </a:lnTo>
                <a:lnTo>
                  <a:pt x="34796" y="7315"/>
                </a:lnTo>
                <a:lnTo>
                  <a:pt x="34683" y="7107"/>
                </a:lnTo>
                <a:lnTo>
                  <a:pt x="34551" y="6918"/>
                </a:lnTo>
                <a:lnTo>
                  <a:pt x="34494" y="6824"/>
                </a:lnTo>
                <a:lnTo>
                  <a:pt x="34456" y="6710"/>
                </a:lnTo>
                <a:lnTo>
                  <a:pt x="34381" y="6427"/>
                </a:lnTo>
                <a:lnTo>
                  <a:pt x="34343" y="6294"/>
                </a:lnTo>
                <a:lnTo>
                  <a:pt x="34286" y="6162"/>
                </a:lnTo>
                <a:lnTo>
                  <a:pt x="34229" y="6086"/>
                </a:lnTo>
                <a:lnTo>
                  <a:pt x="34173" y="5992"/>
                </a:lnTo>
                <a:lnTo>
                  <a:pt x="34116" y="5916"/>
                </a:lnTo>
                <a:lnTo>
                  <a:pt x="34040" y="5860"/>
                </a:lnTo>
                <a:lnTo>
                  <a:pt x="33946" y="5803"/>
                </a:lnTo>
                <a:lnTo>
                  <a:pt x="33870" y="5765"/>
                </a:lnTo>
                <a:lnTo>
                  <a:pt x="33776" y="5727"/>
                </a:lnTo>
                <a:lnTo>
                  <a:pt x="33662" y="5708"/>
                </a:lnTo>
                <a:lnTo>
                  <a:pt x="33568" y="5727"/>
                </a:lnTo>
                <a:lnTo>
                  <a:pt x="33454" y="5727"/>
                </a:lnTo>
                <a:lnTo>
                  <a:pt x="33247" y="5784"/>
                </a:lnTo>
                <a:lnTo>
                  <a:pt x="32850" y="5897"/>
                </a:lnTo>
                <a:lnTo>
                  <a:pt x="32642" y="5954"/>
                </a:lnTo>
                <a:lnTo>
                  <a:pt x="32434" y="5973"/>
                </a:lnTo>
                <a:lnTo>
                  <a:pt x="32207" y="6011"/>
                </a:lnTo>
                <a:lnTo>
                  <a:pt x="31999" y="6011"/>
                </a:lnTo>
                <a:lnTo>
                  <a:pt x="31697" y="5973"/>
                </a:lnTo>
                <a:lnTo>
                  <a:pt x="31394" y="5897"/>
                </a:lnTo>
                <a:lnTo>
                  <a:pt x="31111" y="5822"/>
                </a:lnTo>
                <a:lnTo>
                  <a:pt x="30827" y="5708"/>
                </a:lnTo>
                <a:lnTo>
                  <a:pt x="30525" y="5576"/>
                </a:lnTo>
                <a:lnTo>
                  <a:pt x="30222" y="5425"/>
                </a:lnTo>
                <a:lnTo>
                  <a:pt x="29920" y="5293"/>
                </a:lnTo>
                <a:lnTo>
                  <a:pt x="29618" y="5179"/>
                </a:lnTo>
                <a:lnTo>
                  <a:pt x="28918" y="4952"/>
                </a:lnTo>
                <a:lnTo>
                  <a:pt x="28597" y="4877"/>
                </a:lnTo>
                <a:lnTo>
                  <a:pt x="28276" y="4782"/>
                </a:lnTo>
                <a:lnTo>
                  <a:pt x="27841" y="4631"/>
                </a:lnTo>
                <a:lnTo>
                  <a:pt x="27652" y="4574"/>
                </a:lnTo>
                <a:lnTo>
                  <a:pt x="27557" y="4555"/>
                </a:lnTo>
                <a:lnTo>
                  <a:pt x="27463" y="4537"/>
                </a:lnTo>
                <a:lnTo>
                  <a:pt x="26990" y="4537"/>
                </a:lnTo>
                <a:lnTo>
                  <a:pt x="26858" y="4518"/>
                </a:lnTo>
                <a:lnTo>
                  <a:pt x="26764" y="4480"/>
                </a:lnTo>
                <a:lnTo>
                  <a:pt x="26688" y="4442"/>
                </a:lnTo>
                <a:lnTo>
                  <a:pt x="26631" y="4385"/>
                </a:lnTo>
                <a:lnTo>
                  <a:pt x="26594" y="4310"/>
                </a:lnTo>
                <a:lnTo>
                  <a:pt x="26556" y="4234"/>
                </a:lnTo>
                <a:lnTo>
                  <a:pt x="26480" y="4026"/>
                </a:lnTo>
                <a:lnTo>
                  <a:pt x="26386" y="3818"/>
                </a:lnTo>
                <a:lnTo>
                  <a:pt x="26310" y="3592"/>
                </a:lnTo>
                <a:lnTo>
                  <a:pt x="26272" y="3440"/>
                </a:lnTo>
                <a:lnTo>
                  <a:pt x="26216" y="3308"/>
                </a:lnTo>
                <a:lnTo>
                  <a:pt x="26140" y="3195"/>
                </a:lnTo>
                <a:lnTo>
                  <a:pt x="26102" y="3138"/>
                </a:lnTo>
                <a:lnTo>
                  <a:pt x="26027" y="3081"/>
                </a:lnTo>
                <a:lnTo>
                  <a:pt x="25951" y="3043"/>
                </a:lnTo>
                <a:lnTo>
                  <a:pt x="25875" y="3006"/>
                </a:lnTo>
                <a:lnTo>
                  <a:pt x="25686" y="2987"/>
                </a:lnTo>
                <a:lnTo>
                  <a:pt x="25516" y="2987"/>
                </a:lnTo>
                <a:lnTo>
                  <a:pt x="25346" y="3043"/>
                </a:lnTo>
                <a:lnTo>
                  <a:pt x="25252" y="3100"/>
                </a:lnTo>
                <a:lnTo>
                  <a:pt x="25176" y="3157"/>
                </a:lnTo>
                <a:lnTo>
                  <a:pt x="25025" y="3308"/>
                </a:lnTo>
                <a:lnTo>
                  <a:pt x="24779" y="3554"/>
                </a:lnTo>
                <a:lnTo>
                  <a:pt x="24647" y="3667"/>
                </a:lnTo>
                <a:lnTo>
                  <a:pt x="24514" y="3743"/>
                </a:lnTo>
                <a:lnTo>
                  <a:pt x="24401" y="3781"/>
                </a:lnTo>
                <a:lnTo>
                  <a:pt x="24307" y="3781"/>
                </a:lnTo>
                <a:lnTo>
                  <a:pt x="24193" y="3799"/>
                </a:lnTo>
                <a:lnTo>
                  <a:pt x="24080" y="3781"/>
                </a:lnTo>
                <a:lnTo>
                  <a:pt x="23985" y="3743"/>
                </a:lnTo>
                <a:lnTo>
                  <a:pt x="23872" y="3724"/>
                </a:lnTo>
                <a:lnTo>
                  <a:pt x="23740" y="3724"/>
                </a:lnTo>
                <a:lnTo>
                  <a:pt x="23626" y="3743"/>
                </a:lnTo>
                <a:lnTo>
                  <a:pt x="23399" y="3799"/>
                </a:lnTo>
                <a:lnTo>
                  <a:pt x="23248" y="3875"/>
                </a:lnTo>
                <a:lnTo>
                  <a:pt x="23078" y="3951"/>
                </a:lnTo>
                <a:lnTo>
                  <a:pt x="22946" y="4045"/>
                </a:lnTo>
                <a:lnTo>
                  <a:pt x="22795" y="4159"/>
                </a:lnTo>
                <a:lnTo>
                  <a:pt x="22606" y="4348"/>
                </a:lnTo>
                <a:lnTo>
                  <a:pt x="22511" y="4442"/>
                </a:lnTo>
                <a:lnTo>
                  <a:pt x="22417" y="4518"/>
                </a:lnTo>
                <a:lnTo>
                  <a:pt x="22228" y="4631"/>
                </a:lnTo>
                <a:lnTo>
                  <a:pt x="22057" y="4707"/>
                </a:lnTo>
                <a:lnTo>
                  <a:pt x="21850" y="4763"/>
                </a:lnTo>
                <a:lnTo>
                  <a:pt x="21661" y="4820"/>
                </a:lnTo>
                <a:lnTo>
                  <a:pt x="21490" y="4839"/>
                </a:lnTo>
                <a:lnTo>
                  <a:pt x="21320" y="4820"/>
                </a:lnTo>
                <a:lnTo>
                  <a:pt x="21150" y="4782"/>
                </a:lnTo>
                <a:lnTo>
                  <a:pt x="20999" y="4726"/>
                </a:lnTo>
                <a:lnTo>
                  <a:pt x="20848" y="4631"/>
                </a:lnTo>
                <a:lnTo>
                  <a:pt x="20734" y="4518"/>
                </a:lnTo>
                <a:lnTo>
                  <a:pt x="20640" y="4385"/>
                </a:lnTo>
                <a:lnTo>
                  <a:pt x="20564" y="4215"/>
                </a:lnTo>
                <a:lnTo>
                  <a:pt x="20526" y="4064"/>
                </a:lnTo>
                <a:lnTo>
                  <a:pt x="20508" y="3894"/>
                </a:lnTo>
                <a:lnTo>
                  <a:pt x="20489" y="3705"/>
                </a:lnTo>
                <a:lnTo>
                  <a:pt x="20489" y="3554"/>
                </a:lnTo>
                <a:lnTo>
                  <a:pt x="20508" y="3365"/>
                </a:lnTo>
                <a:lnTo>
                  <a:pt x="20526" y="3176"/>
                </a:lnTo>
                <a:lnTo>
                  <a:pt x="20545" y="2987"/>
                </a:lnTo>
                <a:lnTo>
                  <a:pt x="20564" y="2817"/>
                </a:lnTo>
                <a:lnTo>
                  <a:pt x="20564" y="2684"/>
                </a:lnTo>
                <a:lnTo>
                  <a:pt x="20564" y="2571"/>
                </a:lnTo>
                <a:lnTo>
                  <a:pt x="20526" y="2325"/>
                </a:lnTo>
                <a:lnTo>
                  <a:pt x="20545" y="2231"/>
                </a:lnTo>
                <a:lnTo>
                  <a:pt x="20583" y="2155"/>
                </a:lnTo>
                <a:lnTo>
                  <a:pt x="20621" y="2080"/>
                </a:lnTo>
                <a:lnTo>
                  <a:pt x="20697" y="2004"/>
                </a:lnTo>
                <a:lnTo>
                  <a:pt x="20867" y="1834"/>
                </a:lnTo>
                <a:lnTo>
                  <a:pt x="21037" y="1664"/>
                </a:lnTo>
                <a:lnTo>
                  <a:pt x="21112" y="1550"/>
                </a:lnTo>
                <a:lnTo>
                  <a:pt x="21169" y="1437"/>
                </a:lnTo>
                <a:lnTo>
                  <a:pt x="21207" y="1323"/>
                </a:lnTo>
                <a:lnTo>
                  <a:pt x="21245" y="1210"/>
                </a:lnTo>
                <a:lnTo>
                  <a:pt x="21264" y="1078"/>
                </a:lnTo>
                <a:lnTo>
                  <a:pt x="21282" y="964"/>
                </a:lnTo>
                <a:lnTo>
                  <a:pt x="21282" y="832"/>
                </a:lnTo>
                <a:lnTo>
                  <a:pt x="21264" y="719"/>
                </a:lnTo>
                <a:lnTo>
                  <a:pt x="21207" y="492"/>
                </a:lnTo>
                <a:lnTo>
                  <a:pt x="21169" y="378"/>
                </a:lnTo>
                <a:lnTo>
                  <a:pt x="21112" y="284"/>
                </a:lnTo>
                <a:lnTo>
                  <a:pt x="20999" y="152"/>
                </a:lnTo>
                <a:lnTo>
                  <a:pt x="20942" y="95"/>
                </a:lnTo>
                <a:lnTo>
                  <a:pt x="20867" y="57"/>
                </a:lnTo>
                <a:lnTo>
                  <a:pt x="20734" y="19"/>
                </a:lnTo>
                <a:lnTo>
                  <a:pt x="206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4" y="4314963"/>
            <a:ext cx="3570764" cy="845414"/>
          </a:xfrm>
          <a:custGeom>
            <a:avLst/>
            <a:gdLst/>
            <a:ahLst/>
            <a:cxnLst/>
            <a:rect l="l" t="t" r="r" b="b"/>
            <a:pathLst>
              <a:path w="47819" h="11322" extrusionOk="0">
                <a:moveTo>
                  <a:pt x="20470" y="0"/>
                </a:moveTo>
                <a:lnTo>
                  <a:pt x="20337" y="19"/>
                </a:lnTo>
                <a:lnTo>
                  <a:pt x="20148" y="114"/>
                </a:lnTo>
                <a:lnTo>
                  <a:pt x="19978" y="208"/>
                </a:lnTo>
                <a:lnTo>
                  <a:pt x="19638" y="435"/>
                </a:lnTo>
                <a:lnTo>
                  <a:pt x="19317" y="681"/>
                </a:lnTo>
                <a:lnTo>
                  <a:pt x="19128" y="794"/>
                </a:lnTo>
                <a:lnTo>
                  <a:pt x="18939" y="870"/>
                </a:lnTo>
                <a:lnTo>
                  <a:pt x="18712" y="945"/>
                </a:lnTo>
                <a:lnTo>
                  <a:pt x="18466" y="983"/>
                </a:lnTo>
                <a:lnTo>
                  <a:pt x="17994" y="1059"/>
                </a:lnTo>
                <a:lnTo>
                  <a:pt x="17786" y="1078"/>
                </a:lnTo>
                <a:lnTo>
                  <a:pt x="17597" y="1116"/>
                </a:lnTo>
                <a:lnTo>
                  <a:pt x="17294" y="1229"/>
                </a:lnTo>
                <a:lnTo>
                  <a:pt x="17011" y="1380"/>
                </a:lnTo>
                <a:lnTo>
                  <a:pt x="16860" y="1456"/>
                </a:lnTo>
                <a:lnTo>
                  <a:pt x="16709" y="1531"/>
                </a:lnTo>
                <a:lnTo>
                  <a:pt x="16557" y="1588"/>
                </a:lnTo>
                <a:lnTo>
                  <a:pt x="16406" y="1607"/>
                </a:lnTo>
                <a:lnTo>
                  <a:pt x="16255" y="1607"/>
                </a:lnTo>
                <a:lnTo>
                  <a:pt x="16123" y="1569"/>
                </a:lnTo>
                <a:lnTo>
                  <a:pt x="15990" y="1475"/>
                </a:lnTo>
                <a:lnTo>
                  <a:pt x="15858" y="1342"/>
                </a:lnTo>
                <a:lnTo>
                  <a:pt x="15688" y="1097"/>
                </a:lnTo>
                <a:lnTo>
                  <a:pt x="15612" y="1002"/>
                </a:lnTo>
                <a:lnTo>
                  <a:pt x="15556" y="983"/>
                </a:lnTo>
                <a:lnTo>
                  <a:pt x="15499" y="945"/>
                </a:lnTo>
                <a:lnTo>
                  <a:pt x="15367" y="945"/>
                </a:lnTo>
                <a:lnTo>
                  <a:pt x="15215" y="964"/>
                </a:lnTo>
                <a:lnTo>
                  <a:pt x="15064" y="1021"/>
                </a:lnTo>
                <a:lnTo>
                  <a:pt x="14913" y="1078"/>
                </a:lnTo>
                <a:lnTo>
                  <a:pt x="14762" y="1153"/>
                </a:lnTo>
                <a:lnTo>
                  <a:pt x="14611" y="1248"/>
                </a:lnTo>
                <a:lnTo>
                  <a:pt x="14384" y="1437"/>
                </a:lnTo>
                <a:lnTo>
                  <a:pt x="14214" y="1607"/>
                </a:lnTo>
                <a:lnTo>
                  <a:pt x="14044" y="1777"/>
                </a:lnTo>
                <a:lnTo>
                  <a:pt x="13722" y="2155"/>
                </a:lnTo>
                <a:lnTo>
                  <a:pt x="13533" y="2382"/>
                </a:lnTo>
                <a:lnTo>
                  <a:pt x="13325" y="2590"/>
                </a:lnTo>
                <a:lnTo>
                  <a:pt x="13117" y="2798"/>
                </a:lnTo>
                <a:lnTo>
                  <a:pt x="12891" y="2987"/>
                </a:lnTo>
                <a:lnTo>
                  <a:pt x="12702" y="3119"/>
                </a:lnTo>
                <a:lnTo>
                  <a:pt x="12494" y="3251"/>
                </a:lnTo>
                <a:lnTo>
                  <a:pt x="12305" y="3327"/>
                </a:lnTo>
                <a:lnTo>
                  <a:pt x="12135" y="3421"/>
                </a:lnTo>
                <a:lnTo>
                  <a:pt x="11927" y="3592"/>
                </a:lnTo>
                <a:lnTo>
                  <a:pt x="11738" y="3781"/>
                </a:lnTo>
                <a:lnTo>
                  <a:pt x="11568" y="3988"/>
                </a:lnTo>
                <a:lnTo>
                  <a:pt x="11416" y="4196"/>
                </a:lnTo>
                <a:lnTo>
                  <a:pt x="11209" y="4555"/>
                </a:lnTo>
                <a:lnTo>
                  <a:pt x="11020" y="4933"/>
                </a:lnTo>
                <a:lnTo>
                  <a:pt x="10812" y="5312"/>
                </a:lnTo>
                <a:lnTo>
                  <a:pt x="10717" y="5482"/>
                </a:lnTo>
                <a:lnTo>
                  <a:pt x="10585" y="5671"/>
                </a:lnTo>
                <a:lnTo>
                  <a:pt x="10453" y="5822"/>
                </a:lnTo>
                <a:lnTo>
                  <a:pt x="10301" y="5954"/>
                </a:lnTo>
                <a:lnTo>
                  <a:pt x="10131" y="6086"/>
                </a:lnTo>
                <a:lnTo>
                  <a:pt x="9942" y="6181"/>
                </a:lnTo>
                <a:lnTo>
                  <a:pt x="9810" y="6275"/>
                </a:lnTo>
                <a:lnTo>
                  <a:pt x="9697" y="6389"/>
                </a:lnTo>
                <a:lnTo>
                  <a:pt x="9564" y="6502"/>
                </a:lnTo>
                <a:lnTo>
                  <a:pt x="9432" y="6597"/>
                </a:lnTo>
                <a:lnTo>
                  <a:pt x="9262" y="6710"/>
                </a:lnTo>
                <a:lnTo>
                  <a:pt x="9092" y="6824"/>
                </a:lnTo>
                <a:lnTo>
                  <a:pt x="8903" y="6899"/>
                </a:lnTo>
                <a:lnTo>
                  <a:pt x="8695" y="6937"/>
                </a:lnTo>
                <a:lnTo>
                  <a:pt x="8581" y="6956"/>
                </a:lnTo>
                <a:lnTo>
                  <a:pt x="8468" y="6956"/>
                </a:lnTo>
                <a:lnTo>
                  <a:pt x="8241" y="6937"/>
                </a:lnTo>
                <a:lnTo>
                  <a:pt x="8071" y="6937"/>
                </a:lnTo>
                <a:lnTo>
                  <a:pt x="7901" y="6956"/>
                </a:lnTo>
                <a:lnTo>
                  <a:pt x="7580" y="6994"/>
                </a:lnTo>
                <a:lnTo>
                  <a:pt x="7315" y="6994"/>
                </a:lnTo>
                <a:lnTo>
                  <a:pt x="7183" y="7013"/>
                </a:lnTo>
                <a:lnTo>
                  <a:pt x="7069" y="7031"/>
                </a:lnTo>
                <a:lnTo>
                  <a:pt x="6672" y="7126"/>
                </a:lnTo>
                <a:lnTo>
                  <a:pt x="6465" y="7164"/>
                </a:lnTo>
                <a:lnTo>
                  <a:pt x="6257" y="7183"/>
                </a:lnTo>
                <a:lnTo>
                  <a:pt x="6105" y="7183"/>
                </a:lnTo>
                <a:lnTo>
                  <a:pt x="5954" y="7164"/>
                </a:lnTo>
                <a:lnTo>
                  <a:pt x="5784" y="7126"/>
                </a:lnTo>
                <a:lnTo>
                  <a:pt x="5633" y="7088"/>
                </a:lnTo>
                <a:lnTo>
                  <a:pt x="5501" y="7013"/>
                </a:lnTo>
                <a:lnTo>
                  <a:pt x="5368" y="6918"/>
                </a:lnTo>
                <a:lnTo>
                  <a:pt x="5236" y="6824"/>
                </a:lnTo>
                <a:lnTo>
                  <a:pt x="5141" y="6691"/>
                </a:lnTo>
                <a:lnTo>
                  <a:pt x="5085" y="6616"/>
                </a:lnTo>
                <a:lnTo>
                  <a:pt x="4990" y="6559"/>
                </a:lnTo>
                <a:lnTo>
                  <a:pt x="4915" y="6521"/>
                </a:lnTo>
                <a:lnTo>
                  <a:pt x="4820" y="6502"/>
                </a:lnTo>
                <a:lnTo>
                  <a:pt x="4745" y="6483"/>
                </a:lnTo>
                <a:lnTo>
                  <a:pt x="4650" y="6502"/>
                </a:lnTo>
                <a:lnTo>
                  <a:pt x="4556" y="6540"/>
                </a:lnTo>
                <a:lnTo>
                  <a:pt x="4461" y="6597"/>
                </a:lnTo>
                <a:lnTo>
                  <a:pt x="4310" y="6710"/>
                </a:lnTo>
                <a:lnTo>
                  <a:pt x="4178" y="6861"/>
                </a:lnTo>
                <a:lnTo>
                  <a:pt x="4026" y="6994"/>
                </a:lnTo>
                <a:lnTo>
                  <a:pt x="3875" y="7107"/>
                </a:lnTo>
                <a:lnTo>
                  <a:pt x="3629" y="7277"/>
                </a:lnTo>
                <a:lnTo>
                  <a:pt x="3308" y="7447"/>
                </a:lnTo>
                <a:lnTo>
                  <a:pt x="3157" y="7504"/>
                </a:lnTo>
                <a:lnTo>
                  <a:pt x="3006" y="7561"/>
                </a:lnTo>
                <a:lnTo>
                  <a:pt x="2855" y="7580"/>
                </a:lnTo>
                <a:lnTo>
                  <a:pt x="2703" y="7580"/>
                </a:lnTo>
                <a:lnTo>
                  <a:pt x="2439" y="7523"/>
                </a:lnTo>
                <a:lnTo>
                  <a:pt x="2174" y="7447"/>
                </a:lnTo>
                <a:lnTo>
                  <a:pt x="1872" y="7372"/>
                </a:lnTo>
                <a:lnTo>
                  <a:pt x="1569" y="7258"/>
                </a:lnTo>
                <a:lnTo>
                  <a:pt x="1418" y="7202"/>
                </a:lnTo>
                <a:lnTo>
                  <a:pt x="1286" y="7107"/>
                </a:lnTo>
                <a:lnTo>
                  <a:pt x="1040" y="6937"/>
                </a:lnTo>
                <a:lnTo>
                  <a:pt x="927" y="6880"/>
                </a:lnTo>
                <a:lnTo>
                  <a:pt x="813" y="6842"/>
                </a:lnTo>
                <a:lnTo>
                  <a:pt x="568" y="6786"/>
                </a:lnTo>
                <a:lnTo>
                  <a:pt x="284" y="6729"/>
                </a:lnTo>
                <a:lnTo>
                  <a:pt x="1" y="6672"/>
                </a:lnTo>
                <a:lnTo>
                  <a:pt x="1" y="11114"/>
                </a:lnTo>
                <a:lnTo>
                  <a:pt x="47516" y="11114"/>
                </a:lnTo>
                <a:lnTo>
                  <a:pt x="47649" y="11208"/>
                </a:lnTo>
                <a:lnTo>
                  <a:pt x="47781" y="11322"/>
                </a:lnTo>
                <a:lnTo>
                  <a:pt x="47819" y="11322"/>
                </a:lnTo>
                <a:lnTo>
                  <a:pt x="47819" y="11284"/>
                </a:lnTo>
                <a:lnTo>
                  <a:pt x="47724" y="11227"/>
                </a:lnTo>
                <a:lnTo>
                  <a:pt x="47592" y="11114"/>
                </a:lnTo>
                <a:lnTo>
                  <a:pt x="47327" y="10963"/>
                </a:lnTo>
                <a:lnTo>
                  <a:pt x="47063" y="10849"/>
                </a:lnTo>
                <a:lnTo>
                  <a:pt x="46496" y="10679"/>
                </a:lnTo>
                <a:lnTo>
                  <a:pt x="46099" y="10547"/>
                </a:lnTo>
                <a:lnTo>
                  <a:pt x="45910" y="10471"/>
                </a:lnTo>
                <a:lnTo>
                  <a:pt x="45721" y="10377"/>
                </a:lnTo>
                <a:lnTo>
                  <a:pt x="45589" y="10282"/>
                </a:lnTo>
                <a:lnTo>
                  <a:pt x="45475" y="10207"/>
                </a:lnTo>
                <a:lnTo>
                  <a:pt x="45229" y="10018"/>
                </a:lnTo>
                <a:lnTo>
                  <a:pt x="45097" y="9942"/>
                </a:lnTo>
                <a:lnTo>
                  <a:pt x="45003" y="9885"/>
                </a:lnTo>
                <a:lnTo>
                  <a:pt x="44889" y="9848"/>
                </a:lnTo>
                <a:lnTo>
                  <a:pt x="44795" y="9829"/>
                </a:lnTo>
                <a:lnTo>
                  <a:pt x="44587" y="9810"/>
                </a:lnTo>
                <a:lnTo>
                  <a:pt x="44322" y="9829"/>
                </a:lnTo>
                <a:lnTo>
                  <a:pt x="43850" y="9848"/>
                </a:lnTo>
                <a:lnTo>
                  <a:pt x="43358" y="9829"/>
                </a:lnTo>
                <a:lnTo>
                  <a:pt x="43094" y="9810"/>
                </a:lnTo>
                <a:lnTo>
                  <a:pt x="42867" y="9772"/>
                </a:lnTo>
                <a:lnTo>
                  <a:pt x="42640" y="9696"/>
                </a:lnTo>
                <a:lnTo>
                  <a:pt x="42413" y="9621"/>
                </a:lnTo>
                <a:lnTo>
                  <a:pt x="42300" y="9526"/>
                </a:lnTo>
                <a:lnTo>
                  <a:pt x="42205" y="9432"/>
                </a:lnTo>
                <a:lnTo>
                  <a:pt x="41790" y="8978"/>
                </a:lnTo>
                <a:lnTo>
                  <a:pt x="41676" y="8827"/>
                </a:lnTo>
                <a:lnTo>
                  <a:pt x="41563" y="8676"/>
                </a:lnTo>
                <a:lnTo>
                  <a:pt x="41430" y="8468"/>
                </a:lnTo>
                <a:lnTo>
                  <a:pt x="41355" y="8373"/>
                </a:lnTo>
                <a:lnTo>
                  <a:pt x="41260" y="8279"/>
                </a:lnTo>
                <a:lnTo>
                  <a:pt x="41185" y="8222"/>
                </a:lnTo>
                <a:lnTo>
                  <a:pt x="41109" y="8165"/>
                </a:lnTo>
                <a:lnTo>
                  <a:pt x="40920" y="8090"/>
                </a:lnTo>
                <a:lnTo>
                  <a:pt x="40731" y="8052"/>
                </a:lnTo>
                <a:lnTo>
                  <a:pt x="40523" y="8014"/>
                </a:lnTo>
                <a:lnTo>
                  <a:pt x="40240" y="7995"/>
                </a:lnTo>
                <a:lnTo>
                  <a:pt x="39937" y="8014"/>
                </a:lnTo>
                <a:lnTo>
                  <a:pt x="39654" y="8052"/>
                </a:lnTo>
                <a:lnTo>
                  <a:pt x="39351" y="8090"/>
                </a:lnTo>
                <a:lnTo>
                  <a:pt x="38822" y="8165"/>
                </a:lnTo>
                <a:lnTo>
                  <a:pt x="38539" y="8203"/>
                </a:lnTo>
                <a:lnTo>
                  <a:pt x="38274" y="8222"/>
                </a:lnTo>
                <a:lnTo>
                  <a:pt x="38104" y="8222"/>
                </a:lnTo>
                <a:lnTo>
                  <a:pt x="37915" y="8203"/>
                </a:lnTo>
                <a:lnTo>
                  <a:pt x="37764" y="8165"/>
                </a:lnTo>
                <a:lnTo>
                  <a:pt x="37613" y="8147"/>
                </a:lnTo>
                <a:lnTo>
                  <a:pt x="37310" y="8147"/>
                </a:lnTo>
                <a:lnTo>
                  <a:pt x="37178" y="8184"/>
                </a:lnTo>
                <a:lnTo>
                  <a:pt x="37027" y="8222"/>
                </a:lnTo>
                <a:lnTo>
                  <a:pt x="36781" y="8336"/>
                </a:lnTo>
                <a:lnTo>
                  <a:pt x="36516" y="8449"/>
                </a:lnTo>
                <a:lnTo>
                  <a:pt x="36365" y="8506"/>
                </a:lnTo>
                <a:lnTo>
                  <a:pt x="36195" y="8525"/>
                </a:lnTo>
                <a:lnTo>
                  <a:pt x="36044" y="8543"/>
                </a:lnTo>
                <a:lnTo>
                  <a:pt x="35893" y="8525"/>
                </a:lnTo>
                <a:lnTo>
                  <a:pt x="35741" y="8487"/>
                </a:lnTo>
                <a:lnTo>
                  <a:pt x="35590" y="8449"/>
                </a:lnTo>
                <a:lnTo>
                  <a:pt x="35458" y="8373"/>
                </a:lnTo>
                <a:lnTo>
                  <a:pt x="35326" y="8260"/>
                </a:lnTo>
                <a:lnTo>
                  <a:pt x="35250" y="8184"/>
                </a:lnTo>
                <a:lnTo>
                  <a:pt x="35193" y="8090"/>
                </a:lnTo>
                <a:lnTo>
                  <a:pt x="35099" y="7901"/>
                </a:lnTo>
                <a:lnTo>
                  <a:pt x="35004" y="7712"/>
                </a:lnTo>
                <a:lnTo>
                  <a:pt x="34910" y="7504"/>
                </a:lnTo>
                <a:lnTo>
                  <a:pt x="34796" y="7315"/>
                </a:lnTo>
                <a:lnTo>
                  <a:pt x="34683" y="7107"/>
                </a:lnTo>
                <a:lnTo>
                  <a:pt x="34551" y="6918"/>
                </a:lnTo>
                <a:lnTo>
                  <a:pt x="34494" y="6824"/>
                </a:lnTo>
                <a:lnTo>
                  <a:pt x="34456" y="6710"/>
                </a:lnTo>
                <a:lnTo>
                  <a:pt x="34381" y="6427"/>
                </a:lnTo>
                <a:lnTo>
                  <a:pt x="34343" y="6294"/>
                </a:lnTo>
                <a:lnTo>
                  <a:pt x="34286" y="6162"/>
                </a:lnTo>
                <a:lnTo>
                  <a:pt x="34229" y="6086"/>
                </a:lnTo>
                <a:lnTo>
                  <a:pt x="34173" y="5992"/>
                </a:lnTo>
                <a:lnTo>
                  <a:pt x="34116" y="5916"/>
                </a:lnTo>
                <a:lnTo>
                  <a:pt x="34040" y="5860"/>
                </a:lnTo>
                <a:lnTo>
                  <a:pt x="33946" y="5803"/>
                </a:lnTo>
                <a:lnTo>
                  <a:pt x="33870" y="5765"/>
                </a:lnTo>
                <a:lnTo>
                  <a:pt x="33776" y="5727"/>
                </a:lnTo>
                <a:lnTo>
                  <a:pt x="33662" y="5708"/>
                </a:lnTo>
                <a:lnTo>
                  <a:pt x="33568" y="5727"/>
                </a:lnTo>
                <a:lnTo>
                  <a:pt x="33454" y="5727"/>
                </a:lnTo>
                <a:lnTo>
                  <a:pt x="33247" y="5784"/>
                </a:lnTo>
                <a:lnTo>
                  <a:pt x="32850" y="5897"/>
                </a:lnTo>
                <a:lnTo>
                  <a:pt x="32642" y="5954"/>
                </a:lnTo>
                <a:lnTo>
                  <a:pt x="32434" y="5973"/>
                </a:lnTo>
                <a:lnTo>
                  <a:pt x="32207" y="6011"/>
                </a:lnTo>
                <a:lnTo>
                  <a:pt x="31999" y="6011"/>
                </a:lnTo>
                <a:lnTo>
                  <a:pt x="31697" y="5973"/>
                </a:lnTo>
                <a:lnTo>
                  <a:pt x="31394" y="5897"/>
                </a:lnTo>
                <a:lnTo>
                  <a:pt x="31111" y="5822"/>
                </a:lnTo>
                <a:lnTo>
                  <a:pt x="30827" y="5708"/>
                </a:lnTo>
                <a:lnTo>
                  <a:pt x="30525" y="5576"/>
                </a:lnTo>
                <a:lnTo>
                  <a:pt x="30222" y="5425"/>
                </a:lnTo>
                <a:lnTo>
                  <a:pt x="29920" y="5293"/>
                </a:lnTo>
                <a:lnTo>
                  <a:pt x="29618" y="5179"/>
                </a:lnTo>
                <a:lnTo>
                  <a:pt x="28918" y="4952"/>
                </a:lnTo>
                <a:lnTo>
                  <a:pt x="28597" y="4877"/>
                </a:lnTo>
                <a:lnTo>
                  <a:pt x="28276" y="4782"/>
                </a:lnTo>
                <a:lnTo>
                  <a:pt x="27841" y="4631"/>
                </a:lnTo>
                <a:lnTo>
                  <a:pt x="27652" y="4574"/>
                </a:lnTo>
                <a:lnTo>
                  <a:pt x="27557" y="4555"/>
                </a:lnTo>
                <a:lnTo>
                  <a:pt x="27463" y="4537"/>
                </a:lnTo>
                <a:lnTo>
                  <a:pt x="26990" y="4537"/>
                </a:lnTo>
                <a:lnTo>
                  <a:pt x="26858" y="4518"/>
                </a:lnTo>
                <a:lnTo>
                  <a:pt x="26764" y="4480"/>
                </a:lnTo>
                <a:lnTo>
                  <a:pt x="26688" y="4442"/>
                </a:lnTo>
                <a:lnTo>
                  <a:pt x="26631" y="4385"/>
                </a:lnTo>
                <a:lnTo>
                  <a:pt x="26594" y="4310"/>
                </a:lnTo>
                <a:lnTo>
                  <a:pt x="26556" y="4234"/>
                </a:lnTo>
                <a:lnTo>
                  <a:pt x="26480" y="4026"/>
                </a:lnTo>
                <a:lnTo>
                  <a:pt x="26386" y="3818"/>
                </a:lnTo>
                <a:lnTo>
                  <a:pt x="26310" y="3592"/>
                </a:lnTo>
                <a:lnTo>
                  <a:pt x="26272" y="3440"/>
                </a:lnTo>
                <a:lnTo>
                  <a:pt x="26216" y="3308"/>
                </a:lnTo>
                <a:lnTo>
                  <a:pt x="26140" y="3195"/>
                </a:lnTo>
                <a:lnTo>
                  <a:pt x="26102" y="3138"/>
                </a:lnTo>
                <a:lnTo>
                  <a:pt x="26027" y="3081"/>
                </a:lnTo>
                <a:lnTo>
                  <a:pt x="25951" y="3043"/>
                </a:lnTo>
                <a:lnTo>
                  <a:pt x="25875" y="3006"/>
                </a:lnTo>
                <a:lnTo>
                  <a:pt x="25686" y="2987"/>
                </a:lnTo>
                <a:lnTo>
                  <a:pt x="25516" y="2987"/>
                </a:lnTo>
                <a:lnTo>
                  <a:pt x="25346" y="3043"/>
                </a:lnTo>
                <a:lnTo>
                  <a:pt x="25252" y="3100"/>
                </a:lnTo>
                <a:lnTo>
                  <a:pt x="25176" y="3157"/>
                </a:lnTo>
                <a:lnTo>
                  <a:pt x="25025" y="3308"/>
                </a:lnTo>
                <a:lnTo>
                  <a:pt x="24779" y="3554"/>
                </a:lnTo>
                <a:lnTo>
                  <a:pt x="24647" y="3667"/>
                </a:lnTo>
                <a:lnTo>
                  <a:pt x="24514" y="3743"/>
                </a:lnTo>
                <a:lnTo>
                  <a:pt x="24401" y="3781"/>
                </a:lnTo>
                <a:lnTo>
                  <a:pt x="24307" y="3781"/>
                </a:lnTo>
                <a:lnTo>
                  <a:pt x="24193" y="3799"/>
                </a:lnTo>
                <a:lnTo>
                  <a:pt x="24080" y="3781"/>
                </a:lnTo>
                <a:lnTo>
                  <a:pt x="23985" y="3743"/>
                </a:lnTo>
                <a:lnTo>
                  <a:pt x="23872" y="3724"/>
                </a:lnTo>
                <a:lnTo>
                  <a:pt x="23740" y="3724"/>
                </a:lnTo>
                <a:lnTo>
                  <a:pt x="23626" y="3743"/>
                </a:lnTo>
                <a:lnTo>
                  <a:pt x="23399" y="3799"/>
                </a:lnTo>
                <a:lnTo>
                  <a:pt x="23248" y="3875"/>
                </a:lnTo>
                <a:lnTo>
                  <a:pt x="23078" y="3951"/>
                </a:lnTo>
                <a:lnTo>
                  <a:pt x="22946" y="4045"/>
                </a:lnTo>
                <a:lnTo>
                  <a:pt x="22795" y="4159"/>
                </a:lnTo>
                <a:lnTo>
                  <a:pt x="22606" y="4348"/>
                </a:lnTo>
                <a:lnTo>
                  <a:pt x="22511" y="4442"/>
                </a:lnTo>
                <a:lnTo>
                  <a:pt x="22417" y="4518"/>
                </a:lnTo>
                <a:lnTo>
                  <a:pt x="22228" y="4631"/>
                </a:lnTo>
                <a:lnTo>
                  <a:pt x="22057" y="4707"/>
                </a:lnTo>
                <a:lnTo>
                  <a:pt x="21850" y="4763"/>
                </a:lnTo>
                <a:lnTo>
                  <a:pt x="21661" y="4820"/>
                </a:lnTo>
                <a:lnTo>
                  <a:pt x="21490" y="4839"/>
                </a:lnTo>
                <a:lnTo>
                  <a:pt x="21320" y="4820"/>
                </a:lnTo>
                <a:lnTo>
                  <a:pt x="21150" y="4782"/>
                </a:lnTo>
                <a:lnTo>
                  <a:pt x="20999" y="4726"/>
                </a:lnTo>
                <a:lnTo>
                  <a:pt x="20848" y="4631"/>
                </a:lnTo>
                <a:lnTo>
                  <a:pt x="20734" y="4518"/>
                </a:lnTo>
                <a:lnTo>
                  <a:pt x="20640" y="4385"/>
                </a:lnTo>
                <a:lnTo>
                  <a:pt x="20564" y="4215"/>
                </a:lnTo>
                <a:lnTo>
                  <a:pt x="20526" y="4064"/>
                </a:lnTo>
                <a:lnTo>
                  <a:pt x="20508" y="3894"/>
                </a:lnTo>
                <a:lnTo>
                  <a:pt x="20489" y="3705"/>
                </a:lnTo>
                <a:lnTo>
                  <a:pt x="20489" y="3554"/>
                </a:lnTo>
                <a:lnTo>
                  <a:pt x="20508" y="3365"/>
                </a:lnTo>
                <a:lnTo>
                  <a:pt x="20526" y="3176"/>
                </a:lnTo>
                <a:lnTo>
                  <a:pt x="20545" y="2987"/>
                </a:lnTo>
                <a:lnTo>
                  <a:pt x="20564" y="2817"/>
                </a:lnTo>
                <a:lnTo>
                  <a:pt x="20564" y="2684"/>
                </a:lnTo>
                <a:lnTo>
                  <a:pt x="20564" y="2571"/>
                </a:lnTo>
                <a:lnTo>
                  <a:pt x="20526" y="2325"/>
                </a:lnTo>
                <a:lnTo>
                  <a:pt x="20545" y="2231"/>
                </a:lnTo>
                <a:lnTo>
                  <a:pt x="20583" y="2155"/>
                </a:lnTo>
                <a:lnTo>
                  <a:pt x="20621" y="2080"/>
                </a:lnTo>
                <a:lnTo>
                  <a:pt x="20697" y="2004"/>
                </a:lnTo>
                <a:lnTo>
                  <a:pt x="20867" y="1834"/>
                </a:lnTo>
                <a:lnTo>
                  <a:pt x="21037" y="1664"/>
                </a:lnTo>
                <a:lnTo>
                  <a:pt x="21112" y="1550"/>
                </a:lnTo>
                <a:lnTo>
                  <a:pt x="21169" y="1437"/>
                </a:lnTo>
                <a:lnTo>
                  <a:pt x="21207" y="1323"/>
                </a:lnTo>
                <a:lnTo>
                  <a:pt x="21245" y="1210"/>
                </a:lnTo>
                <a:lnTo>
                  <a:pt x="21264" y="1078"/>
                </a:lnTo>
                <a:lnTo>
                  <a:pt x="21282" y="964"/>
                </a:lnTo>
                <a:lnTo>
                  <a:pt x="21282" y="832"/>
                </a:lnTo>
                <a:lnTo>
                  <a:pt x="21264" y="719"/>
                </a:lnTo>
                <a:lnTo>
                  <a:pt x="21207" y="492"/>
                </a:lnTo>
                <a:lnTo>
                  <a:pt x="21169" y="378"/>
                </a:lnTo>
                <a:lnTo>
                  <a:pt x="21112" y="284"/>
                </a:lnTo>
                <a:lnTo>
                  <a:pt x="20999" y="152"/>
                </a:lnTo>
                <a:lnTo>
                  <a:pt x="20942" y="95"/>
                </a:lnTo>
                <a:lnTo>
                  <a:pt x="20867" y="57"/>
                </a:lnTo>
                <a:lnTo>
                  <a:pt x="20734" y="19"/>
                </a:lnTo>
                <a:lnTo>
                  <a:pt x="206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5"/>
          <p:cNvSpPr/>
          <p:nvPr/>
        </p:nvSpPr>
        <p:spPr>
          <a:xfrm rot="10800000" flipH="1">
            <a:off x="-159140" y="3759859"/>
            <a:ext cx="1967771" cy="1922789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3"/>
          <p:cNvSpPr/>
          <p:nvPr/>
        </p:nvSpPr>
        <p:spPr>
          <a:xfrm flipH="1">
            <a:off x="-696003" y="-25462"/>
            <a:ext cx="2190397" cy="931397"/>
          </a:xfrm>
          <a:custGeom>
            <a:avLst/>
            <a:gdLst/>
            <a:ahLst/>
            <a:cxnLst/>
            <a:rect l="l" t="t" r="r" b="b"/>
            <a:pathLst>
              <a:path w="55341" h="23532" extrusionOk="0">
                <a:moveTo>
                  <a:pt x="55341" y="23229"/>
                </a:moveTo>
                <a:lnTo>
                  <a:pt x="55341" y="23229"/>
                </a:lnTo>
                <a:lnTo>
                  <a:pt x="55341" y="23267"/>
                </a:lnTo>
                <a:lnTo>
                  <a:pt x="55322" y="23286"/>
                </a:lnTo>
                <a:lnTo>
                  <a:pt x="55322" y="23286"/>
                </a:lnTo>
                <a:lnTo>
                  <a:pt x="55171" y="23361"/>
                </a:lnTo>
                <a:lnTo>
                  <a:pt x="55171" y="23361"/>
                </a:lnTo>
                <a:lnTo>
                  <a:pt x="55039" y="23418"/>
                </a:lnTo>
                <a:lnTo>
                  <a:pt x="54906" y="23475"/>
                </a:lnTo>
                <a:lnTo>
                  <a:pt x="54755" y="23494"/>
                </a:lnTo>
                <a:lnTo>
                  <a:pt x="54623" y="23513"/>
                </a:lnTo>
                <a:lnTo>
                  <a:pt x="54623" y="23513"/>
                </a:lnTo>
                <a:lnTo>
                  <a:pt x="54415" y="23531"/>
                </a:lnTo>
                <a:lnTo>
                  <a:pt x="54415" y="23531"/>
                </a:lnTo>
                <a:lnTo>
                  <a:pt x="53999" y="23475"/>
                </a:lnTo>
                <a:lnTo>
                  <a:pt x="53564" y="23399"/>
                </a:lnTo>
                <a:lnTo>
                  <a:pt x="52714" y="23210"/>
                </a:lnTo>
                <a:lnTo>
                  <a:pt x="52714" y="23210"/>
                </a:lnTo>
                <a:lnTo>
                  <a:pt x="52525" y="23172"/>
                </a:lnTo>
                <a:lnTo>
                  <a:pt x="52336" y="23116"/>
                </a:lnTo>
                <a:lnTo>
                  <a:pt x="52147" y="23040"/>
                </a:lnTo>
                <a:lnTo>
                  <a:pt x="51996" y="22946"/>
                </a:lnTo>
                <a:lnTo>
                  <a:pt x="51844" y="22832"/>
                </a:lnTo>
                <a:lnTo>
                  <a:pt x="51693" y="22700"/>
                </a:lnTo>
                <a:lnTo>
                  <a:pt x="51561" y="22549"/>
                </a:lnTo>
                <a:lnTo>
                  <a:pt x="51447" y="22397"/>
                </a:lnTo>
                <a:lnTo>
                  <a:pt x="51447" y="22397"/>
                </a:lnTo>
                <a:lnTo>
                  <a:pt x="51240" y="22038"/>
                </a:lnTo>
                <a:lnTo>
                  <a:pt x="51032" y="21660"/>
                </a:lnTo>
                <a:lnTo>
                  <a:pt x="50918" y="21490"/>
                </a:lnTo>
                <a:lnTo>
                  <a:pt x="50805" y="21320"/>
                </a:lnTo>
                <a:lnTo>
                  <a:pt x="50673" y="21150"/>
                </a:lnTo>
                <a:lnTo>
                  <a:pt x="50521" y="21018"/>
                </a:lnTo>
                <a:lnTo>
                  <a:pt x="50521" y="21018"/>
                </a:lnTo>
                <a:lnTo>
                  <a:pt x="50389" y="20904"/>
                </a:lnTo>
                <a:lnTo>
                  <a:pt x="50238" y="20829"/>
                </a:lnTo>
                <a:lnTo>
                  <a:pt x="50087" y="20753"/>
                </a:lnTo>
                <a:lnTo>
                  <a:pt x="49935" y="20696"/>
                </a:lnTo>
                <a:lnTo>
                  <a:pt x="49614" y="20602"/>
                </a:lnTo>
                <a:lnTo>
                  <a:pt x="49293" y="20526"/>
                </a:lnTo>
                <a:lnTo>
                  <a:pt x="49293" y="20526"/>
                </a:lnTo>
                <a:lnTo>
                  <a:pt x="49104" y="20470"/>
                </a:lnTo>
                <a:lnTo>
                  <a:pt x="48915" y="20413"/>
                </a:lnTo>
                <a:lnTo>
                  <a:pt x="48726" y="20337"/>
                </a:lnTo>
                <a:lnTo>
                  <a:pt x="48575" y="20224"/>
                </a:lnTo>
                <a:lnTo>
                  <a:pt x="48575" y="20224"/>
                </a:lnTo>
                <a:lnTo>
                  <a:pt x="48423" y="20092"/>
                </a:lnTo>
                <a:lnTo>
                  <a:pt x="48272" y="19940"/>
                </a:lnTo>
                <a:lnTo>
                  <a:pt x="48026" y="19619"/>
                </a:lnTo>
                <a:lnTo>
                  <a:pt x="47781" y="19298"/>
                </a:lnTo>
                <a:lnTo>
                  <a:pt x="47592" y="18939"/>
                </a:lnTo>
                <a:lnTo>
                  <a:pt x="47592" y="18939"/>
                </a:lnTo>
                <a:lnTo>
                  <a:pt x="47478" y="18787"/>
                </a:lnTo>
                <a:lnTo>
                  <a:pt x="47365" y="18636"/>
                </a:lnTo>
                <a:lnTo>
                  <a:pt x="47252" y="18485"/>
                </a:lnTo>
                <a:lnTo>
                  <a:pt x="47119" y="18353"/>
                </a:lnTo>
                <a:lnTo>
                  <a:pt x="46987" y="18239"/>
                </a:lnTo>
                <a:lnTo>
                  <a:pt x="46836" y="18126"/>
                </a:lnTo>
                <a:lnTo>
                  <a:pt x="46666" y="18031"/>
                </a:lnTo>
                <a:lnTo>
                  <a:pt x="46496" y="17937"/>
                </a:lnTo>
                <a:lnTo>
                  <a:pt x="46496" y="17937"/>
                </a:lnTo>
                <a:lnTo>
                  <a:pt x="46250" y="17861"/>
                </a:lnTo>
                <a:lnTo>
                  <a:pt x="46004" y="17786"/>
                </a:lnTo>
                <a:lnTo>
                  <a:pt x="45758" y="17748"/>
                </a:lnTo>
                <a:lnTo>
                  <a:pt x="45494" y="17710"/>
                </a:lnTo>
                <a:lnTo>
                  <a:pt x="45229" y="17691"/>
                </a:lnTo>
                <a:lnTo>
                  <a:pt x="44984" y="17672"/>
                </a:lnTo>
                <a:lnTo>
                  <a:pt x="44454" y="17691"/>
                </a:lnTo>
                <a:lnTo>
                  <a:pt x="44454" y="17691"/>
                </a:lnTo>
                <a:lnTo>
                  <a:pt x="44001" y="17767"/>
                </a:lnTo>
                <a:lnTo>
                  <a:pt x="43566" y="17861"/>
                </a:lnTo>
                <a:lnTo>
                  <a:pt x="43112" y="17975"/>
                </a:lnTo>
                <a:lnTo>
                  <a:pt x="42678" y="18107"/>
                </a:lnTo>
                <a:lnTo>
                  <a:pt x="42678" y="18107"/>
                </a:lnTo>
                <a:lnTo>
                  <a:pt x="42489" y="18202"/>
                </a:lnTo>
                <a:lnTo>
                  <a:pt x="42300" y="18296"/>
                </a:lnTo>
                <a:lnTo>
                  <a:pt x="41941" y="18523"/>
                </a:lnTo>
                <a:lnTo>
                  <a:pt x="41581" y="18769"/>
                </a:lnTo>
                <a:lnTo>
                  <a:pt x="41241" y="19014"/>
                </a:lnTo>
                <a:lnTo>
                  <a:pt x="41241" y="19014"/>
                </a:lnTo>
                <a:lnTo>
                  <a:pt x="40580" y="19525"/>
                </a:lnTo>
                <a:lnTo>
                  <a:pt x="39918" y="20016"/>
                </a:lnTo>
                <a:lnTo>
                  <a:pt x="39918" y="20016"/>
                </a:lnTo>
                <a:lnTo>
                  <a:pt x="39654" y="20186"/>
                </a:lnTo>
                <a:lnTo>
                  <a:pt x="39370" y="20356"/>
                </a:lnTo>
                <a:lnTo>
                  <a:pt x="39219" y="20413"/>
                </a:lnTo>
                <a:lnTo>
                  <a:pt x="39049" y="20470"/>
                </a:lnTo>
                <a:lnTo>
                  <a:pt x="38898" y="20507"/>
                </a:lnTo>
                <a:lnTo>
                  <a:pt x="38727" y="20526"/>
                </a:lnTo>
                <a:lnTo>
                  <a:pt x="38727" y="20526"/>
                </a:lnTo>
                <a:lnTo>
                  <a:pt x="38463" y="20507"/>
                </a:lnTo>
                <a:lnTo>
                  <a:pt x="38217" y="20451"/>
                </a:lnTo>
                <a:lnTo>
                  <a:pt x="37971" y="20375"/>
                </a:lnTo>
                <a:lnTo>
                  <a:pt x="37726" y="20262"/>
                </a:lnTo>
                <a:lnTo>
                  <a:pt x="37726" y="20262"/>
                </a:lnTo>
                <a:lnTo>
                  <a:pt x="37404" y="20035"/>
                </a:lnTo>
                <a:lnTo>
                  <a:pt x="37253" y="19921"/>
                </a:lnTo>
                <a:lnTo>
                  <a:pt x="37121" y="19789"/>
                </a:lnTo>
                <a:lnTo>
                  <a:pt x="37008" y="19676"/>
                </a:lnTo>
                <a:lnTo>
                  <a:pt x="36894" y="19543"/>
                </a:lnTo>
                <a:lnTo>
                  <a:pt x="36800" y="19411"/>
                </a:lnTo>
                <a:lnTo>
                  <a:pt x="36724" y="19260"/>
                </a:lnTo>
                <a:lnTo>
                  <a:pt x="36648" y="19128"/>
                </a:lnTo>
                <a:lnTo>
                  <a:pt x="36592" y="18958"/>
                </a:lnTo>
                <a:lnTo>
                  <a:pt x="36554" y="18806"/>
                </a:lnTo>
                <a:lnTo>
                  <a:pt x="36516" y="18636"/>
                </a:lnTo>
                <a:lnTo>
                  <a:pt x="36516" y="18466"/>
                </a:lnTo>
                <a:lnTo>
                  <a:pt x="36497" y="18277"/>
                </a:lnTo>
                <a:lnTo>
                  <a:pt x="36516" y="18069"/>
                </a:lnTo>
                <a:lnTo>
                  <a:pt x="36535" y="17880"/>
                </a:lnTo>
                <a:lnTo>
                  <a:pt x="36535" y="17880"/>
                </a:lnTo>
                <a:lnTo>
                  <a:pt x="36611" y="17540"/>
                </a:lnTo>
                <a:lnTo>
                  <a:pt x="36667" y="17219"/>
                </a:lnTo>
                <a:lnTo>
                  <a:pt x="36686" y="17049"/>
                </a:lnTo>
                <a:lnTo>
                  <a:pt x="36686" y="16878"/>
                </a:lnTo>
                <a:lnTo>
                  <a:pt x="36686" y="16708"/>
                </a:lnTo>
                <a:lnTo>
                  <a:pt x="36667" y="16538"/>
                </a:lnTo>
                <a:lnTo>
                  <a:pt x="36667" y="16538"/>
                </a:lnTo>
                <a:lnTo>
                  <a:pt x="36611" y="16311"/>
                </a:lnTo>
                <a:lnTo>
                  <a:pt x="36516" y="16104"/>
                </a:lnTo>
                <a:lnTo>
                  <a:pt x="36422" y="15896"/>
                </a:lnTo>
                <a:lnTo>
                  <a:pt x="36308" y="15688"/>
                </a:lnTo>
                <a:lnTo>
                  <a:pt x="36195" y="15499"/>
                </a:lnTo>
                <a:lnTo>
                  <a:pt x="36044" y="15329"/>
                </a:lnTo>
                <a:lnTo>
                  <a:pt x="35741" y="14970"/>
                </a:lnTo>
                <a:lnTo>
                  <a:pt x="35401" y="14648"/>
                </a:lnTo>
                <a:lnTo>
                  <a:pt x="35061" y="14346"/>
                </a:lnTo>
                <a:lnTo>
                  <a:pt x="34343" y="13741"/>
                </a:lnTo>
                <a:lnTo>
                  <a:pt x="34343" y="13741"/>
                </a:lnTo>
                <a:lnTo>
                  <a:pt x="33983" y="13420"/>
                </a:lnTo>
                <a:lnTo>
                  <a:pt x="33643" y="13061"/>
                </a:lnTo>
                <a:lnTo>
                  <a:pt x="33492" y="12853"/>
                </a:lnTo>
                <a:lnTo>
                  <a:pt x="33341" y="12664"/>
                </a:lnTo>
                <a:lnTo>
                  <a:pt x="33190" y="12456"/>
                </a:lnTo>
                <a:lnTo>
                  <a:pt x="33076" y="12248"/>
                </a:lnTo>
                <a:lnTo>
                  <a:pt x="33076" y="12248"/>
                </a:lnTo>
                <a:lnTo>
                  <a:pt x="32849" y="11870"/>
                </a:lnTo>
                <a:lnTo>
                  <a:pt x="32641" y="11492"/>
                </a:lnTo>
                <a:lnTo>
                  <a:pt x="32528" y="11303"/>
                </a:lnTo>
                <a:lnTo>
                  <a:pt x="32377" y="11152"/>
                </a:lnTo>
                <a:lnTo>
                  <a:pt x="32226" y="11000"/>
                </a:lnTo>
                <a:lnTo>
                  <a:pt x="32037" y="10906"/>
                </a:lnTo>
                <a:lnTo>
                  <a:pt x="32037" y="10906"/>
                </a:lnTo>
                <a:lnTo>
                  <a:pt x="31867" y="10811"/>
                </a:lnTo>
                <a:lnTo>
                  <a:pt x="31678" y="10755"/>
                </a:lnTo>
                <a:lnTo>
                  <a:pt x="31507" y="10736"/>
                </a:lnTo>
                <a:lnTo>
                  <a:pt x="31318" y="10717"/>
                </a:lnTo>
                <a:lnTo>
                  <a:pt x="31129" y="10717"/>
                </a:lnTo>
                <a:lnTo>
                  <a:pt x="30959" y="10755"/>
                </a:lnTo>
                <a:lnTo>
                  <a:pt x="30770" y="10793"/>
                </a:lnTo>
                <a:lnTo>
                  <a:pt x="30600" y="10868"/>
                </a:lnTo>
                <a:lnTo>
                  <a:pt x="30600" y="10868"/>
                </a:lnTo>
                <a:lnTo>
                  <a:pt x="30373" y="10982"/>
                </a:lnTo>
                <a:lnTo>
                  <a:pt x="30147" y="11114"/>
                </a:lnTo>
                <a:lnTo>
                  <a:pt x="29712" y="11397"/>
                </a:lnTo>
                <a:lnTo>
                  <a:pt x="29712" y="11397"/>
                </a:lnTo>
                <a:lnTo>
                  <a:pt x="29466" y="11549"/>
                </a:lnTo>
                <a:lnTo>
                  <a:pt x="29202" y="11681"/>
                </a:lnTo>
                <a:lnTo>
                  <a:pt x="28937" y="11813"/>
                </a:lnTo>
                <a:lnTo>
                  <a:pt x="28691" y="11964"/>
                </a:lnTo>
                <a:lnTo>
                  <a:pt x="28691" y="11964"/>
                </a:lnTo>
                <a:lnTo>
                  <a:pt x="28294" y="12229"/>
                </a:lnTo>
                <a:lnTo>
                  <a:pt x="28068" y="12342"/>
                </a:lnTo>
                <a:lnTo>
                  <a:pt x="27860" y="12437"/>
                </a:lnTo>
                <a:lnTo>
                  <a:pt x="27860" y="12437"/>
                </a:lnTo>
                <a:lnTo>
                  <a:pt x="27614" y="12531"/>
                </a:lnTo>
                <a:lnTo>
                  <a:pt x="27406" y="12588"/>
                </a:lnTo>
                <a:lnTo>
                  <a:pt x="27217" y="12626"/>
                </a:lnTo>
                <a:lnTo>
                  <a:pt x="27047" y="12626"/>
                </a:lnTo>
                <a:lnTo>
                  <a:pt x="26858" y="12607"/>
                </a:lnTo>
                <a:lnTo>
                  <a:pt x="26688" y="12569"/>
                </a:lnTo>
                <a:lnTo>
                  <a:pt x="26234" y="12456"/>
                </a:lnTo>
                <a:lnTo>
                  <a:pt x="26234" y="12456"/>
                </a:lnTo>
                <a:lnTo>
                  <a:pt x="25932" y="12399"/>
                </a:lnTo>
                <a:lnTo>
                  <a:pt x="25629" y="12380"/>
                </a:lnTo>
                <a:lnTo>
                  <a:pt x="25327" y="12361"/>
                </a:lnTo>
                <a:lnTo>
                  <a:pt x="25025" y="12380"/>
                </a:lnTo>
                <a:lnTo>
                  <a:pt x="25025" y="12380"/>
                </a:lnTo>
                <a:lnTo>
                  <a:pt x="24420" y="12380"/>
                </a:lnTo>
                <a:lnTo>
                  <a:pt x="24117" y="12418"/>
                </a:lnTo>
                <a:lnTo>
                  <a:pt x="23815" y="12456"/>
                </a:lnTo>
                <a:lnTo>
                  <a:pt x="23815" y="12456"/>
                </a:lnTo>
                <a:lnTo>
                  <a:pt x="23475" y="12550"/>
                </a:lnTo>
                <a:lnTo>
                  <a:pt x="23135" y="12645"/>
                </a:lnTo>
                <a:lnTo>
                  <a:pt x="22794" y="12739"/>
                </a:lnTo>
                <a:lnTo>
                  <a:pt x="22435" y="12834"/>
                </a:lnTo>
                <a:lnTo>
                  <a:pt x="22435" y="12834"/>
                </a:lnTo>
                <a:lnTo>
                  <a:pt x="21660" y="13004"/>
                </a:lnTo>
                <a:lnTo>
                  <a:pt x="21263" y="13079"/>
                </a:lnTo>
                <a:lnTo>
                  <a:pt x="20866" y="13155"/>
                </a:lnTo>
                <a:lnTo>
                  <a:pt x="20470" y="13193"/>
                </a:lnTo>
                <a:lnTo>
                  <a:pt x="20054" y="13193"/>
                </a:lnTo>
                <a:lnTo>
                  <a:pt x="19865" y="13174"/>
                </a:lnTo>
                <a:lnTo>
                  <a:pt x="19657" y="13155"/>
                </a:lnTo>
                <a:lnTo>
                  <a:pt x="19468" y="13098"/>
                </a:lnTo>
                <a:lnTo>
                  <a:pt x="19279" y="13042"/>
                </a:lnTo>
                <a:lnTo>
                  <a:pt x="19279" y="13042"/>
                </a:lnTo>
                <a:lnTo>
                  <a:pt x="18580" y="12739"/>
                </a:lnTo>
                <a:lnTo>
                  <a:pt x="18220" y="12607"/>
                </a:lnTo>
                <a:lnTo>
                  <a:pt x="17842" y="12494"/>
                </a:lnTo>
                <a:lnTo>
                  <a:pt x="17842" y="12494"/>
                </a:lnTo>
                <a:lnTo>
                  <a:pt x="17370" y="12380"/>
                </a:lnTo>
                <a:lnTo>
                  <a:pt x="17124" y="12342"/>
                </a:lnTo>
                <a:lnTo>
                  <a:pt x="16860" y="12305"/>
                </a:lnTo>
                <a:lnTo>
                  <a:pt x="16614" y="12286"/>
                </a:lnTo>
                <a:lnTo>
                  <a:pt x="16368" y="12286"/>
                </a:lnTo>
                <a:lnTo>
                  <a:pt x="16122" y="12305"/>
                </a:lnTo>
                <a:lnTo>
                  <a:pt x="15877" y="12361"/>
                </a:lnTo>
                <a:lnTo>
                  <a:pt x="15877" y="12361"/>
                </a:lnTo>
                <a:lnTo>
                  <a:pt x="15631" y="12418"/>
                </a:lnTo>
                <a:lnTo>
                  <a:pt x="15385" y="12512"/>
                </a:lnTo>
                <a:lnTo>
                  <a:pt x="14913" y="12701"/>
                </a:lnTo>
                <a:lnTo>
                  <a:pt x="14913" y="12701"/>
                </a:lnTo>
                <a:lnTo>
                  <a:pt x="14157" y="12966"/>
                </a:lnTo>
                <a:lnTo>
                  <a:pt x="13401" y="13231"/>
                </a:lnTo>
                <a:lnTo>
                  <a:pt x="13401" y="13231"/>
                </a:lnTo>
                <a:lnTo>
                  <a:pt x="13023" y="13344"/>
                </a:lnTo>
                <a:lnTo>
                  <a:pt x="12645" y="13457"/>
                </a:lnTo>
                <a:lnTo>
                  <a:pt x="12267" y="13533"/>
                </a:lnTo>
                <a:lnTo>
                  <a:pt x="12078" y="13571"/>
                </a:lnTo>
                <a:lnTo>
                  <a:pt x="11870" y="13590"/>
                </a:lnTo>
                <a:lnTo>
                  <a:pt x="11870" y="13590"/>
                </a:lnTo>
                <a:lnTo>
                  <a:pt x="11567" y="13590"/>
                </a:lnTo>
                <a:lnTo>
                  <a:pt x="11246" y="13552"/>
                </a:lnTo>
                <a:lnTo>
                  <a:pt x="10944" y="13476"/>
                </a:lnTo>
                <a:lnTo>
                  <a:pt x="10641" y="13363"/>
                </a:lnTo>
                <a:lnTo>
                  <a:pt x="10339" y="13231"/>
                </a:lnTo>
                <a:lnTo>
                  <a:pt x="10074" y="13042"/>
                </a:lnTo>
                <a:lnTo>
                  <a:pt x="9829" y="12853"/>
                </a:lnTo>
                <a:lnTo>
                  <a:pt x="9602" y="12626"/>
                </a:lnTo>
                <a:lnTo>
                  <a:pt x="9602" y="12626"/>
                </a:lnTo>
                <a:lnTo>
                  <a:pt x="9318" y="12305"/>
                </a:lnTo>
                <a:lnTo>
                  <a:pt x="9016" y="11983"/>
                </a:lnTo>
                <a:lnTo>
                  <a:pt x="8713" y="11643"/>
                </a:lnTo>
                <a:lnTo>
                  <a:pt x="8600" y="11454"/>
                </a:lnTo>
                <a:lnTo>
                  <a:pt x="8468" y="11265"/>
                </a:lnTo>
                <a:lnTo>
                  <a:pt x="8468" y="11265"/>
                </a:lnTo>
                <a:lnTo>
                  <a:pt x="8411" y="11114"/>
                </a:lnTo>
                <a:lnTo>
                  <a:pt x="8354" y="10963"/>
                </a:lnTo>
                <a:lnTo>
                  <a:pt x="8260" y="10622"/>
                </a:lnTo>
                <a:lnTo>
                  <a:pt x="8260" y="10622"/>
                </a:lnTo>
                <a:lnTo>
                  <a:pt x="8184" y="10301"/>
                </a:lnTo>
                <a:lnTo>
                  <a:pt x="8128" y="9961"/>
                </a:lnTo>
                <a:lnTo>
                  <a:pt x="8128" y="9640"/>
                </a:lnTo>
                <a:lnTo>
                  <a:pt x="8146" y="9469"/>
                </a:lnTo>
                <a:lnTo>
                  <a:pt x="8165" y="9299"/>
                </a:lnTo>
                <a:lnTo>
                  <a:pt x="8165" y="9299"/>
                </a:lnTo>
                <a:lnTo>
                  <a:pt x="8222" y="9073"/>
                </a:lnTo>
                <a:lnTo>
                  <a:pt x="8279" y="8865"/>
                </a:lnTo>
                <a:lnTo>
                  <a:pt x="8430" y="8411"/>
                </a:lnTo>
                <a:lnTo>
                  <a:pt x="8600" y="7976"/>
                </a:lnTo>
                <a:lnTo>
                  <a:pt x="8732" y="7523"/>
                </a:lnTo>
                <a:lnTo>
                  <a:pt x="8789" y="7296"/>
                </a:lnTo>
                <a:lnTo>
                  <a:pt x="8827" y="7069"/>
                </a:lnTo>
                <a:lnTo>
                  <a:pt x="8846" y="6842"/>
                </a:lnTo>
                <a:lnTo>
                  <a:pt x="8827" y="6616"/>
                </a:lnTo>
                <a:lnTo>
                  <a:pt x="8808" y="6408"/>
                </a:lnTo>
                <a:lnTo>
                  <a:pt x="8732" y="6181"/>
                </a:lnTo>
                <a:lnTo>
                  <a:pt x="8638" y="5973"/>
                </a:lnTo>
                <a:lnTo>
                  <a:pt x="8506" y="5765"/>
                </a:lnTo>
                <a:lnTo>
                  <a:pt x="8506" y="5765"/>
                </a:lnTo>
                <a:lnTo>
                  <a:pt x="8411" y="5633"/>
                </a:lnTo>
                <a:lnTo>
                  <a:pt x="8298" y="5519"/>
                </a:lnTo>
                <a:lnTo>
                  <a:pt x="8165" y="5406"/>
                </a:lnTo>
                <a:lnTo>
                  <a:pt x="8033" y="5330"/>
                </a:lnTo>
                <a:lnTo>
                  <a:pt x="8033" y="5330"/>
                </a:lnTo>
                <a:lnTo>
                  <a:pt x="7825" y="5236"/>
                </a:lnTo>
                <a:lnTo>
                  <a:pt x="7636" y="5160"/>
                </a:lnTo>
                <a:lnTo>
                  <a:pt x="7447" y="5066"/>
                </a:lnTo>
                <a:lnTo>
                  <a:pt x="7258" y="4971"/>
                </a:lnTo>
                <a:lnTo>
                  <a:pt x="7258" y="4971"/>
                </a:lnTo>
                <a:lnTo>
                  <a:pt x="7145" y="4877"/>
                </a:lnTo>
                <a:lnTo>
                  <a:pt x="7031" y="4782"/>
                </a:lnTo>
                <a:lnTo>
                  <a:pt x="6937" y="4669"/>
                </a:lnTo>
                <a:lnTo>
                  <a:pt x="6861" y="4555"/>
                </a:lnTo>
                <a:lnTo>
                  <a:pt x="6786" y="4423"/>
                </a:lnTo>
                <a:lnTo>
                  <a:pt x="6729" y="4291"/>
                </a:lnTo>
                <a:lnTo>
                  <a:pt x="6691" y="4158"/>
                </a:lnTo>
                <a:lnTo>
                  <a:pt x="6653" y="4007"/>
                </a:lnTo>
                <a:lnTo>
                  <a:pt x="6653" y="4007"/>
                </a:lnTo>
                <a:lnTo>
                  <a:pt x="6616" y="3516"/>
                </a:lnTo>
                <a:lnTo>
                  <a:pt x="6597" y="3270"/>
                </a:lnTo>
                <a:lnTo>
                  <a:pt x="6559" y="3024"/>
                </a:lnTo>
                <a:lnTo>
                  <a:pt x="6521" y="2911"/>
                </a:lnTo>
                <a:lnTo>
                  <a:pt x="6483" y="2798"/>
                </a:lnTo>
                <a:lnTo>
                  <a:pt x="6427" y="2684"/>
                </a:lnTo>
                <a:lnTo>
                  <a:pt x="6351" y="2590"/>
                </a:lnTo>
                <a:lnTo>
                  <a:pt x="6275" y="2514"/>
                </a:lnTo>
                <a:lnTo>
                  <a:pt x="6181" y="2438"/>
                </a:lnTo>
                <a:lnTo>
                  <a:pt x="6067" y="2382"/>
                </a:lnTo>
                <a:lnTo>
                  <a:pt x="5935" y="2325"/>
                </a:lnTo>
                <a:lnTo>
                  <a:pt x="5935" y="2325"/>
                </a:lnTo>
                <a:lnTo>
                  <a:pt x="5633" y="2268"/>
                </a:lnTo>
                <a:lnTo>
                  <a:pt x="5330" y="2231"/>
                </a:lnTo>
                <a:lnTo>
                  <a:pt x="5028" y="2212"/>
                </a:lnTo>
                <a:lnTo>
                  <a:pt x="4725" y="2212"/>
                </a:lnTo>
                <a:lnTo>
                  <a:pt x="4121" y="2193"/>
                </a:lnTo>
                <a:lnTo>
                  <a:pt x="3799" y="2174"/>
                </a:lnTo>
                <a:lnTo>
                  <a:pt x="3497" y="2117"/>
                </a:lnTo>
                <a:lnTo>
                  <a:pt x="3497" y="2117"/>
                </a:lnTo>
                <a:lnTo>
                  <a:pt x="3270" y="2060"/>
                </a:lnTo>
                <a:lnTo>
                  <a:pt x="3024" y="1947"/>
                </a:lnTo>
                <a:lnTo>
                  <a:pt x="2817" y="1834"/>
                </a:lnTo>
                <a:lnTo>
                  <a:pt x="2590" y="1720"/>
                </a:lnTo>
                <a:lnTo>
                  <a:pt x="2590" y="1720"/>
                </a:lnTo>
                <a:lnTo>
                  <a:pt x="2325" y="1531"/>
                </a:lnTo>
                <a:lnTo>
                  <a:pt x="2061" y="1342"/>
                </a:lnTo>
                <a:lnTo>
                  <a:pt x="1815" y="1115"/>
                </a:lnTo>
                <a:lnTo>
                  <a:pt x="1588" y="889"/>
                </a:lnTo>
                <a:lnTo>
                  <a:pt x="1588" y="889"/>
                </a:lnTo>
                <a:lnTo>
                  <a:pt x="1380" y="719"/>
                </a:lnTo>
                <a:lnTo>
                  <a:pt x="1134" y="586"/>
                </a:lnTo>
                <a:lnTo>
                  <a:pt x="889" y="473"/>
                </a:lnTo>
                <a:lnTo>
                  <a:pt x="624" y="359"/>
                </a:lnTo>
                <a:lnTo>
                  <a:pt x="624" y="359"/>
                </a:lnTo>
                <a:lnTo>
                  <a:pt x="378" y="265"/>
                </a:lnTo>
                <a:lnTo>
                  <a:pt x="378" y="265"/>
                </a:lnTo>
                <a:lnTo>
                  <a:pt x="208" y="208"/>
                </a:lnTo>
                <a:lnTo>
                  <a:pt x="57" y="133"/>
                </a:lnTo>
                <a:lnTo>
                  <a:pt x="57" y="133"/>
                </a:lnTo>
                <a:lnTo>
                  <a:pt x="19" y="114"/>
                </a:lnTo>
                <a:lnTo>
                  <a:pt x="0" y="76"/>
                </a:lnTo>
                <a:lnTo>
                  <a:pt x="0" y="76"/>
                </a:lnTo>
                <a:lnTo>
                  <a:pt x="0" y="19"/>
                </a:lnTo>
                <a:lnTo>
                  <a:pt x="0" y="19"/>
                </a:lnTo>
                <a:lnTo>
                  <a:pt x="19" y="0"/>
                </a:lnTo>
                <a:lnTo>
                  <a:pt x="57" y="0"/>
                </a:lnTo>
                <a:lnTo>
                  <a:pt x="57" y="0"/>
                </a:lnTo>
                <a:lnTo>
                  <a:pt x="76" y="19"/>
                </a:lnTo>
                <a:lnTo>
                  <a:pt x="76" y="38"/>
                </a:lnTo>
                <a:lnTo>
                  <a:pt x="76" y="38"/>
                </a:lnTo>
                <a:lnTo>
                  <a:pt x="227" y="133"/>
                </a:lnTo>
                <a:lnTo>
                  <a:pt x="397" y="189"/>
                </a:lnTo>
                <a:lnTo>
                  <a:pt x="567" y="246"/>
                </a:lnTo>
                <a:lnTo>
                  <a:pt x="737" y="322"/>
                </a:lnTo>
                <a:lnTo>
                  <a:pt x="737" y="322"/>
                </a:lnTo>
                <a:lnTo>
                  <a:pt x="870" y="359"/>
                </a:lnTo>
                <a:lnTo>
                  <a:pt x="54623" y="359"/>
                </a:lnTo>
                <a:lnTo>
                  <a:pt x="54623" y="23437"/>
                </a:lnTo>
                <a:lnTo>
                  <a:pt x="54623" y="23437"/>
                </a:lnTo>
                <a:lnTo>
                  <a:pt x="54793" y="23399"/>
                </a:lnTo>
                <a:lnTo>
                  <a:pt x="54963" y="23361"/>
                </a:lnTo>
                <a:lnTo>
                  <a:pt x="55133" y="23305"/>
                </a:lnTo>
                <a:lnTo>
                  <a:pt x="55284" y="23210"/>
                </a:lnTo>
                <a:lnTo>
                  <a:pt x="55284" y="23210"/>
                </a:lnTo>
                <a:lnTo>
                  <a:pt x="55322" y="23210"/>
                </a:lnTo>
                <a:lnTo>
                  <a:pt x="55341" y="23229"/>
                </a:lnTo>
                <a:lnTo>
                  <a:pt x="55341" y="232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3"/>
          <p:cNvSpPr/>
          <p:nvPr/>
        </p:nvSpPr>
        <p:spPr>
          <a:xfrm rot="5400000">
            <a:off x="7614151" y="-83102"/>
            <a:ext cx="1626908" cy="1589789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3"/>
          <p:cNvSpPr/>
          <p:nvPr/>
        </p:nvSpPr>
        <p:spPr>
          <a:xfrm rot="10800000">
            <a:off x="-38096" y="4293835"/>
            <a:ext cx="2110291" cy="897334"/>
          </a:xfrm>
          <a:custGeom>
            <a:avLst/>
            <a:gdLst/>
            <a:ahLst/>
            <a:cxnLst/>
            <a:rect l="l" t="t" r="r" b="b"/>
            <a:pathLst>
              <a:path w="55341" h="23532" extrusionOk="0">
                <a:moveTo>
                  <a:pt x="55341" y="23229"/>
                </a:moveTo>
                <a:lnTo>
                  <a:pt x="55341" y="23229"/>
                </a:lnTo>
                <a:lnTo>
                  <a:pt x="55341" y="23267"/>
                </a:lnTo>
                <a:lnTo>
                  <a:pt x="55322" y="23286"/>
                </a:lnTo>
                <a:lnTo>
                  <a:pt x="55322" y="23286"/>
                </a:lnTo>
                <a:lnTo>
                  <a:pt x="55171" y="23361"/>
                </a:lnTo>
                <a:lnTo>
                  <a:pt x="55171" y="23361"/>
                </a:lnTo>
                <a:lnTo>
                  <a:pt x="55039" y="23418"/>
                </a:lnTo>
                <a:lnTo>
                  <a:pt x="54906" y="23475"/>
                </a:lnTo>
                <a:lnTo>
                  <a:pt x="54755" y="23494"/>
                </a:lnTo>
                <a:lnTo>
                  <a:pt x="54623" y="23513"/>
                </a:lnTo>
                <a:lnTo>
                  <a:pt x="54623" y="23513"/>
                </a:lnTo>
                <a:lnTo>
                  <a:pt x="54415" y="23531"/>
                </a:lnTo>
                <a:lnTo>
                  <a:pt x="54415" y="23531"/>
                </a:lnTo>
                <a:lnTo>
                  <a:pt x="53999" y="23475"/>
                </a:lnTo>
                <a:lnTo>
                  <a:pt x="53564" y="23399"/>
                </a:lnTo>
                <a:lnTo>
                  <a:pt x="52714" y="23210"/>
                </a:lnTo>
                <a:lnTo>
                  <a:pt x="52714" y="23210"/>
                </a:lnTo>
                <a:lnTo>
                  <a:pt x="52525" y="23172"/>
                </a:lnTo>
                <a:lnTo>
                  <a:pt x="52336" y="23116"/>
                </a:lnTo>
                <a:lnTo>
                  <a:pt x="52147" y="23040"/>
                </a:lnTo>
                <a:lnTo>
                  <a:pt x="51996" y="22946"/>
                </a:lnTo>
                <a:lnTo>
                  <a:pt x="51844" y="22832"/>
                </a:lnTo>
                <a:lnTo>
                  <a:pt x="51693" y="22700"/>
                </a:lnTo>
                <a:lnTo>
                  <a:pt x="51561" y="22549"/>
                </a:lnTo>
                <a:lnTo>
                  <a:pt x="51447" y="22397"/>
                </a:lnTo>
                <a:lnTo>
                  <a:pt x="51447" y="22397"/>
                </a:lnTo>
                <a:lnTo>
                  <a:pt x="51240" y="22038"/>
                </a:lnTo>
                <a:lnTo>
                  <a:pt x="51032" y="21660"/>
                </a:lnTo>
                <a:lnTo>
                  <a:pt x="50918" y="21490"/>
                </a:lnTo>
                <a:lnTo>
                  <a:pt x="50805" y="21320"/>
                </a:lnTo>
                <a:lnTo>
                  <a:pt x="50673" y="21150"/>
                </a:lnTo>
                <a:lnTo>
                  <a:pt x="50521" y="21018"/>
                </a:lnTo>
                <a:lnTo>
                  <a:pt x="50521" y="21018"/>
                </a:lnTo>
                <a:lnTo>
                  <a:pt x="50389" y="20904"/>
                </a:lnTo>
                <a:lnTo>
                  <a:pt x="50238" y="20829"/>
                </a:lnTo>
                <a:lnTo>
                  <a:pt x="50087" y="20753"/>
                </a:lnTo>
                <a:lnTo>
                  <a:pt x="49935" y="20696"/>
                </a:lnTo>
                <a:lnTo>
                  <a:pt x="49614" y="20602"/>
                </a:lnTo>
                <a:lnTo>
                  <a:pt x="49293" y="20526"/>
                </a:lnTo>
                <a:lnTo>
                  <a:pt x="49293" y="20526"/>
                </a:lnTo>
                <a:lnTo>
                  <a:pt x="49104" y="20470"/>
                </a:lnTo>
                <a:lnTo>
                  <a:pt x="48915" y="20413"/>
                </a:lnTo>
                <a:lnTo>
                  <a:pt x="48726" y="20337"/>
                </a:lnTo>
                <a:lnTo>
                  <a:pt x="48575" y="20224"/>
                </a:lnTo>
                <a:lnTo>
                  <a:pt x="48575" y="20224"/>
                </a:lnTo>
                <a:lnTo>
                  <a:pt x="48423" y="20092"/>
                </a:lnTo>
                <a:lnTo>
                  <a:pt x="48272" y="19940"/>
                </a:lnTo>
                <a:lnTo>
                  <a:pt x="48026" y="19619"/>
                </a:lnTo>
                <a:lnTo>
                  <a:pt x="47781" y="19298"/>
                </a:lnTo>
                <a:lnTo>
                  <a:pt x="47592" y="18939"/>
                </a:lnTo>
                <a:lnTo>
                  <a:pt x="47592" y="18939"/>
                </a:lnTo>
                <a:lnTo>
                  <a:pt x="47478" y="18787"/>
                </a:lnTo>
                <a:lnTo>
                  <a:pt x="47365" y="18636"/>
                </a:lnTo>
                <a:lnTo>
                  <a:pt x="47252" y="18485"/>
                </a:lnTo>
                <a:lnTo>
                  <a:pt x="47119" y="18353"/>
                </a:lnTo>
                <a:lnTo>
                  <a:pt x="46987" y="18239"/>
                </a:lnTo>
                <a:lnTo>
                  <a:pt x="46836" y="18126"/>
                </a:lnTo>
                <a:lnTo>
                  <a:pt x="46666" y="18031"/>
                </a:lnTo>
                <a:lnTo>
                  <a:pt x="46496" y="17937"/>
                </a:lnTo>
                <a:lnTo>
                  <a:pt x="46496" y="17937"/>
                </a:lnTo>
                <a:lnTo>
                  <a:pt x="46250" y="17861"/>
                </a:lnTo>
                <a:lnTo>
                  <a:pt x="46004" y="17786"/>
                </a:lnTo>
                <a:lnTo>
                  <a:pt x="45758" y="17748"/>
                </a:lnTo>
                <a:lnTo>
                  <a:pt x="45494" y="17710"/>
                </a:lnTo>
                <a:lnTo>
                  <a:pt x="45229" y="17691"/>
                </a:lnTo>
                <a:lnTo>
                  <a:pt x="44984" y="17672"/>
                </a:lnTo>
                <a:lnTo>
                  <a:pt x="44454" y="17691"/>
                </a:lnTo>
                <a:lnTo>
                  <a:pt x="44454" y="17691"/>
                </a:lnTo>
                <a:lnTo>
                  <a:pt x="44001" y="17767"/>
                </a:lnTo>
                <a:lnTo>
                  <a:pt x="43566" y="17861"/>
                </a:lnTo>
                <a:lnTo>
                  <a:pt x="43112" y="17975"/>
                </a:lnTo>
                <a:lnTo>
                  <a:pt x="42678" y="18107"/>
                </a:lnTo>
                <a:lnTo>
                  <a:pt x="42678" y="18107"/>
                </a:lnTo>
                <a:lnTo>
                  <a:pt x="42489" y="18202"/>
                </a:lnTo>
                <a:lnTo>
                  <a:pt x="42300" y="18296"/>
                </a:lnTo>
                <a:lnTo>
                  <a:pt x="41941" y="18523"/>
                </a:lnTo>
                <a:lnTo>
                  <a:pt x="41581" y="18769"/>
                </a:lnTo>
                <a:lnTo>
                  <a:pt x="41241" y="19014"/>
                </a:lnTo>
                <a:lnTo>
                  <a:pt x="41241" y="19014"/>
                </a:lnTo>
                <a:lnTo>
                  <a:pt x="40580" y="19525"/>
                </a:lnTo>
                <a:lnTo>
                  <a:pt x="39918" y="20016"/>
                </a:lnTo>
                <a:lnTo>
                  <a:pt x="39918" y="20016"/>
                </a:lnTo>
                <a:lnTo>
                  <a:pt x="39654" y="20186"/>
                </a:lnTo>
                <a:lnTo>
                  <a:pt x="39370" y="20356"/>
                </a:lnTo>
                <a:lnTo>
                  <a:pt x="39219" y="20413"/>
                </a:lnTo>
                <a:lnTo>
                  <a:pt x="39049" y="20470"/>
                </a:lnTo>
                <a:lnTo>
                  <a:pt x="38898" y="20507"/>
                </a:lnTo>
                <a:lnTo>
                  <a:pt x="38727" y="20526"/>
                </a:lnTo>
                <a:lnTo>
                  <a:pt x="38727" y="20526"/>
                </a:lnTo>
                <a:lnTo>
                  <a:pt x="38463" y="20507"/>
                </a:lnTo>
                <a:lnTo>
                  <a:pt x="38217" y="20451"/>
                </a:lnTo>
                <a:lnTo>
                  <a:pt x="37971" y="20375"/>
                </a:lnTo>
                <a:lnTo>
                  <a:pt x="37726" y="20262"/>
                </a:lnTo>
                <a:lnTo>
                  <a:pt x="37726" y="20262"/>
                </a:lnTo>
                <a:lnTo>
                  <a:pt x="37404" y="20035"/>
                </a:lnTo>
                <a:lnTo>
                  <a:pt x="37253" y="19921"/>
                </a:lnTo>
                <a:lnTo>
                  <a:pt x="37121" y="19789"/>
                </a:lnTo>
                <a:lnTo>
                  <a:pt x="37008" y="19676"/>
                </a:lnTo>
                <a:lnTo>
                  <a:pt x="36894" y="19543"/>
                </a:lnTo>
                <a:lnTo>
                  <a:pt x="36800" y="19411"/>
                </a:lnTo>
                <a:lnTo>
                  <a:pt x="36724" y="19260"/>
                </a:lnTo>
                <a:lnTo>
                  <a:pt x="36648" y="19128"/>
                </a:lnTo>
                <a:lnTo>
                  <a:pt x="36592" y="18958"/>
                </a:lnTo>
                <a:lnTo>
                  <a:pt x="36554" y="18806"/>
                </a:lnTo>
                <a:lnTo>
                  <a:pt x="36516" y="18636"/>
                </a:lnTo>
                <a:lnTo>
                  <a:pt x="36516" y="18466"/>
                </a:lnTo>
                <a:lnTo>
                  <a:pt x="36497" y="18277"/>
                </a:lnTo>
                <a:lnTo>
                  <a:pt x="36516" y="18069"/>
                </a:lnTo>
                <a:lnTo>
                  <a:pt x="36535" y="17880"/>
                </a:lnTo>
                <a:lnTo>
                  <a:pt x="36535" y="17880"/>
                </a:lnTo>
                <a:lnTo>
                  <a:pt x="36611" y="17540"/>
                </a:lnTo>
                <a:lnTo>
                  <a:pt x="36667" y="17219"/>
                </a:lnTo>
                <a:lnTo>
                  <a:pt x="36686" y="17049"/>
                </a:lnTo>
                <a:lnTo>
                  <a:pt x="36686" y="16878"/>
                </a:lnTo>
                <a:lnTo>
                  <a:pt x="36686" y="16708"/>
                </a:lnTo>
                <a:lnTo>
                  <a:pt x="36667" y="16538"/>
                </a:lnTo>
                <a:lnTo>
                  <a:pt x="36667" y="16538"/>
                </a:lnTo>
                <a:lnTo>
                  <a:pt x="36611" y="16311"/>
                </a:lnTo>
                <a:lnTo>
                  <a:pt x="36516" y="16104"/>
                </a:lnTo>
                <a:lnTo>
                  <a:pt x="36422" y="15896"/>
                </a:lnTo>
                <a:lnTo>
                  <a:pt x="36308" y="15688"/>
                </a:lnTo>
                <a:lnTo>
                  <a:pt x="36195" y="15499"/>
                </a:lnTo>
                <a:lnTo>
                  <a:pt x="36044" y="15329"/>
                </a:lnTo>
                <a:lnTo>
                  <a:pt x="35741" y="14970"/>
                </a:lnTo>
                <a:lnTo>
                  <a:pt x="35401" y="14648"/>
                </a:lnTo>
                <a:lnTo>
                  <a:pt x="35061" y="14346"/>
                </a:lnTo>
                <a:lnTo>
                  <a:pt x="34343" y="13741"/>
                </a:lnTo>
                <a:lnTo>
                  <a:pt x="34343" y="13741"/>
                </a:lnTo>
                <a:lnTo>
                  <a:pt x="33983" y="13420"/>
                </a:lnTo>
                <a:lnTo>
                  <a:pt x="33643" y="13061"/>
                </a:lnTo>
                <a:lnTo>
                  <a:pt x="33492" y="12853"/>
                </a:lnTo>
                <a:lnTo>
                  <a:pt x="33341" y="12664"/>
                </a:lnTo>
                <a:lnTo>
                  <a:pt x="33190" y="12456"/>
                </a:lnTo>
                <a:lnTo>
                  <a:pt x="33076" y="12248"/>
                </a:lnTo>
                <a:lnTo>
                  <a:pt x="33076" y="12248"/>
                </a:lnTo>
                <a:lnTo>
                  <a:pt x="32849" y="11870"/>
                </a:lnTo>
                <a:lnTo>
                  <a:pt x="32641" y="11492"/>
                </a:lnTo>
                <a:lnTo>
                  <a:pt x="32528" y="11303"/>
                </a:lnTo>
                <a:lnTo>
                  <a:pt x="32377" y="11152"/>
                </a:lnTo>
                <a:lnTo>
                  <a:pt x="32226" y="11000"/>
                </a:lnTo>
                <a:lnTo>
                  <a:pt x="32037" y="10906"/>
                </a:lnTo>
                <a:lnTo>
                  <a:pt x="32037" y="10906"/>
                </a:lnTo>
                <a:lnTo>
                  <a:pt x="31867" y="10811"/>
                </a:lnTo>
                <a:lnTo>
                  <a:pt x="31678" y="10755"/>
                </a:lnTo>
                <a:lnTo>
                  <a:pt x="31507" y="10736"/>
                </a:lnTo>
                <a:lnTo>
                  <a:pt x="31318" y="10717"/>
                </a:lnTo>
                <a:lnTo>
                  <a:pt x="31129" y="10717"/>
                </a:lnTo>
                <a:lnTo>
                  <a:pt x="30959" y="10755"/>
                </a:lnTo>
                <a:lnTo>
                  <a:pt x="30770" y="10793"/>
                </a:lnTo>
                <a:lnTo>
                  <a:pt x="30600" y="10868"/>
                </a:lnTo>
                <a:lnTo>
                  <a:pt x="30600" y="10868"/>
                </a:lnTo>
                <a:lnTo>
                  <a:pt x="30373" y="10982"/>
                </a:lnTo>
                <a:lnTo>
                  <a:pt x="30147" y="11114"/>
                </a:lnTo>
                <a:lnTo>
                  <a:pt x="29712" y="11397"/>
                </a:lnTo>
                <a:lnTo>
                  <a:pt x="29712" y="11397"/>
                </a:lnTo>
                <a:lnTo>
                  <a:pt x="29466" y="11549"/>
                </a:lnTo>
                <a:lnTo>
                  <a:pt x="29202" y="11681"/>
                </a:lnTo>
                <a:lnTo>
                  <a:pt x="28937" y="11813"/>
                </a:lnTo>
                <a:lnTo>
                  <a:pt x="28691" y="11964"/>
                </a:lnTo>
                <a:lnTo>
                  <a:pt x="28691" y="11964"/>
                </a:lnTo>
                <a:lnTo>
                  <a:pt x="28294" y="12229"/>
                </a:lnTo>
                <a:lnTo>
                  <a:pt x="28068" y="12342"/>
                </a:lnTo>
                <a:lnTo>
                  <a:pt x="27860" y="12437"/>
                </a:lnTo>
                <a:lnTo>
                  <a:pt x="27860" y="12437"/>
                </a:lnTo>
                <a:lnTo>
                  <a:pt x="27614" y="12531"/>
                </a:lnTo>
                <a:lnTo>
                  <a:pt x="27406" y="12588"/>
                </a:lnTo>
                <a:lnTo>
                  <a:pt x="27217" y="12626"/>
                </a:lnTo>
                <a:lnTo>
                  <a:pt x="27047" y="12626"/>
                </a:lnTo>
                <a:lnTo>
                  <a:pt x="26858" y="12607"/>
                </a:lnTo>
                <a:lnTo>
                  <a:pt x="26688" y="12569"/>
                </a:lnTo>
                <a:lnTo>
                  <a:pt x="26234" y="12456"/>
                </a:lnTo>
                <a:lnTo>
                  <a:pt x="26234" y="12456"/>
                </a:lnTo>
                <a:lnTo>
                  <a:pt x="25932" y="12399"/>
                </a:lnTo>
                <a:lnTo>
                  <a:pt x="25629" y="12380"/>
                </a:lnTo>
                <a:lnTo>
                  <a:pt x="25327" y="12361"/>
                </a:lnTo>
                <a:lnTo>
                  <a:pt x="25025" y="12380"/>
                </a:lnTo>
                <a:lnTo>
                  <a:pt x="25025" y="12380"/>
                </a:lnTo>
                <a:lnTo>
                  <a:pt x="24420" y="12380"/>
                </a:lnTo>
                <a:lnTo>
                  <a:pt x="24117" y="12418"/>
                </a:lnTo>
                <a:lnTo>
                  <a:pt x="23815" y="12456"/>
                </a:lnTo>
                <a:lnTo>
                  <a:pt x="23815" y="12456"/>
                </a:lnTo>
                <a:lnTo>
                  <a:pt x="23475" y="12550"/>
                </a:lnTo>
                <a:lnTo>
                  <a:pt x="23135" y="12645"/>
                </a:lnTo>
                <a:lnTo>
                  <a:pt x="22794" y="12739"/>
                </a:lnTo>
                <a:lnTo>
                  <a:pt x="22435" y="12834"/>
                </a:lnTo>
                <a:lnTo>
                  <a:pt x="22435" y="12834"/>
                </a:lnTo>
                <a:lnTo>
                  <a:pt x="21660" y="13004"/>
                </a:lnTo>
                <a:lnTo>
                  <a:pt x="21263" y="13079"/>
                </a:lnTo>
                <a:lnTo>
                  <a:pt x="20866" y="13155"/>
                </a:lnTo>
                <a:lnTo>
                  <a:pt x="20470" y="13193"/>
                </a:lnTo>
                <a:lnTo>
                  <a:pt x="20054" y="13193"/>
                </a:lnTo>
                <a:lnTo>
                  <a:pt x="19865" y="13174"/>
                </a:lnTo>
                <a:lnTo>
                  <a:pt x="19657" y="13155"/>
                </a:lnTo>
                <a:lnTo>
                  <a:pt x="19468" y="13098"/>
                </a:lnTo>
                <a:lnTo>
                  <a:pt x="19279" y="13042"/>
                </a:lnTo>
                <a:lnTo>
                  <a:pt x="19279" y="13042"/>
                </a:lnTo>
                <a:lnTo>
                  <a:pt x="18580" y="12739"/>
                </a:lnTo>
                <a:lnTo>
                  <a:pt x="18220" y="12607"/>
                </a:lnTo>
                <a:lnTo>
                  <a:pt x="17842" y="12494"/>
                </a:lnTo>
                <a:lnTo>
                  <a:pt x="17842" y="12494"/>
                </a:lnTo>
                <a:lnTo>
                  <a:pt x="17370" y="12380"/>
                </a:lnTo>
                <a:lnTo>
                  <a:pt x="17124" y="12342"/>
                </a:lnTo>
                <a:lnTo>
                  <a:pt x="16860" y="12305"/>
                </a:lnTo>
                <a:lnTo>
                  <a:pt x="16614" y="12286"/>
                </a:lnTo>
                <a:lnTo>
                  <a:pt x="16368" y="12286"/>
                </a:lnTo>
                <a:lnTo>
                  <a:pt x="16122" y="12305"/>
                </a:lnTo>
                <a:lnTo>
                  <a:pt x="15877" y="12361"/>
                </a:lnTo>
                <a:lnTo>
                  <a:pt x="15877" y="12361"/>
                </a:lnTo>
                <a:lnTo>
                  <a:pt x="15631" y="12418"/>
                </a:lnTo>
                <a:lnTo>
                  <a:pt x="15385" y="12512"/>
                </a:lnTo>
                <a:lnTo>
                  <a:pt x="14913" y="12701"/>
                </a:lnTo>
                <a:lnTo>
                  <a:pt x="14913" y="12701"/>
                </a:lnTo>
                <a:lnTo>
                  <a:pt x="14157" y="12966"/>
                </a:lnTo>
                <a:lnTo>
                  <a:pt x="13401" y="13231"/>
                </a:lnTo>
                <a:lnTo>
                  <a:pt x="13401" y="13231"/>
                </a:lnTo>
                <a:lnTo>
                  <a:pt x="13023" y="13344"/>
                </a:lnTo>
                <a:lnTo>
                  <a:pt x="12645" y="13457"/>
                </a:lnTo>
                <a:lnTo>
                  <a:pt x="12267" y="13533"/>
                </a:lnTo>
                <a:lnTo>
                  <a:pt x="12078" y="13571"/>
                </a:lnTo>
                <a:lnTo>
                  <a:pt x="11870" y="13590"/>
                </a:lnTo>
                <a:lnTo>
                  <a:pt x="11870" y="13590"/>
                </a:lnTo>
                <a:lnTo>
                  <a:pt x="11567" y="13590"/>
                </a:lnTo>
                <a:lnTo>
                  <a:pt x="11246" y="13552"/>
                </a:lnTo>
                <a:lnTo>
                  <a:pt x="10944" y="13476"/>
                </a:lnTo>
                <a:lnTo>
                  <a:pt x="10641" y="13363"/>
                </a:lnTo>
                <a:lnTo>
                  <a:pt x="10339" y="13231"/>
                </a:lnTo>
                <a:lnTo>
                  <a:pt x="10074" y="13042"/>
                </a:lnTo>
                <a:lnTo>
                  <a:pt x="9829" y="12853"/>
                </a:lnTo>
                <a:lnTo>
                  <a:pt x="9602" y="12626"/>
                </a:lnTo>
                <a:lnTo>
                  <a:pt x="9602" y="12626"/>
                </a:lnTo>
                <a:lnTo>
                  <a:pt x="9318" y="12305"/>
                </a:lnTo>
                <a:lnTo>
                  <a:pt x="9016" y="11983"/>
                </a:lnTo>
                <a:lnTo>
                  <a:pt x="8713" y="11643"/>
                </a:lnTo>
                <a:lnTo>
                  <a:pt x="8600" y="11454"/>
                </a:lnTo>
                <a:lnTo>
                  <a:pt x="8468" y="11265"/>
                </a:lnTo>
                <a:lnTo>
                  <a:pt x="8468" y="11265"/>
                </a:lnTo>
                <a:lnTo>
                  <a:pt x="8411" y="11114"/>
                </a:lnTo>
                <a:lnTo>
                  <a:pt x="8354" y="10963"/>
                </a:lnTo>
                <a:lnTo>
                  <a:pt x="8260" y="10622"/>
                </a:lnTo>
                <a:lnTo>
                  <a:pt x="8260" y="10622"/>
                </a:lnTo>
                <a:lnTo>
                  <a:pt x="8184" y="10301"/>
                </a:lnTo>
                <a:lnTo>
                  <a:pt x="8128" y="9961"/>
                </a:lnTo>
                <a:lnTo>
                  <a:pt x="8128" y="9640"/>
                </a:lnTo>
                <a:lnTo>
                  <a:pt x="8146" y="9469"/>
                </a:lnTo>
                <a:lnTo>
                  <a:pt x="8165" y="9299"/>
                </a:lnTo>
                <a:lnTo>
                  <a:pt x="8165" y="9299"/>
                </a:lnTo>
                <a:lnTo>
                  <a:pt x="8222" y="9073"/>
                </a:lnTo>
                <a:lnTo>
                  <a:pt x="8279" y="8865"/>
                </a:lnTo>
                <a:lnTo>
                  <a:pt x="8430" y="8411"/>
                </a:lnTo>
                <a:lnTo>
                  <a:pt x="8600" y="7976"/>
                </a:lnTo>
                <a:lnTo>
                  <a:pt x="8732" y="7523"/>
                </a:lnTo>
                <a:lnTo>
                  <a:pt x="8789" y="7296"/>
                </a:lnTo>
                <a:lnTo>
                  <a:pt x="8827" y="7069"/>
                </a:lnTo>
                <a:lnTo>
                  <a:pt x="8846" y="6842"/>
                </a:lnTo>
                <a:lnTo>
                  <a:pt x="8827" y="6616"/>
                </a:lnTo>
                <a:lnTo>
                  <a:pt x="8808" y="6408"/>
                </a:lnTo>
                <a:lnTo>
                  <a:pt x="8732" y="6181"/>
                </a:lnTo>
                <a:lnTo>
                  <a:pt x="8638" y="5973"/>
                </a:lnTo>
                <a:lnTo>
                  <a:pt x="8506" y="5765"/>
                </a:lnTo>
                <a:lnTo>
                  <a:pt x="8506" y="5765"/>
                </a:lnTo>
                <a:lnTo>
                  <a:pt x="8411" y="5633"/>
                </a:lnTo>
                <a:lnTo>
                  <a:pt x="8298" y="5519"/>
                </a:lnTo>
                <a:lnTo>
                  <a:pt x="8165" y="5406"/>
                </a:lnTo>
                <a:lnTo>
                  <a:pt x="8033" y="5330"/>
                </a:lnTo>
                <a:lnTo>
                  <a:pt x="8033" y="5330"/>
                </a:lnTo>
                <a:lnTo>
                  <a:pt x="7825" y="5236"/>
                </a:lnTo>
                <a:lnTo>
                  <a:pt x="7636" y="5160"/>
                </a:lnTo>
                <a:lnTo>
                  <a:pt x="7447" y="5066"/>
                </a:lnTo>
                <a:lnTo>
                  <a:pt x="7258" y="4971"/>
                </a:lnTo>
                <a:lnTo>
                  <a:pt x="7258" y="4971"/>
                </a:lnTo>
                <a:lnTo>
                  <a:pt x="7145" y="4877"/>
                </a:lnTo>
                <a:lnTo>
                  <a:pt x="7031" y="4782"/>
                </a:lnTo>
                <a:lnTo>
                  <a:pt x="6937" y="4669"/>
                </a:lnTo>
                <a:lnTo>
                  <a:pt x="6861" y="4555"/>
                </a:lnTo>
                <a:lnTo>
                  <a:pt x="6786" y="4423"/>
                </a:lnTo>
                <a:lnTo>
                  <a:pt x="6729" y="4291"/>
                </a:lnTo>
                <a:lnTo>
                  <a:pt x="6691" y="4158"/>
                </a:lnTo>
                <a:lnTo>
                  <a:pt x="6653" y="4007"/>
                </a:lnTo>
                <a:lnTo>
                  <a:pt x="6653" y="4007"/>
                </a:lnTo>
                <a:lnTo>
                  <a:pt x="6616" y="3516"/>
                </a:lnTo>
                <a:lnTo>
                  <a:pt x="6597" y="3270"/>
                </a:lnTo>
                <a:lnTo>
                  <a:pt x="6559" y="3024"/>
                </a:lnTo>
                <a:lnTo>
                  <a:pt x="6521" y="2911"/>
                </a:lnTo>
                <a:lnTo>
                  <a:pt x="6483" y="2798"/>
                </a:lnTo>
                <a:lnTo>
                  <a:pt x="6427" y="2684"/>
                </a:lnTo>
                <a:lnTo>
                  <a:pt x="6351" y="2590"/>
                </a:lnTo>
                <a:lnTo>
                  <a:pt x="6275" y="2514"/>
                </a:lnTo>
                <a:lnTo>
                  <a:pt x="6181" y="2438"/>
                </a:lnTo>
                <a:lnTo>
                  <a:pt x="6067" y="2382"/>
                </a:lnTo>
                <a:lnTo>
                  <a:pt x="5935" y="2325"/>
                </a:lnTo>
                <a:lnTo>
                  <a:pt x="5935" y="2325"/>
                </a:lnTo>
                <a:lnTo>
                  <a:pt x="5633" y="2268"/>
                </a:lnTo>
                <a:lnTo>
                  <a:pt x="5330" y="2231"/>
                </a:lnTo>
                <a:lnTo>
                  <a:pt x="5028" y="2212"/>
                </a:lnTo>
                <a:lnTo>
                  <a:pt x="4725" y="2212"/>
                </a:lnTo>
                <a:lnTo>
                  <a:pt x="4121" y="2193"/>
                </a:lnTo>
                <a:lnTo>
                  <a:pt x="3799" y="2174"/>
                </a:lnTo>
                <a:lnTo>
                  <a:pt x="3497" y="2117"/>
                </a:lnTo>
                <a:lnTo>
                  <a:pt x="3497" y="2117"/>
                </a:lnTo>
                <a:lnTo>
                  <a:pt x="3270" y="2060"/>
                </a:lnTo>
                <a:lnTo>
                  <a:pt x="3024" y="1947"/>
                </a:lnTo>
                <a:lnTo>
                  <a:pt x="2817" y="1834"/>
                </a:lnTo>
                <a:lnTo>
                  <a:pt x="2590" y="1720"/>
                </a:lnTo>
                <a:lnTo>
                  <a:pt x="2590" y="1720"/>
                </a:lnTo>
                <a:lnTo>
                  <a:pt x="2325" y="1531"/>
                </a:lnTo>
                <a:lnTo>
                  <a:pt x="2061" y="1342"/>
                </a:lnTo>
                <a:lnTo>
                  <a:pt x="1815" y="1115"/>
                </a:lnTo>
                <a:lnTo>
                  <a:pt x="1588" y="889"/>
                </a:lnTo>
                <a:lnTo>
                  <a:pt x="1588" y="889"/>
                </a:lnTo>
                <a:lnTo>
                  <a:pt x="1380" y="719"/>
                </a:lnTo>
                <a:lnTo>
                  <a:pt x="1134" y="586"/>
                </a:lnTo>
                <a:lnTo>
                  <a:pt x="889" y="473"/>
                </a:lnTo>
                <a:lnTo>
                  <a:pt x="624" y="359"/>
                </a:lnTo>
                <a:lnTo>
                  <a:pt x="624" y="359"/>
                </a:lnTo>
                <a:lnTo>
                  <a:pt x="378" y="265"/>
                </a:lnTo>
                <a:lnTo>
                  <a:pt x="378" y="265"/>
                </a:lnTo>
                <a:lnTo>
                  <a:pt x="208" y="208"/>
                </a:lnTo>
                <a:lnTo>
                  <a:pt x="57" y="133"/>
                </a:lnTo>
                <a:lnTo>
                  <a:pt x="57" y="133"/>
                </a:lnTo>
                <a:lnTo>
                  <a:pt x="19" y="114"/>
                </a:lnTo>
                <a:lnTo>
                  <a:pt x="0" y="76"/>
                </a:lnTo>
                <a:lnTo>
                  <a:pt x="0" y="76"/>
                </a:lnTo>
                <a:lnTo>
                  <a:pt x="0" y="19"/>
                </a:lnTo>
                <a:lnTo>
                  <a:pt x="0" y="19"/>
                </a:lnTo>
                <a:lnTo>
                  <a:pt x="19" y="0"/>
                </a:lnTo>
                <a:lnTo>
                  <a:pt x="57" y="0"/>
                </a:lnTo>
                <a:lnTo>
                  <a:pt x="57" y="0"/>
                </a:lnTo>
                <a:lnTo>
                  <a:pt x="76" y="19"/>
                </a:lnTo>
                <a:lnTo>
                  <a:pt x="76" y="38"/>
                </a:lnTo>
                <a:lnTo>
                  <a:pt x="76" y="38"/>
                </a:lnTo>
                <a:lnTo>
                  <a:pt x="227" y="133"/>
                </a:lnTo>
                <a:lnTo>
                  <a:pt x="397" y="189"/>
                </a:lnTo>
                <a:lnTo>
                  <a:pt x="567" y="246"/>
                </a:lnTo>
                <a:lnTo>
                  <a:pt x="737" y="322"/>
                </a:lnTo>
                <a:lnTo>
                  <a:pt x="737" y="322"/>
                </a:lnTo>
                <a:lnTo>
                  <a:pt x="870" y="359"/>
                </a:lnTo>
                <a:lnTo>
                  <a:pt x="54623" y="359"/>
                </a:lnTo>
                <a:lnTo>
                  <a:pt x="54623" y="23437"/>
                </a:lnTo>
                <a:lnTo>
                  <a:pt x="54623" y="23437"/>
                </a:lnTo>
                <a:lnTo>
                  <a:pt x="54793" y="23399"/>
                </a:lnTo>
                <a:lnTo>
                  <a:pt x="54963" y="23361"/>
                </a:lnTo>
                <a:lnTo>
                  <a:pt x="55133" y="23305"/>
                </a:lnTo>
                <a:lnTo>
                  <a:pt x="55284" y="23210"/>
                </a:lnTo>
                <a:lnTo>
                  <a:pt x="55284" y="23210"/>
                </a:lnTo>
                <a:lnTo>
                  <a:pt x="55322" y="23210"/>
                </a:lnTo>
                <a:lnTo>
                  <a:pt x="55341" y="23229"/>
                </a:lnTo>
                <a:lnTo>
                  <a:pt x="55341" y="23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33"/>
          <p:cNvGrpSpPr/>
          <p:nvPr/>
        </p:nvGrpSpPr>
        <p:grpSpPr>
          <a:xfrm flipH="1">
            <a:off x="-785741" y="2680638"/>
            <a:ext cx="1318325" cy="1613175"/>
            <a:chOff x="3020900" y="3793775"/>
            <a:chExt cx="1318325" cy="1613175"/>
          </a:xfrm>
        </p:grpSpPr>
        <p:sp>
          <p:nvSpPr>
            <p:cNvPr id="828" name="Google Shape;828;p33"/>
            <p:cNvSpPr/>
            <p:nvPr/>
          </p:nvSpPr>
          <p:spPr>
            <a:xfrm>
              <a:off x="3663500" y="3929375"/>
              <a:ext cx="170150" cy="179600"/>
            </a:xfrm>
            <a:custGeom>
              <a:avLst/>
              <a:gdLst/>
              <a:ahLst/>
              <a:cxnLst/>
              <a:rect l="l" t="t" r="r" b="b"/>
              <a:pathLst>
                <a:path w="6806" h="7184" extrusionOk="0">
                  <a:moveTo>
                    <a:pt x="6503" y="2496"/>
                  </a:moveTo>
                  <a:lnTo>
                    <a:pt x="6503" y="2496"/>
                  </a:lnTo>
                  <a:lnTo>
                    <a:pt x="6597" y="2722"/>
                  </a:lnTo>
                  <a:lnTo>
                    <a:pt x="6673" y="2949"/>
                  </a:lnTo>
                  <a:lnTo>
                    <a:pt x="6748" y="3195"/>
                  </a:lnTo>
                  <a:lnTo>
                    <a:pt x="6786" y="3422"/>
                  </a:lnTo>
                  <a:lnTo>
                    <a:pt x="6805" y="3649"/>
                  </a:lnTo>
                  <a:lnTo>
                    <a:pt x="6805" y="3875"/>
                  </a:lnTo>
                  <a:lnTo>
                    <a:pt x="6805" y="4102"/>
                  </a:lnTo>
                  <a:lnTo>
                    <a:pt x="6767" y="4310"/>
                  </a:lnTo>
                  <a:lnTo>
                    <a:pt x="6729" y="4518"/>
                  </a:lnTo>
                  <a:lnTo>
                    <a:pt x="6673" y="4726"/>
                  </a:lnTo>
                  <a:lnTo>
                    <a:pt x="6597" y="4934"/>
                  </a:lnTo>
                  <a:lnTo>
                    <a:pt x="6503" y="5123"/>
                  </a:lnTo>
                  <a:lnTo>
                    <a:pt x="6408" y="5312"/>
                  </a:lnTo>
                  <a:lnTo>
                    <a:pt x="6295" y="5501"/>
                  </a:lnTo>
                  <a:lnTo>
                    <a:pt x="6162" y="5671"/>
                  </a:lnTo>
                  <a:lnTo>
                    <a:pt x="6030" y="5841"/>
                  </a:lnTo>
                  <a:lnTo>
                    <a:pt x="5898" y="5992"/>
                  </a:lnTo>
                  <a:lnTo>
                    <a:pt x="5728" y="6162"/>
                  </a:lnTo>
                  <a:lnTo>
                    <a:pt x="5558" y="6295"/>
                  </a:lnTo>
                  <a:lnTo>
                    <a:pt x="5387" y="6427"/>
                  </a:lnTo>
                  <a:lnTo>
                    <a:pt x="5198" y="6559"/>
                  </a:lnTo>
                  <a:lnTo>
                    <a:pt x="5009" y="6673"/>
                  </a:lnTo>
                  <a:lnTo>
                    <a:pt x="4820" y="6767"/>
                  </a:lnTo>
                  <a:lnTo>
                    <a:pt x="4613" y="6862"/>
                  </a:lnTo>
                  <a:lnTo>
                    <a:pt x="4405" y="6956"/>
                  </a:lnTo>
                  <a:lnTo>
                    <a:pt x="4178" y="7013"/>
                  </a:lnTo>
                  <a:lnTo>
                    <a:pt x="3970" y="7089"/>
                  </a:lnTo>
                  <a:lnTo>
                    <a:pt x="3743" y="7126"/>
                  </a:lnTo>
                  <a:lnTo>
                    <a:pt x="3497" y="7164"/>
                  </a:lnTo>
                  <a:lnTo>
                    <a:pt x="3271" y="7183"/>
                  </a:lnTo>
                  <a:lnTo>
                    <a:pt x="3044" y="7183"/>
                  </a:lnTo>
                  <a:lnTo>
                    <a:pt x="2798" y="7183"/>
                  </a:lnTo>
                  <a:lnTo>
                    <a:pt x="2798" y="7183"/>
                  </a:lnTo>
                  <a:lnTo>
                    <a:pt x="2477" y="7145"/>
                  </a:lnTo>
                  <a:lnTo>
                    <a:pt x="2193" y="7089"/>
                  </a:lnTo>
                  <a:lnTo>
                    <a:pt x="1929" y="7032"/>
                  </a:lnTo>
                  <a:lnTo>
                    <a:pt x="1683" y="6975"/>
                  </a:lnTo>
                  <a:lnTo>
                    <a:pt x="1456" y="6900"/>
                  </a:lnTo>
                  <a:lnTo>
                    <a:pt x="1248" y="6805"/>
                  </a:lnTo>
                  <a:lnTo>
                    <a:pt x="1059" y="6711"/>
                  </a:lnTo>
                  <a:lnTo>
                    <a:pt x="889" y="6616"/>
                  </a:lnTo>
                  <a:lnTo>
                    <a:pt x="738" y="6503"/>
                  </a:lnTo>
                  <a:lnTo>
                    <a:pt x="587" y="6389"/>
                  </a:lnTo>
                  <a:lnTo>
                    <a:pt x="473" y="6257"/>
                  </a:lnTo>
                  <a:lnTo>
                    <a:pt x="360" y="6125"/>
                  </a:lnTo>
                  <a:lnTo>
                    <a:pt x="284" y="5973"/>
                  </a:lnTo>
                  <a:lnTo>
                    <a:pt x="209" y="5822"/>
                  </a:lnTo>
                  <a:lnTo>
                    <a:pt x="133" y="5671"/>
                  </a:lnTo>
                  <a:lnTo>
                    <a:pt x="76" y="5501"/>
                  </a:lnTo>
                  <a:lnTo>
                    <a:pt x="39" y="5331"/>
                  </a:lnTo>
                  <a:lnTo>
                    <a:pt x="20" y="5142"/>
                  </a:lnTo>
                  <a:lnTo>
                    <a:pt x="1" y="4764"/>
                  </a:lnTo>
                  <a:lnTo>
                    <a:pt x="1" y="4367"/>
                  </a:lnTo>
                  <a:lnTo>
                    <a:pt x="39" y="3951"/>
                  </a:lnTo>
                  <a:lnTo>
                    <a:pt x="114" y="3516"/>
                  </a:lnTo>
                  <a:lnTo>
                    <a:pt x="209" y="3063"/>
                  </a:lnTo>
                  <a:lnTo>
                    <a:pt x="417" y="2099"/>
                  </a:lnTo>
                  <a:lnTo>
                    <a:pt x="417" y="2099"/>
                  </a:lnTo>
                  <a:lnTo>
                    <a:pt x="492" y="1910"/>
                  </a:lnTo>
                  <a:lnTo>
                    <a:pt x="587" y="1721"/>
                  </a:lnTo>
                  <a:lnTo>
                    <a:pt x="700" y="1532"/>
                  </a:lnTo>
                  <a:lnTo>
                    <a:pt x="832" y="1381"/>
                  </a:lnTo>
                  <a:lnTo>
                    <a:pt x="984" y="1229"/>
                  </a:lnTo>
                  <a:lnTo>
                    <a:pt x="1135" y="1078"/>
                  </a:lnTo>
                  <a:lnTo>
                    <a:pt x="1305" y="946"/>
                  </a:lnTo>
                  <a:lnTo>
                    <a:pt x="1475" y="832"/>
                  </a:lnTo>
                  <a:lnTo>
                    <a:pt x="1475" y="832"/>
                  </a:lnTo>
                  <a:lnTo>
                    <a:pt x="1910" y="549"/>
                  </a:lnTo>
                  <a:lnTo>
                    <a:pt x="2231" y="379"/>
                  </a:lnTo>
                  <a:lnTo>
                    <a:pt x="2590" y="209"/>
                  </a:lnTo>
                  <a:lnTo>
                    <a:pt x="2930" y="76"/>
                  </a:lnTo>
                  <a:lnTo>
                    <a:pt x="3082" y="20"/>
                  </a:lnTo>
                  <a:lnTo>
                    <a:pt x="3233" y="1"/>
                  </a:lnTo>
                  <a:lnTo>
                    <a:pt x="3346" y="1"/>
                  </a:lnTo>
                  <a:lnTo>
                    <a:pt x="3441" y="39"/>
                  </a:lnTo>
                  <a:lnTo>
                    <a:pt x="3479" y="58"/>
                  </a:lnTo>
                  <a:lnTo>
                    <a:pt x="3516" y="95"/>
                  </a:lnTo>
                  <a:lnTo>
                    <a:pt x="3535" y="152"/>
                  </a:lnTo>
                  <a:lnTo>
                    <a:pt x="3554" y="209"/>
                  </a:lnTo>
                  <a:lnTo>
                    <a:pt x="3554" y="209"/>
                  </a:lnTo>
                  <a:lnTo>
                    <a:pt x="3800" y="209"/>
                  </a:lnTo>
                  <a:lnTo>
                    <a:pt x="4046" y="247"/>
                  </a:lnTo>
                  <a:lnTo>
                    <a:pt x="4291" y="303"/>
                  </a:lnTo>
                  <a:lnTo>
                    <a:pt x="4518" y="398"/>
                  </a:lnTo>
                  <a:lnTo>
                    <a:pt x="4745" y="492"/>
                  </a:lnTo>
                  <a:lnTo>
                    <a:pt x="4972" y="606"/>
                  </a:lnTo>
                  <a:lnTo>
                    <a:pt x="5161" y="738"/>
                  </a:lnTo>
                  <a:lnTo>
                    <a:pt x="5369" y="889"/>
                  </a:lnTo>
                  <a:lnTo>
                    <a:pt x="5539" y="1040"/>
                  </a:lnTo>
                  <a:lnTo>
                    <a:pt x="5709" y="1229"/>
                  </a:lnTo>
                  <a:lnTo>
                    <a:pt x="5879" y="1418"/>
                  </a:lnTo>
                  <a:lnTo>
                    <a:pt x="6030" y="1607"/>
                  </a:lnTo>
                  <a:lnTo>
                    <a:pt x="6162" y="1815"/>
                  </a:lnTo>
                  <a:lnTo>
                    <a:pt x="6295" y="2042"/>
                  </a:lnTo>
                  <a:lnTo>
                    <a:pt x="6408" y="2250"/>
                  </a:lnTo>
                  <a:lnTo>
                    <a:pt x="6503" y="2496"/>
                  </a:lnTo>
                  <a:lnTo>
                    <a:pt x="6503" y="24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3020900" y="3875525"/>
              <a:ext cx="1240350" cy="1409050"/>
            </a:xfrm>
            <a:custGeom>
              <a:avLst/>
              <a:gdLst/>
              <a:ahLst/>
              <a:cxnLst/>
              <a:rect l="l" t="t" r="r" b="b"/>
              <a:pathLst>
                <a:path w="49614" h="56362" extrusionOk="0">
                  <a:moveTo>
                    <a:pt x="29939" y="44700"/>
                  </a:moveTo>
                  <a:lnTo>
                    <a:pt x="29939" y="44700"/>
                  </a:lnTo>
                  <a:lnTo>
                    <a:pt x="29976" y="44813"/>
                  </a:lnTo>
                  <a:lnTo>
                    <a:pt x="30014" y="44927"/>
                  </a:lnTo>
                  <a:lnTo>
                    <a:pt x="30033" y="45040"/>
                  </a:lnTo>
                  <a:lnTo>
                    <a:pt x="30033" y="45153"/>
                  </a:lnTo>
                  <a:lnTo>
                    <a:pt x="30014" y="45248"/>
                  </a:lnTo>
                  <a:lnTo>
                    <a:pt x="29976" y="45361"/>
                  </a:lnTo>
                  <a:lnTo>
                    <a:pt x="29920" y="45456"/>
                  </a:lnTo>
                  <a:lnTo>
                    <a:pt x="29844" y="45569"/>
                  </a:lnTo>
                  <a:lnTo>
                    <a:pt x="29844" y="45569"/>
                  </a:lnTo>
                  <a:lnTo>
                    <a:pt x="29731" y="45702"/>
                  </a:lnTo>
                  <a:lnTo>
                    <a:pt x="29617" y="45796"/>
                  </a:lnTo>
                  <a:lnTo>
                    <a:pt x="29466" y="45891"/>
                  </a:lnTo>
                  <a:lnTo>
                    <a:pt x="29315" y="45966"/>
                  </a:lnTo>
                  <a:lnTo>
                    <a:pt x="28994" y="46080"/>
                  </a:lnTo>
                  <a:lnTo>
                    <a:pt x="28672" y="46174"/>
                  </a:lnTo>
                  <a:lnTo>
                    <a:pt x="28672" y="46174"/>
                  </a:lnTo>
                  <a:lnTo>
                    <a:pt x="28256" y="46325"/>
                  </a:lnTo>
                  <a:lnTo>
                    <a:pt x="27841" y="46495"/>
                  </a:lnTo>
                  <a:lnTo>
                    <a:pt x="27444" y="46666"/>
                  </a:lnTo>
                  <a:lnTo>
                    <a:pt x="27028" y="46855"/>
                  </a:lnTo>
                  <a:lnTo>
                    <a:pt x="27028" y="46855"/>
                  </a:lnTo>
                  <a:lnTo>
                    <a:pt x="26763" y="46968"/>
                  </a:lnTo>
                  <a:lnTo>
                    <a:pt x="26499" y="47062"/>
                  </a:lnTo>
                  <a:lnTo>
                    <a:pt x="26215" y="47138"/>
                  </a:lnTo>
                  <a:lnTo>
                    <a:pt x="26083" y="47138"/>
                  </a:lnTo>
                  <a:lnTo>
                    <a:pt x="25932" y="47157"/>
                  </a:lnTo>
                  <a:lnTo>
                    <a:pt x="25932" y="47157"/>
                  </a:lnTo>
                  <a:lnTo>
                    <a:pt x="25856" y="47138"/>
                  </a:lnTo>
                  <a:lnTo>
                    <a:pt x="25780" y="47100"/>
                  </a:lnTo>
                  <a:lnTo>
                    <a:pt x="25724" y="47044"/>
                  </a:lnTo>
                  <a:lnTo>
                    <a:pt x="25667" y="46987"/>
                  </a:lnTo>
                  <a:lnTo>
                    <a:pt x="25667" y="46987"/>
                  </a:lnTo>
                  <a:lnTo>
                    <a:pt x="25459" y="46741"/>
                  </a:lnTo>
                  <a:lnTo>
                    <a:pt x="25270" y="46458"/>
                  </a:lnTo>
                  <a:lnTo>
                    <a:pt x="25100" y="46174"/>
                  </a:lnTo>
                  <a:lnTo>
                    <a:pt x="24949" y="45891"/>
                  </a:lnTo>
                  <a:lnTo>
                    <a:pt x="24949" y="45891"/>
                  </a:lnTo>
                  <a:lnTo>
                    <a:pt x="24835" y="45588"/>
                  </a:lnTo>
                  <a:lnTo>
                    <a:pt x="24722" y="45305"/>
                  </a:lnTo>
                  <a:lnTo>
                    <a:pt x="24628" y="45002"/>
                  </a:lnTo>
                  <a:lnTo>
                    <a:pt x="24571" y="44700"/>
                  </a:lnTo>
                  <a:lnTo>
                    <a:pt x="24571" y="44700"/>
                  </a:lnTo>
                  <a:lnTo>
                    <a:pt x="24552" y="44511"/>
                  </a:lnTo>
                  <a:lnTo>
                    <a:pt x="24552" y="44303"/>
                  </a:lnTo>
                  <a:lnTo>
                    <a:pt x="24571" y="44114"/>
                  </a:lnTo>
                  <a:lnTo>
                    <a:pt x="24590" y="43925"/>
                  </a:lnTo>
                  <a:lnTo>
                    <a:pt x="24628" y="43717"/>
                  </a:lnTo>
                  <a:lnTo>
                    <a:pt x="24684" y="43547"/>
                  </a:lnTo>
                  <a:lnTo>
                    <a:pt x="24760" y="43358"/>
                  </a:lnTo>
                  <a:lnTo>
                    <a:pt x="24854" y="43188"/>
                  </a:lnTo>
                  <a:lnTo>
                    <a:pt x="24854" y="43188"/>
                  </a:lnTo>
                  <a:lnTo>
                    <a:pt x="25081" y="42810"/>
                  </a:lnTo>
                  <a:lnTo>
                    <a:pt x="25327" y="42451"/>
                  </a:lnTo>
                  <a:lnTo>
                    <a:pt x="25610" y="42111"/>
                  </a:lnTo>
                  <a:lnTo>
                    <a:pt x="25894" y="41789"/>
                  </a:lnTo>
                  <a:lnTo>
                    <a:pt x="25894" y="41789"/>
                  </a:lnTo>
                  <a:lnTo>
                    <a:pt x="26215" y="41430"/>
                  </a:lnTo>
                  <a:lnTo>
                    <a:pt x="26536" y="41071"/>
                  </a:lnTo>
                  <a:lnTo>
                    <a:pt x="26839" y="40731"/>
                  </a:lnTo>
                  <a:lnTo>
                    <a:pt x="27179" y="40372"/>
                  </a:lnTo>
                  <a:lnTo>
                    <a:pt x="27179" y="40372"/>
                  </a:lnTo>
                  <a:lnTo>
                    <a:pt x="26971" y="40296"/>
                  </a:lnTo>
                  <a:lnTo>
                    <a:pt x="26971" y="40296"/>
                  </a:lnTo>
                  <a:lnTo>
                    <a:pt x="26952" y="40277"/>
                  </a:lnTo>
                  <a:lnTo>
                    <a:pt x="26952" y="40239"/>
                  </a:lnTo>
                  <a:lnTo>
                    <a:pt x="26952" y="40239"/>
                  </a:lnTo>
                  <a:lnTo>
                    <a:pt x="26952" y="40220"/>
                  </a:lnTo>
                  <a:lnTo>
                    <a:pt x="26990" y="40220"/>
                  </a:lnTo>
                  <a:lnTo>
                    <a:pt x="27085" y="40239"/>
                  </a:lnTo>
                  <a:lnTo>
                    <a:pt x="27236" y="40315"/>
                  </a:lnTo>
                  <a:lnTo>
                    <a:pt x="27236" y="40315"/>
                  </a:lnTo>
                  <a:lnTo>
                    <a:pt x="27255" y="40315"/>
                  </a:lnTo>
                  <a:lnTo>
                    <a:pt x="27274" y="40334"/>
                  </a:lnTo>
                  <a:lnTo>
                    <a:pt x="27274" y="40334"/>
                  </a:lnTo>
                  <a:lnTo>
                    <a:pt x="27292" y="40353"/>
                  </a:lnTo>
                  <a:lnTo>
                    <a:pt x="27292" y="40353"/>
                  </a:lnTo>
                  <a:lnTo>
                    <a:pt x="27406" y="40447"/>
                  </a:lnTo>
                  <a:lnTo>
                    <a:pt x="27500" y="40542"/>
                  </a:lnTo>
                  <a:lnTo>
                    <a:pt x="27576" y="40636"/>
                  </a:lnTo>
                  <a:lnTo>
                    <a:pt x="27652" y="40750"/>
                  </a:lnTo>
                  <a:lnTo>
                    <a:pt x="27765" y="40976"/>
                  </a:lnTo>
                  <a:lnTo>
                    <a:pt x="27841" y="41241"/>
                  </a:lnTo>
                  <a:lnTo>
                    <a:pt x="27897" y="41506"/>
                  </a:lnTo>
                  <a:lnTo>
                    <a:pt x="27954" y="41770"/>
                  </a:lnTo>
                  <a:lnTo>
                    <a:pt x="27992" y="42035"/>
                  </a:lnTo>
                  <a:lnTo>
                    <a:pt x="28049" y="42300"/>
                  </a:lnTo>
                  <a:lnTo>
                    <a:pt x="28049" y="42300"/>
                  </a:lnTo>
                  <a:lnTo>
                    <a:pt x="28105" y="42507"/>
                  </a:lnTo>
                  <a:lnTo>
                    <a:pt x="28200" y="42696"/>
                  </a:lnTo>
                  <a:lnTo>
                    <a:pt x="28313" y="42885"/>
                  </a:lnTo>
                  <a:lnTo>
                    <a:pt x="28445" y="43056"/>
                  </a:lnTo>
                  <a:lnTo>
                    <a:pt x="28597" y="43207"/>
                  </a:lnTo>
                  <a:lnTo>
                    <a:pt x="28748" y="43358"/>
                  </a:lnTo>
                  <a:lnTo>
                    <a:pt x="29069" y="43660"/>
                  </a:lnTo>
                  <a:lnTo>
                    <a:pt x="29069" y="43660"/>
                  </a:lnTo>
                  <a:lnTo>
                    <a:pt x="29315" y="43906"/>
                  </a:lnTo>
                  <a:lnTo>
                    <a:pt x="29561" y="44152"/>
                  </a:lnTo>
                  <a:lnTo>
                    <a:pt x="29655" y="44265"/>
                  </a:lnTo>
                  <a:lnTo>
                    <a:pt x="29768" y="44416"/>
                  </a:lnTo>
                  <a:lnTo>
                    <a:pt x="29863" y="44549"/>
                  </a:lnTo>
                  <a:lnTo>
                    <a:pt x="29939" y="44700"/>
                  </a:lnTo>
                  <a:lnTo>
                    <a:pt x="29939" y="44700"/>
                  </a:lnTo>
                  <a:close/>
                  <a:moveTo>
                    <a:pt x="41071" y="40391"/>
                  </a:moveTo>
                  <a:lnTo>
                    <a:pt x="41071" y="40391"/>
                  </a:lnTo>
                  <a:lnTo>
                    <a:pt x="41109" y="40712"/>
                  </a:lnTo>
                  <a:lnTo>
                    <a:pt x="41109" y="40863"/>
                  </a:lnTo>
                  <a:lnTo>
                    <a:pt x="41090" y="41033"/>
                  </a:lnTo>
                  <a:lnTo>
                    <a:pt x="41071" y="41184"/>
                  </a:lnTo>
                  <a:lnTo>
                    <a:pt x="41014" y="41336"/>
                  </a:lnTo>
                  <a:lnTo>
                    <a:pt x="40958" y="41487"/>
                  </a:lnTo>
                  <a:lnTo>
                    <a:pt x="40882" y="41619"/>
                  </a:lnTo>
                  <a:lnTo>
                    <a:pt x="40882" y="41619"/>
                  </a:lnTo>
                  <a:lnTo>
                    <a:pt x="40731" y="41884"/>
                  </a:lnTo>
                  <a:lnTo>
                    <a:pt x="40561" y="42129"/>
                  </a:lnTo>
                  <a:lnTo>
                    <a:pt x="40561" y="42129"/>
                  </a:lnTo>
                  <a:lnTo>
                    <a:pt x="40485" y="42224"/>
                  </a:lnTo>
                  <a:lnTo>
                    <a:pt x="40391" y="42300"/>
                  </a:lnTo>
                  <a:lnTo>
                    <a:pt x="40277" y="42337"/>
                  </a:lnTo>
                  <a:lnTo>
                    <a:pt x="40145" y="42337"/>
                  </a:lnTo>
                  <a:lnTo>
                    <a:pt x="40145" y="42337"/>
                  </a:lnTo>
                  <a:lnTo>
                    <a:pt x="39975" y="42318"/>
                  </a:lnTo>
                  <a:lnTo>
                    <a:pt x="39805" y="42281"/>
                  </a:lnTo>
                  <a:lnTo>
                    <a:pt x="39653" y="42224"/>
                  </a:lnTo>
                  <a:lnTo>
                    <a:pt x="39483" y="42148"/>
                  </a:lnTo>
                  <a:lnTo>
                    <a:pt x="39332" y="42054"/>
                  </a:lnTo>
                  <a:lnTo>
                    <a:pt x="39200" y="41940"/>
                  </a:lnTo>
                  <a:lnTo>
                    <a:pt x="39067" y="41827"/>
                  </a:lnTo>
                  <a:lnTo>
                    <a:pt x="38954" y="41714"/>
                  </a:lnTo>
                  <a:lnTo>
                    <a:pt x="38954" y="41714"/>
                  </a:lnTo>
                  <a:lnTo>
                    <a:pt x="38822" y="41487"/>
                  </a:lnTo>
                  <a:lnTo>
                    <a:pt x="38689" y="41260"/>
                  </a:lnTo>
                  <a:lnTo>
                    <a:pt x="38652" y="41147"/>
                  </a:lnTo>
                  <a:lnTo>
                    <a:pt x="38614" y="41014"/>
                  </a:lnTo>
                  <a:lnTo>
                    <a:pt x="38576" y="40882"/>
                  </a:lnTo>
                  <a:lnTo>
                    <a:pt x="38576" y="40769"/>
                  </a:lnTo>
                  <a:lnTo>
                    <a:pt x="38576" y="40769"/>
                  </a:lnTo>
                  <a:lnTo>
                    <a:pt x="38576" y="40655"/>
                  </a:lnTo>
                  <a:lnTo>
                    <a:pt x="38595" y="40561"/>
                  </a:lnTo>
                  <a:lnTo>
                    <a:pt x="38652" y="40353"/>
                  </a:lnTo>
                  <a:lnTo>
                    <a:pt x="38822" y="39975"/>
                  </a:lnTo>
                  <a:lnTo>
                    <a:pt x="38822" y="39975"/>
                  </a:lnTo>
                  <a:lnTo>
                    <a:pt x="38992" y="39559"/>
                  </a:lnTo>
                  <a:lnTo>
                    <a:pt x="39067" y="39370"/>
                  </a:lnTo>
                  <a:lnTo>
                    <a:pt x="39181" y="39219"/>
                  </a:lnTo>
                  <a:lnTo>
                    <a:pt x="39294" y="39068"/>
                  </a:lnTo>
                  <a:lnTo>
                    <a:pt x="39446" y="38935"/>
                  </a:lnTo>
                  <a:lnTo>
                    <a:pt x="39616" y="38822"/>
                  </a:lnTo>
                  <a:lnTo>
                    <a:pt x="39842" y="38708"/>
                  </a:lnTo>
                  <a:lnTo>
                    <a:pt x="39842" y="38708"/>
                  </a:lnTo>
                  <a:lnTo>
                    <a:pt x="40296" y="38519"/>
                  </a:lnTo>
                  <a:lnTo>
                    <a:pt x="40296" y="38519"/>
                  </a:lnTo>
                  <a:lnTo>
                    <a:pt x="40315" y="38519"/>
                  </a:lnTo>
                  <a:lnTo>
                    <a:pt x="40334" y="38538"/>
                  </a:lnTo>
                  <a:lnTo>
                    <a:pt x="40334" y="38538"/>
                  </a:lnTo>
                  <a:lnTo>
                    <a:pt x="40334" y="38557"/>
                  </a:lnTo>
                  <a:lnTo>
                    <a:pt x="40334" y="38576"/>
                  </a:lnTo>
                  <a:lnTo>
                    <a:pt x="40277" y="38595"/>
                  </a:lnTo>
                  <a:lnTo>
                    <a:pt x="40277" y="38595"/>
                  </a:lnTo>
                  <a:lnTo>
                    <a:pt x="40428" y="38803"/>
                  </a:lnTo>
                  <a:lnTo>
                    <a:pt x="40561" y="39011"/>
                  </a:lnTo>
                  <a:lnTo>
                    <a:pt x="40674" y="39219"/>
                  </a:lnTo>
                  <a:lnTo>
                    <a:pt x="40787" y="39446"/>
                  </a:lnTo>
                  <a:lnTo>
                    <a:pt x="40882" y="39672"/>
                  </a:lnTo>
                  <a:lnTo>
                    <a:pt x="40976" y="39918"/>
                  </a:lnTo>
                  <a:lnTo>
                    <a:pt x="41033" y="40145"/>
                  </a:lnTo>
                  <a:lnTo>
                    <a:pt x="41071" y="40391"/>
                  </a:lnTo>
                  <a:lnTo>
                    <a:pt x="41071" y="40391"/>
                  </a:lnTo>
                  <a:close/>
                  <a:moveTo>
                    <a:pt x="48593" y="51958"/>
                  </a:moveTo>
                  <a:lnTo>
                    <a:pt x="48593" y="51958"/>
                  </a:lnTo>
                  <a:lnTo>
                    <a:pt x="48763" y="52052"/>
                  </a:lnTo>
                  <a:lnTo>
                    <a:pt x="48952" y="52128"/>
                  </a:lnTo>
                  <a:lnTo>
                    <a:pt x="49141" y="52203"/>
                  </a:lnTo>
                  <a:lnTo>
                    <a:pt x="49312" y="52298"/>
                  </a:lnTo>
                  <a:lnTo>
                    <a:pt x="49444" y="52392"/>
                  </a:lnTo>
                  <a:lnTo>
                    <a:pt x="49501" y="52468"/>
                  </a:lnTo>
                  <a:lnTo>
                    <a:pt x="49557" y="52525"/>
                  </a:lnTo>
                  <a:lnTo>
                    <a:pt x="49595" y="52619"/>
                  </a:lnTo>
                  <a:lnTo>
                    <a:pt x="49614" y="52695"/>
                  </a:lnTo>
                  <a:lnTo>
                    <a:pt x="49614" y="52808"/>
                  </a:lnTo>
                  <a:lnTo>
                    <a:pt x="49614" y="52922"/>
                  </a:lnTo>
                  <a:lnTo>
                    <a:pt x="49614" y="52922"/>
                  </a:lnTo>
                  <a:lnTo>
                    <a:pt x="49557" y="53186"/>
                  </a:lnTo>
                  <a:lnTo>
                    <a:pt x="49463" y="53451"/>
                  </a:lnTo>
                  <a:lnTo>
                    <a:pt x="49293" y="53961"/>
                  </a:lnTo>
                  <a:lnTo>
                    <a:pt x="49293" y="53961"/>
                  </a:lnTo>
                  <a:lnTo>
                    <a:pt x="49160" y="54301"/>
                  </a:lnTo>
                  <a:lnTo>
                    <a:pt x="49085" y="54490"/>
                  </a:lnTo>
                  <a:lnTo>
                    <a:pt x="49009" y="54698"/>
                  </a:lnTo>
                  <a:lnTo>
                    <a:pt x="48896" y="54887"/>
                  </a:lnTo>
                  <a:lnTo>
                    <a:pt x="48782" y="55057"/>
                  </a:lnTo>
                  <a:lnTo>
                    <a:pt x="48726" y="55114"/>
                  </a:lnTo>
                  <a:lnTo>
                    <a:pt x="48650" y="55171"/>
                  </a:lnTo>
                  <a:lnTo>
                    <a:pt x="48574" y="55190"/>
                  </a:lnTo>
                  <a:lnTo>
                    <a:pt x="48499" y="55209"/>
                  </a:lnTo>
                  <a:lnTo>
                    <a:pt x="48499" y="55209"/>
                  </a:lnTo>
                  <a:lnTo>
                    <a:pt x="48442" y="55190"/>
                  </a:lnTo>
                  <a:lnTo>
                    <a:pt x="48367" y="55171"/>
                  </a:lnTo>
                  <a:lnTo>
                    <a:pt x="48310" y="55114"/>
                  </a:lnTo>
                  <a:lnTo>
                    <a:pt x="48234" y="55057"/>
                  </a:lnTo>
                  <a:lnTo>
                    <a:pt x="48102" y="54906"/>
                  </a:lnTo>
                  <a:lnTo>
                    <a:pt x="47970" y="54736"/>
                  </a:lnTo>
                  <a:lnTo>
                    <a:pt x="47743" y="54358"/>
                  </a:lnTo>
                  <a:lnTo>
                    <a:pt x="47629" y="54207"/>
                  </a:lnTo>
                  <a:lnTo>
                    <a:pt x="47535" y="54075"/>
                  </a:lnTo>
                  <a:lnTo>
                    <a:pt x="47535" y="54075"/>
                  </a:lnTo>
                  <a:lnTo>
                    <a:pt x="47270" y="53753"/>
                  </a:lnTo>
                  <a:lnTo>
                    <a:pt x="47006" y="53451"/>
                  </a:lnTo>
                  <a:lnTo>
                    <a:pt x="46439" y="52846"/>
                  </a:lnTo>
                  <a:lnTo>
                    <a:pt x="46439" y="52846"/>
                  </a:lnTo>
                  <a:lnTo>
                    <a:pt x="46250" y="52676"/>
                  </a:lnTo>
                  <a:lnTo>
                    <a:pt x="46250" y="52676"/>
                  </a:lnTo>
                  <a:lnTo>
                    <a:pt x="46080" y="52581"/>
                  </a:lnTo>
                  <a:lnTo>
                    <a:pt x="45891" y="52525"/>
                  </a:lnTo>
                  <a:lnTo>
                    <a:pt x="45891" y="52525"/>
                  </a:lnTo>
                  <a:lnTo>
                    <a:pt x="45872" y="52544"/>
                  </a:lnTo>
                  <a:lnTo>
                    <a:pt x="45872" y="52544"/>
                  </a:lnTo>
                  <a:lnTo>
                    <a:pt x="45853" y="52562"/>
                  </a:lnTo>
                  <a:lnTo>
                    <a:pt x="45834" y="52562"/>
                  </a:lnTo>
                  <a:lnTo>
                    <a:pt x="45815" y="52562"/>
                  </a:lnTo>
                  <a:lnTo>
                    <a:pt x="45796" y="52525"/>
                  </a:lnTo>
                  <a:lnTo>
                    <a:pt x="45796" y="52525"/>
                  </a:lnTo>
                  <a:lnTo>
                    <a:pt x="45815" y="52487"/>
                  </a:lnTo>
                  <a:lnTo>
                    <a:pt x="45815" y="52487"/>
                  </a:lnTo>
                  <a:lnTo>
                    <a:pt x="45834" y="52449"/>
                  </a:lnTo>
                  <a:lnTo>
                    <a:pt x="45834" y="52449"/>
                  </a:lnTo>
                  <a:lnTo>
                    <a:pt x="45966" y="52355"/>
                  </a:lnTo>
                  <a:lnTo>
                    <a:pt x="46098" y="52260"/>
                  </a:lnTo>
                  <a:lnTo>
                    <a:pt x="46098" y="52260"/>
                  </a:lnTo>
                  <a:lnTo>
                    <a:pt x="46476" y="52014"/>
                  </a:lnTo>
                  <a:lnTo>
                    <a:pt x="46892" y="51788"/>
                  </a:lnTo>
                  <a:lnTo>
                    <a:pt x="46892" y="51788"/>
                  </a:lnTo>
                  <a:lnTo>
                    <a:pt x="47176" y="51655"/>
                  </a:lnTo>
                  <a:lnTo>
                    <a:pt x="47403" y="51561"/>
                  </a:lnTo>
                  <a:lnTo>
                    <a:pt x="47611" y="51542"/>
                  </a:lnTo>
                  <a:lnTo>
                    <a:pt x="47686" y="51542"/>
                  </a:lnTo>
                  <a:lnTo>
                    <a:pt x="47781" y="51561"/>
                  </a:lnTo>
                  <a:lnTo>
                    <a:pt x="47932" y="51617"/>
                  </a:lnTo>
                  <a:lnTo>
                    <a:pt x="48121" y="51693"/>
                  </a:lnTo>
                  <a:lnTo>
                    <a:pt x="48593" y="51958"/>
                  </a:lnTo>
                  <a:lnTo>
                    <a:pt x="48593" y="51958"/>
                  </a:lnTo>
                  <a:close/>
                  <a:moveTo>
                    <a:pt x="9507" y="53961"/>
                  </a:moveTo>
                  <a:lnTo>
                    <a:pt x="9507" y="53961"/>
                  </a:lnTo>
                  <a:lnTo>
                    <a:pt x="9583" y="54301"/>
                  </a:lnTo>
                  <a:lnTo>
                    <a:pt x="9639" y="54642"/>
                  </a:lnTo>
                  <a:lnTo>
                    <a:pt x="9658" y="55001"/>
                  </a:lnTo>
                  <a:lnTo>
                    <a:pt x="9658" y="55341"/>
                  </a:lnTo>
                  <a:lnTo>
                    <a:pt x="9658" y="55341"/>
                  </a:lnTo>
                  <a:lnTo>
                    <a:pt x="9639" y="55511"/>
                  </a:lnTo>
                  <a:lnTo>
                    <a:pt x="9621" y="55681"/>
                  </a:lnTo>
                  <a:lnTo>
                    <a:pt x="9564" y="55832"/>
                  </a:lnTo>
                  <a:lnTo>
                    <a:pt x="9507" y="56002"/>
                  </a:lnTo>
                  <a:lnTo>
                    <a:pt x="9507" y="56002"/>
                  </a:lnTo>
                  <a:lnTo>
                    <a:pt x="9432" y="56059"/>
                  </a:lnTo>
                  <a:lnTo>
                    <a:pt x="9356" y="56116"/>
                  </a:lnTo>
                  <a:lnTo>
                    <a:pt x="9167" y="56154"/>
                  </a:lnTo>
                  <a:lnTo>
                    <a:pt x="9167" y="56154"/>
                  </a:lnTo>
                  <a:lnTo>
                    <a:pt x="8676" y="56248"/>
                  </a:lnTo>
                  <a:lnTo>
                    <a:pt x="8676" y="56248"/>
                  </a:lnTo>
                  <a:lnTo>
                    <a:pt x="8165" y="56305"/>
                  </a:lnTo>
                  <a:lnTo>
                    <a:pt x="7901" y="56343"/>
                  </a:lnTo>
                  <a:lnTo>
                    <a:pt x="7636" y="56361"/>
                  </a:lnTo>
                  <a:lnTo>
                    <a:pt x="7636" y="56361"/>
                  </a:lnTo>
                  <a:lnTo>
                    <a:pt x="7428" y="56343"/>
                  </a:lnTo>
                  <a:lnTo>
                    <a:pt x="7258" y="56305"/>
                  </a:lnTo>
                  <a:lnTo>
                    <a:pt x="7107" y="56248"/>
                  </a:lnTo>
                  <a:lnTo>
                    <a:pt x="6974" y="56154"/>
                  </a:lnTo>
                  <a:lnTo>
                    <a:pt x="6861" y="56040"/>
                  </a:lnTo>
                  <a:lnTo>
                    <a:pt x="6748" y="55908"/>
                  </a:lnTo>
                  <a:lnTo>
                    <a:pt x="6540" y="55587"/>
                  </a:lnTo>
                  <a:lnTo>
                    <a:pt x="6540" y="55587"/>
                  </a:lnTo>
                  <a:lnTo>
                    <a:pt x="6426" y="55379"/>
                  </a:lnTo>
                  <a:lnTo>
                    <a:pt x="6294" y="55190"/>
                  </a:lnTo>
                  <a:lnTo>
                    <a:pt x="6162" y="54982"/>
                  </a:lnTo>
                  <a:lnTo>
                    <a:pt x="6124" y="54868"/>
                  </a:lnTo>
                  <a:lnTo>
                    <a:pt x="6105" y="54755"/>
                  </a:lnTo>
                  <a:lnTo>
                    <a:pt x="6105" y="54755"/>
                  </a:lnTo>
                  <a:lnTo>
                    <a:pt x="6105" y="54642"/>
                  </a:lnTo>
                  <a:lnTo>
                    <a:pt x="6143" y="54547"/>
                  </a:lnTo>
                  <a:lnTo>
                    <a:pt x="6181" y="54453"/>
                  </a:lnTo>
                  <a:lnTo>
                    <a:pt x="6237" y="54358"/>
                  </a:lnTo>
                  <a:lnTo>
                    <a:pt x="6313" y="54282"/>
                  </a:lnTo>
                  <a:lnTo>
                    <a:pt x="6407" y="54188"/>
                  </a:lnTo>
                  <a:lnTo>
                    <a:pt x="6596" y="54037"/>
                  </a:lnTo>
                  <a:lnTo>
                    <a:pt x="6823" y="53904"/>
                  </a:lnTo>
                  <a:lnTo>
                    <a:pt x="7050" y="53791"/>
                  </a:lnTo>
                  <a:lnTo>
                    <a:pt x="7428" y="53602"/>
                  </a:lnTo>
                  <a:lnTo>
                    <a:pt x="7428" y="53602"/>
                  </a:lnTo>
                  <a:lnTo>
                    <a:pt x="8127" y="53281"/>
                  </a:lnTo>
                  <a:lnTo>
                    <a:pt x="8468" y="53130"/>
                  </a:lnTo>
                  <a:lnTo>
                    <a:pt x="8827" y="53016"/>
                  </a:lnTo>
                  <a:lnTo>
                    <a:pt x="8827" y="53016"/>
                  </a:lnTo>
                  <a:lnTo>
                    <a:pt x="9016" y="52978"/>
                  </a:lnTo>
                  <a:lnTo>
                    <a:pt x="9016" y="52978"/>
                  </a:lnTo>
                  <a:lnTo>
                    <a:pt x="9035" y="52978"/>
                  </a:lnTo>
                  <a:lnTo>
                    <a:pt x="9054" y="52997"/>
                  </a:lnTo>
                  <a:lnTo>
                    <a:pt x="9054" y="52997"/>
                  </a:lnTo>
                  <a:lnTo>
                    <a:pt x="9091" y="53016"/>
                  </a:lnTo>
                  <a:lnTo>
                    <a:pt x="9091" y="53016"/>
                  </a:lnTo>
                  <a:lnTo>
                    <a:pt x="9110" y="53016"/>
                  </a:lnTo>
                  <a:lnTo>
                    <a:pt x="9129" y="53016"/>
                  </a:lnTo>
                  <a:lnTo>
                    <a:pt x="9167" y="53073"/>
                  </a:lnTo>
                  <a:lnTo>
                    <a:pt x="9224" y="53186"/>
                  </a:lnTo>
                  <a:lnTo>
                    <a:pt x="9224" y="53186"/>
                  </a:lnTo>
                  <a:lnTo>
                    <a:pt x="9299" y="53375"/>
                  </a:lnTo>
                  <a:lnTo>
                    <a:pt x="9375" y="53564"/>
                  </a:lnTo>
                  <a:lnTo>
                    <a:pt x="9507" y="53961"/>
                  </a:lnTo>
                  <a:lnTo>
                    <a:pt x="9507" y="53961"/>
                  </a:lnTo>
                  <a:close/>
                  <a:moveTo>
                    <a:pt x="3931" y="45059"/>
                  </a:moveTo>
                  <a:lnTo>
                    <a:pt x="3931" y="45059"/>
                  </a:lnTo>
                  <a:lnTo>
                    <a:pt x="4272" y="45097"/>
                  </a:lnTo>
                  <a:lnTo>
                    <a:pt x="4461" y="45135"/>
                  </a:lnTo>
                  <a:lnTo>
                    <a:pt x="4631" y="45191"/>
                  </a:lnTo>
                  <a:lnTo>
                    <a:pt x="4706" y="45210"/>
                  </a:lnTo>
                  <a:lnTo>
                    <a:pt x="4763" y="45248"/>
                  </a:lnTo>
                  <a:lnTo>
                    <a:pt x="4801" y="45305"/>
                  </a:lnTo>
                  <a:lnTo>
                    <a:pt x="4801" y="45342"/>
                  </a:lnTo>
                  <a:lnTo>
                    <a:pt x="4782" y="45399"/>
                  </a:lnTo>
                  <a:lnTo>
                    <a:pt x="4744" y="45475"/>
                  </a:lnTo>
                  <a:lnTo>
                    <a:pt x="4669" y="45532"/>
                  </a:lnTo>
                  <a:lnTo>
                    <a:pt x="4555" y="45607"/>
                  </a:lnTo>
                  <a:lnTo>
                    <a:pt x="4555" y="45607"/>
                  </a:lnTo>
                  <a:lnTo>
                    <a:pt x="4272" y="45796"/>
                  </a:lnTo>
                  <a:lnTo>
                    <a:pt x="3988" y="45947"/>
                  </a:lnTo>
                  <a:lnTo>
                    <a:pt x="3402" y="46250"/>
                  </a:lnTo>
                  <a:lnTo>
                    <a:pt x="3402" y="46250"/>
                  </a:lnTo>
                  <a:lnTo>
                    <a:pt x="2797" y="46552"/>
                  </a:lnTo>
                  <a:lnTo>
                    <a:pt x="2495" y="46703"/>
                  </a:lnTo>
                  <a:lnTo>
                    <a:pt x="2193" y="46836"/>
                  </a:lnTo>
                  <a:lnTo>
                    <a:pt x="2193" y="46836"/>
                  </a:lnTo>
                  <a:lnTo>
                    <a:pt x="1947" y="46911"/>
                  </a:lnTo>
                  <a:lnTo>
                    <a:pt x="1947" y="46911"/>
                  </a:lnTo>
                  <a:lnTo>
                    <a:pt x="1569" y="47062"/>
                  </a:lnTo>
                  <a:lnTo>
                    <a:pt x="1172" y="47214"/>
                  </a:lnTo>
                  <a:lnTo>
                    <a:pt x="1172" y="47214"/>
                  </a:lnTo>
                  <a:lnTo>
                    <a:pt x="1210" y="47440"/>
                  </a:lnTo>
                  <a:lnTo>
                    <a:pt x="1210" y="47440"/>
                  </a:lnTo>
                  <a:lnTo>
                    <a:pt x="1210" y="47459"/>
                  </a:lnTo>
                  <a:lnTo>
                    <a:pt x="1172" y="47478"/>
                  </a:lnTo>
                  <a:lnTo>
                    <a:pt x="1172" y="47478"/>
                  </a:lnTo>
                  <a:lnTo>
                    <a:pt x="1153" y="47459"/>
                  </a:lnTo>
                  <a:lnTo>
                    <a:pt x="1134" y="47440"/>
                  </a:lnTo>
                  <a:lnTo>
                    <a:pt x="1134" y="47440"/>
                  </a:lnTo>
                  <a:lnTo>
                    <a:pt x="1115" y="47251"/>
                  </a:lnTo>
                  <a:lnTo>
                    <a:pt x="1115" y="47251"/>
                  </a:lnTo>
                  <a:lnTo>
                    <a:pt x="775" y="47403"/>
                  </a:lnTo>
                  <a:lnTo>
                    <a:pt x="435" y="47592"/>
                  </a:lnTo>
                  <a:lnTo>
                    <a:pt x="435" y="47592"/>
                  </a:lnTo>
                  <a:lnTo>
                    <a:pt x="246" y="47705"/>
                  </a:lnTo>
                  <a:lnTo>
                    <a:pt x="151" y="47762"/>
                  </a:lnTo>
                  <a:lnTo>
                    <a:pt x="76" y="47837"/>
                  </a:lnTo>
                  <a:lnTo>
                    <a:pt x="76" y="47837"/>
                  </a:lnTo>
                  <a:lnTo>
                    <a:pt x="76" y="47875"/>
                  </a:lnTo>
                  <a:lnTo>
                    <a:pt x="57" y="47894"/>
                  </a:lnTo>
                  <a:lnTo>
                    <a:pt x="19" y="47894"/>
                  </a:lnTo>
                  <a:lnTo>
                    <a:pt x="0" y="47856"/>
                  </a:lnTo>
                  <a:lnTo>
                    <a:pt x="0" y="47856"/>
                  </a:lnTo>
                  <a:lnTo>
                    <a:pt x="0" y="47818"/>
                  </a:lnTo>
                  <a:lnTo>
                    <a:pt x="38" y="47781"/>
                  </a:lnTo>
                  <a:lnTo>
                    <a:pt x="133" y="47686"/>
                  </a:lnTo>
                  <a:lnTo>
                    <a:pt x="284" y="47573"/>
                  </a:lnTo>
                  <a:lnTo>
                    <a:pt x="473" y="47478"/>
                  </a:lnTo>
                  <a:lnTo>
                    <a:pt x="851" y="47289"/>
                  </a:lnTo>
                  <a:lnTo>
                    <a:pt x="1096" y="47176"/>
                  </a:lnTo>
                  <a:lnTo>
                    <a:pt x="1096" y="47176"/>
                  </a:lnTo>
                  <a:lnTo>
                    <a:pt x="1059" y="46722"/>
                  </a:lnTo>
                  <a:lnTo>
                    <a:pt x="1059" y="46269"/>
                  </a:lnTo>
                  <a:lnTo>
                    <a:pt x="1078" y="46042"/>
                  </a:lnTo>
                  <a:lnTo>
                    <a:pt x="1096" y="45815"/>
                  </a:lnTo>
                  <a:lnTo>
                    <a:pt x="1134" y="45588"/>
                  </a:lnTo>
                  <a:lnTo>
                    <a:pt x="1210" y="45361"/>
                  </a:lnTo>
                  <a:lnTo>
                    <a:pt x="1210" y="45361"/>
                  </a:lnTo>
                  <a:lnTo>
                    <a:pt x="1304" y="45078"/>
                  </a:lnTo>
                  <a:lnTo>
                    <a:pt x="1361" y="44927"/>
                  </a:lnTo>
                  <a:lnTo>
                    <a:pt x="1437" y="44794"/>
                  </a:lnTo>
                  <a:lnTo>
                    <a:pt x="1531" y="44662"/>
                  </a:lnTo>
                  <a:lnTo>
                    <a:pt x="1626" y="44549"/>
                  </a:lnTo>
                  <a:lnTo>
                    <a:pt x="1739" y="44454"/>
                  </a:lnTo>
                  <a:lnTo>
                    <a:pt x="1871" y="44379"/>
                  </a:lnTo>
                  <a:lnTo>
                    <a:pt x="1871" y="44379"/>
                  </a:lnTo>
                  <a:lnTo>
                    <a:pt x="1966" y="44360"/>
                  </a:lnTo>
                  <a:lnTo>
                    <a:pt x="2041" y="44360"/>
                  </a:lnTo>
                  <a:lnTo>
                    <a:pt x="2193" y="44379"/>
                  </a:lnTo>
                  <a:lnTo>
                    <a:pt x="2193" y="44379"/>
                  </a:lnTo>
                  <a:lnTo>
                    <a:pt x="2306" y="44435"/>
                  </a:lnTo>
                  <a:lnTo>
                    <a:pt x="2419" y="44492"/>
                  </a:lnTo>
                  <a:lnTo>
                    <a:pt x="2627" y="44605"/>
                  </a:lnTo>
                  <a:lnTo>
                    <a:pt x="2627" y="44605"/>
                  </a:lnTo>
                  <a:lnTo>
                    <a:pt x="2968" y="44794"/>
                  </a:lnTo>
                  <a:lnTo>
                    <a:pt x="3308" y="44927"/>
                  </a:lnTo>
                  <a:lnTo>
                    <a:pt x="3308" y="44927"/>
                  </a:lnTo>
                  <a:lnTo>
                    <a:pt x="3459" y="44983"/>
                  </a:lnTo>
                  <a:lnTo>
                    <a:pt x="3610" y="45021"/>
                  </a:lnTo>
                  <a:lnTo>
                    <a:pt x="3931" y="45059"/>
                  </a:lnTo>
                  <a:lnTo>
                    <a:pt x="3931" y="45059"/>
                  </a:lnTo>
                  <a:close/>
                  <a:moveTo>
                    <a:pt x="34531" y="4423"/>
                  </a:moveTo>
                  <a:lnTo>
                    <a:pt x="34531" y="4423"/>
                  </a:lnTo>
                  <a:lnTo>
                    <a:pt x="34569" y="4480"/>
                  </a:lnTo>
                  <a:lnTo>
                    <a:pt x="34588" y="4555"/>
                  </a:lnTo>
                  <a:lnTo>
                    <a:pt x="34626" y="4725"/>
                  </a:lnTo>
                  <a:lnTo>
                    <a:pt x="34645" y="4933"/>
                  </a:lnTo>
                  <a:lnTo>
                    <a:pt x="34626" y="5160"/>
                  </a:lnTo>
                  <a:lnTo>
                    <a:pt x="34607" y="5387"/>
                  </a:lnTo>
                  <a:lnTo>
                    <a:pt x="34550" y="5614"/>
                  </a:lnTo>
                  <a:lnTo>
                    <a:pt x="34494" y="5803"/>
                  </a:lnTo>
                  <a:lnTo>
                    <a:pt x="34418" y="5973"/>
                  </a:lnTo>
                  <a:lnTo>
                    <a:pt x="34418" y="5973"/>
                  </a:lnTo>
                  <a:lnTo>
                    <a:pt x="34418" y="6067"/>
                  </a:lnTo>
                  <a:lnTo>
                    <a:pt x="34399" y="6124"/>
                  </a:lnTo>
                  <a:lnTo>
                    <a:pt x="34399" y="6124"/>
                  </a:lnTo>
                  <a:lnTo>
                    <a:pt x="34399" y="6143"/>
                  </a:lnTo>
                  <a:lnTo>
                    <a:pt x="34380" y="6162"/>
                  </a:lnTo>
                  <a:lnTo>
                    <a:pt x="34361" y="6181"/>
                  </a:lnTo>
                  <a:lnTo>
                    <a:pt x="34323" y="6181"/>
                  </a:lnTo>
                  <a:lnTo>
                    <a:pt x="34323" y="6181"/>
                  </a:lnTo>
                  <a:lnTo>
                    <a:pt x="34286" y="6181"/>
                  </a:lnTo>
                  <a:lnTo>
                    <a:pt x="34286" y="6181"/>
                  </a:lnTo>
                  <a:lnTo>
                    <a:pt x="34248" y="6218"/>
                  </a:lnTo>
                  <a:lnTo>
                    <a:pt x="34229" y="6237"/>
                  </a:lnTo>
                  <a:lnTo>
                    <a:pt x="34191" y="6218"/>
                  </a:lnTo>
                  <a:lnTo>
                    <a:pt x="34191" y="6218"/>
                  </a:lnTo>
                  <a:lnTo>
                    <a:pt x="34191" y="6200"/>
                  </a:lnTo>
                  <a:lnTo>
                    <a:pt x="34191" y="6181"/>
                  </a:lnTo>
                  <a:lnTo>
                    <a:pt x="34210" y="6143"/>
                  </a:lnTo>
                  <a:lnTo>
                    <a:pt x="34210" y="6143"/>
                  </a:lnTo>
                  <a:lnTo>
                    <a:pt x="34040" y="5973"/>
                  </a:lnTo>
                  <a:lnTo>
                    <a:pt x="33870" y="5803"/>
                  </a:lnTo>
                  <a:lnTo>
                    <a:pt x="33870" y="5803"/>
                  </a:lnTo>
                  <a:lnTo>
                    <a:pt x="33832" y="5765"/>
                  </a:lnTo>
                  <a:lnTo>
                    <a:pt x="33832" y="5765"/>
                  </a:lnTo>
                  <a:lnTo>
                    <a:pt x="33662" y="5651"/>
                  </a:lnTo>
                  <a:lnTo>
                    <a:pt x="33605" y="5576"/>
                  </a:lnTo>
                  <a:lnTo>
                    <a:pt x="33567" y="5500"/>
                  </a:lnTo>
                  <a:lnTo>
                    <a:pt x="33567" y="5500"/>
                  </a:lnTo>
                  <a:lnTo>
                    <a:pt x="33567" y="5368"/>
                  </a:lnTo>
                  <a:lnTo>
                    <a:pt x="33586" y="5255"/>
                  </a:lnTo>
                  <a:lnTo>
                    <a:pt x="33624" y="5141"/>
                  </a:lnTo>
                  <a:lnTo>
                    <a:pt x="33681" y="5028"/>
                  </a:lnTo>
                  <a:lnTo>
                    <a:pt x="33756" y="4933"/>
                  </a:lnTo>
                  <a:lnTo>
                    <a:pt x="33832" y="4839"/>
                  </a:lnTo>
                  <a:lnTo>
                    <a:pt x="34002" y="4669"/>
                  </a:lnTo>
                  <a:lnTo>
                    <a:pt x="34002" y="4669"/>
                  </a:lnTo>
                  <a:lnTo>
                    <a:pt x="34116" y="4574"/>
                  </a:lnTo>
                  <a:lnTo>
                    <a:pt x="34267" y="4480"/>
                  </a:lnTo>
                  <a:lnTo>
                    <a:pt x="34323" y="4423"/>
                  </a:lnTo>
                  <a:lnTo>
                    <a:pt x="34399" y="4404"/>
                  </a:lnTo>
                  <a:lnTo>
                    <a:pt x="34456" y="4404"/>
                  </a:lnTo>
                  <a:lnTo>
                    <a:pt x="34531" y="4423"/>
                  </a:lnTo>
                  <a:lnTo>
                    <a:pt x="34531" y="4423"/>
                  </a:lnTo>
                  <a:close/>
                  <a:moveTo>
                    <a:pt x="47100" y="8808"/>
                  </a:moveTo>
                  <a:lnTo>
                    <a:pt x="47100" y="8808"/>
                  </a:lnTo>
                  <a:lnTo>
                    <a:pt x="47233" y="8997"/>
                  </a:lnTo>
                  <a:lnTo>
                    <a:pt x="47308" y="9186"/>
                  </a:lnTo>
                  <a:lnTo>
                    <a:pt x="47384" y="9394"/>
                  </a:lnTo>
                  <a:lnTo>
                    <a:pt x="47440" y="9602"/>
                  </a:lnTo>
                  <a:lnTo>
                    <a:pt x="47478" y="9828"/>
                  </a:lnTo>
                  <a:lnTo>
                    <a:pt x="47497" y="10036"/>
                  </a:lnTo>
                  <a:lnTo>
                    <a:pt x="47497" y="10471"/>
                  </a:lnTo>
                  <a:lnTo>
                    <a:pt x="47497" y="10471"/>
                  </a:lnTo>
                  <a:lnTo>
                    <a:pt x="47478" y="10641"/>
                  </a:lnTo>
                  <a:lnTo>
                    <a:pt x="47440" y="10830"/>
                  </a:lnTo>
                  <a:lnTo>
                    <a:pt x="47403" y="10906"/>
                  </a:lnTo>
                  <a:lnTo>
                    <a:pt x="47365" y="10981"/>
                  </a:lnTo>
                  <a:lnTo>
                    <a:pt x="47308" y="11038"/>
                  </a:lnTo>
                  <a:lnTo>
                    <a:pt x="47233" y="11095"/>
                  </a:lnTo>
                  <a:lnTo>
                    <a:pt x="47233" y="11095"/>
                  </a:lnTo>
                  <a:lnTo>
                    <a:pt x="47100" y="11114"/>
                  </a:lnTo>
                  <a:lnTo>
                    <a:pt x="46968" y="11114"/>
                  </a:lnTo>
                  <a:lnTo>
                    <a:pt x="46722" y="11095"/>
                  </a:lnTo>
                  <a:lnTo>
                    <a:pt x="46722" y="11095"/>
                  </a:lnTo>
                  <a:lnTo>
                    <a:pt x="46514" y="11095"/>
                  </a:lnTo>
                  <a:lnTo>
                    <a:pt x="46287" y="11076"/>
                  </a:lnTo>
                  <a:lnTo>
                    <a:pt x="46174" y="11038"/>
                  </a:lnTo>
                  <a:lnTo>
                    <a:pt x="46080" y="11000"/>
                  </a:lnTo>
                  <a:lnTo>
                    <a:pt x="45985" y="10962"/>
                  </a:lnTo>
                  <a:lnTo>
                    <a:pt x="45909" y="10887"/>
                  </a:lnTo>
                  <a:lnTo>
                    <a:pt x="45909" y="10887"/>
                  </a:lnTo>
                  <a:lnTo>
                    <a:pt x="45796" y="10660"/>
                  </a:lnTo>
                  <a:lnTo>
                    <a:pt x="45702" y="10414"/>
                  </a:lnTo>
                  <a:lnTo>
                    <a:pt x="45550" y="9923"/>
                  </a:lnTo>
                  <a:lnTo>
                    <a:pt x="45550" y="9923"/>
                  </a:lnTo>
                  <a:lnTo>
                    <a:pt x="45513" y="9715"/>
                  </a:lnTo>
                  <a:lnTo>
                    <a:pt x="45494" y="9602"/>
                  </a:lnTo>
                  <a:lnTo>
                    <a:pt x="45494" y="9507"/>
                  </a:lnTo>
                  <a:lnTo>
                    <a:pt x="45513" y="9413"/>
                  </a:lnTo>
                  <a:lnTo>
                    <a:pt x="45550" y="9318"/>
                  </a:lnTo>
                  <a:lnTo>
                    <a:pt x="45607" y="9243"/>
                  </a:lnTo>
                  <a:lnTo>
                    <a:pt x="45702" y="9167"/>
                  </a:lnTo>
                  <a:lnTo>
                    <a:pt x="45702" y="9167"/>
                  </a:lnTo>
                  <a:lnTo>
                    <a:pt x="46231" y="8865"/>
                  </a:lnTo>
                  <a:lnTo>
                    <a:pt x="46760" y="8543"/>
                  </a:lnTo>
                  <a:lnTo>
                    <a:pt x="46760" y="8543"/>
                  </a:lnTo>
                  <a:lnTo>
                    <a:pt x="46930" y="8411"/>
                  </a:lnTo>
                  <a:lnTo>
                    <a:pt x="46930" y="8411"/>
                  </a:lnTo>
                  <a:lnTo>
                    <a:pt x="46968" y="8411"/>
                  </a:lnTo>
                  <a:lnTo>
                    <a:pt x="46968" y="8411"/>
                  </a:lnTo>
                  <a:lnTo>
                    <a:pt x="46987" y="8411"/>
                  </a:lnTo>
                  <a:lnTo>
                    <a:pt x="47025" y="8430"/>
                  </a:lnTo>
                  <a:lnTo>
                    <a:pt x="47025" y="8449"/>
                  </a:lnTo>
                  <a:lnTo>
                    <a:pt x="47025" y="8468"/>
                  </a:lnTo>
                  <a:lnTo>
                    <a:pt x="47025" y="8468"/>
                  </a:lnTo>
                  <a:lnTo>
                    <a:pt x="47062" y="8638"/>
                  </a:lnTo>
                  <a:lnTo>
                    <a:pt x="47100" y="8808"/>
                  </a:lnTo>
                  <a:lnTo>
                    <a:pt x="47100" y="8808"/>
                  </a:lnTo>
                  <a:close/>
                  <a:moveTo>
                    <a:pt x="43320" y="21641"/>
                  </a:moveTo>
                  <a:lnTo>
                    <a:pt x="43320" y="21641"/>
                  </a:lnTo>
                  <a:lnTo>
                    <a:pt x="43377" y="22114"/>
                  </a:lnTo>
                  <a:lnTo>
                    <a:pt x="43377" y="22359"/>
                  </a:lnTo>
                  <a:lnTo>
                    <a:pt x="43377" y="22586"/>
                  </a:lnTo>
                  <a:lnTo>
                    <a:pt x="43377" y="22586"/>
                  </a:lnTo>
                  <a:lnTo>
                    <a:pt x="43358" y="22756"/>
                  </a:lnTo>
                  <a:lnTo>
                    <a:pt x="43339" y="22926"/>
                  </a:lnTo>
                  <a:lnTo>
                    <a:pt x="43245" y="23229"/>
                  </a:lnTo>
                  <a:lnTo>
                    <a:pt x="43245" y="23229"/>
                  </a:lnTo>
                  <a:lnTo>
                    <a:pt x="43207" y="23399"/>
                  </a:lnTo>
                  <a:lnTo>
                    <a:pt x="43131" y="23550"/>
                  </a:lnTo>
                  <a:lnTo>
                    <a:pt x="43056" y="23701"/>
                  </a:lnTo>
                  <a:lnTo>
                    <a:pt x="42961" y="23834"/>
                  </a:lnTo>
                  <a:lnTo>
                    <a:pt x="42961" y="23834"/>
                  </a:lnTo>
                  <a:lnTo>
                    <a:pt x="42885" y="23890"/>
                  </a:lnTo>
                  <a:lnTo>
                    <a:pt x="42810" y="23947"/>
                  </a:lnTo>
                  <a:lnTo>
                    <a:pt x="42640" y="24042"/>
                  </a:lnTo>
                  <a:lnTo>
                    <a:pt x="42640" y="24042"/>
                  </a:lnTo>
                  <a:lnTo>
                    <a:pt x="42470" y="24136"/>
                  </a:lnTo>
                  <a:lnTo>
                    <a:pt x="42356" y="24155"/>
                  </a:lnTo>
                  <a:lnTo>
                    <a:pt x="42262" y="24174"/>
                  </a:lnTo>
                  <a:lnTo>
                    <a:pt x="42262" y="24174"/>
                  </a:lnTo>
                  <a:lnTo>
                    <a:pt x="42092" y="24155"/>
                  </a:lnTo>
                  <a:lnTo>
                    <a:pt x="41959" y="24117"/>
                  </a:lnTo>
                  <a:lnTo>
                    <a:pt x="41827" y="24061"/>
                  </a:lnTo>
                  <a:lnTo>
                    <a:pt x="41714" y="23985"/>
                  </a:lnTo>
                  <a:lnTo>
                    <a:pt x="41600" y="23890"/>
                  </a:lnTo>
                  <a:lnTo>
                    <a:pt x="41506" y="23796"/>
                  </a:lnTo>
                  <a:lnTo>
                    <a:pt x="41430" y="23683"/>
                  </a:lnTo>
                  <a:lnTo>
                    <a:pt x="41354" y="23569"/>
                  </a:lnTo>
                  <a:lnTo>
                    <a:pt x="41241" y="23304"/>
                  </a:lnTo>
                  <a:lnTo>
                    <a:pt x="41147" y="23002"/>
                  </a:lnTo>
                  <a:lnTo>
                    <a:pt x="41090" y="22719"/>
                  </a:lnTo>
                  <a:lnTo>
                    <a:pt x="41052" y="22435"/>
                  </a:lnTo>
                  <a:lnTo>
                    <a:pt x="41052" y="22435"/>
                  </a:lnTo>
                  <a:lnTo>
                    <a:pt x="41014" y="22095"/>
                  </a:lnTo>
                  <a:lnTo>
                    <a:pt x="40976" y="21736"/>
                  </a:lnTo>
                  <a:lnTo>
                    <a:pt x="40976" y="21566"/>
                  </a:lnTo>
                  <a:lnTo>
                    <a:pt x="40976" y="21396"/>
                  </a:lnTo>
                  <a:lnTo>
                    <a:pt x="41014" y="21225"/>
                  </a:lnTo>
                  <a:lnTo>
                    <a:pt x="41071" y="21074"/>
                  </a:lnTo>
                  <a:lnTo>
                    <a:pt x="41071" y="21074"/>
                  </a:lnTo>
                  <a:lnTo>
                    <a:pt x="41222" y="20847"/>
                  </a:lnTo>
                  <a:lnTo>
                    <a:pt x="41392" y="20621"/>
                  </a:lnTo>
                  <a:lnTo>
                    <a:pt x="41732" y="20186"/>
                  </a:lnTo>
                  <a:lnTo>
                    <a:pt x="42092" y="19770"/>
                  </a:lnTo>
                  <a:lnTo>
                    <a:pt x="42262" y="19562"/>
                  </a:lnTo>
                  <a:lnTo>
                    <a:pt x="42432" y="19335"/>
                  </a:lnTo>
                  <a:lnTo>
                    <a:pt x="42432" y="19335"/>
                  </a:lnTo>
                  <a:lnTo>
                    <a:pt x="42488" y="19241"/>
                  </a:lnTo>
                  <a:lnTo>
                    <a:pt x="42526" y="19146"/>
                  </a:lnTo>
                  <a:lnTo>
                    <a:pt x="42526" y="19146"/>
                  </a:lnTo>
                  <a:lnTo>
                    <a:pt x="42545" y="19127"/>
                  </a:lnTo>
                  <a:lnTo>
                    <a:pt x="42564" y="19109"/>
                  </a:lnTo>
                  <a:lnTo>
                    <a:pt x="42564" y="19109"/>
                  </a:lnTo>
                  <a:lnTo>
                    <a:pt x="42602" y="19109"/>
                  </a:lnTo>
                  <a:lnTo>
                    <a:pt x="42602" y="19127"/>
                  </a:lnTo>
                  <a:lnTo>
                    <a:pt x="42621" y="19165"/>
                  </a:lnTo>
                  <a:lnTo>
                    <a:pt x="42621" y="19165"/>
                  </a:lnTo>
                  <a:lnTo>
                    <a:pt x="42640" y="19411"/>
                  </a:lnTo>
                  <a:lnTo>
                    <a:pt x="42677" y="19543"/>
                  </a:lnTo>
                  <a:lnTo>
                    <a:pt x="42715" y="19657"/>
                  </a:lnTo>
                  <a:lnTo>
                    <a:pt x="42715" y="19657"/>
                  </a:lnTo>
                  <a:lnTo>
                    <a:pt x="42885" y="19978"/>
                  </a:lnTo>
                  <a:lnTo>
                    <a:pt x="42961" y="20148"/>
                  </a:lnTo>
                  <a:lnTo>
                    <a:pt x="43037" y="20318"/>
                  </a:lnTo>
                  <a:lnTo>
                    <a:pt x="43037" y="20318"/>
                  </a:lnTo>
                  <a:lnTo>
                    <a:pt x="43150" y="20640"/>
                  </a:lnTo>
                  <a:lnTo>
                    <a:pt x="43245" y="20961"/>
                  </a:lnTo>
                  <a:lnTo>
                    <a:pt x="43301" y="21301"/>
                  </a:lnTo>
                  <a:lnTo>
                    <a:pt x="43320" y="21641"/>
                  </a:lnTo>
                  <a:lnTo>
                    <a:pt x="43320" y="21641"/>
                  </a:lnTo>
                  <a:close/>
                  <a:moveTo>
                    <a:pt x="37121" y="11718"/>
                  </a:moveTo>
                  <a:lnTo>
                    <a:pt x="37121" y="11718"/>
                  </a:lnTo>
                  <a:lnTo>
                    <a:pt x="37196" y="11832"/>
                  </a:lnTo>
                  <a:lnTo>
                    <a:pt x="37215" y="11945"/>
                  </a:lnTo>
                  <a:lnTo>
                    <a:pt x="37196" y="12078"/>
                  </a:lnTo>
                  <a:lnTo>
                    <a:pt x="37159" y="12210"/>
                  </a:lnTo>
                  <a:lnTo>
                    <a:pt x="37159" y="12210"/>
                  </a:lnTo>
                  <a:lnTo>
                    <a:pt x="37064" y="12361"/>
                  </a:lnTo>
                  <a:lnTo>
                    <a:pt x="37007" y="12418"/>
                  </a:lnTo>
                  <a:lnTo>
                    <a:pt x="36951" y="12475"/>
                  </a:lnTo>
                  <a:lnTo>
                    <a:pt x="36951" y="12475"/>
                  </a:lnTo>
                  <a:lnTo>
                    <a:pt x="36535" y="12626"/>
                  </a:lnTo>
                  <a:lnTo>
                    <a:pt x="36327" y="12682"/>
                  </a:lnTo>
                  <a:lnTo>
                    <a:pt x="36100" y="12739"/>
                  </a:lnTo>
                  <a:lnTo>
                    <a:pt x="35892" y="12777"/>
                  </a:lnTo>
                  <a:lnTo>
                    <a:pt x="35665" y="12796"/>
                  </a:lnTo>
                  <a:lnTo>
                    <a:pt x="35439" y="12815"/>
                  </a:lnTo>
                  <a:lnTo>
                    <a:pt x="35231" y="12815"/>
                  </a:lnTo>
                  <a:lnTo>
                    <a:pt x="35231" y="12815"/>
                  </a:lnTo>
                  <a:lnTo>
                    <a:pt x="34872" y="12796"/>
                  </a:lnTo>
                  <a:lnTo>
                    <a:pt x="34512" y="12758"/>
                  </a:lnTo>
                  <a:lnTo>
                    <a:pt x="34153" y="12682"/>
                  </a:lnTo>
                  <a:lnTo>
                    <a:pt x="33794" y="12588"/>
                  </a:lnTo>
                  <a:lnTo>
                    <a:pt x="33794" y="12588"/>
                  </a:lnTo>
                  <a:lnTo>
                    <a:pt x="33454" y="12531"/>
                  </a:lnTo>
                  <a:lnTo>
                    <a:pt x="33284" y="12512"/>
                  </a:lnTo>
                  <a:lnTo>
                    <a:pt x="33114" y="12456"/>
                  </a:lnTo>
                  <a:lnTo>
                    <a:pt x="33114" y="12456"/>
                  </a:lnTo>
                  <a:lnTo>
                    <a:pt x="33038" y="12418"/>
                  </a:lnTo>
                  <a:lnTo>
                    <a:pt x="32963" y="12380"/>
                  </a:lnTo>
                  <a:lnTo>
                    <a:pt x="32925" y="12323"/>
                  </a:lnTo>
                  <a:lnTo>
                    <a:pt x="32887" y="12267"/>
                  </a:lnTo>
                  <a:lnTo>
                    <a:pt x="32830" y="12115"/>
                  </a:lnTo>
                  <a:lnTo>
                    <a:pt x="32811" y="11945"/>
                  </a:lnTo>
                  <a:lnTo>
                    <a:pt x="32811" y="11945"/>
                  </a:lnTo>
                  <a:lnTo>
                    <a:pt x="32774" y="11624"/>
                  </a:lnTo>
                  <a:lnTo>
                    <a:pt x="32679" y="11322"/>
                  </a:lnTo>
                  <a:lnTo>
                    <a:pt x="32679" y="11322"/>
                  </a:lnTo>
                  <a:lnTo>
                    <a:pt x="32566" y="10925"/>
                  </a:lnTo>
                  <a:lnTo>
                    <a:pt x="32509" y="10755"/>
                  </a:lnTo>
                  <a:lnTo>
                    <a:pt x="32509" y="10584"/>
                  </a:lnTo>
                  <a:lnTo>
                    <a:pt x="32509" y="10509"/>
                  </a:lnTo>
                  <a:lnTo>
                    <a:pt x="32528" y="10433"/>
                  </a:lnTo>
                  <a:lnTo>
                    <a:pt x="32547" y="10358"/>
                  </a:lnTo>
                  <a:lnTo>
                    <a:pt x="32604" y="10301"/>
                  </a:lnTo>
                  <a:lnTo>
                    <a:pt x="32660" y="10225"/>
                  </a:lnTo>
                  <a:lnTo>
                    <a:pt x="32736" y="10169"/>
                  </a:lnTo>
                  <a:lnTo>
                    <a:pt x="32830" y="10112"/>
                  </a:lnTo>
                  <a:lnTo>
                    <a:pt x="32963" y="10055"/>
                  </a:lnTo>
                  <a:lnTo>
                    <a:pt x="32963" y="10055"/>
                  </a:lnTo>
                  <a:lnTo>
                    <a:pt x="33208" y="9923"/>
                  </a:lnTo>
                  <a:lnTo>
                    <a:pt x="33624" y="9753"/>
                  </a:lnTo>
                  <a:lnTo>
                    <a:pt x="33851" y="9677"/>
                  </a:lnTo>
                  <a:lnTo>
                    <a:pt x="34040" y="9621"/>
                  </a:lnTo>
                  <a:lnTo>
                    <a:pt x="34116" y="9602"/>
                  </a:lnTo>
                  <a:lnTo>
                    <a:pt x="34172" y="9621"/>
                  </a:lnTo>
                  <a:lnTo>
                    <a:pt x="34210" y="9621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48" y="9658"/>
                  </a:lnTo>
                  <a:lnTo>
                    <a:pt x="34267" y="9658"/>
                  </a:lnTo>
                  <a:lnTo>
                    <a:pt x="34286" y="9658"/>
                  </a:lnTo>
                  <a:lnTo>
                    <a:pt x="34342" y="9696"/>
                  </a:lnTo>
                  <a:lnTo>
                    <a:pt x="34437" y="9791"/>
                  </a:lnTo>
                  <a:lnTo>
                    <a:pt x="34437" y="9791"/>
                  </a:lnTo>
                  <a:lnTo>
                    <a:pt x="34588" y="9923"/>
                  </a:lnTo>
                  <a:lnTo>
                    <a:pt x="34739" y="10017"/>
                  </a:lnTo>
                  <a:lnTo>
                    <a:pt x="35061" y="10206"/>
                  </a:lnTo>
                  <a:lnTo>
                    <a:pt x="35382" y="10377"/>
                  </a:lnTo>
                  <a:lnTo>
                    <a:pt x="35684" y="10566"/>
                  </a:lnTo>
                  <a:lnTo>
                    <a:pt x="35684" y="10566"/>
                  </a:lnTo>
                  <a:lnTo>
                    <a:pt x="36025" y="10811"/>
                  </a:lnTo>
                  <a:lnTo>
                    <a:pt x="36365" y="11057"/>
                  </a:lnTo>
                  <a:lnTo>
                    <a:pt x="36365" y="11057"/>
                  </a:lnTo>
                  <a:lnTo>
                    <a:pt x="36762" y="11359"/>
                  </a:lnTo>
                  <a:lnTo>
                    <a:pt x="36970" y="11529"/>
                  </a:lnTo>
                  <a:lnTo>
                    <a:pt x="37045" y="11605"/>
                  </a:lnTo>
                  <a:lnTo>
                    <a:pt x="37121" y="11718"/>
                  </a:lnTo>
                  <a:lnTo>
                    <a:pt x="37121" y="11718"/>
                  </a:lnTo>
                  <a:close/>
                  <a:moveTo>
                    <a:pt x="23550" y="17445"/>
                  </a:moveTo>
                  <a:lnTo>
                    <a:pt x="23550" y="17445"/>
                  </a:lnTo>
                  <a:lnTo>
                    <a:pt x="23645" y="17729"/>
                  </a:lnTo>
                  <a:lnTo>
                    <a:pt x="23701" y="18012"/>
                  </a:lnTo>
                  <a:lnTo>
                    <a:pt x="23758" y="18296"/>
                  </a:lnTo>
                  <a:lnTo>
                    <a:pt x="23758" y="18447"/>
                  </a:lnTo>
                  <a:lnTo>
                    <a:pt x="23758" y="18598"/>
                  </a:lnTo>
                  <a:lnTo>
                    <a:pt x="23758" y="18598"/>
                  </a:lnTo>
                  <a:lnTo>
                    <a:pt x="23739" y="18901"/>
                  </a:lnTo>
                  <a:lnTo>
                    <a:pt x="23720" y="19109"/>
                  </a:lnTo>
                  <a:lnTo>
                    <a:pt x="23664" y="19316"/>
                  </a:lnTo>
                  <a:lnTo>
                    <a:pt x="23607" y="19524"/>
                  </a:lnTo>
                  <a:lnTo>
                    <a:pt x="23531" y="19676"/>
                  </a:lnTo>
                  <a:lnTo>
                    <a:pt x="23475" y="19732"/>
                  </a:lnTo>
                  <a:lnTo>
                    <a:pt x="23418" y="19770"/>
                  </a:lnTo>
                  <a:lnTo>
                    <a:pt x="23361" y="19789"/>
                  </a:lnTo>
                  <a:lnTo>
                    <a:pt x="23286" y="19789"/>
                  </a:lnTo>
                  <a:lnTo>
                    <a:pt x="23286" y="19789"/>
                  </a:lnTo>
                  <a:lnTo>
                    <a:pt x="23115" y="19732"/>
                  </a:lnTo>
                  <a:lnTo>
                    <a:pt x="22983" y="19638"/>
                  </a:lnTo>
                  <a:lnTo>
                    <a:pt x="22870" y="19524"/>
                  </a:lnTo>
                  <a:lnTo>
                    <a:pt x="22756" y="19392"/>
                  </a:lnTo>
                  <a:lnTo>
                    <a:pt x="22756" y="19392"/>
                  </a:lnTo>
                  <a:lnTo>
                    <a:pt x="22719" y="19316"/>
                  </a:lnTo>
                  <a:lnTo>
                    <a:pt x="22681" y="19260"/>
                  </a:lnTo>
                  <a:lnTo>
                    <a:pt x="22662" y="19127"/>
                  </a:lnTo>
                  <a:lnTo>
                    <a:pt x="22681" y="18995"/>
                  </a:lnTo>
                  <a:lnTo>
                    <a:pt x="22719" y="18844"/>
                  </a:lnTo>
                  <a:lnTo>
                    <a:pt x="22719" y="18844"/>
                  </a:lnTo>
                  <a:lnTo>
                    <a:pt x="22870" y="18485"/>
                  </a:lnTo>
                  <a:lnTo>
                    <a:pt x="23059" y="18126"/>
                  </a:lnTo>
                  <a:lnTo>
                    <a:pt x="23248" y="17767"/>
                  </a:lnTo>
                  <a:lnTo>
                    <a:pt x="23475" y="17426"/>
                  </a:lnTo>
                  <a:lnTo>
                    <a:pt x="23475" y="17426"/>
                  </a:lnTo>
                  <a:lnTo>
                    <a:pt x="23437" y="17332"/>
                  </a:lnTo>
                  <a:lnTo>
                    <a:pt x="23437" y="17332"/>
                  </a:lnTo>
                  <a:lnTo>
                    <a:pt x="23437" y="17313"/>
                  </a:lnTo>
                  <a:lnTo>
                    <a:pt x="23475" y="17294"/>
                  </a:lnTo>
                  <a:lnTo>
                    <a:pt x="23475" y="17294"/>
                  </a:lnTo>
                  <a:lnTo>
                    <a:pt x="23494" y="17294"/>
                  </a:lnTo>
                  <a:lnTo>
                    <a:pt x="23512" y="17313"/>
                  </a:lnTo>
                  <a:lnTo>
                    <a:pt x="23531" y="17370"/>
                  </a:lnTo>
                  <a:lnTo>
                    <a:pt x="23531" y="17370"/>
                  </a:lnTo>
                  <a:lnTo>
                    <a:pt x="23550" y="17389"/>
                  </a:lnTo>
                  <a:lnTo>
                    <a:pt x="23569" y="17408"/>
                  </a:lnTo>
                  <a:lnTo>
                    <a:pt x="23569" y="17426"/>
                  </a:lnTo>
                  <a:lnTo>
                    <a:pt x="23550" y="17445"/>
                  </a:lnTo>
                  <a:lnTo>
                    <a:pt x="23550" y="17445"/>
                  </a:lnTo>
                  <a:close/>
                  <a:moveTo>
                    <a:pt x="22775" y="15064"/>
                  </a:moveTo>
                  <a:lnTo>
                    <a:pt x="22775" y="15064"/>
                  </a:lnTo>
                  <a:lnTo>
                    <a:pt x="22851" y="15253"/>
                  </a:lnTo>
                  <a:lnTo>
                    <a:pt x="22964" y="15461"/>
                  </a:lnTo>
                  <a:lnTo>
                    <a:pt x="23002" y="15574"/>
                  </a:lnTo>
                  <a:lnTo>
                    <a:pt x="23021" y="15688"/>
                  </a:lnTo>
                  <a:lnTo>
                    <a:pt x="23021" y="15782"/>
                  </a:lnTo>
                  <a:lnTo>
                    <a:pt x="23002" y="15895"/>
                  </a:lnTo>
                  <a:lnTo>
                    <a:pt x="23002" y="15895"/>
                  </a:lnTo>
                  <a:lnTo>
                    <a:pt x="22926" y="15971"/>
                  </a:lnTo>
                  <a:lnTo>
                    <a:pt x="22813" y="16047"/>
                  </a:lnTo>
                  <a:lnTo>
                    <a:pt x="22719" y="16103"/>
                  </a:lnTo>
                  <a:lnTo>
                    <a:pt x="22586" y="16141"/>
                  </a:lnTo>
                  <a:lnTo>
                    <a:pt x="22359" y="16198"/>
                  </a:lnTo>
                  <a:lnTo>
                    <a:pt x="22114" y="16236"/>
                  </a:lnTo>
                  <a:lnTo>
                    <a:pt x="22114" y="16236"/>
                  </a:lnTo>
                  <a:lnTo>
                    <a:pt x="21717" y="16292"/>
                  </a:lnTo>
                  <a:lnTo>
                    <a:pt x="21528" y="16311"/>
                  </a:lnTo>
                  <a:lnTo>
                    <a:pt x="21320" y="16330"/>
                  </a:lnTo>
                  <a:lnTo>
                    <a:pt x="21320" y="16330"/>
                  </a:lnTo>
                  <a:lnTo>
                    <a:pt x="21225" y="16311"/>
                  </a:lnTo>
                  <a:lnTo>
                    <a:pt x="21112" y="16311"/>
                  </a:lnTo>
                  <a:lnTo>
                    <a:pt x="21018" y="16274"/>
                  </a:lnTo>
                  <a:lnTo>
                    <a:pt x="20942" y="16236"/>
                  </a:lnTo>
                  <a:lnTo>
                    <a:pt x="20866" y="16179"/>
                  </a:lnTo>
                  <a:lnTo>
                    <a:pt x="20791" y="16122"/>
                  </a:lnTo>
                  <a:lnTo>
                    <a:pt x="20734" y="16028"/>
                  </a:lnTo>
                  <a:lnTo>
                    <a:pt x="20677" y="15933"/>
                  </a:lnTo>
                  <a:lnTo>
                    <a:pt x="20677" y="15933"/>
                  </a:lnTo>
                  <a:lnTo>
                    <a:pt x="20583" y="15744"/>
                  </a:lnTo>
                  <a:lnTo>
                    <a:pt x="20507" y="15555"/>
                  </a:lnTo>
                  <a:lnTo>
                    <a:pt x="20469" y="15442"/>
                  </a:lnTo>
                  <a:lnTo>
                    <a:pt x="20469" y="15347"/>
                  </a:lnTo>
                  <a:lnTo>
                    <a:pt x="20469" y="15234"/>
                  </a:lnTo>
                  <a:lnTo>
                    <a:pt x="20469" y="15121"/>
                  </a:lnTo>
                  <a:lnTo>
                    <a:pt x="20469" y="15121"/>
                  </a:lnTo>
                  <a:lnTo>
                    <a:pt x="20545" y="14969"/>
                  </a:lnTo>
                  <a:lnTo>
                    <a:pt x="20640" y="14856"/>
                  </a:lnTo>
                  <a:lnTo>
                    <a:pt x="20753" y="14743"/>
                  </a:lnTo>
                  <a:lnTo>
                    <a:pt x="20885" y="14648"/>
                  </a:lnTo>
                  <a:lnTo>
                    <a:pt x="21036" y="14572"/>
                  </a:lnTo>
                  <a:lnTo>
                    <a:pt x="21188" y="14497"/>
                  </a:lnTo>
                  <a:lnTo>
                    <a:pt x="21490" y="14383"/>
                  </a:lnTo>
                  <a:lnTo>
                    <a:pt x="21490" y="14383"/>
                  </a:lnTo>
                  <a:lnTo>
                    <a:pt x="21887" y="14232"/>
                  </a:lnTo>
                  <a:lnTo>
                    <a:pt x="22095" y="14194"/>
                  </a:lnTo>
                  <a:lnTo>
                    <a:pt x="22284" y="14157"/>
                  </a:lnTo>
                  <a:lnTo>
                    <a:pt x="22284" y="14157"/>
                  </a:lnTo>
                  <a:lnTo>
                    <a:pt x="22303" y="14138"/>
                  </a:lnTo>
                  <a:lnTo>
                    <a:pt x="22322" y="14138"/>
                  </a:lnTo>
                  <a:lnTo>
                    <a:pt x="22341" y="14157"/>
                  </a:lnTo>
                  <a:lnTo>
                    <a:pt x="22359" y="14157"/>
                  </a:lnTo>
                  <a:lnTo>
                    <a:pt x="22359" y="14157"/>
                  </a:lnTo>
                  <a:lnTo>
                    <a:pt x="22567" y="14610"/>
                  </a:lnTo>
                  <a:lnTo>
                    <a:pt x="22775" y="15064"/>
                  </a:lnTo>
                  <a:lnTo>
                    <a:pt x="22775" y="15064"/>
                  </a:lnTo>
                  <a:close/>
                  <a:moveTo>
                    <a:pt x="20148" y="321"/>
                  </a:moveTo>
                  <a:lnTo>
                    <a:pt x="20148" y="321"/>
                  </a:lnTo>
                  <a:lnTo>
                    <a:pt x="20167" y="397"/>
                  </a:lnTo>
                  <a:lnTo>
                    <a:pt x="20167" y="473"/>
                  </a:lnTo>
                  <a:lnTo>
                    <a:pt x="20148" y="624"/>
                  </a:lnTo>
                  <a:lnTo>
                    <a:pt x="20148" y="624"/>
                  </a:lnTo>
                  <a:lnTo>
                    <a:pt x="20073" y="1096"/>
                  </a:lnTo>
                  <a:lnTo>
                    <a:pt x="20073" y="1096"/>
                  </a:lnTo>
                  <a:lnTo>
                    <a:pt x="19997" y="1777"/>
                  </a:lnTo>
                  <a:lnTo>
                    <a:pt x="19921" y="2438"/>
                  </a:lnTo>
                  <a:lnTo>
                    <a:pt x="19921" y="2438"/>
                  </a:lnTo>
                  <a:lnTo>
                    <a:pt x="19902" y="2627"/>
                  </a:lnTo>
                  <a:lnTo>
                    <a:pt x="19865" y="2854"/>
                  </a:lnTo>
                  <a:lnTo>
                    <a:pt x="19827" y="2968"/>
                  </a:lnTo>
                  <a:lnTo>
                    <a:pt x="19789" y="3043"/>
                  </a:lnTo>
                  <a:lnTo>
                    <a:pt x="19732" y="3119"/>
                  </a:lnTo>
                  <a:lnTo>
                    <a:pt x="19695" y="3138"/>
                  </a:lnTo>
                  <a:lnTo>
                    <a:pt x="19657" y="3138"/>
                  </a:lnTo>
                  <a:lnTo>
                    <a:pt x="19657" y="3138"/>
                  </a:lnTo>
                  <a:lnTo>
                    <a:pt x="19543" y="3100"/>
                  </a:lnTo>
                  <a:lnTo>
                    <a:pt x="19468" y="3062"/>
                  </a:lnTo>
                  <a:lnTo>
                    <a:pt x="19316" y="2930"/>
                  </a:lnTo>
                  <a:lnTo>
                    <a:pt x="19165" y="2779"/>
                  </a:lnTo>
                  <a:lnTo>
                    <a:pt x="19014" y="2646"/>
                  </a:lnTo>
                  <a:lnTo>
                    <a:pt x="19014" y="2646"/>
                  </a:lnTo>
                  <a:lnTo>
                    <a:pt x="18844" y="2533"/>
                  </a:lnTo>
                  <a:lnTo>
                    <a:pt x="18674" y="2438"/>
                  </a:lnTo>
                  <a:lnTo>
                    <a:pt x="18523" y="2344"/>
                  </a:lnTo>
                  <a:lnTo>
                    <a:pt x="18447" y="2287"/>
                  </a:lnTo>
                  <a:lnTo>
                    <a:pt x="18371" y="2230"/>
                  </a:lnTo>
                  <a:lnTo>
                    <a:pt x="18371" y="2230"/>
                  </a:lnTo>
                  <a:lnTo>
                    <a:pt x="18315" y="2155"/>
                  </a:lnTo>
                  <a:lnTo>
                    <a:pt x="18277" y="2079"/>
                  </a:lnTo>
                  <a:lnTo>
                    <a:pt x="18201" y="1909"/>
                  </a:lnTo>
                  <a:lnTo>
                    <a:pt x="18164" y="1720"/>
                  </a:lnTo>
                  <a:lnTo>
                    <a:pt x="18126" y="1531"/>
                  </a:lnTo>
                  <a:lnTo>
                    <a:pt x="18126" y="1531"/>
                  </a:lnTo>
                  <a:lnTo>
                    <a:pt x="18069" y="1418"/>
                  </a:lnTo>
                  <a:lnTo>
                    <a:pt x="18031" y="1285"/>
                  </a:lnTo>
                  <a:lnTo>
                    <a:pt x="17993" y="1153"/>
                  </a:lnTo>
                  <a:lnTo>
                    <a:pt x="17956" y="1021"/>
                  </a:lnTo>
                  <a:lnTo>
                    <a:pt x="17956" y="1021"/>
                  </a:lnTo>
                  <a:lnTo>
                    <a:pt x="17956" y="870"/>
                  </a:lnTo>
                  <a:lnTo>
                    <a:pt x="17975" y="699"/>
                  </a:lnTo>
                  <a:lnTo>
                    <a:pt x="18069" y="397"/>
                  </a:lnTo>
                  <a:lnTo>
                    <a:pt x="18069" y="397"/>
                  </a:lnTo>
                  <a:lnTo>
                    <a:pt x="18107" y="208"/>
                  </a:lnTo>
                  <a:lnTo>
                    <a:pt x="18164" y="114"/>
                  </a:lnTo>
                  <a:lnTo>
                    <a:pt x="18182" y="95"/>
                  </a:lnTo>
                  <a:lnTo>
                    <a:pt x="18220" y="95"/>
                  </a:lnTo>
                  <a:lnTo>
                    <a:pt x="18220" y="95"/>
                  </a:lnTo>
                  <a:lnTo>
                    <a:pt x="18542" y="38"/>
                  </a:lnTo>
                  <a:lnTo>
                    <a:pt x="18882" y="0"/>
                  </a:lnTo>
                  <a:lnTo>
                    <a:pt x="19222" y="0"/>
                  </a:lnTo>
                  <a:lnTo>
                    <a:pt x="19562" y="38"/>
                  </a:lnTo>
                  <a:lnTo>
                    <a:pt x="19562" y="38"/>
                  </a:lnTo>
                  <a:lnTo>
                    <a:pt x="19713" y="76"/>
                  </a:lnTo>
                  <a:lnTo>
                    <a:pt x="19884" y="132"/>
                  </a:lnTo>
                  <a:lnTo>
                    <a:pt x="20035" y="208"/>
                  </a:lnTo>
                  <a:lnTo>
                    <a:pt x="20091" y="265"/>
                  </a:lnTo>
                  <a:lnTo>
                    <a:pt x="20148" y="321"/>
                  </a:lnTo>
                  <a:lnTo>
                    <a:pt x="20148" y="321"/>
                  </a:lnTo>
                  <a:close/>
                  <a:moveTo>
                    <a:pt x="17748" y="6143"/>
                  </a:moveTo>
                  <a:lnTo>
                    <a:pt x="17748" y="6143"/>
                  </a:lnTo>
                  <a:lnTo>
                    <a:pt x="17823" y="6256"/>
                  </a:lnTo>
                  <a:lnTo>
                    <a:pt x="17899" y="6370"/>
                  </a:lnTo>
                  <a:lnTo>
                    <a:pt x="17956" y="6521"/>
                  </a:lnTo>
                  <a:lnTo>
                    <a:pt x="17993" y="6691"/>
                  </a:lnTo>
                  <a:lnTo>
                    <a:pt x="18069" y="7069"/>
                  </a:lnTo>
                  <a:lnTo>
                    <a:pt x="18126" y="7466"/>
                  </a:lnTo>
                  <a:lnTo>
                    <a:pt x="18164" y="7882"/>
                  </a:lnTo>
                  <a:lnTo>
                    <a:pt x="18182" y="8279"/>
                  </a:lnTo>
                  <a:lnTo>
                    <a:pt x="18201" y="8940"/>
                  </a:lnTo>
                  <a:lnTo>
                    <a:pt x="18201" y="8940"/>
                  </a:lnTo>
                  <a:lnTo>
                    <a:pt x="18182" y="9299"/>
                  </a:lnTo>
                  <a:lnTo>
                    <a:pt x="18145" y="9488"/>
                  </a:lnTo>
                  <a:lnTo>
                    <a:pt x="18107" y="9658"/>
                  </a:lnTo>
                  <a:lnTo>
                    <a:pt x="18107" y="9658"/>
                  </a:lnTo>
                  <a:lnTo>
                    <a:pt x="18050" y="9772"/>
                  </a:lnTo>
                  <a:lnTo>
                    <a:pt x="17993" y="9904"/>
                  </a:lnTo>
                  <a:lnTo>
                    <a:pt x="17899" y="10017"/>
                  </a:lnTo>
                  <a:lnTo>
                    <a:pt x="17823" y="10112"/>
                  </a:lnTo>
                  <a:lnTo>
                    <a:pt x="17710" y="10206"/>
                  </a:lnTo>
                  <a:lnTo>
                    <a:pt x="17615" y="10282"/>
                  </a:lnTo>
                  <a:lnTo>
                    <a:pt x="17502" y="10358"/>
                  </a:lnTo>
                  <a:lnTo>
                    <a:pt x="17370" y="10414"/>
                  </a:lnTo>
                  <a:lnTo>
                    <a:pt x="17370" y="10414"/>
                  </a:lnTo>
                  <a:lnTo>
                    <a:pt x="17162" y="10471"/>
                  </a:lnTo>
                  <a:lnTo>
                    <a:pt x="16954" y="10509"/>
                  </a:lnTo>
                  <a:lnTo>
                    <a:pt x="16746" y="10528"/>
                  </a:lnTo>
                  <a:lnTo>
                    <a:pt x="16538" y="10547"/>
                  </a:lnTo>
                  <a:lnTo>
                    <a:pt x="16538" y="10547"/>
                  </a:lnTo>
                  <a:lnTo>
                    <a:pt x="16179" y="10566"/>
                  </a:lnTo>
                  <a:lnTo>
                    <a:pt x="15801" y="10566"/>
                  </a:lnTo>
                  <a:lnTo>
                    <a:pt x="15801" y="10566"/>
                  </a:lnTo>
                  <a:lnTo>
                    <a:pt x="15631" y="10566"/>
                  </a:lnTo>
                  <a:lnTo>
                    <a:pt x="15480" y="10547"/>
                  </a:lnTo>
                  <a:lnTo>
                    <a:pt x="15328" y="10509"/>
                  </a:lnTo>
                  <a:lnTo>
                    <a:pt x="15196" y="10452"/>
                  </a:lnTo>
                  <a:lnTo>
                    <a:pt x="15064" y="10358"/>
                  </a:lnTo>
                  <a:lnTo>
                    <a:pt x="14950" y="10263"/>
                  </a:lnTo>
                  <a:lnTo>
                    <a:pt x="14856" y="10150"/>
                  </a:lnTo>
                  <a:lnTo>
                    <a:pt x="14761" y="9999"/>
                  </a:lnTo>
                  <a:lnTo>
                    <a:pt x="14761" y="9999"/>
                  </a:lnTo>
                  <a:lnTo>
                    <a:pt x="14610" y="9734"/>
                  </a:lnTo>
                  <a:lnTo>
                    <a:pt x="14459" y="9469"/>
                  </a:lnTo>
                  <a:lnTo>
                    <a:pt x="14383" y="9337"/>
                  </a:lnTo>
                  <a:lnTo>
                    <a:pt x="14327" y="9205"/>
                  </a:lnTo>
                  <a:lnTo>
                    <a:pt x="14289" y="9054"/>
                  </a:lnTo>
                  <a:lnTo>
                    <a:pt x="14270" y="8902"/>
                  </a:lnTo>
                  <a:lnTo>
                    <a:pt x="14270" y="8902"/>
                  </a:lnTo>
                  <a:lnTo>
                    <a:pt x="14270" y="8770"/>
                  </a:lnTo>
                  <a:lnTo>
                    <a:pt x="14270" y="8619"/>
                  </a:lnTo>
                  <a:lnTo>
                    <a:pt x="14308" y="8354"/>
                  </a:lnTo>
                  <a:lnTo>
                    <a:pt x="14308" y="8354"/>
                  </a:lnTo>
                  <a:lnTo>
                    <a:pt x="14365" y="7919"/>
                  </a:lnTo>
                  <a:lnTo>
                    <a:pt x="14383" y="7712"/>
                  </a:lnTo>
                  <a:lnTo>
                    <a:pt x="14421" y="7504"/>
                  </a:lnTo>
                  <a:lnTo>
                    <a:pt x="14421" y="7504"/>
                  </a:lnTo>
                  <a:lnTo>
                    <a:pt x="14459" y="7371"/>
                  </a:lnTo>
                  <a:lnTo>
                    <a:pt x="14535" y="7239"/>
                  </a:lnTo>
                  <a:lnTo>
                    <a:pt x="14610" y="7107"/>
                  </a:lnTo>
                  <a:lnTo>
                    <a:pt x="14705" y="6993"/>
                  </a:lnTo>
                  <a:lnTo>
                    <a:pt x="14913" y="6785"/>
                  </a:lnTo>
                  <a:lnTo>
                    <a:pt x="15121" y="6578"/>
                  </a:lnTo>
                  <a:lnTo>
                    <a:pt x="15121" y="6578"/>
                  </a:lnTo>
                  <a:lnTo>
                    <a:pt x="15404" y="6313"/>
                  </a:lnTo>
                  <a:lnTo>
                    <a:pt x="15574" y="6162"/>
                  </a:lnTo>
                  <a:lnTo>
                    <a:pt x="15631" y="6124"/>
                  </a:lnTo>
                  <a:lnTo>
                    <a:pt x="15688" y="6124"/>
                  </a:lnTo>
                  <a:lnTo>
                    <a:pt x="15688" y="6124"/>
                  </a:lnTo>
                  <a:lnTo>
                    <a:pt x="15820" y="6011"/>
                  </a:lnTo>
                  <a:lnTo>
                    <a:pt x="15820" y="6011"/>
                  </a:lnTo>
                  <a:lnTo>
                    <a:pt x="15839" y="5973"/>
                  </a:lnTo>
                  <a:lnTo>
                    <a:pt x="15839" y="5973"/>
                  </a:lnTo>
                  <a:lnTo>
                    <a:pt x="16085" y="5878"/>
                  </a:lnTo>
                  <a:lnTo>
                    <a:pt x="16330" y="5822"/>
                  </a:lnTo>
                  <a:lnTo>
                    <a:pt x="16576" y="5765"/>
                  </a:lnTo>
                  <a:lnTo>
                    <a:pt x="16822" y="5746"/>
                  </a:lnTo>
                  <a:lnTo>
                    <a:pt x="16822" y="5746"/>
                  </a:lnTo>
                  <a:lnTo>
                    <a:pt x="16954" y="5746"/>
                  </a:lnTo>
                  <a:lnTo>
                    <a:pt x="17086" y="5765"/>
                  </a:lnTo>
                  <a:lnTo>
                    <a:pt x="17219" y="5784"/>
                  </a:lnTo>
                  <a:lnTo>
                    <a:pt x="17351" y="5822"/>
                  </a:lnTo>
                  <a:lnTo>
                    <a:pt x="17464" y="5878"/>
                  </a:lnTo>
                  <a:lnTo>
                    <a:pt x="17559" y="5954"/>
                  </a:lnTo>
                  <a:lnTo>
                    <a:pt x="17672" y="6029"/>
                  </a:lnTo>
                  <a:lnTo>
                    <a:pt x="17748" y="6143"/>
                  </a:lnTo>
                  <a:lnTo>
                    <a:pt x="17748" y="6143"/>
                  </a:lnTo>
                  <a:close/>
                  <a:moveTo>
                    <a:pt x="3818" y="5916"/>
                  </a:moveTo>
                  <a:lnTo>
                    <a:pt x="3818" y="5916"/>
                  </a:lnTo>
                  <a:lnTo>
                    <a:pt x="3856" y="6275"/>
                  </a:lnTo>
                  <a:lnTo>
                    <a:pt x="3875" y="6426"/>
                  </a:lnTo>
                  <a:lnTo>
                    <a:pt x="3856" y="6559"/>
                  </a:lnTo>
                  <a:lnTo>
                    <a:pt x="3818" y="6691"/>
                  </a:lnTo>
                  <a:lnTo>
                    <a:pt x="3761" y="6823"/>
                  </a:lnTo>
                  <a:lnTo>
                    <a:pt x="3686" y="6974"/>
                  </a:lnTo>
                  <a:lnTo>
                    <a:pt x="3572" y="7145"/>
                  </a:lnTo>
                  <a:lnTo>
                    <a:pt x="3572" y="7145"/>
                  </a:lnTo>
                  <a:lnTo>
                    <a:pt x="3251" y="7504"/>
                  </a:lnTo>
                  <a:lnTo>
                    <a:pt x="2911" y="7863"/>
                  </a:lnTo>
                  <a:lnTo>
                    <a:pt x="2552" y="8184"/>
                  </a:lnTo>
                  <a:lnTo>
                    <a:pt x="2193" y="8505"/>
                  </a:lnTo>
                  <a:lnTo>
                    <a:pt x="2193" y="8505"/>
                  </a:lnTo>
                  <a:lnTo>
                    <a:pt x="2060" y="8619"/>
                  </a:lnTo>
                  <a:lnTo>
                    <a:pt x="2060" y="8619"/>
                  </a:lnTo>
                  <a:lnTo>
                    <a:pt x="1758" y="8865"/>
                  </a:lnTo>
                  <a:lnTo>
                    <a:pt x="1663" y="8921"/>
                  </a:lnTo>
                  <a:lnTo>
                    <a:pt x="1588" y="8959"/>
                  </a:lnTo>
                  <a:lnTo>
                    <a:pt x="1493" y="8978"/>
                  </a:lnTo>
                  <a:lnTo>
                    <a:pt x="1399" y="8978"/>
                  </a:lnTo>
                  <a:lnTo>
                    <a:pt x="1399" y="8978"/>
                  </a:lnTo>
                  <a:lnTo>
                    <a:pt x="1361" y="8959"/>
                  </a:lnTo>
                  <a:lnTo>
                    <a:pt x="1323" y="8921"/>
                  </a:lnTo>
                  <a:lnTo>
                    <a:pt x="1285" y="8846"/>
                  </a:lnTo>
                  <a:lnTo>
                    <a:pt x="1267" y="8770"/>
                  </a:lnTo>
                  <a:lnTo>
                    <a:pt x="1229" y="8562"/>
                  </a:lnTo>
                  <a:lnTo>
                    <a:pt x="1229" y="8316"/>
                  </a:lnTo>
                  <a:lnTo>
                    <a:pt x="1267" y="7825"/>
                  </a:lnTo>
                  <a:lnTo>
                    <a:pt x="1285" y="7485"/>
                  </a:lnTo>
                  <a:lnTo>
                    <a:pt x="1285" y="7485"/>
                  </a:lnTo>
                  <a:lnTo>
                    <a:pt x="1342" y="7012"/>
                  </a:lnTo>
                  <a:lnTo>
                    <a:pt x="1418" y="6540"/>
                  </a:lnTo>
                  <a:lnTo>
                    <a:pt x="1531" y="6067"/>
                  </a:lnTo>
                  <a:lnTo>
                    <a:pt x="1663" y="5614"/>
                  </a:lnTo>
                  <a:lnTo>
                    <a:pt x="1663" y="5614"/>
                  </a:lnTo>
                  <a:lnTo>
                    <a:pt x="1531" y="5689"/>
                  </a:lnTo>
                  <a:lnTo>
                    <a:pt x="1342" y="5822"/>
                  </a:lnTo>
                  <a:lnTo>
                    <a:pt x="1248" y="5859"/>
                  </a:lnTo>
                  <a:lnTo>
                    <a:pt x="1153" y="5897"/>
                  </a:lnTo>
                  <a:lnTo>
                    <a:pt x="1078" y="5897"/>
                  </a:lnTo>
                  <a:lnTo>
                    <a:pt x="1059" y="5878"/>
                  </a:lnTo>
                  <a:lnTo>
                    <a:pt x="1040" y="5859"/>
                  </a:lnTo>
                  <a:lnTo>
                    <a:pt x="1040" y="5859"/>
                  </a:lnTo>
                  <a:lnTo>
                    <a:pt x="1040" y="5822"/>
                  </a:lnTo>
                  <a:lnTo>
                    <a:pt x="1059" y="5803"/>
                  </a:lnTo>
                  <a:lnTo>
                    <a:pt x="1078" y="5803"/>
                  </a:lnTo>
                  <a:lnTo>
                    <a:pt x="1115" y="5822"/>
                  </a:lnTo>
                  <a:lnTo>
                    <a:pt x="1115" y="5822"/>
                  </a:lnTo>
                  <a:lnTo>
                    <a:pt x="1267" y="5765"/>
                  </a:lnTo>
                  <a:lnTo>
                    <a:pt x="1418" y="5689"/>
                  </a:lnTo>
                  <a:lnTo>
                    <a:pt x="1720" y="5500"/>
                  </a:lnTo>
                  <a:lnTo>
                    <a:pt x="1720" y="5500"/>
                  </a:lnTo>
                  <a:lnTo>
                    <a:pt x="1815" y="5236"/>
                  </a:lnTo>
                  <a:lnTo>
                    <a:pt x="1815" y="5236"/>
                  </a:lnTo>
                  <a:lnTo>
                    <a:pt x="1834" y="5217"/>
                  </a:lnTo>
                  <a:lnTo>
                    <a:pt x="1871" y="5217"/>
                  </a:lnTo>
                  <a:lnTo>
                    <a:pt x="1871" y="5217"/>
                  </a:lnTo>
                  <a:lnTo>
                    <a:pt x="1890" y="5236"/>
                  </a:lnTo>
                  <a:lnTo>
                    <a:pt x="1890" y="5273"/>
                  </a:lnTo>
                  <a:lnTo>
                    <a:pt x="1890" y="5273"/>
                  </a:lnTo>
                  <a:lnTo>
                    <a:pt x="1834" y="5425"/>
                  </a:lnTo>
                  <a:lnTo>
                    <a:pt x="1834" y="5425"/>
                  </a:lnTo>
                  <a:lnTo>
                    <a:pt x="2193" y="5179"/>
                  </a:lnTo>
                  <a:lnTo>
                    <a:pt x="2193" y="5179"/>
                  </a:lnTo>
                  <a:lnTo>
                    <a:pt x="2627" y="4876"/>
                  </a:lnTo>
                  <a:lnTo>
                    <a:pt x="2627" y="4876"/>
                  </a:lnTo>
                  <a:lnTo>
                    <a:pt x="2911" y="4687"/>
                  </a:lnTo>
                  <a:lnTo>
                    <a:pt x="3062" y="4612"/>
                  </a:lnTo>
                  <a:lnTo>
                    <a:pt x="3232" y="4555"/>
                  </a:lnTo>
                  <a:lnTo>
                    <a:pt x="3232" y="4555"/>
                  </a:lnTo>
                  <a:lnTo>
                    <a:pt x="3327" y="4555"/>
                  </a:lnTo>
                  <a:lnTo>
                    <a:pt x="3402" y="4593"/>
                  </a:lnTo>
                  <a:lnTo>
                    <a:pt x="3478" y="4650"/>
                  </a:lnTo>
                  <a:lnTo>
                    <a:pt x="3535" y="4706"/>
                  </a:lnTo>
                  <a:lnTo>
                    <a:pt x="3591" y="4782"/>
                  </a:lnTo>
                  <a:lnTo>
                    <a:pt x="3629" y="4876"/>
                  </a:lnTo>
                  <a:lnTo>
                    <a:pt x="3705" y="5084"/>
                  </a:lnTo>
                  <a:lnTo>
                    <a:pt x="3742" y="5311"/>
                  </a:lnTo>
                  <a:lnTo>
                    <a:pt x="3780" y="5538"/>
                  </a:lnTo>
                  <a:lnTo>
                    <a:pt x="3818" y="5916"/>
                  </a:lnTo>
                  <a:lnTo>
                    <a:pt x="3818" y="5916"/>
                  </a:lnTo>
                  <a:close/>
                  <a:moveTo>
                    <a:pt x="7674" y="5784"/>
                  </a:moveTo>
                  <a:lnTo>
                    <a:pt x="7674" y="5784"/>
                  </a:lnTo>
                  <a:lnTo>
                    <a:pt x="7693" y="5973"/>
                  </a:lnTo>
                  <a:lnTo>
                    <a:pt x="7712" y="6181"/>
                  </a:lnTo>
                  <a:lnTo>
                    <a:pt x="7693" y="6389"/>
                  </a:lnTo>
                  <a:lnTo>
                    <a:pt x="7655" y="6596"/>
                  </a:lnTo>
                  <a:lnTo>
                    <a:pt x="7617" y="6804"/>
                  </a:lnTo>
                  <a:lnTo>
                    <a:pt x="7541" y="7012"/>
                  </a:lnTo>
                  <a:lnTo>
                    <a:pt x="7409" y="7390"/>
                  </a:lnTo>
                  <a:lnTo>
                    <a:pt x="7409" y="7390"/>
                  </a:lnTo>
                  <a:lnTo>
                    <a:pt x="7296" y="7636"/>
                  </a:lnTo>
                  <a:lnTo>
                    <a:pt x="7220" y="7787"/>
                  </a:lnTo>
                  <a:lnTo>
                    <a:pt x="7126" y="7938"/>
                  </a:lnTo>
                  <a:lnTo>
                    <a:pt x="7031" y="8071"/>
                  </a:lnTo>
                  <a:lnTo>
                    <a:pt x="6918" y="8184"/>
                  </a:lnTo>
                  <a:lnTo>
                    <a:pt x="6861" y="8222"/>
                  </a:lnTo>
                  <a:lnTo>
                    <a:pt x="6804" y="8241"/>
                  </a:lnTo>
                  <a:lnTo>
                    <a:pt x="6767" y="8241"/>
                  </a:lnTo>
                  <a:lnTo>
                    <a:pt x="6710" y="8222"/>
                  </a:lnTo>
                  <a:lnTo>
                    <a:pt x="6710" y="8222"/>
                  </a:lnTo>
                  <a:lnTo>
                    <a:pt x="6615" y="8165"/>
                  </a:lnTo>
                  <a:lnTo>
                    <a:pt x="6521" y="8071"/>
                  </a:lnTo>
                  <a:lnTo>
                    <a:pt x="6389" y="7882"/>
                  </a:lnTo>
                  <a:lnTo>
                    <a:pt x="6389" y="7882"/>
                  </a:lnTo>
                  <a:lnTo>
                    <a:pt x="6029" y="7315"/>
                  </a:lnTo>
                  <a:lnTo>
                    <a:pt x="6029" y="7315"/>
                  </a:lnTo>
                  <a:lnTo>
                    <a:pt x="5840" y="7031"/>
                  </a:lnTo>
                  <a:lnTo>
                    <a:pt x="5689" y="6748"/>
                  </a:lnTo>
                  <a:lnTo>
                    <a:pt x="5557" y="6426"/>
                  </a:lnTo>
                  <a:lnTo>
                    <a:pt x="5462" y="6105"/>
                  </a:lnTo>
                  <a:lnTo>
                    <a:pt x="5406" y="5784"/>
                  </a:lnTo>
                  <a:lnTo>
                    <a:pt x="5387" y="5444"/>
                  </a:lnTo>
                  <a:lnTo>
                    <a:pt x="5387" y="5103"/>
                  </a:lnTo>
                  <a:lnTo>
                    <a:pt x="5444" y="4763"/>
                  </a:lnTo>
                  <a:lnTo>
                    <a:pt x="5444" y="4763"/>
                  </a:lnTo>
                  <a:lnTo>
                    <a:pt x="5425" y="4744"/>
                  </a:lnTo>
                  <a:lnTo>
                    <a:pt x="5425" y="4744"/>
                  </a:lnTo>
                  <a:lnTo>
                    <a:pt x="5425" y="4555"/>
                  </a:lnTo>
                  <a:lnTo>
                    <a:pt x="5425" y="4555"/>
                  </a:lnTo>
                  <a:lnTo>
                    <a:pt x="5462" y="4309"/>
                  </a:lnTo>
                  <a:lnTo>
                    <a:pt x="5538" y="4064"/>
                  </a:lnTo>
                  <a:lnTo>
                    <a:pt x="5538" y="4064"/>
                  </a:lnTo>
                  <a:lnTo>
                    <a:pt x="5670" y="3856"/>
                  </a:lnTo>
                  <a:lnTo>
                    <a:pt x="5746" y="3742"/>
                  </a:lnTo>
                  <a:lnTo>
                    <a:pt x="5822" y="3629"/>
                  </a:lnTo>
                  <a:lnTo>
                    <a:pt x="5935" y="3553"/>
                  </a:lnTo>
                  <a:lnTo>
                    <a:pt x="6029" y="3497"/>
                  </a:lnTo>
                  <a:lnTo>
                    <a:pt x="6143" y="3478"/>
                  </a:lnTo>
                  <a:lnTo>
                    <a:pt x="6218" y="3478"/>
                  </a:lnTo>
                  <a:lnTo>
                    <a:pt x="6275" y="3516"/>
                  </a:lnTo>
                  <a:lnTo>
                    <a:pt x="6275" y="3516"/>
                  </a:lnTo>
                  <a:lnTo>
                    <a:pt x="6351" y="3553"/>
                  </a:lnTo>
                  <a:lnTo>
                    <a:pt x="6407" y="3610"/>
                  </a:lnTo>
                  <a:lnTo>
                    <a:pt x="6521" y="3742"/>
                  </a:lnTo>
                  <a:lnTo>
                    <a:pt x="6521" y="3742"/>
                  </a:lnTo>
                  <a:lnTo>
                    <a:pt x="6729" y="4007"/>
                  </a:lnTo>
                  <a:lnTo>
                    <a:pt x="6918" y="4272"/>
                  </a:lnTo>
                  <a:lnTo>
                    <a:pt x="6918" y="4272"/>
                  </a:lnTo>
                  <a:lnTo>
                    <a:pt x="7145" y="4631"/>
                  </a:lnTo>
                  <a:lnTo>
                    <a:pt x="7371" y="4990"/>
                  </a:lnTo>
                  <a:lnTo>
                    <a:pt x="7466" y="5179"/>
                  </a:lnTo>
                  <a:lnTo>
                    <a:pt x="7541" y="5368"/>
                  </a:lnTo>
                  <a:lnTo>
                    <a:pt x="7617" y="5576"/>
                  </a:lnTo>
                  <a:lnTo>
                    <a:pt x="7674" y="5784"/>
                  </a:lnTo>
                  <a:lnTo>
                    <a:pt x="7674" y="5784"/>
                  </a:lnTo>
                  <a:close/>
                  <a:moveTo>
                    <a:pt x="13457" y="18031"/>
                  </a:moveTo>
                  <a:lnTo>
                    <a:pt x="13457" y="18031"/>
                  </a:lnTo>
                  <a:lnTo>
                    <a:pt x="13476" y="18239"/>
                  </a:lnTo>
                  <a:lnTo>
                    <a:pt x="13495" y="18466"/>
                  </a:lnTo>
                  <a:lnTo>
                    <a:pt x="13495" y="18882"/>
                  </a:lnTo>
                  <a:lnTo>
                    <a:pt x="13495" y="18882"/>
                  </a:lnTo>
                  <a:lnTo>
                    <a:pt x="13476" y="19165"/>
                  </a:lnTo>
                  <a:lnTo>
                    <a:pt x="13457" y="19354"/>
                  </a:lnTo>
                  <a:lnTo>
                    <a:pt x="13438" y="19562"/>
                  </a:lnTo>
                  <a:lnTo>
                    <a:pt x="13401" y="19732"/>
                  </a:lnTo>
                  <a:lnTo>
                    <a:pt x="13325" y="19884"/>
                  </a:lnTo>
                  <a:lnTo>
                    <a:pt x="13287" y="19940"/>
                  </a:lnTo>
                  <a:lnTo>
                    <a:pt x="13249" y="19978"/>
                  </a:lnTo>
                  <a:lnTo>
                    <a:pt x="13193" y="19978"/>
                  </a:lnTo>
                  <a:lnTo>
                    <a:pt x="13117" y="19978"/>
                  </a:lnTo>
                  <a:lnTo>
                    <a:pt x="13117" y="19978"/>
                  </a:lnTo>
                  <a:lnTo>
                    <a:pt x="13098" y="19940"/>
                  </a:lnTo>
                  <a:lnTo>
                    <a:pt x="13060" y="19902"/>
                  </a:lnTo>
                  <a:lnTo>
                    <a:pt x="13060" y="19902"/>
                  </a:lnTo>
                  <a:lnTo>
                    <a:pt x="12890" y="19581"/>
                  </a:lnTo>
                  <a:lnTo>
                    <a:pt x="12890" y="19581"/>
                  </a:lnTo>
                  <a:lnTo>
                    <a:pt x="12796" y="19449"/>
                  </a:lnTo>
                  <a:lnTo>
                    <a:pt x="12701" y="19316"/>
                  </a:lnTo>
                  <a:lnTo>
                    <a:pt x="12512" y="19071"/>
                  </a:lnTo>
                  <a:lnTo>
                    <a:pt x="12512" y="19071"/>
                  </a:lnTo>
                  <a:lnTo>
                    <a:pt x="12361" y="18806"/>
                  </a:lnTo>
                  <a:lnTo>
                    <a:pt x="12229" y="18542"/>
                  </a:lnTo>
                  <a:lnTo>
                    <a:pt x="12229" y="18542"/>
                  </a:lnTo>
                  <a:lnTo>
                    <a:pt x="12078" y="18258"/>
                  </a:lnTo>
                  <a:lnTo>
                    <a:pt x="11945" y="17975"/>
                  </a:lnTo>
                  <a:lnTo>
                    <a:pt x="11945" y="17975"/>
                  </a:lnTo>
                  <a:lnTo>
                    <a:pt x="11889" y="17842"/>
                  </a:lnTo>
                  <a:lnTo>
                    <a:pt x="11870" y="17710"/>
                  </a:lnTo>
                  <a:lnTo>
                    <a:pt x="11870" y="17578"/>
                  </a:lnTo>
                  <a:lnTo>
                    <a:pt x="11870" y="17426"/>
                  </a:lnTo>
                  <a:lnTo>
                    <a:pt x="11908" y="17294"/>
                  </a:lnTo>
                  <a:lnTo>
                    <a:pt x="11945" y="17143"/>
                  </a:lnTo>
                  <a:lnTo>
                    <a:pt x="12040" y="16878"/>
                  </a:lnTo>
                  <a:lnTo>
                    <a:pt x="12040" y="16878"/>
                  </a:lnTo>
                  <a:lnTo>
                    <a:pt x="12078" y="16803"/>
                  </a:lnTo>
                  <a:lnTo>
                    <a:pt x="12115" y="16727"/>
                  </a:lnTo>
                  <a:lnTo>
                    <a:pt x="12248" y="16614"/>
                  </a:lnTo>
                  <a:lnTo>
                    <a:pt x="12380" y="16500"/>
                  </a:lnTo>
                  <a:lnTo>
                    <a:pt x="12531" y="16406"/>
                  </a:lnTo>
                  <a:lnTo>
                    <a:pt x="12531" y="16406"/>
                  </a:lnTo>
                  <a:lnTo>
                    <a:pt x="12909" y="16179"/>
                  </a:lnTo>
                  <a:lnTo>
                    <a:pt x="12909" y="16179"/>
                  </a:lnTo>
                  <a:lnTo>
                    <a:pt x="12928" y="16179"/>
                  </a:lnTo>
                  <a:lnTo>
                    <a:pt x="12947" y="16179"/>
                  </a:lnTo>
                  <a:lnTo>
                    <a:pt x="12947" y="16179"/>
                  </a:lnTo>
                  <a:lnTo>
                    <a:pt x="12966" y="16198"/>
                  </a:lnTo>
                  <a:lnTo>
                    <a:pt x="12966" y="16198"/>
                  </a:lnTo>
                  <a:lnTo>
                    <a:pt x="12985" y="16217"/>
                  </a:lnTo>
                  <a:lnTo>
                    <a:pt x="13004" y="16255"/>
                  </a:lnTo>
                  <a:lnTo>
                    <a:pt x="13004" y="16255"/>
                  </a:lnTo>
                  <a:lnTo>
                    <a:pt x="13023" y="16274"/>
                  </a:lnTo>
                  <a:lnTo>
                    <a:pt x="13023" y="16274"/>
                  </a:lnTo>
                  <a:lnTo>
                    <a:pt x="13098" y="16500"/>
                  </a:lnTo>
                  <a:lnTo>
                    <a:pt x="13174" y="16746"/>
                  </a:lnTo>
                  <a:lnTo>
                    <a:pt x="13287" y="17219"/>
                  </a:lnTo>
                  <a:lnTo>
                    <a:pt x="13287" y="17219"/>
                  </a:lnTo>
                  <a:lnTo>
                    <a:pt x="13382" y="17634"/>
                  </a:lnTo>
                  <a:lnTo>
                    <a:pt x="13457" y="18031"/>
                  </a:lnTo>
                  <a:lnTo>
                    <a:pt x="13457" y="18031"/>
                  </a:lnTo>
                  <a:close/>
                  <a:moveTo>
                    <a:pt x="10150" y="31885"/>
                  </a:moveTo>
                  <a:lnTo>
                    <a:pt x="10150" y="31885"/>
                  </a:lnTo>
                  <a:lnTo>
                    <a:pt x="10225" y="32226"/>
                  </a:lnTo>
                  <a:lnTo>
                    <a:pt x="10282" y="32566"/>
                  </a:lnTo>
                  <a:lnTo>
                    <a:pt x="10282" y="32755"/>
                  </a:lnTo>
                  <a:lnTo>
                    <a:pt x="10282" y="32925"/>
                  </a:lnTo>
                  <a:lnTo>
                    <a:pt x="10263" y="33095"/>
                  </a:lnTo>
                  <a:lnTo>
                    <a:pt x="10244" y="33284"/>
                  </a:lnTo>
                  <a:lnTo>
                    <a:pt x="10244" y="33284"/>
                  </a:lnTo>
                  <a:lnTo>
                    <a:pt x="10206" y="33397"/>
                  </a:lnTo>
                  <a:lnTo>
                    <a:pt x="10169" y="33492"/>
                  </a:lnTo>
                  <a:lnTo>
                    <a:pt x="10112" y="33549"/>
                  </a:lnTo>
                  <a:lnTo>
                    <a:pt x="10055" y="33586"/>
                  </a:lnTo>
                  <a:lnTo>
                    <a:pt x="9980" y="33586"/>
                  </a:lnTo>
                  <a:lnTo>
                    <a:pt x="9885" y="33605"/>
                  </a:lnTo>
                  <a:lnTo>
                    <a:pt x="9677" y="33624"/>
                  </a:lnTo>
                  <a:lnTo>
                    <a:pt x="9677" y="33624"/>
                  </a:lnTo>
                  <a:lnTo>
                    <a:pt x="9148" y="33662"/>
                  </a:lnTo>
                  <a:lnTo>
                    <a:pt x="8619" y="33700"/>
                  </a:lnTo>
                  <a:lnTo>
                    <a:pt x="8619" y="33700"/>
                  </a:lnTo>
                  <a:lnTo>
                    <a:pt x="8487" y="33700"/>
                  </a:lnTo>
                  <a:lnTo>
                    <a:pt x="8373" y="33662"/>
                  </a:lnTo>
                  <a:lnTo>
                    <a:pt x="8260" y="33605"/>
                  </a:lnTo>
                  <a:lnTo>
                    <a:pt x="8203" y="33567"/>
                  </a:lnTo>
                  <a:lnTo>
                    <a:pt x="8165" y="33511"/>
                  </a:lnTo>
                  <a:lnTo>
                    <a:pt x="8165" y="33511"/>
                  </a:lnTo>
                  <a:lnTo>
                    <a:pt x="8052" y="33341"/>
                  </a:lnTo>
                  <a:lnTo>
                    <a:pt x="7976" y="33152"/>
                  </a:lnTo>
                  <a:lnTo>
                    <a:pt x="7806" y="32774"/>
                  </a:lnTo>
                  <a:lnTo>
                    <a:pt x="7806" y="32774"/>
                  </a:lnTo>
                  <a:lnTo>
                    <a:pt x="7560" y="32226"/>
                  </a:lnTo>
                  <a:lnTo>
                    <a:pt x="7466" y="31980"/>
                  </a:lnTo>
                  <a:lnTo>
                    <a:pt x="7409" y="31734"/>
                  </a:lnTo>
                  <a:lnTo>
                    <a:pt x="7390" y="31621"/>
                  </a:lnTo>
                  <a:lnTo>
                    <a:pt x="7390" y="31488"/>
                  </a:lnTo>
                  <a:lnTo>
                    <a:pt x="7409" y="31375"/>
                  </a:lnTo>
                  <a:lnTo>
                    <a:pt x="7447" y="31243"/>
                  </a:lnTo>
                  <a:lnTo>
                    <a:pt x="7504" y="31129"/>
                  </a:lnTo>
                  <a:lnTo>
                    <a:pt x="7579" y="30997"/>
                  </a:lnTo>
                  <a:lnTo>
                    <a:pt x="7655" y="30865"/>
                  </a:lnTo>
                  <a:lnTo>
                    <a:pt x="7787" y="30732"/>
                  </a:lnTo>
                  <a:lnTo>
                    <a:pt x="7787" y="30732"/>
                  </a:lnTo>
                  <a:lnTo>
                    <a:pt x="7920" y="30581"/>
                  </a:lnTo>
                  <a:lnTo>
                    <a:pt x="8090" y="30430"/>
                  </a:lnTo>
                  <a:lnTo>
                    <a:pt x="8430" y="30184"/>
                  </a:lnTo>
                  <a:lnTo>
                    <a:pt x="8789" y="29939"/>
                  </a:lnTo>
                  <a:lnTo>
                    <a:pt x="9129" y="29712"/>
                  </a:lnTo>
                  <a:lnTo>
                    <a:pt x="9129" y="29712"/>
                  </a:lnTo>
                  <a:lnTo>
                    <a:pt x="9413" y="29523"/>
                  </a:lnTo>
                  <a:lnTo>
                    <a:pt x="9696" y="29334"/>
                  </a:lnTo>
                  <a:lnTo>
                    <a:pt x="9696" y="29334"/>
                  </a:lnTo>
                  <a:lnTo>
                    <a:pt x="9791" y="29296"/>
                  </a:lnTo>
                  <a:lnTo>
                    <a:pt x="9828" y="29296"/>
                  </a:lnTo>
                  <a:lnTo>
                    <a:pt x="9828" y="29296"/>
                  </a:lnTo>
                  <a:lnTo>
                    <a:pt x="9847" y="29334"/>
                  </a:lnTo>
                  <a:lnTo>
                    <a:pt x="9847" y="29334"/>
                  </a:lnTo>
                  <a:lnTo>
                    <a:pt x="9866" y="29353"/>
                  </a:lnTo>
                  <a:lnTo>
                    <a:pt x="9866" y="29372"/>
                  </a:lnTo>
                  <a:lnTo>
                    <a:pt x="9866" y="29372"/>
                  </a:lnTo>
                  <a:lnTo>
                    <a:pt x="9885" y="29901"/>
                  </a:lnTo>
                  <a:lnTo>
                    <a:pt x="9885" y="29901"/>
                  </a:lnTo>
                  <a:lnTo>
                    <a:pt x="9904" y="30222"/>
                  </a:lnTo>
                  <a:lnTo>
                    <a:pt x="9942" y="30562"/>
                  </a:lnTo>
                  <a:lnTo>
                    <a:pt x="10055" y="31224"/>
                  </a:lnTo>
                  <a:lnTo>
                    <a:pt x="10055" y="31224"/>
                  </a:lnTo>
                  <a:lnTo>
                    <a:pt x="10150" y="31885"/>
                  </a:lnTo>
                  <a:lnTo>
                    <a:pt x="10150" y="31885"/>
                  </a:lnTo>
                  <a:close/>
                  <a:moveTo>
                    <a:pt x="18882" y="35136"/>
                  </a:moveTo>
                  <a:lnTo>
                    <a:pt x="18882" y="35136"/>
                  </a:lnTo>
                  <a:lnTo>
                    <a:pt x="18901" y="34928"/>
                  </a:lnTo>
                  <a:lnTo>
                    <a:pt x="18901" y="34739"/>
                  </a:lnTo>
                  <a:lnTo>
                    <a:pt x="18882" y="34550"/>
                  </a:lnTo>
                  <a:lnTo>
                    <a:pt x="18825" y="34361"/>
                  </a:lnTo>
                  <a:lnTo>
                    <a:pt x="18825" y="34361"/>
                  </a:lnTo>
                  <a:lnTo>
                    <a:pt x="18712" y="34172"/>
                  </a:lnTo>
                  <a:lnTo>
                    <a:pt x="18598" y="34002"/>
                  </a:lnTo>
                  <a:lnTo>
                    <a:pt x="18447" y="33832"/>
                  </a:lnTo>
                  <a:lnTo>
                    <a:pt x="18315" y="33681"/>
                  </a:lnTo>
                  <a:lnTo>
                    <a:pt x="18315" y="33681"/>
                  </a:lnTo>
                  <a:lnTo>
                    <a:pt x="18182" y="33322"/>
                  </a:lnTo>
                  <a:lnTo>
                    <a:pt x="18182" y="33322"/>
                  </a:lnTo>
                  <a:lnTo>
                    <a:pt x="18806" y="33265"/>
                  </a:lnTo>
                  <a:lnTo>
                    <a:pt x="19430" y="33189"/>
                  </a:lnTo>
                  <a:lnTo>
                    <a:pt x="19430" y="33189"/>
                  </a:lnTo>
                  <a:lnTo>
                    <a:pt x="19713" y="33189"/>
                  </a:lnTo>
                  <a:lnTo>
                    <a:pt x="19846" y="33208"/>
                  </a:lnTo>
                  <a:lnTo>
                    <a:pt x="19978" y="33246"/>
                  </a:lnTo>
                  <a:lnTo>
                    <a:pt x="19978" y="33246"/>
                  </a:lnTo>
                  <a:lnTo>
                    <a:pt x="20091" y="33322"/>
                  </a:lnTo>
                  <a:lnTo>
                    <a:pt x="20186" y="33416"/>
                  </a:lnTo>
                  <a:lnTo>
                    <a:pt x="20262" y="33511"/>
                  </a:lnTo>
                  <a:lnTo>
                    <a:pt x="20299" y="33567"/>
                  </a:lnTo>
                  <a:lnTo>
                    <a:pt x="20318" y="33624"/>
                  </a:lnTo>
                  <a:lnTo>
                    <a:pt x="20318" y="33624"/>
                  </a:lnTo>
                  <a:lnTo>
                    <a:pt x="20318" y="33738"/>
                  </a:lnTo>
                  <a:lnTo>
                    <a:pt x="20299" y="33851"/>
                  </a:lnTo>
                  <a:lnTo>
                    <a:pt x="20262" y="33964"/>
                  </a:lnTo>
                  <a:lnTo>
                    <a:pt x="20205" y="34078"/>
                  </a:lnTo>
                  <a:lnTo>
                    <a:pt x="20091" y="34286"/>
                  </a:lnTo>
                  <a:lnTo>
                    <a:pt x="19959" y="34475"/>
                  </a:lnTo>
                  <a:lnTo>
                    <a:pt x="19959" y="34475"/>
                  </a:lnTo>
                  <a:lnTo>
                    <a:pt x="19770" y="34739"/>
                  </a:lnTo>
                  <a:lnTo>
                    <a:pt x="19562" y="35004"/>
                  </a:lnTo>
                  <a:lnTo>
                    <a:pt x="19109" y="35476"/>
                  </a:lnTo>
                  <a:lnTo>
                    <a:pt x="19109" y="35476"/>
                  </a:lnTo>
                  <a:lnTo>
                    <a:pt x="19052" y="35552"/>
                  </a:lnTo>
                  <a:lnTo>
                    <a:pt x="19052" y="35552"/>
                  </a:lnTo>
                  <a:lnTo>
                    <a:pt x="18882" y="35136"/>
                  </a:lnTo>
                  <a:lnTo>
                    <a:pt x="18882" y="35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3055375" y="3920400"/>
              <a:ext cx="1283850" cy="1426550"/>
            </a:xfrm>
            <a:custGeom>
              <a:avLst/>
              <a:gdLst/>
              <a:ahLst/>
              <a:cxnLst/>
              <a:rect l="l" t="t" r="r" b="b"/>
              <a:pathLst>
                <a:path w="51354" h="57062" extrusionOk="0">
                  <a:moveTo>
                    <a:pt x="19695" y="50957"/>
                  </a:moveTo>
                  <a:lnTo>
                    <a:pt x="19695" y="50957"/>
                  </a:lnTo>
                  <a:lnTo>
                    <a:pt x="19714" y="51127"/>
                  </a:lnTo>
                  <a:lnTo>
                    <a:pt x="19733" y="51316"/>
                  </a:lnTo>
                  <a:lnTo>
                    <a:pt x="19733" y="51675"/>
                  </a:lnTo>
                  <a:lnTo>
                    <a:pt x="19733" y="51675"/>
                  </a:lnTo>
                  <a:lnTo>
                    <a:pt x="19695" y="51939"/>
                  </a:lnTo>
                  <a:lnTo>
                    <a:pt x="19657" y="52204"/>
                  </a:lnTo>
                  <a:lnTo>
                    <a:pt x="19601" y="52469"/>
                  </a:lnTo>
                  <a:lnTo>
                    <a:pt x="19563" y="52582"/>
                  </a:lnTo>
                  <a:lnTo>
                    <a:pt x="19506" y="52714"/>
                  </a:lnTo>
                  <a:lnTo>
                    <a:pt x="19506" y="52714"/>
                  </a:lnTo>
                  <a:lnTo>
                    <a:pt x="19431" y="52847"/>
                  </a:lnTo>
                  <a:lnTo>
                    <a:pt x="19374" y="52903"/>
                  </a:lnTo>
                  <a:lnTo>
                    <a:pt x="19336" y="52922"/>
                  </a:lnTo>
                  <a:lnTo>
                    <a:pt x="19298" y="52922"/>
                  </a:lnTo>
                  <a:lnTo>
                    <a:pt x="19298" y="52922"/>
                  </a:lnTo>
                  <a:lnTo>
                    <a:pt x="19223" y="52865"/>
                  </a:lnTo>
                  <a:lnTo>
                    <a:pt x="19147" y="52771"/>
                  </a:lnTo>
                  <a:lnTo>
                    <a:pt x="19090" y="52676"/>
                  </a:lnTo>
                  <a:lnTo>
                    <a:pt x="19034" y="52582"/>
                  </a:lnTo>
                  <a:lnTo>
                    <a:pt x="19034" y="52582"/>
                  </a:lnTo>
                  <a:lnTo>
                    <a:pt x="18807" y="52242"/>
                  </a:lnTo>
                  <a:lnTo>
                    <a:pt x="18580" y="51864"/>
                  </a:lnTo>
                  <a:lnTo>
                    <a:pt x="18580" y="51864"/>
                  </a:lnTo>
                  <a:lnTo>
                    <a:pt x="18523" y="51750"/>
                  </a:lnTo>
                  <a:lnTo>
                    <a:pt x="18505" y="51618"/>
                  </a:lnTo>
                  <a:lnTo>
                    <a:pt x="18523" y="51467"/>
                  </a:lnTo>
                  <a:lnTo>
                    <a:pt x="18580" y="51353"/>
                  </a:lnTo>
                  <a:lnTo>
                    <a:pt x="18580" y="51353"/>
                  </a:lnTo>
                  <a:lnTo>
                    <a:pt x="18901" y="50862"/>
                  </a:lnTo>
                  <a:lnTo>
                    <a:pt x="18901" y="50862"/>
                  </a:lnTo>
                  <a:lnTo>
                    <a:pt x="19128" y="50465"/>
                  </a:lnTo>
                  <a:lnTo>
                    <a:pt x="19374" y="50049"/>
                  </a:lnTo>
                  <a:lnTo>
                    <a:pt x="19374" y="50049"/>
                  </a:lnTo>
                  <a:lnTo>
                    <a:pt x="19393" y="50030"/>
                  </a:lnTo>
                  <a:lnTo>
                    <a:pt x="19412" y="50011"/>
                  </a:lnTo>
                  <a:lnTo>
                    <a:pt x="19412" y="50011"/>
                  </a:lnTo>
                  <a:lnTo>
                    <a:pt x="19468" y="49974"/>
                  </a:lnTo>
                  <a:lnTo>
                    <a:pt x="19487" y="49974"/>
                  </a:lnTo>
                  <a:lnTo>
                    <a:pt x="19506" y="49974"/>
                  </a:lnTo>
                  <a:lnTo>
                    <a:pt x="19506" y="49974"/>
                  </a:lnTo>
                  <a:lnTo>
                    <a:pt x="19525" y="50011"/>
                  </a:lnTo>
                  <a:lnTo>
                    <a:pt x="19506" y="50030"/>
                  </a:lnTo>
                  <a:lnTo>
                    <a:pt x="19506" y="50030"/>
                  </a:lnTo>
                  <a:lnTo>
                    <a:pt x="19450" y="50087"/>
                  </a:lnTo>
                  <a:lnTo>
                    <a:pt x="19450" y="50087"/>
                  </a:lnTo>
                  <a:lnTo>
                    <a:pt x="19487" y="50295"/>
                  </a:lnTo>
                  <a:lnTo>
                    <a:pt x="19544" y="50522"/>
                  </a:lnTo>
                  <a:lnTo>
                    <a:pt x="19695" y="50957"/>
                  </a:lnTo>
                  <a:lnTo>
                    <a:pt x="19695" y="50957"/>
                  </a:lnTo>
                  <a:close/>
                  <a:moveTo>
                    <a:pt x="12532" y="776"/>
                  </a:moveTo>
                  <a:lnTo>
                    <a:pt x="12532" y="776"/>
                  </a:lnTo>
                  <a:lnTo>
                    <a:pt x="12589" y="946"/>
                  </a:lnTo>
                  <a:lnTo>
                    <a:pt x="12626" y="1229"/>
                  </a:lnTo>
                  <a:lnTo>
                    <a:pt x="12683" y="1551"/>
                  </a:lnTo>
                  <a:lnTo>
                    <a:pt x="12702" y="1891"/>
                  </a:lnTo>
                  <a:lnTo>
                    <a:pt x="12702" y="2231"/>
                  </a:lnTo>
                  <a:lnTo>
                    <a:pt x="12683" y="2382"/>
                  </a:lnTo>
                  <a:lnTo>
                    <a:pt x="12645" y="2496"/>
                  </a:lnTo>
                  <a:lnTo>
                    <a:pt x="12608" y="2609"/>
                  </a:lnTo>
                  <a:lnTo>
                    <a:pt x="12551" y="2685"/>
                  </a:lnTo>
                  <a:lnTo>
                    <a:pt x="12475" y="2722"/>
                  </a:lnTo>
                  <a:lnTo>
                    <a:pt x="12362" y="2722"/>
                  </a:lnTo>
                  <a:lnTo>
                    <a:pt x="12362" y="2722"/>
                  </a:lnTo>
                  <a:lnTo>
                    <a:pt x="12135" y="2703"/>
                  </a:lnTo>
                  <a:lnTo>
                    <a:pt x="12003" y="2666"/>
                  </a:lnTo>
                  <a:lnTo>
                    <a:pt x="11870" y="2628"/>
                  </a:lnTo>
                  <a:lnTo>
                    <a:pt x="11757" y="2590"/>
                  </a:lnTo>
                  <a:lnTo>
                    <a:pt x="11663" y="2514"/>
                  </a:lnTo>
                  <a:lnTo>
                    <a:pt x="11587" y="2420"/>
                  </a:lnTo>
                  <a:lnTo>
                    <a:pt x="11568" y="2363"/>
                  </a:lnTo>
                  <a:lnTo>
                    <a:pt x="11549" y="2307"/>
                  </a:lnTo>
                  <a:lnTo>
                    <a:pt x="11549" y="2307"/>
                  </a:lnTo>
                  <a:lnTo>
                    <a:pt x="11530" y="2061"/>
                  </a:lnTo>
                  <a:lnTo>
                    <a:pt x="11530" y="1796"/>
                  </a:lnTo>
                  <a:lnTo>
                    <a:pt x="11568" y="1286"/>
                  </a:lnTo>
                  <a:lnTo>
                    <a:pt x="11568" y="1286"/>
                  </a:lnTo>
                  <a:lnTo>
                    <a:pt x="11549" y="1002"/>
                  </a:lnTo>
                  <a:lnTo>
                    <a:pt x="11568" y="719"/>
                  </a:lnTo>
                  <a:lnTo>
                    <a:pt x="11568" y="587"/>
                  </a:lnTo>
                  <a:lnTo>
                    <a:pt x="11606" y="454"/>
                  </a:lnTo>
                  <a:lnTo>
                    <a:pt x="11644" y="322"/>
                  </a:lnTo>
                  <a:lnTo>
                    <a:pt x="11700" y="190"/>
                  </a:lnTo>
                  <a:lnTo>
                    <a:pt x="11700" y="190"/>
                  </a:lnTo>
                  <a:lnTo>
                    <a:pt x="11757" y="133"/>
                  </a:lnTo>
                  <a:lnTo>
                    <a:pt x="11795" y="76"/>
                  </a:lnTo>
                  <a:lnTo>
                    <a:pt x="11870" y="39"/>
                  </a:lnTo>
                  <a:lnTo>
                    <a:pt x="11946" y="20"/>
                  </a:lnTo>
                  <a:lnTo>
                    <a:pt x="12022" y="1"/>
                  </a:lnTo>
                  <a:lnTo>
                    <a:pt x="12078" y="20"/>
                  </a:lnTo>
                  <a:lnTo>
                    <a:pt x="12154" y="39"/>
                  </a:lnTo>
                  <a:lnTo>
                    <a:pt x="12230" y="76"/>
                  </a:lnTo>
                  <a:lnTo>
                    <a:pt x="12230" y="76"/>
                  </a:lnTo>
                  <a:lnTo>
                    <a:pt x="12286" y="152"/>
                  </a:lnTo>
                  <a:lnTo>
                    <a:pt x="12324" y="228"/>
                  </a:lnTo>
                  <a:lnTo>
                    <a:pt x="12419" y="417"/>
                  </a:lnTo>
                  <a:lnTo>
                    <a:pt x="12532" y="776"/>
                  </a:lnTo>
                  <a:lnTo>
                    <a:pt x="12532" y="776"/>
                  </a:lnTo>
                  <a:close/>
                  <a:moveTo>
                    <a:pt x="2571" y="13836"/>
                  </a:moveTo>
                  <a:lnTo>
                    <a:pt x="2571" y="13836"/>
                  </a:lnTo>
                  <a:lnTo>
                    <a:pt x="2666" y="13930"/>
                  </a:lnTo>
                  <a:lnTo>
                    <a:pt x="2742" y="14025"/>
                  </a:lnTo>
                  <a:lnTo>
                    <a:pt x="2817" y="14138"/>
                  </a:lnTo>
                  <a:lnTo>
                    <a:pt x="2874" y="14252"/>
                  </a:lnTo>
                  <a:lnTo>
                    <a:pt x="2968" y="14479"/>
                  </a:lnTo>
                  <a:lnTo>
                    <a:pt x="3025" y="14705"/>
                  </a:lnTo>
                  <a:lnTo>
                    <a:pt x="3044" y="14970"/>
                  </a:lnTo>
                  <a:lnTo>
                    <a:pt x="3044" y="15216"/>
                  </a:lnTo>
                  <a:lnTo>
                    <a:pt x="3025" y="15480"/>
                  </a:lnTo>
                  <a:lnTo>
                    <a:pt x="2987" y="15726"/>
                  </a:lnTo>
                  <a:lnTo>
                    <a:pt x="2987" y="15726"/>
                  </a:lnTo>
                  <a:lnTo>
                    <a:pt x="2931" y="16028"/>
                  </a:lnTo>
                  <a:lnTo>
                    <a:pt x="2893" y="16161"/>
                  </a:lnTo>
                  <a:lnTo>
                    <a:pt x="2855" y="16293"/>
                  </a:lnTo>
                  <a:lnTo>
                    <a:pt x="2798" y="16406"/>
                  </a:lnTo>
                  <a:lnTo>
                    <a:pt x="2723" y="16539"/>
                  </a:lnTo>
                  <a:lnTo>
                    <a:pt x="2628" y="16652"/>
                  </a:lnTo>
                  <a:lnTo>
                    <a:pt x="2534" y="16784"/>
                  </a:lnTo>
                  <a:lnTo>
                    <a:pt x="2534" y="16784"/>
                  </a:lnTo>
                  <a:lnTo>
                    <a:pt x="2420" y="16917"/>
                  </a:lnTo>
                  <a:lnTo>
                    <a:pt x="2307" y="17030"/>
                  </a:lnTo>
                  <a:lnTo>
                    <a:pt x="2174" y="17125"/>
                  </a:lnTo>
                  <a:lnTo>
                    <a:pt x="2061" y="17219"/>
                  </a:lnTo>
                  <a:lnTo>
                    <a:pt x="1929" y="17295"/>
                  </a:lnTo>
                  <a:lnTo>
                    <a:pt x="1778" y="17351"/>
                  </a:lnTo>
                  <a:lnTo>
                    <a:pt x="1626" y="17408"/>
                  </a:lnTo>
                  <a:lnTo>
                    <a:pt x="1456" y="17465"/>
                  </a:lnTo>
                  <a:lnTo>
                    <a:pt x="1456" y="17465"/>
                  </a:lnTo>
                  <a:lnTo>
                    <a:pt x="1135" y="17578"/>
                  </a:lnTo>
                  <a:lnTo>
                    <a:pt x="814" y="17729"/>
                  </a:lnTo>
                  <a:lnTo>
                    <a:pt x="814" y="17729"/>
                  </a:lnTo>
                  <a:lnTo>
                    <a:pt x="644" y="17824"/>
                  </a:lnTo>
                  <a:lnTo>
                    <a:pt x="644" y="17824"/>
                  </a:lnTo>
                  <a:lnTo>
                    <a:pt x="303" y="18032"/>
                  </a:lnTo>
                  <a:lnTo>
                    <a:pt x="303" y="18032"/>
                  </a:lnTo>
                  <a:lnTo>
                    <a:pt x="284" y="18032"/>
                  </a:lnTo>
                  <a:lnTo>
                    <a:pt x="247" y="18013"/>
                  </a:lnTo>
                  <a:lnTo>
                    <a:pt x="247" y="18013"/>
                  </a:lnTo>
                  <a:lnTo>
                    <a:pt x="247" y="17994"/>
                  </a:lnTo>
                  <a:lnTo>
                    <a:pt x="266" y="17975"/>
                  </a:lnTo>
                  <a:lnTo>
                    <a:pt x="266" y="17975"/>
                  </a:lnTo>
                  <a:lnTo>
                    <a:pt x="644" y="17729"/>
                  </a:lnTo>
                  <a:lnTo>
                    <a:pt x="644" y="17729"/>
                  </a:lnTo>
                  <a:lnTo>
                    <a:pt x="814" y="17635"/>
                  </a:lnTo>
                  <a:lnTo>
                    <a:pt x="814" y="12551"/>
                  </a:lnTo>
                  <a:lnTo>
                    <a:pt x="814" y="12551"/>
                  </a:lnTo>
                  <a:lnTo>
                    <a:pt x="455" y="12248"/>
                  </a:lnTo>
                  <a:lnTo>
                    <a:pt x="284" y="12078"/>
                  </a:lnTo>
                  <a:lnTo>
                    <a:pt x="133" y="11908"/>
                  </a:lnTo>
                  <a:lnTo>
                    <a:pt x="133" y="11908"/>
                  </a:lnTo>
                  <a:lnTo>
                    <a:pt x="58" y="11814"/>
                  </a:lnTo>
                  <a:lnTo>
                    <a:pt x="20" y="11776"/>
                  </a:lnTo>
                  <a:lnTo>
                    <a:pt x="1" y="11719"/>
                  </a:lnTo>
                  <a:lnTo>
                    <a:pt x="1" y="11719"/>
                  </a:lnTo>
                  <a:lnTo>
                    <a:pt x="20" y="11700"/>
                  </a:lnTo>
                  <a:lnTo>
                    <a:pt x="58" y="11681"/>
                  </a:lnTo>
                  <a:lnTo>
                    <a:pt x="77" y="11700"/>
                  </a:lnTo>
                  <a:lnTo>
                    <a:pt x="77" y="11738"/>
                  </a:lnTo>
                  <a:lnTo>
                    <a:pt x="77" y="11738"/>
                  </a:lnTo>
                  <a:lnTo>
                    <a:pt x="247" y="11927"/>
                  </a:lnTo>
                  <a:lnTo>
                    <a:pt x="436" y="12116"/>
                  </a:lnTo>
                  <a:lnTo>
                    <a:pt x="625" y="12286"/>
                  </a:lnTo>
                  <a:lnTo>
                    <a:pt x="814" y="12456"/>
                  </a:lnTo>
                  <a:lnTo>
                    <a:pt x="814" y="12456"/>
                  </a:lnTo>
                  <a:lnTo>
                    <a:pt x="1211" y="12759"/>
                  </a:lnTo>
                  <a:lnTo>
                    <a:pt x="1607" y="13061"/>
                  </a:lnTo>
                  <a:lnTo>
                    <a:pt x="1607" y="13061"/>
                  </a:lnTo>
                  <a:lnTo>
                    <a:pt x="1853" y="13231"/>
                  </a:lnTo>
                  <a:lnTo>
                    <a:pt x="2099" y="13420"/>
                  </a:lnTo>
                  <a:lnTo>
                    <a:pt x="2345" y="13609"/>
                  </a:lnTo>
                  <a:lnTo>
                    <a:pt x="2571" y="13836"/>
                  </a:lnTo>
                  <a:lnTo>
                    <a:pt x="2571" y="13836"/>
                  </a:lnTo>
                  <a:close/>
                  <a:moveTo>
                    <a:pt x="51013" y="2099"/>
                  </a:moveTo>
                  <a:lnTo>
                    <a:pt x="51013" y="2099"/>
                  </a:lnTo>
                  <a:lnTo>
                    <a:pt x="51165" y="2477"/>
                  </a:lnTo>
                  <a:lnTo>
                    <a:pt x="51240" y="2666"/>
                  </a:lnTo>
                  <a:lnTo>
                    <a:pt x="51297" y="2836"/>
                  </a:lnTo>
                  <a:lnTo>
                    <a:pt x="51335" y="3025"/>
                  </a:lnTo>
                  <a:lnTo>
                    <a:pt x="51354" y="3214"/>
                  </a:lnTo>
                  <a:lnTo>
                    <a:pt x="51354" y="3422"/>
                  </a:lnTo>
                  <a:lnTo>
                    <a:pt x="51316" y="3630"/>
                  </a:lnTo>
                  <a:lnTo>
                    <a:pt x="51316" y="3630"/>
                  </a:lnTo>
                  <a:lnTo>
                    <a:pt x="51297" y="3724"/>
                  </a:lnTo>
                  <a:lnTo>
                    <a:pt x="51259" y="3838"/>
                  </a:lnTo>
                  <a:lnTo>
                    <a:pt x="51221" y="3875"/>
                  </a:lnTo>
                  <a:lnTo>
                    <a:pt x="51183" y="3913"/>
                  </a:lnTo>
                  <a:lnTo>
                    <a:pt x="51146" y="3932"/>
                  </a:lnTo>
                  <a:lnTo>
                    <a:pt x="51089" y="3932"/>
                  </a:lnTo>
                  <a:lnTo>
                    <a:pt x="51089" y="3932"/>
                  </a:lnTo>
                  <a:lnTo>
                    <a:pt x="50994" y="3913"/>
                  </a:lnTo>
                  <a:lnTo>
                    <a:pt x="50900" y="3856"/>
                  </a:lnTo>
                  <a:lnTo>
                    <a:pt x="50711" y="3686"/>
                  </a:lnTo>
                  <a:lnTo>
                    <a:pt x="50541" y="3516"/>
                  </a:lnTo>
                  <a:lnTo>
                    <a:pt x="50427" y="3346"/>
                  </a:lnTo>
                  <a:lnTo>
                    <a:pt x="50427" y="3346"/>
                  </a:lnTo>
                  <a:lnTo>
                    <a:pt x="50352" y="3214"/>
                  </a:lnTo>
                  <a:lnTo>
                    <a:pt x="50314" y="3100"/>
                  </a:lnTo>
                  <a:lnTo>
                    <a:pt x="50295" y="2949"/>
                  </a:lnTo>
                  <a:lnTo>
                    <a:pt x="50276" y="2817"/>
                  </a:lnTo>
                  <a:lnTo>
                    <a:pt x="50276" y="2817"/>
                  </a:lnTo>
                  <a:lnTo>
                    <a:pt x="50257" y="2533"/>
                  </a:lnTo>
                  <a:lnTo>
                    <a:pt x="50257" y="2401"/>
                  </a:lnTo>
                  <a:lnTo>
                    <a:pt x="50257" y="2250"/>
                  </a:lnTo>
                  <a:lnTo>
                    <a:pt x="50257" y="2250"/>
                  </a:lnTo>
                  <a:lnTo>
                    <a:pt x="50257" y="2231"/>
                  </a:lnTo>
                  <a:lnTo>
                    <a:pt x="50257" y="2231"/>
                  </a:lnTo>
                  <a:lnTo>
                    <a:pt x="50276" y="2099"/>
                  </a:lnTo>
                  <a:lnTo>
                    <a:pt x="50276" y="2099"/>
                  </a:lnTo>
                  <a:lnTo>
                    <a:pt x="50352" y="1815"/>
                  </a:lnTo>
                  <a:lnTo>
                    <a:pt x="50409" y="1702"/>
                  </a:lnTo>
                  <a:lnTo>
                    <a:pt x="50484" y="1569"/>
                  </a:lnTo>
                  <a:lnTo>
                    <a:pt x="50484" y="1569"/>
                  </a:lnTo>
                  <a:lnTo>
                    <a:pt x="50541" y="1532"/>
                  </a:lnTo>
                  <a:lnTo>
                    <a:pt x="50579" y="1513"/>
                  </a:lnTo>
                  <a:lnTo>
                    <a:pt x="50616" y="1513"/>
                  </a:lnTo>
                  <a:lnTo>
                    <a:pt x="50673" y="1513"/>
                  </a:lnTo>
                  <a:lnTo>
                    <a:pt x="50749" y="1569"/>
                  </a:lnTo>
                  <a:lnTo>
                    <a:pt x="50805" y="1664"/>
                  </a:lnTo>
                  <a:lnTo>
                    <a:pt x="50881" y="1796"/>
                  </a:lnTo>
                  <a:lnTo>
                    <a:pt x="50919" y="1910"/>
                  </a:lnTo>
                  <a:lnTo>
                    <a:pt x="51013" y="2099"/>
                  </a:lnTo>
                  <a:lnTo>
                    <a:pt x="51013" y="2099"/>
                  </a:lnTo>
                  <a:close/>
                  <a:moveTo>
                    <a:pt x="45079" y="16558"/>
                  </a:moveTo>
                  <a:lnTo>
                    <a:pt x="45079" y="16558"/>
                  </a:lnTo>
                  <a:lnTo>
                    <a:pt x="45154" y="16992"/>
                  </a:lnTo>
                  <a:lnTo>
                    <a:pt x="45173" y="17200"/>
                  </a:lnTo>
                  <a:lnTo>
                    <a:pt x="45154" y="17408"/>
                  </a:lnTo>
                  <a:lnTo>
                    <a:pt x="45154" y="17408"/>
                  </a:lnTo>
                  <a:lnTo>
                    <a:pt x="45097" y="17597"/>
                  </a:lnTo>
                  <a:lnTo>
                    <a:pt x="45022" y="17767"/>
                  </a:lnTo>
                  <a:lnTo>
                    <a:pt x="44927" y="17918"/>
                  </a:lnTo>
                  <a:lnTo>
                    <a:pt x="44814" y="18070"/>
                  </a:lnTo>
                  <a:lnTo>
                    <a:pt x="44568" y="18353"/>
                  </a:lnTo>
                  <a:lnTo>
                    <a:pt x="44304" y="18618"/>
                  </a:lnTo>
                  <a:lnTo>
                    <a:pt x="44304" y="18618"/>
                  </a:lnTo>
                  <a:lnTo>
                    <a:pt x="44228" y="18674"/>
                  </a:lnTo>
                  <a:lnTo>
                    <a:pt x="44152" y="18731"/>
                  </a:lnTo>
                  <a:lnTo>
                    <a:pt x="43963" y="18807"/>
                  </a:lnTo>
                  <a:lnTo>
                    <a:pt x="43793" y="18845"/>
                  </a:lnTo>
                  <a:lnTo>
                    <a:pt x="43585" y="18882"/>
                  </a:lnTo>
                  <a:lnTo>
                    <a:pt x="43585" y="18882"/>
                  </a:lnTo>
                  <a:lnTo>
                    <a:pt x="43018" y="18939"/>
                  </a:lnTo>
                  <a:lnTo>
                    <a:pt x="42716" y="18958"/>
                  </a:lnTo>
                  <a:lnTo>
                    <a:pt x="42433" y="18977"/>
                  </a:lnTo>
                  <a:lnTo>
                    <a:pt x="42433" y="18977"/>
                  </a:lnTo>
                  <a:lnTo>
                    <a:pt x="42149" y="18958"/>
                  </a:lnTo>
                  <a:lnTo>
                    <a:pt x="42017" y="18939"/>
                  </a:lnTo>
                  <a:lnTo>
                    <a:pt x="41884" y="18920"/>
                  </a:lnTo>
                  <a:lnTo>
                    <a:pt x="41771" y="18882"/>
                  </a:lnTo>
                  <a:lnTo>
                    <a:pt x="41639" y="18826"/>
                  </a:lnTo>
                  <a:lnTo>
                    <a:pt x="41544" y="18750"/>
                  </a:lnTo>
                  <a:lnTo>
                    <a:pt x="41450" y="18656"/>
                  </a:lnTo>
                  <a:lnTo>
                    <a:pt x="41450" y="18656"/>
                  </a:lnTo>
                  <a:lnTo>
                    <a:pt x="41355" y="18561"/>
                  </a:lnTo>
                  <a:lnTo>
                    <a:pt x="41298" y="18467"/>
                  </a:lnTo>
                  <a:lnTo>
                    <a:pt x="41166" y="18259"/>
                  </a:lnTo>
                  <a:lnTo>
                    <a:pt x="41072" y="18032"/>
                  </a:lnTo>
                  <a:lnTo>
                    <a:pt x="40958" y="17824"/>
                  </a:lnTo>
                  <a:lnTo>
                    <a:pt x="40958" y="17824"/>
                  </a:lnTo>
                  <a:lnTo>
                    <a:pt x="40845" y="17616"/>
                  </a:lnTo>
                  <a:lnTo>
                    <a:pt x="40731" y="17389"/>
                  </a:lnTo>
                  <a:lnTo>
                    <a:pt x="40637" y="17162"/>
                  </a:lnTo>
                  <a:lnTo>
                    <a:pt x="40580" y="16954"/>
                  </a:lnTo>
                  <a:lnTo>
                    <a:pt x="40561" y="16728"/>
                  </a:lnTo>
                  <a:lnTo>
                    <a:pt x="40561" y="16614"/>
                  </a:lnTo>
                  <a:lnTo>
                    <a:pt x="40580" y="16501"/>
                  </a:lnTo>
                  <a:lnTo>
                    <a:pt x="40618" y="16387"/>
                  </a:lnTo>
                  <a:lnTo>
                    <a:pt x="40675" y="16293"/>
                  </a:lnTo>
                  <a:lnTo>
                    <a:pt x="40731" y="16180"/>
                  </a:lnTo>
                  <a:lnTo>
                    <a:pt x="40826" y="16066"/>
                  </a:lnTo>
                  <a:lnTo>
                    <a:pt x="40826" y="16066"/>
                  </a:lnTo>
                  <a:lnTo>
                    <a:pt x="41034" y="15839"/>
                  </a:lnTo>
                  <a:lnTo>
                    <a:pt x="41261" y="15631"/>
                  </a:lnTo>
                  <a:lnTo>
                    <a:pt x="41506" y="15424"/>
                  </a:lnTo>
                  <a:lnTo>
                    <a:pt x="41752" y="15216"/>
                  </a:lnTo>
                  <a:lnTo>
                    <a:pt x="42281" y="14857"/>
                  </a:lnTo>
                  <a:lnTo>
                    <a:pt x="42792" y="14479"/>
                  </a:lnTo>
                  <a:lnTo>
                    <a:pt x="42792" y="14479"/>
                  </a:lnTo>
                  <a:lnTo>
                    <a:pt x="43094" y="14271"/>
                  </a:lnTo>
                  <a:lnTo>
                    <a:pt x="43378" y="14063"/>
                  </a:lnTo>
                  <a:lnTo>
                    <a:pt x="43378" y="14063"/>
                  </a:lnTo>
                  <a:lnTo>
                    <a:pt x="43396" y="14044"/>
                  </a:lnTo>
                  <a:lnTo>
                    <a:pt x="43396" y="14044"/>
                  </a:lnTo>
                  <a:lnTo>
                    <a:pt x="43415" y="14025"/>
                  </a:lnTo>
                  <a:lnTo>
                    <a:pt x="43434" y="14025"/>
                  </a:lnTo>
                  <a:lnTo>
                    <a:pt x="43472" y="14044"/>
                  </a:lnTo>
                  <a:lnTo>
                    <a:pt x="43491" y="14063"/>
                  </a:lnTo>
                  <a:lnTo>
                    <a:pt x="43491" y="14063"/>
                  </a:lnTo>
                  <a:lnTo>
                    <a:pt x="43529" y="14082"/>
                  </a:lnTo>
                  <a:lnTo>
                    <a:pt x="43548" y="14119"/>
                  </a:lnTo>
                  <a:lnTo>
                    <a:pt x="43567" y="14138"/>
                  </a:lnTo>
                  <a:lnTo>
                    <a:pt x="43567" y="14138"/>
                  </a:lnTo>
                  <a:lnTo>
                    <a:pt x="43680" y="14233"/>
                  </a:lnTo>
                  <a:lnTo>
                    <a:pt x="43680" y="14233"/>
                  </a:lnTo>
                  <a:lnTo>
                    <a:pt x="43945" y="14479"/>
                  </a:lnTo>
                  <a:lnTo>
                    <a:pt x="44171" y="14743"/>
                  </a:lnTo>
                  <a:lnTo>
                    <a:pt x="44171" y="14743"/>
                  </a:lnTo>
                  <a:lnTo>
                    <a:pt x="44323" y="14932"/>
                  </a:lnTo>
                  <a:lnTo>
                    <a:pt x="44474" y="15140"/>
                  </a:lnTo>
                  <a:lnTo>
                    <a:pt x="44625" y="15367"/>
                  </a:lnTo>
                  <a:lnTo>
                    <a:pt x="44738" y="15594"/>
                  </a:lnTo>
                  <a:lnTo>
                    <a:pt x="44852" y="15820"/>
                  </a:lnTo>
                  <a:lnTo>
                    <a:pt x="44946" y="16066"/>
                  </a:lnTo>
                  <a:lnTo>
                    <a:pt x="45022" y="16312"/>
                  </a:lnTo>
                  <a:lnTo>
                    <a:pt x="45079" y="16558"/>
                  </a:lnTo>
                  <a:lnTo>
                    <a:pt x="45079" y="16558"/>
                  </a:lnTo>
                  <a:close/>
                  <a:moveTo>
                    <a:pt x="33417" y="18674"/>
                  </a:moveTo>
                  <a:lnTo>
                    <a:pt x="33417" y="18674"/>
                  </a:lnTo>
                  <a:lnTo>
                    <a:pt x="33568" y="18656"/>
                  </a:lnTo>
                  <a:lnTo>
                    <a:pt x="33700" y="18674"/>
                  </a:lnTo>
                  <a:lnTo>
                    <a:pt x="33795" y="18712"/>
                  </a:lnTo>
                  <a:lnTo>
                    <a:pt x="33852" y="18788"/>
                  </a:lnTo>
                  <a:lnTo>
                    <a:pt x="33871" y="18882"/>
                  </a:lnTo>
                  <a:lnTo>
                    <a:pt x="33871" y="18996"/>
                  </a:lnTo>
                  <a:lnTo>
                    <a:pt x="33814" y="19128"/>
                  </a:lnTo>
                  <a:lnTo>
                    <a:pt x="33757" y="19260"/>
                  </a:lnTo>
                  <a:lnTo>
                    <a:pt x="33757" y="19260"/>
                  </a:lnTo>
                  <a:lnTo>
                    <a:pt x="33606" y="19468"/>
                  </a:lnTo>
                  <a:lnTo>
                    <a:pt x="33455" y="19676"/>
                  </a:lnTo>
                  <a:lnTo>
                    <a:pt x="33133" y="20073"/>
                  </a:lnTo>
                  <a:lnTo>
                    <a:pt x="33133" y="20073"/>
                  </a:lnTo>
                  <a:lnTo>
                    <a:pt x="32963" y="20262"/>
                  </a:lnTo>
                  <a:lnTo>
                    <a:pt x="32869" y="20357"/>
                  </a:lnTo>
                  <a:lnTo>
                    <a:pt x="32774" y="20451"/>
                  </a:lnTo>
                  <a:lnTo>
                    <a:pt x="32661" y="20508"/>
                  </a:lnTo>
                  <a:lnTo>
                    <a:pt x="32548" y="20564"/>
                  </a:lnTo>
                  <a:lnTo>
                    <a:pt x="32434" y="20602"/>
                  </a:lnTo>
                  <a:lnTo>
                    <a:pt x="32302" y="20602"/>
                  </a:lnTo>
                  <a:lnTo>
                    <a:pt x="32302" y="20602"/>
                  </a:lnTo>
                  <a:lnTo>
                    <a:pt x="32075" y="20583"/>
                  </a:lnTo>
                  <a:lnTo>
                    <a:pt x="31848" y="20564"/>
                  </a:lnTo>
                  <a:lnTo>
                    <a:pt x="31621" y="20508"/>
                  </a:lnTo>
                  <a:lnTo>
                    <a:pt x="31527" y="20470"/>
                  </a:lnTo>
                  <a:lnTo>
                    <a:pt x="31432" y="20413"/>
                  </a:lnTo>
                  <a:lnTo>
                    <a:pt x="31432" y="20413"/>
                  </a:lnTo>
                  <a:lnTo>
                    <a:pt x="31376" y="20357"/>
                  </a:lnTo>
                  <a:lnTo>
                    <a:pt x="31319" y="20300"/>
                  </a:lnTo>
                  <a:lnTo>
                    <a:pt x="31281" y="20243"/>
                  </a:lnTo>
                  <a:lnTo>
                    <a:pt x="31262" y="20168"/>
                  </a:lnTo>
                  <a:lnTo>
                    <a:pt x="31262" y="20092"/>
                  </a:lnTo>
                  <a:lnTo>
                    <a:pt x="31262" y="20016"/>
                  </a:lnTo>
                  <a:lnTo>
                    <a:pt x="31281" y="19960"/>
                  </a:lnTo>
                  <a:lnTo>
                    <a:pt x="31319" y="19884"/>
                  </a:lnTo>
                  <a:lnTo>
                    <a:pt x="31319" y="19884"/>
                  </a:lnTo>
                  <a:lnTo>
                    <a:pt x="31414" y="19733"/>
                  </a:lnTo>
                  <a:lnTo>
                    <a:pt x="31527" y="19619"/>
                  </a:lnTo>
                  <a:lnTo>
                    <a:pt x="31659" y="19525"/>
                  </a:lnTo>
                  <a:lnTo>
                    <a:pt x="31792" y="19430"/>
                  </a:lnTo>
                  <a:lnTo>
                    <a:pt x="31792" y="19430"/>
                  </a:lnTo>
                  <a:lnTo>
                    <a:pt x="32170" y="19185"/>
                  </a:lnTo>
                  <a:lnTo>
                    <a:pt x="32566" y="18958"/>
                  </a:lnTo>
                  <a:lnTo>
                    <a:pt x="32774" y="18863"/>
                  </a:lnTo>
                  <a:lnTo>
                    <a:pt x="32982" y="18788"/>
                  </a:lnTo>
                  <a:lnTo>
                    <a:pt x="33190" y="18731"/>
                  </a:lnTo>
                  <a:lnTo>
                    <a:pt x="33417" y="18674"/>
                  </a:lnTo>
                  <a:lnTo>
                    <a:pt x="33417" y="18674"/>
                  </a:lnTo>
                  <a:close/>
                  <a:moveTo>
                    <a:pt x="30884" y="35836"/>
                  </a:moveTo>
                  <a:lnTo>
                    <a:pt x="30884" y="35836"/>
                  </a:lnTo>
                  <a:lnTo>
                    <a:pt x="30922" y="35987"/>
                  </a:lnTo>
                  <a:lnTo>
                    <a:pt x="30941" y="36138"/>
                  </a:lnTo>
                  <a:lnTo>
                    <a:pt x="30941" y="36214"/>
                  </a:lnTo>
                  <a:lnTo>
                    <a:pt x="30922" y="36290"/>
                  </a:lnTo>
                  <a:lnTo>
                    <a:pt x="30884" y="36346"/>
                  </a:lnTo>
                  <a:lnTo>
                    <a:pt x="30847" y="36422"/>
                  </a:lnTo>
                  <a:lnTo>
                    <a:pt x="30847" y="36422"/>
                  </a:lnTo>
                  <a:lnTo>
                    <a:pt x="30752" y="36498"/>
                  </a:lnTo>
                  <a:lnTo>
                    <a:pt x="30620" y="36573"/>
                  </a:lnTo>
                  <a:lnTo>
                    <a:pt x="30506" y="36630"/>
                  </a:lnTo>
                  <a:lnTo>
                    <a:pt x="30374" y="36668"/>
                  </a:lnTo>
                  <a:lnTo>
                    <a:pt x="30091" y="36724"/>
                  </a:lnTo>
                  <a:lnTo>
                    <a:pt x="29826" y="36743"/>
                  </a:lnTo>
                  <a:lnTo>
                    <a:pt x="29826" y="36743"/>
                  </a:lnTo>
                  <a:lnTo>
                    <a:pt x="29694" y="36743"/>
                  </a:lnTo>
                  <a:lnTo>
                    <a:pt x="29580" y="36706"/>
                  </a:lnTo>
                  <a:lnTo>
                    <a:pt x="29467" y="36668"/>
                  </a:lnTo>
                  <a:lnTo>
                    <a:pt x="29372" y="36611"/>
                  </a:lnTo>
                  <a:lnTo>
                    <a:pt x="29278" y="36554"/>
                  </a:lnTo>
                  <a:lnTo>
                    <a:pt x="29183" y="36479"/>
                  </a:lnTo>
                  <a:lnTo>
                    <a:pt x="29013" y="36290"/>
                  </a:lnTo>
                  <a:lnTo>
                    <a:pt x="29013" y="36290"/>
                  </a:lnTo>
                  <a:lnTo>
                    <a:pt x="28805" y="36044"/>
                  </a:lnTo>
                  <a:lnTo>
                    <a:pt x="28692" y="35912"/>
                  </a:lnTo>
                  <a:lnTo>
                    <a:pt x="28597" y="35760"/>
                  </a:lnTo>
                  <a:lnTo>
                    <a:pt x="28597" y="35760"/>
                  </a:lnTo>
                  <a:lnTo>
                    <a:pt x="28541" y="35628"/>
                  </a:lnTo>
                  <a:lnTo>
                    <a:pt x="28484" y="35496"/>
                  </a:lnTo>
                  <a:lnTo>
                    <a:pt x="28446" y="35345"/>
                  </a:lnTo>
                  <a:lnTo>
                    <a:pt x="28408" y="35212"/>
                  </a:lnTo>
                  <a:lnTo>
                    <a:pt x="28408" y="34910"/>
                  </a:lnTo>
                  <a:lnTo>
                    <a:pt x="28427" y="34608"/>
                  </a:lnTo>
                  <a:lnTo>
                    <a:pt x="28427" y="34608"/>
                  </a:lnTo>
                  <a:lnTo>
                    <a:pt x="28446" y="34362"/>
                  </a:lnTo>
                  <a:lnTo>
                    <a:pt x="28484" y="34116"/>
                  </a:lnTo>
                  <a:lnTo>
                    <a:pt x="28560" y="33870"/>
                  </a:lnTo>
                  <a:lnTo>
                    <a:pt x="28654" y="33644"/>
                  </a:lnTo>
                  <a:lnTo>
                    <a:pt x="28654" y="33644"/>
                  </a:lnTo>
                  <a:lnTo>
                    <a:pt x="28862" y="33190"/>
                  </a:lnTo>
                  <a:lnTo>
                    <a:pt x="28975" y="32982"/>
                  </a:lnTo>
                  <a:lnTo>
                    <a:pt x="29108" y="32774"/>
                  </a:lnTo>
                  <a:lnTo>
                    <a:pt x="29108" y="32774"/>
                  </a:lnTo>
                  <a:lnTo>
                    <a:pt x="29089" y="32736"/>
                  </a:lnTo>
                  <a:lnTo>
                    <a:pt x="29108" y="32699"/>
                  </a:lnTo>
                  <a:lnTo>
                    <a:pt x="29164" y="32642"/>
                  </a:lnTo>
                  <a:lnTo>
                    <a:pt x="29164" y="32642"/>
                  </a:lnTo>
                  <a:lnTo>
                    <a:pt x="29240" y="32604"/>
                  </a:lnTo>
                  <a:lnTo>
                    <a:pt x="29316" y="32566"/>
                  </a:lnTo>
                  <a:lnTo>
                    <a:pt x="29391" y="32547"/>
                  </a:lnTo>
                  <a:lnTo>
                    <a:pt x="29467" y="32547"/>
                  </a:lnTo>
                  <a:lnTo>
                    <a:pt x="29467" y="32547"/>
                  </a:lnTo>
                  <a:lnTo>
                    <a:pt x="29561" y="32566"/>
                  </a:lnTo>
                  <a:lnTo>
                    <a:pt x="29618" y="32604"/>
                  </a:lnTo>
                  <a:lnTo>
                    <a:pt x="29750" y="32718"/>
                  </a:lnTo>
                  <a:lnTo>
                    <a:pt x="29845" y="32850"/>
                  </a:lnTo>
                  <a:lnTo>
                    <a:pt x="29939" y="32982"/>
                  </a:lnTo>
                  <a:lnTo>
                    <a:pt x="29939" y="32982"/>
                  </a:lnTo>
                  <a:lnTo>
                    <a:pt x="30015" y="33133"/>
                  </a:lnTo>
                  <a:lnTo>
                    <a:pt x="30091" y="33285"/>
                  </a:lnTo>
                  <a:lnTo>
                    <a:pt x="30223" y="33587"/>
                  </a:lnTo>
                  <a:lnTo>
                    <a:pt x="30298" y="33908"/>
                  </a:lnTo>
                  <a:lnTo>
                    <a:pt x="30393" y="34248"/>
                  </a:lnTo>
                  <a:lnTo>
                    <a:pt x="30393" y="34248"/>
                  </a:lnTo>
                  <a:lnTo>
                    <a:pt x="30487" y="34645"/>
                  </a:lnTo>
                  <a:lnTo>
                    <a:pt x="30601" y="35042"/>
                  </a:lnTo>
                  <a:lnTo>
                    <a:pt x="30884" y="35836"/>
                  </a:lnTo>
                  <a:lnTo>
                    <a:pt x="30884" y="35836"/>
                  </a:lnTo>
                  <a:close/>
                  <a:moveTo>
                    <a:pt x="12721" y="44398"/>
                  </a:moveTo>
                  <a:lnTo>
                    <a:pt x="12721" y="44398"/>
                  </a:lnTo>
                  <a:lnTo>
                    <a:pt x="12759" y="44398"/>
                  </a:lnTo>
                  <a:lnTo>
                    <a:pt x="12759" y="44436"/>
                  </a:lnTo>
                  <a:lnTo>
                    <a:pt x="12759" y="44436"/>
                  </a:lnTo>
                  <a:lnTo>
                    <a:pt x="12759" y="44663"/>
                  </a:lnTo>
                  <a:lnTo>
                    <a:pt x="12759" y="44908"/>
                  </a:lnTo>
                  <a:lnTo>
                    <a:pt x="12778" y="45381"/>
                  </a:lnTo>
                  <a:lnTo>
                    <a:pt x="12778" y="45381"/>
                  </a:lnTo>
                  <a:lnTo>
                    <a:pt x="12778" y="45551"/>
                  </a:lnTo>
                  <a:lnTo>
                    <a:pt x="12740" y="45721"/>
                  </a:lnTo>
                  <a:lnTo>
                    <a:pt x="12683" y="45872"/>
                  </a:lnTo>
                  <a:lnTo>
                    <a:pt x="12626" y="46042"/>
                  </a:lnTo>
                  <a:lnTo>
                    <a:pt x="12626" y="46042"/>
                  </a:lnTo>
                  <a:lnTo>
                    <a:pt x="12494" y="46326"/>
                  </a:lnTo>
                  <a:lnTo>
                    <a:pt x="12419" y="46477"/>
                  </a:lnTo>
                  <a:lnTo>
                    <a:pt x="12343" y="46609"/>
                  </a:lnTo>
                  <a:lnTo>
                    <a:pt x="12230" y="46742"/>
                  </a:lnTo>
                  <a:lnTo>
                    <a:pt x="12116" y="46836"/>
                  </a:lnTo>
                  <a:lnTo>
                    <a:pt x="12041" y="46874"/>
                  </a:lnTo>
                  <a:lnTo>
                    <a:pt x="11965" y="46893"/>
                  </a:lnTo>
                  <a:lnTo>
                    <a:pt x="11889" y="46912"/>
                  </a:lnTo>
                  <a:lnTo>
                    <a:pt x="11814" y="46912"/>
                  </a:lnTo>
                  <a:lnTo>
                    <a:pt x="11814" y="46912"/>
                  </a:lnTo>
                  <a:lnTo>
                    <a:pt x="11549" y="46893"/>
                  </a:lnTo>
                  <a:lnTo>
                    <a:pt x="11341" y="46836"/>
                  </a:lnTo>
                  <a:lnTo>
                    <a:pt x="11171" y="46761"/>
                  </a:lnTo>
                  <a:lnTo>
                    <a:pt x="11114" y="46704"/>
                  </a:lnTo>
                  <a:lnTo>
                    <a:pt x="11058" y="46647"/>
                  </a:lnTo>
                  <a:lnTo>
                    <a:pt x="11001" y="46590"/>
                  </a:lnTo>
                  <a:lnTo>
                    <a:pt x="10963" y="46515"/>
                  </a:lnTo>
                  <a:lnTo>
                    <a:pt x="10888" y="46345"/>
                  </a:lnTo>
                  <a:lnTo>
                    <a:pt x="10850" y="46137"/>
                  </a:lnTo>
                  <a:lnTo>
                    <a:pt x="10831" y="45872"/>
                  </a:lnTo>
                  <a:lnTo>
                    <a:pt x="10831" y="45872"/>
                  </a:lnTo>
                  <a:lnTo>
                    <a:pt x="10831" y="45475"/>
                  </a:lnTo>
                  <a:lnTo>
                    <a:pt x="10850" y="45267"/>
                  </a:lnTo>
                  <a:lnTo>
                    <a:pt x="10888" y="45078"/>
                  </a:lnTo>
                  <a:lnTo>
                    <a:pt x="10925" y="44871"/>
                  </a:lnTo>
                  <a:lnTo>
                    <a:pt x="11001" y="44700"/>
                  </a:lnTo>
                  <a:lnTo>
                    <a:pt x="11114" y="44530"/>
                  </a:lnTo>
                  <a:lnTo>
                    <a:pt x="11190" y="44474"/>
                  </a:lnTo>
                  <a:lnTo>
                    <a:pt x="11285" y="44398"/>
                  </a:lnTo>
                  <a:lnTo>
                    <a:pt x="11285" y="44398"/>
                  </a:lnTo>
                  <a:lnTo>
                    <a:pt x="11398" y="44341"/>
                  </a:lnTo>
                  <a:lnTo>
                    <a:pt x="11511" y="44322"/>
                  </a:lnTo>
                  <a:lnTo>
                    <a:pt x="11776" y="44285"/>
                  </a:lnTo>
                  <a:lnTo>
                    <a:pt x="12041" y="44266"/>
                  </a:lnTo>
                  <a:lnTo>
                    <a:pt x="12305" y="44266"/>
                  </a:lnTo>
                  <a:lnTo>
                    <a:pt x="12305" y="44266"/>
                  </a:lnTo>
                  <a:lnTo>
                    <a:pt x="12645" y="44247"/>
                  </a:lnTo>
                  <a:lnTo>
                    <a:pt x="12645" y="44247"/>
                  </a:lnTo>
                  <a:lnTo>
                    <a:pt x="12664" y="44190"/>
                  </a:lnTo>
                  <a:lnTo>
                    <a:pt x="12664" y="44190"/>
                  </a:lnTo>
                  <a:lnTo>
                    <a:pt x="12702" y="44190"/>
                  </a:lnTo>
                  <a:lnTo>
                    <a:pt x="12702" y="44190"/>
                  </a:lnTo>
                  <a:lnTo>
                    <a:pt x="12721" y="44190"/>
                  </a:lnTo>
                  <a:lnTo>
                    <a:pt x="12721" y="44209"/>
                  </a:lnTo>
                  <a:lnTo>
                    <a:pt x="12721" y="44247"/>
                  </a:lnTo>
                  <a:lnTo>
                    <a:pt x="12721" y="44247"/>
                  </a:lnTo>
                  <a:lnTo>
                    <a:pt x="12740" y="44247"/>
                  </a:lnTo>
                  <a:lnTo>
                    <a:pt x="12740" y="44247"/>
                  </a:lnTo>
                  <a:lnTo>
                    <a:pt x="12759" y="44247"/>
                  </a:lnTo>
                  <a:lnTo>
                    <a:pt x="12778" y="44285"/>
                  </a:lnTo>
                  <a:lnTo>
                    <a:pt x="12778" y="44285"/>
                  </a:lnTo>
                  <a:lnTo>
                    <a:pt x="12759" y="44304"/>
                  </a:lnTo>
                  <a:lnTo>
                    <a:pt x="12740" y="44322"/>
                  </a:lnTo>
                  <a:lnTo>
                    <a:pt x="12740" y="44322"/>
                  </a:lnTo>
                  <a:lnTo>
                    <a:pt x="12721" y="44322"/>
                  </a:lnTo>
                  <a:lnTo>
                    <a:pt x="12721" y="44322"/>
                  </a:lnTo>
                  <a:lnTo>
                    <a:pt x="12721" y="44398"/>
                  </a:lnTo>
                  <a:lnTo>
                    <a:pt x="12721" y="44398"/>
                  </a:lnTo>
                  <a:close/>
                  <a:moveTo>
                    <a:pt x="18656" y="56041"/>
                  </a:moveTo>
                  <a:lnTo>
                    <a:pt x="18656" y="56041"/>
                  </a:lnTo>
                  <a:lnTo>
                    <a:pt x="18694" y="56324"/>
                  </a:lnTo>
                  <a:lnTo>
                    <a:pt x="18712" y="56513"/>
                  </a:lnTo>
                  <a:lnTo>
                    <a:pt x="18712" y="56683"/>
                  </a:lnTo>
                  <a:lnTo>
                    <a:pt x="18694" y="56853"/>
                  </a:lnTo>
                  <a:lnTo>
                    <a:pt x="18675" y="56929"/>
                  </a:lnTo>
                  <a:lnTo>
                    <a:pt x="18637" y="56986"/>
                  </a:lnTo>
                  <a:lnTo>
                    <a:pt x="18599" y="57024"/>
                  </a:lnTo>
                  <a:lnTo>
                    <a:pt x="18542" y="57061"/>
                  </a:lnTo>
                  <a:lnTo>
                    <a:pt x="18467" y="57061"/>
                  </a:lnTo>
                  <a:lnTo>
                    <a:pt x="18391" y="57061"/>
                  </a:lnTo>
                  <a:lnTo>
                    <a:pt x="18391" y="57061"/>
                  </a:lnTo>
                  <a:lnTo>
                    <a:pt x="18070" y="56929"/>
                  </a:lnTo>
                  <a:lnTo>
                    <a:pt x="17748" y="56778"/>
                  </a:lnTo>
                  <a:lnTo>
                    <a:pt x="17748" y="56778"/>
                  </a:lnTo>
                  <a:lnTo>
                    <a:pt x="17616" y="56702"/>
                  </a:lnTo>
                  <a:lnTo>
                    <a:pt x="17484" y="56627"/>
                  </a:lnTo>
                  <a:lnTo>
                    <a:pt x="17352" y="56513"/>
                  </a:lnTo>
                  <a:lnTo>
                    <a:pt x="17257" y="56400"/>
                  </a:lnTo>
                  <a:lnTo>
                    <a:pt x="17257" y="56400"/>
                  </a:lnTo>
                  <a:lnTo>
                    <a:pt x="17200" y="56249"/>
                  </a:lnTo>
                  <a:lnTo>
                    <a:pt x="17163" y="56079"/>
                  </a:lnTo>
                  <a:lnTo>
                    <a:pt x="17144" y="55757"/>
                  </a:lnTo>
                  <a:lnTo>
                    <a:pt x="17144" y="55757"/>
                  </a:lnTo>
                  <a:lnTo>
                    <a:pt x="17144" y="55530"/>
                  </a:lnTo>
                  <a:lnTo>
                    <a:pt x="17181" y="55323"/>
                  </a:lnTo>
                  <a:lnTo>
                    <a:pt x="17238" y="55096"/>
                  </a:lnTo>
                  <a:lnTo>
                    <a:pt x="17314" y="54888"/>
                  </a:lnTo>
                  <a:lnTo>
                    <a:pt x="17503" y="54491"/>
                  </a:lnTo>
                  <a:lnTo>
                    <a:pt x="17692" y="54094"/>
                  </a:lnTo>
                  <a:lnTo>
                    <a:pt x="17692" y="54094"/>
                  </a:lnTo>
                  <a:lnTo>
                    <a:pt x="17654" y="53943"/>
                  </a:lnTo>
                  <a:lnTo>
                    <a:pt x="17654" y="53867"/>
                  </a:lnTo>
                  <a:lnTo>
                    <a:pt x="17654" y="53829"/>
                  </a:lnTo>
                  <a:lnTo>
                    <a:pt x="17673" y="53829"/>
                  </a:lnTo>
                  <a:lnTo>
                    <a:pt x="17673" y="53829"/>
                  </a:lnTo>
                  <a:lnTo>
                    <a:pt x="17711" y="53829"/>
                  </a:lnTo>
                  <a:lnTo>
                    <a:pt x="17711" y="53848"/>
                  </a:lnTo>
                  <a:lnTo>
                    <a:pt x="17711" y="53848"/>
                  </a:lnTo>
                  <a:lnTo>
                    <a:pt x="17748" y="53999"/>
                  </a:lnTo>
                  <a:lnTo>
                    <a:pt x="17748" y="53999"/>
                  </a:lnTo>
                  <a:lnTo>
                    <a:pt x="17767" y="53981"/>
                  </a:lnTo>
                  <a:lnTo>
                    <a:pt x="17805" y="53981"/>
                  </a:lnTo>
                  <a:lnTo>
                    <a:pt x="17805" y="53981"/>
                  </a:lnTo>
                  <a:lnTo>
                    <a:pt x="17824" y="54018"/>
                  </a:lnTo>
                  <a:lnTo>
                    <a:pt x="17805" y="54037"/>
                  </a:lnTo>
                  <a:lnTo>
                    <a:pt x="17786" y="54113"/>
                  </a:lnTo>
                  <a:lnTo>
                    <a:pt x="17786" y="54113"/>
                  </a:lnTo>
                  <a:lnTo>
                    <a:pt x="17862" y="54321"/>
                  </a:lnTo>
                  <a:lnTo>
                    <a:pt x="17975" y="54529"/>
                  </a:lnTo>
                  <a:lnTo>
                    <a:pt x="18089" y="54718"/>
                  </a:lnTo>
                  <a:lnTo>
                    <a:pt x="18202" y="54926"/>
                  </a:lnTo>
                  <a:lnTo>
                    <a:pt x="18202" y="54926"/>
                  </a:lnTo>
                  <a:lnTo>
                    <a:pt x="18353" y="55190"/>
                  </a:lnTo>
                  <a:lnTo>
                    <a:pt x="18486" y="55455"/>
                  </a:lnTo>
                  <a:lnTo>
                    <a:pt x="18599" y="55738"/>
                  </a:lnTo>
                  <a:lnTo>
                    <a:pt x="18637" y="55890"/>
                  </a:lnTo>
                  <a:lnTo>
                    <a:pt x="18656" y="56041"/>
                  </a:lnTo>
                  <a:lnTo>
                    <a:pt x="18656" y="560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3145175" y="4076800"/>
              <a:ext cx="807525" cy="808500"/>
            </a:xfrm>
            <a:custGeom>
              <a:avLst/>
              <a:gdLst/>
              <a:ahLst/>
              <a:cxnLst/>
              <a:rect l="l" t="t" r="r" b="b"/>
              <a:pathLst>
                <a:path w="32301" h="32340" extrusionOk="0">
                  <a:moveTo>
                    <a:pt x="29485" y="28767"/>
                  </a:moveTo>
                  <a:lnTo>
                    <a:pt x="29485" y="28767"/>
                  </a:lnTo>
                  <a:lnTo>
                    <a:pt x="29485" y="29013"/>
                  </a:lnTo>
                  <a:lnTo>
                    <a:pt x="29466" y="29259"/>
                  </a:lnTo>
                  <a:lnTo>
                    <a:pt x="29428" y="29769"/>
                  </a:lnTo>
                  <a:lnTo>
                    <a:pt x="29428" y="29769"/>
                  </a:lnTo>
                  <a:lnTo>
                    <a:pt x="29371" y="30147"/>
                  </a:lnTo>
                  <a:lnTo>
                    <a:pt x="29334" y="30336"/>
                  </a:lnTo>
                  <a:lnTo>
                    <a:pt x="29296" y="30506"/>
                  </a:lnTo>
                  <a:lnTo>
                    <a:pt x="29239" y="30657"/>
                  </a:lnTo>
                  <a:lnTo>
                    <a:pt x="29145" y="30828"/>
                  </a:lnTo>
                  <a:lnTo>
                    <a:pt x="29050" y="30979"/>
                  </a:lnTo>
                  <a:lnTo>
                    <a:pt x="28918" y="31149"/>
                  </a:lnTo>
                  <a:lnTo>
                    <a:pt x="28918" y="31149"/>
                  </a:lnTo>
                  <a:lnTo>
                    <a:pt x="28767" y="31300"/>
                  </a:lnTo>
                  <a:lnTo>
                    <a:pt x="28615" y="31432"/>
                  </a:lnTo>
                  <a:lnTo>
                    <a:pt x="28426" y="31527"/>
                  </a:lnTo>
                  <a:lnTo>
                    <a:pt x="28332" y="31565"/>
                  </a:lnTo>
                  <a:lnTo>
                    <a:pt x="28218" y="31584"/>
                  </a:lnTo>
                  <a:lnTo>
                    <a:pt x="28218" y="31584"/>
                  </a:lnTo>
                  <a:lnTo>
                    <a:pt x="27633" y="31640"/>
                  </a:lnTo>
                  <a:lnTo>
                    <a:pt x="27330" y="31659"/>
                  </a:lnTo>
                  <a:lnTo>
                    <a:pt x="27028" y="31659"/>
                  </a:lnTo>
                  <a:lnTo>
                    <a:pt x="27028" y="31659"/>
                  </a:lnTo>
                  <a:lnTo>
                    <a:pt x="26877" y="31640"/>
                  </a:lnTo>
                  <a:lnTo>
                    <a:pt x="26744" y="31621"/>
                  </a:lnTo>
                  <a:lnTo>
                    <a:pt x="26593" y="31584"/>
                  </a:lnTo>
                  <a:lnTo>
                    <a:pt x="26461" y="31527"/>
                  </a:lnTo>
                  <a:lnTo>
                    <a:pt x="26328" y="31432"/>
                  </a:lnTo>
                  <a:lnTo>
                    <a:pt x="26234" y="31338"/>
                  </a:lnTo>
                  <a:lnTo>
                    <a:pt x="26158" y="31206"/>
                  </a:lnTo>
                  <a:lnTo>
                    <a:pt x="26102" y="31073"/>
                  </a:lnTo>
                  <a:lnTo>
                    <a:pt x="26102" y="31073"/>
                  </a:lnTo>
                  <a:lnTo>
                    <a:pt x="26064" y="30884"/>
                  </a:lnTo>
                  <a:lnTo>
                    <a:pt x="26026" y="30714"/>
                  </a:lnTo>
                  <a:lnTo>
                    <a:pt x="26026" y="30544"/>
                  </a:lnTo>
                  <a:lnTo>
                    <a:pt x="26026" y="30374"/>
                  </a:lnTo>
                  <a:lnTo>
                    <a:pt x="26064" y="30204"/>
                  </a:lnTo>
                  <a:lnTo>
                    <a:pt x="26102" y="30053"/>
                  </a:lnTo>
                  <a:lnTo>
                    <a:pt x="26158" y="29882"/>
                  </a:lnTo>
                  <a:lnTo>
                    <a:pt x="26234" y="29712"/>
                  </a:lnTo>
                  <a:lnTo>
                    <a:pt x="26234" y="29712"/>
                  </a:lnTo>
                  <a:lnTo>
                    <a:pt x="26272" y="29637"/>
                  </a:lnTo>
                  <a:lnTo>
                    <a:pt x="26328" y="29561"/>
                  </a:lnTo>
                  <a:lnTo>
                    <a:pt x="26461" y="29429"/>
                  </a:lnTo>
                  <a:lnTo>
                    <a:pt x="26612" y="29315"/>
                  </a:lnTo>
                  <a:lnTo>
                    <a:pt x="26763" y="29221"/>
                  </a:lnTo>
                  <a:lnTo>
                    <a:pt x="26763" y="29221"/>
                  </a:lnTo>
                  <a:lnTo>
                    <a:pt x="27217" y="28975"/>
                  </a:lnTo>
                  <a:lnTo>
                    <a:pt x="27444" y="28843"/>
                  </a:lnTo>
                  <a:lnTo>
                    <a:pt x="27670" y="28748"/>
                  </a:lnTo>
                  <a:lnTo>
                    <a:pt x="27670" y="28748"/>
                  </a:lnTo>
                  <a:lnTo>
                    <a:pt x="27973" y="28616"/>
                  </a:lnTo>
                  <a:lnTo>
                    <a:pt x="28124" y="28578"/>
                  </a:lnTo>
                  <a:lnTo>
                    <a:pt x="28294" y="28541"/>
                  </a:lnTo>
                  <a:lnTo>
                    <a:pt x="28294" y="28541"/>
                  </a:lnTo>
                  <a:lnTo>
                    <a:pt x="28464" y="28408"/>
                  </a:lnTo>
                  <a:lnTo>
                    <a:pt x="28653" y="28314"/>
                  </a:lnTo>
                  <a:lnTo>
                    <a:pt x="28842" y="28257"/>
                  </a:lnTo>
                  <a:lnTo>
                    <a:pt x="28956" y="28238"/>
                  </a:lnTo>
                  <a:lnTo>
                    <a:pt x="29050" y="28219"/>
                  </a:lnTo>
                  <a:lnTo>
                    <a:pt x="29126" y="28238"/>
                  </a:lnTo>
                  <a:lnTo>
                    <a:pt x="29220" y="28257"/>
                  </a:lnTo>
                  <a:lnTo>
                    <a:pt x="29296" y="28295"/>
                  </a:lnTo>
                  <a:lnTo>
                    <a:pt x="29352" y="28352"/>
                  </a:lnTo>
                  <a:lnTo>
                    <a:pt x="29409" y="28427"/>
                  </a:lnTo>
                  <a:lnTo>
                    <a:pt x="29447" y="28522"/>
                  </a:lnTo>
                  <a:lnTo>
                    <a:pt x="29485" y="28635"/>
                  </a:lnTo>
                  <a:lnTo>
                    <a:pt x="29485" y="28767"/>
                  </a:lnTo>
                  <a:lnTo>
                    <a:pt x="29485" y="28767"/>
                  </a:lnTo>
                  <a:close/>
                  <a:moveTo>
                    <a:pt x="7919" y="3875"/>
                  </a:moveTo>
                  <a:lnTo>
                    <a:pt x="7919" y="3875"/>
                  </a:lnTo>
                  <a:lnTo>
                    <a:pt x="7919" y="4234"/>
                  </a:lnTo>
                  <a:lnTo>
                    <a:pt x="7900" y="4594"/>
                  </a:lnTo>
                  <a:lnTo>
                    <a:pt x="7863" y="4783"/>
                  </a:lnTo>
                  <a:lnTo>
                    <a:pt x="7825" y="4953"/>
                  </a:lnTo>
                  <a:lnTo>
                    <a:pt x="7768" y="5123"/>
                  </a:lnTo>
                  <a:lnTo>
                    <a:pt x="7693" y="5293"/>
                  </a:lnTo>
                  <a:lnTo>
                    <a:pt x="7693" y="5293"/>
                  </a:lnTo>
                  <a:lnTo>
                    <a:pt x="7636" y="5387"/>
                  </a:lnTo>
                  <a:lnTo>
                    <a:pt x="7541" y="5463"/>
                  </a:lnTo>
                  <a:lnTo>
                    <a:pt x="7371" y="5595"/>
                  </a:lnTo>
                  <a:lnTo>
                    <a:pt x="7371" y="5595"/>
                  </a:lnTo>
                  <a:lnTo>
                    <a:pt x="6880" y="5973"/>
                  </a:lnTo>
                  <a:lnTo>
                    <a:pt x="6880" y="5973"/>
                  </a:lnTo>
                  <a:lnTo>
                    <a:pt x="6672" y="6125"/>
                  </a:lnTo>
                  <a:lnTo>
                    <a:pt x="6407" y="6295"/>
                  </a:lnTo>
                  <a:lnTo>
                    <a:pt x="6124" y="6465"/>
                  </a:lnTo>
                  <a:lnTo>
                    <a:pt x="5821" y="6635"/>
                  </a:lnTo>
                  <a:lnTo>
                    <a:pt x="5519" y="6786"/>
                  </a:lnTo>
                  <a:lnTo>
                    <a:pt x="5198" y="6899"/>
                  </a:lnTo>
                  <a:lnTo>
                    <a:pt x="4914" y="6975"/>
                  </a:lnTo>
                  <a:lnTo>
                    <a:pt x="4782" y="6994"/>
                  </a:lnTo>
                  <a:lnTo>
                    <a:pt x="4668" y="7013"/>
                  </a:lnTo>
                  <a:lnTo>
                    <a:pt x="4668" y="7013"/>
                  </a:lnTo>
                  <a:lnTo>
                    <a:pt x="4498" y="6956"/>
                  </a:lnTo>
                  <a:lnTo>
                    <a:pt x="4366" y="6862"/>
                  </a:lnTo>
                  <a:lnTo>
                    <a:pt x="4234" y="6748"/>
                  </a:lnTo>
                  <a:lnTo>
                    <a:pt x="4120" y="6635"/>
                  </a:lnTo>
                  <a:lnTo>
                    <a:pt x="3912" y="6370"/>
                  </a:lnTo>
                  <a:lnTo>
                    <a:pt x="3799" y="6238"/>
                  </a:lnTo>
                  <a:lnTo>
                    <a:pt x="3686" y="6125"/>
                  </a:lnTo>
                  <a:lnTo>
                    <a:pt x="3686" y="6125"/>
                  </a:lnTo>
                  <a:lnTo>
                    <a:pt x="3440" y="5917"/>
                  </a:lnTo>
                  <a:lnTo>
                    <a:pt x="3175" y="5728"/>
                  </a:lnTo>
                  <a:lnTo>
                    <a:pt x="2646" y="5331"/>
                  </a:lnTo>
                  <a:lnTo>
                    <a:pt x="2646" y="5331"/>
                  </a:lnTo>
                  <a:lnTo>
                    <a:pt x="2098" y="4915"/>
                  </a:lnTo>
                  <a:lnTo>
                    <a:pt x="1531" y="4518"/>
                  </a:lnTo>
                  <a:lnTo>
                    <a:pt x="1531" y="4518"/>
                  </a:lnTo>
                  <a:lnTo>
                    <a:pt x="1512" y="4537"/>
                  </a:lnTo>
                  <a:lnTo>
                    <a:pt x="1512" y="4537"/>
                  </a:lnTo>
                  <a:lnTo>
                    <a:pt x="1474" y="4556"/>
                  </a:lnTo>
                  <a:lnTo>
                    <a:pt x="1455" y="4537"/>
                  </a:lnTo>
                  <a:lnTo>
                    <a:pt x="1455" y="4537"/>
                  </a:lnTo>
                  <a:lnTo>
                    <a:pt x="1436" y="4518"/>
                  </a:lnTo>
                  <a:lnTo>
                    <a:pt x="1436" y="4499"/>
                  </a:lnTo>
                  <a:lnTo>
                    <a:pt x="1474" y="4461"/>
                  </a:lnTo>
                  <a:lnTo>
                    <a:pt x="1474" y="4461"/>
                  </a:lnTo>
                  <a:lnTo>
                    <a:pt x="1455" y="4424"/>
                  </a:lnTo>
                  <a:lnTo>
                    <a:pt x="1455" y="4405"/>
                  </a:lnTo>
                  <a:lnTo>
                    <a:pt x="1474" y="4386"/>
                  </a:lnTo>
                  <a:lnTo>
                    <a:pt x="1512" y="4386"/>
                  </a:lnTo>
                  <a:lnTo>
                    <a:pt x="1512" y="4386"/>
                  </a:lnTo>
                  <a:lnTo>
                    <a:pt x="1531" y="4405"/>
                  </a:lnTo>
                  <a:lnTo>
                    <a:pt x="1531" y="4405"/>
                  </a:lnTo>
                  <a:lnTo>
                    <a:pt x="1909" y="4216"/>
                  </a:lnTo>
                  <a:lnTo>
                    <a:pt x="2268" y="4027"/>
                  </a:lnTo>
                  <a:lnTo>
                    <a:pt x="3043" y="3705"/>
                  </a:lnTo>
                  <a:lnTo>
                    <a:pt x="3043" y="3705"/>
                  </a:lnTo>
                  <a:lnTo>
                    <a:pt x="3516" y="3516"/>
                  </a:lnTo>
                  <a:lnTo>
                    <a:pt x="4007" y="3346"/>
                  </a:lnTo>
                  <a:lnTo>
                    <a:pt x="4007" y="3346"/>
                  </a:lnTo>
                  <a:lnTo>
                    <a:pt x="4196" y="3308"/>
                  </a:lnTo>
                  <a:lnTo>
                    <a:pt x="4385" y="3289"/>
                  </a:lnTo>
                  <a:lnTo>
                    <a:pt x="4555" y="3271"/>
                  </a:lnTo>
                  <a:lnTo>
                    <a:pt x="4744" y="3233"/>
                  </a:lnTo>
                  <a:lnTo>
                    <a:pt x="4744" y="3233"/>
                  </a:lnTo>
                  <a:lnTo>
                    <a:pt x="5443" y="3082"/>
                  </a:lnTo>
                  <a:lnTo>
                    <a:pt x="6143" y="2930"/>
                  </a:lnTo>
                  <a:lnTo>
                    <a:pt x="6143" y="2930"/>
                  </a:lnTo>
                  <a:lnTo>
                    <a:pt x="6445" y="2855"/>
                  </a:lnTo>
                  <a:lnTo>
                    <a:pt x="6748" y="2817"/>
                  </a:lnTo>
                  <a:lnTo>
                    <a:pt x="7050" y="2817"/>
                  </a:lnTo>
                  <a:lnTo>
                    <a:pt x="7201" y="2836"/>
                  </a:lnTo>
                  <a:lnTo>
                    <a:pt x="7352" y="2855"/>
                  </a:lnTo>
                  <a:lnTo>
                    <a:pt x="7352" y="2855"/>
                  </a:lnTo>
                  <a:lnTo>
                    <a:pt x="7447" y="2893"/>
                  </a:lnTo>
                  <a:lnTo>
                    <a:pt x="7541" y="2949"/>
                  </a:lnTo>
                  <a:lnTo>
                    <a:pt x="7617" y="3006"/>
                  </a:lnTo>
                  <a:lnTo>
                    <a:pt x="7693" y="3082"/>
                  </a:lnTo>
                  <a:lnTo>
                    <a:pt x="7693" y="3082"/>
                  </a:lnTo>
                  <a:lnTo>
                    <a:pt x="7787" y="3271"/>
                  </a:lnTo>
                  <a:lnTo>
                    <a:pt x="7844" y="3460"/>
                  </a:lnTo>
                  <a:lnTo>
                    <a:pt x="7882" y="3667"/>
                  </a:lnTo>
                  <a:lnTo>
                    <a:pt x="7919" y="3875"/>
                  </a:lnTo>
                  <a:lnTo>
                    <a:pt x="7919" y="3875"/>
                  </a:lnTo>
                  <a:close/>
                  <a:moveTo>
                    <a:pt x="3780" y="29712"/>
                  </a:moveTo>
                  <a:lnTo>
                    <a:pt x="3780" y="29712"/>
                  </a:lnTo>
                  <a:lnTo>
                    <a:pt x="3761" y="29750"/>
                  </a:lnTo>
                  <a:lnTo>
                    <a:pt x="3742" y="29750"/>
                  </a:lnTo>
                  <a:lnTo>
                    <a:pt x="3667" y="29769"/>
                  </a:lnTo>
                  <a:lnTo>
                    <a:pt x="3667" y="29769"/>
                  </a:lnTo>
                  <a:lnTo>
                    <a:pt x="3705" y="29826"/>
                  </a:lnTo>
                  <a:lnTo>
                    <a:pt x="3705" y="29845"/>
                  </a:lnTo>
                  <a:lnTo>
                    <a:pt x="3686" y="29864"/>
                  </a:lnTo>
                  <a:lnTo>
                    <a:pt x="3686" y="29864"/>
                  </a:lnTo>
                  <a:lnTo>
                    <a:pt x="3667" y="29882"/>
                  </a:lnTo>
                  <a:lnTo>
                    <a:pt x="3629" y="29845"/>
                  </a:lnTo>
                  <a:lnTo>
                    <a:pt x="3629" y="29845"/>
                  </a:lnTo>
                  <a:lnTo>
                    <a:pt x="3610" y="29807"/>
                  </a:lnTo>
                  <a:lnTo>
                    <a:pt x="3610" y="29807"/>
                  </a:lnTo>
                  <a:lnTo>
                    <a:pt x="3327" y="30109"/>
                  </a:lnTo>
                  <a:lnTo>
                    <a:pt x="3043" y="30412"/>
                  </a:lnTo>
                  <a:lnTo>
                    <a:pt x="2495" y="31017"/>
                  </a:lnTo>
                  <a:lnTo>
                    <a:pt x="2495" y="31017"/>
                  </a:lnTo>
                  <a:lnTo>
                    <a:pt x="2268" y="31281"/>
                  </a:lnTo>
                  <a:lnTo>
                    <a:pt x="2022" y="31527"/>
                  </a:lnTo>
                  <a:lnTo>
                    <a:pt x="1777" y="31754"/>
                  </a:lnTo>
                  <a:lnTo>
                    <a:pt x="1493" y="31962"/>
                  </a:lnTo>
                  <a:lnTo>
                    <a:pt x="1493" y="31962"/>
                  </a:lnTo>
                  <a:lnTo>
                    <a:pt x="1323" y="32094"/>
                  </a:lnTo>
                  <a:lnTo>
                    <a:pt x="1172" y="32226"/>
                  </a:lnTo>
                  <a:lnTo>
                    <a:pt x="1077" y="32283"/>
                  </a:lnTo>
                  <a:lnTo>
                    <a:pt x="1002" y="32321"/>
                  </a:lnTo>
                  <a:lnTo>
                    <a:pt x="888" y="32340"/>
                  </a:lnTo>
                  <a:lnTo>
                    <a:pt x="794" y="32340"/>
                  </a:lnTo>
                  <a:lnTo>
                    <a:pt x="794" y="32340"/>
                  </a:lnTo>
                  <a:lnTo>
                    <a:pt x="643" y="32302"/>
                  </a:lnTo>
                  <a:lnTo>
                    <a:pt x="529" y="32226"/>
                  </a:lnTo>
                  <a:lnTo>
                    <a:pt x="435" y="32151"/>
                  </a:lnTo>
                  <a:lnTo>
                    <a:pt x="359" y="32037"/>
                  </a:lnTo>
                  <a:lnTo>
                    <a:pt x="302" y="31924"/>
                  </a:lnTo>
                  <a:lnTo>
                    <a:pt x="246" y="31810"/>
                  </a:lnTo>
                  <a:lnTo>
                    <a:pt x="170" y="31546"/>
                  </a:lnTo>
                  <a:lnTo>
                    <a:pt x="170" y="31546"/>
                  </a:lnTo>
                  <a:lnTo>
                    <a:pt x="113" y="31413"/>
                  </a:lnTo>
                  <a:lnTo>
                    <a:pt x="38" y="31281"/>
                  </a:lnTo>
                  <a:lnTo>
                    <a:pt x="19" y="31206"/>
                  </a:lnTo>
                  <a:lnTo>
                    <a:pt x="0" y="31130"/>
                  </a:lnTo>
                  <a:lnTo>
                    <a:pt x="0" y="31073"/>
                  </a:lnTo>
                  <a:lnTo>
                    <a:pt x="38" y="30998"/>
                  </a:lnTo>
                  <a:lnTo>
                    <a:pt x="38" y="30998"/>
                  </a:lnTo>
                  <a:lnTo>
                    <a:pt x="76" y="30941"/>
                  </a:lnTo>
                  <a:lnTo>
                    <a:pt x="132" y="30903"/>
                  </a:lnTo>
                  <a:lnTo>
                    <a:pt x="265" y="30828"/>
                  </a:lnTo>
                  <a:lnTo>
                    <a:pt x="529" y="30695"/>
                  </a:lnTo>
                  <a:lnTo>
                    <a:pt x="529" y="30695"/>
                  </a:lnTo>
                  <a:lnTo>
                    <a:pt x="1153" y="30450"/>
                  </a:lnTo>
                  <a:lnTo>
                    <a:pt x="1796" y="30223"/>
                  </a:lnTo>
                  <a:lnTo>
                    <a:pt x="1796" y="30223"/>
                  </a:lnTo>
                  <a:lnTo>
                    <a:pt x="2268" y="30053"/>
                  </a:lnTo>
                  <a:lnTo>
                    <a:pt x="2722" y="29845"/>
                  </a:lnTo>
                  <a:lnTo>
                    <a:pt x="2722" y="29845"/>
                  </a:lnTo>
                  <a:lnTo>
                    <a:pt x="2930" y="29769"/>
                  </a:lnTo>
                  <a:lnTo>
                    <a:pt x="3156" y="29693"/>
                  </a:lnTo>
                  <a:lnTo>
                    <a:pt x="3270" y="29656"/>
                  </a:lnTo>
                  <a:lnTo>
                    <a:pt x="3383" y="29656"/>
                  </a:lnTo>
                  <a:lnTo>
                    <a:pt x="3497" y="29675"/>
                  </a:lnTo>
                  <a:lnTo>
                    <a:pt x="3610" y="29712"/>
                  </a:lnTo>
                  <a:lnTo>
                    <a:pt x="3610" y="29712"/>
                  </a:lnTo>
                  <a:lnTo>
                    <a:pt x="3705" y="29675"/>
                  </a:lnTo>
                  <a:lnTo>
                    <a:pt x="3742" y="29675"/>
                  </a:lnTo>
                  <a:lnTo>
                    <a:pt x="3761" y="29693"/>
                  </a:lnTo>
                  <a:lnTo>
                    <a:pt x="3780" y="29712"/>
                  </a:lnTo>
                  <a:lnTo>
                    <a:pt x="3780" y="29712"/>
                  </a:lnTo>
                  <a:close/>
                  <a:moveTo>
                    <a:pt x="12172" y="17030"/>
                  </a:moveTo>
                  <a:lnTo>
                    <a:pt x="12172" y="17030"/>
                  </a:lnTo>
                  <a:lnTo>
                    <a:pt x="12172" y="17200"/>
                  </a:lnTo>
                  <a:lnTo>
                    <a:pt x="12153" y="17276"/>
                  </a:lnTo>
                  <a:lnTo>
                    <a:pt x="12134" y="17370"/>
                  </a:lnTo>
                  <a:lnTo>
                    <a:pt x="12096" y="17446"/>
                  </a:lnTo>
                  <a:lnTo>
                    <a:pt x="12059" y="17503"/>
                  </a:lnTo>
                  <a:lnTo>
                    <a:pt x="11983" y="17522"/>
                  </a:lnTo>
                  <a:lnTo>
                    <a:pt x="11870" y="17522"/>
                  </a:lnTo>
                  <a:lnTo>
                    <a:pt x="11870" y="17522"/>
                  </a:lnTo>
                  <a:lnTo>
                    <a:pt x="11643" y="17484"/>
                  </a:lnTo>
                  <a:lnTo>
                    <a:pt x="11416" y="17427"/>
                  </a:lnTo>
                  <a:lnTo>
                    <a:pt x="10981" y="17314"/>
                  </a:lnTo>
                  <a:lnTo>
                    <a:pt x="10981" y="17314"/>
                  </a:lnTo>
                  <a:lnTo>
                    <a:pt x="10622" y="17200"/>
                  </a:lnTo>
                  <a:lnTo>
                    <a:pt x="10471" y="17125"/>
                  </a:lnTo>
                  <a:lnTo>
                    <a:pt x="10320" y="17030"/>
                  </a:lnTo>
                  <a:lnTo>
                    <a:pt x="10320" y="17030"/>
                  </a:lnTo>
                  <a:lnTo>
                    <a:pt x="10225" y="16936"/>
                  </a:lnTo>
                  <a:lnTo>
                    <a:pt x="10150" y="16822"/>
                  </a:lnTo>
                  <a:lnTo>
                    <a:pt x="10112" y="16690"/>
                  </a:lnTo>
                  <a:lnTo>
                    <a:pt x="10112" y="16633"/>
                  </a:lnTo>
                  <a:lnTo>
                    <a:pt x="10112" y="16558"/>
                  </a:lnTo>
                  <a:lnTo>
                    <a:pt x="10112" y="16558"/>
                  </a:lnTo>
                  <a:lnTo>
                    <a:pt x="10187" y="16406"/>
                  </a:lnTo>
                  <a:lnTo>
                    <a:pt x="10301" y="16236"/>
                  </a:lnTo>
                  <a:lnTo>
                    <a:pt x="10509" y="15953"/>
                  </a:lnTo>
                  <a:lnTo>
                    <a:pt x="10509" y="15953"/>
                  </a:lnTo>
                  <a:lnTo>
                    <a:pt x="10754" y="15632"/>
                  </a:lnTo>
                  <a:lnTo>
                    <a:pt x="10887" y="15480"/>
                  </a:lnTo>
                  <a:lnTo>
                    <a:pt x="11019" y="15329"/>
                  </a:lnTo>
                  <a:lnTo>
                    <a:pt x="11019" y="15329"/>
                  </a:lnTo>
                  <a:lnTo>
                    <a:pt x="11000" y="15310"/>
                  </a:lnTo>
                  <a:lnTo>
                    <a:pt x="11019" y="15272"/>
                  </a:lnTo>
                  <a:lnTo>
                    <a:pt x="11038" y="15272"/>
                  </a:lnTo>
                  <a:lnTo>
                    <a:pt x="11076" y="15272"/>
                  </a:lnTo>
                  <a:lnTo>
                    <a:pt x="11076" y="15272"/>
                  </a:lnTo>
                  <a:lnTo>
                    <a:pt x="11114" y="15253"/>
                  </a:lnTo>
                  <a:lnTo>
                    <a:pt x="11132" y="15253"/>
                  </a:lnTo>
                  <a:lnTo>
                    <a:pt x="11151" y="15272"/>
                  </a:lnTo>
                  <a:lnTo>
                    <a:pt x="11151" y="15310"/>
                  </a:lnTo>
                  <a:lnTo>
                    <a:pt x="11151" y="15310"/>
                  </a:lnTo>
                  <a:lnTo>
                    <a:pt x="11321" y="15443"/>
                  </a:lnTo>
                  <a:lnTo>
                    <a:pt x="11492" y="15594"/>
                  </a:lnTo>
                  <a:lnTo>
                    <a:pt x="11643" y="15783"/>
                  </a:lnTo>
                  <a:lnTo>
                    <a:pt x="11775" y="15953"/>
                  </a:lnTo>
                  <a:lnTo>
                    <a:pt x="11775" y="15953"/>
                  </a:lnTo>
                  <a:lnTo>
                    <a:pt x="11945" y="16199"/>
                  </a:lnTo>
                  <a:lnTo>
                    <a:pt x="12059" y="16463"/>
                  </a:lnTo>
                  <a:lnTo>
                    <a:pt x="12115" y="16595"/>
                  </a:lnTo>
                  <a:lnTo>
                    <a:pt x="12134" y="16728"/>
                  </a:lnTo>
                  <a:lnTo>
                    <a:pt x="12172" y="16879"/>
                  </a:lnTo>
                  <a:lnTo>
                    <a:pt x="12172" y="17030"/>
                  </a:lnTo>
                  <a:lnTo>
                    <a:pt x="12172" y="17030"/>
                  </a:lnTo>
                  <a:close/>
                  <a:moveTo>
                    <a:pt x="23115" y="76"/>
                  </a:moveTo>
                  <a:lnTo>
                    <a:pt x="23115" y="76"/>
                  </a:lnTo>
                  <a:lnTo>
                    <a:pt x="23134" y="152"/>
                  </a:lnTo>
                  <a:lnTo>
                    <a:pt x="23153" y="228"/>
                  </a:lnTo>
                  <a:lnTo>
                    <a:pt x="23153" y="379"/>
                  </a:lnTo>
                  <a:lnTo>
                    <a:pt x="23096" y="700"/>
                  </a:lnTo>
                  <a:lnTo>
                    <a:pt x="23096" y="700"/>
                  </a:lnTo>
                  <a:lnTo>
                    <a:pt x="23059" y="908"/>
                  </a:lnTo>
                  <a:lnTo>
                    <a:pt x="22983" y="1097"/>
                  </a:lnTo>
                  <a:lnTo>
                    <a:pt x="22945" y="1192"/>
                  </a:lnTo>
                  <a:lnTo>
                    <a:pt x="22889" y="1267"/>
                  </a:lnTo>
                  <a:lnTo>
                    <a:pt x="22813" y="1362"/>
                  </a:lnTo>
                  <a:lnTo>
                    <a:pt x="22737" y="1418"/>
                  </a:lnTo>
                  <a:lnTo>
                    <a:pt x="22737" y="1418"/>
                  </a:lnTo>
                  <a:lnTo>
                    <a:pt x="22586" y="1532"/>
                  </a:lnTo>
                  <a:lnTo>
                    <a:pt x="22511" y="1551"/>
                  </a:lnTo>
                  <a:lnTo>
                    <a:pt x="22416" y="1570"/>
                  </a:lnTo>
                  <a:lnTo>
                    <a:pt x="22416" y="1570"/>
                  </a:lnTo>
                  <a:lnTo>
                    <a:pt x="22321" y="1551"/>
                  </a:lnTo>
                  <a:lnTo>
                    <a:pt x="22246" y="1494"/>
                  </a:lnTo>
                  <a:lnTo>
                    <a:pt x="22170" y="1437"/>
                  </a:lnTo>
                  <a:lnTo>
                    <a:pt x="22095" y="1362"/>
                  </a:lnTo>
                  <a:lnTo>
                    <a:pt x="22095" y="1362"/>
                  </a:lnTo>
                  <a:lnTo>
                    <a:pt x="22019" y="1267"/>
                  </a:lnTo>
                  <a:lnTo>
                    <a:pt x="21981" y="1154"/>
                  </a:lnTo>
                  <a:lnTo>
                    <a:pt x="22000" y="1021"/>
                  </a:lnTo>
                  <a:lnTo>
                    <a:pt x="22019" y="965"/>
                  </a:lnTo>
                  <a:lnTo>
                    <a:pt x="22038" y="908"/>
                  </a:lnTo>
                  <a:lnTo>
                    <a:pt x="22038" y="908"/>
                  </a:lnTo>
                  <a:lnTo>
                    <a:pt x="22151" y="757"/>
                  </a:lnTo>
                  <a:lnTo>
                    <a:pt x="22284" y="625"/>
                  </a:lnTo>
                  <a:lnTo>
                    <a:pt x="22567" y="379"/>
                  </a:lnTo>
                  <a:lnTo>
                    <a:pt x="22567" y="379"/>
                  </a:lnTo>
                  <a:lnTo>
                    <a:pt x="22756" y="209"/>
                  </a:lnTo>
                  <a:lnTo>
                    <a:pt x="22870" y="114"/>
                  </a:lnTo>
                  <a:lnTo>
                    <a:pt x="22983" y="57"/>
                  </a:lnTo>
                  <a:lnTo>
                    <a:pt x="22983" y="57"/>
                  </a:lnTo>
                  <a:lnTo>
                    <a:pt x="22983" y="20"/>
                  </a:lnTo>
                  <a:lnTo>
                    <a:pt x="23002" y="1"/>
                  </a:lnTo>
                  <a:lnTo>
                    <a:pt x="23059" y="20"/>
                  </a:lnTo>
                  <a:lnTo>
                    <a:pt x="23059" y="20"/>
                  </a:lnTo>
                  <a:lnTo>
                    <a:pt x="23096" y="20"/>
                  </a:lnTo>
                  <a:lnTo>
                    <a:pt x="23115" y="20"/>
                  </a:lnTo>
                  <a:lnTo>
                    <a:pt x="23134" y="39"/>
                  </a:lnTo>
                  <a:lnTo>
                    <a:pt x="23115" y="76"/>
                  </a:lnTo>
                  <a:lnTo>
                    <a:pt x="23115" y="76"/>
                  </a:lnTo>
                  <a:close/>
                  <a:moveTo>
                    <a:pt x="24968" y="6408"/>
                  </a:moveTo>
                  <a:lnTo>
                    <a:pt x="24968" y="6408"/>
                  </a:lnTo>
                  <a:lnTo>
                    <a:pt x="24968" y="6673"/>
                  </a:lnTo>
                  <a:lnTo>
                    <a:pt x="24949" y="6956"/>
                  </a:lnTo>
                  <a:lnTo>
                    <a:pt x="24873" y="7202"/>
                  </a:lnTo>
                  <a:lnTo>
                    <a:pt x="24797" y="7466"/>
                  </a:lnTo>
                  <a:lnTo>
                    <a:pt x="24797" y="7466"/>
                  </a:lnTo>
                  <a:lnTo>
                    <a:pt x="24703" y="7674"/>
                  </a:lnTo>
                  <a:lnTo>
                    <a:pt x="24590" y="7882"/>
                  </a:lnTo>
                  <a:lnTo>
                    <a:pt x="24438" y="8052"/>
                  </a:lnTo>
                  <a:lnTo>
                    <a:pt x="24363" y="8128"/>
                  </a:lnTo>
                  <a:lnTo>
                    <a:pt x="24268" y="8204"/>
                  </a:lnTo>
                  <a:lnTo>
                    <a:pt x="24268" y="8204"/>
                  </a:lnTo>
                  <a:lnTo>
                    <a:pt x="24155" y="8260"/>
                  </a:lnTo>
                  <a:lnTo>
                    <a:pt x="24041" y="8317"/>
                  </a:lnTo>
                  <a:lnTo>
                    <a:pt x="23815" y="8393"/>
                  </a:lnTo>
                  <a:lnTo>
                    <a:pt x="23815" y="8393"/>
                  </a:lnTo>
                  <a:lnTo>
                    <a:pt x="23607" y="8468"/>
                  </a:lnTo>
                  <a:lnTo>
                    <a:pt x="23380" y="8525"/>
                  </a:lnTo>
                  <a:lnTo>
                    <a:pt x="23172" y="8544"/>
                  </a:lnTo>
                  <a:lnTo>
                    <a:pt x="22945" y="8563"/>
                  </a:lnTo>
                  <a:lnTo>
                    <a:pt x="22945" y="8563"/>
                  </a:lnTo>
                  <a:lnTo>
                    <a:pt x="22794" y="8544"/>
                  </a:lnTo>
                  <a:lnTo>
                    <a:pt x="22624" y="8525"/>
                  </a:lnTo>
                  <a:lnTo>
                    <a:pt x="22548" y="8487"/>
                  </a:lnTo>
                  <a:lnTo>
                    <a:pt x="22492" y="8430"/>
                  </a:lnTo>
                  <a:lnTo>
                    <a:pt x="22435" y="8374"/>
                  </a:lnTo>
                  <a:lnTo>
                    <a:pt x="22397" y="8317"/>
                  </a:lnTo>
                  <a:lnTo>
                    <a:pt x="22397" y="8317"/>
                  </a:lnTo>
                  <a:lnTo>
                    <a:pt x="22321" y="8128"/>
                  </a:lnTo>
                  <a:lnTo>
                    <a:pt x="22265" y="7939"/>
                  </a:lnTo>
                  <a:lnTo>
                    <a:pt x="22189" y="7561"/>
                  </a:lnTo>
                  <a:lnTo>
                    <a:pt x="22189" y="7561"/>
                  </a:lnTo>
                  <a:lnTo>
                    <a:pt x="22114" y="7277"/>
                  </a:lnTo>
                  <a:lnTo>
                    <a:pt x="22076" y="7107"/>
                  </a:lnTo>
                  <a:lnTo>
                    <a:pt x="22057" y="6956"/>
                  </a:lnTo>
                  <a:lnTo>
                    <a:pt x="22057" y="6805"/>
                  </a:lnTo>
                  <a:lnTo>
                    <a:pt x="22095" y="6654"/>
                  </a:lnTo>
                  <a:lnTo>
                    <a:pt x="22114" y="6597"/>
                  </a:lnTo>
                  <a:lnTo>
                    <a:pt x="22170" y="6521"/>
                  </a:lnTo>
                  <a:lnTo>
                    <a:pt x="22227" y="6465"/>
                  </a:lnTo>
                  <a:lnTo>
                    <a:pt x="22284" y="6427"/>
                  </a:lnTo>
                  <a:lnTo>
                    <a:pt x="22284" y="6427"/>
                  </a:lnTo>
                  <a:lnTo>
                    <a:pt x="22435" y="6351"/>
                  </a:lnTo>
                  <a:lnTo>
                    <a:pt x="22586" y="6276"/>
                  </a:lnTo>
                  <a:lnTo>
                    <a:pt x="22907" y="6162"/>
                  </a:lnTo>
                  <a:lnTo>
                    <a:pt x="23229" y="6068"/>
                  </a:lnTo>
                  <a:lnTo>
                    <a:pt x="23550" y="5954"/>
                  </a:lnTo>
                  <a:lnTo>
                    <a:pt x="23550" y="5954"/>
                  </a:lnTo>
                  <a:lnTo>
                    <a:pt x="23834" y="5860"/>
                  </a:lnTo>
                  <a:lnTo>
                    <a:pt x="24117" y="5728"/>
                  </a:lnTo>
                  <a:lnTo>
                    <a:pt x="24382" y="5614"/>
                  </a:lnTo>
                  <a:lnTo>
                    <a:pt x="24665" y="5501"/>
                  </a:lnTo>
                  <a:lnTo>
                    <a:pt x="24665" y="5501"/>
                  </a:lnTo>
                  <a:lnTo>
                    <a:pt x="24627" y="5501"/>
                  </a:lnTo>
                  <a:lnTo>
                    <a:pt x="24627" y="5501"/>
                  </a:lnTo>
                  <a:lnTo>
                    <a:pt x="24608" y="5482"/>
                  </a:lnTo>
                  <a:lnTo>
                    <a:pt x="24608" y="5444"/>
                  </a:lnTo>
                  <a:lnTo>
                    <a:pt x="24608" y="5425"/>
                  </a:lnTo>
                  <a:lnTo>
                    <a:pt x="24646" y="5425"/>
                  </a:lnTo>
                  <a:lnTo>
                    <a:pt x="24646" y="5425"/>
                  </a:lnTo>
                  <a:lnTo>
                    <a:pt x="24703" y="5425"/>
                  </a:lnTo>
                  <a:lnTo>
                    <a:pt x="24741" y="5463"/>
                  </a:lnTo>
                  <a:lnTo>
                    <a:pt x="24779" y="5501"/>
                  </a:lnTo>
                  <a:lnTo>
                    <a:pt x="24816" y="5539"/>
                  </a:lnTo>
                  <a:lnTo>
                    <a:pt x="24854" y="5652"/>
                  </a:lnTo>
                  <a:lnTo>
                    <a:pt x="24892" y="5765"/>
                  </a:lnTo>
                  <a:lnTo>
                    <a:pt x="24892" y="5765"/>
                  </a:lnTo>
                  <a:lnTo>
                    <a:pt x="24930" y="6087"/>
                  </a:lnTo>
                  <a:lnTo>
                    <a:pt x="24968" y="6408"/>
                  </a:lnTo>
                  <a:lnTo>
                    <a:pt x="24968" y="6408"/>
                  </a:lnTo>
                  <a:close/>
                  <a:moveTo>
                    <a:pt x="32282" y="15027"/>
                  </a:moveTo>
                  <a:lnTo>
                    <a:pt x="32282" y="15027"/>
                  </a:lnTo>
                  <a:lnTo>
                    <a:pt x="32301" y="15235"/>
                  </a:lnTo>
                  <a:lnTo>
                    <a:pt x="32301" y="15443"/>
                  </a:lnTo>
                  <a:lnTo>
                    <a:pt x="32282" y="15669"/>
                  </a:lnTo>
                  <a:lnTo>
                    <a:pt x="32244" y="15877"/>
                  </a:lnTo>
                  <a:lnTo>
                    <a:pt x="32244" y="15877"/>
                  </a:lnTo>
                  <a:lnTo>
                    <a:pt x="32150" y="16236"/>
                  </a:lnTo>
                  <a:lnTo>
                    <a:pt x="32055" y="16595"/>
                  </a:lnTo>
                  <a:lnTo>
                    <a:pt x="31961" y="16955"/>
                  </a:lnTo>
                  <a:lnTo>
                    <a:pt x="31904" y="17144"/>
                  </a:lnTo>
                  <a:lnTo>
                    <a:pt x="31847" y="17314"/>
                  </a:lnTo>
                  <a:lnTo>
                    <a:pt x="31847" y="17314"/>
                  </a:lnTo>
                  <a:lnTo>
                    <a:pt x="31753" y="17446"/>
                  </a:lnTo>
                  <a:lnTo>
                    <a:pt x="31658" y="17597"/>
                  </a:lnTo>
                  <a:lnTo>
                    <a:pt x="31450" y="17843"/>
                  </a:lnTo>
                  <a:lnTo>
                    <a:pt x="31450" y="17843"/>
                  </a:lnTo>
                  <a:lnTo>
                    <a:pt x="31280" y="18013"/>
                  </a:lnTo>
                  <a:lnTo>
                    <a:pt x="31110" y="18183"/>
                  </a:lnTo>
                  <a:lnTo>
                    <a:pt x="31016" y="18240"/>
                  </a:lnTo>
                  <a:lnTo>
                    <a:pt x="30902" y="18296"/>
                  </a:lnTo>
                  <a:lnTo>
                    <a:pt x="30789" y="18315"/>
                  </a:lnTo>
                  <a:lnTo>
                    <a:pt x="30676" y="18315"/>
                  </a:lnTo>
                  <a:lnTo>
                    <a:pt x="30676" y="18315"/>
                  </a:lnTo>
                  <a:lnTo>
                    <a:pt x="30487" y="18278"/>
                  </a:lnTo>
                  <a:lnTo>
                    <a:pt x="30316" y="18221"/>
                  </a:lnTo>
                  <a:lnTo>
                    <a:pt x="30127" y="18164"/>
                  </a:lnTo>
                  <a:lnTo>
                    <a:pt x="29957" y="18089"/>
                  </a:lnTo>
                  <a:lnTo>
                    <a:pt x="29787" y="17994"/>
                  </a:lnTo>
                  <a:lnTo>
                    <a:pt x="29617" y="17900"/>
                  </a:lnTo>
                  <a:lnTo>
                    <a:pt x="29485" y="17786"/>
                  </a:lnTo>
                  <a:lnTo>
                    <a:pt x="29334" y="17654"/>
                  </a:lnTo>
                  <a:lnTo>
                    <a:pt x="29334" y="17654"/>
                  </a:lnTo>
                  <a:lnTo>
                    <a:pt x="29258" y="17540"/>
                  </a:lnTo>
                  <a:lnTo>
                    <a:pt x="29182" y="17389"/>
                  </a:lnTo>
                  <a:lnTo>
                    <a:pt x="29145" y="17257"/>
                  </a:lnTo>
                  <a:lnTo>
                    <a:pt x="29126" y="17106"/>
                  </a:lnTo>
                  <a:lnTo>
                    <a:pt x="29107" y="16784"/>
                  </a:lnTo>
                  <a:lnTo>
                    <a:pt x="29088" y="16482"/>
                  </a:lnTo>
                  <a:lnTo>
                    <a:pt x="29088" y="16482"/>
                  </a:lnTo>
                  <a:lnTo>
                    <a:pt x="29088" y="15821"/>
                  </a:lnTo>
                  <a:lnTo>
                    <a:pt x="29069" y="15140"/>
                  </a:lnTo>
                  <a:lnTo>
                    <a:pt x="29069" y="15140"/>
                  </a:lnTo>
                  <a:lnTo>
                    <a:pt x="29088" y="14403"/>
                  </a:lnTo>
                  <a:lnTo>
                    <a:pt x="29088" y="14044"/>
                  </a:lnTo>
                  <a:lnTo>
                    <a:pt x="29126" y="13685"/>
                  </a:lnTo>
                  <a:lnTo>
                    <a:pt x="29126" y="13685"/>
                  </a:lnTo>
                  <a:lnTo>
                    <a:pt x="29088" y="13723"/>
                  </a:lnTo>
                  <a:lnTo>
                    <a:pt x="29069" y="13741"/>
                  </a:lnTo>
                  <a:lnTo>
                    <a:pt x="29031" y="13741"/>
                  </a:lnTo>
                  <a:lnTo>
                    <a:pt x="29031" y="13741"/>
                  </a:lnTo>
                  <a:lnTo>
                    <a:pt x="29031" y="13704"/>
                  </a:lnTo>
                  <a:lnTo>
                    <a:pt x="29031" y="13685"/>
                  </a:lnTo>
                  <a:lnTo>
                    <a:pt x="29031" y="13685"/>
                  </a:lnTo>
                  <a:lnTo>
                    <a:pt x="29088" y="13628"/>
                  </a:lnTo>
                  <a:lnTo>
                    <a:pt x="29145" y="13590"/>
                  </a:lnTo>
                  <a:lnTo>
                    <a:pt x="29145" y="13590"/>
                  </a:lnTo>
                  <a:lnTo>
                    <a:pt x="29163" y="13571"/>
                  </a:lnTo>
                  <a:lnTo>
                    <a:pt x="29182" y="13552"/>
                  </a:lnTo>
                  <a:lnTo>
                    <a:pt x="29201" y="13552"/>
                  </a:lnTo>
                  <a:lnTo>
                    <a:pt x="29220" y="13571"/>
                  </a:lnTo>
                  <a:lnTo>
                    <a:pt x="29220" y="13571"/>
                  </a:lnTo>
                  <a:lnTo>
                    <a:pt x="29352" y="13571"/>
                  </a:lnTo>
                  <a:lnTo>
                    <a:pt x="29485" y="13628"/>
                  </a:lnTo>
                  <a:lnTo>
                    <a:pt x="29598" y="13704"/>
                  </a:lnTo>
                  <a:lnTo>
                    <a:pt x="29712" y="13798"/>
                  </a:lnTo>
                  <a:lnTo>
                    <a:pt x="29919" y="14006"/>
                  </a:lnTo>
                  <a:lnTo>
                    <a:pt x="30014" y="14101"/>
                  </a:lnTo>
                  <a:lnTo>
                    <a:pt x="30127" y="14195"/>
                  </a:lnTo>
                  <a:lnTo>
                    <a:pt x="30127" y="14195"/>
                  </a:lnTo>
                  <a:lnTo>
                    <a:pt x="30354" y="14365"/>
                  </a:lnTo>
                  <a:lnTo>
                    <a:pt x="30543" y="14479"/>
                  </a:lnTo>
                  <a:lnTo>
                    <a:pt x="30713" y="14554"/>
                  </a:lnTo>
                  <a:lnTo>
                    <a:pt x="30865" y="14573"/>
                  </a:lnTo>
                  <a:lnTo>
                    <a:pt x="31035" y="14573"/>
                  </a:lnTo>
                  <a:lnTo>
                    <a:pt x="31205" y="14554"/>
                  </a:lnTo>
                  <a:lnTo>
                    <a:pt x="31413" y="14535"/>
                  </a:lnTo>
                  <a:lnTo>
                    <a:pt x="31677" y="14554"/>
                  </a:lnTo>
                  <a:lnTo>
                    <a:pt x="31677" y="14554"/>
                  </a:lnTo>
                  <a:lnTo>
                    <a:pt x="31791" y="14573"/>
                  </a:lnTo>
                  <a:lnTo>
                    <a:pt x="31885" y="14592"/>
                  </a:lnTo>
                  <a:lnTo>
                    <a:pt x="31999" y="14630"/>
                  </a:lnTo>
                  <a:lnTo>
                    <a:pt x="32074" y="14668"/>
                  </a:lnTo>
                  <a:lnTo>
                    <a:pt x="32150" y="14743"/>
                  </a:lnTo>
                  <a:lnTo>
                    <a:pt x="32225" y="14819"/>
                  </a:lnTo>
                  <a:lnTo>
                    <a:pt x="32263" y="14913"/>
                  </a:lnTo>
                  <a:lnTo>
                    <a:pt x="32282" y="15027"/>
                  </a:lnTo>
                  <a:lnTo>
                    <a:pt x="32282" y="150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3053975" y="3793775"/>
              <a:ext cx="1266825" cy="1613175"/>
            </a:xfrm>
            <a:custGeom>
              <a:avLst/>
              <a:gdLst/>
              <a:ahLst/>
              <a:cxnLst/>
              <a:rect l="l" t="t" r="r" b="b"/>
              <a:pathLst>
                <a:path w="50673" h="64527" extrusionOk="0">
                  <a:moveTo>
                    <a:pt x="35552" y="52619"/>
                  </a:moveTo>
                  <a:lnTo>
                    <a:pt x="35552" y="52619"/>
                  </a:lnTo>
                  <a:lnTo>
                    <a:pt x="35552" y="52733"/>
                  </a:lnTo>
                  <a:lnTo>
                    <a:pt x="35533" y="52846"/>
                  </a:lnTo>
                  <a:lnTo>
                    <a:pt x="35514" y="52960"/>
                  </a:lnTo>
                  <a:lnTo>
                    <a:pt x="35495" y="53073"/>
                  </a:lnTo>
                  <a:lnTo>
                    <a:pt x="35439" y="53186"/>
                  </a:lnTo>
                  <a:lnTo>
                    <a:pt x="35382" y="53281"/>
                  </a:lnTo>
                  <a:lnTo>
                    <a:pt x="35306" y="53357"/>
                  </a:lnTo>
                  <a:lnTo>
                    <a:pt x="35231" y="53451"/>
                  </a:lnTo>
                  <a:lnTo>
                    <a:pt x="35231" y="53451"/>
                  </a:lnTo>
                  <a:lnTo>
                    <a:pt x="35117" y="53527"/>
                  </a:lnTo>
                  <a:lnTo>
                    <a:pt x="34985" y="53564"/>
                  </a:lnTo>
                  <a:lnTo>
                    <a:pt x="34853" y="53583"/>
                  </a:lnTo>
                  <a:lnTo>
                    <a:pt x="34720" y="53564"/>
                  </a:lnTo>
                  <a:lnTo>
                    <a:pt x="34720" y="53564"/>
                  </a:lnTo>
                  <a:lnTo>
                    <a:pt x="34569" y="53546"/>
                  </a:lnTo>
                  <a:lnTo>
                    <a:pt x="34437" y="53508"/>
                  </a:lnTo>
                  <a:lnTo>
                    <a:pt x="34324" y="53432"/>
                  </a:lnTo>
                  <a:lnTo>
                    <a:pt x="34229" y="53338"/>
                  </a:lnTo>
                  <a:lnTo>
                    <a:pt x="34153" y="53224"/>
                  </a:lnTo>
                  <a:lnTo>
                    <a:pt x="34116" y="53092"/>
                  </a:lnTo>
                  <a:lnTo>
                    <a:pt x="34078" y="52960"/>
                  </a:lnTo>
                  <a:lnTo>
                    <a:pt x="34059" y="52808"/>
                  </a:lnTo>
                  <a:lnTo>
                    <a:pt x="34059" y="52808"/>
                  </a:lnTo>
                  <a:lnTo>
                    <a:pt x="34021" y="52790"/>
                  </a:lnTo>
                  <a:lnTo>
                    <a:pt x="34002" y="52752"/>
                  </a:lnTo>
                  <a:lnTo>
                    <a:pt x="33983" y="52638"/>
                  </a:lnTo>
                  <a:lnTo>
                    <a:pt x="33983" y="52449"/>
                  </a:lnTo>
                  <a:lnTo>
                    <a:pt x="33983" y="52449"/>
                  </a:lnTo>
                  <a:lnTo>
                    <a:pt x="34002" y="52241"/>
                  </a:lnTo>
                  <a:lnTo>
                    <a:pt x="34021" y="52033"/>
                  </a:lnTo>
                  <a:lnTo>
                    <a:pt x="34078" y="51844"/>
                  </a:lnTo>
                  <a:lnTo>
                    <a:pt x="34153" y="51655"/>
                  </a:lnTo>
                  <a:lnTo>
                    <a:pt x="34153" y="51655"/>
                  </a:lnTo>
                  <a:lnTo>
                    <a:pt x="34229" y="51580"/>
                  </a:lnTo>
                  <a:lnTo>
                    <a:pt x="34286" y="51504"/>
                  </a:lnTo>
                  <a:lnTo>
                    <a:pt x="34361" y="51466"/>
                  </a:lnTo>
                  <a:lnTo>
                    <a:pt x="34437" y="51410"/>
                  </a:lnTo>
                  <a:lnTo>
                    <a:pt x="34531" y="51391"/>
                  </a:lnTo>
                  <a:lnTo>
                    <a:pt x="34626" y="51372"/>
                  </a:lnTo>
                  <a:lnTo>
                    <a:pt x="34815" y="51391"/>
                  </a:lnTo>
                  <a:lnTo>
                    <a:pt x="34985" y="51429"/>
                  </a:lnTo>
                  <a:lnTo>
                    <a:pt x="35155" y="51523"/>
                  </a:lnTo>
                  <a:lnTo>
                    <a:pt x="35306" y="51637"/>
                  </a:lnTo>
                  <a:lnTo>
                    <a:pt x="35363" y="51712"/>
                  </a:lnTo>
                  <a:lnTo>
                    <a:pt x="35420" y="51788"/>
                  </a:lnTo>
                  <a:lnTo>
                    <a:pt x="35420" y="51788"/>
                  </a:lnTo>
                  <a:lnTo>
                    <a:pt x="35458" y="51882"/>
                  </a:lnTo>
                  <a:lnTo>
                    <a:pt x="35495" y="51977"/>
                  </a:lnTo>
                  <a:lnTo>
                    <a:pt x="35533" y="52204"/>
                  </a:lnTo>
                  <a:lnTo>
                    <a:pt x="35552" y="52619"/>
                  </a:lnTo>
                  <a:lnTo>
                    <a:pt x="35552" y="52619"/>
                  </a:lnTo>
                  <a:close/>
                  <a:moveTo>
                    <a:pt x="50446" y="16841"/>
                  </a:moveTo>
                  <a:lnTo>
                    <a:pt x="50446" y="16841"/>
                  </a:lnTo>
                  <a:lnTo>
                    <a:pt x="50540" y="16916"/>
                  </a:lnTo>
                  <a:lnTo>
                    <a:pt x="50597" y="17011"/>
                  </a:lnTo>
                  <a:lnTo>
                    <a:pt x="50654" y="17124"/>
                  </a:lnTo>
                  <a:lnTo>
                    <a:pt x="50672" y="17238"/>
                  </a:lnTo>
                  <a:lnTo>
                    <a:pt x="50672" y="17370"/>
                  </a:lnTo>
                  <a:lnTo>
                    <a:pt x="50654" y="17483"/>
                  </a:lnTo>
                  <a:lnTo>
                    <a:pt x="50616" y="17616"/>
                  </a:lnTo>
                  <a:lnTo>
                    <a:pt x="50559" y="17748"/>
                  </a:lnTo>
                  <a:lnTo>
                    <a:pt x="50502" y="17880"/>
                  </a:lnTo>
                  <a:lnTo>
                    <a:pt x="50427" y="17994"/>
                  </a:lnTo>
                  <a:lnTo>
                    <a:pt x="50351" y="18107"/>
                  </a:lnTo>
                  <a:lnTo>
                    <a:pt x="50257" y="18202"/>
                  </a:lnTo>
                  <a:lnTo>
                    <a:pt x="50143" y="18277"/>
                  </a:lnTo>
                  <a:lnTo>
                    <a:pt x="50049" y="18334"/>
                  </a:lnTo>
                  <a:lnTo>
                    <a:pt x="49935" y="18372"/>
                  </a:lnTo>
                  <a:lnTo>
                    <a:pt x="49822" y="18391"/>
                  </a:lnTo>
                  <a:lnTo>
                    <a:pt x="49822" y="18391"/>
                  </a:lnTo>
                  <a:lnTo>
                    <a:pt x="49746" y="18372"/>
                  </a:lnTo>
                  <a:lnTo>
                    <a:pt x="49690" y="18334"/>
                  </a:lnTo>
                  <a:lnTo>
                    <a:pt x="49633" y="18277"/>
                  </a:lnTo>
                  <a:lnTo>
                    <a:pt x="49595" y="18220"/>
                  </a:lnTo>
                  <a:lnTo>
                    <a:pt x="49519" y="18069"/>
                  </a:lnTo>
                  <a:lnTo>
                    <a:pt x="49463" y="17918"/>
                  </a:lnTo>
                  <a:lnTo>
                    <a:pt x="49463" y="17918"/>
                  </a:lnTo>
                  <a:lnTo>
                    <a:pt x="49444" y="17805"/>
                  </a:lnTo>
                  <a:lnTo>
                    <a:pt x="49406" y="17672"/>
                  </a:lnTo>
                  <a:lnTo>
                    <a:pt x="49406" y="17540"/>
                  </a:lnTo>
                  <a:lnTo>
                    <a:pt x="49406" y="17408"/>
                  </a:lnTo>
                  <a:lnTo>
                    <a:pt x="49425" y="17294"/>
                  </a:lnTo>
                  <a:lnTo>
                    <a:pt x="49482" y="17181"/>
                  </a:lnTo>
                  <a:lnTo>
                    <a:pt x="49557" y="17068"/>
                  </a:lnTo>
                  <a:lnTo>
                    <a:pt x="49671" y="16992"/>
                  </a:lnTo>
                  <a:lnTo>
                    <a:pt x="49671" y="16992"/>
                  </a:lnTo>
                  <a:lnTo>
                    <a:pt x="49841" y="16879"/>
                  </a:lnTo>
                  <a:lnTo>
                    <a:pt x="49954" y="16841"/>
                  </a:lnTo>
                  <a:lnTo>
                    <a:pt x="50011" y="16822"/>
                  </a:lnTo>
                  <a:lnTo>
                    <a:pt x="50049" y="16822"/>
                  </a:lnTo>
                  <a:lnTo>
                    <a:pt x="50049" y="16822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162" y="16803"/>
                  </a:lnTo>
                  <a:lnTo>
                    <a:pt x="50200" y="16784"/>
                  </a:lnTo>
                  <a:lnTo>
                    <a:pt x="50200" y="16784"/>
                  </a:lnTo>
                  <a:lnTo>
                    <a:pt x="50313" y="16803"/>
                  </a:lnTo>
                  <a:lnTo>
                    <a:pt x="50446" y="16841"/>
                  </a:lnTo>
                  <a:lnTo>
                    <a:pt x="50446" y="16841"/>
                  </a:lnTo>
                  <a:close/>
                  <a:moveTo>
                    <a:pt x="48367" y="21131"/>
                  </a:moveTo>
                  <a:lnTo>
                    <a:pt x="48367" y="21131"/>
                  </a:lnTo>
                  <a:lnTo>
                    <a:pt x="48385" y="21301"/>
                  </a:lnTo>
                  <a:lnTo>
                    <a:pt x="48385" y="21471"/>
                  </a:lnTo>
                  <a:lnTo>
                    <a:pt x="48348" y="21793"/>
                  </a:lnTo>
                  <a:lnTo>
                    <a:pt x="48348" y="21793"/>
                  </a:lnTo>
                  <a:lnTo>
                    <a:pt x="48272" y="22303"/>
                  </a:lnTo>
                  <a:lnTo>
                    <a:pt x="48215" y="22549"/>
                  </a:lnTo>
                  <a:lnTo>
                    <a:pt x="48159" y="22794"/>
                  </a:lnTo>
                  <a:lnTo>
                    <a:pt x="48159" y="22794"/>
                  </a:lnTo>
                  <a:lnTo>
                    <a:pt x="48102" y="22965"/>
                  </a:lnTo>
                  <a:lnTo>
                    <a:pt x="48026" y="23135"/>
                  </a:lnTo>
                  <a:lnTo>
                    <a:pt x="47951" y="23286"/>
                  </a:lnTo>
                  <a:lnTo>
                    <a:pt x="47856" y="23437"/>
                  </a:lnTo>
                  <a:lnTo>
                    <a:pt x="47743" y="23588"/>
                  </a:lnTo>
                  <a:lnTo>
                    <a:pt x="47611" y="23702"/>
                  </a:lnTo>
                  <a:lnTo>
                    <a:pt x="47478" y="23815"/>
                  </a:lnTo>
                  <a:lnTo>
                    <a:pt x="47308" y="23891"/>
                  </a:lnTo>
                  <a:lnTo>
                    <a:pt x="47308" y="23891"/>
                  </a:lnTo>
                  <a:lnTo>
                    <a:pt x="47157" y="23928"/>
                  </a:lnTo>
                  <a:lnTo>
                    <a:pt x="47006" y="23947"/>
                  </a:lnTo>
                  <a:lnTo>
                    <a:pt x="46684" y="23947"/>
                  </a:lnTo>
                  <a:lnTo>
                    <a:pt x="46684" y="23947"/>
                  </a:lnTo>
                  <a:lnTo>
                    <a:pt x="46514" y="23947"/>
                  </a:lnTo>
                  <a:lnTo>
                    <a:pt x="46344" y="23928"/>
                  </a:lnTo>
                  <a:lnTo>
                    <a:pt x="46193" y="23891"/>
                  </a:lnTo>
                  <a:lnTo>
                    <a:pt x="46061" y="23834"/>
                  </a:lnTo>
                  <a:lnTo>
                    <a:pt x="45928" y="23758"/>
                  </a:lnTo>
                  <a:lnTo>
                    <a:pt x="45796" y="23664"/>
                  </a:lnTo>
                  <a:lnTo>
                    <a:pt x="45664" y="23569"/>
                  </a:lnTo>
                  <a:lnTo>
                    <a:pt x="45550" y="23437"/>
                  </a:lnTo>
                  <a:lnTo>
                    <a:pt x="45550" y="23437"/>
                  </a:lnTo>
                  <a:lnTo>
                    <a:pt x="45267" y="23154"/>
                  </a:lnTo>
                  <a:lnTo>
                    <a:pt x="45135" y="23002"/>
                  </a:lnTo>
                  <a:lnTo>
                    <a:pt x="45040" y="22832"/>
                  </a:lnTo>
                  <a:lnTo>
                    <a:pt x="45040" y="22832"/>
                  </a:lnTo>
                  <a:lnTo>
                    <a:pt x="44946" y="22681"/>
                  </a:lnTo>
                  <a:lnTo>
                    <a:pt x="44908" y="22511"/>
                  </a:lnTo>
                  <a:lnTo>
                    <a:pt x="44889" y="22322"/>
                  </a:lnTo>
                  <a:lnTo>
                    <a:pt x="44889" y="22152"/>
                  </a:lnTo>
                  <a:lnTo>
                    <a:pt x="44889" y="21982"/>
                  </a:lnTo>
                  <a:lnTo>
                    <a:pt x="44927" y="21793"/>
                  </a:lnTo>
                  <a:lnTo>
                    <a:pt x="44983" y="21434"/>
                  </a:lnTo>
                  <a:lnTo>
                    <a:pt x="44983" y="21434"/>
                  </a:lnTo>
                  <a:lnTo>
                    <a:pt x="45021" y="21320"/>
                  </a:lnTo>
                  <a:lnTo>
                    <a:pt x="45097" y="21226"/>
                  </a:lnTo>
                  <a:lnTo>
                    <a:pt x="45210" y="21112"/>
                  </a:lnTo>
                  <a:lnTo>
                    <a:pt x="45342" y="21018"/>
                  </a:lnTo>
                  <a:lnTo>
                    <a:pt x="45607" y="20848"/>
                  </a:lnTo>
                  <a:lnTo>
                    <a:pt x="45834" y="20696"/>
                  </a:lnTo>
                  <a:lnTo>
                    <a:pt x="45834" y="20696"/>
                  </a:lnTo>
                  <a:lnTo>
                    <a:pt x="46117" y="20507"/>
                  </a:lnTo>
                  <a:lnTo>
                    <a:pt x="46401" y="20337"/>
                  </a:lnTo>
                  <a:lnTo>
                    <a:pt x="46401" y="20337"/>
                  </a:lnTo>
                  <a:lnTo>
                    <a:pt x="46439" y="20318"/>
                  </a:lnTo>
                  <a:lnTo>
                    <a:pt x="46477" y="20318"/>
                  </a:lnTo>
                  <a:lnTo>
                    <a:pt x="46495" y="20337"/>
                  </a:lnTo>
                  <a:lnTo>
                    <a:pt x="46495" y="20337"/>
                  </a:lnTo>
                  <a:lnTo>
                    <a:pt x="46477" y="20318"/>
                  </a:lnTo>
                  <a:lnTo>
                    <a:pt x="46477" y="20300"/>
                  </a:lnTo>
                  <a:lnTo>
                    <a:pt x="46495" y="20281"/>
                  </a:lnTo>
                  <a:lnTo>
                    <a:pt x="46514" y="20281"/>
                  </a:lnTo>
                  <a:lnTo>
                    <a:pt x="46514" y="20281"/>
                  </a:lnTo>
                  <a:lnTo>
                    <a:pt x="47195" y="20337"/>
                  </a:lnTo>
                  <a:lnTo>
                    <a:pt x="47195" y="20337"/>
                  </a:lnTo>
                  <a:lnTo>
                    <a:pt x="47422" y="20375"/>
                  </a:lnTo>
                  <a:lnTo>
                    <a:pt x="47648" y="20432"/>
                  </a:lnTo>
                  <a:lnTo>
                    <a:pt x="47875" y="20507"/>
                  </a:lnTo>
                  <a:lnTo>
                    <a:pt x="48083" y="20602"/>
                  </a:lnTo>
                  <a:lnTo>
                    <a:pt x="48083" y="20602"/>
                  </a:lnTo>
                  <a:lnTo>
                    <a:pt x="48140" y="20659"/>
                  </a:lnTo>
                  <a:lnTo>
                    <a:pt x="48196" y="20715"/>
                  </a:lnTo>
                  <a:lnTo>
                    <a:pt x="48291" y="20829"/>
                  </a:lnTo>
                  <a:lnTo>
                    <a:pt x="48348" y="20980"/>
                  </a:lnTo>
                  <a:lnTo>
                    <a:pt x="48367" y="21131"/>
                  </a:lnTo>
                  <a:lnTo>
                    <a:pt x="48367" y="21131"/>
                  </a:lnTo>
                  <a:close/>
                  <a:moveTo>
                    <a:pt x="42999" y="13061"/>
                  </a:moveTo>
                  <a:lnTo>
                    <a:pt x="42999" y="13061"/>
                  </a:lnTo>
                  <a:lnTo>
                    <a:pt x="42980" y="12947"/>
                  </a:lnTo>
                  <a:lnTo>
                    <a:pt x="42961" y="12834"/>
                  </a:lnTo>
                  <a:lnTo>
                    <a:pt x="42942" y="12702"/>
                  </a:lnTo>
                  <a:lnTo>
                    <a:pt x="42961" y="12588"/>
                  </a:lnTo>
                  <a:lnTo>
                    <a:pt x="42980" y="12456"/>
                  </a:lnTo>
                  <a:lnTo>
                    <a:pt x="43018" y="12361"/>
                  </a:lnTo>
                  <a:lnTo>
                    <a:pt x="43074" y="12248"/>
                  </a:lnTo>
                  <a:lnTo>
                    <a:pt x="43169" y="12172"/>
                  </a:lnTo>
                  <a:lnTo>
                    <a:pt x="43169" y="12172"/>
                  </a:lnTo>
                  <a:lnTo>
                    <a:pt x="43263" y="12078"/>
                  </a:lnTo>
                  <a:lnTo>
                    <a:pt x="43396" y="12002"/>
                  </a:lnTo>
                  <a:lnTo>
                    <a:pt x="43641" y="11870"/>
                  </a:lnTo>
                  <a:lnTo>
                    <a:pt x="43906" y="11756"/>
                  </a:lnTo>
                  <a:lnTo>
                    <a:pt x="44171" y="11681"/>
                  </a:lnTo>
                  <a:lnTo>
                    <a:pt x="44171" y="11681"/>
                  </a:lnTo>
                  <a:lnTo>
                    <a:pt x="44586" y="11586"/>
                  </a:lnTo>
                  <a:lnTo>
                    <a:pt x="44794" y="11530"/>
                  </a:lnTo>
                  <a:lnTo>
                    <a:pt x="45002" y="11492"/>
                  </a:lnTo>
                  <a:lnTo>
                    <a:pt x="45002" y="11492"/>
                  </a:lnTo>
                  <a:lnTo>
                    <a:pt x="45116" y="11473"/>
                  </a:lnTo>
                  <a:lnTo>
                    <a:pt x="45116" y="11473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116" y="11530"/>
                  </a:lnTo>
                  <a:lnTo>
                    <a:pt x="45097" y="11946"/>
                  </a:lnTo>
                  <a:lnTo>
                    <a:pt x="45097" y="12172"/>
                  </a:lnTo>
                  <a:lnTo>
                    <a:pt x="45059" y="12380"/>
                  </a:lnTo>
                  <a:lnTo>
                    <a:pt x="45021" y="12588"/>
                  </a:lnTo>
                  <a:lnTo>
                    <a:pt x="44946" y="12796"/>
                  </a:lnTo>
                  <a:lnTo>
                    <a:pt x="44851" y="12985"/>
                  </a:lnTo>
                  <a:lnTo>
                    <a:pt x="44738" y="13155"/>
                  </a:lnTo>
                  <a:lnTo>
                    <a:pt x="44738" y="13155"/>
                  </a:lnTo>
                  <a:lnTo>
                    <a:pt x="44624" y="13250"/>
                  </a:lnTo>
                  <a:lnTo>
                    <a:pt x="44511" y="13306"/>
                  </a:lnTo>
                  <a:lnTo>
                    <a:pt x="44379" y="13363"/>
                  </a:lnTo>
                  <a:lnTo>
                    <a:pt x="44246" y="13401"/>
                  </a:lnTo>
                  <a:lnTo>
                    <a:pt x="43982" y="13458"/>
                  </a:lnTo>
                  <a:lnTo>
                    <a:pt x="43698" y="13476"/>
                  </a:lnTo>
                  <a:lnTo>
                    <a:pt x="43698" y="13476"/>
                  </a:lnTo>
                  <a:lnTo>
                    <a:pt x="43585" y="13476"/>
                  </a:lnTo>
                  <a:lnTo>
                    <a:pt x="43490" y="13458"/>
                  </a:lnTo>
                  <a:lnTo>
                    <a:pt x="43377" y="13420"/>
                  </a:lnTo>
                  <a:lnTo>
                    <a:pt x="43282" y="13382"/>
                  </a:lnTo>
                  <a:lnTo>
                    <a:pt x="43188" y="13325"/>
                  </a:lnTo>
                  <a:lnTo>
                    <a:pt x="43112" y="13250"/>
                  </a:lnTo>
                  <a:lnTo>
                    <a:pt x="43037" y="13155"/>
                  </a:lnTo>
                  <a:lnTo>
                    <a:pt x="42999" y="13061"/>
                  </a:lnTo>
                  <a:lnTo>
                    <a:pt x="42999" y="13061"/>
                  </a:lnTo>
                  <a:close/>
                  <a:moveTo>
                    <a:pt x="40164" y="12777"/>
                  </a:moveTo>
                  <a:lnTo>
                    <a:pt x="40164" y="12777"/>
                  </a:lnTo>
                  <a:lnTo>
                    <a:pt x="40050" y="12777"/>
                  </a:lnTo>
                  <a:lnTo>
                    <a:pt x="39975" y="12739"/>
                  </a:lnTo>
                  <a:lnTo>
                    <a:pt x="39880" y="12702"/>
                  </a:lnTo>
                  <a:lnTo>
                    <a:pt x="39824" y="12664"/>
                  </a:lnTo>
                  <a:lnTo>
                    <a:pt x="39767" y="12607"/>
                  </a:lnTo>
                  <a:lnTo>
                    <a:pt x="39710" y="12531"/>
                  </a:lnTo>
                  <a:lnTo>
                    <a:pt x="39672" y="12437"/>
                  </a:lnTo>
                  <a:lnTo>
                    <a:pt x="39635" y="12342"/>
                  </a:lnTo>
                  <a:lnTo>
                    <a:pt x="39635" y="12342"/>
                  </a:lnTo>
                  <a:lnTo>
                    <a:pt x="39578" y="12191"/>
                  </a:lnTo>
                  <a:lnTo>
                    <a:pt x="39540" y="12040"/>
                  </a:lnTo>
                  <a:lnTo>
                    <a:pt x="39521" y="11870"/>
                  </a:lnTo>
                  <a:lnTo>
                    <a:pt x="39502" y="11700"/>
                  </a:lnTo>
                  <a:lnTo>
                    <a:pt x="39502" y="11378"/>
                  </a:lnTo>
                  <a:lnTo>
                    <a:pt x="39521" y="11038"/>
                  </a:lnTo>
                  <a:lnTo>
                    <a:pt x="39521" y="11038"/>
                  </a:lnTo>
                  <a:lnTo>
                    <a:pt x="39540" y="10963"/>
                  </a:lnTo>
                  <a:lnTo>
                    <a:pt x="39559" y="10868"/>
                  </a:lnTo>
                  <a:lnTo>
                    <a:pt x="39597" y="10811"/>
                  </a:lnTo>
                  <a:lnTo>
                    <a:pt x="39653" y="10736"/>
                  </a:lnTo>
                  <a:lnTo>
                    <a:pt x="39767" y="10622"/>
                  </a:lnTo>
                  <a:lnTo>
                    <a:pt x="39918" y="10509"/>
                  </a:lnTo>
                  <a:lnTo>
                    <a:pt x="39918" y="10509"/>
                  </a:lnTo>
                  <a:lnTo>
                    <a:pt x="40220" y="10301"/>
                  </a:lnTo>
                  <a:lnTo>
                    <a:pt x="40220" y="10301"/>
                  </a:lnTo>
                  <a:lnTo>
                    <a:pt x="40485" y="10263"/>
                  </a:lnTo>
                  <a:lnTo>
                    <a:pt x="40485" y="10263"/>
                  </a:lnTo>
                  <a:lnTo>
                    <a:pt x="40939" y="10169"/>
                  </a:lnTo>
                  <a:lnTo>
                    <a:pt x="40939" y="10169"/>
                  </a:lnTo>
                  <a:lnTo>
                    <a:pt x="41014" y="10244"/>
                  </a:lnTo>
                  <a:lnTo>
                    <a:pt x="41071" y="10320"/>
                  </a:lnTo>
                  <a:lnTo>
                    <a:pt x="41147" y="10528"/>
                  </a:lnTo>
                  <a:lnTo>
                    <a:pt x="41184" y="10717"/>
                  </a:lnTo>
                  <a:lnTo>
                    <a:pt x="41222" y="10925"/>
                  </a:lnTo>
                  <a:lnTo>
                    <a:pt x="41222" y="10925"/>
                  </a:lnTo>
                  <a:lnTo>
                    <a:pt x="41241" y="11133"/>
                  </a:lnTo>
                  <a:lnTo>
                    <a:pt x="41222" y="11341"/>
                  </a:lnTo>
                  <a:lnTo>
                    <a:pt x="41203" y="11549"/>
                  </a:lnTo>
                  <a:lnTo>
                    <a:pt x="41165" y="11756"/>
                  </a:lnTo>
                  <a:lnTo>
                    <a:pt x="41090" y="11946"/>
                  </a:lnTo>
                  <a:lnTo>
                    <a:pt x="40995" y="12135"/>
                  </a:lnTo>
                  <a:lnTo>
                    <a:pt x="40882" y="12305"/>
                  </a:lnTo>
                  <a:lnTo>
                    <a:pt x="40750" y="12456"/>
                  </a:lnTo>
                  <a:lnTo>
                    <a:pt x="40750" y="12456"/>
                  </a:lnTo>
                  <a:lnTo>
                    <a:pt x="40636" y="12569"/>
                  </a:lnTo>
                  <a:lnTo>
                    <a:pt x="40523" y="12683"/>
                  </a:lnTo>
                  <a:lnTo>
                    <a:pt x="40372" y="12758"/>
                  </a:lnTo>
                  <a:lnTo>
                    <a:pt x="40296" y="12777"/>
                  </a:lnTo>
                  <a:lnTo>
                    <a:pt x="40220" y="12796"/>
                  </a:lnTo>
                  <a:lnTo>
                    <a:pt x="40220" y="12796"/>
                  </a:lnTo>
                  <a:lnTo>
                    <a:pt x="40164" y="12777"/>
                  </a:lnTo>
                  <a:lnTo>
                    <a:pt x="40164" y="12777"/>
                  </a:lnTo>
                  <a:close/>
                  <a:moveTo>
                    <a:pt x="35155" y="95"/>
                  </a:moveTo>
                  <a:lnTo>
                    <a:pt x="35155" y="95"/>
                  </a:lnTo>
                  <a:lnTo>
                    <a:pt x="35174" y="416"/>
                  </a:lnTo>
                  <a:lnTo>
                    <a:pt x="35174" y="567"/>
                  </a:lnTo>
                  <a:lnTo>
                    <a:pt x="35174" y="719"/>
                  </a:lnTo>
                  <a:lnTo>
                    <a:pt x="35174" y="719"/>
                  </a:lnTo>
                  <a:lnTo>
                    <a:pt x="35174" y="794"/>
                  </a:lnTo>
                  <a:lnTo>
                    <a:pt x="35174" y="794"/>
                  </a:lnTo>
                  <a:lnTo>
                    <a:pt x="35117" y="1210"/>
                  </a:lnTo>
                  <a:lnTo>
                    <a:pt x="35042" y="1607"/>
                  </a:lnTo>
                  <a:lnTo>
                    <a:pt x="34985" y="2023"/>
                  </a:lnTo>
                  <a:lnTo>
                    <a:pt x="34947" y="2439"/>
                  </a:lnTo>
                  <a:lnTo>
                    <a:pt x="34947" y="2439"/>
                  </a:lnTo>
                  <a:lnTo>
                    <a:pt x="34928" y="2949"/>
                  </a:lnTo>
                  <a:lnTo>
                    <a:pt x="34928" y="3459"/>
                  </a:lnTo>
                  <a:lnTo>
                    <a:pt x="34928" y="3459"/>
                  </a:lnTo>
                  <a:lnTo>
                    <a:pt x="34947" y="3667"/>
                  </a:lnTo>
                  <a:lnTo>
                    <a:pt x="34947" y="3875"/>
                  </a:lnTo>
                  <a:lnTo>
                    <a:pt x="34947" y="3875"/>
                  </a:lnTo>
                  <a:lnTo>
                    <a:pt x="34947" y="3951"/>
                  </a:lnTo>
                  <a:lnTo>
                    <a:pt x="34909" y="3969"/>
                  </a:lnTo>
                  <a:lnTo>
                    <a:pt x="34872" y="3969"/>
                  </a:lnTo>
                  <a:lnTo>
                    <a:pt x="34872" y="3969"/>
                  </a:lnTo>
                  <a:lnTo>
                    <a:pt x="34777" y="3875"/>
                  </a:lnTo>
                  <a:lnTo>
                    <a:pt x="34702" y="3762"/>
                  </a:lnTo>
                  <a:lnTo>
                    <a:pt x="34550" y="3535"/>
                  </a:lnTo>
                  <a:lnTo>
                    <a:pt x="34550" y="3535"/>
                  </a:lnTo>
                  <a:lnTo>
                    <a:pt x="34153" y="3006"/>
                  </a:lnTo>
                  <a:lnTo>
                    <a:pt x="34153" y="3006"/>
                  </a:lnTo>
                  <a:lnTo>
                    <a:pt x="33889" y="2646"/>
                  </a:lnTo>
                  <a:lnTo>
                    <a:pt x="33586" y="2212"/>
                  </a:lnTo>
                  <a:lnTo>
                    <a:pt x="33454" y="1985"/>
                  </a:lnTo>
                  <a:lnTo>
                    <a:pt x="33341" y="1777"/>
                  </a:lnTo>
                  <a:lnTo>
                    <a:pt x="33284" y="1550"/>
                  </a:lnTo>
                  <a:lnTo>
                    <a:pt x="33265" y="1456"/>
                  </a:lnTo>
                  <a:lnTo>
                    <a:pt x="33265" y="1361"/>
                  </a:lnTo>
                  <a:lnTo>
                    <a:pt x="33265" y="1361"/>
                  </a:lnTo>
                  <a:lnTo>
                    <a:pt x="33265" y="1286"/>
                  </a:lnTo>
                  <a:lnTo>
                    <a:pt x="33303" y="1210"/>
                  </a:lnTo>
                  <a:lnTo>
                    <a:pt x="33341" y="1153"/>
                  </a:lnTo>
                  <a:lnTo>
                    <a:pt x="33378" y="1097"/>
                  </a:lnTo>
                  <a:lnTo>
                    <a:pt x="33511" y="1002"/>
                  </a:lnTo>
                  <a:lnTo>
                    <a:pt x="33624" y="908"/>
                  </a:lnTo>
                  <a:lnTo>
                    <a:pt x="33624" y="908"/>
                  </a:lnTo>
                  <a:lnTo>
                    <a:pt x="33756" y="794"/>
                  </a:lnTo>
                  <a:lnTo>
                    <a:pt x="33756" y="794"/>
                  </a:lnTo>
                  <a:lnTo>
                    <a:pt x="34040" y="548"/>
                  </a:lnTo>
                  <a:lnTo>
                    <a:pt x="34305" y="303"/>
                  </a:lnTo>
                  <a:lnTo>
                    <a:pt x="34305" y="303"/>
                  </a:lnTo>
                  <a:lnTo>
                    <a:pt x="34513" y="114"/>
                  </a:lnTo>
                  <a:lnTo>
                    <a:pt x="34645" y="19"/>
                  </a:lnTo>
                  <a:lnTo>
                    <a:pt x="34683" y="0"/>
                  </a:lnTo>
                  <a:lnTo>
                    <a:pt x="34720" y="19"/>
                  </a:lnTo>
                  <a:lnTo>
                    <a:pt x="34720" y="19"/>
                  </a:lnTo>
                  <a:lnTo>
                    <a:pt x="34720" y="38"/>
                  </a:lnTo>
                  <a:lnTo>
                    <a:pt x="34702" y="76"/>
                  </a:lnTo>
                  <a:lnTo>
                    <a:pt x="34702" y="76"/>
                  </a:lnTo>
                  <a:lnTo>
                    <a:pt x="34588" y="152"/>
                  </a:lnTo>
                  <a:lnTo>
                    <a:pt x="34475" y="246"/>
                  </a:lnTo>
                  <a:lnTo>
                    <a:pt x="34248" y="454"/>
                  </a:lnTo>
                  <a:lnTo>
                    <a:pt x="34248" y="454"/>
                  </a:lnTo>
                  <a:lnTo>
                    <a:pt x="33889" y="794"/>
                  </a:lnTo>
                  <a:lnTo>
                    <a:pt x="35098" y="794"/>
                  </a:lnTo>
                  <a:lnTo>
                    <a:pt x="35098" y="794"/>
                  </a:lnTo>
                  <a:lnTo>
                    <a:pt x="35098" y="719"/>
                  </a:lnTo>
                  <a:lnTo>
                    <a:pt x="35098" y="719"/>
                  </a:lnTo>
                  <a:lnTo>
                    <a:pt x="35098" y="567"/>
                  </a:lnTo>
                  <a:lnTo>
                    <a:pt x="35098" y="416"/>
                  </a:lnTo>
                  <a:lnTo>
                    <a:pt x="35080" y="95"/>
                  </a:lnTo>
                  <a:lnTo>
                    <a:pt x="35080" y="95"/>
                  </a:lnTo>
                  <a:lnTo>
                    <a:pt x="35098" y="76"/>
                  </a:lnTo>
                  <a:lnTo>
                    <a:pt x="35117" y="57"/>
                  </a:lnTo>
                  <a:lnTo>
                    <a:pt x="35155" y="76"/>
                  </a:lnTo>
                  <a:lnTo>
                    <a:pt x="35155" y="95"/>
                  </a:lnTo>
                  <a:lnTo>
                    <a:pt x="35155" y="95"/>
                  </a:lnTo>
                  <a:close/>
                  <a:moveTo>
                    <a:pt x="28729" y="6427"/>
                  </a:moveTo>
                  <a:lnTo>
                    <a:pt x="28729" y="6427"/>
                  </a:lnTo>
                  <a:lnTo>
                    <a:pt x="28823" y="6540"/>
                  </a:lnTo>
                  <a:lnTo>
                    <a:pt x="28918" y="6672"/>
                  </a:lnTo>
                  <a:lnTo>
                    <a:pt x="28937" y="6729"/>
                  </a:lnTo>
                  <a:lnTo>
                    <a:pt x="28956" y="6805"/>
                  </a:lnTo>
                  <a:lnTo>
                    <a:pt x="28956" y="6880"/>
                  </a:lnTo>
                  <a:lnTo>
                    <a:pt x="28918" y="6956"/>
                  </a:lnTo>
                  <a:lnTo>
                    <a:pt x="28918" y="6956"/>
                  </a:lnTo>
                  <a:lnTo>
                    <a:pt x="28729" y="7409"/>
                  </a:lnTo>
                  <a:lnTo>
                    <a:pt x="28521" y="7882"/>
                  </a:lnTo>
                  <a:lnTo>
                    <a:pt x="28521" y="7882"/>
                  </a:lnTo>
                  <a:lnTo>
                    <a:pt x="28408" y="8052"/>
                  </a:lnTo>
                  <a:lnTo>
                    <a:pt x="28351" y="8146"/>
                  </a:lnTo>
                  <a:lnTo>
                    <a:pt x="28294" y="8203"/>
                  </a:lnTo>
                  <a:lnTo>
                    <a:pt x="28294" y="8203"/>
                  </a:lnTo>
                  <a:lnTo>
                    <a:pt x="28162" y="8279"/>
                  </a:lnTo>
                  <a:lnTo>
                    <a:pt x="28049" y="8336"/>
                  </a:lnTo>
                  <a:lnTo>
                    <a:pt x="27897" y="8373"/>
                  </a:lnTo>
                  <a:lnTo>
                    <a:pt x="27765" y="8392"/>
                  </a:lnTo>
                  <a:lnTo>
                    <a:pt x="27765" y="8392"/>
                  </a:lnTo>
                  <a:lnTo>
                    <a:pt x="27595" y="8336"/>
                  </a:lnTo>
                  <a:lnTo>
                    <a:pt x="27425" y="8279"/>
                  </a:lnTo>
                  <a:lnTo>
                    <a:pt x="27274" y="8203"/>
                  </a:lnTo>
                  <a:lnTo>
                    <a:pt x="27122" y="8109"/>
                  </a:lnTo>
                  <a:lnTo>
                    <a:pt x="27122" y="8109"/>
                  </a:lnTo>
                  <a:lnTo>
                    <a:pt x="27047" y="8033"/>
                  </a:lnTo>
                  <a:lnTo>
                    <a:pt x="27009" y="7939"/>
                  </a:lnTo>
                  <a:lnTo>
                    <a:pt x="26952" y="7731"/>
                  </a:lnTo>
                  <a:lnTo>
                    <a:pt x="26952" y="7731"/>
                  </a:lnTo>
                  <a:lnTo>
                    <a:pt x="26820" y="7504"/>
                  </a:lnTo>
                  <a:lnTo>
                    <a:pt x="26707" y="7277"/>
                  </a:lnTo>
                  <a:lnTo>
                    <a:pt x="26480" y="6805"/>
                  </a:lnTo>
                  <a:lnTo>
                    <a:pt x="26480" y="6805"/>
                  </a:lnTo>
                  <a:lnTo>
                    <a:pt x="26348" y="6445"/>
                  </a:lnTo>
                  <a:lnTo>
                    <a:pt x="26272" y="6256"/>
                  </a:lnTo>
                  <a:lnTo>
                    <a:pt x="26234" y="6049"/>
                  </a:lnTo>
                  <a:lnTo>
                    <a:pt x="26196" y="5860"/>
                  </a:lnTo>
                  <a:lnTo>
                    <a:pt x="26196" y="5652"/>
                  </a:lnTo>
                  <a:lnTo>
                    <a:pt x="26215" y="5463"/>
                  </a:lnTo>
                  <a:lnTo>
                    <a:pt x="26272" y="5274"/>
                  </a:lnTo>
                  <a:lnTo>
                    <a:pt x="26272" y="5274"/>
                  </a:lnTo>
                  <a:lnTo>
                    <a:pt x="26329" y="5179"/>
                  </a:lnTo>
                  <a:lnTo>
                    <a:pt x="26404" y="5104"/>
                  </a:lnTo>
                  <a:lnTo>
                    <a:pt x="26480" y="5047"/>
                  </a:lnTo>
                  <a:lnTo>
                    <a:pt x="26555" y="4990"/>
                  </a:lnTo>
                  <a:lnTo>
                    <a:pt x="26744" y="4877"/>
                  </a:lnTo>
                  <a:lnTo>
                    <a:pt x="26915" y="4763"/>
                  </a:lnTo>
                  <a:lnTo>
                    <a:pt x="26915" y="4763"/>
                  </a:lnTo>
                  <a:lnTo>
                    <a:pt x="27293" y="4536"/>
                  </a:lnTo>
                  <a:lnTo>
                    <a:pt x="27500" y="4423"/>
                  </a:lnTo>
                  <a:lnTo>
                    <a:pt x="27708" y="4347"/>
                  </a:lnTo>
                  <a:lnTo>
                    <a:pt x="27708" y="4347"/>
                  </a:lnTo>
                  <a:lnTo>
                    <a:pt x="27897" y="4291"/>
                  </a:lnTo>
                  <a:lnTo>
                    <a:pt x="27973" y="4291"/>
                  </a:lnTo>
                  <a:lnTo>
                    <a:pt x="28049" y="4291"/>
                  </a:lnTo>
                  <a:lnTo>
                    <a:pt x="28162" y="4347"/>
                  </a:lnTo>
                  <a:lnTo>
                    <a:pt x="28275" y="4423"/>
                  </a:lnTo>
                  <a:lnTo>
                    <a:pt x="28370" y="4536"/>
                  </a:lnTo>
                  <a:lnTo>
                    <a:pt x="28445" y="4669"/>
                  </a:lnTo>
                  <a:lnTo>
                    <a:pt x="28616" y="4952"/>
                  </a:lnTo>
                  <a:lnTo>
                    <a:pt x="28616" y="4952"/>
                  </a:lnTo>
                  <a:lnTo>
                    <a:pt x="28748" y="5217"/>
                  </a:lnTo>
                  <a:lnTo>
                    <a:pt x="28805" y="5368"/>
                  </a:lnTo>
                  <a:lnTo>
                    <a:pt x="28823" y="5519"/>
                  </a:lnTo>
                  <a:lnTo>
                    <a:pt x="28842" y="5652"/>
                  </a:lnTo>
                  <a:lnTo>
                    <a:pt x="28842" y="5803"/>
                  </a:lnTo>
                  <a:lnTo>
                    <a:pt x="28805" y="5954"/>
                  </a:lnTo>
                  <a:lnTo>
                    <a:pt x="28748" y="6105"/>
                  </a:lnTo>
                  <a:lnTo>
                    <a:pt x="28748" y="6105"/>
                  </a:lnTo>
                  <a:lnTo>
                    <a:pt x="28729" y="6181"/>
                  </a:lnTo>
                  <a:lnTo>
                    <a:pt x="28691" y="6275"/>
                  </a:lnTo>
                  <a:lnTo>
                    <a:pt x="28691" y="6351"/>
                  </a:lnTo>
                  <a:lnTo>
                    <a:pt x="28729" y="6427"/>
                  </a:lnTo>
                  <a:lnTo>
                    <a:pt x="28729" y="6427"/>
                  </a:lnTo>
                  <a:close/>
                  <a:moveTo>
                    <a:pt x="10944" y="9299"/>
                  </a:moveTo>
                  <a:lnTo>
                    <a:pt x="10944" y="9299"/>
                  </a:lnTo>
                  <a:lnTo>
                    <a:pt x="10981" y="9488"/>
                  </a:lnTo>
                  <a:lnTo>
                    <a:pt x="11000" y="9677"/>
                  </a:lnTo>
                  <a:lnTo>
                    <a:pt x="11019" y="9866"/>
                  </a:lnTo>
                  <a:lnTo>
                    <a:pt x="11019" y="10055"/>
                  </a:lnTo>
                  <a:lnTo>
                    <a:pt x="10981" y="10415"/>
                  </a:lnTo>
                  <a:lnTo>
                    <a:pt x="10944" y="10793"/>
                  </a:lnTo>
                  <a:lnTo>
                    <a:pt x="10944" y="10793"/>
                  </a:lnTo>
                  <a:lnTo>
                    <a:pt x="10906" y="11095"/>
                  </a:lnTo>
                  <a:lnTo>
                    <a:pt x="10868" y="11246"/>
                  </a:lnTo>
                  <a:lnTo>
                    <a:pt x="10830" y="11378"/>
                  </a:lnTo>
                  <a:lnTo>
                    <a:pt x="10830" y="11378"/>
                  </a:lnTo>
                  <a:lnTo>
                    <a:pt x="10792" y="11492"/>
                  </a:lnTo>
                  <a:lnTo>
                    <a:pt x="10717" y="11549"/>
                  </a:lnTo>
                  <a:lnTo>
                    <a:pt x="10622" y="11586"/>
                  </a:lnTo>
                  <a:lnTo>
                    <a:pt x="10509" y="11586"/>
                  </a:lnTo>
                  <a:lnTo>
                    <a:pt x="10509" y="11586"/>
                  </a:lnTo>
                  <a:lnTo>
                    <a:pt x="10188" y="11549"/>
                  </a:lnTo>
                  <a:lnTo>
                    <a:pt x="10017" y="11530"/>
                  </a:lnTo>
                  <a:lnTo>
                    <a:pt x="9942" y="11492"/>
                  </a:lnTo>
                  <a:lnTo>
                    <a:pt x="9866" y="11454"/>
                  </a:lnTo>
                  <a:lnTo>
                    <a:pt x="9866" y="11454"/>
                  </a:lnTo>
                  <a:lnTo>
                    <a:pt x="9828" y="11416"/>
                  </a:lnTo>
                  <a:lnTo>
                    <a:pt x="9791" y="11360"/>
                  </a:lnTo>
                  <a:lnTo>
                    <a:pt x="9734" y="11227"/>
                  </a:lnTo>
                  <a:lnTo>
                    <a:pt x="9734" y="11227"/>
                  </a:lnTo>
                  <a:lnTo>
                    <a:pt x="9602" y="10925"/>
                  </a:lnTo>
                  <a:lnTo>
                    <a:pt x="9545" y="10755"/>
                  </a:lnTo>
                  <a:lnTo>
                    <a:pt x="9488" y="10566"/>
                  </a:lnTo>
                  <a:lnTo>
                    <a:pt x="9450" y="10396"/>
                  </a:lnTo>
                  <a:lnTo>
                    <a:pt x="9432" y="10226"/>
                  </a:lnTo>
                  <a:lnTo>
                    <a:pt x="9450" y="10055"/>
                  </a:lnTo>
                  <a:lnTo>
                    <a:pt x="9469" y="9980"/>
                  </a:lnTo>
                  <a:lnTo>
                    <a:pt x="9507" y="9904"/>
                  </a:lnTo>
                  <a:lnTo>
                    <a:pt x="9507" y="9904"/>
                  </a:lnTo>
                  <a:lnTo>
                    <a:pt x="9658" y="9715"/>
                  </a:lnTo>
                  <a:lnTo>
                    <a:pt x="9810" y="9545"/>
                  </a:lnTo>
                  <a:lnTo>
                    <a:pt x="10131" y="9205"/>
                  </a:lnTo>
                  <a:lnTo>
                    <a:pt x="10131" y="9205"/>
                  </a:lnTo>
                  <a:lnTo>
                    <a:pt x="10282" y="9054"/>
                  </a:lnTo>
                  <a:lnTo>
                    <a:pt x="10377" y="8978"/>
                  </a:lnTo>
                  <a:lnTo>
                    <a:pt x="10414" y="8978"/>
                  </a:lnTo>
                  <a:lnTo>
                    <a:pt x="10433" y="8997"/>
                  </a:lnTo>
                  <a:lnTo>
                    <a:pt x="10433" y="8997"/>
                  </a:lnTo>
                  <a:lnTo>
                    <a:pt x="10433" y="9016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33" y="9035"/>
                  </a:lnTo>
                  <a:lnTo>
                    <a:pt x="10471" y="9016"/>
                  </a:lnTo>
                  <a:lnTo>
                    <a:pt x="10528" y="9035"/>
                  </a:lnTo>
                  <a:lnTo>
                    <a:pt x="10641" y="9054"/>
                  </a:lnTo>
                  <a:lnTo>
                    <a:pt x="10641" y="9054"/>
                  </a:lnTo>
                  <a:lnTo>
                    <a:pt x="10736" y="9073"/>
                  </a:lnTo>
                  <a:lnTo>
                    <a:pt x="10830" y="9129"/>
                  </a:lnTo>
                  <a:lnTo>
                    <a:pt x="10906" y="9205"/>
                  </a:lnTo>
                  <a:lnTo>
                    <a:pt x="10944" y="9299"/>
                  </a:lnTo>
                  <a:lnTo>
                    <a:pt x="10944" y="9299"/>
                  </a:lnTo>
                  <a:close/>
                  <a:moveTo>
                    <a:pt x="12456" y="5822"/>
                  </a:moveTo>
                  <a:lnTo>
                    <a:pt x="12456" y="5822"/>
                  </a:lnTo>
                  <a:lnTo>
                    <a:pt x="11889" y="5652"/>
                  </a:lnTo>
                  <a:lnTo>
                    <a:pt x="11605" y="5576"/>
                  </a:lnTo>
                  <a:lnTo>
                    <a:pt x="11341" y="5482"/>
                  </a:lnTo>
                  <a:lnTo>
                    <a:pt x="11341" y="5482"/>
                  </a:lnTo>
                  <a:lnTo>
                    <a:pt x="11038" y="5349"/>
                  </a:lnTo>
                  <a:lnTo>
                    <a:pt x="10736" y="5198"/>
                  </a:lnTo>
                  <a:lnTo>
                    <a:pt x="10131" y="4877"/>
                  </a:lnTo>
                  <a:lnTo>
                    <a:pt x="10131" y="4877"/>
                  </a:lnTo>
                  <a:lnTo>
                    <a:pt x="9942" y="4782"/>
                  </a:lnTo>
                  <a:lnTo>
                    <a:pt x="9753" y="4650"/>
                  </a:lnTo>
                  <a:lnTo>
                    <a:pt x="9677" y="4593"/>
                  </a:lnTo>
                  <a:lnTo>
                    <a:pt x="9602" y="4518"/>
                  </a:lnTo>
                  <a:lnTo>
                    <a:pt x="9526" y="4442"/>
                  </a:lnTo>
                  <a:lnTo>
                    <a:pt x="9469" y="4347"/>
                  </a:lnTo>
                  <a:lnTo>
                    <a:pt x="9469" y="4347"/>
                  </a:lnTo>
                  <a:lnTo>
                    <a:pt x="9564" y="4121"/>
                  </a:lnTo>
                  <a:lnTo>
                    <a:pt x="9564" y="4121"/>
                  </a:lnTo>
                  <a:lnTo>
                    <a:pt x="10188" y="2665"/>
                  </a:lnTo>
                  <a:lnTo>
                    <a:pt x="10188" y="2665"/>
                  </a:lnTo>
                  <a:lnTo>
                    <a:pt x="10206" y="2609"/>
                  </a:lnTo>
                  <a:lnTo>
                    <a:pt x="10206" y="2609"/>
                  </a:lnTo>
                  <a:lnTo>
                    <a:pt x="10433" y="2174"/>
                  </a:lnTo>
                  <a:lnTo>
                    <a:pt x="10433" y="2174"/>
                  </a:lnTo>
                  <a:lnTo>
                    <a:pt x="10528" y="2023"/>
                  </a:lnTo>
                  <a:lnTo>
                    <a:pt x="10622" y="1890"/>
                  </a:lnTo>
                  <a:lnTo>
                    <a:pt x="10679" y="1834"/>
                  </a:lnTo>
                  <a:lnTo>
                    <a:pt x="10736" y="1777"/>
                  </a:lnTo>
                  <a:lnTo>
                    <a:pt x="10811" y="1720"/>
                  </a:lnTo>
                  <a:lnTo>
                    <a:pt x="10906" y="1701"/>
                  </a:lnTo>
                  <a:lnTo>
                    <a:pt x="10906" y="1701"/>
                  </a:lnTo>
                  <a:lnTo>
                    <a:pt x="11227" y="1645"/>
                  </a:lnTo>
                  <a:lnTo>
                    <a:pt x="11397" y="1607"/>
                  </a:lnTo>
                  <a:lnTo>
                    <a:pt x="11567" y="1607"/>
                  </a:lnTo>
                  <a:lnTo>
                    <a:pt x="11737" y="1607"/>
                  </a:lnTo>
                  <a:lnTo>
                    <a:pt x="11908" y="1626"/>
                  </a:lnTo>
                  <a:lnTo>
                    <a:pt x="12078" y="1664"/>
                  </a:lnTo>
                  <a:lnTo>
                    <a:pt x="12229" y="1720"/>
                  </a:lnTo>
                  <a:lnTo>
                    <a:pt x="12229" y="1720"/>
                  </a:lnTo>
                  <a:lnTo>
                    <a:pt x="12399" y="1815"/>
                  </a:lnTo>
                  <a:lnTo>
                    <a:pt x="12550" y="1909"/>
                  </a:lnTo>
                  <a:lnTo>
                    <a:pt x="12701" y="2023"/>
                  </a:lnTo>
                  <a:lnTo>
                    <a:pt x="12834" y="2155"/>
                  </a:lnTo>
                  <a:lnTo>
                    <a:pt x="12834" y="2155"/>
                  </a:lnTo>
                  <a:lnTo>
                    <a:pt x="12928" y="2287"/>
                  </a:lnTo>
                  <a:lnTo>
                    <a:pt x="13023" y="2420"/>
                  </a:lnTo>
                  <a:lnTo>
                    <a:pt x="13231" y="2684"/>
                  </a:lnTo>
                  <a:lnTo>
                    <a:pt x="13231" y="2684"/>
                  </a:lnTo>
                  <a:lnTo>
                    <a:pt x="13325" y="2798"/>
                  </a:lnTo>
                  <a:lnTo>
                    <a:pt x="13438" y="2911"/>
                  </a:lnTo>
                  <a:lnTo>
                    <a:pt x="13552" y="3006"/>
                  </a:lnTo>
                  <a:lnTo>
                    <a:pt x="13665" y="3119"/>
                  </a:lnTo>
                  <a:lnTo>
                    <a:pt x="13665" y="3119"/>
                  </a:lnTo>
                  <a:lnTo>
                    <a:pt x="13741" y="3308"/>
                  </a:lnTo>
                  <a:lnTo>
                    <a:pt x="13816" y="3478"/>
                  </a:lnTo>
                  <a:lnTo>
                    <a:pt x="13854" y="3667"/>
                  </a:lnTo>
                  <a:lnTo>
                    <a:pt x="13892" y="3875"/>
                  </a:lnTo>
                  <a:lnTo>
                    <a:pt x="13892" y="3875"/>
                  </a:lnTo>
                  <a:lnTo>
                    <a:pt x="13930" y="4102"/>
                  </a:lnTo>
                  <a:lnTo>
                    <a:pt x="13949" y="4329"/>
                  </a:lnTo>
                  <a:lnTo>
                    <a:pt x="13930" y="4555"/>
                  </a:lnTo>
                  <a:lnTo>
                    <a:pt x="13911" y="4650"/>
                  </a:lnTo>
                  <a:lnTo>
                    <a:pt x="13873" y="4763"/>
                  </a:lnTo>
                  <a:lnTo>
                    <a:pt x="13873" y="4763"/>
                  </a:lnTo>
                  <a:lnTo>
                    <a:pt x="13798" y="4933"/>
                  </a:lnTo>
                  <a:lnTo>
                    <a:pt x="13722" y="5104"/>
                  </a:lnTo>
                  <a:lnTo>
                    <a:pt x="13722" y="5104"/>
                  </a:lnTo>
                  <a:lnTo>
                    <a:pt x="13590" y="5311"/>
                  </a:lnTo>
                  <a:lnTo>
                    <a:pt x="13514" y="5425"/>
                  </a:lnTo>
                  <a:lnTo>
                    <a:pt x="13420" y="5500"/>
                  </a:lnTo>
                  <a:lnTo>
                    <a:pt x="13420" y="5500"/>
                  </a:lnTo>
                  <a:lnTo>
                    <a:pt x="13249" y="5633"/>
                  </a:lnTo>
                  <a:lnTo>
                    <a:pt x="13042" y="5727"/>
                  </a:lnTo>
                  <a:lnTo>
                    <a:pt x="12834" y="5803"/>
                  </a:lnTo>
                  <a:lnTo>
                    <a:pt x="12720" y="5822"/>
                  </a:lnTo>
                  <a:lnTo>
                    <a:pt x="12626" y="5841"/>
                  </a:lnTo>
                  <a:lnTo>
                    <a:pt x="12626" y="5841"/>
                  </a:lnTo>
                  <a:lnTo>
                    <a:pt x="12456" y="5822"/>
                  </a:lnTo>
                  <a:lnTo>
                    <a:pt x="12456" y="5822"/>
                  </a:lnTo>
                  <a:close/>
                  <a:moveTo>
                    <a:pt x="8770" y="14762"/>
                  </a:moveTo>
                  <a:lnTo>
                    <a:pt x="8770" y="14762"/>
                  </a:lnTo>
                  <a:lnTo>
                    <a:pt x="8789" y="15064"/>
                  </a:lnTo>
                  <a:lnTo>
                    <a:pt x="8789" y="15291"/>
                  </a:lnTo>
                  <a:lnTo>
                    <a:pt x="8789" y="15499"/>
                  </a:lnTo>
                  <a:lnTo>
                    <a:pt x="8751" y="15688"/>
                  </a:lnTo>
                  <a:lnTo>
                    <a:pt x="8713" y="15782"/>
                  </a:lnTo>
                  <a:lnTo>
                    <a:pt x="8676" y="15858"/>
                  </a:lnTo>
                  <a:lnTo>
                    <a:pt x="8638" y="15915"/>
                  </a:lnTo>
                  <a:lnTo>
                    <a:pt x="8581" y="15952"/>
                  </a:lnTo>
                  <a:lnTo>
                    <a:pt x="8505" y="15952"/>
                  </a:lnTo>
                  <a:lnTo>
                    <a:pt x="8430" y="15952"/>
                  </a:lnTo>
                  <a:lnTo>
                    <a:pt x="8430" y="15952"/>
                  </a:lnTo>
                  <a:lnTo>
                    <a:pt x="8279" y="15877"/>
                  </a:lnTo>
                  <a:lnTo>
                    <a:pt x="8127" y="15782"/>
                  </a:lnTo>
                  <a:lnTo>
                    <a:pt x="8052" y="15726"/>
                  </a:lnTo>
                  <a:lnTo>
                    <a:pt x="7995" y="15650"/>
                  </a:lnTo>
                  <a:lnTo>
                    <a:pt x="7957" y="15574"/>
                  </a:lnTo>
                  <a:lnTo>
                    <a:pt x="7920" y="15499"/>
                  </a:lnTo>
                  <a:lnTo>
                    <a:pt x="7920" y="15499"/>
                  </a:lnTo>
                  <a:lnTo>
                    <a:pt x="7787" y="15045"/>
                  </a:lnTo>
                  <a:lnTo>
                    <a:pt x="7674" y="14592"/>
                  </a:lnTo>
                  <a:lnTo>
                    <a:pt x="7674" y="14592"/>
                  </a:lnTo>
                  <a:lnTo>
                    <a:pt x="7636" y="14592"/>
                  </a:lnTo>
                  <a:lnTo>
                    <a:pt x="7617" y="14573"/>
                  </a:lnTo>
                  <a:lnTo>
                    <a:pt x="7617" y="14573"/>
                  </a:lnTo>
                  <a:lnTo>
                    <a:pt x="7523" y="14232"/>
                  </a:lnTo>
                  <a:lnTo>
                    <a:pt x="7523" y="14232"/>
                  </a:lnTo>
                  <a:lnTo>
                    <a:pt x="7485" y="14081"/>
                  </a:lnTo>
                  <a:lnTo>
                    <a:pt x="7466" y="13911"/>
                  </a:lnTo>
                  <a:lnTo>
                    <a:pt x="7447" y="13741"/>
                  </a:lnTo>
                  <a:lnTo>
                    <a:pt x="7466" y="13590"/>
                  </a:lnTo>
                  <a:lnTo>
                    <a:pt x="7466" y="13590"/>
                  </a:lnTo>
                  <a:lnTo>
                    <a:pt x="7485" y="13495"/>
                  </a:lnTo>
                  <a:lnTo>
                    <a:pt x="7523" y="13420"/>
                  </a:lnTo>
                  <a:lnTo>
                    <a:pt x="7560" y="13344"/>
                  </a:lnTo>
                  <a:lnTo>
                    <a:pt x="7617" y="13287"/>
                  </a:lnTo>
                  <a:lnTo>
                    <a:pt x="7693" y="13231"/>
                  </a:lnTo>
                  <a:lnTo>
                    <a:pt x="7768" y="13193"/>
                  </a:lnTo>
                  <a:lnTo>
                    <a:pt x="7863" y="13174"/>
                  </a:lnTo>
                  <a:lnTo>
                    <a:pt x="7938" y="13174"/>
                  </a:lnTo>
                  <a:lnTo>
                    <a:pt x="7938" y="13174"/>
                  </a:lnTo>
                  <a:lnTo>
                    <a:pt x="8014" y="13174"/>
                  </a:lnTo>
                  <a:lnTo>
                    <a:pt x="8071" y="13212"/>
                  </a:lnTo>
                  <a:lnTo>
                    <a:pt x="8165" y="13306"/>
                  </a:lnTo>
                  <a:lnTo>
                    <a:pt x="8260" y="13401"/>
                  </a:lnTo>
                  <a:lnTo>
                    <a:pt x="8335" y="13514"/>
                  </a:lnTo>
                  <a:lnTo>
                    <a:pt x="8335" y="13514"/>
                  </a:lnTo>
                  <a:lnTo>
                    <a:pt x="8430" y="13647"/>
                  </a:lnTo>
                  <a:lnTo>
                    <a:pt x="8505" y="13798"/>
                  </a:lnTo>
                  <a:lnTo>
                    <a:pt x="8562" y="13949"/>
                  </a:lnTo>
                  <a:lnTo>
                    <a:pt x="8619" y="14100"/>
                  </a:lnTo>
                  <a:lnTo>
                    <a:pt x="8713" y="14421"/>
                  </a:lnTo>
                  <a:lnTo>
                    <a:pt x="8770" y="14762"/>
                  </a:lnTo>
                  <a:lnTo>
                    <a:pt x="8770" y="14762"/>
                  </a:lnTo>
                  <a:close/>
                  <a:moveTo>
                    <a:pt x="5954" y="21641"/>
                  </a:moveTo>
                  <a:lnTo>
                    <a:pt x="5954" y="21641"/>
                  </a:lnTo>
                  <a:lnTo>
                    <a:pt x="6105" y="21547"/>
                  </a:lnTo>
                  <a:lnTo>
                    <a:pt x="6237" y="21490"/>
                  </a:lnTo>
                  <a:lnTo>
                    <a:pt x="6351" y="21452"/>
                  </a:lnTo>
                  <a:lnTo>
                    <a:pt x="6445" y="21452"/>
                  </a:lnTo>
                  <a:lnTo>
                    <a:pt x="6502" y="21490"/>
                  </a:lnTo>
                  <a:lnTo>
                    <a:pt x="6559" y="21547"/>
                  </a:lnTo>
                  <a:lnTo>
                    <a:pt x="6578" y="21623"/>
                  </a:lnTo>
                  <a:lnTo>
                    <a:pt x="6597" y="21717"/>
                  </a:lnTo>
                  <a:lnTo>
                    <a:pt x="6597" y="21830"/>
                  </a:lnTo>
                  <a:lnTo>
                    <a:pt x="6578" y="21944"/>
                  </a:lnTo>
                  <a:lnTo>
                    <a:pt x="6521" y="22190"/>
                  </a:lnTo>
                  <a:lnTo>
                    <a:pt x="6426" y="22435"/>
                  </a:lnTo>
                  <a:lnTo>
                    <a:pt x="6332" y="22624"/>
                  </a:lnTo>
                  <a:lnTo>
                    <a:pt x="6332" y="22624"/>
                  </a:lnTo>
                  <a:lnTo>
                    <a:pt x="6011" y="23210"/>
                  </a:lnTo>
                  <a:lnTo>
                    <a:pt x="5840" y="23475"/>
                  </a:lnTo>
                  <a:lnTo>
                    <a:pt x="5651" y="23758"/>
                  </a:lnTo>
                  <a:lnTo>
                    <a:pt x="5651" y="23758"/>
                  </a:lnTo>
                  <a:lnTo>
                    <a:pt x="5292" y="24193"/>
                  </a:lnTo>
                  <a:lnTo>
                    <a:pt x="4971" y="24647"/>
                  </a:lnTo>
                  <a:lnTo>
                    <a:pt x="4971" y="24647"/>
                  </a:lnTo>
                  <a:lnTo>
                    <a:pt x="4971" y="24666"/>
                  </a:lnTo>
                  <a:lnTo>
                    <a:pt x="4971" y="24666"/>
                  </a:lnTo>
                  <a:lnTo>
                    <a:pt x="4952" y="24684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933" y="24703"/>
                  </a:lnTo>
                  <a:lnTo>
                    <a:pt x="4858" y="24817"/>
                  </a:lnTo>
                  <a:lnTo>
                    <a:pt x="4820" y="24930"/>
                  </a:lnTo>
                  <a:lnTo>
                    <a:pt x="4820" y="24930"/>
                  </a:lnTo>
                  <a:lnTo>
                    <a:pt x="4801" y="24949"/>
                  </a:lnTo>
                  <a:lnTo>
                    <a:pt x="4763" y="24949"/>
                  </a:lnTo>
                  <a:lnTo>
                    <a:pt x="4763" y="24949"/>
                  </a:lnTo>
                  <a:lnTo>
                    <a:pt x="4744" y="24930"/>
                  </a:lnTo>
                  <a:lnTo>
                    <a:pt x="4744" y="24892"/>
                  </a:lnTo>
                  <a:lnTo>
                    <a:pt x="4782" y="24798"/>
                  </a:lnTo>
                  <a:lnTo>
                    <a:pt x="4895" y="24628"/>
                  </a:lnTo>
                  <a:lnTo>
                    <a:pt x="4895" y="24628"/>
                  </a:lnTo>
                  <a:lnTo>
                    <a:pt x="4933" y="24061"/>
                  </a:lnTo>
                  <a:lnTo>
                    <a:pt x="4990" y="23475"/>
                  </a:lnTo>
                  <a:lnTo>
                    <a:pt x="5028" y="23191"/>
                  </a:lnTo>
                  <a:lnTo>
                    <a:pt x="5084" y="22908"/>
                  </a:lnTo>
                  <a:lnTo>
                    <a:pt x="5160" y="22624"/>
                  </a:lnTo>
                  <a:lnTo>
                    <a:pt x="5236" y="22341"/>
                  </a:lnTo>
                  <a:lnTo>
                    <a:pt x="5236" y="22341"/>
                  </a:lnTo>
                  <a:lnTo>
                    <a:pt x="5273" y="22246"/>
                  </a:lnTo>
                  <a:lnTo>
                    <a:pt x="5330" y="22133"/>
                  </a:lnTo>
                  <a:lnTo>
                    <a:pt x="5387" y="22038"/>
                  </a:lnTo>
                  <a:lnTo>
                    <a:pt x="5462" y="21963"/>
                  </a:lnTo>
                  <a:lnTo>
                    <a:pt x="5462" y="21963"/>
                  </a:lnTo>
                  <a:lnTo>
                    <a:pt x="5708" y="21812"/>
                  </a:lnTo>
                  <a:lnTo>
                    <a:pt x="5954" y="21641"/>
                  </a:lnTo>
                  <a:lnTo>
                    <a:pt x="5954" y="21641"/>
                  </a:lnTo>
                  <a:close/>
                  <a:moveTo>
                    <a:pt x="23909" y="19657"/>
                  </a:moveTo>
                  <a:lnTo>
                    <a:pt x="23909" y="19657"/>
                  </a:lnTo>
                  <a:lnTo>
                    <a:pt x="23966" y="19922"/>
                  </a:lnTo>
                  <a:lnTo>
                    <a:pt x="23985" y="20111"/>
                  </a:lnTo>
                  <a:lnTo>
                    <a:pt x="23985" y="20300"/>
                  </a:lnTo>
                  <a:lnTo>
                    <a:pt x="23966" y="20470"/>
                  </a:lnTo>
                  <a:lnTo>
                    <a:pt x="23947" y="20545"/>
                  </a:lnTo>
                  <a:lnTo>
                    <a:pt x="23909" y="20602"/>
                  </a:lnTo>
                  <a:lnTo>
                    <a:pt x="23872" y="20659"/>
                  </a:lnTo>
                  <a:lnTo>
                    <a:pt x="23815" y="20696"/>
                  </a:lnTo>
                  <a:lnTo>
                    <a:pt x="23758" y="20715"/>
                  </a:lnTo>
                  <a:lnTo>
                    <a:pt x="23683" y="20715"/>
                  </a:lnTo>
                  <a:lnTo>
                    <a:pt x="23683" y="20715"/>
                  </a:lnTo>
                  <a:lnTo>
                    <a:pt x="23286" y="20545"/>
                  </a:lnTo>
                  <a:lnTo>
                    <a:pt x="22889" y="20356"/>
                  </a:lnTo>
                  <a:lnTo>
                    <a:pt x="22889" y="20356"/>
                  </a:lnTo>
                  <a:lnTo>
                    <a:pt x="22700" y="20243"/>
                  </a:lnTo>
                  <a:lnTo>
                    <a:pt x="22605" y="20167"/>
                  </a:lnTo>
                  <a:lnTo>
                    <a:pt x="22549" y="20092"/>
                  </a:lnTo>
                  <a:lnTo>
                    <a:pt x="22511" y="20016"/>
                  </a:lnTo>
                  <a:lnTo>
                    <a:pt x="22473" y="19922"/>
                  </a:lnTo>
                  <a:lnTo>
                    <a:pt x="22473" y="19808"/>
                  </a:lnTo>
                  <a:lnTo>
                    <a:pt x="22473" y="19695"/>
                  </a:lnTo>
                  <a:lnTo>
                    <a:pt x="22473" y="19695"/>
                  </a:lnTo>
                  <a:lnTo>
                    <a:pt x="22511" y="19430"/>
                  </a:lnTo>
                  <a:lnTo>
                    <a:pt x="22567" y="19165"/>
                  </a:lnTo>
                  <a:lnTo>
                    <a:pt x="22567" y="19165"/>
                  </a:lnTo>
                  <a:lnTo>
                    <a:pt x="22549" y="18787"/>
                  </a:lnTo>
                  <a:lnTo>
                    <a:pt x="22549" y="18598"/>
                  </a:lnTo>
                  <a:lnTo>
                    <a:pt x="22567" y="18409"/>
                  </a:lnTo>
                  <a:lnTo>
                    <a:pt x="22605" y="18220"/>
                  </a:lnTo>
                  <a:lnTo>
                    <a:pt x="22662" y="18050"/>
                  </a:lnTo>
                  <a:lnTo>
                    <a:pt x="22738" y="17861"/>
                  </a:lnTo>
                  <a:lnTo>
                    <a:pt x="22832" y="17710"/>
                  </a:lnTo>
                  <a:lnTo>
                    <a:pt x="22832" y="17710"/>
                  </a:lnTo>
                  <a:lnTo>
                    <a:pt x="22927" y="17578"/>
                  </a:lnTo>
                  <a:lnTo>
                    <a:pt x="23021" y="17502"/>
                  </a:lnTo>
                  <a:lnTo>
                    <a:pt x="23097" y="17446"/>
                  </a:lnTo>
                  <a:lnTo>
                    <a:pt x="23172" y="17427"/>
                  </a:lnTo>
                  <a:lnTo>
                    <a:pt x="23229" y="17427"/>
                  </a:lnTo>
                  <a:lnTo>
                    <a:pt x="23305" y="17464"/>
                  </a:lnTo>
                  <a:lnTo>
                    <a:pt x="23342" y="17502"/>
                  </a:lnTo>
                  <a:lnTo>
                    <a:pt x="23399" y="17578"/>
                  </a:lnTo>
                  <a:lnTo>
                    <a:pt x="23475" y="17748"/>
                  </a:lnTo>
                  <a:lnTo>
                    <a:pt x="23550" y="17956"/>
                  </a:lnTo>
                  <a:lnTo>
                    <a:pt x="23645" y="18334"/>
                  </a:lnTo>
                  <a:lnTo>
                    <a:pt x="23645" y="18334"/>
                  </a:lnTo>
                  <a:lnTo>
                    <a:pt x="23909" y="19657"/>
                  </a:lnTo>
                  <a:lnTo>
                    <a:pt x="23909" y="19657"/>
                  </a:lnTo>
                  <a:close/>
                  <a:moveTo>
                    <a:pt x="19468" y="30581"/>
                  </a:moveTo>
                  <a:lnTo>
                    <a:pt x="19468" y="30581"/>
                  </a:lnTo>
                  <a:lnTo>
                    <a:pt x="19335" y="30525"/>
                  </a:lnTo>
                  <a:lnTo>
                    <a:pt x="19203" y="30468"/>
                  </a:lnTo>
                  <a:lnTo>
                    <a:pt x="18939" y="30317"/>
                  </a:lnTo>
                  <a:lnTo>
                    <a:pt x="18939" y="30317"/>
                  </a:lnTo>
                  <a:lnTo>
                    <a:pt x="18825" y="30222"/>
                  </a:lnTo>
                  <a:lnTo>
                    <a:pt x="18712" y="30109"/>
                  </a:lnTo>
                  <a:lnTo>
                    <a:pt x="18674" y="30052"/>
                  </a:lnTo>
                  <a:lnTo>
                    <a:pt x="18636" y="29977"/>
                  </a:lnTo>
                  <a:lnTo>
                    <a:pt x="18636" y="29901"/>
                  </a:lnTo>
                  <a:lnTo>
                    <a:pt x="18636" y="29825"/>
                  </a:lnTo>
                  <a:lnTo>
                    <a:pt x="18636" y="29825"/>
                  </a:lnTo>
                  <a:lnTo>
                    <a:pt x="18674" y="29731"/>
                  </a:lnTo>
                  <a:lnTo>
                    <a:pt x="18712" y="29636"/>
                  </a:lnTo>
                  <a:lnTo>
                    <a:pt x="18844" y="29485"/>
                  </a:lnTo>
                  <a:lnTo>
                    <a:pt x="18995" y="29334"/>
                  </a:lnTo>
                  <a:lnTo>
                    <a:pt x="19146" y="29202"/>
                  </a:lnTo>
                  <a:lnTo>
                    <a:pt x="19146" y="29202"/>
                  </a:lnTo>
                  <a:lnTo>
                    <a:pt x="19392" y="28994"/>
                  </a:lnTo>
                  <a:lnTo>
                    <a:pt x="19392" y="28994"/>
                  </a:lnTo>
                  <a:lnTo>
                    <a:pt x="19411" y="28994"/>
                  </a:lnTo>
                  <a:lnTo>
                    <a:pt x="19411" y="28994"/>
                  </a:lnTo>
                  <a:lnTo>
                    <a:pt x="20073" y="28918"/>
                  </a:lnTo>
                  <a:lnTo>
                    <a:pt x="20073" y="28918"/>
                  </a:lnTo>
                  <a:lnTo>
                    <a:pt x="20129" y="28937"/>
                  </a:lnTo>
                  <a:lnTo>
                    <a:pt x="20129" y="28937"/>
                  </a:lnTo>
                  <a:lnTo>
                    <a:pt x="20280" y="28956"/>
                  </a:lnTo>
                  <a:lnTo>
                    <a:pt x="20337" y="28994"/>
                  </a:lnTo>
                  <a:lnTo>
                    <a:pt x="20375" y="29032"/>
                  </a:lnTo>
                  <a:lnTo>
                    <a:pt x="20413" y="29088"/>
                  </a:lnTo>
                  <a:lnTo>
                    <a:pt x="20451" y="29145"/>
                  </a:lnTo>
                  <a:lnTo>
                    <a:pt x="20451" y="29202"/>
                  </a:lnTo>
                  <a:lnTo>
                    <a:pt x="20451" y="29277"/>
                  </a:lnTo>
                  <a:lnTo>
                    <a:pt x="20451" y="29277"/>
                  </a:lnTo>
                  <a:lnTo>
                    <a:pt x="20432" y="29447"/>
                  </a:lnTo>
                  <a:lnTo>
                    <a:pt x="20375" y="29655"/>
                  </a:lnTo>
                  <a:lnTo>
                    <a:pt x="20280" y="29863"/>
                  </a:lnTo>
                  <a:lnTo>
                    <a:pt x="20167" y="30090"/>
                  </a:lnTo>
                  <a:lnTo>
                    <a:pt x="20035" y="30279"/>
                  </a:lnTo>
                  <a:lnTo>
                    <a:pt x="19884" y="30449"/>
                  </a:lnTo>
                  <a:lnTo>
                    <a:pt x="19789" y="30506"/>
                  </a:lnTo>
                  <a:lnTo>
                    <a:pt x="19713" y="30544"/>
                  </a:lnTo>
                  <a:lnTo>
                    <a:pt x="19619" y="30581"/>
                  </a:lnTo>
                  <a:lnTo>
                    <a:pt x="19543" y="30581"/>
                  </a:lnTo>
                  <a:lnTo>
                    <a:pt x="19543" y="30581"/>
                  </a:lnTo>
                  <a:lnTo>
                    <a:pt x="19468" y="30581"/>
                  </a:lnTo>
                  <a:lnTo>
                    <a:pt x="19468" y="30581"/>
                  </a:lnTo>
                  <a:close/>
                  <a:moveTo>
                    <a:pt x="16652" y="27463"/>
                  </a:moveTo>
                  <a:lnTo>
                    <a:pt x="16652" y="27463"/>
                  </a:lnTo>
                  <a:lnTo>
                    <a:pt x="16822" y="27425"/>
                  </a:lnTo>
                  <a:lnTo>
                    <a:pt x="17048" y="27406"/>
                  </a:lnTo>
                  <a:lnTo>
                    <a:pt x="17294" y="27387"/>
                  </a:lnTo>
                  <a:lnTo>
                    <a:pt x="17540" y="27387"/>
                  </a:lnTo>
                  <a:lnTo>
                    <a:pt x="17767" y="27406"/>
                  </a:lnTo>
                  <a:lnTo>
                    <a:pt x="17880" y="27444"/>
                  </a:lnTo>
                  <a:lnTo>
                    <a:pt x="17956" y="27482"/>
                  </a:lnTo>
                  <a:lnTo>
                    <a:pt x="18031" y="27520"/>
                  </a:lnTo>
                  <a:lnTo>
                    <a:pt x="18088" y="27576"/>
                  </a:lnTo>
                  <a:lnTo>
                    <a:pt x="18107" y="27652"/>
                  </a:lnTo>
                  <a:lnTo>
                    <a:pt x="18107" y="27727"/>
                  </a:lnTo>
                  <a:lnTo>
                    <a:pt x="18107" y="27727"/>
                  </a:lnTo>
                  <a:lnTo>
                    <a:pt x="18050" y="27898"/>
                  </a:lnTo>
                  <a:lnTo>
                    <a:pt x="17956" y="28068"/>
                  </a:lnTo>
                  <a:lnTo>
                    <a:pt x="17823" y="28257"/>
                  </a:lnTo>
                  <a:lnTo>
                    <a:pt x="17672" y="28427"/>
                  </a:lnTo>
                  <a:lnTo>
                    <a:pt x="17351" y="28748"/>
                  </a:lnTo>
                  <a:lnTo>
                    <a:pt x="17048" y="29013"/>
                  </a:lnTo>
                  <a:lnTo>
                    <a:pt x="17048" y="29013"/>
                  </a:lnTo>
                  <a:lnTo>
                    <a:pt x="16822" y="29221"/>
                  </a:lnTo>
                  <a:lnTo>
                    <a:pt x="16557" y="29428"/>
                  </a:lnTo>
                  <a:lnTo>
                    <a:pt x="16425" y="29523"/>
                  </a:lnTo>
                  <a:lnTo>
                    <a:pt x="16274" y="29599"/>
                  </a:lnTo>
                  <a:lnTo>
                    <a:pt x="16122" y="29655"/>
                  </a:lnTo>
                  <a:lnTo>
                    <a:pt x="15971" y="29674"/>
                  </a:lnTo>
                  <a:lnTo>
                    <a:pt x="15971" y="29674"/>
                  </a:lnTo>
                  <a:lnTo>
                    <a:pt x="15839" y="29655"/>
                  </a:lnTo>
                  <a:lnTo>
                    <a:pt x="15725" y="29636"/>
                  </a:lnTo>
                  <a:lnTo>
                    <a:pt x="15631" y="29617"/>
                  </a:lnTo>
                  <a:lnTo>
                    <a:pt x="15555" y="29561"/>
                  </a:lnTo>
                  <a:lnTo>
                    <a:pt x="15499" y="29504"/>
                  </a:lnTo>
                  <a:lnTo>
                    <a:pt x="15461" y="29410"/>
                  </a:lnTo>
                  <a:lnTo>
                    <a:pt x="15442" y="29296"/>
                  </a:lnTo>
                  <a:lnTo>
                    <a:pt x="15442" y="29164"/>
                  </a:lnTo>
                  <a:lnTo>
                    <a:pt x="15442" y="29164"/>
                  </a:lnTo>
                  <a:lnTo>
                    <a:pt x="15480" y="28824"/>
                  </a:lnTo>
                  <a:lnTo>
                    <a:pt x="15480" y="28824"/>
                  </a:lnTo>
                  <a:lnTo>
                    <a:pt x="15518" y="28559"/>
                  </a:lnTo>
                  <a:lnTo>
                    <a:pt x="15536" y="28427"/>
                  </a:lnTo>
                  <a:lnTo>
                    <a:pt x="15593" y="28313"/>
                  </a:lnTo>
                  <a:lnTo>
                    <a:pt x="15593" y="28313"/>
                  </a:lnTo>
                  <a:lnTo>
                    <a:pt x="15688" y="28200"/>
                  </a:lnTo>
                  <a:lnTo>
                    <a:pt x="15896" y="27992"/>
                  </a:lnTo>
                  <a:lnTo>
                    <a:pt x="16141" y="27784"/>
                  </a:lnTo>
                  <a:lnTo>
                    <a:pt x="16255" y="27709"/>
                  </a:lnTo>
                  <a:lnTo>
                    <a:pt x="16368" y="27652"/>
                  </a:lnTo>
                  <a:lnTo>
                    <a:pt x="16368" y="27652"/>
                  </a:lnTo>
                  <a:lnTo>
                    <a:pt x="16349" y="27633"/>
                  </a:lnTo>
                  <a:lnTo>
                    <a:pt x="16368" y="27614"/>
                  </a:lnTo>
                  <a:lnTo>
                    <a:pt x="16406" y="27576"/>
                  </a:lnTo>
                  <a:lnTo>
                    <a:pt x="16519" y="27520"/>
                  </a:lnTo>
                  <a:lnTo>
                    <a:pt x="16519" y="27520"/>
                  </a:lnTo>
                  <a:lnTo>
                    <a:pt x="16576" y="27501"/>
                  </a:lnTo>
                  <a:lnTo>
                    <a:pt x="16576" y="27501"/>
                  </a:lnTo>
                  <a:lnTo>
                    <a:pt x="16595" y="27463"/>
                  </a:lnTo>
                  <a:lnTo>
                    <a:pt x="16595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lnTo>
                    <a:pt x="16652" y="27463"/>
                  </a:lnTo>
                  <a:close/>
                  <a:moveTo>
                    <a:pt x="10774" y="34475"/>
                  </a:moveTo>
                  <a:lnTo>
                    <a:pt x="10774" y="34475"/>
                  </a:lnTo>
                  <a:lnTo>
                    <a:pt x="10774" y="34664"/>
                  </a:lnTo>
                  <a:lnTo>
                    <a:pt x="10755" y="34872"/>
                  </a:lnTo>
                  <a:lnTo>
                    <a:pt x="10717" y="35080"/>
                  </a:lnTo>
                  <a:lnTo>
                    <a:pt x="10660" y="35288"/>
                  </a:lnTo>
                  <a:lnTo>
                    <a:pt x="10566" y="35458"/>
                  </a:lnTo>
                  <a:lnTo>
                    <a:pt x="10452" y="35628"/>
                  </a:lnTo>
                  <a:lnTo>
                    <a:pt x="10320" y="35779"/>
                  </a:lnTo>
                  <a:lnTo>
                    <a:pt x="10150" y="35911"/>
                  </a:lnTo>
                  <a:lnTo>
                    <a:pt x="10150" y="35911"/>
                  </a:lnTo>
                  <a:lnTo>
                    <a:pt x="9980" y="35968"/>
                  </a:lnTo>
                  <a:lnTo>
                    <a:pt x="9810" y="36006"/>
                  </a:lnTo>
                  <a:lnTo>
                    <a:pt x="9639" y="36025"/>
                  </a:lnTo>
                  <a:lnTo>
                    <a:pt x="9450" y="36025"/>
                  </a:lnTo>
                  <a:lnTo>
                    <a:pt x="9450" y="36025"/>
                  </a:lnTo>
                  <a:lnTo>
                    <a:pt x="9054" y="36006"/>
                  </a:lnTo>
                  <a:lnTo>
                    <a:pt x="8657" y="35949"/>
                  </a:lnTo>
                  <a:lnTo>
                    <a:pt x="8260" y="35892"/>
                  </a:lnTo>
                  <a:lnTo>
                    <a:pt x="8071" y="35836"/>
                  </a:lnTo>
                  <a:lnTo>
                    <a:pt x="7882" y="35779"/>
                  </a:lnTo>
                  <a:lnTo>
                    <a:pt x="7882" y="35779"/>
                  </a:lnTo>
                  <a:lnTo>
                    <a:pt x="7768" y="35741"/>
                  </a:lnTo>
                  <a:lnTo>
                    <a:pt x="7693" y="35685"/>
                  </a:lnTo>
                  <a:lnTo>
                    <a:pt x="7598" y="35628"/>
                  </a:lnTo>
                  <a:lnTo>
                    <a:pt x="7523" y="35552"/>
                  </a:lnTo>
                  <a:lnTo>
                    <a:pt x="7466" y="35477"/>
                  </a:lnTo>
                  <a:lnTo>
                    <a:pt x="7409" y="35401"/>
                  </a:lnTo>
                  <a:lnTo>
                    <a:pt x="7371" y="35325"/>
                  </a:lnTo>
                  <a:lnTo>
                    <a:pt x="7334" y="35231"/>
                  </a:lnTo>
                  <a:lnTo>
                    <a:pt x="7315" y="35136"/>
                  </a:lnTo>
                  <a:lnTo>
                    <a:pt x="7315" y="35042"/>
                  </a:lnTo>
                  <a:lnTo>
                    <a:pt x="7315" y="34947"/>
                  </a:lnTo>
                  <a:lnTo>
                    <a:pt x="7334" y="34872"/>
                  </a:lnTo>
                  <a:lnTo>
                    <a:pt x="7371" y="34777"/>
                  </a:lnTo>
                  <a:lnTo>
                    <a:pt x="7428" y="34683"/>
                  </a:lnTo>
                  <a:lnTo>
                    <a:pt x="7504" y="34607"/>
                  </a:lnTo>
                  <a:lnTo>
                    <a:pt x="7579" y="34532"/>
                  </a:lnTo>
                  <a:lnTo>
                    <a:pt x="7579" y="34532"/>
                  </a:lnTo>
                  <a:lnTo>
                    <a:pt x="7749" y="34437"/>
                  </a:lnTo>
                  <a:lnTo>
                    <a:pt x="7901" y="34343"/>
                  </a:lnTo>
                  <a:lnTo>
                    <a:pt x="8241" y="34191"/>
                  </a:lnTo>
                  <a:lnTo>
                    <a:pt x="8940" y="33908"/>
                  </a:lnTo>
                  <a:lnTo>
                    <a:pt x="8940" y="33908"/>
                  </a:lnTo>
                  <a:lnTo>
                    <a:pt x="9450" y="33719"/>
                  </a:lnTo>
                  <a:lnTo>
                    <a:pt x="9450" y="33719"/>
                  </a:lnTo>
                  <a:lnTo>
                    <a:pt x="9583" y="33662"/>
                  </a:lnTo>
                  <a:lnTo>
                    <a:pt x="9658" y="33662"/>
                  </a:lnTo>
                  <a:lnTo>
                    <a:pt x="9734" y="33662"/>
                  </a:lnTo>
                  <a:lnTo>
                    <a:pt x="9734" y="33662"/>
                  </a:lnTo>
                  <a:lnTo>
                    <a:pt x="9942" y="33605"/>
                  </a:lnTo>
                  <a:lnTo>
                    <a:pt x="10150" y="33568"/>
                  </a:lnTo>
                  <a:lnTo>
                    <a:pt x="10263" y="33568"/>
                  </a:lnTo>
                  <a:lnTo>
                    <a:pt x="10377" y="33587"/>
                  </a:lnTo>
                  <a:lnTo>
                    <a:pt x="10471" y="33605"/>
                  </a:lnTo>
                  <a:lnTo>
                    <a:pt x="10585" y="33643"/>
                  </a:lnTo>
                  <a:lnTo>
                    <a:pt x="10585" y="33643"/>
                  </a:lnTo>
                  <a:lnTo>
                    <a:pt x="10641" y="33719"/>
                  </a:lnTo>
                  <a:lnTo>
                    <a:pt x="10679" y="33813"/>
                  </a:lnTo>
                  <a:lnTo>
                    <a:pt x="10717" y="33908"/>
                  </a:lnTo>
                  <a:lnTo>
                    <a:pt x="10736" y="34021"/>
                  </a:lnTo>
                  <a:lnTo>
                    <a:pt x="10755" y="34267"/>
                  </a:lnTo>
                  <a:lnTo>
                    <a:pt x="10774" y="34475"/>
                  </a:lnTo>
                  <a:lnTo>
                    <a:pt x="10774" y="34475"/>
                  </a:lnTo>
                  <a:close/>
                  <a:moveTo>
                    <a:pt x="24552" y="47724"/>
                  </a:moveTo>
                  <a:lnTo>
                    <a:pt x="24552" y="47724"/>
                  </a:lnTo>
                  <a:lnTo>
                    <a:pt x="24344" y="47686"/>
                  </a:lnTo>
                  <a:lnTo>
                    <a:pt x="24155" y="47611"/>
                  </a:lnTo>
                  <a:lnTo>
                    <a:pt x="23777" y="47441"/>
                  </a:lnTo>
                  <a:lnTo>
                    <a:pt x="23777" y="47441"/>
                  </a:lnTo>
                  <a:lnTo>
                    <a:pt x="23210" y="47195"/>
                  </a:lnTo>
                  <a:lnTo>
                    <a:pt x="22662" y="46968"/>
                  </a:lnTo>
                  <a:lnTo>
                    <a:pt x="22662" y="46968"/>
                  </a:lnTo>
                  <a:lnTo>
                    <a:pt x="22284" y="46798"/>
                  </a:lnTo>
                  <a:lnTo>
                    <a:pt x="21944" y="46628"/>
                  </a:lnTo>
                  <a:lnTo>
                    <a:pt x="21660" y="46439"/>
                  </a:lnTo>
                  <a:lnTo>
                    <a:pt x="21509" y="46344"/>
                  </a:lnTo>
                  <a:lnTo>
                    <a:pt x="21396" y="46231"/>
                  </a:lnTo>
                  <a:lnTo>
                    <a:pt x="21282" y="46118"/>
                  </a:lnTo>
                  <a:lnTo>
                    <a:pt x="21169" y="45985"/>
                  </a:lnTo>
                  <a:lnTo>
                    <a:pt x="21074" y="45853"/>
                  </a:lnTo>
                  <a:lnTo>
                    <a:pt x="20980" y="45702"/>
                  </a:lnTo>
                  <a:lnTo>
                    <a:pt x="20904" y="45532"/>
                  </a:lnTo>
                  <a:lnTo>
                    <a:pt x="20829" y="45362"/>
                  </a:lnTo>
                  <a:lnTo>
                    <a:pt x="20753" y="45154"/>
                  </a:lnTo>
                  <a:lnTo>
                    <a:pt x="20696" y="44965"/>
                  </a:lnTo>
                  <a:lnTo>
                    <a:pt x="20696" y="44965"/>
                  </a:lnTo>
                  <a:lnTo>
                    <a:pt x="20658" y="44776"/>
                  </a:lnTo>
                  <a:lnTo>
                    <a:pt x="20621" y="44606"/>
                  </a:lnTo>
                  <a:lnTo>
                    <a:pt x="20602" y="44417"/>
                  </a:lnTo>
                  <a:lnTo>
                    <a:pt x="20602" y="44246"/>
                  </a:lnTo>
                  <a:lnTo>
                    <a:pt x="20621" y="44057"/>
                  </a:lnTo>
                  <a:lnTo>
                    <a:pt x="20658" y="43887"/>
                  </a:lnTo>
                  <a:lnTo>
                    <a:pt x="20715" y="43717"/>
                  </a:lnTo>
                  <a:lnTo>
                    <a:pt x="20791" y="43547"/>
                  </a:lnTo>
                  <a:lnTo>
                    <a:pt x="20791" y="43547"/>
                  </a:lnTo>
                  <a:lnTo>
                    <a:pt x="21055" y="43150"/>
                  </a:lnTo>
                  <a:lnTo>
                    <a:pt x="21320" y="42772"/>
                  </a:lnTo>
                  <a:lnTo>
                    <a:pt x="21320" y="42772"/>
                  </a:lnTo>
                  <a:lnTo>
                    <a:pt x="21792" y="42262"/>
                  </a:lnTo>
                  <a:lnTo>
                    <a:pt x="21792" y="42262"/>
                  </a:lnTo>
                  <a:lnTo>
                    <a:pt x="22492" y="41449"/>
                  </a:lnTo>
                  <a:lnTo>
                    <a:pt x="22492" y="41449"/>
                  </a:lnTo>
                  <a:lnTo>
                    <a:pt x="22605" y="41449"/>
                  </a:lnTo>
                  <a:lnTo>
                    <a:pt x="22719" y="41487"/>
                  </a:lnTo>
                  <a:lnTo>
                    <a:pt x="22813" y="41525"/>
                  </a:lnTo>
                  <a:lnTo>
                    <a:pt x="22908" y="41563"/>
                  </a:lnTo>
                  <a:lnTo>
                    <a:pt x="22908" y="41563"/>
                  </a:lnTo>
                  <a:lnTo>
                    <a:pt x="23021" y="41638"/>
                  </a:lnTo>
                  <a:lnTo>
                    <a:pt x="23116" y="41714"/>
                  </a:lnTo>
                  <a:lnTo>
                    <a:pt x="23286" y="41903"/>
                  </a:lnTo>
                  <a:lnTo>
                    <a:pt x="23437" y="42111"/>
                  </a:lnTo>
                  <a:lnTo>
                    <a:pt x="23550" y="42319"/>
                  </a:lnTo>
                  <a:lnTo>
                    <a:pt x="23664" y="42564"/>
                  </a:lnTo>
                  <a:lnTo>
                    <a:pt x="23739" y="42791"/>
                  </a:lnTo>
                  <a:lnTo>
                    <a:pt x="23890" y="43283"/>
                  </a:lnTo>
                  <a:lnTo>
                    <a:pt x="23890" y="43283"/>
                  </a:lnTo>
                  <a:lnTo>
                    <a:pt x="23985" y="43604"/>
                  </a:lnTo>
                  <a:lnTo>
                    <a:pt x="24098" y="43925"/>
                  </a:lnTo>
                  <a:lnTo>
                    <a:pt x="24325" y="44549"/>
                  </a:lnTo>
                  <a:lnTo>
                    <a:pt x="24552" y="45173"/>
                  </a:lnTo>
                  <a:lnTo>
                    <a:pt x="24665" y="45494"/>
                  </a:lnTo>
                  <a:lnTo>
                    <a:pt x="24760" y="45815"/>
                  </a:lnTo>
                  <a:lnTo>
                    <a:pt x="24760" y="45815"/>
                  </a:lnTo>
                  <a:lnTo>
                    <a:pt x="24835" y="46099"/>
                  </a:lnTo>
                  <a:lnTo>
                    <a:pt x="24892" y="46382"/>
                  </a:lnTo>
                  <a:lnTo>
                    <a:pt x="24930" y="46666"/>
                  </a:lnTo>
                  <a:lnTo>
                    <a:pt x="24949" y="46949"/>
                  </a:lnTo>
                  <a:lnTo>
                    <a:pt x="24949" y="46949"/>
                  </a:lnTo>
                  <a:lnTo>
                    <a:pt x="24968" y="47195"/>
                  </a:lnTo>
                  <a:lnTo>
                    <a:pt x="24968" y="47327"/>
                  </a:lnTo>
                  <a:lnTo>
                    <a:pt x="24930" y="47460"/>
                  </a:lnTo>
                  <a:lnTo>
                    <a:pt x="24892" y="47573"/>
                  </a:lnTo>
                  <a:lnTo>
                    <a:pt x="24835" y="47649"/>
                  </a:lnTo>
                  <a:lnTo>
                    <a:pt x="24779" y="47686"/>
                  </a:lnTo>
                  <a:lnTo>
                    <a:pt x="24741" y="47724"/>
                  </a:lnTo>
                  <a:lnTo>
                    <a:pt x="24684" y="47724"/>
                  </a:lnTo>
                  <a:lnTo>
                    <a:pt x="24609" y="47743"/>
                  </a:lnTo>
                  <a:lnTo>
                    <a:pt x="24609" y="47743"/>
                  </a:lnTo>
                  <a:lnTo>
                    <a:pt x="24552" y="47724"/>
                  </a:lnTo>
                  <a:lnTo>
                    <a:pt x="24552" y="47724"/>
                  </a:lnTo>
                  <a:close/>
                  <a:moveTo>
                    <a:pt x="16444" y="44360"/>
                  </a:moveTo>
                  <a:lnTo>
                    <a:pt x="16444" y="44360"/>
                  </a:lnTo>
                  <a:lnTo>
                    <a:pt x="16500" y="44624"/>
                  </a:lnTo>
                  <a:lnTo>
                    <a:pt x="16500" y="44889"/>
                  </a:lnTo>
                  <a:lnTo>
                    <a:pt x="16481" y="45154"/>
                  </a:lnTo>
                  <a:lnTo>
                    <a:pt x="16406" y="45418"/>
                  </a:lnTo>
                  <a:lnTo>
                    <a:pt x="16406" y="45418"/>
                  </a:lnTo>
                  <a:lnTo>
                    <a:pt x="16349" y="45588"/>
                  </a:lnTo>
                  <a:lnTo>
                    <a:pt x="16274" y="45759"/>
                  </a:lnTo>
                  <a:lnTo>
                    <a:pt x="16179" y="45910"/>
                  </a:lnTo>
                  <a:lnTo>
                    <a:pt x="16085" y="46061"/>
                  </a:lnTo>
                  <a:lnTo>
                    <a:pt x="15990" y="46212"/>
                  </a:lnTo>
                  <a:lnTo>
                    <a:pt x="15858" y="46363"/>
                  </a:lnTo>
                  <a:lnTo>
                    <a:pt x="15744" y="46496"/>
                  </a:lnTo>
                  <a:lnTo>
                    <a:pt x="15593" y="46609"/>
                  </a:lnTo>
                  <a:lnTo>
                    <a:pt x="15593" y="46609"/>
                  </a:lnTo>
                  <a:lnTo>
                    <a:pt x="15385" y="46779"/>
                  </a:lnTo>
                  <a:lnTo>
                    <a:pt x="15158" y="46949"/>
                  </a:lnTo>
                  <a:lnTo>
                    <a:pt x="15045" y="47006"/>
                  </a:lnTo>
                  <a:lnTo>
                    <a:pt x="14932" y="47063"/>
                  </a:lnTo>
                  <a:lnTo>
                    <a:pt x="14799" y="47100"/>
                  </a:lnTo>
                  <a:lnTo>
                    <a:pt x="14667" y="47100"/>
                  </a:lnTo>
                  <a:lnTo>
                    <a:pt x="14667" y="47100"/>
                  </a:lnTo>
                  <a:lnTo>
                    <a:pt x="14554" y="47063"/>
                  </a:lnTo>
                  <a:lnTo>
                    <a:pt x="14459" y="47006"/>
                  </a:lnTo>
                  <a:lnTo>
                    <a:pt x="14251" y="46874"/>
                  </a:lnTo>
                  <a:lnTo>
                    <a:pt x="14081" y="46722"/>
                  </a:lnTo>
                  <a:lnTo>
                    <a:pt x="13911" y="46571"/>
                  </a:lnTo>
                  <a:lnTo>
                    <a:pt x="13911" y="46571"/>
                  </a:lnTo>
                  <a:lnTo>
                    <a:pt x="13760" y="46420"/>
                  </a:lnTo>
                  <a:lnTo>
                    <a:pt x="13627" y="46250"/>
                  </a:lnTo>
                  <a:lnTo>
                    <a:pt x="13514" y="46042"/>
                  </a:lnTo>
                  <a:lnTo>
                    <a:pt x="13420" y="45834"/>
                  </a:lnTo>
                  <a:lnTo>
                    <a:pt x="13401" y="45740"/>
                  </a:lnTo>
                  <a:lnTo>
                    <a:pt x="13382" y="45626"/>
                  </a:lnTo>
                  <a:lnTo>
                    <a:pt x="13382" y="45532"/>
                  </a:lnTo>
                  <a:lnTo>
                    <a:pt x="13401" y="45418"/>
                  </a:lnTo>
                  <a:lnTo>
                    <a:pt x="13438" y="45324"/>
                  </a:lnTo>
                  <a:lnTo>
                    <a:pt x="13476" y="45229"/>
                  </a:lnTo>
                  <a:lnTo>
                    <a:pt x="13533" y="45135"/>
                  </a:lnTo>
                  <a:lnTo>
                    <a:pt x="13627" y="45059"/>
                  </a:lnTo>
                  <a:lnTo>
                    <a:pt x="13627" y="45059"/>
                  </a:lnTo>
                  <a:lnTo>
                    <a:pt x="14043" y="44757"/>
                  </a:lnTo>
                  <a:lnTo>
                    <a:pt x="14478" y="44492"/>
                  </a:lnTo>
                  <a:lnTo>
                    <a:pt x="14932" y="44246"/>
                  </a:lnTo>
                  <a:lnTo>
                    <a:pt x="15404" y="44057"/>
                  </a:lnTo>
                  <a:lnTo>
                    <a:pt x="15404" y="44057"/>
                  </a:lnTo>
                  <a:lnTo>
                    <a:pt x="15593" y="44001"/>
                  </a:lnTo>
                  <a:lnTo>
                    <a:pt x="15782" y="43944"/>
                  </a:lnTo>
                  <a:lnTo>
                    <a:pt x="15782" y="43944"/>
                  </a:lnTo>
                  <a:lnTo>
                    <a:pt x="15801" y="43944"/>
                  </a:lnTo>
                  <a:lnTo>
                    <a:pt x="15820" y="43963"/>
                  </a:lnTo>
                  <a:lnTo>
                    <a:pt x="15820" y="43963"/>
                  </a:lnTo>
                  <a:lnTo>
                    <a:pt x="15933" y="43944"/>
                  </a:lnTo>
                  <a:lnTo>
                    <a:pt x="16047" y="43963"/>
                  </a:lnTo>
                  <a:lnTo>
                    <a:pt x="16141" y="43982"/>
                  </a:lnTo>
                  <a:lnTo>
                    <a:pt x="16217" y="44020"/>
                  </a:lnTo>
                  <a:lnTo>
                    <a:pt x="16311" y="44076"/>
                  </a:lnTo>
                  <a:lnTo>
                    <a:pt x="16368" y="44152"/>
                  </a:lnTo>
                  <a:lnTo>
                    <a:pt x="16406" y="44246"/>
                  </a:lnTo>
                  <a:lnTo>
                    <a:pt x="16444" y="44360"/>
                  </a:lnTo>
                  <a:lnTo>
                    <a:pt x="16444" y="44360"/>
                  </a:lnTo>
                  <a:close/>
                  <a:moveTo>
                    <a:pt x="2665" y="62580"/>
                  </a:moveTo>
                  <a:lnTo>
                    <a:pt x="2665" y="62580"/>
                  </a:lnTo>
                  <a:lnTo>
                    <a:pt x="2760" y="62693"/>
                  </a:lnTo>
                  <a:lnTo>
                    <a:pt x="2816" y="62826"/>
                  </a:lnTo>
                  <a:lnTo>
                    <a:pt x="2835" y="62901"/>
                  </a:lnTo>
                  <a:lnTo>
                    <a:pt x="2854" y="62977"/>
                  </a:lnTo>
                  <a:lnTo>
                    <a:pt x="2854" y="63052"/>
                  </a:lnTo>
                  <a:lnTo>
                    <a:pt x="2835" y="63128"/>
                  </a:lnTo>
                  <a:lnTo>
                    <a:pt x="2835" y="63128"/>
                  </a:lnTo>
                  <a:lnTo>
                    <a:pt x="2703" y="63468"/>
                  </a:lnTo>
                  <a:lnTo>
                    <a:pt x="2571" y="63790"/>
                  </a:lnTo>
                  <a:lnTo>
                    <a:pt x="2571" y="63790"/>
                  </a:lnTo>
                  <a:lnTo>
                    <a:pt x="2514" y="63903"/>
                  </a:lnTo>
                  <a:lnTo>
                    <a:pt x="2438" y="64016"/>
                  </a:lnTo>
                  <a:lnTo>
                    <a:pt x="2401" y="64054"/>
                  </a:lnTo>
                  <a:lnTo>
                    <a:pt x="2344" y="64092"/>
                  </a:lnTo>
                  <a:lnTo>
                    <a:pt x="2287" y="64111"/>
                  </a:lnTo>
                  <a:lnTo>
                    <a:pt x="2230" y="64111"/>
                  </a:lnTo>
                  <a:lnTo>
                    <a:pt x="2230" y="64111"/>
                  </a:lnTo>
                  <a:lnTo>
                    <a:pt x="2079" y="64073"/>
                  </a:lnTo>
                  <a:lnTo>
                    <a:pt x="1947" y="64035"/>
                  </a:lnTo>
                  <a:lnTo>
                    <a:pt x="1815" y="63998"/>
                  </a:lnTo>
                  <a:lnTo>
                    <a:pt x="1682" y="63960"/>
                  </a:lnTo>
                  <a:lnTo>
                    <a:pt x="1682" y="63960"/>
                  </a:lnTo>
                  <a:lnTo>
                    <a:pt x="1512" y="63922"/>
                  </a:lnTo>
                  <a:lnTo>
                    <a:pt x="1323" y="63903"/>
                  </a:lnTo>
                  <a:lnTo>
                    <a:pt x="983" y="63903"/>
                  </a:lnTo>
                  <a:lnTo>
                    <a:pt x="983" y="63903"/>
                  </a:lnTo>
                  <a:lnTo>
                    <a:pt x="870" y="63922"/>
                  </a:lnTo>
                  <a:lnTo>
                    <a:pt x="870" y="63922"/>
                  </a:lnTo>
                  <a:lnTo>
                    <a:pt x="529" y="63941"/>
                  </a:lnTo>
                  <a:lnTo>
                    <a:pt x="208" y="63998"/>
                  </a:lnTo>
                  <a:lnTo>
                    <a:pt x="208" y="63998"/>
                  </a:lnTo>
                  <a:lnTo>
                    <a:pt x="38" y="64035"/>
                  </a:lnTo>
                  <a:lnTo>
                    <a:pt x="38" y="64035"/>
                  </a:lnTo>
                  <a:lnTo>
                    <a:pt x="19" y="64035"/>
                  </a:lnTo>
                  <a:lnTo>
                    <a:pt x="0" y="64016"/>
                  </a:lnTo>
                  <a:lnTo>
                    <a:pt x="0" y="64016"/>
                  </a:lnTo>
                  <a:lnTo>
                    <a:pt x="0" y="63998"/>
                  </a:lnTo>
                  <a:lnTo>
                    <a:pt x="19" y="63979"/>
                  </a:lnTo>
                  <a:lnTo>
                    <a:pt x="95" y="63960"/>
                  </a:lnTo>
                  <a:lnTo>
                    <a:pt x="359" y="63903"/>
                  </a:lnTo>
                  <a:lnTo>
                    <a:pt x="870" y="63846"/>
                  </a:lnTo>
                  <a:lnTo>
                    <a:pt x="870" y="61238"/>
                  </a:lnTo>
                  <a:lnTo>
                    <a:pt x="870" y="61238"/>
                  </a:lnTo>
                  <a:lnTo>
                    <a:pt x="624" y="61219"/>
                  </a:lnTo>
                  <a:lnTo>
                    <a:pt x="397" y="61200"/>
                  </a:lnTo>
                  <a:lnTo>
                    <a:pt x="397" y="61200"/>
                  </a:lnTo>
                  <a:lnTo>
                    <a:pt x="359" y="61181"/>
                  </a:lnTo>
                  <a:lnTo>
                    <a:pt x="359" y="61162"/>
                  </a:lnTo>
                  <a:lnTo>
                    <a:pt x="359" y="61125"/>
                  </a:lnTo>
                  <a:lnTo>
                    <a:pt x="397" y="61125"/>
                  </a:lnTo>
                  <a:lnTo>
                    <a:pt x="397" y="61125"/>
                  </a:lnTo>
                  <a:lnTo>
                    <a:pt x="492" y="61125"/>
                  </a:lnTo>
                  <a:lnTo>
                    <a:pt x="492" y="61125"/>
                  </a:lnTo>
                  <a:lnTo>
                    <a:pt x="870" y="61162"/>
                  </a:lnTo>
                  <a:lnTo>
                    <a:pt x="870" y="61162"/>
                  </a:lnTo>
                  <a:lnTo>
                    <a:pt x="1059" y="61162"/>
                  </a:lnTo>
                  <a:lnTo>
                    <a:pt x="1229" y="61200"/>
                  </a:lnTo>
                  <a:lnTo>
                    <a:pt x="1418" y="61257"/>
                  </a:lnTo>
                  <a:lnTo>
                    <a:pt x="1569" y="61351"/>
                  </a:lnTo>
                  <a:lnTo>
                    <a:pt x="1569" y="61351"/>
                  </a:lnTo>
                  <a:lnTo>
                    <a:pt x="1645" y="61389"/>
                  </a:lnTo>
                  <a:lnTo>
                    <a:pt x="1682" y="61446"/>
                  </a:lnTo>
                  <a:lnTo>
                    <a:pt x="1796" y="61578"/>
                  </a:lnTo>
                  <a:lnTo>
                    <a:pt x="1796" y="61578"/>
                  </a:lnTo>
                  <a:lnTo>
                    <a:pt x="2079" y="61881"/>
                  </a:lnTo>
                  <a:lnTo>
                    <a:pt x="2363" y="62183"/>
                  </a:lnTo>
                  <a:lnTo>
                    <a:pt x="2363" y="62183"/>
                  </a:lnTo>
                  <a:lnTo>
                    <a:pt x="2533" y="62372"/>
                  </a:lnTo>
                  <a:lnTo>
                    <a:pt x="2665" y="62580"/>
                  </a:lnTo>
                  <a:lnTo>
                    <a:pt x="2665" y="62580"/>
                  </a:lnTo>
                  <a:close/>
                  <a:moveTo>
                    <a:pt x="15253" y="64508"/>
                  </a:moveTo>
                  <a:lnTo>
                    <a:pt x="15253" y="64508"/>
                  </a:lnTo>
                  <a:lnTo>
                    <a:pt x="15102" y="64451"/>
                  </a:lnTo>
                  <a:lnTo>
                    <a:pt x="14932" y="64413"/>
                  </a:lnTo>
                  <a:lnTo>
                    <a:pt x="14932" y="64413"/>
                  </a:lnTo>
                  <a:lnTo>
                    <a:pt x="14818" y="64376"/>
                  </a:lnTo>
                  <a:lnTo>
                    <a:pt x="14762" y="64357"/>
                  </a:lnTo>
                  <a:lnTo>
                    <a:pt x="14705" y="64319"/>
                  </a:lnTo>
                  <a:lnTo>
                    <a:pt x="14705" y="64319"/>
                  </a:lnTo>
                  <a:lnTo>
                    <a:pt x="14629" y="64205"/>
                  </a:lnTo>
                  <a:lnTo>
                    <a:pt x="14573" y="64092"/>
                  </a:lnTo>
                  <a:lnTo>
                    <a:pt x="14497" y="63865"/>
                  </a:lnTo>
                  <a:lnTo>
                    <a:pt x="14440" y="63620"/>
                  </a:lnTo>
                  <a:lnTo>
                    <a:pt x="14384" y="63393"/>
                  </a:lnTo>
                  <a:lnTo>
                    <a:pt x="14384" y="63393"/>
                  </a:lnTo>
                  <a:lnTo>
                    <a:pt x="14327" y="63090"/>
                  </a:lnTo>
                  <a:lnTo>
                    <a:pt x="14270" y="62769"/>
                  </a:lnTo>
                  <a:lnTo>
                    <a:pt x="14270" y="62599"/>
                  </a:lnTo>
                  <a:lnTo>
                    <a:pt x="14289" y="62448"/>
                  </a:lnTo>
                  <a:lnTo>
                    <a:pt x="14346" y="62296"/>
                  </a:lnTo>
                  <a:lnTo>
                    <a:pt x="14384" y="62240"/>
                  </a:lnTo>
                  <a:lnTo>
                    <a:pt x="14421" y="62183"/>
                  </a:lnTo>
                  <a:lnTo>
                    <a:pt x="14421" y="62183"/>
                  </a:lnTo>
                  <a:lnTo>
                    <a:pt x="14629" y="62013"/>
                  </a:lnTo>
                  <a:lnTo>
                    <a:pt x="14837" y="61843"/>
                  </a:lnTo>
                  <a:lnTo>
                    <a:pt x="15310" y="61559"/>
                  </a:lnTo>
                  <a:lnTo>
                    <a:pt x="15310" y="61559"/>
                  </a:lnTo>
                  <a:lnTo>
                    <a:pt x="15839" y="61276"/>
                  </a:lnTo>
                  <a:lnTo>
                    <a:pt x="16103" y="61162"/>
                  </a:lnTo>
                  <a:lnTo>
                    <a:pt x="16236" y="61106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387" y="61068"/>
                  </a:lnTo>
                  <a:lnTo>
                    <a:pt x="16425" y="61314"/>
                  </a:lnTo>
                  <a:lnTo>
                    <a:pt x="16425" y="61314"/>
                  </a:lnTo>
                  <a:lnTo>
                    <a:pt x="16330" y="61692"/>
                  </a:lnTo>
                  <a:lnTo>
                    <a:pt x="16236" y="62089"/>
                  </a:lnTo>
                  <a:lnTo>
                    <a:pt x="16122" y="62467"/>
                  </a:lnTo>
                  <a:lnTo>
                    <a:pt x="16028" y="62863"/>
                  </a:lnTo>
                  <a:lnTo>
                    <a:pt x="16028" y="62863"/>
                  </a:lnTo>
                  <a:lnTo>
                    <a:pt x="15990" y="63109"/>
                  </a:lnTo>
                  <a:lnTo>
                    <a:pt x="15971" y="63374"/>
                  </a:lnTo>
                  <a:lnTo>
                    <a:pt x="15952" y="63638"/>
                  </a:lnTo>
                  <a:lnTo>
                    <a:pt x="15914" y="63771"/>
                  </a:lnTo>
                  <a:lnTo>
                    <a:pt x="15877" y="63903"/>
                  </a:lnTo>
                  <a:lnTo>
                    <a:pt x="15877" y="63903"/>
                  </a:lnTo>
                  <a:lnTo>
                    <a:pt x="15801" y="64111"/>
                  </a:lnTo>
                  <a:lnTo>
                    <a:pt x="15763" y="64205"/>
                  </a:lnTo>
                  <a:lnTo>
                    <a:pt x="15707" y="64300"/>
                  </a:lnTo>
                  <a:lnTo>
                    <a:pt x="15631" y="64394"/>
                  </a:lnTo>
                  <a:lnTo>
                    <a:pt x="15555" y="64451"/>
                  </a:lnTo>
                  <a:lnTo>
                    <a:pt x="15461" y="64508"/>
                  </a:lnTo>
                  <a:lnTo>
                    <a:pt x="15347" y="64527"/>
                  </a:lnTo>
                  <a:lnTo>
                    <a:pt x="15347" y="64527"/>
                  </a:lnTo>
                  <a:lnTo>
                    <a:pt x="15253" y="64508"/>
                  </a:lnTo>
                  <a:lnTo>
                    <a:pt x="15253" y="645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33"/>
          <p:cNvSpPr/>
          <p:nvPr/>
        </p:nvSpPr>
        <p:spPr>
          <a:xfrm rot="-5400000" flipH="1">
            <a:off x="-370658" y="178767"/>
            <a:ext cx="1250156" cy="689310"/>
          </a:xfrm>
          <a:custGeom>
            <a:avLst/>
            <a:gdLst/>
            <a:ahLst/>
            <a:cxnLst/>
            <a:rect l="l" t="t" r="r" b="b"/>
            <a:pathLst>
              <a:path w="28144" h="15518" extrusionOk="0">
                <a:moveTo>
                  <a:pt x="76" y="1"/>
                </a:moveTo>
                <a:lnTo>
                  <a:pt x="76" y="190"/>
                </a:lnTo>
                <a:lnTo>
                  <a:pt x="38" y="889"/>
                </a:lnTo>
                <a:lnTo>
                  <a:pt x="1" y="1607"/>
                </a:lnTo>
                <a:lnTo>
                  <a:pt x="20" y="2306"/>
                </a:lnTo>
                <a:lnTo>
                  <a:pt x="38" y="3006"/>
                </a:lnTo>
                <a:lnTo>
                  <a:pt x="95" y="3724"/>
                </a:lnTo>
                <a:lnTo>
                  <a:pt x="171" y="4423"/>
                </a:lnTo>
                <a:lnTo>
                  <a:pt x="265" y="5104"/>
                </a:lnTo>
                <a:lnTo>
                  <a:pt x="398" y="5784"/>
                </a:lnTo>
                <a:lnTo>
                  <a:pt x="568" y="6465"/>
                </a:lnTo>
                <a:lnTo>
                  <a:pt x="757" y="7145"/>
                </a:lnTo>
                <a:lnTo>
                  <a:pt x="983" y="7788"/>
                </a:lnTo>
                <a:lnTo>
                  <a:pt x="1248" y="8430"/>
                </a:lnTo>
                <a:lnTo>
                  <a:pt x="1550" y="9073"/>
                </a:lnTo>
                <a:lnTo>
                  <a:pt x="1891" y="9678"/>
                </a:lnTo>
                <a:lnTo>
                  <a:pt x="2269" y="10282"/>
                </a:lnTo>
                <a:lnTo>
                  <a:pt x="2684" y="10849"/>
                </a:lnTo>
                <a:lnTo>
                  <a:pt x="3063" y="11303"/>
                </a:lnTo>
                <a:lnTo>
                  <a:pt x="3459" y="11738"/>
                </a:lnTo>
                <a:lnTo>
                  <a:pt x="3894" y="12135"/>
                </a:lnTo>
                <a:lnTo>
                  <a:pt x="4329" y="12532"/>
                </a:lnTo>
                <a:lnTo>
                  <a:pt x="4801" y="12891"/>
                </a:lnTo>
                <a:lnTo>
                  <a:pt x="5274" y="13231"/>
                </a:lnTo>
                <a:lnTo>
                  <a:pt x="5765" y="13552"/>
                </a:lnTo>
                <a:lnTo>
                  <a:pt x="6276" y="13855"/>
                </a:lnTo>
                <a:lnTo>
                  <a:pt x="6616" y="14063"/>
                </a:lnTo>
                <a:lnTo>
                  <a:pt x="6956" y="14233"/>
                </a:lnTo>
                <a:lnTo>
                  <a:pt x="7315" y="14422"/>
                </a:lnTo>
                <a:lnTo>
                  <a:pt x="7674" y="14573"/>
                </a:lnTo>
                <a:lnTo>
                  <a:pt x="8033" y="14724"/>
                </a:lnTo>
                <a:lnTo>
                  <a:pt x="8411" y="14856"/>
                </a:lnTo>
                <a:lnTo>
                  <a:pt x="8789" y="14989"/>
                </a:lnTo>
                <a:lnTo>
                  <a:pt x="9167" y="15083"/>
                </a:lnTo>
                <a:lnTo>
                  <a:pt x="9545" y="15197"/>
                </a:lnTo>
                <a:lnTo>
                  <a:pt x="9923" y="15272"/>
                </a:lnTo>
                <a:lnTo>
                  <a:pt x="10320" y="15348"/>
                </a:lnTo>
                <a:lnTo>
                  <a:pt x="10698" y="15404"/>
                </a:lnTo>
                <a:lnTo>
                  <a:pt x="11095" y="15461"/>
                </a:lnTo>
                <a:lnTo>
                  <a:pt x="11492" y="15480"/>
                </a:lnTo>
                <a:lnTo>
                  <a:pt x="11889" y="15499"/>
                </a:lnTo>
                <a:lnTo>
                  <a:pt x="12286" y="15518"/>
                </a:lnTo>
                <a:lnTo>
                  <a:pt x="12758" y="15518"/>
                </a:lnTo>
                <a:lnTo>
                  <a:pt x="13231" y="15499"/>
                </a:lnTo>
                <a:lnTo>
                  <a:pt x="13703" y="15461"/>
                </a:lnTo>
                <a:lnTo>
                  <a:pt x="14176" y="15423"/>
                </a:lnTo>
                <a:lnTo>
                  <a:pt x="14630" y="15367"/>
                </a:lnTo>
                <a:lnTo>
                  <a:pt x="15102" y="15291"/>
                </a:lnTo>
                <a:lnTo>
                  <a:pt x="15575" y="15197"/>
                </a:lnTo>
                <a:lnTo>
                  <a:pt x="16028" y="15083"/>
                </a:lnTo>
                <a:lnTo>
                  <a:pt x="16501" y="14970"/>
                </a:lnTo>
                <a:lnTo>
                  <a:pt x="16954" y="14837"/>
                </a:lnTo>
                <a:lnTo>
                  <a:pt x="17389" y="14686"/>
                </a:lnTo>
                <a:lnTo>
                  <a:pt x="17843" y="14516"/>
                </a:lnTo>
                <a:lnTo>
                  <a:pt x="18277" y="14327"/>
                </a:lnTo>
                <a:lnTo>
                  <a:pt x="18712" y="14138"/>
                </a:lnTo>
                <a:lnTo>
                  <a:pt x="19128" y="13930"/>
                </a:lnTo>
                <a:lnTo>
                  <a:pt x="19544" y="13685"/>
                </a:lnTo>
                <a:lnTo>
                  <a:pt x="20073" y="13363"/>
                </a:lnTo>
                <a:lnTo>
                  <a:pt x="20583" y="13023"/>
                </a:lnTo>
                <a:lnTo>
                  <a:pt x="21094" y="12645"/>
                </a:lnTo>
                <a:lnTo>
                  <a:pt x="21585" y="12267"/>
                </a:lnTo>
                <a:lnTo>
                  <a:pt x="22076" y="11870"/>
                </a:lnTo>
                <a:lnTo>
                  <a:pt x="22549" y="11454"/>
                </a:lnTo>
                <a:lnTo>
                  <a:pt x="23003" y="11038"/>
                </a:lnTo>
                <a:lnTo>
                  <a:pt x="23437" y="10585"/>
                </a:lnTo>
                <a:lnTo>
                  <a:pt x="23853" y="10131"/>
                </a:lnTo>
                <a:lnTo>
                  <a:pt x="24269" y="9659"/>
                </a:lnTo>
                <a:lnTo>
                  <a:pt x="24647" y="9167"/>
                </a:lnTo>
                <a:lnTo>
                  <a:pt x="25006" y="8657"/>
                </a:lnTo>
                <a:lnTo>
                  <a:pt x="25365" y="8128"/>
                </a:lnTo>
                <a:lnTo>
                  <a:pt x="25686" y="7599"/>
                </a:lnTo>
                <a:lnTo>
                  <a:pt x="25989" y="7050"/>
                </a:lnTo>
                <a:lnTo>
                  <a:pt x="26253" y="6483"/>
                </a:lnTo>
                <a:lnTo>
                  <a:pt x="26575" y="5727"/>
                </a:lnTo>
                <a:lnTo>
                  <a:pt x="26877" y="4971"/>
                </a:lnTo>
                <a:lnTo>
                  <a:pt x="27142" y="4196"/>
                </a:lnTo>
                <a:lnTo>
                  <a:pt x="27369" y="3403"/>
                </a:lnTo>
                <a:lnTo>
                  <a:pt x="27595" y="2609"/>
                </a:lnTo>
                <a:lnTo>
                  <a:pt x="27784" y="1796"/>
                </a:lnTo>
                <a:lnTo>
                  <a:pt x="27954" y="1002"/>
                </a:lnTo>
                <a:lnTo>
                  <a:pt x="28106" y="190"/>
                </a:lnTo>
                <a:lnTo>
                  <a:pt x="28143" y="1"/>
                </a:lnTo>
                <a:lnTo>
                  <a:pt x="27973" y="1"/>
                </a:lnTo>
                <a:lnTo>
                  <a:pt x="27936" y="190"/>
                </a:lnTo>
                <a:lnTo>
                  <a:pt x="246" y="190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3"/>
          <p:cNvSpPr/>
          <p:nvPr/>
        </p:nvSpPr>
        <p:spPr>
          <a:xfrm rot="5400000" flipH="1">
            <a:off x="7609494" y="589169"/>
            <a:ext cx="2190397" cy="961165"/>
          </a:xfrm>
          <a:custGeom>
            <a:avLst/>
            <a:gdLst/>
            <a:ahLst/>
            <a:cxnLst/>
            <a:rect l="l" t="t" r="r" b="b"/>
            <a:pathLst>
              <a:path w="55341" h="23532" extrusionOk="0">
                <a:moveTo>
                  <a:pt x="55341" y="23229"/>
                </a:moveTo>
                <a:lnTo>
                  <a:pt x="55341" y="23229"/>
                </a:lnTo>
                <a:lnTo>
                  <a:pt x="55341" y="23267"/>
                </a:lnTo>
                <a:lnTo>
                  <a:pt x="55322" y="23286"/>
                </a:lnTo>
                <a:lnTo>
                  <a:pt x="55322" y="23286"/>
                </a:lnTo>
                <a:lnTo>
                  <a:pt x="55171" y="23361"/>
                </a:lnTo>
                <a:lnTo>
                  <a:pt x="55171" y="23361"/>
                </a:lnTo>
                <a:lnTo>
                  <a:pt x="55039" y="23418"/>
                </a:lnTo>
                <a:lnTo>
                  <a:pt x="54906" y="23475"/>
                </a:lnTo>
                <a:lnTo>
                  <a:pt x="54755" y="23494"/>
                </a:lnTo>
                <a:lnTo>
                  <a:pt x="54623" y="23513"/>
                </a:lnTo>
                <a:lnTo>
                  <a:pt x="54623" y="23513"/>
                </a:lnTo>
                <a:lnTo>
                  <a:pt x="54415" y="23531"/>
                </a:lnTo>
                <a:lnTo>
                  <a:pt x="54415" y="23531"/>
                </a:lnTo>
                <a:lnTo>
                  <a:pt x="53999" y="23475"/>
                </a:lnTo>
                <a:lnTo>
                  <a:pt x="53564" y="23399"/>
                </a:lnTo>
                <a:lnTo>
                  <a:pt x="52714" y="23210"/>
                </a:lnTo>
                <a:lnTo>
                  <a:pt x="52714" y="23210"/>
                </a:lnTo>
                <a:lnTo>
                  <a:pt x="52525" y="23172"/>
                </a:lnTo>
                <a:lnTo>
                  <a:pt x="52336" y="23116"/>
                </a:lnTo>
                <a:lnTo>
                  <a:pt x="52147" y="23040"/>
                </a:lnTo>
                <a:lnTo>
                  <a:pt x="51996" y="22946"/>
                </a:lnTo>
                <a:lnTo>
                  <a:pt x="51844" y="22832"/>
                </a:lnTo>
                <a:lnTo>
                  <a:pt x="51693" y="22700"/>
                </a:lnTo>
                <a:lnTo>
                  <a:pt x="51561" y="22549"/>
                </a:lnTo>
                <a:lnTo>
                  <a:pt x="51447" y="22397"/>
                </a:lnTo>
                <a:lnTo>
                  <a:pt x="51447" y="22397"/>
                </a:lnTo>
                <a:lnTo>
                  <a:pt x="51240" y="22038"/>
                </a:lnTo>
                <a:lnTo>
                  <a:pt x="51032" y="21660"/>
                </a:lnTo>
                <a:lnTo>
                  <a:pt x="50918" y="21490"/>
                </a:lnTo>
                <a:lnTo>
                  <a:pt x="50805" y="21320"/>
                </a:lnTo>
                <a:lnTo>
                  <a:pt x="50673" y="21150"/>
                </a:lnTo>
                <a:lnTo>
                  <a:pt x="50521" y="21018"/>
                </a:lnTo>
                <a:lnTo>
                  <a:pt x="50521" y="21018"/>
                </a:lnTo>
                <a:lnTo>
                  <a:pt x="50389" y="20904"/>
                </a:lnTo>
                <a:lnTo>
                  <a:pt x="50238" y="20829"/>
                </a:lnTo>
                <a:lnTo>
                  <a:pt x="50087" y="20753"/>
                </a:lnTo>
                <a:lnTo>
                  <a:pt x="49935" y="20696"/>
                </a:lnTo>
                <a:lnTo>
                  <a:pt x="49614" y="20602"/>
                </a:lnTo>
                <a:lnTo>
                  <a:pt x="49293" y="20526"/>
                </a:lnTo>
                <a:lnTo>
                  <a:pt x="49293" y="20526"/>
                </a:lnTo>
                <a:lnTo>
                  <a:pt x="49104" y="20470"/>
                </a:lnTo>
                <a:lnTo>
                  <a:pt x="48915" y="20413"/>
                </a:lnTo>
                <a:lnTo>
                  <a:pt x="48726" y="20337"/>
                </a:lnTo>
                <a:lnTo>
                  <a:pt x="48575" y="20224"/>
                </a:lnTo>
                <a:lnTo>
                  <a:pt x="48575" y="20224"/>
                </a:lnTo>
                <a:lnTo>
                  <a:pt x="48423" y="20092"/>
                </a:lnTo>
                <a:lnTo>
                  <a:pt x="48272" y="19940"/>
                </a:lnTo>
                <a:lnTo>
                  <a:pt x="48026" y="19619"/>
                </a:lnTo>
                <a:lnTo>
                  <a:pt x="47781" y="19298"/>
                </a:lnTo>
                <a:lnTo>
                  <a:pt x="47592" y="18939"/>
                </a:lnTo>
                <a:lnTo>
                  <a:pt x="47592" y="18939"/>
                </a:lnTo>
                <a:lnTo>
                  <a:pt x="47478" y="18787"/>
                </a:lnTo>
                <a:lnTo>
                  <a:pt x="47365" y="18636"/>
                </a:lnTo>
                <a:lnTo>
                  <a:pt x="47252" y="18485"/>
                </a:lnTo>
                <a:lnTo>
                  <a:pt x="47119" y="18353"/>
                </a:lnTo>
                <a:lnTo>
                  <a:pt x="46987" y="18239"/>
                </a:lnTo>
                <a:lnTo>
                  <a:pt x="46836" y="18126"/>
                </a:lnTo>
                <a:lnTo>
                  <a:pt x="46666" y="18031"/>
                </a:lnTo>
                <a:lnTo>
                  <a:pt x="46496" y="17937"/>
                </a:lnTo>
                <a:lnTo>
                  <a:pt x="46496" y="17937"/>
                </a:lnTo>
                <a:lnTo>
                  <a:pt x="46250" y="17861"/>
                </a:lnTo>
                <a:lnTo>
                  <a:pt x="46004" y="17786"/>
                </a:lnTo>
                <a:lnTo>
                  <a:pt x="45758" y="17748"/>
                </a:lnTo>
                <a:lnTo>
                  <a:pt x="45494" y="17710"/>
                </a:lnTo>
                <a:lnTo>
                  <a:pt x="45229" y="17691"/>
                </a:lnTo>
                <a:lnTo>
                  <a:pt x="44984" y="17672"/>
                </a:lnTo>
                <a:lnTo>
                  <a:pt x="44454" y="17691"/>
                </a:lnTo>
                <a:lnTo>
                  <a:pt x="44454" y="17691"/>
                </a:lnTo>
                <a:lnTo>
                  <a:pt x="44001" y="17767"/>
                </a:lnTo>
                <a:lnTo>
                  <a:pt x="43566" y="17861"/>
                </a:lnTo>
                <a:lnTo>
                  <a:pt x="43112" y="17975"/>
                </a:lnTo>
                <a:lnTo>
                  <a:pt x="42678" y="18107"/>
                </a:lnTo>
                <a:lnTo>
                  <a:pt x="42678" y="18107"/>
                </a:lnTo>
                <a:lnTo>
                  <a:pt x="42489" y="18202"/>
                </a:lnTo>
                <a:lnTo>
                  <a:pt x="42300" y="18296"/>
                </a:lnTo>
                <a:lnTo>
                  <a:pt x="41941" y="18523"/>
                </a:lnTo>
                <a:lnTo>
                  <a:pt x="41581" y="18769"/>
                </a:lnTo>
                <a:lnTo>
                  <a:pt x="41241" y="19014"/>
                </a:lnTo>
                <a:lnTo>
                  <a:pt x="41241" y="19014"/>
                </a:lnTo>
                <a:lnTo>
                  <a:pt x="40580" y="19525"/>
                </a:lnTo>
                <a:lnTo>
                  <a:pt x="39918" y="20016"/>
                </a:lnTo>
                <a:lnTo>
                  <a:pt x="39918" y="20016"/>
                </a:lnTo>
                <a:lnTo>
                  <a:pt x="39654" y="20186"/>
                </a:lnTo>
                <a:lnTo>
                  <a:pt x="39370" y="20356"/>
                </a:lnTo>
                <a:lnTo>
                  <a:pt x="39219" y="20413"/>
                </a:lnTo>
                <a:lnTo>
                  <a:pt x="39049" y="20470"/>
                </a:lnTo>
                <a:lnTo>
                  <a:pt x="38898" y="20507"/>
                </a:lnTo>
                <a:lnTo>
                  <a:pt x="38727" y="20526"/>
                </a:lnTo>
                <a:lnTo>
                  <a:pt x="38727" y="20526"/>
                </a:lnTo>
                <a:lnTo>
                  <a:pt x="38463" y="20507"/>
                </a:lnTo>
                <a:lnTo>
                  <a:pt x="38217" y="20451"/>
                </a:lnTo>
                <a:lnTo>
                  <a:pt x="37971" y="20375"/>
                </a:lnTo>
                <a:lnTo>
                  <a:pt x="37726" y="20262"/>
                </a:lnTo>
                <a:lnTo>
                  <a:pt x="37726" y="20262"/>
                </a:lnTo>
                <a:lnTo>
                  <a:pt x="37404" y="20035"/>
                </a:lnTo>
                <a:lnTo>
                  <a:pt x="37253" y="19921"/>
                </a:lnTo>
                <a:lnTo>
                  <a:pt x="37121" y="19789"/>
                </a:lnTo>
                <a:lnTo>
                  <a:pt x="37008" y="19676"/>
                </a:lnTo>
                <a:lnTo>
                  <a:pt x="36894" y="19543"/>
                </a:lnTo>
                <a:lnTo>
                  <a:pt x="36800" y="19411"/>
                </a:lnTo>
                <a:lnTo>
                  <a:pt x="36724" y="19260"/>
                </a:lnTo>
                <a:lnTo>
                  <a:pt x="36648" y="19128"/>
                </a:lnTo>
                <a:lnTo>
                  <a:pt x="36592" y="18958"/>
                </a:lnTo>
                <a:lnTo>
                  <a:pt x="36554" y="18806"/>
                </a:lnTo>
                <a:lnTo>
                  <a:pt x="36516" y="18636"/>
                </a:lnTo>
                <a:lnTo>
                  <a:pt x="36516" y="18466"/>
                </a:lnTo>
                <a:lnTo>
                  <a:pt x="36497" y="18277"/>
                </a:lnTo>
                <a:lnTo>
                  <a:pt x="36516" y="18069"/>
                </a:lnTo>
                <a:lnTo>
                  <a:pt x="36535" y="17880"/>
                </a:lnTo>
                <a:lnTo>
                  <a:pt x="36535" y="17880"/>
                </a:lnTo>
                <a:lnTo>
                  <a:pt x="36611" y="17540"/>
                </a:lnTo>
                <a:lnTo>
                  <a:pt x="36667" y="17219"/>
                </a:lnTo>
                <a:lnTo>
                  <a:pt x="36686" y="17049"/>
                </a:lnTo>
                <a:lnTo>
                  <a:pt x="36686" y="16878"/>
                </a:lnTo>
                <a:lnTo>
                  <a:pt x="36686" y="16708"/>
                </a:lnTo>
                <a:lnTo>
                  <a:pt x="36667" y="16538"/>
                </a:lnTo>
                <a:lnTo>
                  <a:pt x="36667" y="16538"/>
                </a:lnTo>
                <a:lnTo>
                  <a:pt x="36611" y="16311"/>
                </a:lnTo>
                <a:lnTo>
                  <a:pt x="36516" y="16104"/>
                </a:lnTo>
                <a:lnTo>
                  <a:pt x="36422" y="15896"/>
                </a:lnTo>
                <a:lnTo>
                  <a:pt x="36308" y="15688"/>
                </a:lnTo>
                <a:lnTo>
                  <a:pt x="36195" y="15499"/>
                </a:lnTo>
                <a:lnTo>
                  <a:pt x="36044" y="15329"/>
                </a:lnTo>
                <a:lnTo>
                  <a:pt x="35741" y="14970"/>
                </a:lnTo>
                <a:lnTo>
                  <a:pt x="35401" y="14648"/>
                </a:lnTo>
                <a:lnTo>
                  <a:pt x="35061" y="14346"/>
                </a:lnTo>
                <a:lnTo>
                  <a:pt x="34343" y="13741"/>
                </a:lnTo>
                <a:lnTo>
                  <a:pt x="34343" y="13741"/>
                </a:lnTo>
                <a:lnTo>
                  <a:pt x="33983" y="13420"/>
                </a:lnTo>
                <a:lnTo>
                  <a:pt x="33643" y="13061"/>
                </a:lnTo>
                <a:lnTo>
                  <a:pt x="33492" y="12853"/>
                </a:lnTo>
                <a:lnTo>
                  <a:pt x="33341" y="12664"/>
                </a:lnTo>
                <a:lnTo>
                  <a:pt x="33190" y="12456"/>
                </a:lnTo>
                <a:lnTo>
                  <a:pt x="33076" y="12248"/>
                </a:lnTo>
                <a:lnTo>
                  <a:pt x="33076" y="12248"/>
                </a:lnTo>
                <a:lnTo>
                  <a:pt x="32849" y="11870"/>
                </a:lnTo>
                <a:lnTo>
                  <a:pt x="32641" y="11492"/>
                </a:lnTo>
                <a:lnTo>
                  <a:pt x="32528" y="11303"/>
                </a:lnTo>
                <a:lnTo>
                  <a:pt x="32377" y="11152"/>
                </a:lnTo>
                <a:lnTo>
                  <a:pt x="32226" y="11000"/>
                </a:lnTo>
                <a:lnTo>
                  <a:pt x="32037" y="10906"/>
                </a:lnTo>
                <a:lnTo>
                  <a:pt x="32037" y="10906"/>
                </a:lnTo>
                <a:lnTo>
                  <a:pt x="31867" y="10811"/>
                </a:lnTo>
                <a:lnTo>
                  <a:pt x="31678" y="10755"/>
                </a:lnTo>
                <a:lnTo>
                  <a:pt x="31507" y="10736"/>
                </a:lnTo>
                <a:lnTo>
                  <a:pt x="31318" y="10717"/>
                </a:lnTo>
                <a:lnTo>
                  <a:pt x="31129" y="10717"/>
                </a:lnTo>
                <a:lnTo>
                  <a:pt x="30959" y="10755"/>
                </a:lnTo>
                <a:lnTo>
                  <a:pt x="30770" y="10793"/>
                </a:lnTo>
                <a:lnTo>
                  <a:pt x="30600" y="10868"/>
                </a:lnTo>
                <a:lnTo>
                  <a:pt x="30600" y="10868"/>
                </a:lnTo>
                <a:lnTo>
                  <a:pt x="30373" y="10982"/>
                </a:lnTo>
                <a:lnTo>
                  <a:pt x="30147" y="11114"/>
                </a:lnTo>
                <a:lnTo>
                  <a:pt x="29712" y="11397"/>
                </a:lnTo>
                <a:lnTo>
                  <a:pt x="29712" y="11397"/>
                </a:lnTo>
                <a:lnTo>
                  <a:pt x="29466" y="11549"/>
                </a:lnTo>
                <a:lnTo>
                  <a:pt x="29202" y="11681"/>
                </a:lnTo>
                <a:lnTo>
                  <a:pt x="28937" y="11813"/>
                </a:lnTo>
                <a:lnTo>
                  <a:pt x="28691" y="11964"/>
                </a:lnTo>
                <a:lnTo>
                  <a:pt x="28691" y="11964"/>
                </a:lnTo>
                <a:lnTo>
                  <a:pt x="28294" y="12229"/>
                </a:lnTo>
                <a:lnTo>
                  <a:pt x="28068" y="12342"/>
                </a:lnTo>
                <a:lnTo>
                  <a:pt x="27860" y="12437"/>
                </a:lnTo>
                <a:lnTo>
                  <a:pt x="27860" y="12437"/>
                </a:lnTo>
                <a:lnTo>
                  <a:pt x="27614" y="12531"/>
                </a:lnTo>
                <a:lnTo>
                  <a:pt x="27406" y="12588"/>
                </a:lnTo>
                <a:lnTo>
                  <a:pt x="27217" y="12626"/>
                </a:lnTo>
                <a:lnTo>
                  <a:pt x="27047" y="12626"/>
                </a:lnTo>
                <a:lnTo>
                  <a:pt x="26858" y="12607"/>
                </a:lnTo>
                <a:lnTo>
                  <a:pt x="26688" y="12569"/>
                </a:lnTo>
                <a:lnTo>
                  <a:pt x="26234" y="12456"/>
                </a:lnTo>
                <a:lnTo>
                  <a:pt x="26234" y="12456"/>
                </a:lnTo>
                <a:lnTo>
                  <a:pt x="25932" y="12399"/>
                </a:lnTo>
                <a:lnTo>
                  <a:pt x="25629" y="12380"/>
                </a:lnTo>
                <a:lnTo>
                  <a:pt x="25327" y="12361"/>
                </a:lnTo>
                <a:lnTo>
                  <a:pt x="25025" y="12380"/>
                </a:lnTo>
                <a:lnTo>
                  <a:pt x="25025" y="12380"/>
                </a:lnTo>
                <a:lnTo>
                  <a:pt x="24420" y="12380"/>
                </a:lnTo>
                <a:lnTo>
                  <a:pt x="24117" y="12418"/>
                </a:lnTo>
                <a:lnTo>
                  <a:pt x="23815" y="12456"/>
                </a:lnTo>
                <a:lnTo>
                  <a:pt x="23815" y="12456"/>
                </a:lnTo>
                <a:lnTo>
                  <a:pt x="23475" y="12550"/>
                </a:lnTo>
                <a:lnTo>
                  <a:pt x="23135" y="12645"/>
                </a:lnTo>
                <a:lnTo>
                  <a:pt x="22794" y="12739"/>
                </a:lnTo>
                <a:lnTo>
                  <a:pt x="22435" y="12834"/>
                </a:lnTo>
                <a:lnTo>
                  <a:pt x="22435" y="12834"/>
                </a:lnTo>
                <a:lnTo>
                  <a:pt x="21660" y="13004"/>
                </a:lnTo>
                <a:lnTo>
                  <a:pt x="21263" y="13079"/>
                </a:lnTo>
                <a:lnTo>
                  <a:pt x="20866" y="13155"/>
                </a:lnTo>
                <a:lnTo>
                  <a:pt x="20470" y="13193"/>
                </a:lnTo>
                <a:lnTo>
                  <a:pt x="20054" y="13193"/>
                </a:lnTo>
                <a:lnTo>
                  <a:pt x="19865" y="13174"/>
                </a:lnTo>
                <a:lnTo>
                  <a:pt x="19657" y="13155"/>
                </a:lnTo>
                <a:lnTo>
                  <a:pt x="19468" y="13098"/>
                </a:lnTo>
                <a:lnTo>
                  <a:pt x="19279" y="13042"/>
                </a:lnTo>
                <a:lnTo>
                  <a:pt x="19279" y="13042"/>
                </a:lnTo>
                <a:lnTo>
                  <a:pt x="18580" y="12739"/>
                </a:lnTo>
                <a:lnTo>
                  <a:pt x="18220" y="12607"/>
                </a:lnTo>
                <a:lnTo>
                  <a:pt x="17842" y="12494"/>
                </a:lnTo>
                <a:lnTo>
                  <a:pt x="17842" y="12494"/>
                </a:lnTo>
                <a:lnTo>
                  <a:pt x="17370" y="12380"/>
                </a:lnTo>
                <a:lnTo>
                  <a:pt x="17124" y="12342"/>
                </a:lnTo>
                <a:lnTo>
                  <a:pt x="16860" y="12305"/>
                </a:lnTo>
                <a:lnTo>
                  <a:pt x="16614" y="12286"/>
                </a:lnTo>
                <a:lnTo>
                  <a:pt x="16368" y="12286"/>
                </a:lnTo>
                <a:lnTo>
                  <a:pt x="16122" y="12305"/>
                </a:lnTo>
                <a:lnTo>
                  <a:pt x="15877" y="12361"/>
                </a:lnTo>
                <a:lnTo>
                  <a:pt x="15877" y="12361"/>
                </a:lnTo>
                <a:lnTo>
                  <a:pt x="15631" y="12418"/>
                </a:lnTo>
                <a:lnTo>
                  <a:pt x="15385" y="12512"/>
                </a:lnTo>
                <a:lnTo>
                  <a:pt x="14913" y="12701"/>
                </a:lnTo>
                <a:lnTo>
                  <a:pt x="14913" y="12701"/>
                </a:lnTo>
                <a:lnTo>
                  <a:pt x="14157" y="12966"/>
                </a:lnTo>
                <a:lnTo>
                  <a:pt x="13401" y="13231"/>
                </a:lnTo>
                <a:lnTo>
                  <a:pt x="13401" y="13231"/>
                </a:lnTo>
                <a:lnTo>
                  <a:pt x="13023" y="13344"/>
                </a:lnTo>
                <a:lnTo>
                  <a:pt x="12645" y="13457"/>
                </a:lnTo>
                <a:lnTo>
                  <a:pt x="12267" y="13533"/>
                </a:lnTo>
                <a:lnTo>
                  <a:pt x="12078" y="13571"/>
                </a:lnTo>
                <a:lnTo>
                  <a:pt x="11870" y="13590"/>
                </a:lnTo>
                <a:lnTo>
                  <a:pt x="11870" y="13590"/>
                </a:lnTo>
                <a:lnTo>
                  <a:pt x="11567" y="13590"/>
                </a:lnTo>
                <a:lnTo>
                  <a:pt x="11246" y="13552"/>
                </a:lnTo>
                <a:lnTo>
                  <a:pt x="10944" y="13476"/>
                </a:lnTo>
                <a:lnTo>
                  <a:pt x="10641" y="13363"/>
                </a:lnTo>
                <a:lnTo>
                  <a:pt x="10339" y="13231"/>
                </a:lnTo>
                <a:lnTo>
                  <a:pt x="10074" y="13042"/>
                </a:lnTo>
                <a:lnTo>
                  <a:pt x="9829" y="12853"/>
                </a:lnTo>
                <a:lnTo>
                  <a:pt x="9602" y="12626"/>
                </a:lnTo>
                <a:lnTo>
                  <a:pt x="9602" y="12626"/>
                </a:lnTo>
                <a:lnTo>
                  <a:pt x="9318" y="12305"/>
                </a:lnTo>
                <a:lnTo>
                  <a:pt x="9016" y="11983"/>
                </a:lnTo>
                <a:lnTo>
                  <a:pt x="8713" y="11643"/>
                </a:lnTo>
                <a:lnTo>
                  <a:pt x="8600" y="11454"/>
                </a:lnTo>
                <a:lnTo>
                  <a:pt x="8468" y="11265"/>
                </a:lnTo>
                <a:lnTo>
                  <a:pt x="8468" y="11265"/>
                </a:lnTo>
                <a:lnTo>
                  <a:pt x="8411" y="11114"/>
                </a:lnTo>
                <a:lnTo>
                  <a:pt x="8354" y="10963"/>
                </a:lnTo>
                <a:lnTo>
                  <a:pt x="8260" y="10622"/>
                </a:lnTo>
                <a:lnTo>
                  <a:pt x="8260" y="10622"/>
                </a:lnTo>
                <a:lnTo>
                  <a:pt x="8184" y="10301"/>
                </a:lnTo>
                <a:lnTo>
                  <a:pt x="8128" y="9961"/>
                </a:lnTo>
                <a:lnTo>
                  <a:pt x="8128" y="9640"/>
                </a:lnTo>
                <a:lnTo>
                  <a:pt x="8146" y="9469"/>
                </a:lnTo>
                <a:lnTo>
                  <a:pt x="8165" y="9299"/>
                </a:lnTo>
                <a:lnTo>
                  <a:pt x="8165" y="9299"/>
                </a:lnTo>
                <a:lnTo>
                  <a:pt x="8222" y="9073"/>
                </a:lnTo>
                <a:lnTo>
                  <a:pt x="8279" y="8865"/>
                </a:lnTo>
                <a:lnTo>
                  <a:pt x="8430" y="8411"/>
                </a:lnTo>
                <a:lnTo>
                  <a:pt x="8600" y="7976"/>
                </a:lnTo>
                <a:lnTo>
                  <a:pt x="8732" y="7523"/>
                </a:lnTo>
                <a:lnTo>
                  <a:pt x="8789" y="7296"/>
                </a:lnTo>
                <a:lnTo>
                  <a:pt x="8827" y="7069"/>
                </a:lnTo>
                <a:lnTo>
                  <a:pt x="8846" y="6842"/>
                </a:lnTo>
                <a:lnTo>
                  <a:pt x="8827" y="6616"/>
                </a:lnTo>
                <a:lnTo>
                  <a:pt x="8808" y="6408"/>
                </a:lnTo>
                <a:lnTo>
                  <a:pt x="8732" y="6181"/>
                </a:lnTo>
                <a:lnTo>
                  <a:pt x="8638" y="5973"/>
                </a:lnTo>
                <a:lnTo>
                  <a:pt x="8506" y="5765"/>
                </a:lnTo>
                <a:lnTo>
                  <a:pt x="8506" y="5765"/>
                </a:lnTo>
                <a:lnTo>
                  <a:pt x="8411" y="5633"/>
                </a:lnTo>
                <a:lnTo>
                  <a:pt x="8298" y="5519"/>
                </a:lnTo>
                <a:lnTo>
                  <a:pt x="8165" y="5406"/>
                </a:lnTo>
                <a:lnTo>
                  <a:pt x="8033" y="5330"/>
                </a:lnTo>
                <a:lnTo>
                  <a:pt x="8033" y="5330"/>
                </a:lnTo>
                <a:lnTo>
                  <a:pt x="7825" y="5236"/>
                </a:lnTo>
                <a:lnTo>
                  <a:pt x="7636" y="5160"/>
                </a:lnTo>
                <a:lnTo>
                  <a:pt x="7447" y="5066"/>
                </a:lnTo>
                <a:lnTo>
                  <a:pt x="7258" y="4971"/>
                </a:lnTo>
                <a:lnTo>
                  <a:pt x="7258" y="4971"/>
                </a:lnTo>
                <a:lnTo>
                  <a:pt x="7145" y="4877"/>
                </a:lnTo>
                <a:lnTo>
                  <a:pt x="7031" y="4782"/>
                </a:lnTo>
                <a:lnTo>
                  <a:pt x="6937" y="4669"/>
                </a:lnTo>
                <a:lnTo>
                  <a:pt x="6861" y="4555"/>
                </a:lnTo>
                <a:lnTo>
                  <a:pt x="6786" y="4423"/>
                </a:lnTo>
                <a:lnTo>
                  <a:pt x="6729" y="4291"/>
                </a:lnTo>
                <a:lnTo>
                  <a:pt x="6691" y="4158"/>
                </a:lnTo>
                <a:lnTo>
                  <a:pt x="6653" y="4007"/>
                </a:lnTo>
                <a:lnTo>
                  <a:pt x="6653" y="4007"/>
                </a:lnTo>
                <a:lnTo>
                  <a:pt x="6616" y="3516"/>
                </a:lnTo>
                <a:lnTo>
                  <a:pt x="6597" y="3270"/>
                </a:lnTo>
                <a:lnTo>
                  <a:pt x="6559" y="3024"/>
                </a:lnTo>
                <a:lnTo>
                  <a:pt x="6521" y="2911"/>
                </a:lnTo>
                <a:lnTo>
                  <a:pt x="6483" y="2798"/>
                </a:lnTo>
                <a:lnTo>
                  <a:pt x="6427" y="2684"/>
                </a:lnTo>
                <a:lnTo>
                  <a:pt x="6351" y="2590"/>
                </a:lnTo>
                <a:lnTo>
                  <a:pt x="6275" y="2514"/>
                </a:lnTo>
                <a:lnTo>
                  <a:pt x="6181" y="2438"/>
                </a:lnTo>
                <a:lnTo>
                  <a:pt x="6067" y="2382"/>
                </a:lnTo>
                <a:lnTo>
                  <a:pt x="5935" y="2325"/>
                </a:lnTo>
                <a:lnTo>
                  <a:pt x="5935" y="2325"/>
                </a:lnTo>
                <a:lnTo>
                  <a:pt x="5633" y="2268"/>
                </a:lnTo>
                <a:lnTo>
                  <a:pt x="5330" y="2231"/>
                </a:lnTo>
                <a:lnTo>
                  <a:pt x="5028" y="2212"/>
                </a:lnTo>
                <a:lnTo>
                  <a:pt x="4725" y="2212"/>
                </a:lnTo>
                <a:lnTo>
                  <a:pt x="4121" y="2193"/>
                </a:lnTo>
                <a:lnTo>
                  <a:pt x="3799" y="2174"/>
                </a:lnTo>
                <a:lnTo>
                  <a:pt x="3497" y="2117"/>
                </a:lnTo>
                <a:lnTo>
                  <a:pt x="3497" y="2117"/>
                </a:lnTo>
                <a:lnTo>
                  <a:pt x="3270" y="2060"/>
                </a:lnTo>
                <a:lnTo>
                  <a:pt x="3024" y="1947"/>
                </a:lnTo>
                <a:lnTo>
                  <a:pt x="2817" y="1834"/>
                </a:lnTo>
                <a:lnTo>
                  <a:pt x="2590" y="1720"/>
                </a:lnTo>
                <a:lnTo>
                  <a:pt x="2590" y="1720"/>
                </a:lnTo>
                <a:lnTo>
                  <a:pt x="2325" y="1531"/>
                </a:lnTo>
                <a:lnTo>
                  <a:pt x="2061" y="1342"/>
                </a:lnTo>
                <a:lnTo>
                  <a:pt x="1815" y="1115"/>
                </a:lnTo>
                <a:lnTo>
                  <a:pt x="1588" y="889"/>
                </a:lnTo>
                <a:lnTo>
                  <a:pt x="1588" y="889"/>
                </a:lnTo>
                <a:lnTo>
                  <a:pt x="1380" y="719"/>
                </a:lnTo>
                <a:lnTo>
                  <a:pt x="1134" y="586"/>
                </a:lnTo>
                <a:lnTo>
                  <a:pt x="889" y="473"/>
                </a:lnTo>
                <a:lnTo>
                  <a:pt x="624" y="359"/>
                </a:lnTo>
                <a:lnTo>
                  <a:pt x="624" y="359"/>
                </a:lnTo>
                <a:lnTo>
                  <a:pt x="378" y="265"/>
                </a:lnTo>
                <a:lnTo>
                  <a:pt x="378" y="265"/>
                </a:lnTo>
                <a:lnTo>
                  <a:pt x="208" y="208"/>
                </a:lnTo>
                <a:lnTo>
                  <a:pt x="57" y="133"/>
                </a:lnTo>
                <a:lnTo>
                  <a:pt x="57" y="133"/>
                </a:lnTo>
                <a:lnTo>
                  <a:pt x="19" y="114"/>
                </a:lnTo>
                <a:lnTo>
                  <a:pt x="0" y="76"/>
                </a:lnTo>
                <a:lnTo>
                  <a:pt x="0" y="76"/>
                </a:lnTo>
                <a:lnTo>
                  <a:pt x="0" y="19"/>
                </a:lnTo>
                <a:lnTo>
                  <a:pt x="0" y="19"/>
                </a:lnTo>
                <a:lnTo>
                  <a:pt x="19" y="0"/>
                </a:lnTo>
                <a:lnTo>
                  <a:pt x="57" y="0"/>
                </a:lnTo>
                <a:lnTo>
                  <a:pt x="57" y="0"/>
                </a:lnTo>
                <a:lnTo>
                  <a:pt x="76" y="19"/>
                </a:lnTo>
                <a:lnTo>
                  <a:pt x="76" y="38"/>
                </a:lnTo>
                <a:lnTo>
                  <a:pt x="76" y="38"/>
                </a:lnTo>
                <a:lnTo>
                  <a:pt x="227" y="133"/>
                </a:lnTo>
                <a:lnTo>
                  <a:pt x="397" y="189"/>
                </a:lnTo>
                <a:lnTo>
                  <a:pt x="567" y="246"/>
                </a:lnTo>
                <a:lnTo>
                  <a:pt x="737" y="322"/>
                </a:lnTo>
                <a:lnTo>
                  <a:pt x="737" y="322"/>
                </a:lnTo>
                <a:lnTo>
                  <a:pt x="870" y="359"/>
                </a:lnTo>
                <a:lnTo>
                  <a:pt x="54623" y="359"/>
                </a:lnTo>
                <a:lnTo>
                  <a:pt x="54623" y="23437"/>
                </a:lnTo>
                <a:lnTo>
                  <a:pt x="54623" y="23437"/>
                </a:lnTo>
                <a:lnTo>
                  <a:pt x="54793" y="23399"/>
                </a:lnTo>
                <a:lnTo>
                  <a:pt x="54963" y="23361"/>
                </a:lnTo>
                <a:lnTo>
                  <a:pt x="55133" y="23305"/>
                </a:lnTo>
                <a:lnTo>
                  <a:pt x="55284" y="23210"/>
                </a:lnTo>
                <a:lnTo>
                  <a:pt x="55284" y="23210"/>
                </a:lnTo>
                <a:lnTo>
                  <a:pt x="55322" y="23210"/>
                </a:lnTo>
                <a:lnTo>
                  <a:pt x="55341" y="23229"/>
                </a:lnTo>
                <a:lnTo>
                  <a:pt x="55341" y="232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3"/>
          <p:cNvSpPr/>
          <p:nvPr/>
        </p:nvSpPr>
        <p:spPr>
          <a:xfrm rot="10800000">
            <a:off x="7905078" y="3868656"/>
            <a:ext cx="1333646" cy="1303219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3"/>
          <p:cNvSpPr/>
          <p:nvPr/>
        </p:nvSpPr>
        <p:spPr>
          <a:xfrm flipH="1">
            <a:off x="7396177" y="4479989"/>
            <a:ext cx="2911460" cy="689312"/>
          </a:xfrm>
          <a:custGeom>
            <a:avLst/>
            <a:gdLst/>
            <a:ahLst/>
            <a:cxnLst/>
            <a:rect l="l" t="t" r="r" b="b"/>
            <a:pathLst>
              <a:path w="47819" h="11322" extrusionOk="0">
                <a:moveTo>
                  <a:pt x="20470" y="0"/>
                </a:moveTo>
                <a:lnTo>
                  <a:pt x="20337" y="19"/>
                </a:lnTo>
                <a:lnTo>
                  <a:pt x="20148" y="114"/>
                </a:lnTo>
                <a:lnTo>
                  <a:pt x="19978" y="208"/>
                </a:lnTo>
                <a:lnTo>
                  <a:pt x="19638" y="435"/>
                </a:lnTo>
                <a:lnTo>
                  <a:pt x="19317" y="681"/>
                </a:lnTo>
                <a:lnTo>
                  <a:pt x="19128" y="794"/>
                </a:lnTo>
                <a:lnTo>
                  <a:pt x="18939" y="870"/>
                </a:lnTo>
                <a:lnTo>
                  <a:pt x="18712" y="945"/>
                </a:lnTo>
                <a:lnTo>
                  <a:pt x="18466" y="983"/>
                </a:lnTo>
                <a:lnTo>
                  <a:pt x="17994" y="1059"/>
                </a:lnTo>
                <a:lnTo>
                  <a:pt x="17786" y="1078"/>
                </a:lnTo>
                <a:lnTo>
                  <a:pt x="17597" y="1116"/>
                </a:lnTo>
                <a:lnTo>
                  <a:pt x="17294" y="1229"/>
                </a:lnTo>
                <a:lnTo>
                  <a:pt x="17011" y="1380"/>
                </a:lnTo>
                <a:lnTo>
                  <a:pt x="16860" y="1456"/>
                </a:lnTo>
                <a:lnTo>
                  <a:pt x="16709" y="1531"/>
                </a:lnTo>
                <a:lnTo>
                  <a:pt x="16557" y="1588"/>
                </a:lnTo>
                <a:lnTo>
                  <a:pt x="16406" y="1607"/>
                </a:lnTo>
                <a:lnTo>
                  <a:pt x="16255" y="1607"/>
                </a:lnTo>
                <a:lnTo>
                  <a:pt x="16123" y="1569"/>
                </a:lnTo>
                <a:lnTo>
                  <a:pt x="15990" y="1475"/>
                </a:lnTo>
                <a:lnTo>
                  <a:pt x="15858" y="1342"/>
                </a:lnTo>
                <a:lnTo>
                  <a:pt x="15688" y="1097"/>
                </a:lnTo>
                <a:lnTo>
                  <a:pt x="15612" y="1002"/>
                </a:lnTo>
                <a:lnTo>
                  <a:pt x="15556" y="983"/>
                </a:lnTo>
                <a:lnTo>
                  <a:pt x="15499" y="945"/>
                </a:lnTo>
                <a:lnTo>
                  <a:pt x="15367" y="945"/>
                </a:lnTo>
                <a:lnTo>
                  <a:pt x="15215" y="964"/>
                </a:lnTo>
                <a:lnTo>
                  <a:pt x="15064" y="1021"/>
                </a:lnTo>
                <a:lnTo>
                  <a:pt x="14913" y="1078"/>
                </a:lnTo>
                <a:lnTo>
                  <a:pt x="14762" y="1153"/>
                </a:lnTo>
                <a:lnTo>
                  <a:pt x="14611" y="1248"/>
                </a:lnTo>
                <a:lnTo>
                  <a:pt x="14384" y="1437"/>
                </a:lnTo>
                <a:lnTo>
                  <a:pt x="14214" y="1607"/>
                </a:lnTo>
                <a:lnTo>
                  <a:pt x="14044" y="1777"/>
                </a:lnTo>
                <a:lnTo>
                  <a:pt x="13722" y="2155"/>
                </a:lnTo>
                <a:lnTo>
                  <a:pt x="13533" y="2382"/>
                </a:lnTo>
                <a:lnTo>
                  <a:pt x="13325" y="2590"/>
                </a:lnTo>
                <a:lnTo>
                  <a:pt x="13117" y="2798"/>
                </a:lnTo>
                <a:lnTo>
                  <a:pt x="12891" y="2987"/>
                </a:lnTo>
                <a:lnTo>
                  <a:pt x="12702" y="3119"/>
                </a:lnTo>
                <a:lnTo>
                  <a:pt x="12494" y="3251"/>
                </a:lnTo>
                <a:lnTo>
                  <a:pt x="12305" y="3327"/>
                </a:lnTo>
                <a:lnTo>
                  <a:pt x="12135" y="3421"/>
                </a:lnTo>
                <a:lnTo>
                  <a:pt x="11927" y="3592"/>
                </a:lnTo>
                <a:lnTo>
                  <a:pt x="11738" y="3781"/>
                </a:lnTo>
                <a:lnTo>
                  <a:pt x="11568" y="3988"/>
                </a:lnTo>
                <a:lnTo>
                  <a:pt x="11416" y="4196"/>
                </a:lnTo>
                <a:lnTo>
                  <a:pt x="11209" y="4555"/>
                </a:lnTo>
                <a:lnTo>
                  <a:pt x="11020" y="4933"/>
                </a:lnTo>
                <a:lnTo>
                  <a:pt x="10812" y="5312"/>
                </a:lnTo>
                <a:lnTo>
                  <a:pt x="10717" y="5482"/>
                </a:lnTo>
                <a:lnTo>
                  <a:pt x="10585" y="5671"/>
                </a:lnTo>
                <a:lnTo>
                  <a:pt x="10453" y="5822"/>
                </a:lnTo>
                <a:lnTo>
                  <a:pt x="10301" y="5954"/>
                </a:lnTo>
                <a:lnTo>
                  <a:pt x="10131" y="6086"/>
                </a:lnTo>
                <a:lnTo>
                  <a:pt x="9942" y="6181"/>
                </a:lnTo>
                <a:lnTo>
                  <a:pt x="9810" y="6275"/>
                </a:lnTo>
                <a:lnTo>
                  <a:pt x="9697" y="6389"/>
                </a:lnTo>
                <a:lnTo>
                  <a:pt x="9564" y="6502"/>
                </a:lnTo>
                <a:lnTo>
                  <a:pt x="9432" y="6597"/>
                </a:lnTo>
                <a:lnTo>
                  <a:pt x="9262" y="6710"/>
                </a:lnTo>
                <a:lnTo>
                  <a:pt x="9092" y="6824"/>
                </a:lnTo>
                <a:lnTo>
                  <a:pt x="8903" y="6899"/>
                </a:lnTo>
                <a:lnTo>
                  <a:pt x="8695" y="6937"/>
                </a:lnTo>
                <a:lnTo>
                  <a:pt x="8581" y="6956"/>
                </a:lnTo>
                <a:lnTo>
                  <a:pt x="8468" y="6956"/>
                </a:lnTo>
                <a:lnTo>
                  <a:pt x="8241" y="6937"/>
                </a:lnTo>
                <a:lnTo>
                  <a:pt x="8071" y="6937"/>
                </a:lnTo>
                <a:lnTo>
                  <a:pt x="7901" y="6956"/>
                </a:lnTo>
                <a:lnTo>
                  <a:pt x="7580" y="6994"/>
                </a:lnTo>
                <a:lnTo>
                  <a:pt x="7315" y="6994"/>
                </a:lnTo>
                <a:lnTo>
                  <a:pt x="7183" y="7013"/>
                </a:lnTo>
                <a:lnTo>
                  <a:pt x="7069" y="7031"/>
                </a:lnTo>
                <a:lnTo>
                  <a:pt x="6672" y="7126"/>
                </a:lnTo>
                <a:lnTo>
                  <a:pt x="6465" y="7164"/>
                </a:lnTo>
                <a:lnTo>
                  <a:pt x="6257" y="7183"/>
                </a:lnTo>
                <a:lnTo>
                  <a:pt x="6105" y="7183"/>
                </a:lnTo>
                <a:lnTo>
                  <a:pt x="5954" y="7164"/>
                </a:lnTo>
                <a:lnTo>
                  <a:pt x="5784" y="7126"/>
                </a:lnTo>
                <a:lnTo>
                  <a:pt x="5633" y="7088"/>
                </a:lnTo>
                <a:lnTo>
                  <a:pt x="5501" y="7013"/>
                </a:lnTo>
                <a:lnTo>
                  <a:pt x="5368" y="6918"/>
                </a:lnTo>
                <a:lnTo>
                  <a:pt x="5236" y="6824"/>
                </a:lnTo>
                <a:lnTo>
                  <a:pt x="5141" y="6691"/>
                </a:lnTo>
                <a:lnTo>
                  <a:pt x="5085" y="6616"/>
                </a:lnTo>
                <a:lnTo>
                  <a:pt x="4990" y="6559"/>
                </a:lnTo>
                <a:lnTo>
                  <a:pt x="4915" y="6521"/>
                </a:lnTo>
                <a:lnTo>
                  <a:pt x="4820" y="6502"/>
                </a:lnTo>
                <a:lnTo>
                  <a:pt x="4745" y="6483"/>
                </a:lnTo>
                <a:lnTo>
                  <a:pt x="4650" y="6502"/>
                </a:lnTo>
                <a:lnTo>
                  <a:pt x="4556" y="6540"/>
                </a:lnTo>
                <a:lnTo>
                  <a:pt x="4461" y="6597"/>
                </a:lnTo>
                <a:lnTo>
                  <a:pt x="4310" y="6710"/>
                </a:lnTo>
                <a:lnTo>
                  <a:pt x="4178" y="6861"/>
                </a:lnTo>
                <a:lnTo>
                  <a:pt x="4026" y="6994"/>
                </a:lnTo>
                <a:lnTo>
                  <a:pt x="3875" y="7107"/>
                </a:lnTo>
                <a:lnTo>
                  <a:pt x="3629" y="7277"/>
                </a:lnTo>
                <a:lnTo>
                  <a:pt x="3308" y="7447"/>
                </a:lnTo>
                <a:lnTo>
                  <a:pt x="3157" y="7504"/>
                </a:lnTo>
                <a:lnTo>
                  <a:pt x="3006" y="7561"/>
                </a:lnTo>
                <a:lnTo>
                  <a:pt x="2855" y="7580"/>
                </a:lnTo>
                <a:lnTo>
                  <a:pt x="2703" y="7580"/>
                </a:lnTo>
                <a:lnTo>
                  <a:pt x="2439" y="7523"/>
                </a:lnTo>
                <a:lnTo>
                  <a:pt x="2174" y="7447"/>
                </a:lnTo>
                <a:lnTo>
                  <a:pt x="1872" y="7372"/>
                </a:lnTo>
                <a:lnTo>
                  <a:pt x="1569" y="7258"/>
                </a:lnTo>
                <a:lnTo>
                  <a:pt x="1418" y="7202"/>
                </a:lnTo>
                <a:lnTo>
                  <a:pt x="1286" y="7107"/>
                </a:lnTo>
                <a:lnTo>
                  <a:pt x="1040" y="6937"/>
                </a:lnTo>
                <a:lnTo>
                  <a:pt x="927" y="6880"/>
                </a:lnTo>
                <a:lnTo>
                  <a:pt x="813" y="6842"/>
                </a:lnTo>
                <a:lnTo>
                  <a:pt x="568" y="6786"/>
                </a:lnTo>
                <a:lnTo>
                  <a:pt x="284" y="6729"/>
                </a:lnTo>
                <a:lnTo>
                  <a:pt x="1" y="6672"/>
                </a:lnTo>
                <a:lnTo>
                  <a:pt x="1" y="11114"/>
                </a:lnTo>
                <a:lnTo>
                  <a:pt x="47516" y="11114"/>
                </a:lnTo>
                <a:lnTo>
                  <a:pt x="47649" y="11208"/>
                </a:lnTo>
                <a:lnTo>
                  <a:pt x="47781" y="11322"/>
                </a:lnTo>
                <a:lnTo>
                  <a:pt x="47819" y="11322"/>
                </a:lnTo>
                <a:lnTo>
                  <a:pt x="47819" y="11284"/>
                </a:lnTo>
                <a:lnTo>
                  <a:pt x="47724" y="11227"/>
                </a:lnTo>
                <a:lnTo>
                  <a:pt x="47592" y="11114"/>
                </a:lnTo>
                <a:lnTo>
                  <a:pt x="47327" y="10963"/>
                </a:lnTo>
                <a:lnTo>
                  <a:pt x="47063" y="10849"/>
                </a:lnTo>
                <a:lnTo>
                  <a:pt x="46496" y="10679"/>
                </a:lnTo>
                <a:lnTo>
                  <a:pt x="46099" y="10547"/>
                </a:lnTo>
                <a:lnTo>
                  <a:pt x="45910" y="10471"/>
                </a:lnTo>
                <a:lnTo>
                  <a:pt x="45721" y="10377"/>
                </a:lnTo>
                <a:lnTo>
                  <a:pt x="45589" y="10282"/>
                </a:lnTo>
                <a:lnTo>
                  <a:pt x="45475" y="10207"/>
                </a:lnTo>
                <a:lnTo>
                  <a:pt x="45229" y="10018"/>
                </a:lnTo>
                <a:lnTo>
                  <a:pt x="45097" y="9942"/>
                </a:lnTo>
                <a:lnTo>
                  <a:pt x="45003" y="9885"/>
                </a:lnTo>
                <a:lnTo>
                  <a:pt x="44889" y="9848"/>
                </a:lnTo>
                <a:lnTo>
                  <a:pt x="44795" y="9829"/>
                </a:lnTo>
                <a:lnTo>
                  <a:pt x="44587" y="9810"/>
                </a:lnTo>
                <a:lnTo>
                  <a:pt x="44322" y="9829"/>
                </a:lnTo>
                <a:lnTo>
                  <a:pt x="43850" y="9848"/>
                </a:lnTo>
                <a:lnTo>
                  <a:pt x="43358" y="9829"/>
                </a:lnTo>
                <a:lnTo>
                  <a:pt x="43094" y="9810"/>
                </a:lnTo>
                <a:lnTo>
                  <a:pt x="42867" y="9772"/>
                </a:lnTo>
                <a:lnTo>
                  <a:pt x="42640" y="9696"/>
                </a:lnTo>
                <a:lnTo>
                  <a:pt x="42413" y="9621"/>
                </a:lnTo>
                <a:lnTo>
                  <a:pt x="42300" y="9526"/>
                </a:lnTo>
                <a:lnTo>
                  <a:pt x="42205" y="9432"/>
                </a:lnTo>
                <a:lnTo>
                  <a:pt x="41790" y="8978"/>
                </a:lnTo>
                <a:lnTo>
                  <a:pt x="41676" y="8827"/>
                </a:lnTo>
                <a:lnTo>
                  <a:pt x="41563" y="8676"/>
                </a:lnTo>
                <a:lnTo>
                  <a:pt x="41430" y="8468"/>
                </a:lnTo>
                <a:lnTo>
                  <a:pt x="41355" y="8373"/>
                </a:lnTo>
                <a:lnTo>
                  <a:pt x="41260" y="8279"/>
                </a:lnTo>
                <a:lnTo>
                  <a:pt x="41185" y="8222"/>
                </a:lnTo>
                <a:lnTo>
                  <a:pt x="41109" y="8165"/>
                </a:lnTo>
                <a:lnTo>
                  <a:pt x="40920" y="8090"/>
                </a:lnTo>
                <a:lnTo>
                  <a:pt x="40731" y="8052"/>
                </a:lnTo>
                <a:lnTo>
                  <a:pt x="40523" y="8014"/>
                </a:lnTo>
                <a:lnTo>
                  <a:pt x="40240" y="7995"/>
                </a:lnTo>
                <a:lnTo>
                  <a:pt x="39937" y="8014"/>
                </a:lnTo>
                <a:lnTo>
                  <a:pt x="39654" y="8052"/>
                </a:lnTo>
                <a:lnTo>
                  <a:pt x="39351" y="8090"/>
                </a:lnTo>
                <a:lnTo>
                  <a:pt x="38822" y="8165"/>
                </a:lnTo>
                <a:lnTo>
                  <a:pt x="38539" y="8203"/>
                </a:lnTo>
                <a:lnTo>
                  <a:pt x="38274" y="8222"/>
                </a:lnTo>
                <a:lnTo>
                  <a:pt x="38104" y="8222"/>
                </a:lnTo>
                <a:lnTo>
                  <a:pt x="37915" y="8203"/>
                </a:lnTo>
                <a:lnTo>
                  <a:pt x="37764" y="8165"/>
                </a:lnTo>
                <a:lnTo>
                  <a:pt x="37613" y="8147"/>
                </a:lnTo>
                <a:lnTo>
                  <a:pt x="37310" y="8147"/>
                </a:lnTo>
                <a:lnTo>
                  <a:pt x="37178" y="8184"/>
                </a:lnTo>
                <a:lnTo>
                  <a:pt x="37027" y="8222"/>
                </a:lnTo>
                <a:lnTo>
                  <a:pt x="36781" y="8336"/>
                </a:lnTo>
                <a:lnTo>
                  <a:pt x="36516" y="8449"/>
                </a:lnTo>
                <a:lnTo>
                  <a:pt x="36365" y="8506"/>
                </a:lnTo>
                <a:lnTo>
                  <a:pt x="36195" y="8525"/>
                </a:lnTo>
                <a:lnTo>
                  <a:pt x="36044" y="8543"/>
                </a:lnTo>
                <a:lnTo>
                  <a:pt x="35893" y="8525"/>
                </a:lnTo>
                <a:lnTo>
                  <a:pt x="35741" y="8487"/>
                </a:lnTo>
                <a:lnTo>
                  <a:pt x="35590" y="8449"/>
                </a:lnTo>
                <a:lnTo>
                  <a:pt x="35458" y="8373"/>
                </a:lnTo>
                <a:lnTo>
                  <a:pt x="35326" y="8260"/>
                </a:lnTo>
                <a:lnTo>
                  <a:pt x="35250" y="8184"/>
                </a:lnTo>
                <a:lnTo>
                  <a:pt x="35193" y="8090"/>
                </a:lnTo>
                <a:lnTo>
                  <a:pt x="35099" y="7901"/>
                </a:lnTo>
                <a:lnTo>
                  <a:pt x="35004" y="7712"/>
                </a:lnTo>
                <a:lnTo>
                  <a:pt x="34910" y="7504"/>
                </a:lnTo>
                <a:lnTo>
                  <a:pt x="34796" y="7315"/>
                </a:lnTo>
                <a:lnTo>
                  <a:pt x="34683" y="7107"/>
                </a:lnTo>
                <a:lnTo>
                  <a:pt x="34551" y="6918"/>
                </a:lnTo>
                <a:lnTo>
                  <a:pt x="34494" y="6824"/>
                </a:lnTo>
                <a:lnTo>
                  <a:pt x="34456" y="6710"/>
                </a:lnTo>
                <a:lnTo>
                  <a:pt x="34381" y="6427"/>
                </a:lnTo>
                <a:lnTo>
                  <a:pt x="34343" y="6294"/>
                </a:lnTo>
                <a:lnTo>
                  <a:pt x="34286" y="6162"/>
                </a:lnTo>
                <a:lnTo>
                  <a:pt x="34229" y="6086"/>
                </a:lnTo>
                <a:lnTo>
                  <a:pt x="34173" y="5992"/>
                </a:lnTo>
                <a:lnTo>
                  <a:pt x="34116" y="5916"/>
                </a:lnTo>
                <a:lnTo>
                  <a:pt x="34040" y="5860"/>
                </a:lnTo>
                <a:lnTo>
                  <a:pt x="33946" y="5803"/>
                </a:lnTo>
                <a:lnTo>
                  <a:pt x="33870" y="5765"/>
                </a:lnTo>
                <a:lnTo>
                  <a:pt x="33776" y="5727"/>
                </a:lnTo>
                <a:lnTo>
                  <a:pt x="33662" y="5708"/>
                </a:lnTo>
                <a:lnTo>
                  <a:pt x="33568" y="5727"/>
                </a:lnTo>
                <a:lnTo>
                  <a:pt x="33454" y="5727"/>
                </a:lnTo>
                <a:lnTo>
                  <a:pt x="33247" y="5784"/>
                </a:lnTo>
                <a:lnTo>
                  <a:pt x="32850" y="5897"/>
                </a:lnTo>
                <a:lnTo>
                  <a:pt x="32642" y="5954"/>
                </a:lnTo>
                <a:lnTo>
                  <a:pt x="32434" y="5973"/>
                </a:lnTo>
                <a:lnTo>
                  <a:pt x="32207" y="6011"/>
                </a:lnTo>
                <a:lnTo>
                  <a:pt x="31999" y="6011"/>
                </a:lnTo>
                <a:lnTo>
                  <a:pt x="31697" y="5973"/>
                </a:lnTo>
                <a:lnTo>
                  <a:pt x="31394" y="5897"/>
                </a:lnTo>
                <a:lnTo>
                  <a:pt x="31111" y="5822"/>
                </a:lnTo>
                <a:lnTo>
                  <a:pt x="30827" y="5708"/>
                </a:lnTo>
                <a:lnTo>
                  <a:pt x="30525" y="5576"/>
                </a:lnTo>
                <a:lnTo>
                  <a:pt x="30222" y="5425"/>
                </a:lnTo>
                <a:lnTo>
                  <a:pt x="29920" y="5293"/>
                </a:lnTo>
                <a:lnTo>
                  <a:pt x="29618" y="5179"/>
                </a:lnTo>
                <a:lnTo>
                  <a:pt x="28918" y="4952"/>
                </a:lnTo>
                <a:lnTo>
                  <a:pt x="28597" y="4877"/>
                </a:lnTo>
                <a:lnTo>
                  <a:pt x="28276" y="4782"/>
                </a:lnTo>
                <a:lnTo>
                  <a:pt x="27841" y="4631"/>
                </a:lnTo>
                <a:lnTo>
                  <a:pt x="27652" y="4574"/>
                </a:lnTo>
                <a:lnTo>
                  <a:pt x="27557" y="4555"/>
                </a:lnTo>
                <a:lnTo>
                  <a:pt x="27463" y="4537"/>
                </a:lnTo>
                <a:lnTo>
                  <a:pt x="26990" y="4537"/>
                </a:lnTo>
                <a:lnTo>
                  <a:pt x="26858" y="4518"/>
                </a:lnTo>
                <a:lnTo>
                  <a:pt x="26764" y="4480"/>
                </a:lnTo>
                <a:lnTo>
                  <a:pt x="26688" y="4442"/>
                </a:lnTo>
                <a:lnTo>
                  <a:pt x="26631" y="4385"/>
                </a:lnTo>
                <a:lnTo>
                  <a:pt x="26594" y="4310"/>
                </a:lnTo>
                <a:lnTo>
                  <a:pt x="26556" y="4234"/>
                </a:lnTo>
                <a:lnTo>
                  <a:pt x="26480" y="4026"/>
                </a:lnTo>
                <a:lnTo>
                  <a:pt x="26386" y="3818"/>
                </a:lnTo>
                <a:lnTo>
                  <a:pt x="26310" y="3592"/>
                </a:lnTo>
                <a:lnTo>
                  <a:pt x="26272" y="3440"/>
                </a:lnTo>
                <a:lnTo>
                  <a:pt x="26216" y="3308"/>
                </a:lnTo>
                <a:lnTo>
                  <a:pt x="26140" y="3195"/>
                </a:lnTo>
                <a:lnTo>
                  <a:pt x="26102" y="3138"/>
                </a:lnTo>
                <a:lnTo>
                  <a:pt x="26027" y="3081"/>
                </a:lnTo>
                <a:lnTo>
                  <a:pt x="25951" y="3043"/>
                </a:lnTo>
                <a:lnTo>
                  <a:pt x="25875" y="3006"/>
                </a:lnTo>
                <a:lnTo>
                  <a:pt x="25686" y="2987"/>
                </a:lnTo>
                <a:lnTo>
                  <a:pt x="25516" y="2987"/>
                </a:lnTo>
                <a:lnTo>
                  <a:pt x="25346" y="3043"/>
                </a:lnTo>
                <a:lnTo>
                  <a:pt x="25252" y="3100"/>
                </a:lnTo>
                <a:lnTo>
                  <a:pt x="25176" y="3157"/>
                </a:lnTo>
                <a:lnTo>
                  <a:pt x="25025" y="3308"/>
                </a:lnTo>
                <a:lnTo>
                  <a:pt x="24779" y="3554"/>
                </a:lnTo>
                <a:lnTo>
                  <a:pt x="24647" y="3667"/>
                </a:lnTo>
                <a:lnTo>
                  <a:pt x="24514" y="3743"/>
                </a:lnTo>
                <a:lnTo>
                  <a:pt x="24401" y="3781"/>
                </a:lnTo>
                <a:lnTo>
                  <a:pt x="24307" y="3781"/>
                </a:lnTo>
                <a:lnTo>
                  <a:pt x="24193" y="3799"/>
                </a:lnTo>
                <a:lnTo>
                  <a:pt x="24080" y="3781"/>
                </a:lnTo>
                <a:lnTo>
                  <a:pt x="23985" y="3743"/>
                </a:lnTo>
                <a:lnTo>
                  <a:pt x="23872" y="3724"/>
                </a:lnTo>
                <a:lnTo>
                  <a:pt x="23740" y="3724"/>
                </a:lnTo>
                <a:lnTo>
                  <a:pt x="23626" y="3743"/>
                </a:lnTo>
                <a:lnTo>
                  <a:pt x="23399" y="3799"/>
                </a:lnTo>
                <a:lnTo>
                  <a:pt x="23248" y="3875"/>
                </a:lnTo>
                <a:lnTo>
                  <a:pt x="23078" y="3951"/>
                </a:lnTo>
                <a:lnTo>
                  <a:pt x="22946" y="4045"/>
                </a:lnTo>
                <a:lnTo>
                  <a:pt x="22795" y="4159"/>
                </a:lnTo>
                <a:lnTo>
                  <a:pt x="22606" y="4348"/>
                </a:lnTo>
                <a:lnTo>
                  <a:pt x="22511" y="4442"/>
                </a:lnTo>
                <a:lnTo>
                  <a:pt x="22417" y="4518"/>
                </a:lnTo>
                <a:lnTo>
                  <a:pt x="22228" y="4631"/>
                </a:lnTo>
                <a:lnTo>
                  <a:pt x="22057" y="4707"/>
                </a:lnTo>
                <a:lnTo>
                  <a:pt x="21850" y="4763"/>
                </a:lnTo>
                <a:lnTo>
                  <a:pt x="21661" y="4820"/>
                </a:lnTo>
                <a:lnTo>
                  <a:pt x="21490" y="4839"/>
                </a:lnTo>
                <a:lnTo>
                  <a:pt x="21320" y="4820"/>
                </a:lnTo>
                <a:lnTo>
                  <a:pt x="21150" y="4782"/>
                </a:lnTo>
                <a:lnTo>
                  <a:pt x="20999" y="4726"/>
                </a:lnTo>
                <a:lnTo>
                  <a:pt x="20848" y="4631"/>
                </a:lnTo>
                <a:lnTo>
                  <a:pt x="20734" y="4518"/>
                </a:lnTo>
                <a:lnTo>
                  <a:pt x="20640" y="4385"/>
                </a:lnTo>
                <a:lnTo>
                  <a:pt x="20564" y="4215"/>
                </a:lnTo>
                <a:lnTo>
                  <a:pt x="20526" y="4064"/>
                </a:lnTo>
                <a:lnTo>
                  <a:pt x="20508" y="3894"/>
                </a:lnTo>
                <a:lnTo>
                  <a:pt x="20489" y="3705"/>
                </a:lnTo>
                <a:lnTo>
                  <a:pt x="20489" y="3554"/>
                </a:lnTo>
                <a:lnTo>
                  <a:pt x="20508" y="3365"/>
                </a:lnTo>
                <a:lnTo>
                  <a:pt x="20526" y="3176"/>
                </a:lnTo>
                <a:lnTo>
                  <a:pt x="20545" y="2987"/>
                </a:lnTo>
                <a:lnTo>
                  <a:pt x="20564" y="2817"/>
                </a:lnTo>
                <a:lnTo>
                  <a:pt x="20564" y="2684"/>
                </a:lnTo>
                <a:lnTo>
                  <a:pt x="20564" y="2571"/>
                </a:lnTo>
                <a:lnTo>
                  <a:pt x="20526" y="2325"/>
                </a:lnTo>
                <a:lnTo>
                  <a:pt x="20545" y="2231"/>
                </a:lnTo>
                <a:lnTo>
                  <a:pt x="20583" y="2155"/>
                </a:lnTo>
                <a:lnTo>
                  <a:pt x="20621" y="2080"/>
                </a:lnTo>
                <a:lnTo>
                  <a:pt x="20697" y="2004"/>
                </a:lnTo>
                <a:lnTo>
                  <a:pt x="20867" y="1834"/>
                </a:lnTo>
                <a:lnTo>
                  <a:pt x="21037" y="1664"/>
                </a:lnTo>
                <a:lnTo>
                  <a:pt x="21112" y="1550"/>
                </a:lnTo>
                <a:lnTo>
                  <a:pt x="21169" y="1437"/>
                </a:lnTo>
                <a:lnTo>
                  <a:pt x="21207" y="1323"/>
                </a:lnTo>
                <a:lnTo>
                  <a:pt x="21245" y="1210"/>
                </a:lnTo>
                <a:lnTo>
                  <a:pt x="21264" y="1078"/>
                </a:lnTo>
                <a:lnTo>
                  <a:pt x="21282" y="964"/>
                </a:lnTo>
                <a:lnTo>
                  <a:pt x="21282" y="832"/>
                </a:lnTo>
                <a:lnTo>
                  <a:pt x="21264" y="719"/>
                </a:lnTo>
                <a:lnTo>
                  <a:pt x="21207" y="492"/>
                </a:lnTo>
                <a:lnTo>
                  <a:pt x="21169" y="378"/>
                </a:lnTo>
                <a:lnTo>
                  <a:pt x="21112" y="284"/>
                </a:lnTo>
                <a:lnTo>
                  <a:pt x="20999" y="152"/>
                </a:lnTo>
                <a:lnTo>
                  <a:pt x="20942" y="95"/>
                </a:lnTo>
                <a:lnTo>
                  <a:pt x="20867" y="57"/>
                </a:lnTo>
                <a:lnTo>
                  <a:pt x="20734" y="19"/>
                </a:lnTo>
                <a:lnTo>
                  <a:pt x="206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3"/>
          <p:cNvSpPr/>
          <p:nvPr/>
        </p:nvSpPr>
        <p:spPr>
          <a:xfrm rot="10800000" flipH="1">
            <a:off x="3335617" y="4225400"/>
            <a:ext cx="2472765" cy="1034201"/>
          </a:xfrm>
          <a:custGeom>
            <a:avLst/>
            <a:gdLst/>
            <a:ahLst/>
            <a:cxnLst/>
            <a:rect l="l" t="t" r="r" b="b"/>
            <a:pathLst>
              <a:path w="63904" h="26727" extrusionOk="0">
                <a:moveTo>
                  <a:pt x="37367" y="3516"/>
                </a:moveTo>
                <a:lnTo>
                  <a:pt x="37367" y="3516"/>
                </a:lnTo>
                <a:lnTo>
                  <a:pt x="37481" y="3290"/>
                </a:lnTo>
                <a:lnTo>
                  <a:pt x="37518" y="3233"/>
                </a:lnTo>
                <a:lnTo>
                  <a:pt x="37575" y="3176"/>
                </a:lnTo>
                <a:lnTo>
                  <a:pt x="37613" y="3138"/>
                </a:lnTo>
                <a:lnTo>
                  <a:pt x="37651" y="3138"/>
                </a:lnTo>
                <a:lnTo>
                  <a:pt x="37689" y="3138"/>
                </a:lnTo>
                <a:lnTo>
                  <a:pt x="37726" y="3176"/>
                </a:lnTo>
                <a:lnTo>
                  <a:pt x="37745" y="3214"/>
                </a:lnTo>
                <a:lnTo>
                  <a:pt x="37764" y="3271"/>
                </a:lnTo>
                <a:lnTo>
                  <a:pt x="37783" y="3441"/>
                </a:lnTo>
                <a:lnTo>
                  <a:pt x="37783" y="3649"/>
                </a:lnTo>
                <a:lnTo>
                  <a:pt x="37745" y="3894"/>
                </a:lnTo>
                <a:lnTo>
                  <a:pt x="37745" y="3894"/>
                </a:lnTo>
                <a:lnTo>
                  <a:pt x="37689" y="4046"/>
                </a:lnTo>
                <a:lnTo>
                  <a:pt x="37632" y="4235"/>
                </a:lnTo>
                <a:lnTo>
                  <a:pt x="37575" y="4405"/>
                </a:lnTo>
                <a:lnTo>
                  <a:pt x="37481" y="4594"/>
                </a:lnTo>
                <a:lnTo>
                  <a:pt x="37367" y="4764"/>
                </a:lnTo>
                <a:lnTo>
                  <a:pt x="37254" y="4953"/>
                </a:lnTo>
                <a:lnTo>
                  <a:pt x="37103" y="5123"/>
                </a:lnTo>
                <a:lnTo>
                  <a:pt x="36951" y="5293"/>
                </a:lnTo>
                <a:lnTo>
                  <a:pt x="36762" y="5444"/>
                </a:lnTo>
                <a:lnTo>
                  <a:pt x="36554" y="5595"/>
                </a:lnTo>
                <a:lnTo>
                  <a:pt x="36328" y="5728"/>
                </a:lnTo>
                <a:lnTo>
                  <a:pt x="36082" y="5841"/>
                </a:lnTo>
                <a:lnTo>
                  <a:pt x="35817" y="5936"/>
                </a:lnTo>
                <a:lnTo>
                  <a:pt x="35515" y="6011"/>
                </a:lnTo>
                <a:lnTo>
                  <a:pt x="35194" y="6068"/>
                </a:lnTo>
                <a:lnTo>
                  <a:pt x="34835" y="6087"/>
                </a:lnTo>
                <a:lnTo>
                  <a:pt x="34835" y="6087"/>
                </a:lnTo>
                <a:lnTo>
                  <a:pt x="34627" y="6087"/>
                </a:lnTo>
                <a:lnTo>
                  <a:pt x="34419" y="6049"/>
                </a:lnTo>
                <a:lnTo>
                  <a:pt x="34230" y="6011"/>
                </a:lnTo>
                <a:lnTo>
                  <a:pt x="34041" y="5955"/>
                </a:lnTo>
                <a:lnTo>
                  <a:pt x="33852" y="5860"/>
                </a:lnTo>
                <a:lnTo>
                  <a:pt x="33682" y="5766"/>
                </a:lnTo>
                <a:lnTo>
                  <a:pt x="33530" y="5652"/>
                </a:lnTo>
                <a:lnTo>
                  <a:pt x="33379" y="5520"/>
                </a:lnTo>
                <a:lnTo>
                  <a:pt x="33247" y="5369"/>
                </a:lnTo>
                <a:lnTo>
                  <a:pt x="33133" y="5199"/>
                </a:lnTo>
                <a:lnTo>
                  <a:pt x="33020" y="5028"/>
                </a:lnTo>
                <a:lnTo>
                  <a:pt x="32944" y="4858"/>
                </a:lnTo>
                <a:lnTo>
                  <a:pt x="32869" y="4669"/>
                </a:lnTo>
                <a:lnTo>
                  <a:pt x="32812" y="4461"/>
                </a:lnTo>
                <a:lnTo>
                  <a:pt x="32774" y="4272"/>
                </a:lnTo>
                <a:lnTo>
                  <a:pt x="32774" y="4046"/>
                </a:lnTo>
                <a:lnTo>
                  <a:pt x="32774" y="4046"/>
                </a:lnTo>
                <a:lnTo>
                  <a:pt x="32755" y="3894"/>
                </a:lnTo>
                <a:lnTo>
                  <a:pt x="32755" y="3894"/>
                </a:lnTo>
                <a:lnTo>
                  <a:pt x="32661" y="3422"/>
                </a:lnTo>
                <a:lnTo>
                  <a:pt x="32642" y="3176"/>
                </a:lnTo>
                <a:lnTo>
                  <a:pt x="32642" y="3063"/>
                </a:lnTo>
                <a:lnTo>
                  <a:pt x="32661" y="2949"/>
                </a:lnTo>
                <a:lnTo>
                  <a:pt x="32661" y="2949"/>
                </a:lnTo>
                <a:lnTo>
                  <a:pt x="32699" y="2893"/>
                </a:lnTo>
                <a:lnTo>
                  <a:pt x="32774" y="2855"/>
                </a:lnTo>
                <a:lnTo>
                  <a:pt x="32850" y="2836"/>
                </a:lnTo>
                <a:lnTo>
                  <a:pt x="32907" y="2855"/>
                </a:lnTo>
                <a:lnTo>
                  <a:pt x="32982" y="2874"/>
                </a:lnTo>
                <a:lnTo>
                  <a:pt x="33039" y="2930"/>
                </a:lnTo>
                <a:lnTo>
                  <a:pt x="33077" y="2987"/>
                </a:lnTo>
                <a:lnTo>
                  <a:pt x="33077" y="3063"/>
                </a:lnTo>
                <a:lnTo>
                  <a:pt x="33077" y="3063"/>
                </a:lnTo>
                <a:lnTo>
                  <a:pt x="33152" y="3460"/>
                </a:lnTo>
                <a:lnTo>
                  <a:pt x="33190" y="3894"/>
                </a:lnTo>
                <a:lnTo>
                  <a:pt x="33190" y="3894"/>
                </a:lnTo>
                <a:lnTo>
                  <a:pt x="33266" y="4310"/>
                </a:lnTo>
                <a:lnTo>
                  <a:pt x="33304" y="4518"/>
                </a:lnTo>
                <a:lnTo>
                  <a:pt x="33379" y="4726"/>
                </a:lnTo>
                <a:lnTo>
                  <a:pt x="33455" y="4896"/>
                </a:lnTo>
                <a:lnTo>
                  <a:pt x="33568" y="5085"/>
                </a:lnTo>
                <a:lnTo>
                  <a:pt x="33719" y="5236"/>
                </a:lnTo>
                <a:lnTo>
                  <a:pt x="33890" y="5369"/>
                </a:lnTo>
                <a:lnTo>
                  <a:pt x="33890" y="5369"/>
                </a:lnTo>
                <a:lnTo>
                  <a:pt x="34135" y="5482"/>
                </a:lnTo>
                <a:lnTo>
                  <a:pt x="34400" y="5577"/>
                </a:lnTo>
                <a:lnTo>
                  <a:pt x="34646" y="5614"/>
                </a:lnTo>
                <a:lnTo>
                  <a:pt x="34910" y="5633"/>
                </a:lnTo>
                <a:lnTo>
                  <a:pt x="35175" y="5633"/>
                </a:lnTo>
                <a:lnTo>
                  <a:pt x="35420" y="5577"/>
                </a:lnTo>
                <a:lnTo>
                  <a:pt x="35685" y="5520"/>
                </a:lnTo>
                <a:lnTo>
                  <a:pt x="35931" y="5406"/>
                </a:lnTo>
                <a:lnTo>
                  <a:pt x="36158" y="5293"/>
                </a:lnTo>
                <a:lnTo>
                  <a:pt x="36384" y="5142"/>
                </a:lnTo>
                <a:lnTo>
                  <a:pt x="36573" y="4991"/>
                </a:lnTo>
                <a:lnTo>
                  <a:pt x="36762" y="4802"/>
                </a:lnTo>
                <a:lnTo>
                  <a:pt x="36932" y="4594"/>
                </a:lnTo>
                <a:lnTo>
                  <a:pt x="37084" y="4367"/>
                </a:lnTo>
                <a:lnTo>
                  <a:pt x="37197" y="4140"/>
                </a:lnTo>
                <a:lnTo>
                  <a:pt x="37292" y="3894"/>
                </a:lnTo>
                <a:lnTo>
                  <a:pt x="37292" y="3894"/>
                </a:lnTo>
                <a:lnTo>
                  <a:pt x="37329" y="3705"/>
                </a:lnTo>
                <a:lnTo>
                  <a:pt x="37367" y="3516"/>
                </a:lnTo>
                <a:lnTo>
                  <a:pt x="37367" y="3516"/>
                </a:lnTo>
                <a:close/>
                <a:moveTo>
                  <a:pt x="31565" y="26707"/>
                </a:moveTo>
                <a:lnTo>
                  <a:pt x="31565" y="26707"/>
                </a:lnTo>
                <a:lnTo>
                  <a:pt x="31905" y="26726"/>
                </a:lnTo>
                <a:lnTo>
                  <a:pt x="32245" y="26726"/>
                </a:lnTo>
                <a:lnTo>
                  <a:pt x="32566" y="26707"/>
                </a:lnTo>
                <a:lnTo>
                  <a:pt x="32907" y="26670"/>
                </a:lnTo>
                <a:lnTo>
                  <a:pt x="33228" y="26613"/>
                </a:lnTo>
                <a:lnTo>
                  <a:pt x="33549" y="26537"/>
                </a:lnTo>
                <a:lnTo>
                  <a:pt x="33852" y="26462"/>
                </a:lnTo>
                <a:lnTo>
                  <a:pt x="34173" y="26348"/>
                </a:lnTo>
                <a:lnTo>
                  <a:pt x="34475" y="26235"/>
                </a:lnTo>
                <a:lnTo>
                  <a:pt x="34778" y="26102"/>
                </a:lnTo>
                <a:lnTo>
                  <a:pt x="35061" y="25951"/>
                </a:lnTo>
                <a:lnTo>
                  <a:pt x="35364" y="25800"/>
                </a:lnTo>
                <a:lnTo>
                  <a:pt x="35647" y="25630"/>
                </a:lnTo>
                <a:lnTo>
                  <a:pt x="35931" y="25441"/>
                </a:lnTo>
                <a:lnTo>
                  <a:pt x="36479" y="25063"/>
                </a:lnTo>
                <a:lnTo>
                  <a:pt x="36479" y="25063"/>
                </a:lnTo>
                <a:lnTo>
                  <a:pt x="36895" y="24798"/>
                </a:lnTo>
                <a:lnTo>
                  <a:pt x="37329" y="24534"/>
                </a:lnTo>
                <a:lnTo>
                  <a:pt x="38199" y="24023"/>
                </a:lnTo>
                <a:lnTo>
                  <a:pt x="39087" y="23532"/>
                </a:lnTo>
                <a:lnTo>
                  <a:pt x="39957" y="23003"/>
                </a:lnTo>
                <a:lnTo>
                  <a:pt x="39957" y="23003"/>
                </a:lnTo>
                <a:lnTo>
                  <a:pt x="40202" y="22852"/>
                </a:lnTo>
                <a:lnTo>
                  <a:pt x="40448" y="22700"/>
                </a:lnTo>
                <a:lnTo>
                  <a:pt x="40675" y="22511"/>
                </a:lnTo>
                <a:lnTo>
                  <a:pt x="40883" y="22322"/>
                </a:lnTo>
                <a:lnTo>
                  <a:pt x="41091" y="22133"/>
                </a:lnTo>
                <a:lnTo>
                  <a:pt x="41280" y="21925"/>
                </a:lnTo>
                <a:lnTo>
                  <a:pt x="41677" y="21510"/>
                </a:lnTo>
                <a:lnTo>
                  <a:pt x="42414" y="20621"/>
                </a:lnTo>
                <a:lnTo>
                  <a:pt x="42792" y="20187"/>
                </a:lnTo>
                <a:lnTo>
                  <a:pt x="43189" y="19771"/>
                </a:lnTo>
                <a:lnTo>
                  <a:pt x="43189" y="19771"/>
                </a:lnTo>
                <a:lnTo>
                  <a:pt x="43415" y="19582"/>
                </a:lnTo>
                <a:lnTo>
                  <a:pt x="43642" y="19393"/>
                </a:lnTo>
                <a:lnTo>
                  <a:pt x="44134" y="19034"/>
                </a:lnTo>
                <a:lnTo>
                  <a:pt x="44644" y="18712"/>
                </a:lnTo>
                <a:lnTo>
                  <a:pt x="45154" y="18410"/>
                </a:lnTo>
                <a:lnTo>
                  <a:pt x="45683" y="18108"/>
                </a:lnTo>
                <a:lnTo>
                  <a:pt x="46194" y="17786"/>
                </a:lnTo>
                <a:lnTo>
                  <a:pt x="46685" y="17446"/>
                </a:lnTo>
                <a:lnTo>
                  <a:pt x="46931" y="17276"/>
                </a:lnTo>
                <a:lnTo>
                  <a:pt x="47158" y="17087"/>
                </a:lnTo>
                <a:lnTo>
                  <a:pt x="47158" y="17087"/>
                </a:lnTo>
                <a:lnTo>
                  <a:pt x="47403" y="16860"/>
                </a:lnTo>
                <a:lnTo>
                  <a:pt x="47668" y="16652"/>
                </a:lnTo>
                <a:lnTo>
                  <a:pt x="47933" y="16463"/>
                </a:lnTo>
                <a:lnTo>
                  <a:pt x="48197" y="16293"/>
                </a:lnTo>
                <a:lnTo>
                  <a:pt x="48481" y="16123"/>
                </a:lnTo>
                <a:lnTo>
                  <a:pt x="48764" y="15972"/>
                </a:lnTo>
                <a:lnTo>
                  <a:pt x="49350" y="15669"/>
                </a:lnTo>
                <a:lnTo>
                  <a:pt x="49955" y="15405"/>
                </a:lnTo>
                <a:lnTo>
                  <a:pt x="50560" y="15159"/>
                </a:lnTo>
                <a:lnTo>
                  <a:pt x="51165" y="14913"/>
                </a:lnTo>
                <a:lnTo>
                  <a:pt x="51769" y="14668"/>
                </a:lnTo>
                <a:lnTo>
                  <a:pt x="51769" y="14668"/>
                </a:lnTo>
                <a:lnTo>
                  <a:pt x="52147" y="14479"/>
                </a:lnTo>
                <a:lnTo>
                  <a:pt x="52525" y="14271"/>
                </a:lnTo>
                <a:lnTo>
                  <a:pt x="52903" y="14063"/>
                </a:lnTo>
                <a:lnTo>
                  <a:pt x="53263" y="13836"/>
                </a:lnTo>
                <a:lnTo>
                  <a:pt x="53981" y="13364"/>
                </a:lnTo>
                <a:lnTo>
                  <a:pt x="54680" y="12872"/>
                </a:lnTo>
                <a:lnTo>
                  <a:pt x="54680" y="12872"/>
                </a:lnTo>
                <a:lnTo>
                  <a:pt x="55814" y="12248"/>
                </a:lnTo>
                <a:lnTo>
                  <a:pt x="56287" y="11984"/>
                </a:lnTo>
                <a:lnTo>
                  <a:pt x="56702" y="11719"/>
                </a:lnTo>
                <a:lnTo>
                  <a:pt x="57080" y="11455"/>
                </a:lnTo>
                <a:lnTo>
                  <a:pt x="57421" y="11209"/>
                </a:lnTo>
                <a:lnTo>
                  <a:pt x="57723" y="10944"/>
                </a:lnTo>
                <a:lnTo>
                  <a:pt x="58007" y="10661"/>
                </a:lnTo>
                <a:lnTo>
                  <a:pt x="58252" y="10358"/>
                </a:lnTo>
                <a:lnTo>
                  <a:pt x="58498" y="10037"/>
                </a:lnTo>
                <a:lnTo>
                  <a:pt x="58725" y="9678"/>
                </a:lnTo>
                <a:lnTo>
                  <a:pt x="58952" y="9281"/>
                </a:lnTo>
                <a:lnTo>
                  <a:pt x="59178" y="8827"/>
                </a:lnTo>
                <a:lnTo>
                  <a:pt x="59405" y="8336"/>
                </a:lnTo>
                <a:lnTo>
                  <a:pt x="59897" y="7145"/>
                </a:lnTo>
                <a:lnTo>
                  <a:pt x="59897" y="7145"/>
                </a:lnTo>
                <a:lnTo>
                  <a:pt x="60067" y="6900"/>
                </a:lnTo>
                <a:lnTo>
                  <a:pt x="60237" y="6692"/>
                </a:lnTo>
                <a:lnTo>
                  <a:pt x="60615" y="6257"/>
                </a:lnTo>
                <a:lnTo>
                  <a:pt x="61012" y="5860"/>
                </a:lnTo>
                <a:lnTo>
                  <a:pt x="61428" y="5501"/>
                </a:lnTo>
                <a:lnTo>
                  <a:pt x="61862" y="5123"/>
                </a:lnTo>
                <a:lnTo>
                  <a:pt x="62297" y="4783"/>
                </a:lnTo>
                <a:lnTo>
                  <a:pt x="62732" y="4424"/>
                </a:lnTo>
                <a:lnTo>
                  <a:pt x="63166" y="4046"/>
                </a:lnTo>
                <a:lnTo>
                  <a:pt x="63166" y="4046"/>
                </a:lnTo>
                <a:lnTo>
                  <a:pt x="63261" y="3970"/>
                </a:lnTo>
                <a:lnTo>
                  <a:pt x="63393" y="3875"/>
                </a:lnTo>
                <a:lnTo>
                  <a:pt x="63677" y="3705"/>
                </a:lnTo>
                <a:lnTo>
                  <a:pt x="63790" y="3611"/>
                </a:lnTo>
                <a:lnTo>
                  <a:pt x="63866" y="3497"/>
                </a:lnTo>
                <a:lnTo>
                  <a:pt x="63903" y="3441"/>
                </a:lnTo>
                <a:lnTo>
                  <a:pt x="63903" y="3384"/>
                </a:lnTo>
                <a:lnTo>
                  <a:pt x="63903" y="3327"/>
                </a:lnTo>
                <a:lnTo>
                  <a:pt x="63866" y="3252"/>
                </a:lnTo>
                <a:lnTo>
                  <a:pt x="63866" y="3252"/>
                </a:lnTo>
                <a:lnTo>
                  <a:pt x="63790" y="3214"/>
                </a:lnTo>
                <a:lnTo>
                  <a:pt x="63696" y="3195"/>
                </a:lnTo>
                <a:lnTo>
                  <a:pt x="63601" y="3214"/>
                </a:lnTo>
                <a:lnTo>
                  <a:pt x="63488" y="3252"/>
                </a:lnTo>
                <a:lnTo>
                  <a:pt x="63374" y="3308"/>
                </a:lnTo>
                <a:lnTo>
                  <a:pt x="63261" y="3384"/>
                </a:lnTo>
                <a:lnTo>
                  <a:pt x="63015" y="3592"/>
                </a:lnTo>
                <a:lnTo>
                  <a:pt x="62486" y="4046"/>
                </a:lnTo>
                <a:lnTo>
                  <a:pt x="62259" y="4235"/>
                </a:lnTo>
                <a:lnTo>
                  <a:pt x="62051" y="4386"/>
                </a:lnTo>
                <a:lnTo>
                  <a:pt x="62051" y="4386"/>
                </a:lnTo>
                <a:lnTo>
                  <a:pt x="61522" y="4821"/>
                </a:lnTo>
                <a:lnTo>
                  <a:pt x="61050" y="5199"/>
                </a:lnTo>
                <a:lnTo>
                  <a:pt x="60671" y="5539"/>
                </a:lnTo>
                <a:lnTo>
                  <a:pt x="60350" y="5860"/>
                </a:lnTo>
                <a:lnTo>
                  <a:pt x="60086" y="6162"/>
                </a:lnTo>
                <a:lnTo>
                  <a:pt x="59859" y="6427"/>
                </a:lnTo>
                <a:lnTo>
                  <a:pt x="59670" y="6711"/>
                </a:lnTo>
                <a:lnTo>
                  <a:pt x="59519" y="6975"/>
                </a:lnTo>
                <a:lnTo>
                  <a:pt x="59367" y="7240"/>
                </a:lnTo>
                <a:lnTo>
                  <a:pt x="59235" y="7542"/>
                </a:lnTo>
                <a:lnTo>
                  <a:pt x="58952" y="8166"/>
                </a:lnTo>
                <a:lnTo>
                  <a:pt x="58781" y="8544"/>
                </a:lnTo>
                <a:lnTo>
                  <a:pt x="58574" y="8960"/>
                </a:lnTo>
                <a:lnTo>
                  <a:pt x="58328" y="9413"/>
                </a:lnTo>
                <a:lnTo>
                  <a:pt x="58044" y="9924"/>
                </a:lnTo>
                <a:lnTo>
                  <a:pt x="58044" y="9924"/>
                </a:lnTo>
                <a:lnTo>
                  <a:pt x="57912" y="10113"/>
                </a:lnTo>
                <a:lnTo>
                  <a:pt x="57780" y="10283"/>
                </a:lnTo>
                <a:lnTo>
                  <a:pt x="57629" y="10453"/>
                </a:lnTo>
                <a:lnTo>
                  <a:pt x="57458" y="10604"/>
                </a:lnTo>
                <a:lnTo>
                  <a:pt x="57118" y="10888"/>
                </a:lnTo>
                <a:lnTo>
                  <a:pt x="56759" y="11152"/>
                </a:lnTo>
                <a:lnTo>
                  <a:pt x="56362" y="11379"/>
                </a:lnTo>
                <a:lnTo>
                  <a:pt x="55984" y="11606"/>
                </a:lnTo>
                <a:lnTo>
                  <a:pt x="55190" y="12041"/>
                </a:lnTo>
                <a:lnTo>
                  <a:pt x="55190" y="12041"/>
                </a:lnTo>
                <a:lnTo>
                  <a:pt x="54869" y="12211"/>
                </a:lnTo>
                <a:lnTo>
                  <a:pt x="54567" y="12400"/>
                </a:lnTo>
                <a:lnTo>
                  <a:pt x="53981" y="12815"/>
                </a:lnTo>
                <a:lnTo>
                  <a:pt x="53376" y="13212"/>
                </a:lnTo>
                <a:lnTo>
                  <a:pt x="52771" y="13609"/>
                </a:lnTo>
                <a:lnTo>
                  <a:pt x="52771" y="13609"/>
                </a:lnTo>
                <a:lnTo>
                  <a:pt x="52412" y="13817"/>
                </a:lnTo>
                <a:lnTo>
                  <a:pt x="52053" y="14025"/>
                </a:lnTo>
                <a:lnTo>
                  <a:pt x="51675" y="14195"/>
                </a:lnTo>
                <a:lnTo>
                  <a:pt x="51297" y="14365"/>
                </a:lnTo>
                <a:lnTo>
                  <a:pt x="50522" y="14687"/>
                </a:lnTo>
                <a:lnTo>
                  <a:pt x="49728" y="15008"/>
                </a:lnTo>
                <a:lnTo>
                  <a:pt x="48972" y="15348"/>
                </a:lnTo>
                <a:lnTo>
                  <a:pt x="48594" y="15537"/>
                </a:lnTo>
                <a:lnTo>
                  <a:pt x="48235" y="15745"/>
                </a:lnTo>
                <a:lnTo>
                  <a:pt x="47876" y="15953"/>
                </a:lnTo>
                <a:lnTo>
                  <a:pt x="47536" y="16180"/>
                </a:lnTo>
                <a:lnTo>
                  <a:pt x="47195" y="16444"/>
                </a:lnTo>
                <a:lnTo>
                  <a:pt x="46874" y="16728"/>
                </a:lnTo>
                <a:lnTo>
                  <a:pt x="46874" y="16728"/>
                </a:lnTo>
                <a:lnTo>
                  <a:pt x="46496" y="17030"/>
                </a:lnTo>
                <a:lnTo>
                  <a:pt x="46080" y="17314"/>
                </a:lnTo>
                <a:lnTo>
                  <a:pt x="45665" y="17578"/>
                </a:lnTo>
                <a:lnTo>
                  <a:pt x="45249" y="17843"/>
                </a:lnTo>
                <a:lnTo>
                  <a:pt x="44379" y="18353"/>
                </a:lnTo>
                <a:lnTo>
                  <a:pt x="43963" y="18618"/>
                </a:lnTo>
                <a:lnTo>
                  <a:pt x="43548" y="18901"/>
                </a:lnTo>
                <a:lnTo>
                  <a:pt x="43548" y="18901"/>
                </a:lnTo>
                <a:lnTo>
                  <a:pt x="43302" y="19090"/>
                </a:lnTo>
                <a:lnTo>
                  <a:pt x="43056" y="19279"/>
                </a:lnTo>
                <a:lnTo>
                  <a:pt x="42829" y="19506"/>
                </a:lnTo>
                <a:lnTo>
                  <a:pt x="42603" y="19714"/>
                </a:lnTo>
                <a:lnTo>
                  <a:pt x="42187" y="20187"/>
                </a:lnTo>
                <a:lnTo>
                  <a:pt x="41771" y="20678"/>
                </a:lnTo>
                <a:lnTo>
                  <a:pt x="41374" y="21169"/>
                </a:lnTo>
                <a:lnTo>
                  <a:pt x="40958" y="21623"/>
                </a:lnTo>
                <a:lnTo>
                  <a:pt x="40731" y="21850"/>
                </a:lnTo>
                <a:lnTo>
                  <a:pt x="40505" y="22058"/>
                </a:lnTo>
                <a:lnTo>
                  <a:pt x="40259" y="22266"/>
                </a:lnTo>
                <a:lnTo>
                  <a:pt x="39994" y="22436"/>
                </a:lnTo>
                <a:lnTo>
                  <a:pt x="39994" y="22436"/>
                </a:lnTo>
                <a:lnTo>
                  <a:pt x="39484" y="22776"/>
                </a:lnTo>
                <a:lnTo>
                  <a:pt x="38955" y="23078"/>
                </a:lnTo>
                <a:lnTo>
                  <a:pt x="37896" y="23683"/>
                </a:lnTo>
                <a:lnTo>
                  <a:pt x="36838" y="24307"/>
                </a:lnTo>
                <a:lnTo>
                  <a:pt x="36309" y="24628"/>
                </a:lnTo>
                <a:lnTo>
                  <a:pt x="35798" y="24968"/>
                </a:lnTo>
                <a:lnTo>
                  <a:pt x="35798" y="24968"/>
                </a:lnTo>
                <a:lnTo>
                  <a:pt x="35553" y="25157"/>
                </a:lnTo>
                <a:lnTo>
                  <a:pt x="35288" y="25328"/>
                </a:lnTo>
                <a:lnTo>
                  <a:pt x="35024" y="25479"/>
                </a:lnTo>
                <a:lnTo>
                  <a:pt x="34740" y="25630"/>
                </a:lnTo>
                <a:lnTo>
                  <a:pt x="34457" y="25762"/>
                </a:lnTo>
                <a:lnTo>
                  <a:pt x="34173" y="25876"/>
                </a:lnTo>
                <a:lnTo>
                  <a:pt x="33871" y="25970"/>
                </a:lnTo>
                <a:lnTo>
                  <a:pt x="33568" y="26065"/>
                </a:lnTo>
                <a:lnTo>
                  <a:pt x="33266" y="26140"/>
                </a:lnTo>
                <a:lnTo>
                  <a:pt x="32963" y="26197"/>
                </a:lnTo>
                <a:lnTo>
                  <a:pt x="32661" y="26235"/>
                </a:lnTo>
                <a:lnTo>
                  <a:pt x="32340" y="26254"/>
                </a:lnTo>
                <a:lnTo>
                  <a:pt x="32037" y="26273"/>
                </a:lnTo>
                <a:lnTo>
                  <a:pt x="31716" y="26273"/>
                </a:lnTo>
                <a:lnTo>
                  <a:pt x="31414" y="26235"/>
                </a:lnTo>
                <a:lnTo>
                  <a:pt x="31092" y="26197"/>
                </a:lnTo>
                <a:lnTo>
                  <a:pt x="31092" y="26197"/>
                </a:lnTo>
                <a:lnTo>
                  <a:pt x="30828" y="26178"/>
                </a:lnTo>
                <a:lnTo>
                  <a:pt x="30563" y="26121"/>
                </a:lnTo>
                <a:lnTo>
                  <a:pt x="30317" y="26046"/>
                </a:lnTo>
                <a:lnTo>
                  <a:pt x="30091" y="25951"/>
                </a:lnTo>
                <a:lnTo>
                  <a:pt x="29845" y="25857"/>
                </a:lnTo>
                <a:lnTo>
                  <a:pt x="29637" y="25724"/>
                </a:lnTo>
                <a:lnTo>
                  <a:pt x="29410" y="25592"/>
                </a:lnTo>
                <a:lnTo>
                  <a:pt x="29202" y="25441"/>
                </a:lnTo>
                <a:lnTo>
                  <a:pt x="28805" y="25120"/>
                </a:lnTo>
                <a:lnTo>
                  <a:pt x="28427" y="24761"/>
                </a:lnTo>
                <a:lnTo>
                  <a:pt x="28068" y="24383"/>
                </a:lnTo>
                <a:lnTo>
                  <a:pt x="27728" y="24005"/>
                </a:lnTo>
                <a:lnTo>
                  <a:pt x="27728" y="24005"/>
                </a:lnTo>
                <a:lnTo>
                  <a:pt x="27463" y="23740"/>
                </a:lnTo>
                <a:lnTo>
                  <a:pt x="27180" y="23494"/>
                </a:lnTo>
                <a:lnTo>
                  <a:pt x="26613" y="23022"/>
                </a:lnTo>
                <a:lnTo>
                  <a:pt x="26348" y="22776"/>
                </a:lnTo>
                <a:lnTo>
                  <a:pt x="26084" y="22511"/>
                </a:lnTo>
                <a:lnTo>
                  <a:pt x="25819" y="22247"/>
                </a:lnTo>
                <a:lnTo>
                  <a:pt x="25592" y="21963"/>
                </a:lnTo>
                <a:lnTo>
                  <a:pt x="25592" y="21963"/>
                </a:lnTo>
                <a:lnTo>
                  <a:pt x="25233" y="21434"/>
                </a:lnTo>
                <a:lnTo>
                  <a:pt x="24874" y="20905"/>
                </a:lnTo>
                <a:lnTo>
                  <a:pt x="24666" y="20659"/>
                </a:lnTo>
                <a:lnTo>
                  <a:pt x="24458" y="20413"/>
                </a:lnTo>
                <a:lnTo>
                  <a:pt x="24231" y="20206"/>
                </a:lnTo>
                <a:lnTo>
                  <a:pt x="23986" y="20017"/>
                </a:lnTo>
                <a:lnTo>
                  <a:pt x="23986" y="20017"/>
                </a:lnTo>
                <a:lnTo>
                  <a:pt x="23797" y="19884"/>
                </a:lnTo>
                <a:lnTo>
                  <a:pt x="23608" y="19771"/>
                </a:lnTo>
                <a:lnTo>
                  <a:pt x="23400" y="19657"/>
                </a:lnTo>
                <a:lnTo>
                  <a:pt x="23211" y="19582"/>
                </a:lnTo>
                <a:lnTo>
                  <a:pt x="22795" y="19431"/>
                </a:lnTo>
                <a:lnTo>
                  <a:pt x="22360" y="19317"/>
                </a:lnTo>
                <a:lnTo>
                  <a:pt x="21944" y="19204"/>
                </a:lnTo>
                <a:lnTo>
                  <a:pt x="21510" y="19090"/>
                </a:lnTo>
                <a:lnTo>
                  <a:pt x="21094" y="18939"/>
                </a:lnTo>
                <a:lnTo>
                  <a:pt x="20886" y="18864"/>
                </a:lnTo>
                <a:lnTo>
                  <a:pt x="20678" y="18769"/>
                </a:lnTo>
                <a:lnTo>
                  <a:pt x="20678" y="18769"/>
                </a:lnTo>
                <a:lnTo>
                  <a:pt x="20376" y="18599"/>
                </a:lnTo>
                <a:lnTo>
                  <a:pt x="20092" y="18410"/>
                </a:lnTo>
                <a:lnTo>
                  <a:pt x="19828" y="18183"/>
                </a:lnTo>
                <a:lnTo>
                  <a:pt x="19582" y="17956"/>
                </a:lnTo>
                <a:lnTo>
                  <a:pt x="19317" y="17730"/>
                </a:lnTo>
                <a:lnTo>
                  <a:pt x="19053" y="17522"/>
                </a:lnTo>
                <a:lnTo>
                  <a:pt x="18769" y="17314"/>
                </a:lnTo>
                <a:lnTo>
                  <a:pt x="18486" y="17125"/>
                </a:lnTo>
                <a:lnTo>
                  <a:pt x="18486" y="17125"/>
                </a:lnTo>
                <a:lnTo>
                  <a:pt x="18070" y="16898"/>
                </a:lnTo>
                <a:lnTo>
                  <a:pt x="17654" y="16690"/>
                </a:lnTo>
                <a:lnTo>
                  <a:pt x="17219" y="16520"/>
                </a:lnTo>
                <a:lnTo>
                  <a:pt x="16803" y="16350"/>
                </a:lnTo>
                <a:lnTo>
                  <a:pt x="16369" y="16180"/>
                </a:lnTo>
                <a:lnTo>
                  <a:pt x="15934" y="15991"/>
                </a:lnTo>
                <a:lnTo>
                  <a:pt x="15518" y="15783"/>
                </a:lnTo>
                <a:lnTo>
                  <a:pt x="15121" y="15556"/>
                </a:lnTo>
                <a:lnTo>
                  <a:pt x="15121" y="15556"/>
                </a:lnTo>
                <a:lnTo>
                  <a:pt x="14554" y="15102"/>
                </a:lnTo>
                <a:lnTo>
                  <a:pt x="13987" y="14630"/>
                </a:lnTo>
                <a:lnTo>
                  <a:pt x="13685" y="14422"/>
                </a:lnTo>
                <a:lnTo>
                  <a:pt x="13382" y="14214"/>
                </a:lnTo>
                <a:lnTo>
                  <a:pt x="13061" y="14025"/>
                </a:lnTo>
                <a:lnTo>
                  <a:pt x="12721" y="13874"/>
                </a:lnTo>
                <a:lnTo>
                  <a:pt x="12721" y="13874"/>
                </a:lnTo>
                <a:lnTo>
                  <a:pt x="12362" y="13742"/>
                </a:lnTo>
                <a:lnTo>
                  <a:pt x="12022" y="13609"/>
                </a:lnTo>
                <a:lnTo>
                  <a:pt x="11663" y="13439"/>
                </a:lnTo>
                <a:lnTo>
                  <a:pt x="11322" y="13269"/>
                </a:lnTo>
                <a:lnTo>
                  <a:pt x="11001" y="13099"/>
                </a:lnTo>
                <a:lnTo>
                  <a:pt x="10661" y="12910"/>
                </a:lnTo>
                <a:lnTo>
                  <a:pt x="10037" y="12494"/>
                </a:lnTo>
                <a:lnTo>
                  <a:pt x="9413" y="12059"/>
                </a:lnTo>
                <a:lnTo>
                  <a:pt x="8809" y="11587"/>
                </a:lnTo>
                <a:lnTo>
                  <a:pt x="8242" y="11077"/>
                </a:lnTo>
                <a:lnTo>
                  <a:pt x="7693" y="10566"/>
                </a:lnTo>
                <a:lnTo>
                  <a:pt x="7693" y="10566"/>
                </a:lnTo>
                <a:lnTo>
                  <a:pt x="7448" y="10264"/>
                </a:lnTo>
                <a:lnTo>
                  <a:pt x="7221" y="9961"/>
                </a:lnTo>
                <a:lnTo>
                  <a:pt x="6786" y="9338"/>
                </a:lnTo>
                <a:lnTo>
                  <a:pt x="6578" y="9016"/>
                </a:lnTo>
                <a:lnTo>
                  <a:pt x="6352" y="8714"/>
                </a:lnTo>
                <a:lnTo>
                  <a:pt x="6106" y="8412"/>
                </a:lnTo>
                <a:lnTo>
                  <a:pt x="5822" y="8147"/>
                </a:lnTo>
                <a:lnTo>
                  <a:pt x="5822" y="8147"/>
                </a:lnTo>
                <a:lnTo>
                  <a:pt x="5614" y="7977"/>
                </a:lnTo>
                <a:lnTo>
                  <a:pt x="5369" y="7788"/>
                </a:lnTo>
                <a:lnTo>
                  <a:pt x="4877" y="7467"/>
                </a:lnTo>
                <a:lnTo>
                  <a:pt x="4348" y="7145"/>
                </a:lnTo>
                <a:lnTo>
                  <a:pt x="3800" y="6824"/>
                </a:lnTo>
                <a:lnTo>
                  <a:pt x="3233" y="6503"/>
                </a:lnTo>
                <a:lnTo>
                  <a:pt x="2685" y="6181"/>
                </a:lnTo>
                <a:lnTo>
                  <a:pt x="2175" y="5860"/>
                </a:lnTo>
                <a:lnTo>
                  <a:pt x="1929" y="5690"/>
                </a:lnTo>
                <a:lnTo>
                  <a:pt x="1702" y="5501"/>
                </a:lnTo>
                <a:lnTo>
                  <a:pt x="1475" y="5312"/>
                </a:lnTo>
                <a:lnTo>
                  <a:pt x="1267" y="5123"/>
                </a:lnTo>
                <a:lnTo>
                  <a:pt x="1078" y="4934"/>
                </a:lnTo>
                <a:lnTo>
                  <a:pt x="908" y="4726"/>
                </a:lnTo>
                <a:lnTo>
                  <a:pt x="776" y="4499"/>
                </a:lnTo>
                <a:lnTo>
                  <a:pt x="644" y="4272"/>
                </a:lnTo>
                <a:lnTo>
                  <a:pt x="549" y="4046"/>
                </a:lnTo>
                <a:lnTo>
                  <a:pt x="473" y="3781"/>
                </a:lnTo>
                <a:lnTo>
                  <a:pt x="417" y="3535"/>
                </a:lnTo>
                <a:lnTo>
                  <a:pt x="398" y="3252"/>
                </a:lnTo>
                <a:lnTo>
                  <a:pt x="417" y="2968"/>
                </a:lnTo>
                <a:lnTo>
                  <a:pt x="473" y="2666"/>
                </a:lnTo>
                <a:lnTo>
                  <a:pt x="549" y="2345"/>
                </a:lnTo>
                <a:lnTo>
                  <a:pt x="662" y="2004"/>
                </a:lnTo>
                <a:lnTo>
                  <a:pt x="833" y="1664"/>
                </a:lnTo>
                <a:lnTo>
                  <a:pt x="1022" y="1286"/>
                </a:lnTo>
                <a:lnTo>
                  <a:pt x="1022" y="1286"/>
                </a:lnTo>
                <a:lnTo>
                  <a:pt x="1154" y="1135"/>
                </a:lnTo>
                <a:lnTo>
                  <a:pt x="1267" y="984"/>
                </a:lnTo>
                <a:lnTo>
                  <a:pt x="1418" y="870"/>
                </a:lnTo>
                <a:lnTo>
                  <a:pt x="1494" y="814"/>
                </a:lnTo>
                <a:lnTo>
                  <a:pt x="1589" y="776"/>
                </a:lnTo>
                <a:lnTo>
                  <a:pt x="1589" y="776"/>
                </a:lnTo>
                <a:lnTo>
                  <a:pt x="1664" y="738"/>
                </a:lnTo>
                <a:lnTo>
                  <a:pt x="1721" y="662"/>
                </a:lnTo>
                <a:lnTo>
                  <a:pt x="1740" y="587"/>
                </a:lnTo>
                <a:lnTo>
                  <a:pt x="1740" y="492"/>
                </a:lnTo>
                <a:lnTo>
                  <a:pt x="1740" y="492"/>
                </a:lnTo>
                <a:lnTo>
                  <a:pt x="1721" y="436"/>
                </a:lnTo>
                <a:lnTo>
                  <a:pt x="1683" y="398"/>
                </a:lnTo>
                <a:lnTo>
                  <a:pt x="1645" y="360"/>
                </a:lnTo>
                <a:lnTo>
                  <a:pt x="1589" y="341"/>
                </a:lnTo>
                <a:lnTo>
                  <a:pt x="1494" y="341"/>
                </a:lnTo>
                <a:lnTo>
                  <a:pt x="1362" y="360"/>
                </a:lnTo>
                <a:lnTo>
                  <a:pt x="1248" y="417"/>
                </a:lnTo>
                <a:lnTo>
                  <a:pt x="1154" y="492"/>
                </a:lnTo>
                <a:lnTo>
                  <a:pt x="1059" y="568"/>
                </a:lnTo>
                <a:lnTo>
                  <a:pt x="984" y="643"/>
                </a:lnTo>
                <a:lnTo>
                  <a:pt x="984" y="643"/>
                </a:lnTo>
                <a:lnTo>
                  <a:pt x="833" y="814"/>
                </a:lnTo>
                <a:lnTo>
                  <a:pt x="681" y="984"/>
                </a:lnTo>
                <a:lnTo>
                  <a:pt x="568" y="1173"/>
                </a:lnTo>
                <a:lnTo>
                  <a:pt x="455" y="1362"/>
                </a:lnTo>
                <a:lnTo>
                  <a:pt x="341" y="1551"/>
                </a:lnTo>
                <a:lnTo>
                  <a:pt x="266" y="1740"/>
                </a:lnTo>
                <a:lnTo>
                  <a:pt x="190" y="1929"/>
                </a:lnTo>
                <a:lnTo>
                  <a:pt x="114" y="2137"/>
                </a:lnTo>
                <a:lnTo>
                  <a:pt x="77" y="2326"/>
                </a:lnTo>
                <a:lnTo>
                  <a:pt x="39" y="2534"/>
                </a:lnTo>
                <a:lnTo>
                  <a:pt x="1" y="2723"/>
                </a:lnTo>
                <a:lnTo>
                  <a:pt x="1" y="2930"/>
                </a:lnTo>
                <a:lnTo>
                  <a:pt x="1" y="3119"/>
                </a:lnTo>
                <a:lnTo>
                  <a:pt x="1" y="3327"/>
                </a:lnTo>
                <a:lnTo>
                  <a:pt x="20" y="3535"/>
                </a:lnTo>
                <a:lnTo>
                  <a:pt x="58" y="3724"/>
                </a:lnTo>
                <a:lnTo>
                  <a:pt x="152" y="4121"/>
                </a:lnTo>
                <a:lnTo>
                  <a:pt x="303" y="4480"/>
                </a:lnTo>
                <a:lnTo>
                  <a:pt x="492" y="4858"/>
                </a:lnTo>
                <a:lnTo>
                  <a:pt x="719" y="5199"/>
                </a:lnTo>
                <a:lnTo>
                  <a:pt x="984" y="5520"/>
                </a:lnTo>
                <a:lnTo>
                  <a:pt x="1116" y="5671"/>
                </a:lnTo>
                <a:lnTo>
                  <a:pt x="1286" y="5822"/>
                </a:lnTo>
                <a:lnTo>
                  <a:pt x="1437" y="5955"/>
                </a:lnTo>
                <a:lnTo>
                  <a:pt x="1626" y="6087"/>
                </a:lnTo>
                <a:lnTo>
                  <a:pt x="1796" y="6219"/>
                </a:lnTo>
                <a:lnTo>
                  <a:pt x="2004" y="6333"/>
                </a:lnTo>
                <a:lnTo>
                  <a:pt x="2004" y="6333"/>
                </a:lnTo>
                <a:lnTo>
                  <a:pt x="2364" y="6559"/>
                </a:lnTo>
                <a:lnTo>
                  <a:pt x="2742" y="6786"/>
                </a:lnTo>
                <a:lnTo>
                  <a:pt x="3516" y="7183"/>
                </a:lnTo>
                <a:lnTo>
                  <a:pt x="4272" y="7599"/>
                </a:lnTo>
                <a:lnTo>
                  <a:pt x="4650" y="7826"/>
                </a:lnTo>
                <a:lnTo>
                  <a:pt x="5028" y="8053"/>
                </a:lnTo>
                <a:lnTo>
                  <a:pt x="5028" y="8053"/>
                </a:lnTo>
                <a:lnTo>
                  <a:pt x="5331" y="8298"/>
                </a:lnTo>
                <a:lnTo>
                  <a:pt x="5614" y="8563"/>
                </a:lnTo>
                <a:lnTo>
                  <a:pt x="5860" y="8846"/>
                </a:lnTo>
                <a:lnTo>
                  <a:pt x="6106" y="9149"/>
                </a:lnTo>
                <a:lnTo>
                  <a:pt x="6333" y="9451"/>
                </a:lnTo>
                <a:lnTo>
                  <a:pt x="6559" y="9772"/>
                </a:lnTo>
                <a:lnTo>
                  <a:pt x="6994" y="10434"/>
                </a:lnTo>
                <a:lnTo>
                  <a:pt x="6994" y="10434"/>
                </a:lnTo>
                <a:lnTo>
                  <a:pt x="7183" y="10661"/>
                </a:lnTo>
                <a:lnTo>
                  <a:pt x="7391" y="10906"/>
                </a:lnTo>
                <a:lnTo>
                  <a:pt x="7599" y="11114"/>
                </a:lnTo>
                <a:lnTo>
                  <a:pt x="7826" y="11322"/>
                </a:lnTo>
                <a:lnTo>
                  <a:pt x="8298" y="11719"/>
                </a:lnTo>
                <a:lnTo>
                  <a:pt x="8771" y="12116"/>
                </a:lnTo>
                <a:lnTo>
                  <a:pt x="8771" y="12116"/>
                </a:lnTo>
                <a:lnTo>
                  <a:pt x="9035" y="12343"/>
                </a:lnTo>
                <a:lnTo>
                  <a:pt x="9300" y="12551"/>
                </a:lnTo>
                <a:lnTo>
                  <a:pt x="9565" y="12740"/>
                </a:lnTo>
                <a:lnTo>
                  <a:pt x="9848" y="12929"/>
                </a:lnTo>
                <a:lnTo>
                  <a:pt x="10415" y="13269"/>
                </a:lnTo>
                <a:lnTo>
                  <a:pt x="11020" y="13590"/>
                </a:lnTo>
                <a:lnTo>
                  <a:pt x="11625" y="13893"/>
                </a:lnTo>
                <a:lnTo>
                  <a:pt x="12230" y="14176"/>
                </a:lnTo>
                <a:lnTo>
                  <a:pt x="12834" y="14460"/>
                </a:lnTo>
                <a:lnTo>
                  <a:pt x="13420" y="14781"/>
                </a:lnTo>
                <a:lnTo>
                  <a:pt x="13420" y="14781"/>
                </a:lnTo>
                <a:lnTo>
                  <a:pt x="13666" y="14951"/>
                </a:lnTo>
                <a:lnTo>
                  <a:pt x="13893" y="15140"/>
                </a:lnTo>
                <a:lnTo>
                  <a:pt x="14346" y="15537"/>
                </a:lnTo>
                <a:lnTo>
                  <a:pt x="14573" y="15726"/>
                </a:lnTo>
                <a:lnTo>
                  <a:pt x="14819" y="15896"/>
                </a:lnTo>
                <a:lnTo>
                  <a:pt x="15065" y="16066"/>
                </a:lnTo>
                <a:lnTo>
                  <a:pt x="15329" y="16218"/>
                </a:lnTo>
                <a:lnTo>
                  <a:pt x="15329" y="16218"/>
                </a:lnTo>
                <a:lnTo>
                  <a:pt x="15688" y="16369"/>
                </a:lnTo>
                <a:lnTo>
                  <a:pt x="16029" y="16520"/>
                </a:lnTo>
                <a:lnTo>
                  <a:pt x="16747" y="16803"/>
                </a:lnTo>
                <a:lnTo>
                  <a:pt x="17446" y="17106"/>
                </a:lnTo>
                <a:lnTo>
                  <a:pt x="17805" y="17276"/>
                </a:lnTo>
                <a:lnTo>
                  <a:pt x="18127" y="17446"/>
                </a:lnTo>
                <a:lnTo>
                  <a:pt x="18127" y="17446"/>
                </a:lnTo>
                <a:lnTo>
                  <a:pt x="18316" y="17559"/>
                </a:lnTo>
                <a:lnTo>
                  <a:pt x="18486" y="17673"/>
                </a:lnTo>
                <a:lnTo>
                  <a:pt x="18826" y="17919"/>
                </a:lnTo>
                <a:lnTo>
                  <a:pt x="19128" y="18183"/>
                </a:lnTo>
                <a:lnTo>
                  <a:pt x="19450" y="18448"/>
                </a:lnTo>
                <a:lnTo>
                  <a:pt x="19771" y="18712"/>
                </a:lnTo>
                <a:lnTo>
                  <a:pt x="20092" y="18958"/>
                </a:lnTo>
                <a:lnTo>
                  <a:pt x="20262" y="19072"/>
                </a:lnTo>
                <a:lnTo>
                  <a:pt x="20451" y="19166"/>
                </a:lnTo>
                <a:lnTo>
                  <a:pt x="20640" y="19261"/>
                </a:lnTo>
                <a:lnTo>
                  <a:pt x="20829" y="19336"/>
                </a:lnTo>
                <a:lnTo>
                  <a:pt x="20829" y="19336"/>
                </a:lnTo>
                <a:lnTo>
                  <a:pt x="21226" y="19468"/>
                </a:lnTo>
                <a:lnTo>
                  <a:pt x="21642" y="19582"/>
                </a:lnTo>
                <a:lnTo>
                  <a:pt x="22455" y="19809"/>
                </a:lnTo>
                <a:lnTo>
                  <a:pt x="22852" y="19922"/>
                </a:lnTo>
                <a:lnTo>
                  <a:pt x="23060" y="19998"/>
                </a:lnTo>
                <a:lnTo>
                  <a:pt x="23249" y="20092"/>
                </a:lnTo>
                <a:lnTo>
                  <a:pt x="23438" y="20187"/>
                </a:lnTo>
                <a:lnTo>
                  <a:pt x="23608" y="20300"/>
                </a:lnTo>
                <a:lnTo>
                  <a:pt x="23778" y="20413"/>
                </a:lnTo>
                <a:lnTo>
                  <a:pt x="23948" y="20565"/>
                </a:lnTo>
                <a:lnTo>
                  <a:pt x="23948" y="20565"/>
                </a:lnTo>
                <a:lnTo>
                  <a:pt x="24156" y="20754"/>
                </a:lnTo>
                <a:lnTo>
                  <a:pt x="24345" y="20980"/>
                </a:lnTo>
                <a:lnTo>
                  <a:pt x="24534" y="21207"/>
                </a:lnTo>
                <a:lnTo>
                  <a:pt x="24685" y="21453"/>
                </a:lnTo>
                <a:lnTo>
                  <a:pt x="25025" y="21944"/>
                </a:lnTo>
                <a:lnTo>
                  <a:pt x="25195" y="22171"/>
                </a:lnTo>
                <a:lnTo>
                  <a:pt x="25365" y="22417"/>
                </a:lnTo>
                <a:lnTo>
                  <a:pt x="25365" y="22417"/>
                </a:lnTo>
                <a:lnTo>
                  <a:pt x="25573" y="22644"/>
                </a:lnTo>
                <a:lnTo>
                  <a:pt x="25800" y="22871"/>
                </a:lnTo>
                <a:lnTo>
                  <a:pt x="26273" y="23305"/>
                </a:lnTo>
                <a:lnTo>
                  <a:pt x="26745" y="23721"/>
                </a:lnTo>
                <a:lnTo>
                  <a:pt x="27237" y="24156"/>
                </a:lnTo>
                <a:lnTo>
                  <a:pt x="27237" y="24156"/>
                </a:lnTo>
                <a:lnTo>
                  <a:pt x="27671" y="24628"/>
                </a:lnTo>
                <a:lnTo>
                  <a:pt x="28125" y="25101"/>
                </a:lnTo>
                <a:lnTo>
                  <a:pt x="28371" y="25328"/>
                </a:lnTo>
                <a:lnTo>
                  <a:pt x="28616" y="25535"/>
                </a:lnTo>
                <a:lnTo>
                  <a:pt x="28862" y="25743"/>
                </a:lnTo>
                <a:lnTo>
                  <a:pt x="29127" y="25932"/>
                </a:lnTo>
                <a:lnTo>
                  <a:pt x="29391" y="26102"/>
                </a:lnTo>
                <a:lnTo>
                  <a:pt x="29675" y="26254"/>
                </a:lnTo>
                <a:lnTo>
                  <a:pt x="29958" y="26386"/>
                </a:lnTo>
                <a:lnTo>
                  <a:pt x="30261" y="26499"/>
                </a:lnTo>
                <a:lnTo>
                  <a:pt x="30582" y="26594"/>
                </a:lnTo>
                <a:lnTo>
                  <a:pt x="30884" y="26651"/>
                </a:lnTo>
                <a:lnTo>
                  <a:pt x="31225" y="26688"/>
                </a:lnTo>
                <a:lnTo>
                  <a:pt x="31565" y="26707"/>
                </a:lnTo>
                <a:lnTo>
                  <a:pt x="31565" y="26707"/>
                </a:lnTo>
                <a:close/>
                <a:moveTo>
                  <a:pt x="30412" y="22511"/>
                </a:moveTo>
                <a:lnTo>
                  <a:pt x="30412" y="22511"/>
                </a:lnTo>
                <a:lnTo>
                  <a:pt x="31395" y="22492"/>
                </a:lnTo>
                <a:lnTo>
                  <a:pt x="32396" y="22417"/>
                </a:lnTo>
                <a:lnTo>
                  <a:pt x="33379" y="22322"/>
                </a:lnTo>
                <a:lnTo>
                  <a:pt x="34381" y="22171"/>
                </a:lnTo>
                <a:lnTo>
                  <a:pt x="35364" y="21963"/>
                </a:lnTo>
                <a:lnTo>
                  <a:pt x="36328" y="21736"/>
                </a:lnTo>
                <a:lnTo>
                  <a:pt x="37292" y="21453"/>
                </a:lnTo>
                <a:lnTo>
                  <a:pt x="38237" y="21151"/>
                </a:lnTo>
                <a:lnTo>
                  <a:pt x="38237" y="21151"/>
                </a:lnTo>
                <a:lnTo>
                  <a:pt x="38520" y="21018"/>
                </a:lnTo>
                <a:lnTo>
                  <a:pt x="38804" y="20867"/>
                </a:lnTo>
                <a:lnTo>
                  <a:pt x="39352" y="20565"/>
                </a:lnTo>
                <a:lnTo>
                  <a:pt x="39881" y="20224"/>
                </a:lnTo>
                <a:lnTo>
                  <a:pt x="40391" y="19865"/>
                </a:lnTo>
                <a:lnTo>
                  <a:pt x="40902" y="19468"/>
                </a:lnTo>
                <a:lnTo>
                  <a:pt x="41393" y="19072"/>
                </a:lnTo>
                <a:lnTo>
                  <a:pt x="42357" y="18240"/>
                </a:lnTo>
                <a:lnTo>
                  <a:pt x="42357" y="18240"/>
                </a:lnTo>
                <a:lnTo>
                  <a:pt x="43018" y="17748"/>
                </a:lnTo>
                <a:lnTo>
                  <a:pt x="43680" y="17238"/>
                </a:lnTo>
                <a:lnTo>
                  <a:pt x="44304" y="16690"/>
                </a:lnTo>
                <a:lnTo>
                  <a:pt x="44625" y="16425"/>
                </a:lnTo>
                <a:lnTo>
                  <a:pt x="44927" y="16142"/>
                </a:lnTo>
                <a:lnTo>
                  <a:pt x="44927" y="16142"/>
                </a:lnTo>
                <a:lnTo>
                  <a:pt x="45211" y="15858"/>
                </a:lnTo>
                <a:lnTo>
                  <a:pt x="45476" y="15575"/>
                </a:lnTo>
                <a:lnTo>
                  <a:pt x="46005" y="14989"/>
                </a:lnTo>
                <a:lnTo>
                  <a:pt x="46269" y="14705"/>
                </a:lnTo>
                <a:lnTo>
                  <a:pt x="46553" y="14422"/>
                </a:lnTo>
                <a:lnTo>
                  <a:pt x="46855" y="14157"/>
                </a:lnTo>
                <a:lnTo>
                  <a:pt x="47177" y="13931"/>
                </a:lnTo>
                <a:lnTo>
                  <a:pt x="47177" y="13931"/>
                </a:lnTo>
                <a:lnTo>
                  <a:pt x="47857" y="13553"/>
                </a:lnTo>
                <a:lnTo>
                  <a:pt x="48556" y="13212"/>
                </a:lnTo>
                <a:lnTo>
                  <a:pt x="49256" y="12910"/>
                </a:lnTo>
                <a:lnTo>
                  <a:pt x="49974" y="12608"/>
                </a:lnTo>
                <a:lnTo>
                  <a:pt x="51410" y="12003"/>
                </a:lnTo>
                <a:lnTo>
                  <a:pt x="52128" y="11700"/>
                </a:lnTo>
                <a:lnTo>
                  <a:pt x="52847" y="11398"/>
                </a:lnTo>
                <a:lnTo>
                  <a:pt x="52847" y="11398"/>
                </a:lnTo>
                <a:lnTo>
                  <a:pt x="53073" y="11303"/>
                </a:lnTo>
                <a:lnTo>
                  <a:pt x="53281" y="11209"/>
                </a:lnTo>
                <a:lnTo>
                  <a:pt x="53697" y="11001"/>
                </a:lnTo>
                <a:lnTo>
                  <a:pt x="54094" y="10736"/>
                </a:lnTo>
                <a:lnTo>
                  <a:pt x="54472" y="10453"/>
                </a:lnTo>
                <a:lnTo>
                  <a:pt x="54812" y="10132"/>
                </a:lnTo>
                <a:lnTo>
                  <a:pt x="55134" y="9772"/>
                </a:lnTo>
                <a:lnTo>
                  <a:pt x="55417" y="9394"/>
                </a:lnTo>
                <a:lnTo>
                  <a:pt x="55682" y="8998"/>
                </a:lnTo>
                <a:lnTo>
                  <a:pt x="55682" y="8998"/>
                </a:lnTo>
                <a:lnTo>
                  <a:pt x="56173" y="8260"/>
                </a:lnTo>
                <a:lnTo>
                  <a:pt x="56419" y="7882"/>
                </a:lnTo>
                <a:lnTo>
                  <a:pt x="56646" y="7523"/>
                </a:lnTo>
                <a:lnTo>
                  <a:pt x="56854" y="7126"/>
                </a:lnTo>
                <a:lnTo>
                  <a:pt x="57024" y="6729"/>
                </a:lnTo>
                <a:lnTo>
                  <a:pt x="57175" y="6314"/>
                </a:lnTo>
                <a:lnTo>
                  <a:pt x="57251" y="6106"/>
                </a:lnTo>
                <a:lnTo>
                  <a:pt x="57288" y="5898"/>
                </a:lnTo>
                <a:lnTo>
                  <a:pt x="57288" y="5898"/>
                </a:lnTo>
                <a:lnTo>
                  <a:pt x="57515" y="4915"/>
                </a:lnTo>
                <a:lnTo>
                  <a:pt x="57610" y="4424"/>
                </a:lnTo>
                <a:lnTo>
                  <a:pt x="57742" y="3932"/>
                </a:lnTo>
                <a:lnTo>
                  <a:pt x="57742" y="3932"/>
                </a:lnTo>
                <a:lnTo>
                  <a:pt x="57742" y="3857"/>
                </a:lnTo>
                <a:lnTo>
                  <a:pt x="57723" y="3762"/>
                </a:lnTo>
                <a:lnTo>
                  <a:pt x="57666" y="3705"/>
                </a:lnTo>
                <a:lnTo>
                  <a:pt x="57591" y="3668"/>
                </a:lnTo>
                <a:lnTo>
                  <a:pt x="57591" y="3668"/>
                </a:lnTo>
                <a:lnTo>
                  <a:pt x="57496" y="3668"/>
                </a:lnTo>
                <a:lnTo>
                  <a:pt x="57421" y="3705"/>
                </a:lnTo>
                <a:lnTo>
                  <a:pt x="57364" y="3762"/>
                </a:lnTo>
                <a:lnTo>
                  <a:pt x="57307" y="3857"/>
                </a:lnTo>
                <a:lnTo>
                  <a:pt x="57251" y="3970"/>
                </a:lnTo>
                <a:lnTo>
                  <a:pt x="57213" y="4083"/>
                </a:lnTo>
                <a:lnTo>
                  <a:pt x="57137" y="4367"/>
                </a:lnTo>
                <a:lnTo>
                  <a:pt x="57043" y="4972"/>
                </a:lnTo>
                <a:lnTo>
                  <a:pt x="56986" y="5236"/>
                </a:lnTo>
                <a:lnTo>
                  <a:pt x="56948" y="5425"/>
                </a:lnTo>
                <a:lnTo>
                  <a:pt x="56948" y="5425"/>
                </a:lnTo>
                <a:lnTo>
                  <a:pt x="56872" y="5728"/>
                </a:lnTo>
                <a:lnTo>
                  <a:pt x="56797" y="6030"/>
                </a:lnTo>
                <a:lnTo>
                  <a:pt x="56702" y="6314"/>
                </a:lnTo>
                <a:lnTo>
                  <a:pt x="56589" y="6597"/>
                </a:lnTo>
                <a:lnTo>
                  <a:pt x="56457" y="6862"/>
                </a:lnTo>
                <a:lnTo>
                  <a:pt x="56324" y="7126"/>
                </a:lnTo>
                <a:lnTo>
                  <a:pt x="56041" y="7656"/>
                </a:lnTo>
                <a:lnTo>
                  <a:pt x="55701" y="8166"/>
                </a:lnTo>
                <a:lnTo>
                  <a:pt x="55360" y="8676"/>
                </a:lnTo>
                <a:lnTo>
                  <a:pt x="54642" y="9659"/>
                </a:lnTo>
                <a:lnTo>
                  <a:pt x="54642" y="9659"/>
                </a:lnTo>
                <a:lnTo>
                  <a:pt x="54529" y="9791"/>
                </a:lnTo>
                <a:lnTo>
                  <a:pt x="54378" y="9943"/>
                </a:lnTo>
                <a:lnTo>
                  <a:pt x="54094" y="10188"/>
                </a:lnTo>
                <a:lnTo>
                  <a:pt x="53792" y="10396"/>
                </a:lnTo>
                <a:lnTo>
                  <a:pt x="53470" y="10604"/>
                </a:lnTo>
                <a:lnTo>
                  <a:pt x="53130" y="10774"/>
                </a:lnTo>
                <a:lnTo>
                  <a:pt x="52790" y="10925"/>
                </a:lnTo>
                <a:lnTo>
                  <a:pt x="52072" y="11228"/>
                </a:lnTo>
                <a:lnTo>
                  <a:pt x="52072" y="11228"/>
                </a:lnTo>
                <a:lnTo>
                  <a:pt x="51391" y="11530"/>
                </a:lnTo>
                <a:lnTo>
                  <a:pt x="50692" y="11833"/>
                </a:lnTo>
                <a:lnTo>
                  <a:pt x="49293" y="12400"/>
                </a:lnTo>
                <a:lnTo>
                  <a:pt x="48594" y="12702"/>
                </a:lnTo>
                <a:lnTo>
                  <a:pt x="47914" y="13023"/>
                </a:lnTo>
                <a:lnTo>
                  <a:pt x="47573" y="13193"/>
                </a:lnTo>
                <a:lnTo>
                  <a:pt x="47252" y="13382"/>
                </a:lnTo>
                <a:lnTo>
                  <a:pt x="46931" y="13571"/>
                </a:lnTo>
                <a:lnTo>
                  <a:pt x="46610" y="13779"/>
                </a:lnTo>
                <a:lnTo>
                  <a:pt x="46610" y="13779"/>
                </a:lnTo>
                <a:lnTo>
                  <a:pt x="46194" y="14176"/>
                </a:lnTo>
                <a:lnTo>
                  <a:pt x="45778" y="14592"/>
                </a:lnTo>
                <a:lnTo>
                  <a:pt x="44984" y="15424"/>
                </a:lnTo>
                <a:lnTo>
                  <a:pt x="44568" y="15840"/>
                </a:lnTo>
                <a:lnTo>
                  <a:pt x="44152" y="16255"/>
                </a:lnTo>
                <a:lnTo>
                  <a:pt x="43718" y="16633"/>
                </a:lnTo>
                <a:lnTo>
                  <a:pt x="43264" y="16992"/>
                </a:lnTo>
                <a:lnTo>
                  <a:pt x="43264" y="16992"/>
                </a:lnTo>
                <a:lnTo>
                  <a:pt x="42716" y="17389"/>
                </a:lnTo>
                <a:lnTo>
                  <a:pt x="42206" y="17805"/>
                </a:lnTo>
                <a:lnTo>
                  <a:pt x="41185" y="18656"/>
                </a:lnTo>
                <a:lnTo>
                  <a:pt x="40675" y="19072"/>
                </a:lnTo>
                <a:lnTo>
                  <a:pt x="40164" y="19487"/>
                </a:lnTo>
                <a:lnTo>
                  <a:pt x="39616" y="19865"/>
                </a:lnTo>
                <a:lnTo>
                  <a:pt x="39352" y="20035"/>
                </a:lnTo>
                <a:lnTo>
                  <a:pt x="39049" y="20224"/>
                </a:lnTo>
                <a:lnTo>
                  <a:pt x="39049" y="20224"/>
                </a:lnTo>
                <a:lnTo>
                  <a:pt x="38596" y="20451"/>
                </a:lnTo>
                <a:lnTo>
                  <a:pt x="38123" y="20678"/>
                </a:lnTo>
                <a:lnTo>
                  <a:pt x="37632" y="20867"/>
                </a:lnTo>
                <a:lnTo>
                  <a:pt x="37140" y="21056"/>
                </a:lnTo>
                <a:lnTo>
                  <a:pt x="36630" y="21207"/>
                </a:lnTo>
                <a:lnTo>
                  <a:pt x="36139" y="21340"/>
                </a:lnTo>
                <a:lnTo>
                  <a:pt x="35628" y="21472"/>
                </a:lnTo>
                <a:lnTo>
                  <a:pt x="35099" y="21585"/>
                </a:lnTo>
                <a:lnTo>
                  <a:pt x="34589" y="21680"/>
                </a:lnTo>
                <a:lnTo>
                  <a:pt x="34060" y="21755"/>
                </a:lnTo>
                <a:lnTo>
                  <a:pt x="33001" y="21888"/>
                </a:lnTo>
                <a:lnTo>
                  <a:pt x="31962" y="22001"/>
                </a:lnTo>
                <a:lnTo>
                  <a:pt x="30922" y="22077"/>
                </a:lnTo>
                <a:lnTo>
                  <a:pt x="30922" y="22077"/>
                </a:lnTo>
                <a:lnTo>
                  <a:pt x="30582" y="22096"/>
                </a:lnTo>
                <a:lnTo>
                  <a:pt x="30242" y="22077"/>
                </a:lnTo>
                <a:lnTo>
                  <a:pt x="29920" y="22039"/>
                </a:lnTo>
                <a:lnTo>
                  <a:pt x="29580" y="21982"/>
                </a:lnTo>
                <a:lnTo>
                  <a:pt x="29278" y="21907"/>
                </a:lnTo>
                <a:lnTo>
                  <a:pt x="28956" y="21812"/>
                </a:lnTo>
                <a:lnTo>
                  <a:pt x="28654" y="21680"/>
                </a:lnTo>
                <a:lnTo>
                  <a:pt x="28371" y="21547"/>
                </a:lnTo>
                <a:lnTo>
                  <a:pt x="28087" y="21377"/>
                </a:lnTo>
                <a:lnTo>
                  <a:pt x="27822" y="21188"/>
                </a:lnTo>
                <a:lnTo>
                  <a:pt x="27558" y="20999"/>
                </a:lnTo>
                <a:lnTo>
                  <a:pt x="27312" y="20773"/>
                </a:lnTo>
                <a:lnTo>
                  <a:pt x="27085" y="20546"/>
                </a:lnTo>
                <a:lnTo>
                  <a:pt x="26877" y="20281"/>
                </a:lnTo>
                <a:lnTo>
                  <a:pt x="26688" y="19998"/>
                </a:lnTo>
                <a:lnTo>
                  <a:pt x="26518" y="19714"/>
                </a:lnTo>
                <a:lnTo>
                  <a:pt x="26518" y="19714"/>
                </a:lnTo>
                <a:lnTo>
                  <a:pt x="25970" y="19053"/>
                </a:lnTo>
                <a:lnTo>
                  <a:pt x="25441" y="18372"/>
                </a:lnTo>
                <a:lnTo>
                  <a:pt x="24893" y="17692"/>
                </a:lnTo>
                <a:lnTo>
                  <a:pt x="24326" y="17030"/>
                </a:lnTo>
                <a:lnTo>
                  <a:pt x="24023" y="16709"/>
                </a:lnTo>
                <a:lnTo>
                  <a:pt x="23721" y="16407"/>
                </a:lnTo>
                <a:lnTo>
                  <a:pt x="23400" y="16104"/>
                </a:lnTo>
                <a:lnTo>
                  <a:pt x="23060" y="15840"/>
                </a:lnTo>
                <a:lnTo>
                  <a:pt x="22719" y="15594"/>
                </a:lnTo>
                <a:lnTo>
                  <a:pt x="22360" y="15348"/>
                </a:lnTo>
                <a:lnTo>
                  <a:pt x="21982" y="15159"/>
                </a:lnTo>
                <a:lnTo>
                  <a:pt x="21585" y="14970"/>
                </a:lnTo>
                <a:lnTo>
                  <a:pt x="21585" y="14970"/>
                </a:lnTo>
                <a:lnTo>
                  <a:pt x="21358" y="14894"/>
                </a:lnTo>
                <a:lnTo>
                  <a:pt x="21151" y="14838"/>
                </a:lnTo>
                <a:lnTo>
                  <a:pt x="20678" y="14743"/>
                </a:lnTo>
                <a:lnTo>
                  <a:pt x="20224" y="14705"/>
                </a:lnTo>
                <a:lnTo>
                  <a:pt x="19771" y="14668"/>
                </a:lnTo>
                <a:lnTo>
                  <a:pt x="18826" y="14630"/>
                </a:lnTo>
                <a:lnTo>
                  <a:pt x="18372" y="14611"/>
                </a:lnTo>
                <a:lnTo>
                  <a:pt x="17900" y="14554"/>
                </a:lnTo>
                <a:lnTo>
                  <a:pt x="17900" y="14554"/>
                </a:lnTo>
                <a:lnTo>
                  <a:pt x="17616" y="14535"/>
                </a:lnTo>
                <a:lnTo>
                  <a:pt x="17333" y="14479"/>
                </a:lnTo>
                <a:lnTo>
                  <a:pt x="17068" y="14403"/>
                </a:lnTo>
                <a:lnTo>
                  <a:pt x="16822" y="14309"/>
                </a:lnTo>
                <a:lnTo>
                  <a:pt x="16577" y="14195"/>
                </a:lnTo>
                <a:lnTo>
                  <a:pt x="16350" y="14063"/>
                </a:lnTo>
                <a:lnTo>
                  <a:pt x="16142" y="13912"/>
                </a:lnTo>
                <a:lnTo>
                  <a:pt x="15934" y="13742"/>
                </a:lnTo>
                <a:lnTo>
                  <a:pt x="15745" y="13571"/>
                </a:lnTo>
                <a:lnTo>
                  <a:pt x="15556" y="13364"/>
                </a:lnTo>
                <a:lnTo>
                  <a:pt x="15367" y="13156"/>
                </a:lnTo>
                <a:lnTo>
                  <a:pt x="15197" y="12948"/>
                </a:lnTo>
                <a:lnTo>
                  <a:pt x="14895" y="12494"/>
                </a:lnTo>
                <a:lnTo>
                  <a:pt x="14592" y="12022"/>
                </a:lnTo>
                <a:lnTo>
                  <a:pt x="14592" y="12022"/>
                </a:lnTo>
                <a:lnTo>
                  <a:pt x="14365" y="11738"/>
                </a:lnTo>
                <a:lnTo>
                  <a:pt x="14139" y="11473"/>
                </a:lnTo>
                <a:lnTo>
                  <a:pt x="13666" y="10963"/>
                </a:lnTo>
                <a:lnTo>
                  <a:pt x="13175" y="10453"/>
                </a:lnTo>
                <a:lnTo>
                  <a:pt x="12702" y="9924"/>
                </a:lnTo>
                <a:lnTo>
                  <a:pt x="12702" y="9924"/>
                </a:lnTo>
                <a:lnTo>
                  <a:pt x="12437" y="9621"/>
                </a:lnTo>
                <a:lnTo>
                  <a:pt x="12173" y="9338"/>
                </a:lnTo>
                <a:lnTo>
                  <a:pt x="11908" y="9073"/>
                </a:lnTo>
                <a:lnTo>
                  <a:pt x="11644" y="8827"/>
                </a:lnTo>
                <a:lnTo>
                  <a:pt x="11398" y="8620"/>
                </a:lnTo>
                <a:lnTo>
                  <a:pt x="11133" y="8412"/>
                </a:lnTo>
                <a:lnTo>
                  <a:pt x="10623" y="8034"/>
                </a:lnTo>
                <a:lnTo>
                  <a:pt x="10132" y="7712"/>
                </a:lnTo>
                <a:lnTo>
                  <a:pt x="9640" y="7410"/>
                </a:lnTo>
                <a:lnTo>
                  <a:pt x="9187" y="7126"/>
                </a:lnTo>
                <a:lnTo>
                  <a:pt x="8733" y="6824"/>
                </a:lnTo>
                <a:lnTo>
                  <a:pt x="8317" y="6484"/>
                </a:lnTo>
                <a:lnTo>
                  <a:pt x="8128" y="6314"/>
                </a:lnTo>
                <a:lnTo>
                  <a:pt x="7920" y="6125"/>
                </a:lnTo>
                <a:lnTo>
                  <a:pt x="7750" y="5917"/>
                </a:lnTo>
                <a:lnTo>
                  <a:pt x="7561" y="5690"/>
                </a:lnTo>
                <a:lnTo>
                  <a:pt x="7391" y="5463"/>
                </a:lnTo>
                <a:lnTo>
                  <a:pt x="7240" y="5199"/>
                </a:lnTo>
                <a:lnTo>
                  <a:pt x="7089" y="4915"/>
                </a:lnTo>
                <a:lnTo>
                  <a:pt x="6937" y="4594"/>
                </a:lnTo>
                <a:lnTo>
                  <a:pt x="6805" y="4272"/>
                </a:lnTo>
                <a:lnTo>
                  <a:pt x="6692" y="3894"/>
                </a:lnTo>
                <a:lnTo>
                  <a:pt x="6578" y="3497"/>
                </a:lnTo>
                <a:lnTo>
                  <a:pt x="6484" y="3063"/>
                </a:lnTo>
                <a:lnTo>
                  <a:pt x="6389" y="2609"/>
                </a:lnTo>
                <a:lnTo>
                  <a:pt x="6314" y="2099"/>
                </a:lnTo>
                <a:lnTo>
                  <a:pt x="6314" y="2099"/>
                </a:lnTo>
                <a:lnTo>
                  <a:pt x="6370" y="1910"/>
                </a:lnTo>
                <a:lnTo>
                  <a:pt x="6370" y="1815"/>
                </a:lnTo>
                <a:lnTo>
                  <a:pt x="6370" y="1721"/>
                </a:lnTo>
                <a:lnTo>
                  <a:pt x="6352" y="1645"/>
                </a:lnTo>
                <a:lnTo>
                  <a:pt x="6295" y="1607"/>
                </a:lnTo>
                <a:lnTo>
                  <a:pt x="6200" y="1570"/>
                </a:lnTo>
                <a:lnTo>
                  <a:pt x="6087" y="1589"/>
                </a:lnTo>
                <a:lnTo>
                  <a:pt x="6087" y="1589"/>
                </a:lnTo>
                <a:lnTo>
                  <a:pt x="6011" y="1683"/>
                </a:lnTo>
                <a:lnTo>
                  <a:pt x="5955" y="1759"/>
                </a:lnTo>
                <a:lnTo>
                  <a:pt x="5898" y="1853"/>
                </a:lnTo>
                <a:lnTo>
                  <a:pt x="5879" y="1967"/>
                </a:lnTo>
                <a:lnTo>
                  <a:pt x="5860" y="2080"/>
                </a:lnTo>
                <a:lnTo>
                  <a:pt x="5860" y="2174"/>
                </a:lnTo>
                <a:lnTo>
                  <a:pt x="5860" y="2401"/>
                </a:lnTo>
                <a:lnTo>
                  <a:pt x="5898" y="2647"/>
                </a:lnTo>
                <a:lnTo>
                  <a:pt x="5955" y="2874"/>
                </a:lnTo>
                <a:lnTo>
                  <a:pt x="6049" y="3308"/>
                </a:lnTo>
                <a:lnTo>
                  <a:pt x="6049" y="3308"/>
                </a:lnTo>
                <a:lnTo>
                  <a:pt x="6238" y="3932"/>
                </a:lnTo>
                <a:lnTo>
                  <a:pt x="6427" y="4480"/>
                </a:lnTo>
                <a:lnTo>
                  <a:pt x="6635" y="4972"/>
                </a:lnTo>
                <a:lnTo>
                  <a:pt x="6843" y="5406"/>
                </a:lnTo>
                <a:lnTo>
                  <a:pt x="7089" y="5784"/>
                </a:lnTo>
                <a:lnTo>
                  <a:pt x="7334" y="6125"/>
                </a:lnTo>
                <a:lnTo>
                  <a:pt x="7618" y="6446"/>
                </a:lnTo>
                <a:lnTo>
                  <a:pt x="7901" y="6729"/>
                </a:lnTo>
                <a:lnTo>
                  <a:pt x="8204" y="6975"/>
                </a:lnTo>
                <a:lnTo>
                  <a:pt x="8544" y="7240"/>
                </a:lnTo>
                <a:lnTo>
                  <a:pt x="8903" y="7467"/>
                </a:lnTo>
                <a:lnTo>
                  <a:pt x="9281" y="7712"/>
                </a:lnTo>
                <a:lnTo>
                  <a:pt x="10094" y="8242"/>
                </a:lnTo>
                <a:lnTo>
                  <a:pt x="10547" y="8544"/>
                </a:lnTo>
                <a:lnTo>
                  <a:pt x="11039" y="8865"/>
                </a:lnTo>
                <a:lnTo>
                  <a:pt x="11039" y="8865"/>
                </a:lnTo>
                <a:lnTo>
                  <a:pt x="11946" y="9772"/>
                </a:lnTo>
                <a:lnTo>
                  <a:pt x="12834" y="10699"/>
                </a:lnTo>
                <a:lnTo>
                  <a:pt x="13269" y="11190"/>
                </a:lnTo>
                <a:lnTo>
                  <a:pt x="13704" y="11662"/>
                </a:lnTo>
                <a:lnTo>
                  <a:pt x="14120" y="12173"/>
                </a:lnTo>
                <a:lnTo>
                  <a:pt x="14498" y="12683"/>
                </a:lnTo>
                <a:lnTo>
                  <a:pt x="14498" y="12683"/>
                </a:lnTo>
                <a:lnTo>
                  <a:pt x="14630" y="12910"/>
                </a:lnTo>
                <a:lnTo>
                  <a:pt x="14743" y="13118"/>
                </a:lnTo>
                <a:lnTo>
                  <a:pt x="14876" y="13326"/>
                </a:lnTo>
                <a:lnTo>
                  <a:pt x="15008" y="13496"/>
                </a:lnTo>
                <a:lnTo>
                  <a:pt x="15159" y="13666"/>
                </a:lnTo>
                <a:lnTo>
                  <a:pt x="15310" y="13836"/>
                </a:lnTo>
                <a:lnTo>
                  <a:pt x="15462" y="13968"/>
                </a:lnTo>
                <a:lnTo>
                  <a:pt x="15613" y="14101"/>
                </a:lnTo>
                <a:lnTo>
                  <a:pt x="15783" y="14233"/>
                </a:lnTo>
                <a:lnTo>
                  <a:pt x="15953" y="14346"/>
                </a:lnTo>
                <a:lnTo>
                  <a:pt x="16293" y="14535"/>
                </a:lnTo>
                <a:lnTo>
                  <a:pt x="16652" y="14687"/>
                </a:lnTo>
                <a:lnTo>
                  <a:pt x="17030" y="14819"/>
                </a:lnTo>
                <a:lnTo>
                  <a:pt x="17427" y="14913"/>
                </a:lnTo>
                <a:lnTo>
                  <a:pt x="17824" y="14989"/>
                </a:lnTo>
                <a:lnTo>
                  <a:pt x="18240" y="15046"/>
                </a:lnTo>
                <a:lnTo>
                  <a:pt x="18675" y="15083"/>
                </a:lnTo>
                <a:lnTo>
                  <a:pt x="19544" y="15140"/>
                </a:lnTo>
                <a:lnTo>
                  <a:pt x="20451" y="15178"/>
                </a:lnTo>
                <a:lnTo>
                  <a:pt x="20451" y="15178"/>
                </a:lnTo>
                <a:lnTo>
                  <a:pt x="20678" y="15197"/>
                </a:lnTo>
                <a:lnTo>
                  <a:pt x="20905" y="15254"/>
                </a:lnTo>
                <a:lnTo>
                  <a:pt x="21132" y="15310"/>
                </a:lnTo>
                <a:lnTo>
                  <a:pt x="21340" y="15367"/>
                </a:lnTo>
                <a:lnTo>
                  <a:pt x="21547" y="15462"/>
                </a:lnTo>
                <a:lnTo>
                  <a:pt x="21755" y="15537"/>
                </a:lnTo>
                <a:lnTo>
                  <a:pt x="22152" y="15745"/>
                </a:lnTo>
                <a:lnTo>
                  <a:pt x="22530" y="15991"/>
                </a:lnTo>
                <a:lnTo>
                  <a:pt x="22889" y="16255"/>
                </a:lnTo>
                <a:lnTo>
                  <a:pt x="23230" y="16558"/>
                </a:lnTo>
                <a:lnTo>
                  <a:pt x="23551" y="16879"/>
                </a:lnTo>
                <a:lnTo>
                  <a:pt x="23872" y="17219"/>
                </a:lnTo>
                <a:lnTo>
                  <a:pt x="24194" y="17559"/>
                </a:lnTo>
                <a:lnTo>
                  <a:pt x="24779" y="18278"/>
                </a:lnTo>
                <a:lnTo>
                  <a:pt x="25365" y="18996"/>
                </a:lnTo>
                <a:lnTo>
                  <a:pt x="25932" y="19676"/>
                </a:lnTo>
                <a:lnTo>
                  <a:pt x="25932" y="19676"/>
                </a:lnTo>
                <a:lnTo>
                  <a:pt x="26121" y="19979"/>
                </a:lnTo>
                <a:lnTo>
                  <a:pt x="26329" y="20281"/>
                </a:lnTo>
                <a:lnTo>
                  <a:pt x="26537" y="20546"/>
                </a:lnTo>
                <a:lnTo>
                  <a:pt x="26764" y="20810"/>
                </a:lnTo>
                <a:lnTo>
                  <a:pt x="26991" y="21075"/>
                </a:lnTo>
                <a:lnTo>
                  <a:pt x="27255" y="21302"/>
                </a:lnTo>
                <a:lnTo>
                  <a:pt x="27520" y="21529"/>
                </a:lnTo>
                <a:lnTo>
                  <a:pt x="27785" y="21718"/>
                </a:lnTo>
                <a:lnTo>
                  <a:pt x="28087" y="21907"/>
                </a:lnTo>
                <a:lnTo>
                  <a:pt x="28371" y="22058"/>
                </a:lnTo>
                <a:lnTo>
                  <a:pt x="28692" y="22209"/>
                </a:lnTo>
                <a:lnTo>
                  <a:pt x="29013" y="22322"/>
                </a:lnTo>
                <a:lnTo>
                  <a:pt x="29353" y="22398"/>
                </a:lnTo>
                <a:lnTo>
                  <a:pt x="29694" y="22474"/>
                </a:lnTo>
                <a:lnTo>
                  <a:pt x="30034" y="22511"/>
                </a:lnTo>
                <a:lnTo>
                  <a:pt x="30412" y="22511"/>
                </a:lnTo>
                <a:lnTo>
                  <a:pt x="30412" y="22511"/>
                </a:lnTo>
                <a:close/>
                <a:moveTo>
                  <a:pt x="36460" y="17541"/>
                </a:moveTo>
                <a:lnTo>
                  <a:pt x="36460" y="17541"/>
                </a:lnTo>
                <a:lnTo>
                  <a:pt x="36838" y="17503"/>
                </a:lnTo>
                <a:lnTo>
                  <a:pt x="37216" y="17446"/>
                </a:lnTo>
                <a:lnTo>
                  <a:pt x="37575" y="17352"/>
                </a:lnTo>
                <a:lnTo>
                  <a:pt x="37915" y="17238"/>
                </a:lnTo>
                <a:lnTo>
                  <a:pt x="38256" y="17087"/>
                </a:lnTo>
                <a:lnTo>
                  <a:pt x="38596" y="16936"/>
                </a:lnTo>
                <a:lnTo>
                  <a:pt x="38917" y="16766"/>
                </a:lnTo>
                <a:lnTo>
                  <a:pt x="39238" y="16577"/>
                </a:lnTo>
                <a:lnTo>
                  <a:pt x="39560" y="16369"/>
                </a:lnTo>
                <a:lnTo>
                  <a:pt x="39862" y="16142"/>
                </a:lnTo>
                <a:lnTo>
                  <a:pt x="40486" y="15707"/>
                </a:lnTo>
                <a:lnTo>
                  <a:pt x="41658" y="14800"/>
                </a:lnTo>
                <a:lnTo>
                  <a:pt x="41658" y="14800"/>
                </a:lnTo>
                <a:lnTo>
                  <a:pt x="41998" y="14573"/>
                </a:lnTo>
                <a:lnTo>
                  <a:pt x="42338" y="14365"/>
                </a:lnTo>
                <a:lnTo>
                  <a:pt x="42697" y="14176"/>
                </a:lnTo>
                <a:lnTo>
                  <a:pt x="43056" y="13987"/>
                </a:lnTo>
                <a:lnTo>
                  <a:pt x="43434" y="13798"/>
                </a:lnTo>
                <a:lnTo>
                  <a:pt x="43793" y="13609"/>
                </a:lnTo>
                <a:lnTo>
                  <a:pt x="44134" y="13401"/>
                </a:lnTo>
                <a:lnTo>
                  <a:pt x="44474" y="13175"/>
                </a:lnTo>
                <a:lnTo>
                  <a:pt x="44474" y="13175"/>
                </a:lnTo>
                <a:lnTo>
                  <a:pt x="44738" y="12967"/>
                </a:lnTo>
                <a:lnTo>
                  <a:pt x="44984" y="12721"/>
                </a:lnTo>
                <a:lnTo>
                  <a:pt x="45438" y="12192"/>
                </a:lnTo>
                <a:lnTo>
                  <a:pt x="45665" y="11927"/>
                </a:lnTo>
                <a:lnTo>
                  <a:pt x="45910" y="11700"/>
                </a:lnTo>
                <a:lnTo>
                  <a:pt x="46043" y="11587"/>
                </a:lnTo>
                <a:lnTo>
                  <a:pt x="46194" y="11473"/>
                </a:lnTo>
                <a:lnTo>
                  <a:pt x="46345" y="11398"/>
                </a:lnTo>
                <a:lnTo>
                  <a:pt x="46496" y="11303"/>
                </a:lnTo>
                <a:lnTo>
                  <a:pt x="46496" y="11303"/>
                </a:lnTo>
                <a:lnTo>
                  <a:pt x="46742" y="11190"/>
                </a:lnTo>
                <a:lnTo>
                  <a:pt x="46969" y="11095"/>
                </a:lnTo>
                <a:lnTo>
                  <a:pt x="47479" y="10925"/>
                </a:lnTo>
                <a:lnTo>
                  <a:pt x="47970" y="10793"/>
                </a:lnTo>
                <a:lnTo>
                  <a:pt x="48500" y="10699"/>
                </a:lnTo>
                <a:lnTo>
                  <a:pt x="49520" y="10491"/>
                </a:lnTo>
                <a:lnTo>
                  <a:pt x="50031" y="10396"/>
                </a:lnTo>
                <a:lnTo>
                  <a:pt x="50541" y="10264"/>
                </a:lnTo>
                <a:lnTo>
                  <a:pt x="50541" y="10264"/>
                </a:lnTo>
                <a:lnTo>
                  <a:pt x="50994" y="10132"/>
                </a:lnTo>
                <a:lnTo>
                  <a:pt x="51429" y="9980"/>
                </a:lnTo>
                <a:lnTo>
                  <a:pt x="51845" y="9810"/>
                </a:lnTo>
                <a:lnTo>
                  <a:pt x="52261" y="9583"/>
                </a:lnTo>
                <a:lnTo>
                  <a:pt x="52658" y="9357"/>
                </a:lnTo>
                <a:lnTo>
                  <a:pt x="53017" y="9092"/>
                </a:lnTo>
                <a:lnTo>
                  <a:pt x="53376" y="8809"/>
                </a:lnTo>
                <a:lnTo>
                  <a:pt x="53697" y="8487"/>
                </a:lnTo>
                <a:lnTo>
                  <a:pt x="54019" y="8147"/>
                </a:lnTo>
                <a:lnTo>
                  <a:pt x="54283" y="7788"/>
                </a:lnTo>
                <a:lnTo>
                  <a:pt x="54548" y="7410"/>
                </a:lnTo>
                <a:lnTo>
                  <a:pt x="54775" y="7013"/>
                </a:lnTo>
                <a:lnTo>
                  <a:pt x="54964" y="6616"/>
                </a:lnTo>
                <a:lnTo>
                  <a:pt x="55115" y="6181"/>
                </a:lnTo>
                <a:lnTo>
                  <a:pt x="55247" y="5728"/>
                </a:lnTo>
                <a:lnTo>
                  <a:pt x="55323" y="5274"/>
                </a:lnTo>
                <a:lnTo>
                  <a:pt x="55323" y="5274"/>
                </a:lnTo>
                <a:lnTo>
                  <a:pt x="55398" y="5028"/>
                </a:lnTo>
                <a:lnTo>
                  <a:pt x="55493" y="4802"/>
                </a:lnTo>
                <a:lnTo>
                  <a:pt x="55701" y="4367"/>
                </a:lnTo>
                <a:lnTo>
                  <a:pt x="55927" y="3932"/>
                </a:lnTo>
                <a:lnTo>
                  <a:pt x="56154" y="3479"/>
                </a:lnTo>
                <a:lnTo>
                  <a:pt x="56154" y="3479"/>
                </a:lnTo>
                <a:lnTo>
                  <a:pt x="56173" y="3441"/>
                </a:lnTo>
                <a:lnTo>
                  <a:pt x="56173" y="3384"/>
                </a:lnTo>
                <a:lnTo>
                  <a:pt x="56154" y="3308"/>
                </a:lnTo>
                <a:lnTo>
                  <a:pt x="56098" y="3233"/>
                </a:lnTo>
                <a:lnTo>
                  <a:pt x="56022" y="3195"/>
                </a:lnTo>
                <a:lnTo>
                  <a:pt x="55946" y="3176"/>
                </a:lnTo>
                <a:lnTo>
                  <a:pt x="55871" y="3195"/>
                </a:lnTo>
                <a:lnTo>
                  <a:pt x="55795" y="3233"/>
                </a:lnTo>
                <a:lnTo>
                  <a:pt x="55738" y="3308"/>
                </a:lnTo>
                <a:lnTo>
                  <a:pt x="55738" y="3308"/>
                </a:lnTo>
                <a:lnTo>
                  <a:pt x="55512" y="3705"/>
                </a:lnTo>
                <a:lnTo>
                  <a:pt x="55323" y="4102"/>
                </a:lnTo>
                <a:lnTo>
                  <a:pt x="55171" y="4499"/>
                </a:lnTo>
                <a:lnTo>
                  <a:pt x="55020" y="4877"/>
                </a:lnTo>
                <a:lnTo>
                  <a:pt x="54775" y="5614"/>
                </a:lnTo>
                <a:lnTo>
                  <a:pt x="54529" y="6333"/>
                </a:lnTo>
                <a:lnTo>
                  <a:pt x="54397" y="6673"/>
                </a:lnTo>
                <a:lnTo>
                  <a:pt x="54245" y="7013"/>
                </a:lnTo>
                <a:lnTo>
                  <a:pt x="54056" y="7353"/>
                </a:lnTo>
                <a:lnTo>
                  <a:pt x="53848" y="7674"/>
                </a:lnTo>
                <a:lnTo>
                  <a:pt x="53584" y="7996"/>
                </a:lnTo>
                <a:lnTo>
                  <a:pt x="53281" y="8317"/>
                </a:lnTo>
                <a:lnTo>
                  <a:pt x="52922" y="8620"/>
                </a:lnTo>
                <a:lnTo>
                  <a:pt x="52506" y="8922"/>
                </a:lnTo>
                <a:lnTo>
                  <a:pt x="52506" y="8922"/>
                </a:lnTo>
                <a:lnTo>
                  <a:pt x="52166" y="9130"/>
                </a:lnTo>
                <a:lnTo>
                  <a:pt x="51826" y="9319"/>
                </a:lnTo>
                <a:lnTo>
                  <a:pt x="51467" y="9470"/>
                </a:lnTo>
                <a:lnTo>
                  <a:pt x="51089" y="9621"/>
                </a:lnTo>
                <a:lnTo>
                  <a:pt x="50730" y="9735"/>
                </a:lnTo>
                <a:lnTo>
                  <a:pt x="50352" y="9829"/>
                </a:lnTo>
                <a:lnTo>
                  <a:pt x="49577" y="10018"/>
                </a:lnTo>
                <a:lnTo>
                  <a:pt x="48802" y="10169"/>
                </a:lnTo>
                <a:lnTo>
                  <a:pt x="48027" y="10339"/>
                </a:lnTo>
                <a:lnTo>
                  <a:pt x="47649" y="10434"/>
                </a:lnTo>
                <a:lnTo>
                  <a:pt x="47252" y="10528"/>
                </a:lnTo>
                <a:lnTo>
                  <a:pt x="46893" y="10661"/>
                </a:lnTo>
                <a:lnTo>
                  <a:pt x="46515" y="10793"/>
                </a:lnTo>
                <a:lnTo>
                  <a:pt x="46515" y="10793"/>
                </a:lnTo>
                <a:lnTo>
                  <a:pt x="46307" y="10888"/>
                </a:lnTo>
                <a:lnTo>
                  <a:pt x="46099" y="11001"/>
                </a:lnTo>
                <a:lnTo>
                  <a:pt x="45891" y="11133"/>
                </a:lnTo>
                <a:lnTo>
                  <a:pt x="45721" y="11284"/>
                </a:lnTo>
                <a:lnTo>
                  <a:pt x="45532" y="11436"/>
                </a:lnTo>
                <a:lnTo>
                  <a:pt x="45381" y="11606"/>
                </a:lnTo>
                <a:lnTo>
                  <a:pt x="45060" y="11946"/>
                </a:lnTo>
                <a:lnTo>
                  <a:pt x="44738" y="12305"/>
                </a:lnTo>
                <a:lnTo>
                  <a:pt x="44398" y="12645"/>
                </a:lnTo>
                <a:lnTo>
                  <a:pt x="44228" y="12797"/>
                </a:lnTo>
                <a:lnTo>
                  <a:pt x="44039" y="12948"/>
                </a:lnTo>
                <a:lnTo>
                  <a:pt x="43850" y="13080"/>
                </a:lnTo>
                <a:lnTo>
                  <a:pt x="43642" y="13193"/>
                </a:lnTo>
                <a:lnTo>
                  <a:pt x="43642" y="13193"/>
                </a:lnTo>
                <a:lnTo>
                  <a:pt x="43264" y="13345"/>
                </a:lnTo>
                <a:lnTo>
                  <a:pt x="42924" y="13515"/>
                </a:lnTo>
                <a:lnTo>
                  <a:pt x="42565" y="13704"/>
                </a:lnTo>
                <a:lnTo>
                  <a:pt x="42225" y="13912"/>
                </a:lnTo>
                <a:lnTo>
                  <a:pt x="41903" y="14120"/>
                </a:lnTo>
                <a:lnTo>
                  <a:pt x="41582" y="14346"/>
                </a:lnTo>
                <a:lnTo>
                  <a:pt x="40939" y="14800"/>
                </a:lnTo>
                <a:lnTo>
                  <a:pt x="40316" y="15272"/>
                </a:lnTo>
                <a:lnTo>
                  <a:pt x="39673" y="15726"/>
                </a:lnTo>
                <a:lnTo>
                  <a:pt x="39352" y="15953"/>
                </a:lnTo>
                <a:lnTo>
                  <a:pt x="39012" y="16161"/>
                </a:lnTo>
                <a:lnTo>
                  <a:pt x="38690" y="16350"/>
                </a:lnTo>
                <a:lnTo>
                  <a:pt x="38331" y="16539"/>
                </a:lnTo>
                <a:lnTo>
                  <a:pt x="38331" y="16539"/>
                </a:lnTo>
                <a:lnTo>
                  <a:pt x="38067" y="16671"/>
                </a:lnTo>
                <a:lnTo>
                  <a:pt x="37783" y="16803"/>
                </a:lnTo>
                <a:lnTo>
                  <a:pt x="37518" y="16898"/>
                </a:lnTo>
                <a:lnTo>
                  <a:pt x="37254" y="16974"/>
                </a:lnTo>
                <a:lnTo>
                  <a:pt x="36970" y="17030"/>
                </a:lnTo>
                <a:lnTo>
                  <a:pt x="36706" y="17068"/>
                </a:lnTo>
                <a:lnTo>
                  <a:pt x="36441" y="17087"/>
                </a:lnTo>
                <a:lnTo>
                  <a:pt x="36158" y="17087"/>
                </a:lnTo>
                <a:lnTo>
                  <a:pt x="35893" y="17068"/>
                </a:lnTo>
                <a:lnTo>
                  <a:pt x="35628" y="17030"/>
                </a:lnTo>
                <a:lnTo>
                  <a:pt x="35345" y="16992"/>
                </a:lnTo>
                <a:lnTo>
                  <a:pt x="35080" y="16936"/>
                </a:lnTo>
                <a:lnTo>
                  <a:pt x="34551" y="16785"/>
                </a:lnTo>
                <a:lnTo>
                  <a:pt x="34003" y="16577"/>
                </a:lnTo>
                <a:lnTo>
                  <a:pt x="33474" y="16350"/>
                </a:lnTo>
                <a:lnTo>
                  <a:pt x="32944" y="16104"/>
                </a:lnTo>
                <a:lnTo>
                  <a:pt x="32434" y="15840"/>
                </a:lnTo>
                <a:lnTo>
                  <a:pt x="31905" y="15556"/>
                </a:lnTo>
                <a:lnTo>
                  <a:pt x="30903" y="15008"/>
                </a:lnTo>
                <a:lnTo>
                  <a:pt x="30393" y="14762"/>
                </a:lnTo>
                <a:lnTo>
                  <a:pt x="29902" y="14535"/>
                </a:lnTo>
                <a:lnTo>
                  <a:pt x="29902" y="14535"/>
                </a:lnTo>
                <a:lnTo>
                  <a:pt x="28956" y="14195"/>
                </a:lnTo>
                <a:lnTo>
                  <a:pt x="28484" y="14006"/>
                </a:lnTo>
                <a:lnTo>
                  <a:pt x="28011" y="13817"/>
                </a:lnTo>
                <a:lnTo>
                  <a:pt x="27558" y="13609"/>
                </a:lnTo>
                <a:lnTo>
                  <a:pt x="27104" y="13401"/>
                </a:lnTo>
                <a:lnTo>
                  <a:pt x="26651" y="13137"/>
                </a:lnTo>
                <a:lnTo>
                  <a:pt x="26235" y="12872"/>
                </a:lnTo>
                <a:lnTo>
                  <a:pt x="26235" y="12872"/>
                </a:lnTo>
                <a:lnTo>
                  <a:pt x="26008" y="12778"/>
                </a:lnTo>
                <a:lnTo>
                  <a:pt x="25781" y="12721"/>
                </a:lnTo>
                <a:lnTo>
                  <a:pt x="25309" y="12626"/>
                </a:lnTo>
                <a:lnTo>
                  <a:pt x="24836" y="12532"/>
                </a:lnTo>
                <a:lnTo>
                  <a:pt x="24609" y="12475"/>
                </a:lnTo>
                <a:lnTo>
                  <a:pt x="24383" y="12400"/>
                </a:lnTo>
                <a:lnTo>
                  <a:pt x="24383" y="12400"/>
                </a:lnTo>
                <a:lnTo>
                  <a:pt x="24137" y="12305"/>
                </a:lnTo>
                <a:lnTo>
                  <a:pt x="23910" y="12192"/>
                </a:lnTo>
                <a:lnTo>
                  <a:pt x="23475" y="11965"/>
                </a:lnTo>
                <a:lnTo>
                  <a:pt x="23041" y="11700"/>
                </a:lnTo>
                <a:lnTo>
                  <a:pt x="22814" y="11587"/>
                </a:lnTo>
                <a:lnTo>
                  <a:pt x="22587" y="11473"/>
                </a:lnTo>
                <a:lnTo>
                  <a:pt x="22587" y="11473"/>
                </a:lnTo>
                <a:lnTo>
                  <a:pt x="21850" y="11190"/>
                </a:lnTo>
                <a:lnTo>
                  <a:pt x="21094" y="10906"/>
                </a:lnTo>
                <a:lnTo>
                  <a:pt x="20338" y="10661"/>
                </a:lnTo>
                <a:lnTo>
                  <a:pt x="19960" y="10547"/>
                </a:lnTo>
                <a:lnTo>
                  <a:pt x="19563" y="10434"/>
                </a:lnTo>
                <a:lnTo>
                  <a:pt x="19563" y="10434"/>
                </a:lnTo>
                <a:lnTo>
                  <a:pt x="19128" y="10358"/>
                </a:lnTo>
                <a:lnTo>
                  <a:pt x="18675" y="10283"/>
                </a:lnTo>
                <a:lnTo>
                  <a:pt x="17767" y="10150"/>
                </a:lnTo>
                <a:lnTo>
                  <a:pt x="17333" y="10056"/>
                </a:lnTo>
                <a:lnTo>
                  <a:pt x="16879" y="9961"/>
                </a:lnTo>
                <a:lnTo>
                  <a:pt x="16444" y="9848"/>
                </a:lnTo>
                <a:lnTo>
                  <a:pt x="16010" y="9697"/>
                </a:lnTo>
                <a:lnTo>
                  <a:pt x="16010" y="9697"/>
                </a:lnTo>
                <a:lnTo>
                  <a:pt x="15707" y="9565"/>
                </a:lnTo>
                <a:lnTo>
                  <a:pt x="15405" y="9413"/>
                </a:lnTo>
                <a:lnTo>
                  <a:pt x="14819" y="9092"/>
                </a:lnTo>
                <a:lnTo>
                  <a:pt x="14252" y="8733"/>
                </a:lnTo>
                <a:lnTo>
                  <a:pt x="13685" y="8393"/>
                </a:lnTo>
                <a:lnTo>
                  <a:pt x="13685" y="8393"/>
                </a:lnTo>
                <a:lnTo>
                  <a:pt x="12759" y="7863"/>
                </a:lnTo>
                <a:lnTo>
                  <a:pt x="12305" y="7580"/>
                </a:lnTo>
                <a:lnTo>
                  <a:pt x="11852" y="7296"/>
                </a:lnTo>
                <a:lnTo>
                  <a:pt x="11417" y="6975"/>
                </a:lnTo>
                <a:lnTo>
                  <a:pt x="11020" y="6635"/>
                </a:lnTo>
                <a:lnTo>
                  <a:pt x="10831" y="6446"/>
                </a:lnTo>
                <a:lnTo>
                  <a:pt x="10642" y="6257"/>
                </a:lnTo>
                <a:lnTo>
                  <a:pt x="10472" y="6049"/>
                </a:lnTo>
                <a:lnTo>
                  <a:pt x="10302" y="5841"/>
                </a:lnTo>
                <a:lnTo>
                  <a:pt x="10302" y="5841"/>
                </a:lnTo>
                <a:lnTo>
                  <a:pt x="10132" y="5539"/>
                </a:lnTo>
                <a:lnTo>
                  <a:pt x="9999" y="5217"/>
                </a:lnTo>
                <a:lnTo>
                  <a:pt x="9867" y="4896"/>
                </a:lnTo>
                <a:lnTo>
                  <a:pt x="9772" y="4556"/>
                </a:lnTo>
                <a:lnTo>
                  <a:pt x="9697" y="4216"/>
                </a:lnTo>
                <a:lnTo>
                  <a:pt x="9659" y="3857"/>
                </a:lnTo>
                <a:lnTo>
                  <a:pt x="9621" y="3497"/>
                </a:lnTo>
                <a:lnTo>
                  <a:pt x="9621" y="3138"/>
                </a:lnTo>
                <a:lnTo>
                  <a:pt x="9640" y="2779"/>
                </a:lnTo>
                <a:lnTo>
                  <a:pt x="9697" y="2420"/>
                </a:lnTo>
                <a:lnTo>
                  <a:pt x="9754" y="2061"/>
                </a:lnTo>
                <a:lnTo>
                  <a:pt x="9848" y="1721"/>
                </a:lnTo>
                <a:lnTo>
                  <a:pt x="9961" y="1400"/>
                </a:lnTo>
                <a:lnTo>
                  <a:pt x="10094" y="1059"/>
                </a:lnTo>
                <a:lnTo>
                  <a:pt x="10245" y="757"/>
                </a:lnTo>
                <a:lnTo>
                  <a:pt x="10434" y="473"/>
                </a:lnTo>
                <a:lnTo>
                  <a:pt x="10434" y="473"/>
                </a:lnTo>
                <a:lnTo>
                  <a:pt x="10566" y="492"/>
                </a:lnTo>
                <a:lnTo>
                  <a:pt x="10661" y="492"/>
                </a:lnTo>
                <a:lnTo>
                  <a:pt x="10736" y="454"/>
                </a:lnTo>
                <a:lnTo>
                  <a:pt x="10774" y="417"/>
                </a:lnTo>
                <a:lnTo>
                  <a:pt x="10793" y="360"/>
                </a:lnTo>
                <a:lnTo>
                  <a:pt x="10793" y="284"/>
                </a:lnTo>
                <a:lnTo>
                  <a:pt x="10774" y="209"/>
                </a:lnTo>
                <a:lnTo>
                  <a:pt x="10736" y="152"/>
                </a:lnTo>
                <a:lnTo>
                  <a:pt x="10680" y="76"/>
                </a:lnTo>
                <a:lnTo>
                  <a:pt x="10604" y="39"/>
                </a:lnTo>
                <a:lnTo>
                  <a:pt x="10510" y="1"/>
                </a:lnTo>
                <a:lnTo>
                  <a:pt x="10415" y="1"/>
                </a:lnTo>
                <a:lnTo>
                  <a:pt x="10321" y="20"/>
                </a:lnTo>
                <a:lnTo>
                  <a:pt x="10207" y="58"/>
                </a:lnTo>
                <a:lnTo>
                  <a:pt x="10094" y="152"/>
                </a:lnTo>
                <a:lnTo>
                  <a:pt x="9980" y="284"/>
                </a:lnTo>
                <a:lnTo>
                  <a:pt x="9980" y="284"/>
                </a:lnTo>
                <a:lnTo>
                  <a:pt x="9791" y="625"/>
                </a:lnTo>
                <a:lnTo>
                  <a:pt x="9640" y="965"/>
                </a:lnTo>
                <a:lnTo>
                  <a:pt x="9508" y="1343"/>
                </a:lnTo>
                <a:lnTo>
                  <a:pt x="9394" y="1702"/>
                </a:lnTo>
                <a:lnTo>
                  <a:pt x="9300" y="2080"/>
                </a:lnTo>
                <a:lnTo>
                  <a:pt x="9243" y="2458"/>
                </a:lnTo>
                <a:lnTo>
                  <a:pt x="9187" y="2855"/>
                </a:lnTo>
                <a:lnTo>
                  <a:pt x="9168" y="3252"/>
                </a:lnTo>
                <a:lnTo>
                  <a:pt x="9187" y="3630"/>
                </a:lnTo>
                <a:lnTo>
                  <a:pt x="9205" y="4027"/>
                </a:lnTo>
                <a:lnTo>
                  <a:pt x="9262" y="4405"/>
                </a:lnTo>
                <a:lnTo>
                  <a:pt x="9357" y="4783"/>
                </a:lnTo>
                <a:lnTo>
                  <a:pt x="9470" y="5142"/>
                </a:lnTo>
                <a:lnTo>
                  <a:pt x="9621" y="5501"/>
                </a:lnTo>
                <a:lnTo>
                  <a:pt x="9791" y="5841"/>
                </a:lnTo>
                <a:lnTo>
                  <a:pt x="9980" y="6162"/>
                </a:lnTo>
                <a:lnTo>
                  <a:pt x="9980" y="6162"/>
                </a:lnTo>
                <a:lnTo>
                  <a:pt x="10264" y="6503"/>
                </a:lnTo>
                <a:lnTo>
                  <a:pt x="10547" y="6824"/>
                </a:lnTo>
                <a:lnTo>
                  <a:pt x="10869" y="7107"/>
                </a:lnTo>
                <a:lnTo>
                  <a:pt x="11209" y="7391"/>
                </a:lnTo>
                <a:lnTo>
                  <a:pt x="11568" y="7637"/>
                </a:lnTo>
                <a:lnTo>
                  <a:pt x="11927" y="7882"/>
                </a:lnTo>
                <a:lnTo>
                  <a:pt x="12664" y="8336"/>
                </a:lnTo>
                <a:lnTo>
                  <a:pt x="12664" y="8336"/>
                </a:lnTo>
                <a:lnTo>
                  <a:pt x="13099" y="8582"/>
                </a:lnTo>
                <a:lnTo>
                  <a:pt x="13534" y="8846"/>
                </a:lnTo>
                <a:lnTo>
                  <a:pt x="14403" y="9376"/>
                </a:lnTo>
                <a:lnTo>
                  <a:pt x="14838" y="9621"/>
                </a:lnTo>
                <a:lnTo>
                  <a:pt x="15291" y="9867"/>
                </a:lnTo>
                <a:lnTo>
                  <a:pt x="15745" y="10075"/>
                </a:lnTo>
                <a:lnTo>
                  <a:pt x="16218" y="10245"/>
                </a:lnTo>
                <a:lnTo>
                  <a:pt x="16218" y="10245"/>
                </a:lnTo>
                <a:lnTo>
                  <a:pt x="16898" y="10415"/>
                </a:lnTo>
                <a:lnTo>
                  <a:pt x="17578" y="10547"/>
                </a:lnTo>
                <a:lnTo>
                  <a:pt x="18958" y="10812"/>
                </a:lnTo>
                <a:lnTo>
                  <a:pt x="19639" y="10944"/>
                </a:lnTo>
                <a:lnTo>
                  <a:pt x="20300" y="11114"/>
                </a:lnTo>
                <a:lnTo>
                  <a:pt x="20640" y="11209"/>
                </a:lnTo>
                <a:lnTo>
                  <a:pt x="20962" y="11322"/>
                </a:lnTo>
                <a:lnTo>
                  <a:pt x="21302" y="11436"/>
                </a:lnTo>
                <a:lnTo>
                  <a:pt x="21623" y="11568"/>
                </a:lnTo>
                <a:lnTo>
                  <a:pt x="21623" y="11568"/>
                </a:lnTo>
                <a:lnTo>
                  <a:pt x="21944" y="11681"/>
                </a:lnTo>
                <a:lnTo>
                  <a:pt x="22247" y="11814"/>
                </a:lnTo>
                <a:lnTo>
                  <a:pt x="22549" y="11965"/>
                </a:lnTo>
                <a:lnTo>
                  <a:pt x="22833" y="12116"/>
                </a:lnTo>
                <a:lnTo>
                  <a:pt x="23419" y="12437"/>
                </a:lnTo>
                <a:lnTo>
                  <a:pt x="23721" y="12608"/>
                </a:lnTo>
                <a:lnTo>
                  <a:pt x="24023" y="12740"/>
                </a:lnTo>
                <a:lnTo>
                  <a:pt x="24023" y="12740"/>
                </a:lnTo>
                <a:lnTo>
                  <a:pt x="24250" y="12834"/>
                </a:lnTo>
                <a:lnTo>
                  <a:pt x="24477" y="12891"/>
                </a:lnTo>
                <a:lnTo>
                  <a:pt x="24931" y="13004"/>
                </a:lnTo>
                <a:lnTo>
                  <a:pt x="25403" y="13099"/>
                </a:lnTo>
                <a:lnTo>
                  <a:pt x="25857" y="13212"/>
                </a:lnTo>
                <a:lnTo>
                  <a:pt x="25857" y="13212"/>
                </a:lnTo>
                <a:lnTo>
                  <a:pt x="26084" y="13307"/>
                </a:lnTo>
                <a:lnTo>
                  <a:pt x="26310" y="13420"/>
                </a:lnTo>
                <a:lnTo>
                  <a:pt x="26726" y="13685"/>
                </a:lnTo>
                <a:lnTo>
                  <a:pt x="27161" y="13949"/>
                </a:lnTo>
                <a:lnTo>
                  <a:pt x="27369" y="14063"/>
                </a:lnTo>
                <a:lnTo>
                  <a:pt x="27596" y="14157"/>
                </a:lnTo>
                <a:lnTo>
                  <a:pt x="27596" y="14157"/>
                </a:lnTo>
                <a:lnTo>
                  <a:pt x="27898" y="14290"/>
                </a:lnTo>
                <a:lnTo>
                  <a:pt x="28200" y="14403"/>
                </a:lnTo>
                <a:lnTo>
                  <a:pt x="28824" y="14611"/>
                </a:lnTo>
                <a:lnTo>
                  <a:pt x="29429" y="14819"/>
                </a:lnTo>
                <a:lnTo>
                  <a:pt x="29731" y="14951"/>
                </a:lnTo>
                <a:lnTo>
                  <a:pt x="30015" y="15083"/>
                </a:lnTo>
                <a:lnTo>
                  <a:pt x="30015" y="15083"/>
                </a:lnTo>
                <a:lnTo>
                  <a:pt x="30790" y="15480"/>
                </a:lnTo>
                <a:lnTo>
                  <a:pt x="31565" y="15896"/>
                </a:lnTo>
                <a:lnTo>
                  <a:pt x="32340" y="16293"/>
                </a:lnTo>
                <a:lnTo>
                  <a:pt x="33115" y="16690"/>
                </a:lnTo>
                <a:lnTo>
                  <a:pt x="33530" y="16860"/>
                </a:lnTo>
                <a:lnTo>
                  <a:pt x="33927" y="17030"/>
                </a:lnTo>
                <a:lnTo>
                  <a:pt x="34343" y="17181"/>
                </a:lnTo>
                <a:lnTo>
                  <a:pt x="34759" y="17295"/>
                </a:lnTo>
                <a:lnTo>
                  <a:pt x="35175" y="17408"/>
                </a:lnTo>
                <a:lnTo>
                  <a:pt x="35591" y="17484"/>
                </a:lnTo>
                <a:lnTo>
                  <a:pt x="36025" y="17522"/>
                </a:lnTo>
                <a:lnTo>
                  <a:pt x="36460" y="17541"/>
                </a:lnTo>
                <a:lnTo>
                  <a:pt x="36460" y="17541"/>
                </a:lnTo>
                <a:close/>
                <a:moveTo>
                  <a:pt x="36063" y="15008"/>
                </a:moveTo>
                <a:lnTo>
                  <a:pt x="36063" y="15008"/>
                </a:lnTo>
                <a:lnTo>
                  <a:pt x="36441" y="15008"/>
                </a:lnTo>
                <a:lnTo>
                  <a:pt x="36819" y="14989"/>
                </a:lnTo>
                <a:lnTo>
                  <a:pt x="37178" y="14951"/>
                </a:lnTo>
                <a:lnTo>
                  <a:pt x="37518" y="14894"/>
                </a:lnTo>
                <a:lnTo>
                  <a:pt x="37859" y="14819"/>
                </a:lnTo>
                <a:lnTo>
                  <a:pt x="38180" y="14724"/>
                </a:lnTo>
                <a:lnTo>
                  <a:pt x="38482" y="14611"/>
                </a:lnTo>
                <a:lnTo>
                  <a:pt x="38785" y="14479"/>
                </a:lnTo>
                <a:lnTo>
                  <a:pt x="39087" y="14309"/>
                </a:lnTo>
                <a:lnTo>
                  <a:pt x="39371" y="14138"/>
                </a:lnTo>
                <a:lnTo>
                  <a:pt x="39635" y="13949"/>
                </a:lnTo>
                <a:lnTo>
                  <a:pt x="39900" y="13723"/>
                </a:lnTo>
                <a:lnTo>
                  <a:pt x="40164" y="13496"/>
                </a:lnTo>
                <a:lnTo>
                  <a:pt x="40410" y="13231"/>
                </a:lnTo>
                <a:lnTo>
                  <a:pt x="40637" y="12948"/>
                </a:lnTo>
                <a:lnTo>
                  <a:pt x="40883" y="12645"/>
                </a:lnTo>
                <a:lnTo>
                  <a:pt x="40883" y="12645"/>
                </a:lnTo>
                <a:lnTo>
                  <a:pt x="41374" y="12230"/>
                </a:lnTo>
                <a:lnTo>
                  <a:pt x="41866" y="11814"/>
                </a:lnTo>
                <a:lnTo>
                  <a:pt x="42811" y="10925"/>
                </a:lnTo>
                <a:lnTo>
                  <a:pt x="43283" y="10472"/>
                </a:lnTo>
                <a:lnTo>
                  <a:pt x="43756" y="10037"/>
                </a:lnTo>
                <a:lnTo>
                  <a:pt x="44247" y="9621"/>
                </a:lnTo>
                <a:lnTo>
                  <a:pt x="44757" y="9205"/>
                </a:lnTo>
                <a:lnTo>
                  <a:pt x="44757" y="9205"/>
                </a:lnTo>
                <a:lnTo>
                  <a:pt x="45003" y="9016"/>
                </a:lnTo>
                <a:lnTo>
                  <a:pt x="45268" y="8827"/>
                </a:lnTo>
                <a:lnTo>
                  <a:pt x="45532" y="8657"/>
                </a:lnTo>
                <a:lnTo>
                  <a:pt x="45816" y="8506"/>
                </a:lnTo>
                <a:lnTo>
                  <a:pt x="46099" y="8374"/>
                </a:lnTo>
                <a:lnTo>
                  <a:pt x="46402" y="8260"/>
                </a:lnTo>
                <a:lnTo>
                  <a:pt x="46988" y="8053"/>
                </a:lnTo>
                <a:lnTo>
                  <a:pt x="47611" y="7863"/>
                </a:lnTo>
                <a:lnTo>
                  <a:pt x="48216" y="7712"/>
                </a:lnTo>
                <a:lnTo>
                  <a:pt x="49445" y="7410"/>
                </a:lnTo>
                <a:lnTo>
                  <a:pt x="50049" y="7259"/>
                </a:lnTo>
                <a:lnTo>
                  <a:pt x="50635" y="7070"/>
                </a:lnTo>
                <a:lnTo>
                  <a:pt x="50919" y="6975"/>
                </a:lnTo>
                <a:lnTo>
                  <a:pt x="51202" y="6862"/>
                </a:lnTo>
                <a:lnTo>
                  <a:pt x="51467" y="6729"/>
                </a:lnTo>
                <a:lnTo>
                  <a:pt x="51732" y="6597"/>
                </a:lnTo>
                <a:lnTo>
                  <a:pt x="51977" y="6427"/>
                </a:lnTo>
                <a:lnTo>
                  <a:pt x="52223" y="6257"/>
                </a:lnTo>
                <a:lnTo>
                  <a:pt x="52469" y="6068"/>
                </a:lnTo>
                <a:lnTo>
                  <a:pt x="52677" y="5860"/>
                </a:lnTo>
                <a:lnTo>
                  <a:pt x="52884" y="5633"/>
                </a:lnTo>
                <a:lnTo>
                  <a:pt x="53092" y="5388"/>
                </a:lnTo>
                <a:lnTo>
                  <a:pt x="53263" y="5104"/>
                </a:lnTo>
                <a:lnTo>
                  <a:pt x="53433" y="4821"/>
                </a:lnTo>
                <a:lnTo>
                  <a:pt x="53433" y="4821"/>
                </a:lnTo>
                <a:lnTo>
                  <a:pt x="53697" y="4272"/>
                </a:lnTo>
                <a:lnTo>
                  <a:pt x="53905" y="3857"/>
                </a:lnTo>
                <a:lnTo>
                  <a:pt x="54094" y="3422"/>
                </a:lnTo>
                <a:lnTo>
                  <a:pt x="54264" y="3006"/>
                </a:lnTo>
                <a:lnTo>
                  <a:pt x="54321" y="2817"/>
                </a:lnTo>
                <a:lnTo>
                  <a:pt x="54359" y="2628"/>
                </a:lnTo>
                <a:lnTo>
                  <a:pt x="54378" y="2477"/>
                </a:lnTo>
                <a:lnTo>
                  <a:pt x="54359" y="2345"/>
                </a:lnTo>
                <a:lnTo>
                  <a:pt x="54340" y="2288"/>
                </a:lnTo>
                <a:lnTo>
                  <a:pt x="54321" y="2250"/>
                </a:lnTo>
                <a:lnTo>
                  <a:pt x="54283" y="2212"/>
                </a:lnTo>
                <a:lnTo>
                  <a:pt x="54226" y="2193"/>
                </a:lnTo>
                <a:lnTo>
                  <a:pt x="54226" y="2193"/>
                </a:lnTo>
                <a:lnTo>
                  <a:pt x="54151" y="2193"/>
                </a:lnTo>
                <a:lnTo>
                  <a:pt x="54056" y="2212"/>
                </a:lnTo>
                <a:lnTo>
                  <a:pt x="54000" y="2269"/>
                </a:lnTo>
                <a:lnTo>
                  <a:pt x="53962" y="2345"/>
                </a:lnTo>
                <a:lnTo>
                  <a:pt x="53962" y="2345"/>
                </a:lnTo>
                <a:lnTo>
                  <a:pt x="53830" y="2760"/>
                </a:lnTo>
                <a:lnTo>
                  <a:pt x="53678" y="3176"/>
                </a:lnTo>
                <a:lnTo>
                  <a:pt x="53527" y="3573"/>
                </a:lnTo>
                <a:lnTo>
                  <a:pt x="53357" y="3970"/>
                </a:lnTo>
                <a:lnTo>
                  <a:pt x="53168" y="4367"/>
                </a:lnTo>
                <a:lnTo>
                  <a:pt x="52941" y="4745"/>
                </a:lnTo>
                <a:lnTo>
                  <a:pt x="52714" y="5104"/>
                </a:lnTo>
                <a:lnTo>
                  <a:pt x="52450" y="5444"/>
                </a:lnTo>
                <a:lnTo>
                  <a:pt x="52450" y="5444"/>
                </a:lnTo>
                <a:lnTo>
                  <a:pt x="52242" y="5652"/>
                </a:lnTo>
                <a:lnTo>
                  <a:pt x="52015" y="5841"/>
                </a:lnTo>
                <a:lnTo>
                  <a:pt x="51788" y="6011"/>
                </a:lnTo>
                <a:lnTo>
                  <a:pt x="51543" y="6181"/>
                </a:lnTo>
                <a:lnTo>
                  <a:pt x="51297" y="6314"/>
                </a:lnTo>
                <a:lnTo>
                  <a:pt x="51051" y="6427"/>
                </a:lnTo>
                <a:lnTo>
                  <a:pt x="50787" y="6540"/>
                </a:lnTo>
                <a:lnTo>
                  <a:pt x="50522" y="6635"/>
                </a:lnTo>
                <a:lnTo>
                  <a:pt x="49974" y="6824"/>
                </a:lnTo>
                <a:lnTo>
                  <a:pt x="49388" y="6975"/>
                </a:lnTo>
                <a:lnTo>
                  <a:pt x="48197" y="7240"/>
                </a:lnTo>
                <a:lnTo>
                  <a:pt x="47555" y="7410"/>
                </a:lnTo>
                <a:lnTo>
                  <a:pt x="46931" y="7599"/>
                </a:lnTo>
                <a:lnTo>
                  <a:pt x="46610" y="7712"/>
                </a:lnTo>
                <a:lnTo>
                  <a:pt x="46288" y="7826"/>
                </a:lnTo>
                <a:lnTo>
                  <a:pt x="45948" y="7977"/>
                </a:lnTo>
                <a:lnTo>
                  <a:pt x="45627" y="8128"/>
                </a:lnTo>
                <a:lnTo>
                  <a:pt x="45305" y="8298"/>
                </a:lnTo>
                <a:lnTo>
                  <a:pt x="44965" y="8487"/>
                </a:lnTo>
                <a:lnTo>
                  <a:pt x="44644" y="8695"/>
                </a:lnTo>
                <a:lnTo>
                  <a:pt x="44323" y="8922"/>
                </a:lnTo>
                <a:lnTo>
                  <a:pt x="43982" y="9187"/>
                </a:lnTo>
                <a:lnTo>
                  <a:pt x="43661" y="9470"/>
                </a:lnTo>
                <a:lnTo>
                  <a:pt x="43340" y="9772"/>
                </a:lnTo>
                <a:lnTo>
                  <a:pt x="43018" y="10132"/>
                </a:lnTo>
                <a:lnTo>
                  <a:pt x="43018" y="10132"/>
                </a:lnTo>
                <a:lnTo>
                  <a:pt x="42773" y="10377"/>
                </a:lnTo>
                <a:lnTo>
                  <a:pt x="42508" y="10623"/>
                </a:lnTo>
                <a:lnTo>
                  <a:pt x="41979" y="11095"/>
                </a:lnTo>
                <a:lnTo>
                  <a:pt x="40883" y="12022"/>
                </a:lnTo>
                <a:lnTo>
                  <a:pt x="40883" y="12022"/>
                </a:lnTo>
                <a:lnTo>
                  <a:pt x="40637" y="12230"/>
                </a:lnTo>
                <a:lnTo>
                  <a:pt x="40429" y="12475"/>
                </a:lnTo>
                <a:lnTo>
                  <a:pt x="40013" y="12948"/>
                </a:lnTo>
                <a:lnTo>
                  <a:pt x="39786" y="13193"/>
                </a:lnTo>
                <a:lnTo>
                  <a:pt x="39579" y="13420"/>
                </a:lnTo>
                <a:lnTo>
                  <a:pt x="39333" y="13647"/>
                </a:lnTo>
                <a:lnTo>
                  <a:pt x="39068" y="13836"/>
                </a:lnTo>
                <a:lnTo>
                  <a:pt x="39068" y="13836"/>
                </a:lnTo>
                <a:lnTo>
                  <a:pt x="38709" y="14025"/>
                </a:lnTo>
                <a:lnTo>
                  <a:pt x="38331" y="14176"/>
                </a:lnTo>
                <a:lnTo>
                  <a:pt x="37934" y="14309"/>
                </a:lnTo>
                <a:lnTo>
                  <a:pt x="37518" y="14403"/>
                </a:lnTo>
                <a:lnTo>
                  <a:pt x="37121" y="14479"/>
                </a:lnTo>
                <a:lnTo>
                  <a:pt x="36706" y="14535"/>
                </a:lnTo>
                <a:lnTo>
                  <a:pt x="36271" y="14554"/>
                </a:lnTo>
                <a:lnTo>
                  <a:pt x="35855" y="14554"/>
                </a:lnTo>
                <a:lnTo>
                  <a:pt x="35439" y="14535"/>
                </a:lnTo>
                <a:lnTo>
                  <a:pt x="35005" y="14498"/>
                </a:lnTo>
                <a:lnTo>
                  <a:pt x="34589" y="14441"/>
                </a:lnTo>
                <a:lnTo>
                  <a:pt x="34173" y="14365"/>
                </a:lnTo>
                <a:lnTo>
                  <a:pt x="33776" y="14252"/>
                </a:lnTo>
                <a:lnTo>
                  <a:pt x="33379" y="14138"/>
                </a:lnTo>
                <a:lnTo>
                  <a:pt x="32982" y="14006"/>
                </a:lnTo>
                <a:lnTo>
                  <a:pt x="32604" y="13836"/>
                </a:lnTo>
                <a:lnTo>
                  <a:pt x="32604" y="13836"/>
                </a:lnTo>
                <a:lnTo>
                  <a:pt x="32302" y="13666"/>
                </a:lnTo>
                <a:lnTo>
                  <a:pt x="31999" y="13496"/>
                </a:lnTo>
                <a:lnTo>
                  <a:pt x="31678" y="13364"/>
                </a:lnTo>
                <a:lnTo>
                  <a:pt x="31338" y="13231"/>
                </a:lnTo>
                <a:lnTo>
                  <a:pt x="31017" y="13137"/>
                </a:lnTo>
                <a:lnTo>
                  <a:pt x="30676" y="13023"/>
                </a:lnTo>
                <a:lnTo>
                  <a:pt x="29996" y="12853"/>
                </a:lnTo>
                <a:lnTo>
                  <a:pt x="29316" y="12664"/>
                </a:lnTo>
                <a:lnTo>
                  <a:pt x="28994" y="12551"/>
                </a:lnTo>
                <a:lnTo>
                  <a:pt x="28673" y="12419"/>
                </a:lnTo>
                <a:lnTo>
                  <a:pt x="28352" y="12286"/>
                </a:lnTo>
                <a:lnTo>
                  <a:pt x="28030" y="12135"/>
                </a:lnTo>
                <a:lnTo>
                  <a:pt x="27747" y="11946"/>
                </a:lnTo>
                <a:lnTo>
                  <a:pt x="27444" y="11719"/>
                </a:lnTo>
                <a:lnTo>
                  <a:pt x="27444" y="11719"/>
                </a:lnTo>
                <a:lnTo>
                  <a:pt x="27123" y="11436"/>
                </a:lnTo>
                <a:lnTo>
                  <a:pt x="26783" y="11209"/>
                </a:lnTo>
                <a:lnTo>
                  <a:pt x="26481" y="11020"/>
                </a:lnTo>
                <a:lnTo>
                  <a:pt x="26159" y="10850"/>
                </a:lnTo>
                <a:lnTo>
                  <a:pt x="25857" y="10717"/>
                </a:lnTo>
                <a:lnTo>
                  <a:pt x="25554" y="10585"/>
                </a:lnTo>
                <a:lnTo>
                  <a:pt x="25252" y="10491"/>
                </a:lnTo>
                <a:lnTo>
                  <a:pt x="24968" y="10415"/>
                </a:lnTo>
                <a:lnTo>
                  <a:pt x="24364" y="10245"/>
                </a:lnTo>
                <a:lnTo>
                  <a:pt x="23778" y="10075"/>
                </a:lnTo>
                <a:lnTo>
                  <a:pt x="23456" y="9980"/>
                </a:lnTo>
                <a:lnTo>
                  <a:pt x="23135" y="9848"/>
                </a:lnTo>
                <a:lnTo>
                  <a:pt x="22814" y="9716"/>
                </a:lnTo>
                <a:lnTo>
                  <a:pt x="22493" y="9527"/>
                </a:lnTo>
                <a:lnTo>
                  <a:pt x="22493" y="9527"/>
                </a:lnTo>
                <a:lnTo>
                  <a:pt x="22190" y="9357"/>
                </a:lnTo>
                <a:lnTo>
                  <a:pt x="21926" y="9168"/>
                </a:lnTo>
                <a:lnTo>
                  <a:pt x="21680" y="8979"/>
                </a:lnTo>
                <a:lnTo>
                  <a:pt x="21453" y="8771"/>
                </a:lnTo>
                <a:lnTo>
                  <a:pt x="21264" y="8582"/>
                </a:lnTo>
                <a:lnTo>
                  <a:pt x="21075" y="8393"/>
                </a:lnTo>
                <a:lnTo>
                  <a:pt x="20924" y="8185"/>
                </a:lnTo>
                <a:lnTo>
                  <a:pt x="20773" y="7996"/>
                </a:lnTo>
                <a:lnTo>
                  <a:pt x="20640" y="7788"/>
                </a:lnTo>
                <a:lnTo>
                  <a:pt x="20527" y="7580"/>
                </a:lnTo>
                <a:lnTo>
                  <a:pt x="20319" y="7183"/>
                </a:lnTo>
                <a:lnTo>
                  <a:pt x="20168" y="6767"/>
                </a:lnTo>
                <a:lnTo>
                  <a:pt x="20017" y="6351"/>
                </a:lnTo>
                <a:lnTo>
                  <a:pt x="19865" y="5936"/>
                </a:lnTo>
                <a:lnTo>
                  <a:pt x="19714" y="5539"/>
                </a:lnTo>
                <a:lnTo>
                  <a:pt x="19544" y="5142"/>
                </a:lnTo>
                <a:lnTo>
                  <a:pt x="19317" y="4745"/>
                </a:lnTo>
                <a:lnTo>
                  <a:pt x="19204" y="4556"/>
                </a:lnTo>
                <a:lnTo>
                  <a:pt x="19053" y="4348"/>
                </a:lnTo>
                <a:lnTo>
                  <a:pt x="18901" y="4159"/>
                </a:lnTo>
                <a:lnTo>
                  <a:pt x="18731" y="3970"/>
                </a:lnTo>
                <a:lnTo>
                  <a:pt x="18542" y="3800"/>
                </a:lnTo>
                <a:lnTo>
                  <a:pt x="18334" y="3611"/>
                </a:lnTo>
                <a:lnTo>
                  <a:pt x="18089" y="3441"/>
                </a:lnTo>
                <a:lnTo>
                  <a:pt x="17843" y="3271"/>
                </a:lnTo>
                <a:lnTo>
                  <a:pt x="17843" y="3271"/>
                </a:lnTo>
                <a:lnTo>
                  <a:pt x="17484" y="3025"/>
                </a:lnTo>
                <a:lnTo>
                  <a:pt x="17125" y="2817"/>
                </a:lnTo>
                <a:lnTo>
                  <a:pt x="16388" y="2420"/>
                </a:lnTo>
                <a:lnTo>
                  <a:pt x="16010" y="2193"/>
                </a:lnTo>
                <a:lnTo>
                  <a:pt x="15669" y="1985"/>
                </a:lnTo>
                <a:lnTo>
                  <a:pt x="15329" y="1740"/>
                </a:lnTo>
                <a:lnTo>
                  <a:pt x="15008" y="1456"/>
                </a:lnTo>
                <a:lnTo>
                  <a:pt x="15008" y="1456"/>
                </a:lnTo>
                <a:lnTo>
                  <a:pt x="15102" y="1418"/>
                </a:lnTo>
                <a:lnTo>
                  <a:pt x="15159" y="1362"/>
                </a:lnTo>
                <a:lnTo>
                  <a:pt x="15197" y="1286"/>
                </a:lnTo>
                <a:lnTo>
                  <a:pt x="15197" y="1211"/>
                </a:lnTo>
                <a:lnTo>
                  <a:pt x="15178" y="1135"/>
                </a:lnTo>
                <a:lnTo>
                  <a:pt x="15140" y="1078"/>
                </a:lnTo>
                <a:lnTo>
                  <a:pt x="15065" y="1022"/>
                </a:lnTo>
                <a:lnTo>
                  <a:pt x="14970" y="1003"/>
                </a:lnTo>
                <a:lnTo>
                  <a:pt x="14970" y="1003"/>
                </a:lnTo>
                <a:lnTo>
                  <a:pt x="14838" y="1022"/>
                </a:lnTo>
                <a:lnTo>
                  <a:pt x="14724" y="1040"/>
                </a:lnTo>
                <a:lnTo>
                  <a:pt x="14630" y="1097"/>
                </a:lnTo>
                <a:lnTo>
                  <a:pt x="14573" y="1154"/>
                </a:lnTo>
                <a:lnTo>
                  <a:pt x="14535" y="1229"/>
                </a:lnTo>
                <a:lnTo>
                  <a:pt x="14517" y="1305"/>
                </a:lnTo>
                <a:lnTo>
                  <a:pt x="14535" y="1400"/>
                </a:lnTo>
                <a:lnTo>
                  <a:pt x="14554" y="1494"/>
                </a:lnTo>
                <a:lnTo>
                  <a:pt x="14592" y="1589"/>
                </a:lnTo>
                <a:lnTo>
                  <a:pt x="14649" y="1683"/>
                </a:lnTo>
                <a:lnTo>
                  <a:pt x="14781" y="1872"/>
                </a:lnTo>
                <a:lnTo>
                  <a:pt x="14932" y="2023"/>
                </a:lnTo>
                <a:lnTo>
                  <a:pt x="15027" y="2099"/>
                </a:lnTo>
                <a:lnTo>
                  <a:pt x="15102" y="2137"/>
                </a:lnTo>
                <a:lnTo>
                  <a:pt x="15102" y="2137"/>
                </a:lnTo>
                <a:lnTo>
                  <a:pt x="15405" y="2345"/>
                </a:lnTo>
                <a:lnTo>
                  <a:pt x="15707" y="2534"/>
                </a:lnTo>
                <a:lnTo>
                  <a:pt x="16331" y="2893"/>
                </a:lnTo>
                <a:lnTo>
                  <a:pt x="16974" y="3252"/>
                </a:lnTo>
                <a:lnTo>
                  <a:pt x="17295" y="3441"/>
                </a:lnTo>
                <a:lnTo>
                  <a:pt x="17597" y="3649"/>
                </a:lnTo>
                <a:lnTo>
                  <a:pt x="17881" y="3857"/>
                </a:lnTo>
                <a:lnTo>
                  <a:pt x="18164" y="4083"/>
                </a:lnTo>
                <a:lnTo>
                  <a:pt x="18429" y="4329"/>
                </a:lnTo>
                <a:lnTo>
                  <a:pt x="18675" y="4575"/>
                </a:lnTo>
                <a:lnTo>
                  <a:pt x="18883" y="4858"/>
                </a:lnTo>
                <a:lnTo>
                  <a:pt x="19072" y="5161"/>
                </a:lnTo>
                <a:lnTo>
                  <a:pt x="19242" y="5482"/>
                </a:lnTo>
                <a:lnTo>
                  <a:pt x="19374" y="5841"/>
                </a:lnTo>
                <a:lnTo>
                  <a:pt x="19374" y="5841"/>
                </a:lnTo>
                <a:lnTo>
                  <a:pt x="19563" y="6427"/>
                </a:lnTo>
                <a:lnTo>
                  <a:pt x="19733" y="7013"/>
                </a:lnTo>
                <a:lnTo>
                  <a:pt x="19828" y="7296"/>
                </a:lnTo>
                <a:lnTo>
                  <a:pt x="19960" y="7580"/>
                </a:lnTo>
                <a:lnTo>
                  <a:pt x="20092" y="7845"/>
                </a:lnTo>
                <a:lnTo>
                  <a:pt x="20262" y="8090"/>
                </a:lnTo>
                <a:lnTo>
                  <a:pt x="20262" y="8090"/>
                </a:lnTo>
                <a:lnTo>
                  <a:pt x="20602" y="8506"/>
                </a:lnTo>
                <a:lnTo>
                  <a:pt x="20924" y="8865"/>
                </a:lnTo>
                <a:lnTo>
                  <a:pt x="21226" y="9168"/>
                </a:lnTo>
                <a:lnTo>
                  <a:pt x="21529" y="9432"/>
                </a:lnTo>
                <a:lnTo>
                  <a:pt x="21831" y="9659"/>
                </a:lnTo>
                <a:lnTo>
                  <a:pt x="22152" y="9848"/>
                </a:lnTo>
                <a:lnTo>
                  <a:pt x="22455" y="10018"/>
                </a:lnTo>
                <a:lnTo>
                  <a:pt x="22776" y="10169"/>
                </a:lnTo>
                <a:lnTo>
                  <a:pt x="23097" y="10302"/>
                </a:lnTo>
                <a:lnTo>
                  <a:pt x="23419" y="10415"/>
                </a:lnTo>
                <a:lnTo>
                  <a:pt x="24137" y="10642"/>
                </a:lnTo>
                <a:lnTo>
                  <a:pt x="24912" y="10869"/>
                </a:lnTo>
                <a:lnTo>
                  <a:pt x="25781" y="11133"/>
                </a:lnTo>
                <a:lnTo>
                  <a:pt x="25781" y="11133"/>
                </a:lnTo>
                <a:lnTo>
                  <a:pt x="26178" y="11398"/>
                </a:lnTo>
                <a:lnTo>
                  <a:pt x="26594" y="11662"/>
                </a:lnTo>
                <a:lnTo>
                  <a:pt x="27388" y="12211"/>
                </a:lnTo>
                <a:lnTo>
                  <a:pt x="27785" y="12475"/>
                </a:lnTo>
                <a:lnTo>
                  <a:pt x="28200" y="12721"/>
                </a:lnTo>
                <a:lnTo>
                  <a:pt x="28635" y="12929"/>
                </a:lnTo>
                <a:lnTo>
                  <a:pt x="28862" y="13023"/>
                </a:lnTo>
                <a:lnTo>
                  <a:pt x="29089" y="13099"/>
                </a:lnTo>
                <a:lnTo>
                  <a:pt x="29089" y="13099"/>
                </a:lnTo>
                <a:lnTo>
                  <a:pt x="29542" y="13212"/>
                </a:lnTo>
                <a:lnTo>
                  <a:pt x="30015" y="13307"/>
                </a:lnTo>
                <a:lnTo>
                  <a:pt x="30487" y="13420"/>
                </a:lnTo>
                <a:lnTo>
                  <a:pt x="30733" y="13477"/>
                </a:lnTo>
                <a:lnTo>
                  <a:pt x="30960" y="13553"/>
                </a:lnTo>
                <a:lnTo>
                  <a:pt x="30960" y="13553"/>
                </a:lnTo>
                <a:lnTo>
                  <a:pt x="31262" y="13666"/>
                </a:lnTo>
                <a:lnTo>
                  <a:pt x="31565" y="13798"/>
                </a:lnTo>
                <a:lnTo>
                  <a:pt x="32132" y="14101"/>
                </a:lnTo>
                <a:lnTo>
                  <a:pt x="32434" y="14252"/>
                </a:lnTo>
                <a:lnTo>
                  <a:pt x="32718" y="14403"/>
                </a:lnTo>
                <a:lnTo>
                  <a:pt x="33020" y="14516"/>
                </a:lnTo>
                <a:lnTo>
                  <a:pt x="33341" y="14630"/>
                </a:lnTo>
                <a:lnTo>
                  <a:pt x="33341" y="14630"/>
                </a:lnTo>
                <a:lnTo>
                  <a:pt x="33663" y="14705"/>
                </a:lnTo>
                <a:lnTo>
                  <a:pt x="34003" y="14781"/>
                </a:lnTo>
                <a:lnTo>
                  <a:pt x="34683" y="14894"/>
                </a:lnTo>
                <a:lnTo>
                  <a:pt x="35364" y="14951"/>
                </a:lnTo>
                <a:lnTo>
                  <a:pt x="36063" y="15008"/>
                </a:lnTo>
                <a:lnTo>
                  <a:pt x="36063" y="15008"/>
                </a:lnTo>
                <a:close/>
                <a:moveTo>
                  <a:pt x="35515" y="13099"/>
                </a:moveTo>
                <a:lnTo>
                  <a:pt x="35515" y="13099"/>
                </a:lnTo>
                <a:lnTo>
                  <a:pt x="35780" y="13118"/>
                </a:lnTo>
                <a:lnTo>
                  <a:pt x="36063" y="13118"/>
                </a:lnTo>
                <a:lnTo>
                  <a:pt x="36328" y="13099"/>
                </a:lnTo>
                <a:lnTo>
                  <a:pt x="36611" y="13061"/>
                </a:lnTo>
                <a:lnTo>
                  <a:pt x="36876" y="13023"/>
                </a:lnTo>
                <a:lnTo>
                  <a:pt x="37140" y="12967"/>
                </a:lnTo>
                <a:lnTo>
                  <a:pt x="37405" y="12910"/>
                </a:lnTo>
                <a:lnTo>
                  <a:pt x="37670" y="12815"/>
                </a:lnTo>
                <a:lnTo>
                  <a:pt x="38199" y="12645"/>
                </a:lnTo>
                <a:lnTo>
                  <a:pt x="38709" y="12419"/>
                </a:lnTo>
                <a:lnTo>
                  <a:pt x="39182" y="12173"/>
                </a:lnTo>
                <a:lnTo>
                  <a:pt x="39654" y="11889"/>
                </a:lnTo>
                <a:lnTo>
                  <a:pt x="39654" y="11889"/>
                </a:lnTo>
                <a:lnTo>
                  <a:pt x="40070" y="11492"/>
                </a:lnTo>
                <a:lnTo>
                  <a:pt x="40486" y="11095"/>
                </a:lnTo>
                <a:lnTo>
                  <a:pt x="41298" y="10302"/>
                </a:lnTo>
                <a:lnTo>
                  <a:pt x="41733" y="9924"/>
                </a:lnTo>
                <a:lnTo>
                  <a:pt x="42168" y="9565"/>
                </a:lnTo>
                <a:lnTo>
                  <a:pt x="42622" y="9224"/>
                </a:lnTo>
                <a:lnTo>
                  <a:pt x="42867" y="9054"/>
                </a:lnTo>
                <a:lnTo>
                  <a:pt x="43113" y="8903"/>
                </a:lnTo>
                <a:lnTo>
                  <a:pt x="43113" y="8903"/>
                </a:lnTo>
                <a:lnTo>
                  <a:pt x="43321" y="8790"/>
                </a:lnTo>
                <a:lnTo>
                  <a:pt x="43510" y="8657"/>
                </a:lnTo>
                <a:lnTo>
                  <a:pt x="43699" y="8506"/>
                </a:lnTo>
                <a:lnTo>
                  <a:pt x="43869" y="8355"/>
                </a:lnTo>
                <a:lnTo>
                  <a:pt x="44190" y="8015"/>
                </a:lnTo>
                <a:lnTo>
                  <a:pt x="44493" y="7674"/>
                </a:lnTo>
                <a:lnTo>
                  <a:pt x="44776" y="7296"/>
                </a:lnTo>
                <a:lnTo>
                  <a:pt x="45022" y="6900"/>
                </a:lnTo>
                <a:lnTo>
                  <a:pt x="45513" y="6106"/>
                </a:lnTo>
                <a:lnTo>
                  <a:pt x="45513" y="6106"/>
                </a:lnTo>
                <a:lnTo>
                  <a:pt x="45665" y="5955"/>
                </a:lnTo>
                <a:lnTo>
                  <a:pt x="45816" y="5822"/>
                </a:lnTo>
                <a:lnTo>
                  <a:pt x="46156" y="5577"/>
                </a:lnTo>
                <a:lnTo>
                  <a:pt x="46515" y="5369"/>
                </a:lnTo>
                <a:lnTo>
                  <a:pt x="46893" y="5180"/>
                </a:lnTo>
                <a:lnTo>
                  <a:pt x="47271" y="4991"/>
                </a:lnTo>
                <a:lnTo>
                  <a:pt x="47630" y="4783"/>
                </a:lnTo>
                <a:lnTo>
                  <a:pt x="47970" y="4556"/>
                </a:lnTo>
                <a:lnTo>
                  <a:pt x="48140" y="4424"/>
                </a:lnTo>
                <a:lnTo>
                  <a:pt x="48292" y="4291"/>
                </a:lnTo>
                <a:lnTo>
                  <a:pt x="48292" y="4291"/>
                </a:lnTo>
                <a:lnTo>
                  <a:pt x="48613" y="3951"/>
                </a:lnTo>
                <a:lnTo>
                  <a:pt x="48821" y="3743"/>
                </a:lnTo>
                <a:lnTo>
                  <a:pt x="49029" y="3497"/>
                </a:lnTo>
                <a:lnTo>
                  <a:pt x="49199" y="3271"/>
                </a:lnTo>
                <a:lnTo>
                  <a:pt x="49275" y="3138"/>
                </a:lnTo>
                <a:lnTo>
                  <a:pt x="49312" y="3025"/>
                </a:lnTo>
                <a:lnTo>
                  <a:pt x="49350" y="2930"/>
                </a:lnTo>
                <a:lnTo>
                  <a:pt x="49350" y="2836"/>
                </a:lnTo>
                <a:lnTo>
                  <a:pt x="49312" y="2741"/>
                </a:lnTo>
                <a:lnTo>
                  <a:pt x="49256" y="2666"/>
                </a:lnTo>
                <a:lnTo>
                  <a:pt x="49256" y="2666"/>
                </a:lnTo>
                <a:lnTo>
                  <a:pt x="49199" y="2647"/>
                </a:lnTo>
                <a:lnTo>
                  <a:pt x="49123" y="2647"/>
                </a:lnTo>
                <a:lnTo>
                  <a:pt x="49067" y="2666"/>
                </a:lnTo>
                <a:lnTo>
                  <a:pt x="48991" y="2704"/>
                </a:lnTo>
                <a:lnTo>
                  <a:pt x="48878" y="2836"/>
                </a:lnTo>
                <a:lnTo>
                  <a:pt x="48783" y="2987"/>
                </a:lnTo>
                <a:lnTo>
                  <a:pt x="48575" y="3346"/>
                </a:lnTo>
                <a:lnTo>
                  <a:pt x="48462" y="3497"/>
                </a:lnTo>
                <a:lnTo>
                  <a:pt x="48405" y="3554"/>
                </a:lnTo>
                <a:lnTo>
                  <a:pt x="48348" y="3592"/>
                </a:lnTo>
                <a:lnTo>
                  <a:pt x="48348" y="3592"/>
                </a:lnTo>
                <a:lnTo>
                  <a:pt x="48084" y="3857"/>
                </a:lnTo>
                <a:lnTo>
                  <a:pt x="47800" y="4102"/>
                </a:lnTo>
                <a:lnTo>
                  <a:pt x="47498" y="4310"/>
                </a:lnTo>
                <a:lnTo>
                  <a:pt x="47177" y="4518"/>
                </a:lnTo>
                <a:lnTo>
                  <a:pt x="46534" y="4877"/>
                </a:lnTo>
                <a:lnTo>
                  <a:pt x="45872" y="5236"/>
                </a:lnTo>
                <a:lnTo>
                  <a:pt x="45872" y="5236"/>
                </a:lnTo>
                <a:lnTo>
                  <a:pt x="45702" y="5331"/>
                </a:lnTo>
                <a:lnTo>
                  <a:pt x="45551" y="5425"/>
                </a:lnTo>
                <a:lnTo>
                  <a:pt x="45419" y="5558"/>
                </a:lnTo>
                <a:lnTo>
                  <a:pt x="45286" y="5690"/>
                </a:lnTo>
                <a:lnTo>
                  <a:pt x="45173" y="5822"/>
                </a:lnTo>
                <a:lnTo>
                  <a:pt x="45060" y="5973"/>
                </a:lnTo>
                <a:lnTo>
                  <a:pt x="44852" y="6276"/>
                </a:lnTo>
                <a:lnTo>
                  <a:pt x="44474" y="6937"/>
                </a:lnTo>
                <a:lnTo>
                  <a:pt x="44266" y="7240"/>
                </a:lnTo>
                <a:lnTo>
                  <a:pt x="44171" y="7391"/>
                </a:lnTo>
                <a:lnTo>
                  <a:pt x="44039" y="7542"/>
                </a:lnTo>
                <a:lnTo>
                  <a:pt x="44039" y="7542"/>
                </a:lnTo>
                <a:lnTo>
                  <a:pt x="43907" y="7693"/>
                </a:lnTo>
                <a:lnTo>
                  <a:pt x="43737" y="7845"/>
                </a:lnTo>
                <a:lnTo>
                  <a:pt x="43415" y="8128"/>
                </a:lnTo>
                <a:lnTo>
                  <a:pt x="43075" y="8393"/>
                </a:lnTo>
                <a:lnTo>
                  <a:pt x="42716" y="8638"/>
                </a:lnTo>
                <a:lnTo>
                  <a:pt x="42017" y="9111"/>
                </a:lnTo>
                <a:lnTo>
                  <a:pt x="41677" y="9376"/>
                </a:lnTo>
                <a:lnTo>
                  <a:pt x="41336" y="9659"/>
                </a:lnTo>
                <a:lnTo>
                  <a:pt x="41336" y="9659"/>
                </a:lnTo>
                <a:lnTo>
                  <a:pt x="40977" y="10056"/>
                </a:lnTo>
                <a:lnTo>
                  <a:pt x="40618" y="10415"/>
                </a:lnTo>
                <a:lnTo>
                  <a:pt x="40259" y="10755"/>
                </a:lnTo>
                <a:lnTo>
                  <a:pt x="39900" y="11058"/>
                </a:lnTo>
                <a:lnTo>
                  <a:pt x="39560" y="11322"/>
                </a:lnTo>
                <a:lnTo>
                  <a:pt x="39201" y="11568"/>
                </a:lnTo>
                <a:lnTo>
                  <a:pt x="38860" y="11795"/>
                </a:lnTo>
                <a:lnTo>
                  <a:pt x="38520" y="11984"/>
                </a:lnTo>
                <a:lnTo>
                  <a:pt x="38180" y="12154"/>
                </a:lnTo>
                <a:lnTo>
                  <a:pt x="37840" y="12286"/>
                </a:lnTo>
                <a:lnTo>
                  <a:pt x="37500" y="12400"/>
                </a:lnTo>
                <a:lnTo>
                  <a:pt x="37159" y="12494"/>
                </a:lnTo>
                <a:lnTo>
                  <a:pt x="36819" y="12551"/>
                </a:lnTo>
                <a:lnTo>
                  <a:pt x="36479" y="12608"/>
                </a:lnTo>
                <a:lnTo>
                  <a:pt x="36139" y="12626"/>
                </a:lnTo>
                <a:lnTo>
                  <a:pt x="35798" y="12645"/>
                </a:lnTo>
                <a:lnTo>
                  <a:pt x="35458" y="12626"/>
                </a:lnTo>
                <a:lnTo>
                  <a:pt x="35099" y="12589"/>
                </a:lnTo>
                <a:lnTo>
                  <a:pt x="34740" y="12532"/>
                </a:lnTo>
                <a:lnTo>
                  <a:pt x="34381" y="12475"/>
                </a:lnTo>
                <a:lnTo>
                  <a:pt x="34022" y="12400"/>
                </a:lnTo>
                <a:lnTo>
                  <a:pt x="33663" y="12305"/>
                </a:lnTo>
                <a:lnTo>
                  <a:pt x="32907" y="12059"/>
                </a:lnTo>
                <a:lnTo>
                  <a:pt x="32132" y="11776"/>
                </a:lnTo>
                <a:lnTo>
                  <a:pt x="31319" y="11455"/>
                </a:lnTo>
                <a:lnTo>
                  <a:pt x="30487" y="11077"/>
                </a:lnTo>
                <a:lnTo>
                  <a:pt x="29599" y="10699"/>
                </a:lnTo>
                <a:lnTo>
                  <a:pt x="29599" y="10699"/>
                </a:lnTo>
                <a:lnTo>
                  <a:pt x="29202" y="10547"/>
                </a:lnTo>
                <a:lnTo>
                  <a:pt x="28805" y="10377"/>
                </a:lnTo>
                <a:lnTo>
                  <a:pt x="28408" y="10207"/>
                </a:lnTo>
                <a:lnTo>
                  <a:pt x="28030" y="9999"/>
                </a:lnTo>
                <a:lnTo>
                  <a:pt x="27633" y="9754"/>
                </a:lnTo>
                <a:lnTo>
                  <a:pt x="27255" y="9508"/>
                </a:lnTo>
                <a:lnTo>
                  <a:pt x="26896" y="9243"/>
                </a:lnTo>
                <a:lnTo>
                  <a:pt x="26556" y="8941"/>
                </a:lnTo>
                <a:lnTo>
                  <a:pt x="26216" y="8638"/>
                </a:lnTo>
                <a:lnTo>
                  <a:pt x="25932" y="8298"/>
                </a:lnTo>
                <a:lnTo>
                  <a:pt x="25649" y="7958"/>
                </a:lnTo>
                <a:lnTo>
                  <a:pt x="25422" y="7599"/>
                </a:lnTo>
                <a:lnTo>
                  <a:pt x="25214" y="7221"/>
                </a:lnTo>
                <a:lnTo>
                  <a:pt x="25044" y="6824"/>
                </a:lnTo>
                <a:lnTo>
                  <a:pt x="24968" y="6616"/>
                </a:lnTo>
                <a:lnTo>
                  <a:pt x="24912" y="6408"/>
                </a:lnTo>
                <a:lnTo>
                  <a:pt x="24874" y="6200"/>
                </a:lnTo>
                <a:lnTo>
                  <a:pt x="24836" y="5973"/>
                </a:lnTo>
                <a:lnTo>
                  <a:pt x="24836" y="5973"/>
                </a:lnTo>
                <a:lnTo>
                  <a:pt x="24798" y="5482"/>
                </a:lnTo>
                <a:lnTo>
                  <a:pt x="24798" y="4991"/>
                </a:lnTo>
                <a:lnTo>
                  <a:pt x="24798" y="4480"/>
                </a:lnTo>
                <a:lnTo>
                  <a:pt x="24779" y="3989"/>
                </a:lnTo>
                <a:lnTo>
                  <a:pt x="24742" y="3497"/>
                </a:lnTo>
                <a:lnTo>
                  <a:pt x="24704" y="3252"/>
                </a:lnTo>
                <a:lnTo>
                  <a:pt x="24666" y="3006"/>
                </a:lnTo>
                <a:lnTo>
                  <a:pt x="24590" y="2779"/>
                </a:lnTo>
                <a:lnTo>
                  <a:pt x="24496" y="2552"/>
                </a:lnTo>
                <a:lnTo>
                  <a:pt x="24383" y="2326"/>
                </a:lnTo>
                <a:lnTo>
                  <a:pt x="24250" y="2118"/>
                </a:lnTo>
                <a:lnTo>
                  <a:pt x="24250" y="2118"/>
                </a:lnTo>
                <a:lnTo>
                  <a:pt x="24175" y="2080"/>
                </a:lnTo>
                <a:lnTo>
                  <a:pt x="24099" y="2042"/>
                </a:lnTo>
                <a:lnTo>
                  <a:pt x="24042" y="2042"/>
                </a:lnTo>
                <a:lnTo>
                  <a:pt x="23986" y="2061"/>
                </a:lnTo>
                <a:lnTo>
                  <a:pt x="23948" y="2099"/>
                </a:lnTo>
                <a:lnTo>
                  <a:pt x="23910" y="2137"/>
                </a:lnTo>
                <a:lnTo>
                  <a:pt x="23853" y="2250"/>
                </a:lnTo>
                <a:lnTo>
                  <a:pt x="23834" y="2382"/>
                </a:lnTo>
                <a:lnTo>
                  <a:pt x="23853" y="2439"/>
                </a:lnTo>
                <a:lnTo>
                  <a:pt x="23872" y="2515"/>
                </a:lnTo>
                <a:lnTo>
                  <a:pt x="23891" y="2571"/>
                </a:lnTo>
                <a:lnTo>
                  <a:pt x="23948" y="2609"/>
                </a:lnTo>
                <a:lnTo>
                  <a:pt x="24005" y="2647"/>
                </a:lnTo>
                <a:lnTo>
                  <a:pt x="24061" y="2666"/>
                </a:lnTo>
                <a:lnTo>
                  <a:pt x="24061" y="2666"/>
                </a:lnTo>
                <a:lnTo>
                  <a:pt x="24175" y="3006"/>
                </a:lnTo>
                <a:lnTo>
                  <a:pt x="24250" y="3346"/>
                </a:lnTo>
                <a:lnTo>
                  <a:pt x="24288" y="3705"/>
                </a:lnTo>
                <a:lnTo>
                  <a:pt x="24326" y="4064"/>
                </a:lnTo>
                <a:lnTo>
                  <a:pt x="24364" y="4783"/>
                </a:lnTo>
                <a:lnTo>
                  <a:pt x="24383" y="5501"/>
                </a:lnTo>
                <a:lnTo>
                  <a:pt x="24401" y="5860"/>
                </a:lnTo>
                <a:lnTo>
                  <a:pt x="24439" y="6219"/>
                </a:lnTo>
                <a:lnTo>
                  <a:pt x="24496" y="6559"/>
                </a:lnTo>
                <a:lnTo>
                  <a:pt x="24572" y="6900"/>
                </a:lnTo>
                <a:lnTo>
                  <a:pt x="24685" y="7240"/>
                </a:lnTo>
                <a:lnTo>
                  <a:pt x="24836" y="7561"/>
                </a:lnTo>
                <a:lnTo>
                  <a:pt x="24931" y="7712"/>
                </a:lnTo>
                <a:lnTo>
                  <a:pt x="25025" y="7863"/>
                </a:lnTo>
                <a:lnTo>
                  <a:pt x="25139" y="8015"/>
                </a:lnTo>
                <a:lnTo>
                  <a:pt x="25271" y="8147"/>
                </a:lnTo>
                <a:lnTo>
                  <a:pt x="25271" y="8147"/>
                </a:lnTo>
                <a:lnTo>
                  <a:pt x="25479" y="8449"/>
                </a:lnTo>
                <a:lnTo>
                  <a:pt x="25706" y="8714"/>
                </a:lnTo>
                <a:lnTo>
                  <a:pt x="25951" y="8979"/>
                </a:lnTo>
                <a:lnTo>
                  <a:pt x="26197" y="9224"/>
                </a:lnTo>
                <a:lnTo>
                  <a:pt x="26462" y="9470"/>
                </a:lnTo>
                <a:lnTo>
                  <a:pt x="26745" y="9678"/>
                </a:lnTo>
                <a:lnTo>
                  <a:pt x="27029" y="9886"/>
                </a:lnTo>
                <a:lnTo>
                  <a:pt x="27312" y="10094"/>
                </a:lnTo>
                <a:lnTo>
                  <a:pt x="27615" y="10264"/>
                </a:lnTo>
                <a:lnTo>
                  <a:pt x="27917" y="10453"/>
                </a:lnTo>
                <a:lnTo>
                  <a:pt x="28238" y="10604"/>
                </a:lnTo>
                <a:lnTo>
                  <a:pt x="28541" y="10755"/>
                </a:lnTo>
                <a:lnTo>
                  <a:pt x="29202" y="11039"/>
                </a:lnTo>
                <a:lnTo>
                  <a:pt x="29864" y="11284"/>
                </a:lnTo>
                <a:lnTo>
                  <a:pt x="29864" y="11284"/>
                </a:lnTo>
                <a:lnTo>
                  <a:pt x="30544" y="11606"/>
                </a:lnTo>
                <a:lnTo>
                  <a:pt x="31225" y="11889"/>
                </a:lnTo>
                <a:lnTo>
                  <a:pt x="31924" y="12173"/>
                </a:lnTo>
                <a:lnTo>
                  <a:pt x="32623" y="12437"/>
                </a:lnTo>
                <a:lnTo>
                  <a:pt x="33322" y="12664"/>
                </a:lnTo>
                <a:lnTo>
                  <a:pt x="34041" y="12853"/>
                </a:lnTo>
                <a:lnTo>
                  <a:pt x="34400" y="12929"/>
                </a:lnTo>
                <a:lnTo>
                  <a:pt x="34778" y="13004"/>
                </a:lnTo>
                <a:lnTo>
                  <a:pt x="35137" y="13061"/>
                </a:lnTo>
                <a:lnTo>
                  <a:pt x="35515" y="13099"/>
                </a:lnTo>
                <a:lnTo>
                  <a:pt x="35515" y="13099"/>
                </a:lnTo>
                <a:close/>
                <a:moveTo>
                  <a:pt x="44020" y="3894"/>
                </a:moveTo>
                <a:lnTo>
                  <a:pt x="44020" y="3894"/>
                </a:lnTo>
                <a:lnTo>
                  <a:pt x="43661" y="4386"/>
                </a:lnTo>
                <a:lnTo>
                  <a:pt x="43548" y="4575"/>
                </a:lnTo>
                <a:lnTo>
                  <a:pt x="43491" y="4688"/>
                </a:lnTo>
                <a:lnTo>
                  <a:pt x="43491" y="4688"/>
                </a:lnTo>
                <a:lnTo>
                  <a:pt x="43396" y="4953"/>
                </a:lnTo>
                <a:lnTo>
                  <a:pt x="43302" y="5217"/>
                </a:lnTo>
                <a:lnTo>
                  <a:pt x="43189" y="5463"/>
                </a:lnTo>
                <a:lnTo>
                  <a:pt x="43075" y="5709"/>
                </a:lnTo>
                <a:lnTo>
                  <a:pt x="42943" y="5936"/>
                </a:lnTo>
                <a:lnTo>
                  <a:pt x="42811" y="6144"/>
                </a:lnTo>
                <a:lnTo>
                  <a:pt x="42659" y="6351"/>
                </a:lnTo>
                <a:lnTo>
                  <a:pt x="42508" y="6559"/>
                </a:lnTo>
                <a:lnTo>
                  <a:pt x="42168" y="6956"/>
                </a:lnTo>
                <a:lnTo>
                  <a:pt x="41790" y="7315"/>
                </a:lnTo>
                <a:lnTo>
                  <a:pt x="41374" y="7656"/>
                </a:lnTo>
                <a:lnTo>
                  <a:pt x="40939" y="7996"/>
                </a:lnTo>
                <a:lnTo>
                  <a:pt x="40939" y="7996"/>
                </a:lnTo>
                <a:lnTo>
                  <a:pt x="40070" y="8903"/>
                </a:lnTo>
                <a:lnTo>
                  <a:pt x="39597" y="9357"/>
                </a:lnTo>
                <a:lnTo>
                  <a:pt x="39371" y="9565"/>
                </a:lnTo>
                <a:lnTo>
                  <a:pt x="39125" y="9772"/>
                </a:lnTo>
                <a:lnTo>
                  <a:pt x="38860" y="9961"/>
                </a:lnTo>
                <a:lnTo>
                  <a:pt x="38596" y="10132"/>
                </a:lnTo>
                <a:lnTo>
                  <a:pt x="38331" y="10283"/>
                </a:lnTo>
                <a:lnTo>
                  <a:pt x="38048" y="10415"/>
                </a:lnTo>
                <a:lnTo>
                  <a:pt x="37745" y="10528"/>
                </a:lnTo>
                <a:lnTo>
                  <a:pt x="37443" y="10604"/>
                </a:lnTo>
                <a:lnTo>
                  <a:pt x="37121" y="10642"/>
                </a:lnTo>
                <a:lnTo>
                  <a:pt x="36800" y="10642"/>
                </a:lnTo>
                <a:lnTo>
                  <a:pt x="36800" y="10642"/>
                </a:lnTo>
                <a:lnTo>
                  <a:pt x="36365" y="10585"/>
                </a:lnTo>
                <a:lnTo>
                  <a:pt x="35931" y="10547"/>
                </a:lnTo>
                <a:lnTo>
                  <a:pt x="35061" y="10491"/>
                </a:lnTo>
                <a:lnTo>
                  <a:pt x="34230" y="10434"/>
                </a:lnTo>
                <a:lnTo>
                  <a:pt x="33814" y="10396"/>
                </a:lnTo>
                <a:lnTo>
                  <a:pt x="33398" y="10339"/>
                </a:lnTo>
                <a:lnTo>
                  <a:pt x="33001" y="10283"/>
                </a:lnTo>
                <a:lnTo>
                  <a:pt x="32604" y="10188"/>
                </a:lnTo>
                <a:lnTo>
                  <a:pt x="32207" y="10075"/>
                </a:lnTo>
                <a:lnTo>
                  <a:pt x="31829" y="9924"/>
                </a:lnTo>
                <a:lnTo>
                  <a:pt x="31451" y="9735"/>
                </a:lnTo>
                <a:lnTo>
                  <a:pt x="31092" y="9508"/>
                </a:lnTo>
                <a:lnTo>
                  <a:pt x="30903" y="9376"/>
                </a:lnTo>
                <a:lnTo>
                  <a:pt x="30733" y="9224"/>
                </a:lnTo>
                <a:lnTo>
                  <a:pt x="30563" y="9073"/>
                </a:lnTo>
                <a:lnTo>
                  <a:pt x="30393" y="8903"/>
                </a:lnTo>
                <a:lnTo>
                  <a:pt x="30393" y="8903"/>
                </a:lnTo>
                <a:lnTo>
                  <a:pt x="29731" y="8449"/>
                </a:lnTo>
                <a:lnTo>
                  <a:pt x="29070" y="8015"/>
                </a:lnTo>
                <a:lnTo>
                  <a:pt x="28749" y="7807"/>
                </a:lnTo>
                <a:lnTo>
                  <a:pt x="28427" y="7580"/>
                </a:lnTo>
                <a:lnTo>
                  <a:pt x="28125" y="7334"/>
                </a:lnTo>
                <a:lnTo>
                  <a:pt x="27841" y="7089"/>
                </a:lnTo>
                <a:lnTo>
                  <a:pt x="27577" y="6843"/>
                </a:lnTo>
                <a:lnTo>
                  <a:pt x="27350" y="6559"/>
                </a:lnTo>
                <a:lnTo>
                  <a:pt x="27142" y="6257"/>
                </a:lnTo>
                <a:lnTo>
                  <a:pt x="26953" y="5936"/>
                </a:lnTo>
                <a:lnTo>
                  <a:pt x="26802" y="5595"/>
                </a:lnTo>
                <a:lnTo>
                  <a:pt x="26745" y="5406"/>
                </a:lnTo>
                <a:lnTo>
                  <a:pt x="26707" y="5217"/>
                </a:lnTo>
                <a:lnTo>
                  <a:pt x="26651" y="5010"/>
                </a:lnTo>
                <a:lnTo>
                  <a:pt x="26632" y="4802"/>
                </a:lnTo>
                <a:lnTo>
                  <a:pt x="26613" y="4594"/>
                </a:lnTo>
                <a:lnTo>
                  <a:pt x="26613" y="4367"/>
                </a:lnTo>
                <a:lnTo>
                  <a:pt x="26613" y="4367"/>
                </a:lnTo>
                <a:lnTo>
                  <a:pt x="26575" y="4272"/>
                </a:lnTo>
                <a:lnTo>
                  <a:pt x="26575" y="4159"/>
                </a:lnTo>
                <a:lnTo>
                  <a:pt x="26556" y="3894"/>
                </a:lnTo>
                <a:lnTo>
                  <a:pt x="26556" y="3894"/>
                </a:lnTo>
                <a:lnTo>
                  <a:pt x="26556" y="3441"/>
                </a:lnTo>
                <a:lnTo>
                  <a:pt x="26556" y="3214"/>
                </a:lnTo>
                <a:lnTo>
                  <a:pt x="26537" y="3006"/>
                </a:lnTo>
                <a:lnTo>
                  <a:pt x="26499" y="2817"/>
                </a:lnTo>
                <a:lnTo>
                  <a:pt x="26462" y="2666"/>
                </a:lnTo>
                <a:lnTo>
                  <a:pt x="26424" y="2609"/>
                </a:lnTo>
                <a:lnTo>
                  <a:pt x="26386" y="2571"/>
                </a:lnTo>
                <a:lnTo>
                  <a:pt x="26329" y="2534"/>
                </a:lnTo>
                <a:lnTo>
                  <a:pt x="26273" y="2534"/>
                </a:lnTo>
                <a:lnTo>
                  <a:pt x="26273" y="2534"/>
                </a:lnTo>
                <a:lnTo>
                  <a:pt x="26216" y="2534"/>
                </a:lnTo>
                <a:lnTo>
                  <a:pt x="26159" y="2571"/>
                </a:lnTo>
                <a:lnTo>
                  <a:pt x="26121" y="2609"/>
                </a:lnTo>
                <a:lnTo>
                  <a:pt x="26084" y="2647"/>
                </a:lnTo>
                <a:lnTo>
                  <a:pt x="26065" y="2760"/>
                </a:lnTo>
                <a:lnTo>
                  <a:pt x="26065" y="2893"/>
                </a:lnTo>
                <a:lnTo>
                  <a:pt x="26065" y="2893"/>
                </a:lnTo>
                <a:lnTo>
                  <a:pt x="26065" y="3403"/>
                </a:lnTo>
                <a:lnTo>
                  <a:pt x="26084" y="3894"/>
                </a:lnTo>
                <a:lnTo>
                  <a:pt x="26084" y="3894"/>
                </a:lnTo>
                <a:lnTo>
                  <a:pt x="26140" y="4405"/>
                </a:lnTo>
                <a:lnTo>
                  <a:pt x="26197" y="4896"/>
                </a:lnTo>
                <a:lnTo>
                  <a:pt x="26292" y="5312"/>
                </a:lnTo>
                <a:lnTo>
                  <a:pt x="26405" y="5709"/>
                </a:lnTo>
                <a:lnTo>
                  <a:pt x="26537" y="6068"/>
                </a:lnTo>
                <a:lnTo>
                  <a:pt x="26707" y="6408"/>
                </a:lnTo>
                <a:lnTo>
                  <a:pt x="26896" y="6711"/>
                </a:lnTo>
                <a:lnTo>
                  <a:pt x="27123" y="7013"/>
                </a:lnTo>
                <a:lnTo>
                  <a:pt x="27369" y="7278"/>
                </a:lnTo>
                <a:lnTo>
                  <a:pt x="27652" y="7542"/>
                </a:lnTo>
                <a:lnTo>
                  <a:pt x="27974" y="7807"/>
                </a:lnTo>
                <a:lnTo>
                  <a:pt x="28314" y="8071"/>
                </a:lnTo>
                <a:lnTo>
                  <a:pt x="28711" y="8336"/>
                </a:lnTo>
                <a:lnTo>
                  <a:pt x="29127" y="8620"/>
                </a:lnTo>
                <a:lnTo>
                  <a:pt x="30072" y="9224"/>
                </a:lnTo>
                <a:lnTo>
                  <a:pt x="30072" y="9224"/>
                </a:lnTo>
                <a:lnTo>
                  <a:pt x="30450" y="9565"/>
                </a:lnTo>
                <a:lnTo>
                  <a:pt x="30828" y="9867"/>
                </a:lnTo>
                <a:lnTo>
                  <a:pt x="31206" y="10113"/>
                </a:lnTo>
                <a:lnTo>
                  <a:pt x="31603" y="10321"/>
                </a:lnTo>
                <a:lnTo>
                  <a:pt x="31981" y="10472"/>
                </a:lnTo>
                <a:lnTo>
                  <a:pt x="32377" y="10604"/>
                </a:lnTo>
                <a:lnTo>
                  <a:pt x="32774" y="10699"/>
                </a:lnTo>
                <a:lnTo>
                  <a:pt x="33190" y="10774"/>
                </a:lnTo>
                <a:lnTo>
                  <a:pt x="33606" y="10831"/>
                </a:lnTo>
                <a:lnTo>
                  <a:pt x="34022" y="10869"/>
                </a:lnTo>
                <a:lnTo>
                  <a:pt x="34872" y="10925"/>
                </a:lnTo>
                <a:lnTo>
                  <a:pt x="35780" y="10982"/>
                </a:lnTo>
                <a:lnTo>
                  <a:pt x="36233" y="11039"/>
                </a:lnTo>
                <a:lnTo>
                  <a:pt x="36706" y="11095"/>
                </a:lnTo>
                <a:lnTo>
                  <a:pt x="36706" y="11095"/>
                </a:lnTo>
                <a:lnTo>
                  <a:pt x="37065" y="11095"/>
                </a:lnTo>
                <a:lnTo>
                  <a:pt x="37405" y="11058"/>
                </a:lnTo>
                <a:lnTo>
                  <a:pt x="37745" y="11001"/>
                </a:lnTo>
                <a:lnTo>
                  <a:pt x="38067" y="10906"/>
                </a:lnTo>
                <a:lnTo>
                  <a:pt x="38369" y="10774"/>
                </a:lnTo>
                <a:lnTo>
                  <a:pt x="38671" y="10623"/>
                </a:lnTo>
                <a:lnTo>
                  <a:pt x="38955" y="10434"/>
                </a:lnTo>
                <a:lnTo>
                  <a:pt x="39238" y="10245"/>
                </a:lnTo>
                <a:lnTo>
                  <a:pt x="39503" y="10037"/>
                </a:lnTo>
                <a:lnTo>
                  <a:pt x="39768" y="9810"/>
                </a:lnTo>
                <a:lnTo>
                  <a:pt x="40278" y="9338"/>
                </a:lnTo>
                <a:lnTo>
                  <a:pt x="40769" y="8846"/>
                </a:lnTo>
                <a:lnTo>
                  <a:pt x="41223" y="8355"/>
                </a:lnTo>
                <a:lnTo>
                  <a:pt x="41223" y="8355"/>
                </a:lnTo>
                <a:lnTo>
                  <a:pt x="41639" y="8015"/>
                </a:lnTo>
                <a:lnTo>
                  <a:pt x="42055" y="7674"/>
                </a:lnTo>
                <a:lnTo>
                  <a:pt x="42433" y="7315"/>
                </a:lnTo>
                <a:lnTo>
                  <a:pt x="42792" y="6937"/>
                </a:lnTo>
                <a:lnTo>
                  <a:pt x="42962" y="6729"/>
                </a:lnTo>
                <a:lnTo>
                  <a:pt x="43113" y="6522"/>
                </a:lnTo>
                <a:lnTo>
                  <a:pt x="43264" y="6314"/>
                </a:lnTo>
                <a:lnTo>
                  <a:pt x="43396" y="6087"/>
                </a:lnTo>
                <a:lnTo>
                  <a:pt x="43510" y="5841"/>
                </a:lnTo>
                <a:lnTo>
                  <a:pt x="43623" y="5614"/>
                </a:lnTo>
                <a:lnTo>
                  <a:pt x="43718" y="5350"/>
                </a:lnTo>
                <a:lnTo>
                  <a:pt x="43793" y="5104"/>
                </a:lnTo>
                <a:lnTo>
                  <a:pt x="43793" y="5104"/>
                </a:lnTo>
                <a:lnTo>
                  <a:pt x="43963" y="4764"/>
                </a:lnTo>
                <a:lnTo>
                  <a:pt x="44152" y="4461"/>
                </a:lnTo>
                <a:lnTo>
                  <a:pt x="44360" y="4178"/>
                </a:lnTo>
                <a:lnTo>
                  <a:pt x="44587" y="3894"/>
                </a:lnTo>
                <a:lnTo>
                  <a:pt x="44587" y="3894"/>
                </a:lnTo>
                <a:lnTo>
                  <a:pt x="44852" y="3573"/>
                </a:lnTo>
                <a:lnTo>
                  <a:pt x="45135" y="3252"/>
                </a:lnTo>
                <a:lnTo>
                  <a:pt x="45702" y="2628"/>
                </a:lnTo>
                <a:lnTo>
                  <a:pt x="45702" y="2628"/>
                </a:lnTo>
                <a:lnTo>
                  <a:pt x="45721" y="2458"/>
                </a:lnTo>
                <a:lnTo>
                  <a:pt x="45721" y="2345"/>
                </a:lnTo>
                <a:lnTo>
                  <a:pt x="45683" y="2269"/>
                </a:lnTo>
                <a:lnTo>
                  <a:pt x="45665" y="2250"/>
                </a:lnTo>
                <a:lnTo>
                  <a:pt x="45627" y="2250"/>
                </a:lnTo>
                <a:lnTo>
                  <a:pt x="45551" y="2250"/>
                </a:lnTo>
                <a:lnTo>
                  <a:pt x="45457" y="2307"/>
                </a:lnTo>
                <a:lnTo>
                  <a:pt x="45343" y="2382"/>
                </a:lnTo>
                <a:lnTo>
                  <a:pt x="45211" y="2496"/>
                </a:lnTo>
                <a:lnTo>
                  <a:pt x="44927" y="2779"/>
                </a:lnTo>
                <a:lnTo>
                  <a:pt x="44606" y="3138"/>
                </a:lnTo>
                <a:lnTo>
                  <a:pt x="44304" y="3516"/>
                </a:lnTo>
                <a:lnTo>
                  <a:pt x="44020" y="3894"/>
                </a:lnTo>
                <a:lnTo>
                  <a:pt x="44020" y="3894"/>
                </a:lnTo>
                <a:close/>
                <a:moveTo>
                  <a:pt x="40977" y="4329"/>
                </a:moveTo>
                <a:lnTo>
                  <a:pt x="40977" y="4329"/>
                </a:lnTo>
                <a:lnTo>
                  <a:pt x="40694" y="4802"/>
                </a:lnTo>
                <a:lnTo>
                  <a:pt x="40391" y="5255"/>
                </a:lnTo>
                <a:lnTo>
                  <a:pt x="40070" y="5690"/>
                </a:lnTo>
                <a:lnTo>
                  <a:pt x="39711" y="6106"/>
                </a:lnTo>
                <a:lnTo>
                  <a:pt x="39711" y="6106"/>
                </a:lnTo>
                <a:lnTo>
                  <a:pt x="39446" y="6465"/>
                </a:lnTo>
                <a:lnTo>
                  <a:pt x="39182" y="6786"/>
                </a:lnTo>
                <a:lnTo>
                  <a:pt x="38898" y="7089"/>
                </a:lnTo>
                <a:lnTo>
                  <a:pt x="38615" y="7353"/>
                </a:lnTo>
                <a:lnTo>
                  <a:pt x="38312" y="7599"/>
                </a:lnTo>
                <a:lnTo>
                  <a:pt x="38010" y="7807"/>
                </a:lnTo>
                <a:lnTo>
                  <a:pt x="37689" y="7996"/>
                </a:lnTo>
                <a:lnTo>
                  <a:pt x="37367" y="8128"/>
                </a:lnTo>
                <a:lnTo>
                  <a:pt x="37027" y="8223"/>
                </a:lnTo>
                <a:lnTo>
                  <a:pt x="36687" y="8298"/>
                </a:lnTo>
                <a:lnTo>
                  <a:pt x="36328" y="8317"/>
                </a:lnTo>
                <a:lnTo>
                  <a:pt x="35950" y="8298"/>
                </a:lnTo>
                <a:lnTo>
                  <a:pt x="35553" y="8260"/>
                </a:lnTo>
                <a:lnTo>
                  <a:pt x="35156" y="8147"/>
                </a:lnTo>
                <a:lnTo>
                  <a:pt x="34740" y="8015"/>
                </a:lnTo>
                <a:lnTo>
                  <a:pt x="34305" y="7826"/>
                </a:lnTo>
                <a:lnTo>
                  <a:pt x="34305" y="7826"/>
                </a:lnTo>
                <a:lnTo>
                  <a:pt x="33946" y="7656"/>
                </a:lnTo>
                <a:lnTo>
                  <a:pt x="33568" y="7504"/>
                </a:lnTo>
                <a:lnTo>
                  <a:pt x="32774" y="7202"/>
                </a:lnTo>
                <a:lnTo>
                  <a:pt x="32377" y="7051"/>
                </a:lnTo>
                <a:lnTo>
                  <a:pt x="31981" y="6881"/>
                </a:lnTo>
                <a:lnTo>
                  <a:pt x="31603" y="6711"/>
                </a:lnTo>
                <a:lnTo>
                  <a:pt x="31243" y="6503"/>
                </a:lnTo>
                <a:lnTo>
                  <a:pt x="30922" y="6295"/>
                </a:lnTo>
                <a:lnTo>
                  <a:pt x="30620" y="6049"/>
                </a:lnTo>
                <a:lnTo>
                  <a:pt x="30469" y="5936"/>
                </a:lnTo>
                <a:lnTo>
                  <a:pt x="30355" y="5784"/>
                </a:lnTo>
                <a:lnTo>
                  <a:pt x="30242" y="5652"/>
                </a:lnTo>
                <a:lnTo>
                  <a:pt x="30147" y="5482"/>
                </a:lnTo>
                <a:lnTo>
                  <a:pt x="30053" y="5331"/>
                </a:lnTo>
                <a:lnTo>
                  <a:pt x="29977" y="5161"/>
                </a:lnTo>
                <a:lnTo>
                  <a:pt x="29920" y="4972"/>
                </a:lnTo>
                <a:lnTo>
                  <a:pt x="29883" y="4783"/>
                </a:lnTo>
                <a:lnTo>
                  <a:pt x="29845" y="4575"/>
                </a:lnTo>
                <a:lnTo>
                  <a:pt x="29845" y="4348"/>
                </a:lnTo>
                <a:lnTo>
                  <a:pt x="29845" y="4121"/>
                </a:lnTo>
                <a:lnTo>
                  <a:pt x="29864" y="3894"/>
                </a:lnTo>
                <a:lnTo>
                  <a:pt x="29864" y="3894"/>
                </a:lnTo>
                <a:lnTo>
                  <a:pt x="29920" y="3592"/>
                </a:lnTo>
                <a:lnTo>
                  <a:pt x="29920" y="3592"/>
                </a:lnTo>
                <a:lnTo>
                  <a:pt x="30015" y="3516"/>
                </a:lnTo>
                <a:lnTo>
                  <a:pt x="30053" y="3422"/>
                </a:lnTo>
                <a:lnTo>
                  <a:pt x="30072" y="3365"/>
                </a:lnTo>
                <a:lnTo>
                  <a:pt x="30072" y="3290"/>
                </a:lnTo>
                <a:lnTo>
                  <a:pt x="30053" y="3233"/>
                </a:lnTo>
                <a:lnTo>
                  <a:pt x="30015" y="3195"/>
                </a:lnTo>
                <a:lnTo>
                  <a:pt x="29958" y="3176"/>
                </a:lnTo>
                <a:lnTo>
                  <a:pt x="29883" y="3157"/>
                </a:lnTo>
                <a:lnTo>
                  <a:pt x="29807" y="3157"/>
                </a:lnTo>
                <a:lnTo>
                  <a:pt x="29731" y="3195"/>
                </a:lnTo>
                <a:lnTo>
                  <a:pt x="29656" y="3233"/>
                </a:lnTo>
                <a:lnTo>
                  <a:pt x="29580" y="3308"/>
                </a:lnTo>
                <a:lnTo>
                  <a:pt x="29523" y="3422"/>
                </a:lnTo>
                <a:lnTo>
                  <a:pt x="29467" y="3535"/>
                </a:lnTo>
                <a:lnTo>
                  <a:pt x="29410" y="3705"/>
                </a:lnTo>
                <a:lnTo>
                  <a:pt x="29391" y="3894"/>
                </a:lnTo>
                <a:lnTo>
                  <a:pt x="29391" y="3894"/>
                </a:lnTo>
                <a:lnTo>
                  <a:pt x="29372" y="4178"/>
                </a:lnTo>
                <a:lnTo>
                  <a:pt x="29410" y="4537"/>
                </a:lnTo>
                <a:lnTo>
                  <a:pt x="29505" y="4972"/>
                </a:lnTo>
                <a:lnTo>
                  <a:pt x="29637" y="5463"/>
                </a:lnTo>
                <a:lnTo>
                  <a:pt x="29637" y="5463"/>
                </a:lnTo>
                <a:lnTo>
                  <a:pt x="29769" y="5728"/>
                </a:lnTo>
                <a:lnTo>
                  <a:pt x="29920" y="5973"/>
                </a:lnTo>
                <a:lnTo>
                  <a:pt x="30091" y="6181"/>
                </a:lnTo>
                <a:lnTo>
                  <a:pt x="30261" y="6389"/>
                </a:lnTo>
                <a:lnTo>
                  <a:pt x="30469" y="6559"/>
                </a:lnTo>
                <a:lnTo>
                  <a:pt x="30695" y="6729"/>
                </a:lnTo>
                <a:lnTo>
                  <a:pt x="30922" y="6881"/>
                </a:lnTo>
                <a:lnTo>
                  <a:pt x="31149" y="7013"/>
                </a:lnTo>
                <a:lnTo>
                  <a:pt x="31414" y="7145"/>
                </a:lnTo>
                <a:lnTo>
                  <a:pt x="31659" y="7259"/>
                </a:lnTo>
                <a:lnTo>
                  <a:pt x="32188" y="7467"/>
                </a:lnTo>
                <a:lnTo>
                  <a:pt x="32718" y="7656"/>
                </a:lnTo>
                <a:lnTo>
                  <a:pt x="33228" y="7826"/>
                </a:lnTo>
                <a:lnTo>
                  <a:pt x="33228" y="7826"/>
                </a:lnTo>
                <a:lnTo>
                  <a:pt x="33927" y="8128"/>
                </a:lnTo>
                <a:lnTo>
                  <a:pt x="34268" y="8279"/>
                </a:lnTo>
                <a:lnTo>
                  <a:pt x="34608" y="8431"/>
                </a:lnTo>
                <a:lnTo>
                  <a:pt x="34967" y="8563"/>
                </a:lnTo>
                <a:lnTo>
                  <a:pt x="35326" y="8657"/>
                </a:lnTo>
                <a:lnTo>
                  <a:pt x="35685" y="8733"/>
                </a:lnTo>
                <a:lnTo>
                  <a:pt x="35874" y="8752"/>
                </a:lnTo>
                <a:lnTo>
                  <a:pt x="36063" y="8752"/>
                </a:lnTo>
                <a:lnTo>
                  <a:pt x="36063" y="8752"/>
                </a:lnTo>
                <a:lnTo>
                  <a:pt x="36365" y="8771"/>
                </a:lnTo>
                <a:lnTo>
                  <a:pt x="36630" y="8752"/>
                </a:lnTo>
                <a:lnTo>
                  <a:pt x="36914" y="8714"/>
                </a:lnTo>
                <a:lnTo>
                  <a:pt x="37178" y="8657"/>
                </a:lnTo>
                <a:lnTo>
                  <a:pt x="37443" y="8582"/>
                </a:lnTo>
                <a:lnTo>
                  <a:pt x="37689" y="8487"/>
                </a:lnTo>
                <a:lnTo>
                  <a:pt x="37934" y="8374"/>
                </a:lnTo>
                <a:lnTo>
                  <a:pt x="38180" y="8260"/>
                </a:lnTo>
                <a:lnTo>
                  <a:pt x="38407" y="8109"/>
                </a:lnTo>
                <a:lnTo>
                  <a:pt x="38634" y="7958"/>
                </a:lnTo>
                <a:lnTo>
                  <a:pt x="38841" y="7769"/>
                </a:lnTo>
                <a:lnTo>
                  <a:pt x="39049" y="7599"/>
                </a:lnTo>
                <a:lnTo>
                  <a:pt x="39238" y="7391"/>
                </a:lnTo>
                <a:lnTo>
                  <a:pt x="39427" y="7183"/>
                </a:lnTo>
                <a:lnTo>
                  <a:pt x="39597" y="6956"/>
                </a:lnTo>
                <a:lnTo>
                  <a:pt x="39749" y="6729"/>
                </a:lnTo>
                <a:lnTo>
                  <a:pt x="39749" y="6729"/>
                </a:lnTo>
                <a:lnTo>
                  <a:pt x="40202" y="6238"/>
                </a:lnTo>
                <a:lnTo>
                  <a:pt x="40618" y="5709"/>
                </a:lnTo>
                <a:lnTo>
                  <a:pt x="40826" y="5444"/>
                </a:lnTo>
                <a:lnTo>
                  <a:pt x="41015" y="5161"/>
                </a:lnTo>
                <a:lnTo>
                  <a:pt x="41185" y="4858"/>
                </a:lnTo>
                <a:lnTo>
                  <a:pt x="41355" y="4556"/>
                </a:lnTo>
                <a:lnTo>
                  <a:pt x="41355" y="4556"/>
                </a:lnTo>
                <a:lnTo>
                  <a:pt x="41393" y="4480"/>
                </a:lnTo>
                <a:lnTo>
                  <a:pt x="41374" y="4386"/>
                </a:lnTo>
                <a:lnTo>
                  <a:pt x="41336" y="4310"/>
                </a:lnTo>
                <a:lnTo>
                  <a:pt x="41280" y="4253"/>
                </a:lnTo>
                <a:lnTo>
                  <a:pt x="41204" y="4235"/>
                </a:lnTo>
                <a:lnTo>
                  <a:pt x="41109" y="4235"/>
                </a:lnTo>
                <a:lnTo>
                  <a:pt x="41034" y="4272"/>
                </a:lnTo>
                <a:lnTo>
                  <a:pt x="40977" y="4329"/>
                </a:lnTo>
                <a:lnTo>
                  <a:pt x="40977" y="4329"/>
                </a:lnTo>
                <a:close/>
                <a:moveTo>
                  <a:pt x="40089" y="2628"/>
                </a:moveTo>
                <a:lnTo>
                  <a:pt x="40089" y="2628"/>
                </a:lnTo>
                <a:lnTo>
                  <a:pt x="39994" y="2609"/>
                </a:lnTo>
                <a:lnTo>
                  <a:pt x="39919" y="2628"/>
                </a:lnTo>
                <a:lnTo>
                  <a:pt x="39843" y="2666"/>
                </a:lnTo>
                <a:lnTo>
                  <a:pt x="39786" y="2741"/>
                </a:lnTo>
                <a:lnTo>
                  <a:pt x="39786" y="2741"/>
                </a:lnTo>
                <a:lnTo>
                  <a:pt x="39635" y="3025"/>
                </a:lnTo>
                <a:lnTo>
                  <a:pt x="39522" y="3308"/>
                </a:lnTo>
                <a:lnTo>
                  <a:pt x="39408" y="3592"/>
                </a:lnTo>
                <a:lnTo>
                  <a:pt x="39314" y="3894"/>
                </a:lnTo>
                <a:lnTo>
                  <a:pt x="39314" y="3894"/>
                </a:lnTo>
                <a:lnTo>
                  <a:pt x="39087" y="4650"/>
                </a:lnTo>
                <a:lnTo>
                  <a:pt x="38955" y="5028"/>
                </a:lnTo>
                <a:lnTo>
                  <a:pt x="38804" y="5369"/>
                </a:lnTo>
                <a:lnTo>
                  <a:pt x="38709" y="5539"/>
                </a:lnTo>
                <a:lnTo>
                  <a:pt x="38615" y="5690"/>
                </a:lnTo>
                <a:lnTo>
                  <a:pt x="38501" y="5841"/>
                </a:lnTo>
                <a:lnTo>
                  <a:pt x="38369" y="5992"/>
                </a:lnTo>
                <a:lnTo>
                  <a:pt x="38218" y="6106"/>
                </a:lnTo>
                <a:lnTo>
                  <a:pt x="38048" y="6238"/>
                </a:lnTo>
                <a:lnTo>
                  <a:pt x="37878" y="6351"/>
                </a:lnTo>
                <a:lnTo>
                  <a:pt x="37670" y="6446"/>
                </a:lnTo>
                <a:lnTo>
                  <a:pt x="37670" y="6446"/>
                </a:lnTo>
                <a:lnTo>
                  <a:pt x="37329" y="6597"/>
                </a:lnTo>
                <a:lnTo>
                  <a:pt x="36989" y="6711"/>
                </a:lnTo>
                <a:lnTo>
                  <a:pt x="36630" y="6805"/>
                </a:lnTo>
                <a:lnTo>
                  <a:pt x="36271" y="6862"/>
                </a:lnTo>
                <a:lnTo>
                  <a:pt x="35912" y="6900"/>
                </a:lnTo>
                <a:lnTo>
                  <a:pt x="35553" y="6900"/>
                </a:lnTo>
                <a:lnTo>
                  <a:pt x="35194" y="6881"/>
                </a:lnTo>
                <a:lnTo>
                  <a:pt x="34835" y="6843"/>
                </a:lnTo>
                <a:lnTo>
                  <a:pt x="34475" y="6767"/>
                </a:lnTo>
                <a:lnTo>
                  <a:pt x="34116" y="6673"/>
                </a:lnTo>
                <a:lnTo>
                  <a:pt x="33776" y="6559"/>
                </a:lnTo>
                <a:lnTo>
                  <a:pt x="33436" y="6427"/>
                </a:lnTo>
                <a:lnTo>
                  <a:pt x="33096" y="6276"/>
                </a:lnTo>
                <a:lnTo>
                  <a:pt x="32774" y="6106"/>
                </a:lnTo>
                <a:lnTo>
                  <a:pt x="32472" y="5917"/>
                </a:lnTo>
                <a:lnTo>
                  <a:pt x="32188" y="5709"/>
                </a:lnTo>
                <a:lnTo>
                  <a:pt x="32188" y="5709"/>
                </a:lnTo>
                <a:lnTo>
                  <a:pt x="31999" y="5520"/>
                </a:lnTo>
                <a:lnTo>
                  <a:pt x="31829" y="5331"/>
                </a:lnTo>
                <a:lnTo>
                  <a:pt x="31678" y="5123"/>
                </a:lnTo>
                <a:lnTo>
                  <a:pt x="31546" y="4896"/>
                </a:lnTo>
                <a:lnTo>
                  <a:pt x="31451" y="4650"/>
                </a:lnTo>
                <a:lnTo>
                  <a:pt x="31376" y="4405"/>
                </a:lnTo>
                <a:lnTo>
                  <a:pt x="31300" y="4140"/>
                </a:lnTo>
                <a:lnTo>
                  <a:pt x="31243" y="3894"/>
                </a:lnTo>
                <a:lnTo>
                  <a:pt x="31243" y="3894"/>
                </a:lnTo>
                <a:lnTo>
                  <a:pt x="31187" y="3479"/>
                </a:lnTo>
                <a:lnTo>
                  <a:pt x="31149" y="3063"/>
                </a:lnTo>
                <a:lnTo>
                  <a:pt x="31149" y="3063"/>
                </a:lnTo>
                <a:lnTo>
                  <a:pt x="31206" y="3006"/>
                </a:lnTo>
                <a:lnTo>
                  <a:pt x="31243" y="2930"/>
                </a:lnTo>
                <a:lnTo>
                  <a:pt x="31225" y="2836"/>
                </a:lnTo>
                <a:lnTo>
                  <a:pt x="31206" y="2779"/>
                </a:lnTo>
                <a:lnTo>
                  <a:pt x="31149" y="2704"/>
                </a:lnTo>
                <a:lnTo>
                  <a:pt x="31092" y="2666"/>
                </a:lnTo>
                <a:lnTo>
                  <a:pt x="31017" y="2647"/>
                </a:lnTo>
                <a:lnTo>
                  <a:pt x="30922" y="2647"/>
                </a:lnTo>
                <a:lnTo>
                  <a:pt x="30922" y="2647"/>
                </a:lnTo>
                <a:lnTo>
                  <a:pt x="30809" y="2760"/>
                </a:lnTo>
                <a:lnTo>
                  <a:pt x="30733" y="2874"/>
                </a:lnTo>
                <a:lnTo>
                  <a:pt x="30695" y="3025"/>
                </a:lnTo>
                <a:lnTo>
                  <a:pt x="30676" y="3176"/>
                </a:lnTo>
                <a:lnTo>
                  <a:pt x="30676" y="3346"/>
                </a:lnTo>
                <a:lnTo>
                  <a:pt x="30714" y="3516"/>
                </a:lnTo>
                <a:lnTo>
                  <a:pt x="30790" y="3894"/>
                </a:lnTo>
                <a:lnTo>
                  <a:pt x="30790" y="3894"/>
                </a:lnTo>
                <a:lnTo>
                  <a:pt x="30903" y="4291"/>
                </a:lnTo>
                <a:lnTo>
                  <a:pt x="30941" y="4480"/>
                </a:lnTo>
                <a:lnTo>
                  <a:pt x="30979" y="4650"/>
                </a:lnTo>
                <a:lnTo>
                  <a:pt x="30979" y="4650"/>
                </a:lnTo>
                <a:lnTo>
                  <a:pt x="31092" y="4972"/>
                </a:lnTo>
                <a:lnTo>
                  <a:pt x="31243" y="5274"/>
                </a:lnTo>
                <a:lnTo>
                  <a:pt x="31414" y="5539"/>
                </a:lnTo>
                <a:lnTo>
                  <a:pt x="31621" y="5784"/>
                </a:lnTo>
                <a:lnTo>
                  <a:pt x="31848" y="6011"/>
                </a:lnTo>
                <a:lnTo>
                  <a:pt x="32113" y="6219"/>
                </a:lnTo>
                <a:lnTo>
                  <a:pt x="32377" y="6408"/>
                </a:lnTo>
                <a:lnTo>
                  <a:pt x="32661" y="6578"/>
                </a:lnTo>
                <a:lnTo>
                  <a:pt x="32963" y="6729"/>
                </a:lnTo>
                <a:lnTo>
                  <a:pt x="33266" y="6843"/>
                </a:lnTo>
                <a:lnTo>
                  <a:pt x="33587" y="6975"/>
                </a:lnTo>
                <a:lnTo>
                  <a:pt x="33908" y="7070"/>
                </a:lnTo>
                <a:lnTo>
                  <a:pt x="34249" y="7164"/>
                </a:lnTo>
                <a:lnTo>
                  <a:pt x="34570" y="7240"/>
                </a:lnTo>
                <a:lnTo>
                  <a:pt x="35194" y="7372"/>
                </a:lnTo>
                <a:lnTo>
                  <a:pt x="35194" y="7372"/>
                </a:lnTo>
                <a:lnTo>
                  <a:pt x="35496" y="7372"/>
                </a:lnTo>
                <a:lnTo>
                  <a:pt x="35780" y="7353"/>
                </a:lnTo>
                <a:lnTo>
                  <a:pt x="36082" y="7334"/>
                </a:lnTo>
                <a:lnTo>
                  <a:pt x="36384" y="7296"/>
                </a:lnTo>
                <a:lnTo>
                  <a:pt x="36687" y="7240"/>
                </a:lnTo>
                <a:lnTo>
                  <a:pt x="36970" y="7183"/>
                </a:lnTo>
                <a:lnTo>
                  <a:pt x="37273" y="7089"/>
                </a:lnTo>
                <a:lnTo>
                  <a:pt x="37537" y="6994"/>
                </a:lnTo>
                <a:lnTo>
                  <a:pt x="37821" y="6862"/>
                </a:lnTo>
                <a:lnTo>
                  <a:pt x="38085" y="6729"/>
                </a:lnTo>
                <a:lnTo>
                  <a:pt x="38331" y="6578"/>
                </a:lnTo>
                <a:lnTo>
                  <a:pt x="38558" y="6389"/>
                </a:lnTo>
                <a:lnTo>
                  <a:pt x="38785" y="6200"/>
                </a:lnTo>
                <a:lnTo>
                  <a:pt x="38974" y="5973"/>
                </a:lnTo>
                <a:lnTo>
                  <a:pt x="39144" y="5747"/>
                </a:lnTo>
                <a:lnTo>
                  <a:pt x="39314" y="5482"/>
                </a:lnTo>
                <a:lnTo>
                  <a:pt x="39314" y="5482"/>
                </a:lnTo>
                <a:lnTo>
                  <a:pt x="39390" y="5274"/>
                </a:lnTo>
                <a:lnTo>
                  <a:pt x="39446" y="5085"/>
                </a:lnTo>
                <a:lnTo>
                  <a:pt x="39541" y="4688"/>
                </a:lnTo>
                <a:lnTo>
                  <a:pt x="39635" y="4291"/>
                </a:lnTo>
                <a:lnTo>
                  <a:pt x="39692" y="4083"/>
                </a:lnTo>
                <a:lnTo>
                  <a:pt x="39768" y="3894"/>
                </a:lnTo>
                <a:lnTo>
                  <a:pt x="39768" y="3894"/>
                </a:lnTo>
                <a:lnTo>
                  <a:pt x="39824" y="3705"/>
                </a:lnTo>
                <a:lnTo>
                  <a:pt x="39919" y="3535"/>
                </a:lnTo>
                <a:lnTo>
                  <a:pt x="39919" y="3535"/>
                </a:lnTo>
                <a:lnTo>
                  <a:pt x="39957" y="3422"/>
                </a:lnTo>
                <a:lnTo>
                  <a:pt x="40013" y="3308"/>
                </a:lnTo>
                <a:lnTo>
                  <a:pt x="40164" y="3063"/>
                </a:lnTo>
                <a:lnTo>
                  <a:pt x="40202" y="2930"/>
                </a:lnTo>
                <a:lnTo>
                  <a:pt x="40221" y="2817"/>
                </a:lnTo>
                <a:lnTo>
                  <a:pt x="40202" y="2760"/>
                </a:lnTo>
                <a:lnTo>
                  <a:pt x="40183" y="2723"/>
                </a:lnTo>
                <a:lnTo>
                  <a:pt x="40146" y="2666"/>
                </a:lnTo>
                <a:lnTo>
                  <a:pt x="40089" y="2628"/>
                </a:lnTo>
                <a:lnTo>
                  <a:pt x="40089" y="26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3"/>
          <p:cNvSpPr/>
          <p:nvPr/>
        </p:nvSpPr>
        <p:spPr>
          <a:xfrm rot="-2700000">
            <a:off x="7323260" y="3446845"/>
            <a:ext cx="3117800" cy="1034211"/>
          </a:xfrm>
          <a:custGeom>
            <a:avLst/>
            <a:gdLst/>
            <a:ahLst/>
            <a:cxnLst/>
            <a:rect l="l" t="t" r="r" b="b"/>
            <a:pathLst>
              <a:path w="58177" h="19298" extrusionOk="0">
                <a:moveTo>
                  <a:pt x="58177" y="7390"/>
                </a:moveTo>
                <a:lnTo>
                  <a:pt x="58177" y="7390"/>
                </a:lnTo>
                <a:lnTo>
                  <a:pt x="58158" y="7409"/>
                </a:lnTo>
                <a:lnTo>
                  <a:pt x="58139" y="7409"/>
                </a:lnTo>
                <a:lnTo>
                  <a:pt x="58139" y="7409"/>
                </a:lnTo>
                <a:lnTo>
                  <a:pt x="57855" y="7447"/>
                </a:lnTo>
                <a:lnTo>
                  <a:pt x="57591" y="7428"/>
                </a:lnTo>
                <a:lnTo>
                  <a:pt x="57591" y="7428"/>
                </a:lnTo>
                <a:lnTo>
                  <a:pt x="57496" y="7428"/>
                </a:lnTo>
                <a:lnTo>
                  <a:pt x="57496" y="14232"/>
                </a:lnTo>
                <a:lnTo>
                  <a:pt x="57496" y="14232"/>
                </a:lnTo>
                <a:lnTo>
                  <a:pt x="58082" y="14346"/>
                </a:lnTo>
                <a:lnTo>
                  <a:pt x="58082" y="14346"/>
                </a:lnTo>
                <a:lnTo>
                  <a:pt x="58101" y="14365"/>
                </a:lnTo>
                <a:lnTo>
                  <a:pt x="58120" y="14383"/>
                </a:lnTo>
                <a:lnTo>
                  <a:pt x="58120" y="14383"/>
                </a:lnTo>
                <a:lnTo>
                  <a:pt x="58101" y="14402"/>
                </a:lnTo>
                <a:lnTo>
                  <a:pt x="58082" y="14402"/>
                </a:lnTo>
                <a:lnTo>
                  <a:pt x="58082" y="14402"/>
                </a:lnTo>
                <a:lnTo>
                  <a:pt x="57723" y="14346"/>
                </a:lnTo>
                <a:lnTo>
                  <a:pt x="57723" y="14346"/>
                </a:lnTo>
                <a:lnTo>
                  <a:pt x="57496" y="14308"/>
                </a:lnTo>
                <a:lnTo>
                  <a:pt x="57496" y="14308"/>
                </a:lnTo>
                <a:lnTo>
                  <a:pt x="57251" y="14251"/>
                </a:lnTo>
                <a:lnTo>
                  <a:pt x="57024" y="14176"/>
                </a:lnTo>
                <a:lnTo>
                  <a:pt x="56778" y="14100"/>
                </a:lnTo>
                <a:lnTo>
                  <a:pt x="56551" y="13987"/>
                </a:lnTo>
                <a:lnTo>
                  <a:pt x="56343" y="13873"/>
                </a:lnTo>
                <a:lnTo>
                  <a:pt x="56154" y="13722"/>
                </a:lnTo>
                <a:lnTo>
                  <a:pt x="55965" y="13552"/>
                </a:lnTo>
                <a:lnTo>
                  <a:pt x="55814" y="13363"/>
                </a:lnTo>
                <a:lnTo>
                  <a:pt x="55814" y="13363"/>
                </a:lnTo>
                <a:lnTo>
                  <a:pt x="55701" y="13193"/>
                </a:lnTo>
                <a:lnTo>
                  <a:pt x="55606" y="13004"/>
                </a:lnTo>
                <a:lnTo>
                  <a:pt x="55417" y="12626"/>
                </a:lnTo>
                <a:lnTo>
                  <a:pt x="55417" y="12626"/>
                </a:lnTo>
                <a:lnTo>
                  <a:pt x="55361" y="12512"/>
                </a:lnTo>
                <a:lnTo>
                  <a:pt x="55285" y="12399"/>
                </a:lnTo>
                <a:lnTo>
                  <a:pt x="55115" y="12210"/>
                </a:lnTo>
                <a:lnTo>
                  <a:pt x="54907" y="12059"/>
                </a:lnTo>
                <a:lnTo>
                  <a:pt x="54699" y="11907"/>
                </a:lnTo>
                <a:lnTo>
                  <a:pt x="54699" y="11907"/>
                </a:lnTo>
                <a:lnTo>
                  <a:pt x="54415" y="11794"/>
                </a:lnTo>
                <a:lnTo>
                  <a:pt x="54151" y="11662"/>
                </a:lnTo>
                <a:lnTo>
                  <a:pt x="53886" y="11548"/>
                </a:lnTo>
                <a:lnTo>
                  <a:pt x="53603" y="11435"/>
                </a:lnTo>
                <a:lnTo>
                  <a:pt x="53603" y="11435"/>
                </a:lnTo>
                <a:lnTo>
                  <a:pt x="53376" y="11284"/>
                </a:lnTo>
                <a:lnTo>
                  <a:pt x="53149" y="11133"/>
                </a:lnTo>
                <a:lnTo>
                  <a:pt x="52941" y="10962"/>
                </a:lnTo>
                <a:lnTo>
                  <a:pt x="52752" y="10755"/>
                </a:lnTo>
                <a:lnTo>
                  <a:pt x="52752" y="10755"/>
                </a:lnTo>
                <a:lnTo>
                  <a:pt x="52544" y="10509"/>
                </a:lnTo>
                <a:lnTo>
                  <a:pt x="52355" y="10244"/>
                </a:lnTo>
                <a:lnTo>
                  <a:pt x="52147" y="9980"/>
                </a:lnTo>
                <a:lnTo>
                  <a:pt x="51921" y="9734"/>
                </a:lnTo>
                <a:lnTo>
                  <a:pt x="51921" y="9734"/>
                </a:lnTo>
                <a:lnTo>
                  <a:pt x="51618" y="9488"/>
                </a:lnTo>
                <a:lnTo>
                  <a:pt x="51316" y="9261"/>
                </a:lnTo>
                <a:lnTo>
                  <a:pt x="50994" y="9035"/>
                </a:lnTo>
                <a:lnTo>
                  <a:pt x="50692" y="8808"/>
                </a:lnTo>
                <a:lnTo>
                  <a:pt x="50692" y="8808"/>
                </a:lnTo>
                <a:lnTo>
                  <a:pt x="50522" y="8713"/>
                </a:lnTo>
                <a:lnTo>
                  <a:pt x="50371" y="8657"/>
                </a:lnTo>
                <a:lnTo>
                  <a:pt x="50201" y="8619"/>
                </a:lnTo>
                <a:lnTo>
                  <a:pt x="50031" y="8600"/>
                </a:lnTo>
                <a:lnTo>
                  <a:pt x="49860" y="8619"/>
                </a:lnTo>
                <a:lnTo>
                  <a:pt x="49690" y="8657"/>
                </a:lnTo>
                <a:lnTo>
                  <a:pt x="49350" y="8751"/>
                </a:lnTo>
                <a:lnTo>
                  <a:pt x="49010" y="8864"/>
                </a:lnTo>
                <a:lnTo>
                  <a:pt x="48651" y="8959"/>
                </a:lnTo>
                <a:lnTo>
                  <a:pt x="48481" y="8978"/>
                </a:lnTo>
                <a:lnTo>
                  <a:pt x="48311" y="8997"/>
                </a:lnTo>
                <a:lnTo>
                  <a:pt x="48141" y="8997"/>
                </a:lnTo>
                <a:lnTo>
                  <a:pt x="47970" y="8978"/>
                </a:lnTo>
                <a:lnTo>
                  <a:pt x="47970" y="8978"/>
                </a:lnTo>
                <a:lnTo>
                  <a:pt x="47763" y="8921"/>
                </a:lnTo>
                <a:lnTo>
                  <a:pt x="47574" y="8827"/>
                </a:lnTo>
                <a:lnTo>
                  <a:pt x="47385" y="8732"/>
                </a:lnTo>
                <a:lnTo>
                  <a:pt x="47214" y="8619"/>
                </a:lnTo>
                <a:lnTo>
                  <a:pt x="47063" y="8486"/>
                </a:lnTo>
                <a:lnTo>
                  <a:pt x="46912" y="8335"/>
                </a:lnTo>
                <a:lnTo>
                  <a:pt x="46628" y="8014"/>
                </a:lnTo>
                <a:lnTo>
                  <a:pt x="46628" y="8014"/>
                </a:lnTo>
                <a:lnTo>
                  <a:pt x="46402" y="7730"/>
                </a:lnTo>
                <a:lnTo>
                  <a:pt x="46288" y="7598"/>
                </a:lnTo>
                <a:lnTo>
                  <a:pt x="46156" y="7504"/>
                </a:lnTo>
                <a:lnTo>
                  <a:pt x="46005" y="7409"/>
                </a:lnTo>
                <a:lnTo>
                  <a:pt x="45854" y="7352"/>
                </a:lnTo>
                <a:lnTo>
                  <a:pt x="45683" y="7315"/>
                </a:lnTo>
                <a:lnTo>
                  <a:pt x="45494" y="7315"/>
                </a:lnTo>
                <a:lnTo>
                  <a:pt x="45494" y="7315"/>
                </a:lnTo>
                <a:lnTo>
                  <a:pt x="45362" y="7334"/>
                </a:lnTo>
                <a:lnTo>
                  <a:pt x="45230" y="7352"/>
                </a:lnTo>
                <a:lnTo>
                  <a:pt x="44965" y="7428"/>
                </a:lnTo>
                <a:lnTo>
                  <a:pt x="44833" y="7447"/>
                </a:lnTo>
                <a:lnTo>
                  <a:pt x="44701" y="7466"/>
                </a:lnTo>
                <a:lnTo>
                  <a:pt x="44587" y="7447"/>
                </a:lnTo>
                <a:lnTo>
                  <a:pt x="44455" y="7390"/>
                </a:lnTo>
                <a:lnTo>
                  <a:pt x="44455" y="7390"/>
                </a:lnTo>
                <a:lnTo>
                  <a:pt x="44323" y="7296"/>
                </a:lnTo>
                <a:lnTo>
                  <a:pt x="44209" y="7201"/>
                </a:lnTo>
                <a:lnTo>
                  <a:pt x="44096" y="7107"/>
                </a:lnTo>
                <a:lnTo>
                  <a:pt x="43964" y="7012"/>
                </a:lnTo>
                <a:lnTo>
                  <a:pt x="43964" y="7012"/>
                </a:lnTo>
                <a:lnTo>
                  <a:pt x="43869" y="6956"/>
                </a:lnTo>
                <a:lnTo>
                  <a:pt x="43756" y="6918"/>
                </a:lnTo>
                <a:lnTo>
                  <a:pt x="43529" y="6861"/>
                </a:lnTo>
                <a:lnTo>
                  <a:pt x="43302" y="6842"/>
                </a:lnTo>
                <a:lnTo>
                  <a:pt x="43075" y="6842"/>
                </a:lnTo>
                <a:lnTo>
                  <a:pt x="43075" y="6842"/>
                </a:lnTo>
                <a:lnTo>
                  <a:pt x="42697" y="6861"/>
                </a:lnTo>
                <a:lnTo>
                  <a:pt x="42319" y="6899"/>
                </a:lnTo>
                <a:lnTo>
                  <a:pt x="41941" y="6918"/>
                </a:lnTo>
                <a:lnTo>
                  <a:pt x="41563" y="6918"/>
                </a:lnTo>
                <a:lnTo>
                  <a:pt x="41563" y="6918"/>
                </a:lnTo>
                <a:lnTo>
                  <a:pt x="41336" y="6880"/>
                </a:lnTo>
                <a:lnTo>
                  <a:pt x="41110" y="6823"/>
                </a:lnTo>
                <a:lnTo>
                  <a:pt x="40902" y="6710"/>
                </a:lnTo>
                <a:lnTo>
                  <a:pt x="40694" y="6596"/>
                </a:lnTo>
                <a:lnTo>
                  <a:pt x="40694" y="6596"/>
                </a:lnTo>
                <a:lnTo>
                  <a:pt x="40524" y="6464"/>
                </a:lnTo>
                <a:lnTo>
                  <a:pt x="40391" y="6313"/>
                </a:lnTo>
                <a:lnTo>
                  <a:pt x="40259" y="6143"/>
                </a:lnTo>
                <a:lnTo>
                  <a:pt x="40165" y="5954"/>
                </a:lnTo>
                <a:lnTo>
                  <a:pt x="39976" y="5576"/>
                </a:lnTo>
                <a:lnTo>
                  <a:pt x="39787" y="5198"/>
                </a:lnTo>
                <a:lnTo>
                  <a:pt x="39787" y="5198"/>
                </a:lnTo>
                <a:lnTo>
                  <a:pt x="39730" y="5084"/>
                </a:lnTo>
                <a:lnTo>
                  <a:pt x="39654" y="4952"/>
                </a:lnTo>
                <a:lnTo>
                  <a:pt x="39560" y="4858"/>
                </a:lnTo>
                <a:lnTo>
                  <a:pt x="39446" y="4763"/>
                </a:lnTo>
                <a:lnTo>
                  <a:pt x="39446" y="4763"/>
                </a:lnTo>
                <a:lnTo>
                  <a:pt x="39257" y="4650"/>
                </a:lnTo>
                <a:lnTo>
                  <a:pt x="39049" y="4574"/>
                </a:lnTo>
                <a:lnTo>
                  <a:pt x="38860" y="4498"/>
                </a:lnTo>
                <a:lnTo>
                  <a:pt x="38652" y="4404"/>
                </a:lnTo>
                <a:lnTo>
                  <a:pt x="38652" y="4404"/>
                </a:lnTo>
                <a:lnTo>
                  <a:pt x="38369" y="4253"/>
                </a:lnTo>
                <a:lnTo>
                  <a:pt x="38085" y="4083"/>
                </a:lnTo>
                <a:lnTo>
                  <a:pt x="37840" y="3894"/>
                </a:lnTo>
                <a:lnTo>
                  <a:pt x="37594" y="3667"/>
                </a:lnTo>
                <a:lnTo>
                  <a:pt x="37594" y="3667"/>
                </a:lnTo>
                <a:lnTo>
                  <a:pt x="37443" y="3478"/>
                </a:lnTo>
                <a:lnTo>
                  <a:pt x="37292" y="3270"/>
                </a:lnTo>
                <a:lnTo>
                  <a:pt x="37027" y="2835"/>
                </a:lnTo>
                <a:lnTo>
                  <a:pt x="37027" y="2835"/>
                </a:lnTo>
                <a:lnTo>
                  <a:pt x="36933" y="2722"/>
                </a:lnTo>
                <a:lnTo>
                  <a:pt x="36838" y="2608"/>
                </a:lnTo>
                <a:lnTo>
                  <a:pt x="36725" y="2533"/>
                </a:lnTo>
                <a:lnTo>
                  <a:pt x="36592" y="2476"/>
                </a:lnTo>
                <a:lnTo>
                  <a:pt x="36592" y="2476"/>
                </a:lnTo>
                <a:lnTo>
                  <a:pt x="36441" y="2438"/>
                </a:lnTo>
                <a:lnTo>
                  <a:pt x="36290" y="2400"/>
                </a:lnTo>
                <a:lnTo>
                  <a:pt x="36139" y="2400"/>
                </a:lnTo>
                <a:lnTo>
                  <a:pt x="35988" y="2400"/>
                </a:lnTo>
                <a:lnTo>
                  <a:pt x="35836" y="2419"/>
                </a:lnTo>
                <a:lnTo>
                  <a:pt x="35685" y="2438"/>
                </a:lnTo>
                <a:lnTo>
                  <a:pt x="35402" y="2533"/>
                </a:lnTo>
                <a:lnTo>
                  <a:pt x="35402" y="2533"/>
                </a:lnTo>
                <a:lnTo>
                  <a:pt x="35269" y="2589"/>
                </a:lnTo>
                <a:lnTo>
                  <a:pt x="35118" y="2665"/>
                </a:lnTo>
                <a:lnTo>
                  <a:pt x="34853" y="2835"/>
                </a:lnTo>
                <a:lnTo>
                  <a:pt x="34589" y="3005"/>
                </a:lnTo>
                <a:lnTo>
                  <a:pt x="34457" y="3081"/>
                </a:lnTo>
                <a:lnTo>
                  <a:pt x="34324" y="3157"/>
                </a:lnTo>
                <a:lnTo>
                  <a:pt x="34324" y="3157"/>
                </a:lnTo>
                <a:lnTo>
                  <a:pt x="34135" y="3213"/>
                </a:lnTo>
                <a:lnTo>
                  <a:pt x="33946" y="3270"/>
                </a:lnTo>
                <a:lnTo>
                  <a:pt x="33568" y="3346"/>
                </a:lnTo>
                <a:lnTo>
                  <a:pt x="33379" y="3402"/>
                </a:lnTo>
                <a:lnTo>
                  <a:pt x="33209" y="3459"/>
                </a:lnTo>
                <a:lnTo>
                  <a:pt x="33039" y="3553"/>
                </a:lnTo>
                <a:lnTo>
                  <a:pt x="32888" y="3667"/>
                </a:lnTo>
                <a:lnTo>
                  <a:pt x="32888" y="3667"/>
                </a:lnTo>
                <a:lnTo>
                  <a:pt x="32113" y="4347"/>
                </a:lnTo>
                <a:lnTo>
                  <a:pt x="31716" y="4669"/>
                </a:lnTo>
                <a:lnTo>
                  <a:pt x="31300" y="4971"/>
                </a:lnTo>
                <a:lnTo>
                  <a:pt x="31300" y="4971"/>
                </a:lnTo>
                <a:lnTo>
                  <a:pt x="31073" y="5122"/>
                </a:lnTo>
                <a:lnTo>
                  <a:pt x="30847" y="5273"/>
                </a:lnTo>
                <a:lnTo>
                  <a:pt x="30582" y="5406"/>
                </a:lnTo>
                <a:lnTo>
                  <a:pt x="30469" y="5462"/>
                </a:lnTo>
                <a:lnTo>
                  <a:pt x="30317" y="5500"/>
                </a:lnTo>
                <a:lnTo>
                  <a:pt x="30317" y="5500"/>
                </a:lnTo>
                <a:lnTo>
                  <a:pt x="30185" y="5519"/>
                </a:lnTo>
                <a:lnTo>
                  <a:pt x="30053" y="5538"/>
                </a:lnTo>
                <a:lnTo>
                  <a:pt x="29902" y="5538"/>
                </a:lnTo>
                <a:lnTo>
                  <a:pt x="29769" y="5519"/>
                </a:lnTo>
                <a:lnTo>
                  <a:pt x="29618" y="5481"/>
                </a:lnTo>
                <a:lnTo>
                  <a:pt x="29486" y="5443"/>
                </a:lnTo>
                <a:lnTo>
                  <a:pt x="29221" y="5349"/>
                </a:lnTo>
                <a:lnTo>
                  <a:pt x="29221" y="5349"/>
                </a:lnTo>
                <a:lnTo>
                  <a:pt x="29051" y="5292"/>
                </a:lnTo>
                <a:lnTo>
                  <a:pt x="28881" y="5236"/>
                </a:lnTo>
                <a:lnTo>
                  <a:pt x="28711" y="5198"/>
                </a:lnTo>
                <a:lnTo>
                  <a:pt x="28522" y="5179"/>
                </a:lnTo>
                <a:lnTo>
                  <a:pt x="28522" y="5179"/>
                </a:lnTo>
                <a:lnTo>
                  <a:pt x="28257" y="5160"/>
                </a:lnTo>
                <a:lnTo>
                  <a:pt x="28012" y="5122"/>
                </a:lnTo>
                <a:lnTo>
                  <a:pt x="27747" y="5047"/>
                </a:lnTo>
                <a:lnTo>
                  <a:pt x="27501" y="4971"/>
                </a:lnTo>
                <a:lnTo>
                  <a:pt x="27501" y="4971"/>
                </a:lnTo>
                <a:lnTo>
                  <a:pt x="27237" y="4839"/>
                </a:lnTo>
                <a:lnTo>
                  <a:pt x="26991" y="4669"/>
                </a:lnTo>
                <a:lnTo>
                  <a:pt x="26745" y="4498"/>
                </a:lnTo>
                <a:lnTo>
                  <a:pt x="26537" y="4291"/>
                </a:lnTo>
                <a:lnTo>
                  <a:pt x="26329" y="4083"/>
                </a:lnTo>
                <a:lnTo>
                  <a:pt x="26140" y="3856"/>
                </a:lnTo>
                <a:lnTo>
                  <a:pt x="25970" y="3610"/>
                </a:lnTo>
                <a:lnTo>
                  <a:pt x="25819" y="3364"/>
                </a:lnTo>
                <a:lnTo>
                  <a:pt x="25819" y="3364"/>
                </a:lnTo>
                <a:lnTo>
                  <a:pt x="25668" y="3100"/>
                </a:lnTo>
                <a:lnTo>
                  <a:pt x="25517" y="2854"/>
                </a:lnTo>
                <a:lnTo>
                  <a:pt x="25441" y="2741"/>
                </a:lnTo>
                <a:lnTo>
                  <a:pt x="25347" y="2627"/>
                </a:lnTo>
                <a:lnTo>
                  <a:pt x="25233" y="2533"/>
                </a:lnTo>
                <a:lnTo>
                  <a:pt x="25120" y="2438"/>
                </a:lnTo>
                <a:lnTo>
                  <a:pt x="25120" y="2438"/>
                </a:lnTo>
                <a:lnTo>
                  <a:pt x="24931" y="2344"/>
                </a:lnTo>
                <a:lnTo>
                  <a:pt x="24742" y="2249"/>
                </a:lnTo>
                <a:lnTo>
                  <a:pt x="24742" y="2249"/>
                </a:lnTo>
                <a:lnTo>
                  <a:pt x="24553" y="2136"/>
                </a:lnTo>
                <a:lnTo>
                  <a:pt x="24383" y="2022"/>
                </a:lnTo>
                <a:lnTo>
                  <a:pt x="24175" y="1947"/>
                </a:lnTo>
                <a:lnTo>
                  <a:pt x="23967" y="1890"/>
                </a:lnTo>
                <a:lnTo>
                  <a:pt x="23967" y="1890"/>
                </a:lnTo>
                <a:lnTo>
                  <a:pt x="23816" y="1871"/>
                </a:lnTo>
                <a:lnTo>
                  <a:pt x="23645" y="1852"/>
                </a:lnTo>
                <a:lnTo>
                  <a:pt x="23475" y="1852"/>
                </a:lnTo>
                <a:lnTo>
                  <a:pt x="23305" y="1871"/>
                </a:lnTo>
                <a:lnTo>
                  <a:pt x="23154" y="1890"/>
                </a:lnTo>
                <a:lnTo>
                  <a:pt x="22984" y="1947"/>
                </a:lnTo>
                <a:lnTo>
                  <a:pt x="22833" y="2004"/>
                </a:lnTo>
                <a:lnTo>
                  <a:pt x="22682" y="2079"/>
                </a:lnTo>
                <a:lnTo>
                  <a:pt x="22682" y="2079"/>
                </a:lnTo>
                <a:lnTo>
                  <a:pt x="22511" y="2193"/>
                </a:lnTo>
                <a:lnTo>
                  <a:pt x="22360" y="2325"/>
                </a:lnTo>
                <a:lnTo>
                  <a:pt x="22190" y="2438"/>
                </a:lnTo>
                <a:lnTo>
                  <a:pt x="22096" y="2495"/>
                </a:lnTo>
                <a:lnTo>
                  <a:pt x="22001" y="2533"/>
                </a:lnTo>
                <a:lnTo>
                  <a:pt x="22001" y="2533"/>
                </a:lnTo>
                <a:lnTo>
                  <a:pt x="21831" y="2571"/>
                </a:lnTo>
                <a:lnTo>
                  <a:pt x="21680" y="2552"/>
                </a:lnTo>
                <a:lnTo>
                  <a:pt x="21548" y="2514"/>
                </a:lnTo>
                <a:lnTo>
                  <a:pt x="21434" y="2457"/>
                </a:lnTo>
                <a:lnTo>
                  <a:pt x="21321" y="2382"/>
                </a:lnTo>
                <a:lnTo>
                  <a:pt x="21207" y="2268"/>
                </a:lnTo>
                <a:lnTo>
                  <a:pt x="20999" y="2060"/>
                </a:lnTo>
                <a:lnTo>
                  <a:pt x="20999" y="2060"/>
                </a:lnTo>
                <a:lnTo>
                  <a:pt x="20716" y="1739"/>
                </a:lnTo>
                <a:lnTo>
                  <a:pt x="20565" y="1607"/>
                </a:lnTo>
                <a:lnTo>
                  <a:pt x="20395" y="1474"/>
                </a:lnTo>
                <a:lnTo>
                  <a:pt x="20395" y="1474"/>
                </a:lnTo>
                <a:lnTo>
                  <a:pt x="20300" y="1399"/>
                </a:lnTo>
                <a:lnTo>
                  <a:pt x="20168" y="1361"/>
                </a:lnTo>
                <a:lnTo>
                  <a:pt x="20054" y="1361"/>
                </a:lnTo>
                <a:lnTo>
                  <a:pt x="19922" y="1342"/>
                </a:lnTo>
                <a:lnTo>
                  <a:pt x="19922" y="1342"/>
                </a:lnTo>
                <a:lnTo>
                  <a:pt x="19809" y="1342"/>
                </a:lnTo>
                <a:lnTo>
                  <a:pt x="19695" y="1361"/>
                </a:lnTo>
                <a:lnTo>
                  <a:pt x="19468" y="1418"/>
                </a:lnTo>
                <a:lnTo>
                  <a:pt x="19261" y="1512"/>
                </a:lnTo>
                <a:lnTo>
                  <a:pt x="19072" y="1644"/>
                </a:lnTo>
                <a:lnTo>
                  <a:pt x="18883" y="1796"/>
                </a:lnTo>
                <a:lnTo>
                  <a:pt x="18712" y="1947"/>
                </a:lnTo>
                <a:lnTo>
                  <a:pt x="18353" y="2230"/>
                </a:lnTo>
                <a:lnTo>
                  <a:pt x="18353" y="2230"/>
                </a:lnTo>
                <a:lnTo>
                  <a:pt x="18089" y="2438"/>
                </a:lnTo>
                <a:lnTo>
                  <a:pt x="17824" y="2665"/>
                </a:lnTo>
                <a:lnTo>
                  <a:pt x="17597" y="2892"/>
                </a:lnTo>
                <a:lnTo>
                  <a:pt x="17371" y="3157"/>
                </a:lnTo>
                <a:lnTo>
                  <a:pt x="17163" y="3421"/>
                </a:lnTo>
                <a:lnTo>
                  <a:pt x="16993" y="3705"/>
                </a:lnTo>
                <a:lnTo>
                  <a:pt x="16822" y="3988"/>
                </a:lnTo>
                <a:lnTo>
                  <a:pt x="16690" y="4291"/>
                </a:lnTo>
                <a:lnTo>
                  <a:pt x="16690" y="4291"/>
                </a:lnTo>
                <a:lnTo>
                  <a:pt x="16501" y="4725"/>
                </a:lnTo>
                <a:lnTo>
                  <a:pt x="16350" y="5179"/>
                </a:lnTo>
                <a:lnTo>
                  <a:pt x="16199" y="5614"/>
                </a:lnTo>
                <a:lnTo>
                  <a:pt x="16104" y="6086"/>
                </a:lnTo>
                <a:lnTo>
                  <a:pt x="16104" y="6086"/>
                </a:lnTo>
                <a:lnTo>
                  <a:pt x="16010" y="6445"/>
                </a:lnTo>
                <a:lnTo>
                  <a:pt x="15934" y="6804"/>
                </a:lnTo>
                <a:lnTo>
                  <a:pt x="15877" y="6993"/>
                </a:lnTo>
                <a:lnTo>
                  <a:pt x="15821" y="7163"/>
                </a:lnTo>
                <a:lnTo>
                  <a:pt x="15726" y="7334"/>
                </a:lnTo>
                <a:lnTo>
                  <a:pt x="15632" y="7485"/>
                </a:lnTo>
                <a:lnTo>
                  <a:pt x="15632" y="7485"/>
                </a:lnTo>
                <a:lnTo>
                  <a:pt x="15518" y="7617"/>
                </a:lnTo>
                <a:lnTo>
                  <a:pt x="15386" y="7730"/>
                </a:lnTo>
                <a:lnTo>
                  <a:pt x="15310" y="7768"/>
                </a:lnTo>
                <a:lnTo>
                  <a:pt x="15235" y="7806"/>
                </a:lnTo>
                <a:lnTo>
                  <a:pt x="15140" y="7806"/>
                </a:lnTo>
                <a:lnTo>
                  <a:pt x="15065" y="7806"/>
                </a:lnTo>
                <a:lnTo>
                  <a:pt x="15065" y="7806"/>
                </a:lnTo>
                <a:lnTo>
                  <a:pt x="14800" y="7730"/>
                </a:lnTo>
                <a:lnTo>
                  <a:pt x="14687" y="7693"/>
                </a:lnTo>
                <a:lnTo>
                  <a:pt x="14554" y="7655"/>
                </a:lnTo>
                <a:lnTo>
                  <a:pt x="14441" y="7655"/>
                </a:lnTo>
                <a:lnTo>
                  <a:pt x="14328" y="7674"/>
                </a:lnTo>
                <a:lnTo>
                  <a:pt x="14195" y="7730"/>
                </a:lnTo>
                <a:lnTo>
                  <a:pt x="14082" y="7844"/>
                </a:lnTo>
                <a:lnTo>
                  <a:pt x="14082" y="7844"/>
                </a:lnTo>
                <a:lnTo>
                  <a:pt x="13950" y="8014"/>
                </a:lnTo>
                <a:lnTo>
                  <a:pt x="13855" y="8203"/>
                </a:lnTo>
                <a:lnTo>
                  <a:pt x="13761" y="8411"/>
                </a:lnTo>
                <a:lnTo>
                  <a:pt x="13685" y="8619"/>
                </a:lnTo>
                <a:lnTo>
                  <a:pt x="13685" y="8619"/>
                </a:lnTo>
                <a:lnTo>
                  <a:pt x="13515" y="9110"/>
                </a:lnTo>
                <a:lnTo>
                  <a:pt x="13364" y="9639"/>
                </a:lnTo>
                <a:lnTo>
                  <a:pt x="13364" y="9639"/>
                </a:lnTo>
                <a:lnTo>
                  <a:pt x="13307" y="9772"/>
                </a:lnTo>
                <a:lnTo>
                  <a:pt x="13250" y="9923"/>
                </a:lnTo>
                <a:lnTo>
                  <a:pt x="13175" y="10055"/>
                </a:lnTo>
                <a:lnTo>
                  <a:pt x="13080" y="10169"/>
                </a:lnTo>
                <a:lnTo>
                  <a:pt x="12986" y="10282"/>
                </a:lnTo>
                <a:lnTo>
                  <a:pt x="12872" y="10395"/>
                </a:lnTo>
                <a:lnTo>
                  <a:pt x="12759" y="10490"/>
                </a:lnTo>
                <a:lnTo>
                  <a:pt x="12627" y="10584"/>
                </a:lnTo>
                <a:lnTo>
                  <a:pt x="12627" y="10584"/>
                </a:lnTo>
                <a:lnTo>
                  <a:pt x="12419" y="10698"/>
                </a:lnTo>
                <a:lnTo>
                  <a:pt x="12211" y="10811"/>
                </a:lnTo>
                <a:lnTo>
                  <a:pt x="11984" y="10906"/>
                </a:lnTo>
                <a:lnTo>
                  <a:pt x="11757" y="10944"/>
                </a:lnTo>
                <a:lnTo>
                  <a:pt x="11757" y="10944"/>
                </a:lnTo>
                <a:lnTo>
                  <a:pt x="11606" y="10962"/>
                </a:lnTo>
                <a:lnTo>
                  <a:pt x="11474" y="10962"/>
                </a:lnTo>
                <a:lnTo>
                  <a:pt x="11209" y="10925"/>
                </a:lnTo>
                <a:lnTo>
                  <a:pt x="10944" y="10887"/>
                </a:lnTo>
                <a:lnTo>
                  <a:pt x="10812" y="10887"/>
                </a:lnTo>
                <a:lnTo>
                  <a:pt x="10680" y="10887"/>
                </a:lnTo>
                <a:lnTo>
                  <a:pt x="10680" y="10887"/>
                </a:lnTo>
                <a:lnTo>
                  <a:pt x="10491" y="10925"/>
                </a:lnTo>
                <a:lnTo>
                  <a:pt x="10302" y="10981"/>
                </a:lnTo>
                <a:lnTo>
                  <a:pt x="10132" y="11076"/>
                </a:lnTo>
                <a:lnTo>
                  <a:pt x="10056" y="11133"/>
                </a:lnTo>
                <a:lnTo>
                  <a:pt x="9980" y="11208"/>
                </a:lnTo>
                <a:lnTo>
                  <a:pt x="9980" y="11208"/>
                </a:lnTo>
                <a:lnTo>
                  <a:pt x="9867" y="11378"/>
                </a:lnTo>
                <a:lnTo>
                  <a:pt x="9791" y="11567"/>
                </a:lnTo>
                <a:lnTo>
                  <a:pt x="9640" y="11945"/>
                </a:lnTo>
                <a:lnTo>
                  <a:pt x="9489" y="12304"/>
                </a:lnTo>
                <a:lnTo>
                  <a:pt x="9395" y="12493"/>
                </a:lnTo>
                <a:lnTo>
                  <a:pt x="9281" y="12663"/>
                </a:lnTo>
                <a:lnTo>
                  <a:pt x="9281" y="12663"/>
                </a:lnTo>
                <a:lnTo>
                  <a:pt x="9168" y="12815"/>
                </a:lnTo>
                <a:lnTo>
                  <a:pt x="9017" y="12947"/>
                </a:lnTo>
                <a:lnTo>
                  <a:pt x="8865" y="13079"/>
                </a:lnTo>
                <a:lnTo>
                  <a:pt x="8714" y="13212"/>
                </a:lnTo>
                <a:lnTo>
                  <a:pt x="8374" y="13419"/>
                </a:lnTo>
                <a:lnTo>
                  <a:pt x="8034" y="13590"/>
                </a:lnTo>
                <a:lnTo>
                  <a:pt x="8034" y="13590"/>
                </a:lnTo>
                <a:lnTo>
                  <a:pt x="7731" y="13703"/>
                </a:lnTo>
                <a:lnTo>
                  <a:pt x="7429" y="13797"/>
                </a:lnTo>
                <a:lnTo>
                  <a:pt x="7429" y="13797"/>
                </a:lnTo>
                <a:lnTo>
                  <a:pt x="7164" y="13835"/>
                </a:lnTo>
                <a:lnTo>
                  <a:pt x="6900" y="13911"/>
                </a:lnTo>
                <a:lnTo>
                  <a:pt x="6900" y="13911"/>
                </a:lnTo>
                <a:lnTo>
                  <a:pt x="6767" y="13987"/>
                </a:lnTo>
                <a:lnTo>
                  <a:pt x="6616" y="14043"/>
                </a:lnTo>
                <a:lnTo>
                  <a:pt x="6370" y="14232"/>
                </a:lnTo>
                <a:lnTo>
                  <a:pt x="6125" y="14440"/>
                </a:lnTo>
                <a:lnTo>
                  <a:pt x="5917" y="14667"/>
                </a:lnTo>
                <a:lnTo>
                  <a:pt x="5917" y="14667"/>
                </a:lnTo>
                <a:lnTo>
                  <a:pt x="5841" y="14761"/>
                </a:lnTo>
                <a:lnTo>
                  <a:pt x="5766" y="14875"/>
                </a:lnTo>
                <a:lnTo>
                  <a:pt x="5652" y="15083"/>
                </a:lnTo>
                <a:lnTo>
                  <a:pt x="5652" y="15083"/>
                </a:lnTo>
                <a:lnTo>
                  <a:pt x="5501" y="15385"/>
                </a:lnTo>
                <a:lnTo>
                  <a:pt x="5312" y="15650"/>
                </a:lnTo>
                <a:lnTo>
                  <a:pt x="5312" y="15650"/>
                </a:lnTo>
                <a:lnTo>
                  <a:pt x="4896" y="16198"/>
                </a:lnTo>
                <a:lnTo>
                  <a:pt x="4707" y="16481"/>
                </a:lnTo>
                <a:lnTo>
                  <a:pt x="4518" y="16784"/>
                </a:lnTo>
                <a:lnTo>
                  <a:pt x="4518" y="16784"/>
                </a:lnTo>
                <a:lnTo>
                  <a:pt x="4348" y="17124"/>
                </a:lnTo>
                <a:lnTo>
                  <a:pt x="4254" y="17275"/>
                </a:lnTo>
                <a:lnTo>
                  <a:pt x="4159" y="17445"/>
                </a:lnTo>
                <a:lnTo>
                  <a:pt x="4159" y="17445"/>
                </a:lnTo>
                <a:lnTo>
                  <a:pt x="3913" y="17786"/>
                </a:lnTo>
                <a:lnTo>
                  <a:pt x="3800" y="17956"/>
                </a:lnTo>
                <a:lnTo>
                  <a:pt x="3705" y="18145"/>
                </a:lnTo>
                <a:lnTo>
                  <a:pt x="3705" y="18145"/>
                </a:lnTo>
                <a:lnTo>
                  <a:pt x="3668" y="18334"/>
                </a:lnTo>
                <a:lnTo>
                  <a:pt x="3668" y="18504"/>
                </a:lnTo>
                <a:lnTo>
                  <a:pt x="3668" y="18504"/>
                </a:lnTo>
                <a:lnTo>
                  <a:pt x="3687" y="18731"/>
                </a:lnTo>
                <a:lnTo>
                  <a:pt x="3743" y="18957"/>
                </a:lnTo>
                <a:lnTo>
                  <a:pt x="3743" y="18957"/>
                </a:lnTo>
                <a:lnTo>
                  <a:pt x="3819" y="19184"/>
                </a:lnTo>
                <a:lnTo>
                  <a:pt x="3819" y="19184"/>
                </a:lnTo>
                <a:lnTo>
                  <a:pt x="3857" y="19222"/>
                </a:lnTo>
                <a:lnTo>
                  <a:pt x="3894" y="19241"/>
                </a:lnTo>
                <a:lnTo>
                  <a:pt x="3913" y="19241"/>
                </a:lnTo>
                <a:lnTo>
                  <a:pt x="3913" y="19241"/>
                </a:lnTo>
                <a:lnTo>
                  <a:pt x="3932" y="19241"/>
                </a:lnTo>
                <a:lnTo>
                  <a:pt x="3951" y="19260"/>
                </a:lnTo>
                <a:lnTo>
                  <a:pt x="3951" y="19260"/>
                </a:lnTo>
                <a:lnTo>
                  <a:pt x="3932" y="19279"/>
                </a:lnTo>
                <a:lnTo>
                  <a:pt x="3913" y="19298"/>
                </a:lnTo>
                <a:lnTo>
                  <a:pt x="3876" y="19298"/>
                </a:lnTo>
                <a:lnTo>
                  <a:pt x="3876" y="19298"/>
                </a:lnTo>
                <a:lnTo>
                  <a:pt x="3838" y="19279"/>
                </a:lnTo>
                <a:lnTo>
                  <a:pt x="3838" y="19279"/>
                </a:lnTo>
                <a:lnTo>
                  <a:pt x="3800" y="19241"/>
                </a:lnTo>
                <a:lnTo>
                  <a:pt x="3800" y="19241"/>
                </a:lnTo>
                <a:lnTo>
                  <a:pt x="3781" y="19203"/>
                </a:lnTo>
                <a:lnTo>
                  <a:pt x="3781" y="19203"/>
                </a:lnTo>
                <a:lnTo>
                  <a:pt x="3705" y="19052"/>
                </a:lnTo>
                <a:lnTo>
                  <a:pt x="3705" y="19052"/>
                </a:lnTo>
                <a:lnTo>
                  <a:pt x="3630" y="18787"/>
                </a:lnTo>
                <a:lnTo>
                  <a:pt x="3611" y="18655"/>
                </a:lnTo>
                <a:lnTo>
                  <a:pt x="3611" y="18504"/>
                </a:lnTo>
                <a:lnTo>
                  <a:pt x="663" y="18504"/>
                </a:lnTo>
                <a:lnTo>
                  <a:pt x="663" y="18504"/>
                </a:lnTo>
                <a:lnTo>
                  <a:pt x="417" y="18768"/>
                </a:lnTo>
                <a:lnTo>
                  <a:pt x="209" y="19014"/>
                </a:lnTo>
                <a:lnTo>
                  <a:pt x="209" y="19014"/>
                </a:lnTo>
                <a:lnTo>
                  <a:pt x="39" y="19222"/>
                </a:lnTo>
                <a:lnTo>
                  <a:pt x="39" y="19222"/>
                </a:lnTo>
                <a:lnTo>
                  <a:pt x="20" y="19241"/>
                </a:lnTo>
                <a:lnTo>
                  <a:pt x="1" y="19222"/>
                </a:lnTo>
                <a:lnTo>
                  <a:pt x="1" y="19222"/>
                </a:lnTo>
                <a:lnTo>
                  <a:pt x="1" y="19203"/>
                </a:lnTo>
                <a:lnTo>
                  <a:pt x="1" y="19184"/>
                </a:lnTo>
                <a:lnTo>
                  <a:pt x="1" y="19184"/>
                </a:lnTo>
                <a:lnTo>
                  <a:pt x="152" y="18976"/>
                </a:lnTo>
                <a:lnTo>
                  <a:pt x="152" y="18976"/>
                </a:lnTo>
                <a:lnTo>
                  <a:pt x="587" y="18504"/>
                </a:lnTo>
                <a:lnTo>
                  <a:pt x="587" y="18504"/>
                </a:lnTo>
                <a:lnTo>
                  <a:pt x="927" y="18182"/>
                </a:lnTo>
                <a:lnTo>
                  <a:pt x="927" y="18182"/>
                </a:lnTo>
                <a:lnTo>
                  <a:pt x="1059" y="18069"/>
                </a:lnTo>
                <a:lnTo>
                  <a:pt x="1211" y="17975"/>
                </a:lnTo>
                <a:lnTo>
                  <a:pt x="1494" y="17786"/>
                </a:lnTo>
                <a:lnTo>
                  <a:pt x="1494" y="17786"/>
                </a:lnTo>
                <a:lnTo>
                  <a:pt x="1702" y="17615"/>
                </a:lnTo>
                <a:lnTo>
                  <a:pt x="1910" y="17426"/>
                </a:lnTo>
                <a:lnTo>
                  <a:pt x="2080" y="17237"/>
                </a:lnTo>
                <a:lnTo>
                  <a:pt x="2269" y="17048"/>
                </a:lnTo>
                <a:lnTo>
                  <a:pt x="2269" y="17048"/>
                </a:lnTo>
                <a:lnTo>
                  <a:pt x="2534" y="16689"/>
                </a:lnTo>
                <a:lnTo>
                  <a:pt x="2685" y="16519"/>
                </a:lnTo>
                <a:lnTo>
                  <a:pt x="2836" y="16368"/>
                </a:lnTo>
                <a:lnTo>
                  <a:pt x="2836" y="16368"/>
                </a:lnTo>
                <a:lnTo>
                  <a:pt x="3063" y="16217"/>
                </a:lnTo>
                <a:lnTo>
                  <a:pt x="3290" y="16047"/>
                </a:lnTo>
                <a:lnTo>
                  <a:pt x="3290" y="16047"/>
                </a:lnTo>
                <a:lnTo>
                  <a:pt x="3573" y="15820"/>
                </a:lnTo>
                <a:lnTo>
                  <a:pt x="3838" y="15593"/>
                </a:lnTo>
                <a:lnTo>
                  <a:pt x="3838" y="15593"/>
                </a:lnTo>
                <a:lnTo>
                  <a:pt x="4008" y="15404"/>
                </a:lnTo>
                <a:lnTo>
                  <a:pt x="4159" y="15215"/>
                </a:lnTo>
                <a:lnTo>
                  <a:pt x="4462" y="14837"/>
                </a:lnTo>
                <a:lnTo>
                  <a:pt x="4462" y="14837"/>
                </a:lnTo>
                <a:lnTo>
                  <a:pt x="4575" y="14724"/>
                </a:lnTo>
                <a:lnTo>
                  <a:pt x="4707" y="14591"/>
                </a:lnTo>
                <a:lnTo>
                  <a:pt x="4991" y="14383"/>
                </a:lnTo>
                <a:lnTo>
                  <a:pt x="4991" y="14383"/>
                </a:lnTo>
                <a:lnTo>
                  <a:pt x="5766" y="13911"/>
                </a:lnTo>
                <a:lnTo>
                  <a:pt x="6163" y="13684"/>
                </a:lnTo>
                <a:lnTo>
                  <a:pt x="6578" y="13476"/>
                </a:lnTo>
                <a:lnTo>
                  <a:pt x="6578" y="13476"/>
                </a:lnTo>
                <a:lnTo>
                  <a:pt x="6786" y="13382"/>
                </a:lnTo>
                <a:lnTo>
                  <a:pt x="7013" y="13306"/>
                </a:lnTo>
                <a:lnTo>
                  <a:pt x="7467" y="13155"/>
                </a:lnTo>
                <a:lnTo>
                  <a:pt x="7467" y="13155"/>
                </a:lnTo>
                <a:lnTo>
                  <a:pt x="7693" y="13060"/>
                </a:lnTo>
                <a:lnTo>
                  <a:pt x="7901" y="12947"/>
                </a:lnTo>
                <a:lnTo>
                  <a:pt x="8317" y="12720"/>
                </a:lnTo>
                <a:lnTo>
                  <a:pt x="8317" y="12720"/>
                </a:lnTo>
                <a:lnTo>
                  <a:pt x="8563" y="12550"/>
                </a:lnTo>
                <a:lnTo>
                  <a:pt x="8676" y="12437"/>
                </a:lnTo>
                <a:lnTo>
                  <a:pt x="8771" y="12342"/>
                </a:lnTo>
                <a:lnTo>
                  <a:pt x="8771" y="12342"/>
                </a:lnTo>
                <a:lnTo>
                  <a:pt x="8828" y="12210"/>
                </a:lnTo>
                <a:lnTo>
                  <a:pt x="8865" y="12078"/>
                </a:lnTo>
                <a:lnTo>
                  <a:pt x="8903" y="11945"/>
                </a:lnTo>
                <a:lnTo>
                  <a:pt x="8922" y="11813"/>
                </a:lnTo>
                <a:lnTo>
                  <a:pt x="8922" y="11529"/>
                </a:lnTo>
                <a:lnTo>
                  <a:pt x="8941" y="11265"/>
                </a:lnTo>
                <a:lnTo>
                  <a:pt x="8941" y="11265"/>
                </a:lnTo>
                <a:lnTo>
                  <a:pt x="8979" y="11114"/>
                </a:lnTo>
                <a:lnTo>
                  <a:pt x="9017" y="10962"/>
                </a:lnTo>
                <a:lnTo>
                  <a:pt x="9073" y="10830"/>
                </a:lnTo>
                <a:lnTo>
                  <a:pt x="9149" y="10698"/>
                </a:lnTo>
                <a:lnTo>
                  <a:pt x="9319" y="10452"/>
                </a:lnTo>
                <a:lnTo>
                  <a:pt x="9508" y="10225"/>
                </a:lnTo>
                <a:lnTo>
                  <a:pt x="9508" y="10225"/>
                </a:lnTo>
                <a:lnTo>
                  <a:pt x="9602" y="10169"/>
                </a:lnTo>
                <a:lnTo>
                  <a:pt x="9678" y="10093"/>
                </a:lnTo>
                <a:lnTo>
                  <a:pt x="9773" y="10055"/>
                </a:lnTo>
                <a:lnTo>
                  <a:pt x="9886" y="10036"/>
                </a:lnTo>
                <a:lnTo>
                  <a:pt x="9886" y="10036"/>
                </a:lnTo>
                <a:lnTo>
                  <a:pt x="9980" y="10017"/>
                </a:lnTo>
                <a:lnTo>
                  <a:pt x="10075" y="10017"/>
                </a:lnTo>
                <a:lnTo>
                  <a:pt x="10283" y="10036"/>
                </a:lnTo>
                <a:lnTo>
                  <a:pt x="10283" y="10036"/>
                </a:lnTo>
                <a:lnTo>
                  <a:pt x="10434" y="10036"/>
                </a:lnTo>
                <a:lnTo>
                  <a:pt x="10566" y="10017"/>
                </a:lnTo>
                <a:lnTo>
                  <a:pt x="10718" y="9980"/>
                </a:lnTo>
                <a:lnTo>
                  <a:pt x="10850" y="9923"/>
                </a:lnTo>
                <a:lnTo>
                  <a:pt x="10850" y="9923"/>
                </a:lnTo>
                <a:lnTo>
                  <a:pt x="10982" y="9847"/>
                </a:lnTo>
                <a:lnTo>
                  <a:pt x="11096" y="9753"/>
                </a:lnTo>
                <a:lnTo>
                  <a:pt x="11190" y="9639"/>
                </a:lnTo>
                <a:lnTo>
                  <a:pt x="11285" y="9526"/>
                </a:lnTo>
                <a:lnTo>
                  <a:pt x="11455" y="9280"/>
                </a:lnTo>
                <a:lnTo>
                  <a:pt x="11644" y="9053"/>
                </a:lnTo>
                <a:lnTo>
                  <a:pt x="11644" y="9053"/>
                </a:lnTo>
                <a:lnTo>
                  <a:pt x="11738" y="8940"/>
                </a:lnTo>
                <a:lnTo>
                  <a:pt x="11814" y="8827"/>
                </a:lnTo>
                <a:lnTo>
                  <a:pt x="11965" y="8581"/>
                </a:lnTo>
                <a:lnTo>
                  <a:pt x="12097" y="8335"/>
                </a:lnTo>
                <a:lnTo>
                  <a:pt x="12211" y="8071"/>
                </a:lnTo>
                <a:lnTo>
                  <a:pt x="12211" y="8071"/>
                </a:lnTo>
                <a:lnTo>
                  <a:pt x="12419" y="7636"/>
                </a:lnTo>
                <a:lnTo>
                  <a:pt x="12664" y="7220"/>
                </a:lnTo>
                <a:lnTo>
                  <a:pt x="12664" y="7220"/>
                </a:lnTo>
                <a:lnTo>
                  <a:pt x="12891" y="6899"/>
                </a:lnTo>
                <a:lnTo>
                  <a:pt x="13137" y="6577"/>
                </a:lnTo>
                <a:lnTo>
                  <a:pt x="13269" y="6426"/>
                </a:lnTo>
                <a:lnTo>
                  <a:pt x="13401" y="6275"/>
                </a:lnTo>
                <a:lnTo>
                  <a:pt x="13553" y="6143"/>
                </a:lnTo>
                <a:lnTo>
                  <a:pt x="13704" y="6029"/>
                </a:lnTo>
                <a:lnTo>
                  <a:pt x="13704" y="6029"/>
                </a:lnTo>
                <a:lnTo>
                  <a:pt x="13912" y="5897"/>
                </a:lnTo>
                <a:lnTo>
                  <a:pt x="14139" y="5803"/>
                </a:lnTo>
                <a:lnTo>
                  <a:pt x="14346" y="5689"/>
                </a:lnTo>
                <a:lnTo>
                  <a:pt x="14441" y="5614"/>
                </a:lnTo>
                <a:lnTo>
                  <a:pt x="14535" y="5538"/>
                </a:lnTo>
                <a:lnTo>
                  <a:pt x="14535" y="5538"/>
                </a:lnTo>
                <a:lnTo>
                  <a:pt x="14706" y="5387"/>
                </a:lnTo>
                <a:lnTo>
                  <a:pt x="14838" y="5217"/>
                </a:lnTo>
                <a:lnTo>
                  <a:pt x="14970" y="5028"/>
                </a:lnTo>
                <a:lnTo>
                  <a:pt x="15084" y="4839"/>
                </a:lnTo>
                <a:lnTo>
                  <a:pt x="15273" y="4423"/>
                </a:lnTo>
                <a:lnTo>
                  <a:pt x="15462" y="4007"/>
                </a:lnTo>
                <a:lnTo>
                  <a:pt x="15462" y="4007"/>
                </a:lnTo>
                <a:lnTo>
                  <a:pt x="15556" y="3761"/>
                </a:lnTo>
                <a:lnTo>
                  <a:pt x="15688" y="3535"/>
                </a:lnTo>
                <a:lnTo>
                  <a:pt x="15934" y="3062"/>
                </a:lnTo>
                <a:lnTo>
                  <a:pt x="15934" y="3062"/>
                </a:lnTo>
                <a:lnTo>
                  <a:pt x="16029" y="2892"/>
                </a:lnTo>
                <a:lnTo>
                  <a:pt x="16142" y="2741"/>
                </a:lnTo>
                <a:lnTo>
                  <a:pt x="16388" y="2457"/>
                </a:lnTo>
                <a:lnTo>
                  <a:pt x="16671" y="2211"/>
                </a:lnTo>
                <a:lnTo>
                  <a:pt x="16955" y="1966"/>
                </a:lnTo>
                <a:lnTo>
                  <a:pt x="17560" y="1531"/>
                </a:lnTo>
                <a:lnTo>
                  <a:pt x="17862" y="1304"/>
                </a:lnTo>
                <a:lnTo>
                  <a:pt x="18164" y="1077"/>
                </a:lnTo>
                <a:lnTo>
                  <a:pt x="18164" y="1077"/>
                </a:lnTo>
                <a:lnTo>
                  <a:pt x="18486" y="832"/>
                </a:lnTo>
                <a:lnTo>
                  <a:pt x="18826" y="605"/>
                </a:lnTo>
                <a:lnTo>
                  <a:pt x="19185" y="397"/>
                </a:lnTo>
                <a:lnTo>
                  <a:pt x="19544" y="227"/>
                </a:lnTo>
                <a:lnTo>
                  <a:pt x="19544" y="227"/>
                </a:lnTo>
                <a:lnTo>
                  <a:pt x="19771" y="132"/>
                </a:lnTo>
                <a:lnTo>
                  <a:pt x="19998" y="57"/>
                </a:lnTo>
                <a:lnTo>
                  <a:pt x="20225" y="19"/>
                </a:lnTo>
                <a:lnTo>
                  <a:pt x="20451" y="0"/>
                </a:lnTo>
                <a:lnTo>
                  <a:pt x="20451" y="0"/>
                </a:lnTo>
                <a:lnTo>
                  <a:pt x="20640" y="19"/>
                </a:lnTo>
                <a:lnTo>
                  <a:pt x="20810" y="57"/>
                </a:lnTo>
                <a:lnTo>
                  <a:pt x="20962" y="95"/>
                </a:lnTo>
                <a:lnTo>
                  <a:pt x="21113" y="170"/>
                </a:lnTo>
                <a:lnTo>
                  <a:pt x="21245" y="246"/>
                </a:lnTo>
                <a:lnTo>
                  <a:pt x="21359" y="359"/>
                </a:lnTo>
                <a:lnTo>
                  <a:pt x="21623" y="605"/>
                </a:lnTo>
                <a:lnTo>
                  <a:pt x="21623" y="605"/>
                </a:lnTo>
                <a:lnTo>
                  <a:pt x="21944" y="870"/>
                </a:lnTo>
                <a:lnTo>
                  <a:pt x="22115" y="1002"/>
                </a:lnTo>
                <a:lnTo>
                  <a:pt x="22285" y="1115"/>
                </a:lnTo>
                <a:lnTo>
                  <a:pt x="22474" y="1210"/>
                </a:lnTo>
                <a:lnTo>
                  <a:pt x="22663" y="1304"/>
                </a:lnTo>
                <a:lnTo>
                  <a:pt x="22852" y="1399"/>
                </a:lnTo>
                <a:lnTo>
                  <a:pt x="23041" y="1455"/>
                </a:lnTo>
                <a:lnTo>
                  <a:pt x="23041" y="1455"/>
                </a:lnTo>
                <a:lnTo>
                  <a:pt x="23230" y="1493"/>
                </a:lnTo>
                <a:lnTo>
                  <a:pt x="23400" y="1512"/>
                </a:lnTo>
                <a:lnTo>
                  <a:pt x="23570" y="1512"/>
                </a:lnTo>
                <a:lnTo>
                  <a:pt x="23759" y="1512"/>
                </a:lnTo>
                <a:lnTo>
                  <a:pt x="24118" y="1455"/>
                </a:lnTo>
                <a:lnTo>
                  <a:pt x="24458" y="1399"/>
                </a:lnTo>
                <a:lnTo>
                  <a:pt x="24458" y="1399"/>
                </a:lnTo>
                <a:lnTo>
                  <a:pt x="24817" y="1304"/>
                </a:lnTo>
                <a:lnTo>
                  <a:pt x="25006" y="1285"/>
                </a:lnTo>
                <a:lnTo>
                  <a:pt x="25176" y="1285"/>
                </a:lnTo>
                <a:lnTo>
                  <a:pt x="25176" y="1285"/>
                </a:lnTo>
                <a:lnTo>
                  <a:pt x="25365" y="1304"/>
                </a:lnTo>
                <a:lnTo>
                  <a:pt x="25536" y="1361"/>
                </a:lnTo>
                <a:lnTo>
                  <a:pt x="25687" y="1455"/>
                </a:lnTo>
                <a:lnTo>
                  <a:pt x="25838" y="1588"/>
                </a:lnTo>
                <a:lnTo>
                  <a:pt x="25951" y="1720"/>
                </a:lnTo>
                <a:lnTo>
                  <a:pt x="26065" y="1871"/>
                </a:lnTo>
                <a:lnTo>
                  <a:pt x="26159" y="2022"/>
                </a:lnTo>
                <a:lnTo>
                  <a:pt x="26235" y="2193"/>
                </a:lnTo>
                <a:lnTo>
                  <a:pt x="26235" y="2193"/>
                </a:lnTo>
                <a:lnTo>
                  <a:pt x="26310" y="2457"/>
                </a:lnTo>
                <a:lnTo>
                  <a:pt x="26386" y="2722"/>
                </a:lnTo>
                <a:lnTo>
                  <a:pt x="26443" y="2968"/>
                </a:lnTo>
                <a:lnTo>
                  <a:pt x="26499" y="3100"/>
                </a:lnTo>
                <a:lnTo>
                  <a:pt x="26556" y="3213"/>
                </a:lnTo>
                <a:lnTo>
                  <a:pt x="26556" y="3213"/>
                </a:lnTo>
                <a:lnTo>
                  <a:pt x="26670" y="3383"/>
                </a:lnTo>
                <a:lnTo>
                  <a:pt x="26783" y="3535"/>
                </a:lnTo>
                <a:lnTo>
                  <a:pt x="26934" y="3648"/>
                </a:lnTo>
                <a:lnTo>
                  <a:pt x="27085" y="3761"/>
                </a:lnTo>
                <a:lnTo>
                  <a:pt x="27255" y="3837"/>
                </a:lnTo>
                <a:lnTo>
                  <a:pt x="27444" y="3913"/>
                </a:lnTo>
                <a:lnTo>
                  <a:pt x="27633" y="3950"/>
                </a:lnTo>
                <a:lnTo>
                  <a:pt x="27823" y="3969"/>
                </a:lnTo>
                <a:lnTo>
                  <a:pt x="27823" y="3969"/>
                </a:lnTo>
                <a:lnTo>
                  <a:pt x="28068" y="3969"/>
                </a:lnTo>
                <a:lnTo>
                  <a:pt x="28295" y="3931"/>
                </a:lnTo>
                <a:lnTo>
                  <a:pt x="28522" y="3856"/>
                </a:lnTo>
                <a:lnTo>
                  <a:pt x="28749" y="3780"/>
                </a:lnTo>
                <a:lnTo>
                  <a:pt x="28749" y="3780"/>
                </a:lnTo>
                <a:lnTo>
                  <a:pt x="29164" y="3610"/>
                </a:lnTo>
                <a:lnTo>
                  <a:pt x="29580" y="3402"/>
                </a:lnTo>
                <a:lnTo>
                  <a:pt x="30412" y="2986"/>
                </a:lnTo>
                <a:lnTo>
                  <a:pt x="30412" y="2986"/>
                </a:lnTo>
                <a:lnTo>
                  <a:pt x="31735" y="2325"/>
                </a:lnTo>
                <a:lnTo>
                  <a:pt x="31735" y="2325"/>
                </a:lnTo>
                <a:lnTo>
                  <a:pt x="32378" y="2022"/>
                </a:lnTo>
                <a:lnTo>
                  <a:pt x="33020" y="1720"/>
                </a:lnTo>
                <a:lnTo>
                  <a:pt x="33020" y="1720"/>
                </a:lnTo>
                <a:lnTo>
                  <a:pt x="33530" y="1437"/>
                </a:lnTo>
                <a:lnTo>
                  <a:pt x="34041" y="1153"/>
                </a:lnTo>
                <a:lnTo>
                  <a:pt x="34041" y="1153"/>
                </a:lnTo>
                <a:lnTo>
                  <a:pt x="34324" y="1021"/>
                </a:lnTo>
                <a:lnTo>
                  <a:pt x="34627" y="888"/>
                </a:lnTo>
                <a:lnTo>
                  <a:pt x="34929" y="813"/>
                </a:lnTo>
                <a:lnTo>
                  <a:pt x="35099" y="775"/>
                </a:lnTo>
                <a:lnTo>
                  <a:pt x="35250" y="756"/>
                </a:lnTo>
                <a:lnTo>
                  <a:pt x="35250" y="756"/>
                </a:lnTo>
                <a:lnTo>
                  <a:pt x="35496" y="756"/>
                </a:lnTo>
                <a:lnTo>
                  <a:pt x="35723" y="756"/>
                </a:lnTo>
                <a:lnTo>
                  <a:pt x="35969" y="794"/>
                </a:lnTo>
                <a:lnTo>
                  <a:pt x="36195" y="832"/>
                </a:lnTo>
                <a:lnTo>
                  <a:pt x="36441" y="888"/>
                </a:lnTo>
                <a:lnTo>
                  <a:pt x="36668" y="964"/>
                </a:lnTo>
                <a:lnTo>
                  <a:pt x="36895" y="1040"/>
                </a:lnTo>
                <a:lnTo>
                  <a:pt x="37103" y="1134"/>
                </a:lnTo>
                <a:lnTo>
                  <a:pt x="37103" y="1134"/>
                </a:lnTo>
                <a:lnTo>
                  <a:pt x="37613" y="1342"/>
                </a:lnTo>
                <a:lnTo>
                  <a:pt x="37878" y="1455"/>
                </a:lnTo>
                <a:lnTo>
                  <a:pt x="38123" y="1569"/>
                </a:lnTo>
                <a:lnTo>
                  <a:pt x="38369" y="1701"/>
                </a:lnTo>
                <a:lnTo>
                  <a:pt x="38596" y="1852"/>
                </a:lnTo>
                <a:lnTo>
                  <a:pt x="38804" y="2022"/>
                </a:lnTo>
                <a:lnTo>
                  <a:pt x="38993" y="2230"/>
                </a:lnTo>
                <a:lnTo>
                  <a:pt x="38993" y="2230"/>
                </a:lnTo>
                <a:lnTo>
                  <a:pt x="39163" y="2457"/>
                </a:lnTo>
                <a:lnTo>
                  <a:pt x="39295" y="2684"/>
                </a:lnTo>
                <a:lnTo>
                  <a:pt x="39446" y="2911"/>
                </a:lnTo>
                <a:lnTo>
                  <a:pt x="39598" y="3157"/>
                </a:lnTo>
                <a:lnTo>
                  <a:pt x="39598" y="3157"/>
                </a:lnTo>
                <a:lnTo>
                  <a:pt x="39749" y="3383"/>
                </a:lnTo>
                <a:lnTo>
                  <a:pt x="39919" y="3591"/>
                </a:lnTo>
                <a:lnTo>
                  <a:pt x="40278" y="4026"/>
                </a:lnTo>
                <a:lnTo>
                  <a:pt x="40278" y="4026"/>
                </a:lnTo>
                <a:lnTo>
                  <a:pt x="40391" y="4196"/>
                </a:lnTo>
                <a:lnTo>
                  <a:pt x="40505" y="4347"/>
                </a:lnTo>
                <a:lnTo>
                  <a:pt x="40656" y="4498"/>
                </a:lnTo>
                <a:lnTo>
                  <a:pt x="40807" y="4631"/>
                </a:lnTo>
                <a:lnTo>
                  <a:pt x="40807" y="4631"/>
                </a:lnTo>
                <a:lnTo>
                  <a:pt x="40939" y="4744"/>
                </a:lnTo>
                <a:lnTo>
                  <a:pt x="41091" y="4839"/>
                </a:lnTo>
                <a:lnTo>
                  <a:pt x="41242" y="4914"/>
                </a:lnTo>
                <a:lnTo>
                  <a:pt x="41412" y="4990"/>
                </a:lnTo>
                <a:lnTo>
                  <a:pt x="41733" y="5122"/>
                </a:lnTo>
                <a:lnTo>
                  <a:pt x="42073" y="5198"/>
                </a:lnTo>
                <a:lnTo>
                  <a:pt x="42073" y="5198"/>
                </a:lnTo>
                <a:lnTo>
                  <a:pt x="42376" y="5236"/>
                </a:lnTo>
                <a:lnTo>
                  <a:pt x="42508" y="5254"/>
                </a:lnTo>
                <a:lnTo>
                  <a:pt x="42659" y="5292"/>
                </a:lnTo>
                <a:lnTo>
                  <a:pt x="42659" y="5292"/>
                </a:lnTo>
                <a:lnTo>
                  <a:pt x="42867" y="5406"/>
                </a:lnTo>
                <a:lnTo>
                  <a:pt x="43094" y="5519"/>
                </a:lnTo>
                <a:lnTo>
                  <a:pt x="43094" y="5519"/>
                </a:lnTo>
                <a:lnTo>
                  <a:pt x="43548" y="5689"/>
                </a:lnTo>
                <a:lnTo>
                  <a:pt x="44001" y="5859"/>
                </a:lnTo>
                <a:lnTo>
                  <a:pt x="44001" y="5859"/>
                </a:lnTo>
                <a:lnTo>
                  <a:pt x="44134" y="5897"/>
                </a:lnTo>
                <a:lnTo>
                  <a:pt x="44285" y="5935"/>
                </a:lnTo>
                <a:lnTo>
                  <a:pt x="44568" y="5973"/>
                </a:lnTo>
                <a:lnTo>
                  <a:pt x="44568" y="5973"/>
                </a:lnTo>
                <a:lnTo>
                  <a:pt x="44795" y="5992"/>
                </a:lnTo>
                <a:lnTo>
                  <a:pt x="45041" y="5973"/>
                </a:lnTo>
                <a:lnTo>
                  <a:pt x="45268" y="5954"/>
                </a:lnTo>
                <a:lnTo>
                  <a:pt x="45494" y="5916"/>
                </a:lnTo>
                <a:lnTo>
                  <a:pt x="45494" y="5916"/>
                </a:lnTo>
                <a:lnTo>
                  <a:pt x="45740" y="5859"/>
                </a:lnTo>
                <a:lnTo>
                  <a:pt x="45986" y="5803"/>
                </a:lnTo>
                <a:lnTo>
                  <a:pt x="46213" y="5784"/>
                </a:lnTo>
                <a:lnTo>
                  <a:pt x="46345" y="5784"/>
                </a:lnTo>
                <a:lnTo>
                  <a:pt x="46458" y="5803"/>
                </a:lnTo>
                <a:lnTo>
                  <a:pt x="46458" y="5803"/>
                </a:lnTo>
                <a:lnTo>
                  <a:pt x="46610" y="5840"/>
                </a:lnTo>
                <a:lnTo>
                  <a:pt x="46742" y="5897"/>
                </a:lnTo>
                <a:lnTo>
                  <a:pt x="46874" y="5973"/>
                </a:lnTo>
                <a:lnTo>
                  <a:pt x="46988" y="6029"/>
                </a:lnTo>
                <a:lnTo>
                  <a:pt x="47214" y="6218"/>
                </a:lnTo>
                <a:lnTo>
                  <a:pt x="47441" y="6407"/>
                </a:lnTo>
                <a:lnTo>
                  <a:pt x="47441" y="6407"/>
                </a:lnTo>
                <a:lnTo>
                  <a:pt x="47649" y="6596"/>
                </a:lnTo>
                <a:lnTo>
                  <a:pt x="47876" y="6804"/>
                </a:lnTo>
                <a:lnTo>
                  <a:pt x="47989" y="6880"/>
                </a:lnTo>
                <a:lnTo>
                  <a:pt x="48103" y="6956"/>
                </a:lnTo>
                <a:lnTo>
                  <a:pt x="48235" y="7031"/>
                </a:lnTo>
                <a:lnTo>
                  <a:pt x="48367" y="7069"/>
                </a:lnTo>
                <a:lnTo>
                  <a:pt x="48367" y="7069"/>
                </a:lnTo>
                <a:lnTo>
                  <a:pt x="48556" y="7126"/>
                </a:lnTo>
                <a:lnTo>
                  <a:pt x="48745" y="7145"/>
                </a:lnTo>
                <a:lnTo>
                  <a:pt x="48934" y="7145"/>
                </a:lnTo>
                <a:lnTo>
                  <a:pt x="49123" y="7126"/>
                </a:lnTo>
                <a:lnTo>
                  <a:pt x="49123" y="7126"/>
                </a:lnTo>
                <a:lnTo>
                  <a:pt x="49558" y="7069"/>
                </a:lnTo>
                <a:lnTo>
                  <a:pt x="49766" y="7031"/>
                </a:lnTo>
                <a:lnTo>
                  <a:pt x="49974" y="6974"/>
                </a:lnTo>
                <a:lnTo>
                  <a:pt x="49974" y="6974"/>
                </a:lnTo>
                <a:lnTo>
                  <a:pt x="50125" y="6918"/>
                </a:lnTo>
                <a:lnTo>
                  <a:pt x="50257" y="6804"/>
                </a:lnTo>
                <a:lnTo>
                  <a:pt x="50522" y="6577"/>
                </a:lnTo>
                <a:lnTo>
                  <a:pt x="50522" y="6577"/>
                </a:lnTo>
                <a:lnTo>
                  <a:pt x="50805" y="6294"/>
                </a:lnTo>
                <a:lnTo>
                  <a:pt x="51070" y="5973"/>
                </a:lnTo>
                <a:lnTo>
                  <a:pt x="51070" y="5973"/>
                </a:lnTo>
                <a:lnTo>
                  <a:pt x="51221" y="5765"/>
                </a:lnTo>
                <a:lnTo>
                  <a:pt x="51354" y="5576"/>
                </a:lnTo>
                <a:lnTo>
                  <a:pt x="51505" y="5387"/>
                </a:lnTo>
                <a:lnTo>
                  <a:pt x="51599" y="5292"/>
                </a:lnTo>
                <a:lnTo>
                  <a:pt x="51694" y="5217"/>
                </a:lnTo>
                <a:lnTo>
                  <a:pt x="51694" y="5217"/>
                </a:lnTo>
                <a:lnTo>
                  <a:pt x="51845" y="5122"/>
                </a:lnTo>
                <a:lnTo>
                  <a:pt x="51996" y="5047"/>
                </a:lnTo>
                <a:lnTo>
                  <a:pt x="52147" y="4971"/>
                </a:lnTo>
                <a:lnTo>
                  <a:pt x="52318" y="4914"/>
                </a:lnTo>
                <a:lnTo>
                  <a:pt x="52639" y="4839"/>
                </a:lnTo>
                <a:lnTo>
                  <a:pt x="52979" y="4782"/>
                </a:lnTo>
                <a:lnTo>
                  <a:pt x="52979" y="4782"/>
                </a:lnTo>
                <a:lnTo>
                  <a:pt x="53263" y="4782"/>
                </a:lnTo>
                <a:lnTo>
                  <a:pt x="53546" y="4820"/>
                </a:lnTo>
                <a:lnTo>
                  <a:pt x="53811" y="4858"/>
                </a:lnTo>
                <a:lnTo>
                  <a:pt x="54075" y="4914"/>
                </a:lnTo>
                <a:lnTo>
                  <a:pt x="54075" y="4914"/>
                </a:lnTo>
                <a:lnTo>
                  <a:pt x="54283" y="4971"/>
                </a:lnTo>
                <a:lnTo>
                  <a:pt x="54472" y="5047"/>
                </a:lnTo>
                <a:lnTo>
                  <a:pt x="54642" y="5160"/>
                </a:lnTo>
                <a:lnTo>
                  <a:pt x="54812" y="5292"/>
                </a:lnTo>
                <a:lnTo>
                  <a:pt x="54812" y="5292"/>
                </a:lnTo>
                <a:lnTo>
                  <a:pt x="54982" y="5425"/>
                </a:lnTo>
                <a:lnTo>
                  <a:pt x="55153" y="5576"/>
                </a:lnTo>
                <a:lnTo>
                  <a:pt x="55304" y="5727"/>
                </a:lnTo>
                <a:lnTo>
                  <a:pt x="55436" y="5897"/>
                </a:lnTo>
                <a:lnTo>
                  <a:pt x="55436" y="5897"/>
                </a:lnTo>
                <a:lnTo>
                  <a:pt x="55776" y="6351"/>
                </a:lnTo>
                <a:lnTo>
                  <a:pt x="55946" y="6577"/>
                </a:lnTo>
                <a:lnTo>
                  <a:pt x="56060" y="6691"/>
                </a:lnTo>
                <a:lnTo>
                  <a:pt x="56154" y="6785"/>
                </a:lnTo>
                <a:lnTo>
                  <a:pt x="56154" y="6785"/>
                </a:lnTo>
                <a:lnTo>
                  <a:pt x="56306" y="6899"/>
                </a:lnTo>
                <a:lnTo>
                  <a:pt x="56457" y="6993"/>
                </a:lnTo>
                <a:lnTo>
                  <a:pt x="56627" y="7088"/>
                </a:lnTo>
                <a:lnTo>
                  <a:pt x="56797" y="7163"/>
                </a:lnTo>
                <a:lnTo>
                  <a:pt x="56967" y="7239"/>
                </a:lnTo>
                <a:lnTo>
                  <a:pt x="57137" y="7296"/>
                </a:lnTo>
                <a:lnTo>
                  <a:pt x="57326" y="7334"/>
                </a:lnTo>
                <a:lnTo>
                  <a:pt x="57496" y="7371"/>
                </a:lnTo>
                <a:lnTo>
                  <a:pt x="57496" y="7371"/>
                </a:lnTo>
                <a:lnTo>
                  <a:pt x="57704" y="7390"/>
                </a:lnTo>
                <a:lnTo>
                  <a:pt x="57912" y="7390"/>
                </a:lnTo>
                <a:lnTo>
                  <a:pt x="57912" y="7390"/>
                </a:lnTo>
                <a:lnTo>
                  <a:pt x="58139" y="7352"/>
                </a:lnTo>
                <a:lnTo>
                  <a:pt x="58139" y="7352"/>
                </a:lnTo>
                <a:lnTo>
                  <a:pt x="58158" y="7371"/>
                </a:lnTo>
                <a:lnTo>
                  <a:pt x="58177" y="7390"/>
                </a:lnTo>
                <a:lnTo>
                  <a:pt x="58177" y="73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3"/>
          <p:cNvSpPr/>
          <p:nvPr/>
        </p:nvSpPr>
        <p:spPr>
          <a:xfrm flipH="1">
            <a:off x="-338664" y="-343091"/>
            <a:ext cx="1338558" cy="2825691"/>
          </a:xfrm>
          <a:custGeom>
            <a:avLst/>
            <a:gdLst/>
            <a:ahLst/>
            <a:cxnLst/>
            <a:rect l="l" t="t" r="r" b="b"/>
            <a:pathLst>
              <a:path w="20262" h="42773" extrusionOk="0">
                <a:moveTo>
                  <a:pt x="20224" y="42697"/>
                </a:moveTo>
                <a:lnTo>
                  <a:pt x="20224" y="42697"/>
                </a:lnTo>
                <a:lnTo>
                  <a:pt x="20262" y="42716"/>
                </a:lnTo>
                <a:lnTo>
                  <a:pt x="20262" y="42735"/>
                </a:lnTo>
                <a:lnTo>
                  <a:pt x="20262" y="42735"/>
                </a:lnTo>
                <a:lnTo>
                  <a:pt x="20243" y="42754"/>
                </a:lnTo>
                <a:lnTo>
                  <a:pt x="20224" y="42773"/>
                </a:lnTo>
                <a:lnTo>
                  <a:pt x="20224" y="42773"/>
                </a:lnTo>
                <a:lnTo>
                  <a:pt x="20224" y="42773"/>
                </a:lnTo>
                <a:lnTo>
                  <a:pt x="20224" y="42773"/>
                </a:lnTo>
                <a:lnTo>
                  <a:pt x="20073" y="42754"/>
                </a:lnTo>
                <a:lnTo>
                  <a:pt x="20073" y="42754"/>
                </a:lnTo>
                <a:lnTo>
                  <a:pt x="19827" y="42716"/>
                </a:lnTo>
                <a:lnTo>
                  <a:pt x="19827" y="42716"/>
                </a:lnTo>
                <a:lnTo>
                  <a:pt x="19695" y="42697"/>
                </a:lnTo>
                <a:lnTo>
                  <a:pt x="19695" y="42697"/>
                </a:lnTo>
                <a:lnTo>
                  <a:pt x="19562" y="42659"/>
                </a:lnTo>
                <a:lnTo>
                  <a:pt x="19562" y="42659"/>
                </a:lnTo>
                <a:lnTo>
                  <a:pt x="19506" y="42640"/>
                </a:lnTo>
                <a:lnTo>
                  <a:pt x="19506" y="42640"/>
                </a:lnTo>
                <a:lnTo>
                  <a:pt x="19449" y="42622"/>
                </a:lnTo>
                <a:lnTo>
                  <a:pt x="19449" y="42622"/>
                </a:lnTo>
                <a:lnTo>
                  <a:pt x="19373" y="42584"/>
                </a:lnTo>
                <a:lnTo>
                  <a:pt x="19373" y="42584"/>
                </a:lnTo>
                <a:lnTo>
                  <a:pt x="19298" y="42565"/>
                </a:lnTo>
                <a:lnTo>
                  <a:pt x="19298" y="42565"/>
                </a:lnTo>
                <a:lnTo>
                  <a:pt x="19279" y="42546"/>
                </a:lnTo>
                <a:lnTo>
                  <a:pt x="19279" y="42546"/>
                </a:lnTo>
                <a:lnTo>
                  <a:pt x="19222" y="42527"/>
                </a:lnTo>
                <a:lnTo>
                  <a:pt x="19222" y="42527"/>
                </a:lnTo>
                <a:lnTo>
                  <a:pt x="19184" y="42508"/>
                </a:lnTo>
                <a:lnTo>
                  <a:pt x="19184" y="42508"/>
                </a:lnTo>
                <a:lnTo>
                  <a:pt x="19128" y="42470"/>
                </a:lnTo>
                <a:lnTo>
                  <a:pt x="19128" y="42470"/>
                </a:lnTo>
                <a:lnTo>
                  <a:pt x="19052" y="42433"/>
                </a:lnTo>
                <a:lnTo>
                  <a:pt x="19052" y="42433"/>
                </a:lnTo>
                <a:lnTo>
                  <a:pt x="18920" y="42338"/>
                </a:lnTo>
                <a:lnTo>
                  <a:pt x="18920" y="42338"/>
                </a:lnTo>
                <a:lnTo>
                  <a:pt x="18844" y="42300"/>
                </a:lnTo>
                <a:lnTo>
                  <a:pt x="18844" y="42300"/>
                </a:lnTo>
                <a:lnTo>
                  <a:pt x="18787" y="42262"/>
                </a:lnTo>
                <a:lnTo>
                  <a:pt x="18787" y="42262"/>
                </a:lnTo>
                <a:lnTo>
                  <a:pt x="18504" y="42092"/>
                </a:lnTo>
                <a:lnTo>
                  <a:pt x="18504" y="42092"/>
                </a:lnTo>
                <a:lnTo>
                  <a:pt x="18428" y="42055"/>
                </a:lnTo>
                <a:lnTo>
                  <a:pt x="18428" y="42055"/>
                </a:lnTo>
                <a:lnTo>
                  <a:pt x="18353" y="42017"/>
                </a:lnTo>
                <a:lnTo>
                  <a:pt x="18353" y="42017"/>
                </a:lnTo>
                <a:lnTo>
                  <a:pt x="18220" y="41941"/>
                </a:lnTo>
                <a:lnTo>
                  <a:pt x="18220" y="41941"/>
                </a:lnTo>
                <a:lnTo>
                  <a:pt x="18012" y="41847"/>
                </a:lnTo>
                <a:lnTo>
                  <a:pt x="18012" y="41847"/>
                </a:lnTo>
                <a:lnTo>
                  <a:pt x="17805" y="41752"/>
                </a:lnTo>
                <a:lnTo>
                  <a:pt x="17805" y="41752"/>
                </a:lnTo>
                <a:lnTo>
                  <a:pt x="17729" y="41714"/>
                </a:lnTo>
                <a:lnTo>
                  <a:pt x="17729" y="41714"/>
                </a:lnTo>
                <a:lnTo>
                  <a:pt x="17672" y="41677"/>
                </a:lnTo>
                <a:lnTo>
                  <a:pt x="17672" y="41677"/>
                </a:lnTo>
                <a:lnTo>
                  <a:pt x="17540" y="41620"/>
                </a:lnTo>
                <a:lnTo>
                  <a:pt x="17540" y="41620"/>
                </a:lnTo>
                <a:lnTo>
                  <a:pt x="17483" y="41582"/>
                </a:lnTo>
                <a:lnTo>
                  <a:pt x="17483" y="41582"/>
                </a:lnTo>
                <a:lnTo>
                  <a:pt x="17445" y="41525"/>
                </a:lnTo>
                <a:lnTo>
                  <a:pt x="17445" y="41525"/>
                </a:lnTo>
                <a:lnTo>
                  <a:pt x="17389" y="41487"/>
                </a:lnTo>
                <a:lnTo>
                  <a:pt x="17389" y="41487"/>
                </a:lnTo>
                <a:lnTo>
                  <a:pt x="17275" y="41393"/>
                </a:lnTo>
                <a:lnTo>
                  <a:pt x="17275" y="41393"/>
                </a:lnTo>
                <a:lnTo>
                  <a:pt x="17219" y="41317"/>
                </a:lnTo>
                <a:lnTo>
                  <a:pt x="17219" y="41317"/>
                </a:lnTo>
                <a:lnTo>
                  <a:pt x="17143" y="41223"/>
                </a:lnTo>
                <a:lnTo>
                  <a:pt x="17143" y="41223"/>
                </a:lnTo>
                <a:lnTo>
                  <a:pt x="17105" y="41185"/>
                </a:lnTo>
                <a:lnTo>
                  <a:pt x="17105" y="41185"/>
                </a:lnTo>
                <a:lnTo>
                  <a:pt x="17067" y="41109"/>
                </a:lnTo>
                <a:lnTo>
                  <a:pt x="17067" y="41109"/>
                </a:lnTo>
                <a:lnTo>
                  <a:pt x="17030" y="41072"/>
                </a:lnTo>
                <a:lnTo>
                  <a:pt x="17030" y="41072"/>
                </a:lnTo>
                <a:lnTo>
                  <a:pt x="16992" y="41015"/>
                </a:lnTo>
                <a:lnTo>
                  <a:pt x="16992" y="41015"/>
                </a:lnTo>
                <a:lnTo>
                  <a:pt x="16935" y="40939"/>
                </a:lnTo>
                <a:lnTo>
                  <a:pt x="16935" y="40939"/>
                </a:lnTo>
                <a:lnTo>
                  <a:pt x="16822" y="40750"/>
                </a:lnTo>
                <a:lnTo>
                  <a:pt x="16822" y="40750"/>
                </a:lnTo>
                <a:lnTo>
                  <a:pt x="16765" y="40637"/>
                </a:lnTo>
                <a:lnTo>
                  <a:pt x="16765" y="40637"/>
                </a:lnTo>
                <a:lnTo>
                  <a:pt x="16689" y="40524"/>
                </a:lnTo>
                <a:lnTo>
                  <a:pt x="16689" y="40524"/>
                </a:lnTo>
                <a:lnTo>
                  <a:pt x="16614" y="40410"/>
                </a:lnTo>
                <a:lnTo>
                  <a:pt x="16614" y="40410"/>
                </a:lnTo>
                <a:lnTo>
                  <a:pt x="16595" y="40372"/>
                </a:lnTo>
                <a:lnTo>
                  <a:pt x="16595" y="40372"/>
                </a:lnTo>
                <a:lnTo>
                  <a:pt x="16519" y="40297"/>
                </a:lnTo>
                <a:lnTo>
                  <a:pt x="16519" y="40297"/>
                </a:lnTo>
                <a:lnTo>
                  <a:pt x="16444" y="40183"/>
                </a:lnTo>
                <a:lnTo>
                  <a:pt x="16444" y="40183"/>
                </a:lnTo>
                <a:lnTo>
                  <a:pt x="16349" y="40089"/>
                </a:lnTo>
                <a:lnTo>
                  <a:pt x="16349" y="40089"/>
                </a:lnTo>
                <a:lnTo>
                  <a:pt x="16349" y="40070"/>
                </a:lnTo>
                <a:lnTo>
                  <a:pt x="16349" y="40070"/>
                </a:lnTo>
                <a:lnTo>
                  <a:pt x="16255" y="39975"/>
                </a:lnTo>
                <a:lnTo>
                  <a:pt x="16255" y="39975"/>
                </a:lnTo>
                <a:lnTo>
                  <a:pt x="16236" y="39957"/>
                </a:lnTo>
                <a:lnTo>
                  <a:pt x="16236" y="39957"/>
                </a:lnTo>
                <a:lnTo>
                  <a:pt x="16179" y="39900"/>
                </a:lnTo>
                <a:lnTo>
                  <a:pt x="16179" y="39900"/>
                </a:lnTo>
                <a:lnTo>
                  <a:pt x="16141" y="39862"/>
                </a:lnTo>
                <a:lnTo>
                  <a:pt x="16141" y="39862"/>
                </a:lnTo>
                <a:lnTo>
                  <a:pt x="16085" y="39805"/>
                </a:lnTo>
                <a:lnTo>
                  <a:pt x="16085" y="39805"/>
                </a:lnTo>
                <a:lnTo>
                  <a:pt x="16047" y="39768"/>
                </a:lnTo>
                <a:lnTo>
                  <a:pt x="16047" y="39768"/>
                </a:lnTo>
                <a:lnTo>
                  <a:pt x="15990" y="39730"/>
                </a:lnTo>
                <a:lnTo>
                  <a:pt x="15990" y="39730"/>
                </a:lnTo>
                <a:lnTo>
                  <a:pt x="15896" y="39635"/>
                </a:lnTo>
                <a:lnTo>
                  <a:pt x="15896" y="39635"/>
                </a:lnTo>
                <a:lnTo>
                  <a:pt x="15858" y="39616"/>
                </a:lnTo>
                <a:lnTo>
                  <a:pt x="15858" y="39616"/>
                </a:lnTo>
                <a:lnTo>
                  <a:pt x="15782" y="39560"/>
                </a:lnTo>
                <a:lnTo>
                  <a:pt x="15782" y="39560"/>
                </a:lnTo>
                <a:lnTo>
                  <a:pt x="15782" y="39560"/>
                </a:lnTo>
                <a:lnTo>
                  <a:pt x="15782" y="39560"/>
                </a:lnTo>
                <a:lnTo>
                  <a:pt x="15688" y="39503"/>
                </a:lnTo>
                <a:lnTo>
                  <a:pt x="15688" y="39503"/>
                </a:lnTo>
                <a:lnTo>
                  <a:pt x="15612" y="39446"/>
                </a:lnTo>
                <a:lnTo>
                  <a:pt x="15612" y="39446"/>
                </a:lnTo>
                <a:lnTo>
                  <a:pt x="15536" y="39408"/>
                </a:lnTo>
                <a:lnTo>
                  <a:pt x="15536" y="39408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291" y="39276"/>
                </a:lnTo>
                <a:lnTo>
                  <a:pt x="15291" y="39276"/>
                </a:lnTo>
                <a:lnTo>
                  <a:pt x="15215" y="39257"/>
                </a:lnTo>
                <a:lnTo>
                  <a:pt x="15215" y="39257"/>
                </a:lnTo>
                <a:lnTo>
                  <a:pt x="15140" y="39219"/>
                </a:lnTo>
                <a:lnTo>
                  <a:pt x="15140" y="39219"/>
                </a:lnTo>
                <a:lnTo>
                  <a:pt x="15045" y="39163"/>
                </a:lnTo>
                <a:lnTo>
                  <a:pt x="15045" y="39163"/>
                </a:lnTo>
                <a:lnTo>
                  <a:pt x="14932" y="39125"/>
                </a:lnTo>
                <a:lnTo>
                  <a:pt x="14932" y="39125"/>
                </a:lnTo>
                <a:lnTo>
                  <a:pt x="14780" y="39068"/>
                </a:lnTo>
                <a:lnTo>
                  <a:pt x="14780" y="39068"/>
                </a:lnTo>
                <a:lnTo>
                  <a:pt x="14610" y="39030"/>
                </a:lnTo>
                <a:lnTo>
                  <a:pt x="14610" y="39030"/>
                </a:lnTo>
                <a:lnTo>
                  <a:pt x="14535" y="38993"/>
                </a:lnTo>
                <a:lnTo>
                  <a:pt x="14535" y="38993"/>
                </a:lnTo>
                <a:lnTo>
                  <a:pt x="14440" y="38974"/>
                </a:lnTo>
                <a:lnTo>
                  <a:pt x="14440" y="38974"/>
                </a:lnTo>
                <a:lnTo>
                  <a:pt x="14327" y="38936"/>
                </a:lnTo>
                <a:lnTo>
                  <a:pt x="14327" y="38936"/>
                </a:lnTo>
                <a:lnTo>
                  <a:pt x="14213" y="38917"/>
                </a:lnTo>
                <a:lnTo>
                  <a:pt x="14213" y="38917"/>
                </a:lnTo>
                <a:lnTo>
                  <a:pt x="14100" y="38898"/>
                </a:lnTo>
                <a:lnTo>
                  <a:pt x="14100" y="38898"/>
                </a:lnTo>
                <a:lnTo>
                  <a:pt x="14006" y="38860"/>
                </a:lnTo>
                <a:lnTo>
                  <a:pt x="14006" y="38860"/>
                </a:lnTo>
                <a:lnTo>
                  <a:pt x="13817" y="38823"/>
                </a:lnTo>
                <a:lnTo>
                  <a:pt x="13817" y="38823"/>
                </a:lnTo>
                <a:lnTo>
                  <a:pt x="13722" y="38804"/>
                </a:lnTo>
                <a:lnTo>
                  <a:pt x="13722" y="38804"/>
                </a:lnTo>
                <a:lnTo>
                  <a:pt x="13590" y="38766"/>
                </a:lnTo>
                <a:lnTo>
                  <a:pt x="13590" y="38766"/>
                </a:lnTo>
                <a:lnTo>
                  <a:pt x="13514" y="38728"/>
                </a:lnTo>
                <a:lnTo>
                  <a:pt x="13514" y="38728"/>
                </a:lnTo>
                <a:lnTo>
                  <a:pt x="13439" y="38709"/>
                </a:lnTo>
                <a:lnTo>
                  <a:pt x="13439" y="38709"/>
                </a:lnTo>
                <a:lnTo>
                  <a:pt x="13325" y="38652"/>
                </a:lnTo>
                <a:lnTo>
                  <a:pt x="13325" y="38652"/>
                </a:lnTo>
                <a:lnTo>
                  <a:pt x="13231" y="38615"/>
                </a:lnTo>
                <a:lnTo>
                  <a:pt x="13231" y="38615"/>
                </a:lnTo>
                <a:lnTo>
                  <a:pt x="12909" y="38482"/>
                </a:lnTo>
                <a:lnTo>
                  <a:pt x="12909" y="38482"/>
                </a:lnTo>
                <a:lnTo>
                  <a:pt x="12739" y="38388"/>
                </a:lnTo>
                <a:lnTo>
                  <a:pt x="12569" y="38274"/>
                </a:lnTo>
                <a:lnTo>
                  <a:pt x="12569" y="38274"/>
                </a:lnTo>
                <a:lnTo>
                  <a:pt x="12437" y="38180"/>
                </a:lnTo>
                <a:lnTo>
                  <a:pt x="12437" y="38180"/>
                </a:lnTo>
                <a:lnTo>
                  <a:pt x="12380" y="38142"/>
                </a:lnTo>
                <a:lnTo>
                  <a:pt x="12380" y="38142"/>
                </a:lnTo>
                <a:lnTo>
                  <a:pt x="12342" y="38123"/>
                </a:lnTo>
                <a:lnTo>
                  <a:pt x="12342" y="38123"/>
                </a:lnTo>
                <a:lnTo>
                  <a:pt x="12267" y="38048"/>
                </a:lnTo>
                <a:lnTo>
                  <a:pt x="12267" y="38048"/>
                </a:lnTo>
                <a:lnTo>
                  <a:pt x="12210" y="38010"/>
                </a:lnTo>
                <a:lnTo>
                  <a:pt x="12210" y="38010"/>
                </a:lnTo>
                <a:lnTo>
                  <a:pt x="12153" y="37934"/>
                </a:lnTo>
                <a:lnTo>
                  <a:pt x="12153" y="37934"/>
                </a:lnTo>
                <a:lnTo>
                  <a:pt x="12078" y="37859"/>
                </a:lnTo>
                <a:lnTo>
                  <a:pt x="12078" y="37859"/>
                </a:lnTo>
                <a:lnTo>
                  <a:pt x="12002" y="37802"/>
                </a:lnTo>
                <a:lnTo>
                  <a:pt x="12002" y="37802"/>
                </a:lnTo>
                <a:lnTo>
                  <a:pt x="11945" y="37745"/>
                </a:lnTo>
                <a:lnTo>
                  <a:pt x="11945" y="37745"/>
                </a:lnTo>
                <a:lnTo>
                  <a:pt x="11908" y="37707"/>
                </a:lnTo>
                <a:lnTo>
                  <a:pt x="11908" y="37707"/>
                </a:lnTo>
                <a:lnTo>
                  <a:pt x="11851" y="37688"/>
                </a:lnTo>
                <a:lnTo>
                  <a:pt x="11851" y="37688"/>
                </a:lnTo>
                <a:lnTo>
                  <a:pt x="11794" y="37632"/>
                </a:lnTo>
                <a:lnTo>
                  <a:pt x="11794" y="37632"/>
                </a:lnTo>
                <a:lnTo>
                  <a:pt x="11719" y="37594"/>
                </a:lnTo>
                <a:lnTo>
                  <a:pt x="11719" y="37594"/>
                </a:lnTo>
                <a:lnTo>
                  <a:pt x="11681" y="37556"/>
                </a:lnTo>
                <a:lnTo>
                  <a:pt x="11681" y="37556"/>
                </a:lnTo>
                <a:lnTo>
                  <a:pt x="11624" y="37537"/>
                </a:lnTo>
                <a:lnTo>
                  <a:pt x="11624" y="37537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473" y="37462"/>
                </a:lnTo>
                <a:lnTo>
                  <a:pt x="11473" y="37462"/>
                </a:lnTo>
                <a:lnTo>
                  <a:pt x="11416" y="37443"/>
                </a:lnTo>
                <a:lnTo>
                  <a:pt x="11416" y="37443"/>
                </a:lnTo>
                <a:lnTo>
                  <a:pt x="11265" y="37386"/>
                </a:lnTo>
                <a:lnTo>
                  <a:pt x="11265" y="37386"/>
                </a:lnTo>
                <a:lnTo>
                  <a:pt x="11208" y="37367"/>
                </a:lnTo>
                <a:lnTo>
                  <a:pt x="11208" y="37367"/>
                </a:lnTo>
                <a:lnTo>
                  <a:pt x="11133" y="37348"/>
                </a:lnTo>
                <a:lnTo>
                  <a:pt x="11133" y="37348"/>
                </a:lnTo>
                <a:lnTo>
                  <a:pt x="11019" y="37310"/>
                </a:lnTo>
                <a:lnTo>
                  <a:pt x="11019" y="37310"/>
                </a:lnTo>
                <a:lnTo>
                  <a:pt x="10963" y="37292"/>
                </a:lnTo>
                <a:lnTo>
                  <a:pt x="10963" y="37292"/>
                </a:lnTo>
                <a:lnTo>
                  <a:pt x="10944" y="37292"/>
                </a:lnTo>
                <a:lnTo>
                  <a:pt x="10944" y="37292"/>
                </a:lnTo>
                <a:lnTo>
                  <a:pt x="10906" y="37292"/>
                </a:lnTo>
                <a:lnTo>
                  <a:pt x="10906" y="37292"/>
                </a:lnTo>
                <a:lnTo>
                  <a:pt x="10830" y="37292"/>
                </a:lnTo>
                <a:lnTo>
                  <a:pt x="10830" y="37292"/>
                </a:lnTo>
                <a:lnTo>
                  <a:pt x="10792" y="37292"/>
                </a:lnTo>
                <a:lnTo>
                  <a:pt x="10792" y="37292"/>
                </a:lnTo>
                <a:lnTo>
                  <a:pt x="10774" y="37292"/>
                </a:lnTo>
                <a:lnTo>
                  <a:pt x="10774" y="37292"/>
                </a:lnTo>
                <a:lnTo>
                  <a:pt x="10736" y="37292"/>
                </a:lnTo>
                <a:lnTo>
                  <a:pt x="10736" y="37292"/>
                </a:lnTo>
                <a:lnTo>
                  <a:pt x="10660" y="37292"/>
                </a:lnTo>
                <a:lnTo>
                  <a:pt x="10660" y="37292"/>
                </a:lnTo>
                <a:lnTo>
                  <a:pt x="10622" y="37310"/>
                </a:lnTo>
                <a:lnTo>
                  <a:pt x="10622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471" y="37329"/>
                </a:lnTo>
                <a:lnTo>
                  <a:pt x="10471" y="37329"/>
                </a:lnTo>
                <a:lnTo>
                  <a:pt x="10339" y="37367"/>
                </a:lnTo>
                <a:lnTo>
                  <a:pt x="10339" y="37367"/>
                </a:lnTo>
                <a:lnTo>
                  <a:pt x="10225" y="37424"/>
                </a:lnTo>
                <a:lnTo>
                  <a:pt x="10225" y="37424"/>
                </a:lnTo>
                <a:lnTo>
                  <a:pt x="10074" y="37481"/>
                </a:lnTo>
                <a:lnTo>
                  <a:pt x="10074" y="37481"/>
                </a:lnTo>
                <a:lnTo>
                  <a:pt x="9961" y="37537"/>
                </a:lnTo>
                <a:lnTo>
                  <a:pt x="9961" y="37537"/>
                </a:lnTo>
                <a:lnTo>
                  <a:pt x="9885" y="37575"/>
                </a:lnTo>
                <a:lnTo>
                  <a:pt x="9885" y="37575"/>
                </a:lnTo>
                <a:lnTo>
                  <a:pt x="9829" y="37613"/>
                </a:lnTo>
                <a:lnTo>
                  <a:pt x="9829" y="37613"/>
                </a:lnTo>
                <a:lnTo>
                  <a:pt x="9791" y="37613"/>
                </a:lnTo>
                <a:lnTo>
                  <a:pt x="9791" y="37613"/>
                </a:lnTo>
                <a:lnTo>
                  <a:pt x="9715" y="37632"/>
                </a:lnTo>
                <a:lnTo>
                  <a:pt x="9715" y="37632"/>
                </a:lnTo>
                <a:lnTo>
                  <a:pt x="9658" y="37651"/>
                </a:lnTo>
                <a:lnTo>
                  <a:pt x="9658" y="37651"/>
                </a:lnTo>
                <a:lnTo>
                  <a:pt x="9602" y="37651"/>
                </a:lnTo>
                <a:lnTo>
                  <a:pt x="9602" y="37651"/>
                </a:lnTo>
                <a:lnTo>
                  <a:pt x="9545" y="37651"/>
                </a:lnTo>
                <a:lnTo>
                  <a:pt x="9545" y="37651"/>
                </a:lnTo>
                <a:lnTo>
                  <a:pt x="9507" y="37651"/>
                </a:lnTo>
                <a:lnTo>
                  <a:pt x="9507" y="37651"/>
                </a:lnTo>
                <a:lnTo>
                  <a:pt x="9432" y="37632"/>
                </a:lnTo>
                <a:lnTo>
                  <a:pt x="9432" y="37632"/>
                </a:lnTo>
                <a:lnTo>
                  <a:pt x="9394" y="37632"/>
                </a:lnTo>
                <a:lnTo>
                  <a:pt x="9394" y="37632"/>
                </a:lnTo>
                <a:lnTo>
                  <a:pt x="9337" y="37613"/>
                </a:lnTo>
                <a:lnTo>
                  <a:pt x="9337" y="37613"/>
                </a:lnTo>
                <a:lnTo>
                  <a:pt x="9280" y="37575"/>
                </a:lnTo>
                <a:lnTo>
                  <a:pt x="9224" y="37537"/>
                </a:lnTo>
                <a:lnTo>
                  <a:pt x="9224" y="37537"/>
                </a:lnTo>
                <a:lnTo>
                  <a:pt x="9167" y="37499"/>
                </a:lnTo>
                <a:lnTo>
                  <a:pt x="9167" y="37499"/>
                </a:lnTo>
                <a:lnTo>
                  <a:pt x="9110" y="37424"/>
                </a:lnTo>
                <a:lnTo>
                  <a:pt x="9110" y="37424"/>
                </a:lnTo>
                <a:lnTo>
                  <a:pt x="8997" y="37292"/>
                </a:lnTo>
                <a:lnTo>
                  <a:pt x="8997" y="37292"/>
                </a:lnTo>
                <a:lnTo>
                  <a:pt x="8940" y="37216"/>
                </a:lnTo>
                <a:lnTo>
                  <a:pt x="8940" y="37216"/>
                </a:lnTo>
                <a:lnTo>
                  <a:pt x="8883" y="37103"/>
                </a:lnTo>
                <a:lnTo>
                  <a:pt x="8883" y="37103"/>
                </a:lnTo>
                <a:lnTo>
                  <a:pt x="8770" y="36876"/>
                </a:lnTo>
                <a:lnTo>
                  <a:pt x="8770" y="36876"/>
                </a:lnTo>
                <a:lnTo>
                  <a:pt x="8713" y="36743"/>
                </a:lnTo>
                <a:lnTo>
                  <a:pt x="8713" y="36743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00" y="36517"/>
                </a:lnTo>
                <a:lnTo>
                  <a:pt x="8600" y="36517"/>
                </a:lnTo>
                <a:lnTo>
                  <a:pt x="8562" y="36460"/>
                </a:lnTo>
                <a:lnTo>
                  <a:pt x="8562" y="36460"/>
                </a:lnTo>
                <a:lnTo>
                  <a:pt x="8524" y="36403"/>
                </a:lnTo>
                <a:lnTo>
                  <a:pt x="8524" y="36403"/>
                </a:lnTo>
                <a:lnTo>
                  <a:pt x="8411" y="36252"/>
                </a:lnTo>
                <a:lnTo>
                  <a:pt x="8411" y="36252"/>
                </a:lnTo>
                <a:lnTo>
                  <a:pt x="8354" y="36176"/>
                </a:lnTo>
                <a:lnTo>
                  <a:pt x="8354" y="36176"/>
                </a:lnTo>
                <a:lnTo>
                  <a:pt x="8298" y="36101"/>
                </a:lnTo>
                <a:lnTo>
                  <a:pt x="8298" y="36101"/>
                </a:lnTo>
                <a:lnTo>
                  <a:pt x="8241" y="36044"/>
                </a:lnTo>
                <a:lnTo>
                  <a:pt x="8241" y="36044"/>
                </a:lnTo>
                <a:lnTo>
                  <a:pt x="8165" y="35969"/>
                </a:lnTo>
                <a:lnTo>
                  <a:pt x="8165" y="35969"/>
                </a:lnTo>
                <a:lnTo>
                  <a:pt x="8014" y="35836"/>
                </a:lnTo>
                <a:lnTo>
                  <a:pt x="8014" y="35836"/>
                </a:lnTo>
                <a:lnTo>
                  <a:pt x="7957" y="35780"/>
                </a:lnTo>
                <a:lnTo>
                  <a:pt x="7957" y="35780"/>
                </a:lnTo>
                <a:lnTo>
                  <a:pt x="7863" y="35685"/>
                </a:lnTo>
                <a:lnTo>
                  <a:pt x="7863" y="35685"/>
                </a:lnTo>
                <a:lnTo>
                  <a:pt x="7731" y="35534"/>
                </a:lnTo>
                <a:lnTo>
                  <a:pt x="7731" y="35534"/>
                </a:lnTo>
                <a:lnTo>
                  <a:pt x="7598" y="35364"/>
                </a:lnTo>
                <a:lnTo>
                  <a:pt x="7598" y="35364"/>
                </a:lnTo>
                <a:lnTo>
                  <a:pt x="7504" y="35231"/>
                </a:lnTo>
                <a:lnTo>
                  <a:pt x="7504" y="35231"/>
                </a:lnTo>
                <a:lnTo>
                  <a:pt x="7296" y="34910"/>
                </a:lnTo>
                <a:lnTo>
                  <a:pt x="7296" y="34910"/>
                </a:lnTo>
                <a:lnTo>
                  <a:pt x="7220" y="34797"/>
                </a:lnTo>
                <a:lnTo>
                  <a:pt x="7220" y="34797"/>
                </a:lnTo>
                <a:lnTo>
                  <a:pt x="7126" y="34664"/>
                </a:lnTo>
                <a:lnTo>
                  <a:pt x="7126" y="34664"/>
                </a:lnTo>
                <a:lnTo>
                  <a:pt x="6918" y="34400"/>
                </a:lnTo>
                <a:lnTo>
                  <a:pt x="6918" y="34400"/>
                </a:lnTo>
                <a:lnTo>
                  <a:pt x="6540" y="33946"/>
                </a:lnTo>
                <a:lnTo>
                  <a:pt x="6540" y="33946"/>
                </a:lnTo>
                <a:lnTo>
                  <a:pt x="6313" y="33700"/>
                </a:lnTo>
                <a:lnTo>
                  <a:pt x="6124" y="33436"/>
                </a:lnTo>
                <a:lnTo>
                  <a:pt x="6124" y="33436"/>
                </a:lnTo>
                <a:lnTo>
                  <a:pt x="6030" y="33285"/>
                </a:lnTo>
                <a:lnTo>
                  <a:pt x="6030" y="33285"/>
                </a:lnTo>
                <a:lnTo>
                  <a:pt x="5935" y="33133"/>
                </a:lnTo>
                <a:lnTo>
                  <a:pt x="5935" y="33133"/>
                </a:lnTo>
                <a:lnTo>
                  <a:pt x="5841" y="32982"/>
                </a:lnTo>
                <a:lnTo>
                  <a:pt x="5841" y="32982"/>
                </a:lnTo>
                <a:lnTo>
                  <a:pt x="5746" y="32831"/>
                </a:lnTo>
                <a:lnTo>
                  <a:pt x="5746" y="32831"/>
                </a:lnTo>
                <a:lnTo>
                  <a:pt x="5652" y="32699"/>
                </a:lnTo>
                <a:lnTo>
                  <a:pt x="5652" y="32699"/>
                </a:lnTo>
                <a:lnTo>
                  <a:pt x="5557" y="32585"/>
                </a:lnTo>
                <a:lnTo>
                  <a:pt x="5557" y="32585"/>
                </a:lnTo>
                <a:lnTo>
                  <a:pt x="5500" y="32529"/>
                </a:lnTo>
                <a:lnTo>
                  <a:pt x="5500" y="32529"/>
                </a:lnTo>
                <a:lnTo>
                  <a:pt x="5444" y="32472"/>
                </a:lnTo>
                <a:lnTo>
                  <a:pt x="5444" y="32472"/>
                </a:lnTo>
                <a:lnTo>
                  <a:pt x="5330" y="32377"/>
                </a:lnTo>
                <a:lnTo>
                  <a:pt x="5330" y="32377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17" y="32321"/>
                </a:lnTo>
                <a:lnTo>
                  <a:pt x="5217" y="32321"/>
                </a:lnTo>
                <a:lnTo>
                  <a:pt x="5103" y="32264"/>
                </a:lnTo>
                <a:lnTo>
                  <a:pt x="5103" y="32264"/>
                </a:lnTo>
                <a:lnTo>
                  <a:pt x="4990" y="32245"/>
                </a:lnTo>
                <a:lnTo>
                  <a:pt x="4990" y="32245"/>
                </a:lnTo>
                <a:lnTo>
                  <a:pt x="4914" y="32226"/>
                </a:lnTo>
                <a:lnTo>
                  <a:pt x="4914" y="32226"/>
                </a:lnTo>
                <a:lnTo>
                  <a:pt x="4820" y="32188"/>
                </a:lnTo>
                <a:lnTo>
                  <a:pt x="4820" y="32188"/>
                </a:lnTo>
                <a:lnTo>
                  <a:pt x="4706" y="32188"/>
                </a:lnTo>
                <a:lnTo>
                  <a:pt x="4706" y="32188"/>
                </a:lnTo>
                <a:lnTo>
                  <a:pt x="4593" y="32170"/>
                </a:lnTo>
                <a:lnTo>
                  <a:pt x="4593" y="32170"/>
                </a:lnTo>
                <a:lnTo>
                  <a:pt x="4480" y="32151"/>
                </a:lnTo>
                <a:lnTo>
                  <a:pt x="4480" y="32151"/>
                </a:lnTo>
                <a:lnTo>
                  <a:pt x="4366" y="32151"/>
                </a:lnTo>
                <a:lnTo>
                  <a:pt x="4366" y="32151"/>
                </a:lnTo>
                <a:lnTo>
                  <a:pt x="4272" y="32151"/>
                </a:lnTo>
                <a:lnTo>
                  <a:pt x="4272" y="32151"/>
                </a:lnTo>
                <a:lnTo>
                  <a:pt x="4215" y="32151"/>
                </a:lnTo>
                <a:lnTo>
                  <a:pt x="4215" y="32151"/>
                </a:lnTo>
                <a:lnTo>
                  <a:pt x="4139" y="32151"/>
                </a:lnTo>
                <a:lnTo>
                  <a:pt x="4139" y="32151"/>
                </a:lnTo>
                <a:lnTo>
                  <a:pt x="4064" y="32151"/>
                </a:lnTo>
                <a:lnTo>
                  <a:pt x="4064" y="32151"/>
                </a:lnTo>
                <a:lnTo>
                  <a:pt x="3969" y="32151"/>
                </a:lnTo>
                <a:lnTo>
                  <a:pt x="3969" y="32151"/>
                </a:lnTo>
                <a:lnTo>
                  <a:pt x="3875" y="32170"/>
                </a:lnTo>
                <a:lnTo>
                  <a:pt x="3875" y="32170"/>
                </a:lnTo>
                <a:lnTo>
                  <a:pt x="3724" y="32188"/>
                </a:lnTo>
                <a:lnTo>
                  <a:pt x="3724" y="32188"/>
                </a:lnTo>
                <a:lnTo>
                  <a:pt x="3610" y="32226"/>
                </a:lnTo>
                <a:lnTo>
                  <a:pt x="3610" y="32226"/>
                </a:lnTo>
                <a:lnTo>
                  <a:pt x="3440" y="32264"/>
                </a:lnTo>
                <a:lnTo>
                  <a:pt x="3440" y="32264"/>
                </a:lnTo>
                <a:lnTo>
                  <a:pt x="3100" y="32359"/>
                </a:lnTo>
                <a:lnTo>
                  <a:pt x="3100" y="32359"/>
                </a:lnTo>
                <a:lnTo>
                  <a:pt x="2798" y="32434"/>
                </a:lnTo>
                <a:lnTo>
                  <a:pt x="2798" y="32434"/>
                </a:lnTo>
                <a:lnTo>
                  <a:pt x="2741" y="32453"/>
                </a:lnTo>
                <a:lnTo>
                  <a:pt x="2741" y="32453"/>
                </a:lnTo>
                <a:lnTo>
                  <a:pt x="2684" y="32453"/>
                </a:lnTo>
                <a:lnTo>
                  <a:pt x="2684" y="32453"/>
                </a:lnTo>
                <a:lnTo>
                  <a:pt x="2609" y="32472"/>
                </a:lnTo>
                <a:lnTo>
                  <a:pt x="2609" y="32472"/>
                </a:lnTo>
                <a:lnTo>
                  <a:pt x="2514" y="32491"/>
                </a:lnTo>
                <a:lnTo>
                  <a:pt x="2514" y="32491"/>
                </a:lnTo>
                <a:lnTo>
                  <a:pt x="2438" y="32491"/>
                </a:lnTo>
                <a:lnTo>
                  <a:pt x="2438" y="32491"/>
                </a:lnTo>
                <a:lnTo>
                  <a:pt x="2382" y="32491"/>
                </a:lnTo>
                <a:lnTo>
                  <a:pt x="2382" y="32491"/>
                </a:lnTo>
                <a:lnTo>
                  <a:pt x="2325" y="32491"/>
                </a:lnTo>
                <a:lnTo>
                  <a:pt x="2325" y="32491"/>
                </a:lnTo>
                <a:lnTo>
                  <a:pt x="2231" y="32491"/>
                </a:lnTo>
                <a:lnTo>
                  <a:pt x="2231" y="32491"/>
                </a:lnTo>
                <a:lnTo>
                  <a:pt x="2117" y="32472"/>
                </a:lnTo>
                <a:lnTo>
                  <a:pt x="2117" y="32472"/>
                </a:lnTo>
                <a:lnTo>
                  <a:pt x="2004" y="32453"/>
                </a:lnTo>
                <a:lnTo>
                  <a:pt x="2004" y="32453"/>
                </a:lnTo>
                <a:lnTo>
                  <a:pt x="1890" y="32415"/>
                </a:lnTo>
                <a:lnTo>
                  <a:pt x="1890" y="32415"/>
                </a:lnTo>
                <a:lnTo>
                  <a:pt x="1853" y="32396"/>
                </a:lnTo>
                <a:lnTo>
                  <a:pt x="1853" y="32396"/>
                </a:lnTo>
                <a:lnTo>
                  <a:pt x="1796" y="32377"/>
                </a:lnTo>
                <a:lnTo>
                  <a:pt x="1796" y="32377"/>
                </a:lnTo>
                <a:lnTo>
                  <a:pt x="1682" y="32302"/>
                </a:lnTo>
                <a:lnTo>
                  <a:pt x="1682" y="32302"/>
                </a:lnTo>
                <a:lnTo>
                  <a:pt x="1626" y="32264"/>
                </a:lnTo>
                <a:lnTo>
                  <a:pt x="1626" y="32264"/>
                </a:lnTo>
                <a:lnTo>
                  <a:pt x="1512" y="32188"/>
                </a:lnTo>
                <a:lnTo>
                  <a:pt x="1512" y="32188"/>
                </a:lnTo>
                <a:lnTo>
                  <a:pt x="1418" y="32113"/>
                </a:lnTo>
                <a:lnTo>
                  <a:pt x="1418" y="32113"/>
                </a:lnTo>
                <a:lnTo>
                  <a:pt x="1323" y="32018"/>
                </a:lnTo>
                <a:lnTo>
                  <a:pt x="1323" y="32018"/>
                </a:lnTo>
                <a:lnTo>
                  <a:pt x="1285" y="31981"/>
                </a:lnTo>
                <a:lnTo>
                  <a:pt x="1285" y="31981"/>
                </a:lnTo>
                <a:lnTo>
                  <a:pt x="1210" y="31905"/>
                </a:lnTo>
                <a:lnTo>
                  <a:pt x="1210" y="31905"/>
                </a:lnTo>
                <a:lnTo>
                  <a:pt x="1191" y="31886"/>
                </a:lnTo>
                <a:lnTo>
                  <a:pt x="1191" y="31886"/>
                </a:lnTo>
                <a:lnTo>
                  <a:pt x="1115" y="31792"/>
                </a:lnTo>
                <a:lnTo>
                  <a:pt x="1115" y="31792"/>
                </a:lnTo>
                <a:lnTo>
                  <a:pt x="1078" y="31754"/>
                </a:lnTo>
                <a:lnTo>
                  <a:pt x="1078" y="31754"/>
                </a:lnTo>
                <a:lnTo>
                  <a:pt x="1021" y="31678"/>
                </a:lnTo>
                <a:lnTo>
                  <a:pt x="1021" y="31678"/>
                </a:lnTo>
                <a:lnTo>
                  <a:pt x="983" y="31621"/>
                </a:lnTo>
                <a:lnTo>
                  <a:pt x="983" y="31621"/>
                </a:lnTo>
                <a:lnTo>
                  <a:pt x="926" y="31565"/>
                </a:lnTo>
                <a:lnTo>
                  <a:pt x="926" y="31565"/>
                </a:lnTo>
                <a:lnTo>
                  <a:pt x="870" y="31470"/>
                </a:lnTo>
                <a:lnTo>
                  <a:pt x="870" y="31470"/>
                </a:lnTo>
                <a:lnTo>
                  <a:pt x="813" y="31376"/>
                </a:lnTo>
                <a:lnTo>
                  <a:pt x="813" y="31376"/>
                </a:lnTo>
                <a:lnTo>
                  <a:pt x="756" y="31300"/>
                </a:lnTo>
                <a:lnTo>
                  <a:pt x="756" y="31300"/>
                </a:lnTo>
                <a:lnTo>
                  <a:pt x="681" y="31149"/>
                </a:lnTo>
                <a:lnTo>
                  <a:pt x="681" y="31149"/>
                </a:lnTo>
                <a:lnTo>
                  <a:pt x="643" y="31092"/>
                </a:lnTo>
                <a:lnTo>
                  <a:pt x="643" y="31092"/>
                </a:lnTo>
                <a:lnTo>
                  <a:pt x="586" y="30998"/>
                </a:lnTo>
                <a:lnTo>
                  <a:pt x="586" y="30998"/>
                </a:lnTo>
                <a:lnTo>
                  <a:pt x="529" y="30884"/>
                </a:lnTo>
                <a:lnTo>
                  <a:pt x="529" y="30884"/>
                </a:lnTo>
                <a:lnTo>
                  <a:pt x="511" y="30828"/>
                </a:lnTo>
                <a:lnTo>
                  <a:pt x="511" y="30828"/>
                </a:lnTo>
                <a:lnTo>
                  <a:pt x="492" y="30790"/>
                </a:lnTo>
                <a:lnTo>
                  <a:pt x="492" y="30790"/>
                </a:lnTo>
                <a:lnTo>
                  <a:pt x="454" y="30733"/>
                </a:lnTo>
                <a:lnTo>
                  <a:pt x="454" y="30733"/>
                </a:lnTo>
                <a:lnTo>
                  <a:pt x="435" y="30658"/>
                </a:lnTo>
                <a:lnTo>
                  <a:pt x="435" y="30658"/>
                </a:lnTo>
                <a:lnTo>
                  <a:pt x="435" y="30658"/>
                </a:lnTo>
                <a:lnTo>
                  <a:pt x="435" y="30658"/>
                </a:lnTo>
                <a:lnTo>
                  <a:pt x="397" y="30582"/>
                </a:lnTo>
                <a:lnTo>
                  <a:pt x="397" y="30582"/>
                </a:lnTo>
                <a:lnTo>
                  <a:pt x="378" y="30506"/>
                </a:lnTo>
                <a:lnTo>
                  <a:pt x="378" y="30506"/>
                </a:lnTo>
                <a:lnTo>
                  <a:pt x="359" y="30468"/>
                </a:lnTo>
                <a:lnTo>
                  <a:pt x="359" y="30468"/>
                </a:lnTo>
                <a:lnTo>
                  <a:pt x="303" y="30317"/>
                </a:lnTo>
                <a:lnTo>
                  <a:pt x="303" y="30317"/>
                </a:lnTo>
                <a:lnTo>
                  <a:pt x="284" y="30223"/>
                </a:lnTo>
                <a:lnTo>
                  <a:pt x="284" y="30223"/>
                </a:lnTo>
                <a:lnTo>
                  <a:pt x="246" y="30109"/>
                </a:lnTo>
                <a:lnTo>
                  <a:pt x="246" y="30109"/>
                </a:lnTo>
                <a:lnTo>
                  <a:pt x="208" y="29958"/>
                </a:lnTo>
                <a:lnTo>
                  <a:pt x="208" y="29958"/>
                </a:lnTo>
                <a:lnTo>
                  <a:pt x="189" y="29826"/>
                </a:lnTo>
                <a:lnTo>
                  <a:pt x="189" y="29826"/>
                </a:lnTo>
                <a:lnTo>
                  <a:pt x="170" y="29712"/>
                </a:lnTo>
                <a:lnTo>
                  <a:pt x="170" y="29712"/>
                </a:lnTo>
                <a:lnTo>
                  <a:pt x="151" y="29618"/>
                </a:lnTo>
                <a:lnTo>
                  <a:pt x="151" y="29618"/>
                </a:lnTo>
                <a:lnTo>
                  <a:pt x="133" y="29523"/>
                </a:lnTo>
                <a:lnTo>
                  <a:pt x="133" y="29523"/>
                </a:lnTo>
                <a:lnTo>
                  <a:pt x="133" y="29448"/>
                </a:lnTo>
                <a:lnTo>
                  <a:pt x="133" y="29448"/>
                </a:lnTo>
                <a:lnTo>
                  <a:pt x="114" y="29410"/>
                </a:lnTo>
                <a:lnTo>
                  <a:pt x="114" y="29410"/>
                </a:lnTo>
                <a:lnTo>
                  <a:pt x="114" y="29259"/>
                </a:lnTo>
                <a:lnTo>
                  <a:pt x="114" y="29259"/>
                </a:lnTo>
                <a:lnTo>
                  <a:pt x="114" y="29127"/>
                </a:lnTo>
                <a:lnTo>
                  <a:pt x="114" y="29127"/>
                </a:lnTo>
                <a:lnTo>
                  <a:pt x="114" y="29051"/>
                </a:lnTo>
                <a:lnTo>
                  <a:pt x="114" y="29051"/>
                </a:lnTo>
                <a:lnTo>
                  <a:pt x="114" y="28956"/>
                </a:lnTo>
                <a:lnTo>
                  <a:pt x="114" y="28956"/>
                </a:lnTo>
                <a:lnTo>
                  <a:pt x="133" y="28805"/>
                </a:lnTo>
                <a:lnTo>
                  <a:pt x="133" y="28805"/>
                </a:lnTo>
                <a:lnTo>
                  <a:pt x="151" y="28654"/>
                </a:lnTo>
                <a:lnTo>
                  <a:pt x="151" y="28654"/>
                </a:lnTo>
                <a:lnTo>
                  <a:pt x="208" y="28371"/>
                </a:lnTo>
                <a:lnTo>
                  <a:pt x="208" y="28371"/>
                </a:lnTo>
                <a:lnTo>
                  <a:pt x="227" y="28295"/>
                </a:lnTo>
                <a:lnTo>
                  <a:pt x="227" y="28295"/>
                </a:lnTo>
                <a:lnTo>
                  <a:pt x="265" y="28200"/>
                </a:lnTo>
                <a:lnTo>
                  <a:pt x="265" y="28200"/>
                </a:lnTo>
                <a:lnTo>
                  <a:pt x="303" y="28087"/>
                </a:lnTo>
                <a:lnTo>
                  <a:pt x="303" y="28087"/>
                </a:lnTo>
                <a:lnTo>
                  <a:pt x="397" y="27766"/>
                </a:lnTo>
                <a:lnTo>
                  <a:pt x="397" y="27766"/>
                </a:lnTo>
                <a:lnTo>
                  <a:pt x="492" y="27444"/>
                </a:lnTo>
                <a:lnTo>
                  <a:pt x="492" y="27444"/>
                </a:lnTo>
                <a:lnTo>
                  <a:pt x="529" y="27312"/>
                </a:lnTo>
                <a:lnTo>
                  <a:pt x="529" y="27312"/>
                </a:lnTo>
                <a:lnTo>
                  <a:pt x="567" y="27218"/>
                </a:lnTo>
                <a:lnTo>
                  <a:pt x="567" y="27218"/>
                </a:lnTo>
                <a:lnTo>
                  <a:pt x="586" y="27123"/>
                </a:lnTo>
                <a:lnTo>
                  <a:pt x="586" y="27123"/>
                </a:lnTo>
                <a:lnTo>
                  <a:pt x="624" y="26934"/>
                </a:lnTo>
                <a:lnTo>
                  <a:pt x="624" y="26934"/>
                </a:lnTo>
                <a:lnTo>
                  <a:pt x="624" y="26840"/>
                </a:lnTo>
                <a:lnTo>
                  <a:pt x="624" y="26840"/>
                </a:lnTo>
                <a:lnTo>
                  <a:pt x="643" y="26764"/>
                </a:lnTo>
                <a:lnTo>
                  <a:pt x="643" y="26764"/>
                </a:lnTo>
                <a:lnTo>
                  <a:pt x="643" y="26707"/>
                </a:lnTo>
                <a:lnTo>
                  <a:pt x="643" y="26707"/>
                </a:lnTo>
                <a:lnTo>
                  <a:pt x="643" y="26613"/>
                </a:lnTo>
                <a:lnTo>
                  <a:pt x="643" y="26613"/>
                </a:lnTo>
                <a:lnTo>
                  <a:pt x="643" y="26556"/>
                </a:lnTo>
                <a:lnTo>
                  <a:pt x="643" y="26556"/>
                </a:lnTo>
                <a:lnTo>
                  <a:pt x="643" y="26424"/>
                </a:lnTo>
                <a:lnTo>
                  <a:pt x="643" y="26424"/>
                </a:lnTo>
                <a:lnTo>
                  <a:pt x="624" y="26329"/>
                </a:lnTo>
                <a:lnTo>
                  <a:pt x="624" y="26329"/>
                </a:lnTo>
                <a:lnTo>
                  <a:pt x="624" y="26216"/>
                </a:lnTo>
                <a:lnTo>
                  <a:pt x="624" y="26216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473" y="25517"/>
                </a:lnTo>
                <a:lnTo>
                  <a:pt x="473" y="25517"/>
                </a:lnTo>
                <a:lnTo>
                  <a:pt x="378" y="25082"/>
                </a:lnTo>
                <a:lnTo>
                  <a:pt x="378" y="25082"/>
                </a:lnTo>
                <a:lnTo>
                  <a:pt x="340" y="24874"/>
                </a:lnTo>
                <a:lnTo>
                  <a:pt x="340" y="24874"/>
                </a:lnTo>
                <a:lnTo>
                  <a:pt x="303" y="24609"/>
                </a:lnTo>
                <a:lnTo>
                  <a:pt x="303" y="24609"/>
                </a:lnTo>
                <a:lnTo>
                  <a:pt x="265" y="24326"/>
                </a:lnTo>
                <a:lnTo>
                  <a:pt x="265" y="24326"/>
                </a:lnTo>
                <a:lnTo>
                  <a:pt x="208" y="24042"/>
                </a:lnTo>
                <a:lnTo>
                  <a:pt x="208" y="24042"/>
                </a:lnTo>
                <a:lnTo>
                  <a:pt x="151" y="23759"/>
                </a:lnTo>
                <a:lnTo>
                  <a:pt x="151" y="23759"/>
                </a:lnTo>
                <a:lnTo>
                  <a:pt x="76" y="23513"/>
                </a:lnTo>
                <a:lnTo>
                  <a:pt x="76" y="23513"/>
                </a:lnTo>
                <a:lnTo>
                  <a:pt x="57" y="23400"/>
                </a:lnTo>
                <a:lnTo>
                  <a:pt x="57" y="23400"/>
                </a:lnTo>
                <a:lnTo>
                  <a:pt x="19" y="23286"/>
                </a:lnTo>
                <a:lnTo>
                  <a:pt x="19" y="23286"/>
                </a:lnTo>
                <a:lnTo>
                  <a:pt x="0" y="23230"/>
                </a:lnTo>
                <a:lnTo>
                  <a:pt x="0" y="23230"/>
                </a:lnTo>
                <a:lnTo>
                  <a:pt x="0" y="23154"/>
                </a:lnTo>
                <a:lnTo>
                  <a:pt x="0" y="23154"/>
                </a:lnTo>
                <a:lnTo>
                  <a:pt x="0" y="23078"/>
                </a:lnTo>
                <a:lnTo>
                  <a:pt x="0" y="23022"/>
                </a:lnTo>
                <a:lnTo>
                  <a:pt x="0" y="23022"/>
                </a:lnTo>
                <a:lnTo>
                  <a:pt x="0" y="22946"/>
                </a:lnTo>
                <a:lnTo>
                  <a:pt x="38" y="22870"/>
                </a:lnTo>
                <a:lnTo>
                  <a:pt x="38" y="22870"/>
                </a:lnTo>
                <a:lnTo>
                  <a:pt x="57" y="22795"/>
                </a:lnTo>
                <a:lnTo>
                  <a:pt x="57" y="22795"/>
                </a:lnTo>
                <a:lnTo>
                  <a:pt x="76" y="22757"/>
                </a:lnTo>
                <a:lnTo>
                  <a:pt x="76" y="22757"/>
                </a:lnTo>
                <a:lnTo>
                  <a:pt x="133" y="22681"/>
                </a:lnTo>
                <a:lnTo>
                  <a:pt x="133" y="22681"/>
                </a:lnTo>
                <a:lnTo>
                  <a:pt x="227" y="22568"/>
                </a:lnTo>
                <a:lnTo>
                  <a:pt x="227" y="22568"/>
                </a:lnTo>
                <a:lnTo>
                  <a:pt x="265" y="22530"/>
                </a:lnTo>
                <a:lnTo>
                  <a:pt x="265" y="22530"/>
                </a:lnTo>
                <a:lnTo>
                  <a:pt x="303" y="22474"/>
                </a:lnTo>
                <a:lnTo>
                  <a:pt x="303" y="22474"/>
                </a:lnTo>
                <a:lnTo>
                  <a:pt x="378" y="22417"/>
                </a:lnTo>
                <a:lnTo>
                  <a:pt x="378" y="22417"/>
                </a:lnTo>
                <a:lnTo>
                  <a:pt x="435" y="22341"/>
                </a:lnTo>
                <a:lnTo>
                  <a:pt x="435" y="22341"/>
                </a:lnTo>
                <a:lnTo>
                  <a:pt x="511" y="22285"/>
                </a:lnTo>
                <a:lnTo>
                  <a:pt x="511" y="22285"/>
                </a:lnTo>
                <a:lnTo>
                  <a:pt x="945" y="21888"/>
                </a:lnTo>
                <a:lnTo>
                  <a:pt x="945" y="21888"/>
                </a:lnTo>
                <a:lnTo>
                  <a:pt x="1078" y="21774"/>
                </a:lnTo>
                <a:lnTo>
                  <a:pt x="1078" y="21774"/>
                </a:lnTo>
                <a:lnTo>
                  <a:pt x="1172" y="21699"/>
                </a:lnTo>
                <a:lnTo>
                  <a:pt x="1172" y="21699"/>
                </a:lnTo>
                <a:lnTo>
                  <a:pt x="1229" y="21623"/>
                </a:lnTo>
                <a:lnTo>
                  <a:pt x="1229" y="21623"/>
                </a:lnTo>
                <a:lnTo>
                  <a:pt x="1285" y="21566"/>
                </a:lnTo>
                <a:lnTo>
                  <a:pt x="1285" y="21566"/>
                </a:lnTo>
                <a:lnTo>
                  <a:pt x="1323" y="21510"/>
                </a:lnTo>
                <a:lnTo>
                  <a:pt x="1323" y="21510"/>
                </a:lnTo>
                <a:lnTo>
                  <a:pt x="1361" y="21472"/>
                </a:lnTo>
                <a:lnTo>
                  <a:pt x="1361" y="21472"/>
                </a:lnTo>
                <a:lnTo>
                  <a:pt x="1399" y="21396"/>
                </a:lnTo>
                <a:lnTo>
                  <a:pt x="1399" y="21396"/>
                </a:lnTo>
                <a:lnTo>
                  <a:pt x="1456" y="21321"/>
                </a:lnTo>
                <a:lnTo>
                  <a:pt x="1456" y="21321"/>
                </a:lnTo>
                <a:lnTo>
                  <a:pt x="1493" y="21245"/>
                </a:lnTo>
                <a:lnTo>
                  <a:pt x="1493" y="21245"/>
                </a:lnTo>
                <a:lnTo>
                  <a:pt x="1569" y="21094"/>
                </a:lnTo>
                <a:lnTo>
                  <a:pt x="1569" y="21094"/>
                </a:lnTo>
                <a:lnTo>
                  <a:pt x="1664" y="20905"/>
                </a:lnTo>
                <a:lnTo>
                  <a:pt x="1664" y="20905"/>
                </a:lnTo>
                <a:lnTo>
                  <a:pt x="1777" y="20678"/>
                </a:lnTo>
                <a:lnTo>
                  <a:pt x="1777" y="20678"/>
                </a:lnTo>
                <a:lnTo>
                  <a:pt x="1985" y="20262"/>
                </a:lnTo>
                <a:lnTo>
                  <a:pt x="1985" y="20262"/>
                </a:lnTo>
                <a:lnTo>
                  <a:pt x="2174" y="19846"/>
                </a:lnTo>
                <a:lnTo>
                  <a:pt x="2174" y="19846"/>
                </a:lnTo>
                <a:lnTo>
                  <a:pt x="2287" y="19638"/>
                </a:lnTo>
                <a:lnTo>
                  <a:pt x="2287" y="19638"/>
                </a:lnTo>
                <a:lnTo>
                  <a:pt x="2325" y="19525"/>
                </a:lnTo>
                <a:lnTo>
                  <a:pt x="2325" y="19525"/>
                </a:lnTo>
                <a:lnTo>
                  <a:pt x="2344" y="19487"/>
                </a:lnTo>
                <a:lnTo>
                  <a:pt x="2344" y="19487"/>
                </a:lnTo>
                <a:lnTo>
                  <a:pt x="2363" y="19412"/>
                </a:lnTo>
                <a:lnTo>
                  <a:pt x="2363" y="19412"/>
                </a:lnTo>
                <a:lnTo>
                  <a:pt x="2401" y="19336"/>
                </a:lnTo>
                <a:lnTo>
                  <a:pt x="2401" y="19336"/>
                </a:lnTo>
                <a:lnTo>
                  <a:pt x="2420" y="19298"/>
                </a:lnTo>
                <a:lnTo>
                  <a:pt x="2420" y="19298"/>
                </a:lnTo>
                <a:lnTo>
                  <a:pt x="2420" y="19260"/>
                </a:lnTo>
                <a:lnTo>
                  <a:pt x="2420" y="19260"/>
                </a:lnTo>
                <a:lnTo>
                  <a:pt x="2457" y="19166"/>
                </a:lnTo>
                <a:lnTo>
                  <a:pt x="2457" y="19166"/>
                </a:lnTo>
                <a:lnTo>
                  <a:pt x="2476" y="19053"/>
                </a:lnTo>
                <a:lnTo>
                  <a:pt x="2476" y="19053"/>
                </a:lnTo>
                <a:lnTo>
                  <a:pt x="2495" y="18939"/>
                </a:lnTo>
                <a:lnTo>
                  <a:pt x="2495" y="18939"/>
                </a:lnTo>
                <a:lnTo>
                  <a:pt x="2514" y="18864"/>
                </a:lnTo>
                <a:lnTo>
                  <a:pt x="2514" y="18864"/>
                </a:lnTo>
                <a:lnTo>
                  <a:pt x="2514" y="18807"/>
                </a:lnTo>
                <a:lnTo>
                  <a:pt x="2514" y="18807"/>
                </a:lnTo>
                <a:lnTo>
                  <a:pt x="2533" y="18656"/>
                </a:lnTo>
                <a:lnTo>
                  <a:pt x="2533" y="18656"/>
                </a:lnTo>
                <a:lnTo>
                  <a:pt x="2552" y="18504"/>
                </a:lnTo>
                <a:lnTo>
                  <a:pt x="2552" y="18504"/>
                </a:lnTo>
                <a:lnTo>
                  <a:pt x="2571" y="18297"/>
                </a:lnTo>
                <a:lnTo>
                  <a:pt x="2571" y="18297"/>
                </a:lnTo>
                <a:lnTo>
                  <a:pt x="2571" y="18183"/>
                </a:lnTo>
                <a:lnTo>
                  <a:pt x="2571" y="18183"/>
                </a:lnTo>
                <a:lnTo>
                  <a:pt x="2552" y="18051"/>
                </a:lnTo>
                <a:lnTo>
                  <a:pt x="2552" y="18051"/>
                </a:lnTo>
                <a:lnTo>
                  <a:pt x="2552" y="17975"/>
                </a:lnTo>
                <a:lnTo>
                  <a:pt x="2552" y="17975"/>
                </a:lnTo>
                <a:lnTo>
                  <a:pt x="2533" y="17900"/>
                </a:lnTo>
                <a:lnTo>
                  <a:pt x="2533" y="17900"/>
                </a:lnTo>
                <a:lnTo>
                  <a:pt x="2514" y="17767"/>
                </a:lnTo>
                <a:lnTo>
                  <a:pt x="2514" y="17767"/>
                </a:lnTo>
                <a:lnTo>
                  <a:pt x="2495" y="17673"/>
                </a:lnTo>
                <a:lnTo>
                  <a:pt x="2495" y="17673"/>
                </a:lnTo>
                <a:lnTo>
                  <a:pt x="2476" y="17559"/>
                </a:lnTo>
                <a:lnTo>
                  <a:pt x="2476" y="17559"/>
                </a:lnTo>
                <a:lnTo>
                  <a:pt x="2401" y="17370"/>
                </a:lnTo>
                <a:lnTo>
                  <a:pt x="2401" y="17370"/>
                </a:lnTo>
                <a:lnTo>
                  <a:pt x="2344" y="17163"/>
                </a:lnTo>
                <a:lnTo>
                  <a:pt x="2344" y="17163"/>
                </a:lnTo>
                <a:lnTo>
                  <a:pt x="2306" y="17087"/>
                </a:lnTo>
                <a:lnTo>
                  <a:pt x="2306" y="17087"/>
                </a:lnTo>
                <a:lnTo>
                  <a:pt x="2287" y="17030"/>
                </a:lnTo>
                <a:lnTo>
                  <a:pt x="2287" y="17030"/>
                </a:lnTo>
                <a:lnTo>
                  <a:pt x="2287" y="16974"/>
                </a:lnTo>
                <a:lnTo>
                  <a:pt x="2287" y="16974"/>
                </a:lnTo>
                <a:lnTo>
                  <a:pt x="2268" y="16879"/>
                </a:lnTo>
                <a:lnTo>
                  <a:pt x="2268" y="16879"/>
                </a:lnTo>
                <a:lnTo>
                  <a:pt x="2249" y="16822"/>
                </a:lnTo>
                <a:lnTo>
                  <a:pt x="2249" y="16822"/>
                </a:lnTo>
                <a:lnTo>
                  <a:pt x="2249" y="16747"/>
                </a:lnTo>
                <a:lnTo>
                  <a:pt x="2249" y="16747"/>
                </a:lnTo>
                <a:lnTo>
                  <a:pt x="2249" y="16709"/>
                </a:lnTo>
                <a:lnTo>
                  <a:pt x="2249" y="16709"/>
                </a:lnTo>
                <a:lnTo>
                  <a:pt x="2231" y="16633"/>
                </a:lnTo>
                <a:lnTo>
                  <a:pt x="2231" y="16633"/>
                </a:lnTo>
                <a:lnTo>
                  <a:pt x="2231" y="16614"/>
                </a:lnTo>
                <a:lnTo>
                  <a:pt x="2231" y="16614"/>
                </a:lnTo>
                <a:lnTo>
                  <a:pt x="2231" y="16520"/>
                </a:lnTo>
                <a:lnTo>
                  <a:pt x="2231" y="16520"/>
                </a:lnTo>
                <a:lnTo>
                  <a:pt x="2231" y="16425"/>
                </a:lnTo>
                <a:lnTo>
                  <a:pt x="2231" y="16425"/>
                </a:lnTo>
                <a:lnTo>
                  <a:pt x="2231" y="16293"/>
                </a:lnTo>
                <a:lnTo>
                  <a:pt x="2231" y="16293"/>
                </a:lnTo>
                <a:lnTo>
                  <a:pt x="2231" y="16255"/>
                </a:lnTo>
                <a:lnTo>
                  <a:pt x="2231" y="16255"/>
                </a:lnTo>
                <a:lnTo>
                  <a:pt x="2249" y="16199"/>
                </a:lnTo>
                <a:lnTo>
                  <a:pt x="2249" y="16199"/>
                </a:lnTo>
                <a:lnTo>
                  <a:pt x="2249" y="16085"/>
                </a:lnTo>
                <a:lnTo>
                  <a:pt x="2249" y="16085"/>
                </a:lnTo>
                <a:lnTo>
                  <a:pt x="2268" y="15991"/>
                </a:lnTo>
                <a:lnTo>
                  <a:pt x="2268" y="15991"/>
                </a:lnTo>
                <a:lnTo>
                  <a:pt x="2268" y="15934"/>
                </a:lnTo>
                <a:lnTo>
                  <a:pt x="2268" y="15934"/>
                </a:lnTo>
                <a:lnTo>
                  <a:pt x="2287" y="15858"/>
                </a:lnTo>
                <a:lnTo>
                  <a:pt x="2287" y="15858"/>
                </a:lnTo>
                <a:lnTo>
                  <a:pt x="2306" y="15726"/>
                </a:lnTo>
                <a:lnTo>
                  <a:pt x="2306" y="15726"/>
                </a:lnTo>
                <a:lnTo>
                  <a:pt x="2325" y="15650"/>
                </a:lnTo>
                <a:lnTo>
                  <a:pt x="2325" y="15650"/>
                </a:lnTo>
                <a:lnTo>
                  <a:pt x="2344" y="15575"/>
                </a:lnTo>
                <a:lnTo>
                  <a:pt x="2344" y="15575"/>
                </a:lnTo>
                <a:lnTo>
                  <a:pt x="2344" y="15537"/>
                </a:lnTo>
                <a:lnTo>
                  <a:pt x="2344" y="15537"/>
                </a:lnTo>
                <a:lnTo>
                  <a:pt x="2363" y="15499"/>
                </a:lnTo>
                <a:lnTo>
                  <a:pt x="2363" y="15499"/>
                </a:lnTo>
                <a:lnTo>
                  <a:pt x="2363" y="15480"/>
                </a:lnTo>
                <a:lnTo>
                  <a:pt x="2363" y="15480"/>
                </a:lnTo>
                <a:lnTo>
                  <a:pt x="2382" y="15424"/>
                </a:lnTo>
                <a:lnTo>
                  <a:pt x="2382" y="15424"/>
                </a:lnTo>
                <a:lnTo>
                  <a:pt x="2401" y="15405"/>
                </a:lnTo>
                <a:lnTo>
                  <a:pt x="2401" y="15405"/>
                </a:lnTo>
                <a:lnTo>
                  <a:pt x="2420" y="15367"/>
                </a:lnTo>
                <a:lnTo>
                  <a:pt x="2420" y="15367"/>
                </a:lnTo>
                <a:lnTo>
                  <a:pt x="2438" y="15329"/>
                </a:lnTo>
                <a:lnTo>
                  <a:pt x="2438" y="15329"/>
                </a:lnTo>
                <a:lnTo>
                  <a:pt x="2457" y="15291"/>
                </a:lnTo>
                <a:lnTo>
                  <a:pt x="2457" y="15291"/>
                </a:lnTo>
                <a:lnTo>
                  <a:pt x="2476" y="15254"/>
                </a:lnTo>
                <a:lnTo>
                  <a:pt x="2476" y="15254"/>
                </a:lnTo>
                <a:lnTo>
                  <a:pt x="2703" y="14951"/>
                </a:lnTo>
                <a:lnTo>
                  <a:pt x="2703" y="14951"/>
                </a:lnTo>
                <a:lnTo>
                  <a:pt x="2949" y="14630"/>
                </a:lnTo>
                <a:lnTo>
                  <a:pt x="2949" y="14630"/>
                </a:lnTo>
                <a:lnTo>
                  <a:pt x="3176" y="14309"/>
                </a:lnTo>
                <a:lnTo>
                  <a:pt x="3176" y="14309"/>
                </a:lnTo>
                <a:lnTo>
                  <a:pt x="3308" y="14082"/>
                </a:lnTo>
                <a:lnTo>
                  <a:pt x="3308" y="14082"/>
                </a:lnTo>
                <a:lnTo>
                  <a:pt x="3383" y="13968"/>
                </a:lnTo>
                <a:lnTo>
                  <a:pt x="3383" y="13968"/>
                </a:lnTo>
                <a:lnTo>
                  <a:pt x="3440" y="13855"/>
                </a:lnTo>
                <a:lnTo>
                  <a:pt x="3440" y="13855"/>
                </a:lnTo>
                <a:lnTo>
                  <a:pt x="3478" y="13760"/>
                </a:lnTo>
                <a:lnTo>
                  <a:pt x="3478" y="13760"/>
                </a:lnTo>
                <a:lnTo>
                  <a:pt x="3516" y="13685"/>
                </a:lnTo>
                <a:lnTo>
                  <a:pt x="3516" y="13685"/>
                </a:lnTo>
                <a:lnTo>
                  <a:pt x="3572" y="13590"/>
                </a:lnTo>
                <a:lnTo>
                  <a:pt x="3572" y="13590"/>
                </a:lnTo>
                <a:lnTo>
                  <a:pt x="3610" y="13477"/>
                </a:lnTo>
                <a:lnTo>
                  <a:pt x="3610" y="13477"/>
                </a:lnTo>
                <a:lnTo>
                  <a:pt x="3799" y="13061"/>
                </a:lnTo>
                <a:lnTo>
                  <a:pt x="3799" y="13061"/>
                </a:lnTo>
                <a:lnTo>
                  <a:pt x="3969" y="12702"/>
                </a:lnTo>
                <a:lnTo>
                  <a:pt x="3969" y="12702"/>
                </a:lnTo>
                <a:lnTo>
                  <a:pt x="4083" y="12494"/>
                </a:lnTo>
                <a:lnTo>
                  <a:pt x="4083" y="12494"/>
                </a:lnTo>
                <a:lnTo>
                  <a:pt x="4139" y="12400"/>
                </a:lnTo>
                <a:lnTo>
                  <a:pt x="4139" y="12400"/>
                </a:lnTo>
                <a:lnTo>
                  <a:pt x="4196" y="12324"/>
                </a:lnTo>
                <a:lnTo>
                  <a:pt x="4196" y="12324"/>
                </a:lnTo>
                <a:lnTo>
                  <a:pt x="4234" y="12267"/>
                </a:lnTo>
                <a:lnTo>
                  <a:pt x="4234" y="12267"/>
                </a:lnTo>
                <a:lnTo>
                  <a:pt x="4272" y="12211"/>
                </a:lnTo>
                <a:lnTo>
                  <a:pt x="4272" y="12211"/>
                </a:lnTo>
                <a:lnTo>
                  <a:pt x="4310" y="12173"/>
                </a:lnTo>
                <a:lnTo>
                  <a:pt x="4310" y="12173"/>
                </a:lnTo>
                <a:lnTo>
                  <a:pt x="4366" y="12135"/>
                </a:lnTo>
                <a:lnTo>
                  <a:pt x="4366" y="12135"/>
                </a:lnTo>
                <a:lnTo>
                  <a:pt x="4385" y="12097"/>
                </a:lnTo>
                <a:lnTo>
                  <a:pt x="4385" y="12097"/>
                </a:lnTo>
                <a:lnTo>
                  <a:pt x="4404" y="12078"/>
                </a:lnTo>
                <a:lnTo>
                  <a:pt x="4404" y="12078"/>
                </a:lnTo>
                <a:lnTo>
                  <a:pt x="4423" y="12059"/>
                </a:lnTo>
                <a:lnTo>
                  <a:pt x="4423" y="12059"/>
                </a:lnTo>
                <a:lnTo>
                  <a:pt x="4499" y="12003"/>
                </a:lnTo>
                <a:lnTo>
                  <a:pt x="4499" y="12003"/>
                </a:lnTo>
                <a:lnTo>
                  <a:pt x="4555" y="11965"/>
                </a:lnTo>
                <a:lnTo>
                  <a:pt x="4555" y="11965"/>
                </a:lnTo>
                <a:lnTo>
                  <a:pt x="4593" y="11946"/>
                </a:lnTo>
                <a:lnTo>
                  <a:pt x="4593" y="11946"/>
                </a:lnTo>
                <a:lnTo>
                  <a:pt x="4820" y="11814"/>
                </a:lnTo>
                <a:lnTo>
                  <a:pt x="4820" y="11814"/>
                </a:lnTo>
                <a:lnTo>
                  <a:pt x="4990" y="11738"/>
                </a:lnTo>
                <a:lnTo>
                  <a:pt x="4990" y="11738"/>
                </a:lnTo>
                <a:lnTo>
                  <a:pt x="5103" y="11700"/>
                </a:lnTo>
                <a:lnTo>
                  <a:pt x="5103" y="11700"/>
                </a:lnTo>
                <a:lnTo>
                  <a:pt x="5198" y="11662"/>
                </a:lnTo>
                <a:lnTo>
                  <a:pt x="5198" y="11662"/>
                </a:lnTo>
                <a:lnTo>
                  <a:pt x="5292" y="11644"/>
                </a:lnTo>
                <a:lnTo>
                  <a:pt x="5292" y="11644"/>
                </a:lnTo>
                <a:lnTo>
                  <a:pt x="5387" y="11606"/>
                </a:lnTo>
                <a:lnTo>
                  <a:pt x="5387" y="11606"/>
                </a:lnTo>
                <a:lnTo>
                  <a:pt x="5500" y="11587"/>
                </a:lnTo>
                <a:lnTo>
                  <a:pt x="5500" y="11587"/>
                </a:lnTo>
                <a:lnTo>
                  <a:pt x="5538" y="11568"/>
                </a:lnTo>
                <a:lnTo>
                  <a:pt x="5538" y="11568"/>
                </a:lnTo>
                <a:lnTo>
                  <a:pt x="5614" y="11530"/>
                </a:lnTo>
                <a:lnTo>
                  <a:pt x="5614" y="11530"/>
                </a:lnTo>
                <a:lnTo>
                  <a:pt x="5746" y="11492"/>
                </a:lnTo>
                <a:lnTo>
                  <a:pt x="5746" y="11492"/>
                </a:lnTo>
                <a:lnTo>
                  <a:pt x="5765" y="11473"/>
                </a:lnTo>
                <a:lnTo>
                  <a:pt x="5765" y="11473"/>
                </a:lnTo>
                <a:lnTo>
                  <a:pt x="5822" y="11455"/>
                </a:lnTo>
                <a:lnTo>
                  <a:pt x="5822" y="11455"/>
                </a:lnTo>
                <a:lnTo>
                  <a:pt x="5878" y="11417"/>
                </a:lnTo>
                <a:lnTo>
                  <a:pt x="5878" y="11417"/>
                </a:lnTo>
                <a:lnTo>
                  <a:pt x="6030" y="11360"/>
                </a:lnTo>
                <a:lnTo>
                  <a:pt x="6030" y="11360"/>
                </a:lnTo>
                <a:lnTo>
                  <a:pt x="6030" y="11341"/>
                </a:lnTo>
                <a:lnTo>
                  <a:pt x="6030" y="11341"/>
                </a:lnTo>
                <a:lnTo>
                  <a:pt x="6086" y="11303"/>
                </a:lnTo>
                <a:lnTo>
                  <a:pt x="6086" y="11303"/>
                </a:lnTo>
                <a:lnTo>
                  <a:pt x="6162" y="11266"/>
                </a:lnTo>
                <a:lnTo>
                  <a:pt x="6162" y="11266"/>
                </a:lnTo>
                <a:lnTo>
                  <a:pt x="6294" y="11171"/>
                </a:lnTo>
                <a:lnTo>
                  <a:pt x="6294" y="11171"/>
                </a:lnTo>
                <a:lnTo>
                  <a:pt x="6294" y="11152"/>
                </a:lnTo>
                <a:lnTo>
                  <a:pt x="6294" y="11152"/>
                </a:lnTo>
                <a:lnTo>
                  <a:pt x="6351" y="11114"/>
                </a:lnTo>
                <a:lnTo>
                  <a:pt x="6351" y="11114"/>
                </a:lnTo>
                <a:lnTo>
                  <a:pt x="6426" y="11058"/>
                </a:lnTo>
                <a:lnTo>
                  <a:pt x="6426" y="11058"/>
                </a:lnTo>
                <a:lnTo>
                  <a:pt x="6483" y="11001"/>
                </a:lnTo>
                <a:lnTo>
                  <a:pt x="6483" y="11001"/>
                </a:lnTo>
                <a:lnTo>
                  <a:pt x="6559" y="10944"/>
                </a:lnTo>
                <a:lnTo>
                  <a:pt x="6559" y="10944"/>
                </a:lnTo>
                <a:lnTo>
                  <a:pt x="6691" y="10812"/>
                </a:lnTo>
                <a:lnTo>
                  <a:pt x="6691" y="10812"/>
                </a:lnTo>
                <a:lnTo>
                  <a:pt x="6748" y="10736"/>
                </a:lnTo>
                <a:lnTo>
                  <a:pt x="6748" y="10736"/>
                </a:lnTo>
                <a:lnTo>
                  <a:pt x="6823" y="10680"/>
                </a:lnTo>
                <a:lnTo>
                  <a:pt x="6823" y="10680"/>
                </a:lnTo>
                <a:lnTo>
                  <a:pt x="6937" y="10547"/>
                </a:lnTo>
                <a:lnTo>
                  <a:pt x="6937" y="10547"/>
                </a:lnTo>
                <a:lnTo>
                  <a:pt x="7164" y="10264"/>
                </a:lnTo>
                <a:lnTo>
                  <a:pt x="7164" y="10264"/>
                </a:lnTo>
                <a:lnTo>
                  <a:pt x="7220" y="10207"/>
                </a:lnTo>
                <a:lnTo>
                  <a:pt x="7220" y="10207"/>
                </a:lnTo>
                <a:lnTo>
                  <a:pt x="7277" y="10132"/>
                </a:lnTo>
                <a:lnTo>
                  <a:pt x="7277" y="10132"/>
                </a:lnTo>
                <a:lnTo>
                  <a:pt x="7371" y="9999"/>
                </a:lnTo>
                <a:lnTo>
                  <a:pt x="7371" y="9999"/>
                </a:lnTo>
                <a:lnTo>
                  <a:pt x="7466" y="9848"/>
                </a:lnTo>
                <a:lnTo>
                  <a:pt x="7466" y="9848"/>
                </a:lnTo>
                <a:lnTo>
                  <a:pt x="7542" y="9697"/>
                </a:lnTo>
                <a:lnTo>
                  <a:pt x="7542" y="9697"/>
                </a:lnTo>
                <a:lnTo>
                  <a:pt x="7636" y="9546"/>
                </a:lnTo>
                <a:lnTo>
                  <a:pt x="7636" y="9546"/>
                </a:lnTo>
                <a:lnTo>
                  <a:pt x="7693" y="9432"/>
                </a:lnTo>
                <a:lnTo>
                  <a:pt x="7693" y="9432"/>
                </a:lnTo>
                <a:lnTo>
                  <a:pt x="7749" y="9338"/>
                </a:lnTo>
                <a:lnTo>
                  <a:pt x="7749" y="9338"/>
                </a:lnTo>
                <a:lnTo>
                  <a:pt x="7768" y="9281"/>
                </a:lnTo>
                <a:lnTo>
                  <a:pt x="7768" y="9281"/>
                </a:lnTo>
                <a:lnTo>
                  <a:pt x="7806" y="9224"/>
                </a:lnTo>
                <a:lnTo>
                  <a:pt x="7806" y="9224"/>
                </a:lnTo>
                <a:lnTo>
                  <a:pt x="7825" y="9168"/>
                </a:lnTo>
                <a:lnTo>
                  <a:pt x="7825" y="9168"/>
                </a:lnTo>
                <a:lnTo>
                  <a:pt x="7863" y="9073"/>
                </a:lnTo>
                <a:lnTo>
                  <a:pt x="7863" y="9073"/>
                </a:lnTo>
                <a:lnTo>
                  <a:pt x="7882" y="8998"/>
                </a:lnTo>
                <a:lnTo>
                  <a:pt x="7882" y="8998"/>
                </a:lnTo>
                <a:lnTo>
                  <a:pt x="7920" y="8903"/>
                </a:lnTo>
                <a:lnTo>
                  <a:pt x="7920" y="8903"/>
                </a:lnTo>
                <a:lnTo>
                  <a:pt x="7920" y="8846"/>
                </a:lnTo>
                <a:lnTo>
                  <a:pt x="7920" y="8846"/>
                </a:lnTo>
                <a:lnTo>
                  <a:pt x="7938" y="8809"/>
                </a:lnTo>
                <a:lnTo>
                  <a:pt x="7938" y="8809"/>
                </a:lnTo>
                <a:lnTo>
                  <a:pt x="7957" y="8714"/>
                </a:lnTo>
                <a:lnTo>
                  <a:pt x="7957" y="8714"/>
                </a:lnTo>
                <a:lnTo>
                  <a:pt x="7976" y="8563"/>
                </a:lnTo>
                <a:lnTo>
                  <a:pt x="7976" y="8563"/>
                </a:lnTo>
                <a:lnTo>
                  <a:pt x="7995" y="8487"/>
                </a:lnTo>
                <a:lnTo>
                  <a:pt x="7995" y="8487"/>
                </a:lnTo>
                <a:lnTo>
                  <a:pt x="7995" y="8412"/>
                </a:lnTo>
                <a:lnTo>
                  <a:pt x="7995" y="8412"/>
                </a:lnTo>
                <a:lnTo>
                  <a:pt x="8033" y="8260"/>
                </a:lnTo>
                <a:lnTo>
                  <a:pt x="8033" y="8260"/>
                </a:lnTo>
                <a:lnTo>
                  <a:pt x="8052" y="8128"/>
                </a:lnTo>
                <a:lnTo>
                  <a:pt x="8052" y="8128"/>
                </a:lnTo>
                <a:lnTo>
                  <a:pt x="8071" y="7977"/>
                </a:lnTo>
                <a:lnTo>
                  <a:pt x="8071" y="7977"/>
                </a:lnTo>
                <a:lnTo>
                  <a:pt x="8071" y="7901"/>
                </a:lnTo>
                <a:lnTo>
                  <a:pt x="8071" y="7901"/>
                </a:lnTo>
                <a:lnTo>
                  <a:pt x="8090" y="7826"/>
                </a:lnTo>
                <a:lnTo>
                  <a:pt x="8090" y="7826"/>
                </a:lnTo>
                <a:lnTo>
                  <a:pt x="8127" y="7674"/>
                </a:lnTo>
                <a:lnTo>
                  <a:pt x="8127" y="7674"/>
                </a:lnTo>
                <a:lnTo>
                  <a:pt x="8146" y="7599"/>
                </a:lnTo>
                <a:lnTo>
                  <a:pt x="8146" y="7599"/>
                </a:lnTo>
                <a:lnTo>
                  <a:pt x="8165" y="7504"/>
                </a:lnTo>
                <a:lnTo>
                  <a:pt x="8165" y="7504"/>
                </a:lnTo>
                <a:lnTo>
                  <a:pt x="8203" y="7429"/>
                </a:lnTo>
                <a:lnTo>
                  <a:pt x="8203" y="7429"/>
                </a:lnTo>
                <a:lnTo>
                  <a:pt x="8260" y="7278"/>
                </a:lnTo>
                <a:lnTo>
                  <a:pt x="8260" y="7278"/>
                </a:lnTo>
                <a:lnTo>
                  <a:pt x="8392" y="7070"/>
                </a:lnTo>
                <a:lnTo>
                  <a:pt x="8392" y="7070"/>
                </a:lnTo>
                <a:lnTo>
                  <a:pt x="8411" y="7032"/>
                </a:lnTo>
                <a:lnTo>
                  <a:pt x="8411" y="7032"/>
                </a:lnTo>
                <a:lnTo>
                  <a:pt x="8468" y="6956"/>
                </a:lnTo>
                <a:lnTo>
                  <a:pt x="8468" y="6956"/>
                </a:lnTo>
                <a:lnTo>
                  <a:pt x="8505" y="6918"/>
                </a:lnTo>
                <a:lnTo>
                  <a:pt x="8505" y="6918"/>
                </a:lnTo>
                <a:lnTo>
                  <a:pt x="8562" y="6843"/>
                </a:lnTo>
                <a:lnTo>
                  <a:pt x="8562" y="6843"/>
                </a:lnTo>
                <a:lnTo>
                  <a:pt x="8581" y="6824"/>
                </a:lnTo>
                <a:lnTo>
                  <a:pt x="8581" y="6824"/>
                </a:lnTo>
                <a:lnTo>
                  <a:pt x="8657" y="6748"/>
                </a:lnTo>
                <a:lnTo>
                  <a:pt x="8657" y="6748"/>
                </a:lnTo>
                <a:lnTo>
                  <a:pt x="8694" y="6711"/>
                </a:lnTo>
                <a:lnTo>
                  <a:pt x="8694" y="6711"/>
                </a:lnTo>
                <a:lnTo>
                  <a:pt x="8751" y="6635"/>
                </a:lnTo>
                <a:lnTo>
                  <a:pt x="8751" y="6635"/>
                </a:lnTo>
                <a:lnTo>
                  <a:pt x="8827" y="6559"/>
                </a:lnTo>
                <a:lnTo>
                  <a:pt x="8827" y="6559"/>
                </a:lnTo>
                <a:lnTo>
                  <a:pt x="8865" y="6522"/>
                </a:lnTo>
                <a:lnTo>
                  <a:pt x="8865" y="6522"/>
                </a:lnTo>
                <a:lnTo>
                  <a:pt x="8959" y="6446"/>
                </a:lnTo>
                <a:lnTo>
                  <a:pt x="8959" y="6446"/>
                </a:lnTo>
                <a:lnTo>
                  <a:pt x="9091" y="6333"/>
                </a:lnTo>
                <a:lnTo>
                  <a:pt x="9091" y="6333"/>
                </a:lnTo>
                <a:lnTo>
                  <a:pt x="9224" y="6219"/>
                </a:lnTo>
                <a:lnTo>
                  <a:pt x="9224" y="6219"/>
                </a:lnTo>
                <a:lnTo>
                  <a:pt x="9318" y="6125"/>
                </a:lnTo>
                <a:lnTo>
                  <a:pt x="9318" y="6125"/>
                </a:lnTo>
                <a:lnTo>
                  <a:pt x="9375" y="6068"/>
                </a:lnTo>
                <a:lnTo>
                  <a:pt x="9375" y="6068"/>
                </a:lnTo>
                <a:lnTo>
                  <a:pt x="9432" y="6011"/>
                </a:lnTo>
                <a:lnTo>
                  <a:pt x="9432" y="6011"/>
                </a:lnTo>
                <a:lnTo>
                  <a:pt x="9526" y="5917"/>
                </a:lnTo>
                <a:lnTo>
                  <a:pt x="9526" y="5917"/>
                </a:lnTo>
                <a:lnTo>
                  <a:pt x="9640" y="5766"/>
                </a:lnTo>
                <a:lnTo>
                  <a:pt x="9640" y="5766"/>
                </a:lnTo>
                <a:lnTo>
                  <a:pt x="9696" y="5690"/>
                </a:lnTo>
                <a:lnTo>
                  <a:pt x="9696" y="5690"/>
                </a:lnTo>
                <a:lnTo>
                  <a:pt x="9734" y="5652"/>
                </a:lnTo>
                <a:lnTo>
                  <a:pt x="9734" y="5652"/>
                </a:lnTo>
                <a:lnTo>
                  <a:pt x="9772" y="5577"/>
                </a:lnTo>
                <a:lnTo>
                  <a:pt x="9772" y="5577"/>
                </a:lnTo>
                <a:lnTo>
                  <a:pt x="9829" y="5501"/>
                </a:lnTo>
                <a:lnTo>
                  <a:pt x="9829" y="5501"/>
                </a:lnTo>
                <a:lnTo>
                  <a:pt x="9847" y="5463"/>
                </a:lnTo>
                <a:lnTo>
                  <a:pt x="9847" y="5463"/>
                </a:lnTo>
                <a:lnTo>
                  <a:pt x="9866" y="5425"/>
                </a:lnTo>
                <a:lnTo>
                  <a:pt x="9866" y="5425"/>
                </a:lnTo>
                <a:lnTo>
                  <a:pt x="9923" y="5331"/>
                </a:lnTo>
                <a:lnTo>
                  <a:pt x="9923" y="5331"/>
                </a:lnTo>
                <a:lnTo>
                  <a:pt x="9980" y="5236"/>
                </a:lnTo>
                <a:lnTo>
                  <a:pt x="9980" y="5236"/>
                </a:lnTo>
                <a:lnTo>
                  <a:pt x="10018" y="5142"/>
                </a:lnTo>
                <a:lnTo>
                  <a:pt x="10018" y="5142"/>
                </a:lnTo>
                <a:lnTo>
                  <a:pt x="10055" y="5047"/>
                </a:lnTo>
                <a:lnTo>
                  <a:pt x="10055" y="5047"/>
                </a:lnTo>
                <a:lnTo>
                  <a:pt x="10112" y="4953"/>
                </a:lnTo>
                <a:lnTo>
                  <a:pt x="10112" y="4953"/>
                </a:lnTo>
                <a:lnTo>
                  <a:pt x="10150" y="4839"/>
                </a:lnTo>
                <a:lnTo>
                  <a:pt x="10150" y="4839"/>
                </a:lnTo>
                <a:lnTo>
                  <a:pt x="10169" y="4764"/>
                </a:lnTo>
                <a:lnTo>
                  <a:pt x="10169" y="4764"/>
                </a:lnTo>
                <a:lnTo>
                  <a:pt x="10188" y="4707"/>
                </a:lnTo>
                <a:lnTo>
                  <a:pt x="10188" y="4707"/>
                </a:lnTo>
                <a:lnTo>
                  <a:pt x="10207" y="4650"/>
                </a:lnTo>
                <a:lnTo>
                  <a:pt x="10207" y="4650"/>
                </a:lnTo>
                <a:lnTo>
                  <a:pt x="10225" y="4575"/>
                </a:lnTo>
                <a:lnTo>
                  <a:pt x="10225" y="4575"/>
                </a:lnTo>
                <a:lnTo>
                  <a:pt x="10244" y="4480"/>
                </a:lnTo>
                <a:lnTo>
                  <a:pt x="10244" y="4480"/>
                </a:lnTo>
                <a:lnTo>
                  <a:pt x="10244" y="4424"/>
                </a:lnTo>
                <a:lnTo>
                  <a:pt x="10244" y="4424"/>
                </a:lnTo>
                <a:lnTo>
                  <a:pt x="10244" y="4367"/>
                </a:lnTo>
                <a:lnTo>
                  <a:pt x="10244" y="4367"/>
                </a:lnTo>
                <a:lnTo>
                  <a:pt x="10244" y="4291"/>
                </a:lnTo>
                <a:lnTo>
                  <a:pt x="10244" y="4291"/>
                </a:lnTo>
                <a:lnTo>
                  <a:pt x="10244" y="4216"/>
                </a:lnTo>
                <a:lnTo>
                  <a:pt x="10244" y="4216"/>
                </a:lnTo>
                <a:lnTo>
                  <a:pt x="10244" y="4140"/>
                </a:lnTo>
                <a:lnTo>
                  <a:pt x="10244" y="4140"/>
                </a:lnTo>
                <a:lnTo>
                  <a:pt x="10244" y="4046"/>
                </a:lnTo>
                <a:lnTo>
                  <a:pt x="10244" y="4046"/>
                </a:lnTo>
                <a:lnTo>
                  <a:pt x="10225" y="3970"/>
                </a:lnTo>
                <a:lnTo>
                  <a:pt x="10225" y="3970"/>
                </a:lnTo>
                <a:lnTo>
                  <a:pt x="10207" y="3857"/>
                </a:lnTo>
                <a:lnTo>
                  <a:pt x="10207" y="3857"/>
                </a:lnTo>
                <a:lnTo>
                  <a:pt x="10188" y="3686"/>
                </a:lnTo>
                <a:lnTo>
                  <a:pt x="10188" y="3686"/>
                </a:lnTo>
                <a:lnTo>
                  <a:pt x="10131" y="3346"/>
                </a:lnTo>
                <a:lnTo>
                  <a:pt x="10131" y="3346"/>
                </a:lnTo>
                <a:lnTo>
                  <a:pt x="10036" y="2912"/>
                </a:lnTo>
                <a:lnTo>
                  <a:pt x="10036" y="2912"/>
                </a:lnTo>
                <a:lnTo>
                  <a:pt x="10018" y="2798"/>
                </a:lnTo>
                <a:lnTo>
                  <a:pt x="10018" y="2798"/>
                </a:lnTo>
                <a:lnTo>
                  <a:pt x="9980" y="2704"/>
                </a:lnTo>
                <a:lnTo>
                  <a:pt x="9980" y="2704"/>
                </a:lnTo>
                <a:lnTo>
                  <a:pt x="9942" y="2458"/>
                </a:lnTo>
                <a:lnTo>
                  <a:pt x="9942" y="2458"/>
                </a:lnTo>
                <a:lnTo>
                  <a:pt x="9885" y="2004"/>
                </a:lnTo>
                <a:lnTo>
                  <a:pt x="9829" y="1570"/>
                </a:lnTo>
                <a:lnTo>
                  <a:pt x="9829" y="1570"/>
                </a:lnTo>
                <a:lnTo>
                  <a:pt x="9810" y="1362"/>
                </a:lnTo>
                <a:lnTo>
                  <a:pt x="9810" y="1362"/>
                </a:lnTo>
                <a:lnTo>
                  <a:pt x="9810" y="1286"/>
                </a:lnTo>
                <a:lnTo>
                  <a:pt x="9810" y="1286"/>
                </a:lnTo>
                <a:lnTo>
                  <a:pt x="9810" y="1173"/>
                </a:lnTo>
                <a:lnTo>
                  <a:pt x="9810" y="1173"/>
                </a:lnTo>
                <a:lnTo>
                  <a:pt x="9829" y="1003"/>
                </a:lnTo>
                <a:lnTo>
                  <a:pt x="9866" y="832"/>
                </a:lnTo>
                <a:lnTo>
                  <a:pt x="9866" y="832"/>
                </a:lnTo>
                <a:lnTo>
                  <a:pt x="9923" y="681"/>
                </a:lnTo>
                <a:lnTo>
                  <a:pt x="9923" y="681"/>
                </a:lnTo>
                <a:lnTo>
                  <a:pt x="10036" y="417"/>
                </a:lnTo>
                <a:lnTo>
                  <a:pt x="10036" y="417"/>
                </a:lnTo>
                <a:lnTo>
                  <a:pt x="10150" y="228"/>
                </a:lnTo>
                <a:lnTo>
                  <a:pt x="10282" y="20"/>
                </a:lnTo>
                <a:lnTo>
                  <a:pt x="10282" y="20"/>
                </a:lnTo>
                <a:lnTo>
                  <a:pt x="10320" y="1"/>
                </a:lnTo>
                <a:lnTo>
                  <a:pt x="10339" y="20"/>
                </a:lnTo>
                <a:lnTo>
                  <a:pt x="10339" y="20"/>
                </a:lnTo>
                <a:lnTo>
                  <a:pt x="10339" y="39"/>
                </a:lnTo>
                <a:lnTo>
                  <a:pt x="10339" y="58"/>
                </a:lnTo>
                <a:lnTo>
                  <a:pt x="10339" y="58"/>
                </a:lnTo>
                <a:lnTo>
                  <a:pt x="10282" y="133"/>
                </a:lnTo>
                <a:lnTo>
                  <a:pt x="10282" y="133"/>
                </a:lnTo>
                <a:lnTo>
                  <a:pt x="10169" y="322"/>
                </a:lnTo>
                <a:lnTo>
                  <a:pt x="10169" y="322"/>
                </a:lnTo>
                <a:lnTo>
                  <a:pt x="10112" y="417"/>
                </a:lnTo>
                <a:lnTo>
                  <a:pt x="10112" y="417"/>
                </a:lnTo>
                <a:lnTo>
                  <a:pt x="10055" y="530"/>
                </a:lnTo>
                <a:lnTo>
                  <a:pt x="10055" y="530"/>
                </a:lnTo>
                <a:lnTo>
                  <a:pt x="10018" y="625"/>
                </a:lnTo>
                <a:lnTo>
                  <a:pt x="10018" y="625"/>
                </a:lnTo>
                <a:lnTo>
                  <a:pt x="9980" y="681"/>
                </a:lnTo>
                <a:lnTo>
                  <a:pt x="10641" y="681"/>
                </a:lnTo>
                <a:lnTo>
                  <a:pt x="10641" y="681"/>
                </a:lnTo>
                <a:lnTo>
                  <a:pt x="10641" y="492"/>
                </a:lnTo>
                <a:lnTo>
                  <a:pt x="10641" y="492"/>
                </a:lnTo>
                <a:lnTo>
                  <a:pt x="10660" y="436"/>
                </a:lnTo>
                <a:lnTo>
                  <a:pt x="10660" y="360"/>
                </a:lnTo>
                <a:lnTo>
                  <a:pt x="10660" y="360"/>
                </a:lnTo>
                <a:lnTo>
                  <a:pt x="10679" y="341"/>
                </a:lnTo>
                <a:lnTo>
                  <a:pt x="10698" y="341"/>
                </a:lnTo>
                <a:lnTo>
                  <a:pt x="10698" y="341"/>
                </a:lnTo>
                <a:lnTo>
                  <a:pt x="10717" y="360"/>
                </a:lnTo>
                <a:lnTo>
                  <a:pt x="10717" y="398"/>
                </a:lnTo>
                <a:lnTo>
                  <a:pt x="10717" y="398"/>
                </a:lnTo>
                <a:lnTo>
                  <a:pt x="10717" y="454"/>
                </a:lnTo>
                <a:lnTo>
                  <a:pt x="10717" y="454"/>
                </a:lnTo>
                <a:lnTo>
                  <a:pt x="10698" y="681"/>
                </a:lnTo>
                <a:lnTo>
                  <a:pt x="10698" y="681"/>
                </a:lnTo>
                <a:lnTo>
                  <a:pt x="10679" y="984"/>
                </a:lnTo>
                <a:lnTo>
                  <a:pt x="10679" y="1286"/>
                </a:lnTo>
                <a:lnTo>
                  <a:pt x="10679" y="1286"/>
                </a:lnTo>
                <a:lnTo>
                  <a:pt x="10698" y="1400"/>
                </a:lnTo>
                <a:lnTo>
                  <a:pt x="10736" y="1513"/>
                </a:lnTo>
                <a:lnTo>
                  <a:pt x="10830" y="1740"/>
                </a:lnTo>
                <a:lnTo>
                  <a:pt x="10830" y="1740"/>
                </a:lnTo>
                <a:lnTo>
                  <a:pt x="10944" y="1967"/>
                </a:lnTo>
                <a:lnTo>
                  <a:pt x="11019" y="2174"/>
                </a:lnTo>
                <a:lnTo>
                  <a:pt x="11076" y="2401"/>
                </a:lnTo>
                <a:lnTo>
                  <a:pt x="11114" y="2609"/>
                </a:lnTo>
                <a:lnTo>
                  <a:pt x="11133" y="2836"/>
                </a:lnTo>
                <a:lnTo>
                  <a:pt x="11133" y="3044"/>
                </a:lnTo>
                <a:lnTo>
                  <a:pt x="11133" y="3516"/>
                </a:lnTo>
                <a:lnTo>
                  <a:pt x="11133" y="3516"/>
                </a:lnTo>
                <a:lnTo>
                  <a:pt x="11133" y="3762"/>
                </a:lnTo>
                <a:lnTo>
                  <a:pt x="11095" y="4008"/>
                </a:lnTo>
                <a:lnTo>
                  <a:pt x="11019" y="4499"/>
                </a:lnTo>
                <a:lnTo>
                  <a:pt x="11019" y="4499"/>
                </a:lnTo>
                <a:lnTo>
                  <a:pt x="10981" y="4745"/>
                </a:lnTo>
                <a:lnTo>
                  <a:pt x="10963" y="4991"/>
                </a:lnTo>
                <a:lnTo>
                  <a:pt x="10963" y="4991"/>
                </a:lnTo>
                <a:lnTo>
                  <a:pt x="10925" y="5123"/>
                </a:lnTo>
                <a:lnTo>
                  <a:pt x="10868" y="5255"/>
                </a:lnTo>
                <a:lnTo>
                  <a:pt x="10755" y="5482"/>
                </a:lnTo>
                <a:lnTo>
                  <a:pt x="10603" y="5709"/>
                </a:lnTo>
                <a:lnTo>
                  <a:pt x="10414" y="5917"/>
                </a:lnTo>
                <a:lnTo>
                  <a:pt x="10414" y="5917"/>
                </a:lnTo>
                <a:lnTo>
                  <a:pt x="10188" y="6106"/>
                </a:lnTo>
                <a:lnTo>
                  <a:pt x="9942" y="6295"/>
                </a:lnTo>
                <a:lnTo>
                  <a:pt x="9810" y="6389"/>
                </a:lnTo>
                <a:lnTo>
                  <a:pt x="9715" y="6503"/>
                </a:lnTo>
                <a:lnTo>
                  <a:pt x="9602" y="6616"/>
                </a:lnTo>
                <a:lnTo>
                  <a:pt x="9526" y="6748"/>
                </a:lnTo>
                <a:lnTo>
                  <a:pt x="9526" y="6748"/>
                </a:lnTo>
                <a:lnTo>
                  <a:pt x="9299" y="7183"/>
                </a:lnTo>
                <a:lnTo>
                  <a:pt x="9224" y="7429"/>
                </a:lnTo>
                <a:lnTo>
                  <a:pt x="9129" y="7656"/>
                </a:lnTo>
                <a:lnTo>
                  <a:pt x="9129" y="7656"/>
                </a:lnTo>
                <a:lnTo>
                  <a:pt x="9072" y="8015"/>
                </a:lnTo>
                <a:lnTo>
                  <a:pt x="9016" y="8374"/>
                </a:lnTo>
                <a:lnTo>
                  <a:pt x="9016" y="8374"/>
                </a:lnTo>
                <a:lnTo>
                  <a:pt x="9016" y="8733"/>
                </a:lnTo>
                <a:lnTo>
                  <a:pt x="9016" y="8903"/>
                </a:lnTo>
                <a:lnTo>
                  <a:pt x="9054" y="9092"/>
                </a:lnTo>
                <a:lnTo>
                  <a:pt x="9054" y="9092"/>
                </a:lnTo>
                <a:lnTo>
                  <a:pt x="9110" y="9338"/>
                </a:lnTo>
                <a:lnTo>
                  <a:pt x="9167" y="9583"/>
                </a:lnTo>
                <a:lnTo>
                  <a:pt x="9167" y="9583"/>
                </a:lnTo>
                <a:lnTo>
                  <a:pt x="9186" y="9735"/>
                </a:lnTo>
                <a:lnTo>
                  <a:pt x="9186" y="9886"/>
                </a:lnTo>
                <a:lnTo>
                  <a:pt x="9167" y="10056"/>
                </a:lnTo>
                <a:lnTo>
                  <a:pt x="9148" y="10207"/>
                </a:lnTo>
                <a:lnTo>
                  <a:pt x="9148" y="10207"/>
                </a:lnTo>
                <a:lnTo>
                  <a:pt x="9091" y="10358"/>
                </a:lnTo>
                <a:lnTo>
                  <a:pt x="9035" y="10510"/>
                </a:lnTo>
                <a:lnTo>
                  <a:pt x="8902" y="10793"/>
                </a:lnTo>
                <a:lnTo>
                  <a:pt x="8600" y="11341"/>
                </a:lnTo>
                <a:lnTo>
                  <a:pt x="8600" y="11341"/>
                </a:lnTo>
                <a:lnTo>
                  <a:pt x="8203" y="12097"/>
                </a:lnTo>
                <a:lnTo>
                  <a:pt x="8203" y="12097"/>
                </a:lnTo>
                <a:lnTo>
                  <a:pt x="7749" y="12967"/>
                </a:lnTo>
                <a:lnTo>
                  <a:pt x="7749" y="12967"/>
                </a:lnTo>
                <a:lnTo>
                  <a:pt x="7617" y="13231"/>
                </a:lnTo>
                <a:lnTo>
                  <a:pt x="7523" y="13364"/>
                </a:lnTo>
                <a:lnTo>
                  <a:pt x="7428" y="13477"/>
                </a:lnTo>
                <a:lnTo>
                  <a:pt x="7334" y="13590"/>
                </a:lnTo>
                <a:lnTo>
                  <a:pt x="7201" y="13666"/>
                </a:lnTo>
                <a:lnTo>
                  <a:pt x="7069" y="13742"/>
                </a:lnTo>
                <a:lnTo>
                  <a:pt x="6918" y="13779"/>
                </a:lnTo>
                <a:lnTo>
                  <a:pt x="6918" y="13779"/>
                </a:lnTo>
                <a:lnTo>
                  <a:pt x="6786" y="13817"/>
                </a:lnTo>
                <a:lnTo>
                  <a:pt x="6653" y="13836"/>
                </a:lnTo>
                <a:lnTo>
                  <a:pt x="6540" y="13836"/>
                </a:lnTo>
                <a:lnTo>
                  <a:pt x="6445" y="13817"/>
                </a:lnTo>
                <a:lnTo>
                  <a:pt x="6351" y="13798"/>
                </a:lnTo>
                <a:lnTo>
                  <a:pt x="6275" y="13760"/>
                </a:lnTo>
                <a:lnTo>
                  <a:pt x="6219" y="13723"/>
                </a:lnTo>
                <a:lnTo>
                  <a:pt x="6143" y="13666"/>
                </a:lnTo>
                <a:lnTo>
                  <a:pt x="6030" y="13534"/>
                </a:lnTo>
                <a:lnTo>
                  <a:pt x="5916" y="13382"/>
                </a:lnTo>
                <a:lnTo>
                  <a:pt x="5784" y="13212"/>
                </a:lnTo>
                <a:lnTo>
                  <a:pt x="5652" y="13023"/>
                </a:lnTo>
                <a:lnTo>
                  <a:pt x="5652" y="13023"/>
                </a:lnTo>
                <a:lnTo>
                  <a:pt x="5481" y="12853"/>
                </a:lnTo>
                <a:lnTo>
                  <a:pt x="5387" y="12797"/>
                </a:lnTo>
                <a:lnTo>
                  <a:pt x="5273" y="12759"/>
                </a:lnTo>
                <a:lnTo>
                  <a:pt x="5273" y="12759"/>
                </a:lnTo>
                <a:lnTo>
                  <a:pt x="5198" y="12740"/>
                </a:lnTo>
                <a:lnTo>
                  <a:pt x="5122" y="12759"/>
                </a:lnTo>
                <a:lnTo>
                  <a:pt x="4971" y="12797"/>
                </a:lnTo>
                <a:lnTo>
                  <a:pt x="4858" y="12891"/>
                </a:lnTo>
                <a:lnTo>
                  <a:pt x="4744" y="12986"/>
                </a:lnTo>
                <a:lnTo>
                  <a:pt x="4744" y="12986"/>
                </a:lnTo>
                <a:lnTo>
                  <a:pt x="4669" y="13080"/>
                </a:lnTo>
                <a:lnTo>
                  <a:pt x="4593" y="13175"/>
                </a:lnTo>
                <a:lnTo>
                  <a:pt x="4480" y="13382"/>
                </a:lnTo>
                <a:lnTo>
                  <a:pt x="4480" y="13382"/>
                </a:lnTo>
                <a:lnTo>
                  <a:pt x="4310" y="13685"/>
                </a:lnTo>
                <a:lnTo>
                  <a:pt x="4139" y="13987"/>
                </a:lnTo>
                <a:lnTo>
                  <a:pt x="4139" y="13987"/>
                </a:lnTo>
                <a:lnTo>
                  <a:pt x="3969" y="14271"/>
                </a:lnTo>
                <a:lnTo>
                  <a:pt x="3837" y="14573"/>
                </a:lnTo>
                <a:lnTo>
                  <a:pt x="3837" y="14573"/>
                </a:lnTo>
                <a:lnTo>
                  <a:pt x="3686" y="14857"/>
                </a:lnTo>
                <a:lnTo>
                  <a:pt x="3535" y="15140"/>
                </a:lnTo>
                <a:lnTo>
                  <a:pt x="3478" y="15291"/>
                </a:lnTo>
                <a:lnTo>
                  <a:pt x="3440" y="15443"/>
                </a:lnTo>
                <a:lnTo>
                  <a:pt x="3402" y="15594"/>
                </a:lnTo>
                <a:lnTo>
                  <a:pt x="3383" y="15764"/>
                </a:lnTo>
                <a:lnTo>
                  <a:pt x="3383" y="15764"/>
                </a:lnTo>
                <a:lnTo>
                  <a:pt x="3402" y="16047"/>
                </a:lnTo>
                <a:lnTo>
                  <a:pt x="3440" y="16331"/>
                </a:lnTo>
                <a:lnTo>
                  <a:pt x="3478" y="16614"/>
                </a:lnTo>
                <a:lnTo>
                  <a:pt x="3535" y="16879"/>
                </a:lnTo>
                <a:lnTo>
                  <a:pt x="3667" y="17446"/>
                </a:lnTo>
                <a:lnTo>
                  <a:pt x="3743" y="17730"/>
                </a:lnTo>
                <a:lnTo>
                  <a:pt x="3780" y="17994"/>
                </a:lnTo>
                <a:lnTo>
                  <a:pt x="3780" y="17994"/>
                </a:lnTo>
                <a:lnTo>
                  <a:pt x="3818" y="18278"/>
                </a:lnTo>
                <a:lnTo>
                  <a:pt x="3818" y="18561"/>
                </a:lnTo>
                <a:lnTo>
                  <a:pt x="3799" y="18845"/>
                </a:lnTo>
                <a:lnTo>
                  <a:pt x="3743" y="19128"/>
                </a:lnTo>
                <a:lnTo>
                  <a:pt x="3743" y="19128"/>
                </a:lnTo>
                <a:lnTo>
                  <a:pt x="3648" y="19525"/>
                </a:lnTo>
                <a:lnTo>
                  <a:pt x="3591" y="19714"/>
                </a:lnTo>
                <a:lnTo>
                  <a:pt x="3516" y="19903"/>
                </a:lnTo>
                <a:lnTo>
                  <a:pt x="3516" y="19903"/>
                </a:lnTo>
                <a:lnTo>
                  <a:pt x="3383" y="20130"/>
                </a:lnTo>
                <a:lnTo>
                  <a:pt x="3232" y="20338"/>
                </a:lnTo>
                <a:lnTo>
                  <a:pt x="2911" y="20716"/>
                </a:lnTo>
                <a:lnTo>
                  <a:pt x="2741" y="20924"/>
                </a:lnTo>
                <a:lnTo>
                  <a:pt x="2609" y="21132"/>
                </a:lnTo>
                <a:lnTo>
                  <a:pt x="2495" y="21358"/>
                </a:lnTo>
                <a:lnTo>
                  <a:pt x="2457" y="21472"/>
                </a:lnTo>
                <a:lnTo>
                  <a:pt x="2420" y="21604"/>
                </a:lnTo>
                <a:lnTo>
                  <a:pt x="2420" y="21604"/>
                </a:lnTo>
                <a:lnTo>
                  <a:pt x="2382" y="21755"/>
                </a:lnTo>
                <a:lnTo>
                  <a:pt x="2363" y="21907"/>
                </a:lnTo>
                <a:lnTo>
                  <a:pt x="2363" y="22209"/>
                </a:lnTo>
                <a:lnTo>
                  <a:pt x="2363" y="22530"/>
                </a:lnTo>
                <a:lnTo>
                  <a:pt x="2363" y="22681"/>
                </a:lnTo>
                <a:lnTo>
                  <a:pt x="2344" y="22833"/>
                </a:lnTo>
                <a:lnTo>
                  <a:pt x="2344" y="22833"/>
                </a:lnTo>
                <a:lnTo>
                  <a:pt x="2231" y="23608"/>
                </a:lnTo>
                <a:lnTo>
                  <a:pt x="2174" y="24005"/>
                </a:lnTo>
                <a:lnTo>
                  <a:pt x="2136" y="24401"/>
                </a:lnTo>
                <a:lnTo>
                  <a:pt x="2136" y="24401"/>
                </a:lnTo>
                <a:lnTo>
                  <a:pt x="2098" y="24912"/>
                </a:lnTo>
                <a:lnTo>
                  <a:pt x="2060" y="25157"/>
                </a:lnTo>
                <a:lnTo>
                  <a:pt x="2042" y="25422"/>
                </a:lnTo>
                <a:lnTo>
                  <a:pt x="2042" y="25422"/>
                </a:lnTo>
                <a:lnTo>
                  <a:pt x="1947" y="25913"/>
                </a:lnTo>
                <a:lnTo>
                  <a:pt x="1834" y="26405"/>
                </a:lnTo>
                <a:lnTo>
                  <a:pt x="1834" y="26405"/>
                </a:lnTo>
                <a:lnTo>
                  <a:pt x="1815" y="26556"/>
                </a:lnTo>
                <a:lnTo>
                  <a:pt x="1815" y="26707"/>
                </a:lnTo>
                <a:lnTo>
                  <a:pt x="1834" y="26840"/>
                </a:lnTo>
                <a:lnTo>
                  <a:pt x="1871" y="26991"/>
                </a:lnTo>
                <a:lnTo>
                  <a:pt x="1928" y="27123"/>
                </a:lnTo>
                <a:lnTo>
                  <a:pt x="2004" y="27255"/>
                </a:lnTo>
                <a:lnTo>
                  <a:pt x="2098" y="27369"/>
                </a:lnTo>
                <a:lnTo>
                  <a:pt x="2193" y="27482"/>
                </a:lnTo>
                <a:lnTo>
                  <a:pt x="2193" y="27482"/>
                </a:lnTo>
                <a:lnTo>
                  <a:pt x="2457" y="27709"/>
                </a:lnTo>
                <a:lnTo>
                  <a:pt x="2590" y="27822"/>
                </a:lnTo>
                <a:lnTo>
                  <a:pt x="2703" y="27955"/>
                </a:lnTo>
                <a:lnTo>
                  <a:pt x="2703" y="27955"/>
                </a:lnTo>
                <a:lnTo>
                  <a:pt x="2892" y="28182"/>
                </a:lnTo>
                <a:lnTo>
                  <a:pt x="3081" y="28408"/>
                </a:lnTo>
                <a:lnTo>
                  <a:pt x="3081" y="28408"/>
                </a:lnTo>
                <a:lnTo>
                  <a:pt x="3213" y="28522"/>
                </a:lnTo>
                <a:lnTo>
                  <a:pt x="3365" y="28635"/>
                </a:lnTo>
                <a:lnTo>
                  <a:pt x="3516" y="28711"/>
                </a:lnTo>
                <a:lnTo>
                  <a:pt x="3667" y="28805"/>
                </a:lnTo>
                <a:lnTo>
                  <a:pt x="4007" y="28938"/>
                </a:lnTo>
                <a:lnTo>
                  <a:pt x="4328" y="29070"/>
                </a:lnTo>
                <a:lnTo>
                  <a:pt x="4328" y="29070"/>
                </a:lnTo>
                <a:lnTo>
                  <a:pt x="4536" y="29183"/>
                </a:lnTo>
                <a:lnTo>
                  <a:pt x="4706" y="29334"/>
                </a:lnTo>
                <a:lnTo>
                  <a:pt x="4895" y="29467"/>
                </a:lnTo>
                <a:lnTo>
                  <a:pt x="5066" y="29599"/>
                </a:lnTo>
                <a:lnTo>
                  <a:pt x="5066" y="29599"/>
                </a:lnTo>
                <a:lnTo>
                  <a:pt x="5368" y="29788"/>
                </a:lnTo>
                <a:lnTo>
                  <a:pt x="5670" y="29977"/>
                </a:lnTo>
                <a:lnTo>
                  <a:pt x="5670" y="29977"/>
                </a:lnTo>
                <a:lnTo>
                  <a:pt x="5784" y="30090"/>
                </a:lnTo>
                <a:lnTo>
                  <a:pt x="5916" y="30204"/>
                </a:lnTo>
                <a:lnTo>
                  <a:pt x="6124" y="30450"/>
                </a:lnTo>
                <a:lnTo>
                  <a:pt x="6124" y="30450"/>
                </a:lnTo>
                <a:lnTo>
                  <a:pt x="6256" y="30582"/>
                </a:lnTo>
                <a:lnTo>
                  <a:pt x="6389" y="30676"/>
                </a:lnTo>
                <a:lnTo>
                  <a:pt x="6521" y="30771"/>
                </a:lnTo>
                <a:lnTo>
                  <a:pt x="6634" y="30828"/>
                </a:lnTo>
                <a:lnTo>
                  <a:pt x="6880" y="30941"/>
                </a:lnTo>
                <a:lnTo>
                  <a:pt x="7126" y="31036"/>
                </a:lnTo>
                <a:lnTo>
                  <a:pt x="7239" y="31111"/>
                </a:lnTo>
                <a:lnTo>
                  <a:pt x="7353" y="31187"/>
                </a:lnTo>
                <a:lnTo>
                  <a:pt x="7466" y="31300"/>
                </a:lnTo>
                <a:lnTo>
                  <a:pt x="7598" y="31432"/>
                </a:lnTo>
                <a:lnTo>
                  <a:pt x="7712" y="31621"/>
                </a:lnTo>
                <a:lnTo>
                  <a:pt x="7844" y="31829"/>
                </a:lnTo>
                <a:lnTo>
                  <a:pt x="7976" y="32113"/>
                </a:lnTo>
                <a:lnTo>
                  <a:pt x="8109" y="32434"/>
                </a:lnTo>
                <a:lnTo>
                  <a:pt x="8109" y="32434"/>
                </a:lnTo>
                <a:lnTo>
                  <a:pt x="8222" y="32755"/>
                </a:lnTo>
                <a:lnTo>
                  <a:pt x="8316" y="33077"/>
                </a:lnTo>
                <a:lnTo>
                  <a:pt x="8411" y="33417"/>
                </a:lnTo>
                <a:lnTo>
                  <a:pt x="8524" y="33738"/>
                </a:lnTo>
                <a:lnTo>
                  <a:pt x="8524" y="33738"/>
                </a:lnTo>
                <a:lnTo>
                  <a:pt x="8657" y="34003"/>
                </a:lnTo>
                <a:lnTo>
                  <a:pt x="8808" y="34268"/>
                </a:lnTo>
                <a:lnTo>
                  <a:pt x="8978" y="34513"/>
                </a:lnTo>
                <a:lnTo>
                  <a:pt x="9167" y="34759"/>
                </a:lnTo>
                <a:lnTo>
                  <a:pt x="9167" y="34759"/>
                </a:lnTo>
                <a:lnTo>
                  <a:pt x="9318" y="34910"/>
                </a:lnTo>
                <a:lnTo>
                  <a:pt x="9451" y="35080"/>
                </a:lnTo>
                <a:lnTo>
                  <a:pt x="9451" y="35080"/>
                </a:lnTo>
                <a:lnTo>
                  <a:pt x="9507" y="35213"/>
                </a:lnTo>
                <a:lnTo>
                  <a:pt x="9564" y="35345"/>
                </a:lnTo>
                <a:lnTo>
                  <a:pt x="9640" y="35609"/>
                </a:lnTo>
                <a:lnTo>
                  <a:pt x="9640" y="35609"/>
                </a:lnTo>
                <a:lnTo>
                  <a:pt x="9696" y="35874"/>
                </a:lnTo>
                <a:lnTo>
                  <a:pt x="9715" y="36006"/>
                </a:lnTo>
                <a:lnTo>
                  <a:pt x="9753" y="36120"/>
                </a:lnTo>
                <a:lnTo>
                  <a:pt x="9753" y="36120"/>
                </a:lnTo>
                <a:lnTo>
                  <a:pt x="9810" y="36195"/>
                </a:lnTo>
                <a:lnTo>
                  <a:pt x="9866" y="36252"/>
                </a:lnTo>
                <a:lnTo>
                  <a:pt x="9999" y="36328"/>
                </a:lnTo>
                <a:lnTo>
                  <a:pt x="10150" y="36384"/>
                </a:lnTo>
                <a:lnTo>
                  <a:pt x="10320" y="36403"/>
                </a:lnTo>
                <a:lnTo>
                  <a:pt x="10320" y="36403"/>
                </a:lnTo>
                <a:lnTo>
                  <a:pt x="10471" y="36403"/>
                </a:lnTo>
                <a:lnTo>
                  <a:pt x="10622" y="36365"/>
                </a:lnTo>
                <a:lnTo>
                  <a:pt x="10774" y="36328"/>
                </a:lnTo>
                <a:lnTo>
                  <a:pt x="10925" y="36271"/>
                </a:lnTo>
                <a:lnTo>
                  <a:pt x="10925" y="36271"/>
                </a:lnTo>
                <a:lnTo>
                  <a:pt x="11170" y="36139"/>
                </a:lnTo>
                <a:lnTo>
                  <a:pt x="11416" y="36006"/>
                </a:lnTo>
                <a:lnTo>
                  <a:pt x="11662" y="35874"/>
                </a:lnTo>
                <a:lnTo>
                  <a:pt x="11926" y="35761"/>
                </a:lnTo>
                <a:lnTo>
                  <a:pt x="11926" y="35761"/>
                </a:lnTo>
                <a:lnTo>
                  <a:pt x="12267" y="35666"/>
                </a:lnTo>
                <a:lnTo>
                  <a:pt x="12607" y="35572"/>
                </a:lnTo>
                <a:lnTo>
                  <a:pt x="12777" y="35534"/>
                </a:lnTo>
                <a:lnTo>
                  <a:pt x="12947" y="35515"/>
                </a:lnTo>
                <a:lnTo>
                  <a:pt x="13117" y="35515"/>
                </a:lnTo>
                <a:lnTo>
                  <a:pt x="13306" y="35553"/>
                </a:lnTo>
                <a:lnTo>
                  <a:pt x="13306" y="35553"/>
                </a:lnTo>
                <a:lnTo>
                  <a:pt x="13571" y="35609"/>
                </a:lnTo>
                <a:lnTo>
                  <a:pt x="13835" y="35685"/>
                </a:lnTo>
                <a:lnTo>
                  <a:pt x="14346" y="35874"/>
                </a:lnTo>
                <a:lnTo>
                  <a:pt x="14346" y="35874"/>
                </a:lnTo>
                <a:lnTo>
                  <a:pt x="14629" y="35987"/>
                </a:lnTo>
                <a:lnTo>
                  <a:pt x="14913" y="36120"/>
                </a:lnTo>
                <a:lnTo>
                  <a:pt x="14913" y="36120"/>
                </a:lnTo>
                <a:lnTo>
                  <a:pt x="15140" y="36290"/>
                </a:lnTo>
                <a:lnTo>
                  <a:pt x="15347" y="36479"/>
                </a:lnTo>
                <a:lnTo>
                  <a:pt x="15536" y="36687"/>
                </a:lnTo>
                <a:lnTo>
                  <a:pt x="15725" y="36914"/>
                </a:lnTo>
                <a:lnTo>
                  <a:pt x="15725" y="36914"/>
                </a:lnTo>
                <a:lnTo>
                  <a:pt x="15858" y="37065"/>
                </a:lnTo>
                <a:lnTo>
                  <a:pt x="15933" y="37121"/>
                </a:lnTo>
                <a:lnTo>
                  <a:pt x="16028" y="37178"/>
                </a:lnTo>
                <a:lnTo>
                  <a:pt x="16028" y="37178"/>
                </a:lnTo>
                <a:lnTo>
                  <a:pt x="16179" y="37235"/>
                </a:lnTo>
                <a:lnTo>
                  <a:pt x="16330" y="37254"/>
                </a:lnTo>
                <a:lnTo>
                  <a:pt x="16481" y="37273"/>
                </a:lnTo>
                <a:lnTo>
                  <a:pt x="16633" y="37273"/>
                </a:lnTo>
                <a:lnTo>
                  <a:pt x="16633" y="37273"/>
                </a:lnTo>
                <a:lnTo>
                  <a:pt x="16878" y="37235"/>
                </a:lnTo>
                <a:lnTo>
                  <a:pt x="17143" y="37197"/>
                </a:lnTo>
                <a:lnTo>
                  <a:pt x="17389" y="37121"/>
                </a:lnTo>
                <a:lnTo>
                  <a:pt x="17653" y="37046"/>
                </a:lnTo>
                <a:lnTo>
                  <a:pt x="17653" y="37046"/>
                </a:lnTo>
                <a:lnTo>
                  <a:pt x="18012" y="36914"/>
                </a:lnTo>
                <a:lnTo>
                  <a:pt x="18372" y="36762"/>
                </a:lnTo>
                <a:lnTo>
                  <a:pt x="18372" y="36762"/>
                </a:lnTo>
                <a:lnTo>
                  <a:pt x="18598" y="36649"/>
                </a:lnTo>
                <a:lnTo>
                  <a:pt x="18844" y="36554"/>
                </a:lnTo>
                <a:lnTo>
                  <a:pt x="18844" y="36554"/>
                </a:lnTo>
                <a:lnTo>
                  <a:pt x="19033" y="36517"/>
                </a:lnTo>
                <a:lnTo>
                  <a:pt x="19222" y="36479"/>
                </a:lnTo>
                <a:lnTo>
                  <a:pt x="19222" y="36479"/>
                </a:lnTo>
                <a:lnTo>
                  <a:pt x="19260" y="36479"/>
                </a:lnTo>
                <a:lnTo>
                  <a:pt x="19260" y="36498"/>
                </a:lnTo>
                <a:lnTo>
                  <a:pt x="19260" y="36498"/>
                </a:lnTo>
                <a:lnTo>
                  <a:pt x="19260" y="36536"/>
                </a:lnTo>
                <a:lnTo>
                  <a:pt x="19241" y="36536"/>
                </a:lnTo>
                <a:lnTo>
                  <a:pt x="19241" y="36536"/>
                </a:lnTo>
                <a:lnTo>
                  <a:pt x="19033" y="36573"/>
                </a:lnTo>
                <a:lnTo>
                  <a:pt x="18844" y="36630"/>
                </a:lnTo>
                <a:lnTo>
                  <a:pt x="18844" y="42225"/>
                </a:lnTo>
                <a:lnTo>
                  <a:pt x="18844" y="42225"/>
                </a:lnTo>
                <a:lnTo>
                  <a:pt x="18882" y="42244"/>
                </a:lnTo>
                <a:lnTo>
                  <a:pt x="18882" y="42244"/>
                </a:lnTo>
                <a:lnTo>
                  <a:pt x="19071" y="42357"/>
                </a:lnTo>
                <a:lnTo>
                  <a:pt x="19071" y="42357"/>
                </a:lnTo>
                <a:lnTo>
                  <a:pt x="19146" y="42414"/>
                </a:lnTo>
                <a:lnTo>
                  <a:pt x="19146" y="42414"/>
                </a:lnTo>
                <a:lnTo>
                  <a:pt x="19241" y="42470"/>
                </a:lnTo>
                <a:lnTo>
                  <a:pt x="19241" y="42470"/>
                </a:lnTo>
                <a:lnTo>
                  <a:pt x="19317" y="42508"/>
                </a:lnTo>
                <a:lnTo>
                  <a:pt x="19317" y="42508"/>
                </a:lnTo>
                <a:lnTo>
                  <a:pt x="19335" y="42508"/>
                </a:lnTo>
                <a:lnTo>
                  <a:pt x="19335" y="42508"/>
                </a:lnTo>
                <a:lnTo>
                  <a:pt x="19392" y="42527"/>
                </a:lnTo>
                <a:lnTo>
                  <a:pt x="19392" y="42527"/>
                </a:lnTo>
                <a:lnTo>
                  <a:pt x="19543" y="42584"/>
                </a:lnTo>
                <a:lnTo>
                  <a:pt x="19543" y="42584"/>
                </a:lnTo>
                <a:lnTo>
                  <a:pt x="19581" y="42603"/>
                </a:lnTo>
                <a:lnTo>
                  <a:pt x="19581" y="42603"/>
                </a:lnTo>
                <a:lnTo>
                  <a:pt x="19638" y="42622"/>
                </a:lnTo>
                <a:lnTo>
                  <a:pt x="19638" y="42622"/>
                </a:lnTo>
                <a:lnTo>
                  <a:pt x="19751" y="42640"/>
                </a:lnTo>
                <a:lnTo>
                  <a:pt x="19751" y="42640"/>
                </a:lnTo>
                <a:lnTo>
                  <a:pt x="19770" y="42640"/>
                </a:lnTo>
                <a:lnTo>
                  <a:pt x="19770" y="42640"/>
                </a:lnTo>
                <a:lnTo>
                  <a:pt x="19770" y="42640"/>
                </a:lnTo>
                <a:lnTo>
                  <a:pt x="20035" y="42697"/>
                </a:lnTo>
                <a:lnTo>
                  <a:pt x="20035" y="42697"/>
                </a:lnTo>
                <a:lnTo>
                  <a:pt x="20224" y="42697"/>
                </a:lnTo>
                <a:lnTo>
                  <a:pt x="20224" y="426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8" r:id="rId4"/>
    <p:sldLayoutId id="2147483671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>
            <a:spLocks noGrp="1"/>
          </p:cNvSpPr>
          <p:nvPr>
            <p:ph type="ctrTitle"/>
          </p:nvPr>
        </p:nvSpPr>
        <p:spPr>
          <a:xfrm>
            <a:off x="916550" y="1261450"/>
            <a:ext cx="7308600" cy="19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Sismo tsunami y desastre núclear </a:t>
            </a:r>
            <a:r>
              <a:rPr lang="en" dirty="0">
                <a:solidFill>
                  <a:schemeClr val="lt1"/>
                </a:solidFill>
              </a:rPr>
              <a:t>Japón 2011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6" name="Google Shape;886;p38"/>
          <p:cNvSpPr txBox="1">
            <a:spLocks noGrp="1"/>
          </p:cNvSpPr>
          <p:nvPr>
            <p:ph type="subTitle" idx="1"/>
          </p:nvPr>
        </p:nvSpPr>
        <p:spPr>
          <a:xfrm>
            <a:off x="916550" y="3191350"/>
            <a:ext cx="7309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 Hernández Valdés</a:t>
            </a:r>
            <a:endParaRPr dirty="0"/>
          </a:p>
        </p:txBody>
      </p:sp>
      <p:sp>
        <p:nvSpPr>
          <p:cNvPr id="887" name="Google Shape;887;p38"/>
          <p:cNvSpPr/>
          <p:nvPr/>
        </p:nvSpPr>
        <p:spPr>
          <a:xfrm flipH="1">
            <a:off x="103875" y="3191350"/>
            <a:ext cx="1470444" cy="1993000"/>
          </a:xfrm>
          <a:custGeom>
            <a:avLst/>
            <a:gdLst/>
            <a:ahLst/>
            <a:cxnLst/>
            <a:rect l="l" t="t" r="r" b="b"/>
            <a:pathLst>
              <a:path w="30695" h="41601" extrusionOk="0">
                <a:moveTo>
                  <a:pt x="11057" y="16369"/>
                </a:moveTo>
                <a:lnTo>
                  <a:pt x="11057" y="16369"/>
                </a:lnTo>
                <a:lnTo>
                  <a:pt x="11303" y="16785"/>
                </a:lnTo>
                <a:lnTo>
                  <a:pt x="11303" y="16785"/>
                </a:lnTo>
                <a:lnTo>
                  <a:pt x="11095" y="16444"/>
                </a:lnTo>
                <a:lnTo>
                  <a:pt x="10906" y="16085"/>
                </a:lnTo>
                <a:lnTo>
                  <a:pt x="10906" y="16085"/>
                </a:lnTo>
                <a:lnTo>
                  <a:pt x="10547" y="15424"/>
                </a:lnTo>
                <a:lnTo>
                  <a:pt x="10547" y="15424"/>
                </a:lnTo>
                <a:lnTo>
                  <a:pt x="10679" y="15688"/>
                </a:lnTo>
                <a:lnTo>
                  <a:pt x="10679" y="15688"/>
                </a:lnTo>
                <a:lnTo>
                  <a:pt x="11057" y="16369"/>
                </a:lnTo>
                <a:lnTo>
                  <a:pt x="11057" y="16369"/>
                </a:lnTo>
                <a:close/>
                <a:moveTo>
                  <a:pt x="19354" y="32888"/>
                </a:moveTo>
                <a:lnTo>
                  <a:pt x="19354" y="32888"/>
                </a:lnTo>
                <a:lnTo>
                  <a:pt x="19165" y="32737"/>
                </a:lnTo>
                <a:lnTo>
                  <a:pt x="18957" y="32585"/>
                </a:lnTo>
                <a:lnTo>
                  <a:pt x="18750" y="32472"/>
                </a:lnTo>
                <a:lnTo>
                  <a:pt x="18504" y="32378"/>
                </a:lnTo>
                <a:lnTo>
                  <a:pt x="18504" y="32378"/>
                </a:lnTo>
                <a:lnTo>
                  <a:pt x="18277" y="32302"/>
                </a:lnTo>
                <a:lnTo>
                  <a:pt x="18031" y="32226"/>
                </a:lnTo>
                <a:lnTo>
                  <a:pt x="17786" y="32207"/>
                </a:lnTo>
                <a:lnTo>
                  <a:pt x="17653" y="32207"/>
                </a:lnTo>
                <a:lnTo>
                  <a:pt x="17540" y="32207"/>
                </a:lnTo>
                <a:lnTo>
                  <a:pt x="17540" y="32207"/>
                </a:lnTo>
                <a:lnTo>
                  <a:pt x="17294" y="32283"/>
                </a:lnTo>
                <a:lnTo>
                  <a:pt x="17067" y="32378"/>
                </a:lnTo>
                <a:lnTo>
                  <a:pt x="17067" y="32378"/>
                </a:lnTo>
                <a:lnTo>
                  <a:pt x="16841" y="32510"/>
                </a:lnTo>
                <a:lnTo>
                  <a:pt x="16727" y="32567"/>
                </a:lnTo>
                <a:lnTo>
                  <a:pt x="16614" y="32623"/>
                </a:lnTo>
                <a:lnTo>
                  <a:pt x="16614" y="32623"/>
                </a:lnTo>
                <a:lnTo>
                  <a:pt x="16463" y="32661"/>
                </a:lnTo>
                <a:lnTo>
                  <a:pt x="16330" y="32680"/>
                </a:lnTo>
                <a:lnTo>
                  <a:pt x="16330" y="32680"/>
                </a:lnTo>
                <a:lnTo>
                  <a:pt x="16160" y="32680"/>
                </a:lnTo>
                <a:lnTo>
                  <a:pt x="16009" y="32680"/>
                </a:lnTo>
                <a:lnTo>
                  <a:pt x="15707" y="32642"/>
                </a:lnTo>
                <a:lnTo>
                  <a:pt x="15707" y="32642"/>
                </a:lnTo>
                <a:lnTo>
                  <a:pt x="15536" y="32623"/>
                </a:lnTo>
                <a:lnTo>
                  <a:pt x="15366" y="32642"/>
                </a:lnTo>
                <a:lnTo>
                  <a:pt x="15026" y="32718"/>
                </a:lnTo>
                <a:lnTo>
                  <a:pt x="15026" y="32718"/>
                </a:lnTo>
                <a:lnTo>
                  <a:pt x="14762" y="32774"/>
                </a:lnTo>
                <a:lnTo>
                  <a:pt x="14497" y="32793"/>
                </a:lnTo>
                <a:lnTo>
                  <a:pt x="14232" y="32793"/>
                </a:lnTo>
                <a:lnTo>
                  <a:pt x="13968" y="32793"/>
                </a:lnTo>
                <a:lnTo>
                  <a:pt x="13968" y="32793"/>
                </a:lnTo>
                <a:lnTo>
                  <a:pt x="13703" y="32756"/>
                </a:lnTo>
                <a:lnTo>
                  <a:pt x="13439" y="32718"/>
                </a:lnTo>
                <a:lnTo>
                  <a:pt x="13174" y="32642"/>
                </a:lnTo>
                <a:lnTo>
                  <a:pt x="12909" y="32529"/>
                </a:lnTo>
                <a:lnTo>
                  <a:pt x="12909" y="32529"/>
                </a:lnTo>
                <a:lnTo>
                  <a:pt x="12512" y="32359"/>
                </a:lnTo>
                <a:lnTo>
                  <a:pt x="12304" y="32283"/>
                </a:lnTo>
                <a:lnTo>
                  <a:pt x="12097" y="32207"/>
                </a:lnTo>
                <a:lnTo>
                  <a:pt x="12097" y="32207"/>
                </a:lnTo>
                <a:lnTo>
                  <a:pt x="11851" y="32151"/>
                </a:lnTo>
                <a:lnTo>
                  <a:pt x="11586" y="32113"/>
                </a:lnTo>
                <a:lnTo>
                  <a:pt x="11341" y="32056"/>
                </a:lnTo>
                <a:lnTo>
                  <a:pt x="11095" y="31981"/>
                </a:lnTo>
                <a:lnTo>
                  <a:pt x="11095" y="31981"/>
                </a:lnTo>
                <a:lnTo>
                  <a:pt x="10906" y="31905"/>
                </a:lnTo>
                <a:lnTo>
                  <a:pt x="10736" y="31829"/>
                </a:lnTo>
                <a:lnTo>
                  <a:pt x="10414" y="31640"/>
                </a:lnTo>
                <a:lnTo>
                  <a:pt x="10093" y="31433"/>
                </a:lnTo>
                <a:lnTo>
                  <a:pt x="9923" y="31357"/>
                </a:lnTo>
                <a:lnTo>
                  <a:pt x="9734" y="31281"/>
                </a:lnTo>
                <a:lnTo>
                  <a:pt x="9734" y="31281"/>
                </a:lnTo>
                <a:lnTo>
                  <a:pt x="9451" y="31206"/>
                </a:lnTo>
                <a:lnTo>
                  <a:pt x="9186" y="31092"/>
                </a:lnTo>
                <a:lnTo>
                  <a:pt x="9054" y="31036"/>
                </a:lnTo>
                <a:lnTo>
                  <a:pt x="8921" y="30960"/>
                </a:lnTo>
                <a:lnTo>
                  <a:pt x="8808" y="30884"/>
                </a:lnTo>
                <a:lnTo>
                  <a:pt x="8694" y="30771"/>
                </a:lnTo>
                <a:lnTo>
                  <a:pt x="8694" y="30771"/>
                </a:lnTo>
                <a:lnTo>
                  <a:pt x="8638" y="30714"/>
                </a:lnTo>
                <a:lnTo>
                  <a:pt x="8638" y="30714"/>
                </a:lnTo>
                <a:lnTo>
                  <a:pt x="8732" y="31073"/>
                </a:lnTo>
                <a:lnTo>
                  <a:pt x="8732" y="31073"/>
                </a:lnTo>
                <a:lnTo>
                  <a:pt x="8770" y="31073"/>
                </a:lnTo>
                <a:lnTo>
                  <a:pt x="8789" y="31092"/>
                </a:lnTo>
                <a:lnTo>
                  <a:pt x="8789" y="31092"/>
                </a:lnTo>
                <a:lnTo>
                  <a:pt x="8865" y="31244"/>
                </a:lnTo>
                <a:lnTo>
                  <a:pt x="8959" y="31376"/>
                </a:lnTo>
                <a:lnTo>
                  <a:pt x="9054" y="31508"/>
                </a:lnTo>
                <a:lnTo>
                  <a:pt x="9167" y="31622"/>
                </a:lnTo>
                <a:lnTo>
                  <a:pt x="9299" y="31735"/>
                </a:lnTo>
                <a:lnTo>
                  <a:pt x="9432" y="31829"/>
                </a:lnTo>
                <a:lnTo>
                  <a:pt x="9715" y="32000"/>
                </a:lnTo>
                <a:lnTo>
                  <a:pt x="9715" y="32000"/>
                </a:lnTo>
                <a:lnTo>
                  <a:pt x="9923" y="32075"/>
                </a:lnTo>
                <a:lnTo>
                  <a:pt x="10131" y="32151"/>
                </a:lnTo>
                <a:lnTo>
                  <a:pt x="10585" y="32264"/>
                </a:lnTo>
                <a:lnTo>
                  <a:pt x="10792" y="32321"/>
                </a:lnTo>
                <a:lnTo>
                  <a:pt x="11019" y="32396"/>
                </a:lnTo>
                <a:lnTo>
                  <a:pt x="11208" y="32510"/>
                </a:lnTo>
                <a:lnTo>
                  <a:pt x="11416" y="32642"/>
                </a:lnTo>
                <a:lnTo>
                  <a:pt x="11416" y="32642"/>
                </a:lnTo>
                <a:lnTo>
                  <a:pt x="11624" y="32793"/>
                </a:lnTo>
                <a:lnTo>
                  <a:pt x="11832" y="32926"/>
                </a:lnTo>
                <a:lnTo>
                  <a:pt x="12059" y="33039"/>
                </a:lnTo>
                <a:lnTo>
                  <a:pt x="12191" y="33096"/>
                </a:lnTo>
                <a:lnTo>
                  <a:pt x="12304" y="33115"/>
                </a:lnTo>
                <a:lnTo>
                  <a:pt x="12304" y="33115"/>
                </a:lnTo>
                <a:lnTo>
                  <a:pt x="12475" y="33152"/>
                </a:lnTo>
                <a:lnTo>
                  <a:pt x="12626" y="33152"/>
                </a:lnTo>
                <a:lnTo>
                  <a:pt x="12796" y="33152"/>
                </a:lnTo>
                <a:lnTo>
                  <a:pt x="12966" y="33171"/>
                </a:lnTo>
                <a:lnTo>
                  <a:pt x="12966" y="33171"/>
                </a:lnTo>
                <a:lnTo>
                  <a:pt x="13174" y="33190"/>
                </a:lnTo>
                <a:lnTo>
                  <a:pt x="13382" y="33228"/>
                </a:lnTo>
                <a:lnTo>
                  <a:pt x="13382" y="33228"/>
                </a:lnTo>
                <a:lnTo>
                  <a:pt x="13646" y="33228"/>
                </a:lnTo>
                <a:lnTo>
                  <a:pt x="13911" y="33228"/>
                </a:lnTo>
                <a:lnTo>
                  <a:pt x="13911" y="33228"/>
                </a:lnTo>
                <a:lnTo>
                  <a:pt x="14195" y="33247"/>
                </a:lnTo>
                <a:lnTo>
                  <a:pt x="14478" y="33285"/>
                </a:lnTo>
                <a:lnTo>
                  <a:pt x="14780" y="33323"/>
                </a:lnTo>
                <a:lnTo>
                  <a:pt x="15064" y="33341"/>
                </a:lnTo>
                <a:lnTo>
                  <a:pt x="15064" y="33341"/>
                </a:lnTo>
                <a:lnTo>
                  <a:pt x="15291" y="33304"/>
                </a:lnTo>
                <a:lnTo>
                  <a:pt x="15499" y="33266"/>
                </a:lnTo>
                <a:lnTo>
                  <a:pt x="15933" y="33171"/>
                </a:lnTo>
                <a:lnTo>
                  <a:pt x="15933" y="33171"/>
                </a:lnTo>
                <a:lnTo>
                  <a:pt x="16217" y="33115"/>
                </a:lnTo>
                <a:lnTo>
                  <a:pt x="16500" y="33020"/>
                </a:lnTo>
                <a:lnTo>
                  <a:pt x="16765" y="32926"/>
                </a:lnTo>
                <a:lnTo>
                  <a:pt x="17030" y="32793"/>
                </a:lnTo>
                <a:lnTo>
                  <a:pt x="17030" y="32793"/>
                </a:lnTo>
                <a:lnTo>
                  <a:pt x="17351" y="32623"/>
                </a:lnTo>
                <a:lnTo>
                  <a:pt x="17634" y="32491"/>
                </a:lnTo>
                <a:lnTo>
                  <a:pt x="17767" y="32453"/>
                </a:lnTo>
                <a:lnTo>
                  <a:pt x="17918" y="32415"/>
                </a:lnTo>
                <a:lnTo>
                  <a:pt x="18088" y="32415"/>
                </a:lnTo>
                <a:lnTo>
                  <a:pt x="18296" y="32415"/>
                </a:lnTo>
                <a:lnTo>
                  <a:pt x="18296" y="32415"/>
                </a:lnTo>
                <a:lnTo>
                  <a:pt x="18447" y="32434"/>
                </a:lnTo>
                <a:lnTo>
                  <a:pt x="18598" y="32491"/>
                </a:lnTo>
                <a:lnTo>
                  <a:pt x="18731" y="32548"/>
                </a:lnTo>
                <a:lnTo>
                  <a:pt x="18863" y="32623"/>
                </a:lnTo>
                <a:lnTo>
                  <a:pt x="19128" y="32793"/>
                </a:lnTo>
                <a:lnTo>
                  <a:pt x="19373" y="32982"/>
                </a:lnTo>
                <a:lnTo>
                  <a:pt x="19373" y="32982"/>
                </a:lnTo>
                <a:lnTo>
                  <a:pt x="19354" y="32888"/>
                </a:lnTo>
                <a:lnTo>
                  <a:pt x="19354" y="32888"/>
                </a:lnTo>
                <a:close/>
                <a:moveTo>
                  <a:pt x="8581" y="30506"/>
                </a:moveTo>
                <a:lnTo>
                  <a:pt x="8581" y="30506"/>
                </a:lnTo>
                <a:lnTo>
                  <a:pt x="8468" y="29864"/>
                </a:lnTo>
                <a:lnTo>
                  <a:pt x="8468" y="29864"/>
                </a:lnTo>
                <a:lnTo>
                  <a:pt x="8411" y="29599"/>
                </a:lnTo>
                <a:lnTo>
                  <a:pt x="8392" y="29391"/>
                </a:lnTo>
                <a:lnTo>
                  <a:pt x="8411" y="29221"/>
                </a:lnTo>
                <a:lnTo>
                  <a:pt x="8468" y="29089"/>
                </a:lnTo>
                <a:lnTo>
                  <a:pt x="8562" y="28994"/>
                </a:lnTo>
                <a:lnTo>
                  <a:pt x="8657" y="28919"/>
                </a:lnTo>
                <a:lnTo>
                  <a:pt x="8789" y="28900"/>
                </a:lnTo>
                <a:lnTo>
                  <a:pt x="8940" y="28881"/>
                </a:lnTo>
                <a:lnTo>
                  <a:pt x="9091" y="28881"/>
                </a:lnTo>
                <a:lnTo>
                  <a:pt x="9280" y="28919"/>
                </a:lnTo>
                <a:lnTo>
                  <a:pt x="9640" y="29013"/>
                </a:lnTo>
                <a:lnTo>
                  <a:pt x="9980" y="29146"/>
                </a:lnTo>
                <a:lnTo>
                  <a:pt x="10320" y="29278"/>
                </a:lnTo>
                <a:lnTo>
                  <a:pt x="10320" y="29278"/>
                </a:lnTo>
                <a:lnTo>
                  <a:pt x="10698" y="29448"/>
                </a:lnTo>
                <a:lnTo>
                  <a:pt x="11038" y="29561"/>
                </a:lnTo>
                <a:lnTo>
                  <a:pt x="11341" y="29637"/>
                </a:lnTo>
                <a:lnTo>
                  <a:pt x="11605" y="29675"/>
                </a:lnTo>
                <a:lnTo>
                  <a:pt x="12172" y="29713"/>
                </a:lnTo>
                <a:lnTo>
                  <a:pt x="12493" y="29731"/>
                </a:lnTo>
                <a:lnTo>
                  <a:pt x="12853" y="29807"/>
                </a:lnTo>
                <a:lnTo>
                  <a:pt x="12853" y="29807"/>
                </a:lnTo>
                <a:lnTo>
                  <a:pt x="13060" y="29864"/>
                </a:lnTo>
                <a:lnTo>
                  <a:pt x="13268" y="29939"/>
                </a:lnTo>
                <a:lnTo>
                  <a:pt x="13684" y="30147"/>
                </a:lnTo>
                <a:lnTo>
                  <a:pt x="14062" y="30355"/>
                </a:lnTo>
                <a:lnTo>
                  <a:pt x="14459" y="30563"/>
                </a:lnTo>
                <a:lnTo>
                  <a:pt x="14459" y="30563"/>
                </a:lnTo>
                <a:lnTo>
                  <a:pt x="14875" y="30714"/>
                </a:lnTo>
                <a:lnTo>
                  <a:pt x="15272" y="30847"/>
                </a:lnTo>
                <a:lnTo>
                  <a:pt x="15688" y="30979"/>
                </a:lnTo>
                <a:lnTo>
                  <a:pt x="16085" y="31130"/>
                </a:lnTo>
                <a:lnTo>
                  <a:pt x="16085" y="31130"/>
                </a:lnTo>
                <a:lnTo>
                  <a:pt x="16349" y="31244"/>
                </a:lnTo>
                <a:lnTo>
                  <a:pt x="16633" y="31319"/>
                </a:lnTo>
                <a:lnTo>
                  <a:pt x="16897" y="31376"/>
                </a:lnTo>
                <a:lnTo>
                  <a:pt x="17181" y="31414"/>
                </a:lnTo>
                <a:lnTo>
                  <a:pt x="17748" y="31451"/>
                </a:lnTo>
                <a:lnTo>
                  <a:pt x="18031" y="31489"/>
                </a:lnTo>
                <a:lnTo>
                  <a:pt x="18315" y="31546"/>
                </a:lnTo>
                <a:lnTo>
                  <a:pt x="18315" y="31546"/>
                </a:lnTo>
                <a:lnTo>
                  <a:pt x="18561" y="31640"/>
                </a:lnTo>
                <a:lnTo>
                  <a:pt x="18806" y="31754"/>
                </a:lnTo>
                <a:lnTo>
                  <a:pt x="19033" y="31886"/>
                </a:lnTo>
                <a:lnTo>
                  <a:pt x="19128" y="31962"/>
                </a:lnTo>
                <a:lnTo>
                  <a:pt x="19222" y="32056"/>
                </a:lnTo>
                <a:lnTo>
                  <a:pt x="19222" y="32056"/>
                </a:lnTo>
                <a:lnTo>
                  <a:pt x="19335" y="32737"/>
                </a:lnTo>
                <a:lnTo>
                  <a:pt x="19335" y="32737"/>
                </a:lnTo>
                <a:lnTo>
                  <a:pt x="19146" y="32567"/>
                </a:lnTo>
                <a:lnTo>
                  <a:pt x="18939" y="32434"/>
                </a:lnTo>
                <a:lnTo>
                  <a:pt x="18939" y="32434"/>
                </a:lnTo>
                <a:lnTo>
                  <a:pt x="18787" y="32359"/>
                </a:lnTo>
                <a:lnTo>
                  <a:pt x="18617" y="32302"/>
                </a:lnTo>
                <a:lnTo>
                  <a:pt x="18296" y="32189"/>
                </a:lnTo>
                <a:lnTo>
                  <a:pt x="18296" y="32189"/>
                </a:lnTo>
                <a:lnTo>
                  <a:pt x="17994" y="32113"/>
                </a:lnTo>
                <a:lnTo>
                  <a:pt x="17842" y="32094"/>
                </a:lnTo>
                <a:lnTo>
                  <a:pt x="17672" y="32094"/>
                </a:lnTo>
                <a:lnTo>
                  <a:pt x="17672" y="32094"/>
                </a:lnTo>
                <a:lnTo>
                  <a:pt x="17483" y="32113"/>
                </a:lnTo>
                <a:lnTo>
                  <a:pt x="17294" y="32170"/>
                </a:lnTo>
                <a:lnTo>
                  <a:pt x="17124" y="32245"/>
                </a:lnTo>
                <a:lnTo>
                  <a:pt x="16935" y="32321"/>
                </a:lnTo>
                <a:lnTo>
                  <a:pt x="16935" y="32321"/>
                </a:lnTo>
                <a:lnTo>
                  <a:pt x="16765" y="32434"/>
                </a:lnTo>
                <a:lnTo>
                  <a:pt x="16595" y="32510"/>
                </a:lnTo>
                <a:lnTo>
                  <a:pt x="16595" y="32510"/>
                </a:lnTo>
                <a:lnTo>
                  <a:pt x="16406" y="32567"/>
                </a:lnTo>
                <a:lnTo>
                  <a:pt x="16217" y="32585"/>
                </a:lnTo>
                <a:lnTo>
                  <a:pt x="16217" y="32585"/>
                </a:lnTo>
                <a:lnTo>
                  <a:pt x="15858" y="32548"/>
                </a:lnTo>
                <a:lnTo>
                  <a:pt x="15669" y="32529"/>
                </a:lnTo>
                <a:lnTo>
                  <a:pt x="15480" y="32529"/>
                </a:lnTo>
                <a:lnTo>
                  <a:pt x="15480" y="32529"/>
                </a:lnTo>
                <a:lnTo>
                  <a:pt x="15272" y="32548"/>
                </a:lnTo>
                <a:lnTo>
                  <a:pt x="15064" y="32604"/>
                </a:lnTo>
                <a:lnTo>
                  <a:pt x="14875" y="32642"/>
                </a:lnTo>
                <a:lnTo>
                  <a:pt x="14667" y="32680"/>
                </a:lnTo>
                <a:lnTo>
                  <a:pt x="14667" y="32680"/>
                </a:lnTo>
                <a:lnTo>
                  <a:pt x="14402" y="32699"/>
                </a:lnTo>
                <a:lnTo>
                  <a:pt x="14157" y="32699"/>
                </a:lnTo>
                <a:lnTo>
                  <a:pt x="13646" y="32642"/>
                </a:lnTo>
                <a:lnTo>
                  <a:pt x="13646" y="32642"/>
                </a:lnTo>
                <a:lnTo>
                  <a:pt x="13401" y="32604"/>
                </a:lnTo>
                <a:lnTo>
                  <a:pt x="13174" y="32529"/>
                </a:lnTo>
                <a:lnTo>
                  <a:pt x="12720" y="32340"/>
                </a:lnTo>
                <a:lnTo>
                  <a:pt x="12512" y="32245"/>
                </a:lnTo>
                <a:lnTo>
                  <a:pt x="12286" y="32151"/>
                </a:lnTo>
                <a:lnTo>
                  <a:pt x="12059" y="32075"/>
                </a:lnTo>
                <a:lnTo>
                  <a:pt x="11813" y="32037"/>
                </a:lnTo>
                <a:lnTo>
                  <a:pt x="11813" y="32037"/>
                </a:lnTo>
                <a:lnTo>
                  <a:pt x="11473" y="31981"/>
                </a:lnTo>
                <a:lnTo>
                  <a:pt x="11208" y="31905"/>
                </a:lnTo>
                <a:lnTo>
                  <a:pt x="10981" y="31829"/>
                </a:lnTo>
                <a:lnTo>
                  <a:pt x="10774" y="31716"/>
                </a:lnTo>
                <a:lnTo>
                  <a:pt x="10377" y="31489"/>
                </a:lnTo>
                <a:lnTo>
                  <a:pt x="10150" y="31357"/>
                </a:lnTo>
                <a:lnTo>
                  <a:pt x="9866" y="31225"/>
                </a:lnTo>
                <a:lnTo>
                  <a:pt x="9866" y="31225"/>
                </a:lnTo>
                <a:lnTo>
                  <a:pt x="9621" y="31130"/>
                </a:lnTo>
                <a:lnTo>
                  <a:pt x="9356" y="31055"/>
                </a:lnTo>
                <a:lnTo>
                  <a:pt x="9356" y="31055"/>
                </a:lnTo>
                <a:lnTo>
                  <a:pt x="9148" y="30960"/>
                </a:lnTo>
                <a:lnTo>
                  <a:pt x="8959" y="30847"/>
                </a:lnTo>
                <a:lnTo>
                  <a:pt x="8959" y="30847"/>
                </a:lnTo>
                <a:lnTo>
                  <a:pt x="8770" y="30714"/>
                </a:lnTo>
                <a:lnTo>
                  <a:pt x="8619" y="30544"/>
                </a:lnTo>
                <a:lnTo>
                  <a:pt x="8619" y="30544"/>
                </a:lnTo>
                <a:lnTo>
                  <a:pt x="8581" y="30506"/>
                </a:lnTo>
                <a:lnTo>
                  <a:pt x="8581" y="30506"/>
                </a:lnTo>
                <a:close/>
                <a:moveTo>
                  <a:pt x="14951" y="33455"/>
                </a:moveTo>
                <a:lnTo>
                  <a:pt x="14951" y="33455"/>
                </a:lnTo>
                <a:lnTo>
                  <a:pt x="15121" y="33436"/>
                </a:lnTo>
                <a:lnTo>
                  <a:pt x="15291" y="33417"/>
                </a:lnTo>
                <a:lnTo>
                  <a:pt x="15631" y="33341"/>
                </a:lnTo>
                <a:lnTo>
                  <a:pt x="15631" y="33341"/>
                </a:lnTo>
                <a:lnTo>
                  <a:pt x="15896" y="33304"/>
                </a:lnTo>
                <a:lnTo>
                  <a:pt x="16179" y="33228"/>
                </a:lnTo>
                <a:lnTo>
                  <a:pt x="16444" y="33152"/>
                </a:lnTo>
                <a:lnTo>
                  <a:pt x="16708" y="33058"/>
                </a:lnTo>
                <a:lnTo>
                  <a:pt x="16708" y="33058"/>
                </a:lnTo>
                <a:lnTo>
                  <a:pt x="17030" y="32926"/>
                </a:lnTo>
                <a:lnTo>
                  <a:pt x="17332" y="32774"/>
                </a:lnTo>
                <a:lnTo>
                  <a:pt x="17332" y="32774"/>
                </a:lnTo>
                <a:lnTo>
                  <a:pt x="17634" y="32604"/>
                </a:lnTo>
                <a:lnTo>
                  <a:pt x="17805" y="32548"/>
                </a:lnTo>
                <a:lnTo>
                  <a:pt x="17899" y="32529"/>
                </a:lnTo>
                <a:lnTo>
                  <a:pt x="17975" y="32529"/>
                </a:lnTo>
                <a:lnTo>
                  <a:pt x="17975" y="32529"/>
                </a:lnTo>
                <a:lnTo>
                  <a:pt x="18164" y="32510"/>
                </a:lnTo>
                <a:lnTo>
                  <a:pt x="18315" y="32529"/>
                </a:lnTo>
                <a:lnTo>
                  <a:pt x="18466" y="32567"/>
                </a:lnTo>
                <a:lnTo>
                  <a:pt x="18617" y="32604"/>
                </a:lnTo>
                <a:lnTo>
                  <a:pt x="18750" y="32661"/>
                </a:lnTo>
                <a:lnTo>
                  <a:pt x="18882" y="32737"/>
                </a:lnTo>
                <a:lnTo>
                  <a:pt x="19146" y="32945"/>
                </a:lnTo>
                <a:lnTo>
                  <a:pt x="19146" y="32945"/>
                </a:lnTo>
                <a:lnTo>
                  <a:pt x="19392" y="33115"/>
                </a:lnTo>
                <a:lnTo>
                  <a:pt x="19392" y="33115"/>
                </a:lnTo>
                <a:lnTo>
                  <a:pt x="19411" y="33341"/>
                </a:lnTo>
                <a:lnTo>
                  <a:pt x="19411" y="33341"/>
                </a:lnTo>
                <a:lnTo>
                  <a:pt x="19411" y="33341"/>
                </a:lnTo>
                <a:lnTo>
                  <a:pt x="19298" y="33266"/>
                </a:lnTo>
                <a:lnTo>
                  <a:pt x="19184" y="33190"/>
                </a:lnTo>
                <a:lnTo>
                  <a:pt x="19052" y="33134"/>
                </a:lnTo>
                <a:lnTo>
                  <a:pt x="18920" y="33077"/>
                </a:lnTo>
                <a:lnTo>
                  <a:pt x="18920" y="33077"/>
                </a:lnTo>
                <a:lnTo>
                  <a:pt x="18768" y="33039"/>
                </a:lnTo>
                <a:lnTo>
                  <a:pt x="18598" y="33020"/>
                </a:lnTo>
                <a:lnTo>
                  <a:pt x="18447" y="33020"/>
                </a:lnTo>
                <a:lnTo>
                  <a:pt x="18296" y="33039"/>
                </a:lnTo>
                <a:lnTo>
                  <a:pt x="18145" y="33058"/>
                </a:lnTo>
                <a:lnTo>
                  <a:pt x="17994" y="33096"/>
                </a:lnTo>
                <a:lnTo>
                  <a:pt x="17691" y="33190"/>
                </a:lnTo>
                <a:lnTo>
                  <a:pt x="17389" y="33304"/>
                </a:lnTo>
                <a:lnTo>
                  <a:pt x="17086" y="33436"/>
                </a:lnTo>
                <a:lnTo>
                  <a:pt x="16803" y="33568"/>
                </a:lnTo>
                <a:lnTo>
                  <a:pt x="16519" y="33682"/>
                </a:lnTo>
                <a:lnTo>
                  <a:pt x="16519" y="33682"/>
                </a:lnTo>
                <a:lnTo>
                  <a:pt x="15858" y="33871"/>
                </a:lnTo>
                <a:lnTo>
                  <a:pt x="15536" y="33984"/>
                </a:lnTo>
                <a:lnTo>
                  <a:pt x="15196" y="34060"/>
                </a:lnTo>
                <a:lnTo>
                  <a:pt x="14875" y="34135"/>
                </a:lnTo>
                <a:lnTo>
                  <a:pt x="14535" y="34192"/>
                </a:lnTo>
                <a:lnTo>
                  <a:pt x="14195" y="34211"/>
                </a:lnTo>
                <a:lnTo>
                  <a:pt x="13854" y="34192"/>
                </a:lnTo>
                <a:lnTo>
                  <a:pt x="13854" y="34192"/>
                </a:lnTo>
                <a:lnTo>
                  <a:pt x="13590" y="34116"/>
                </a:lnTo>
                <a:lnTo>
                  <a:pt x="13325" y="34022"/>
                </a:lnTo>
                <a:lnTo>
                  <a:pt x="13060" y="33927"/>
                </a:lnTo>
                <a:lnTo>
                  <a:pt x="12815" y="33795"/>
                </a:lnTo>
                <a:lnTo>
                  <a:pt x="12304" y="33568"/>
                </a:lnTo>
                <a:lnTo>
                  <a:pt x="12040" y="33455"/>
                </a:lnTo>
                <a:lnTo>
                  <a:pt x="11775" y="33341"/>
                </a:lnTo>
                <a:lnTo>
                  <a:pt x="11775" y="33341"/>
                </a:lnTo>
                <a:lnTo>
                  <a:pt x="11095" y="33228"/>
                </a:lnTo>
                <a:lnTo>
                  <a:pt x="10830" y="33171"/>
                </a:lnTo>
                <a:lnTo>
                  <a:pt x="10585" y="33096"/>
                </a:lnTo>
                <a:lnTo>
                  <a:pt x="10339" y="33001"/>
                </a:lnTo>
                <a:lnTo>
                  <a:pt x="10093" y="32850"/>
                </a:lnTo>
                <a:lnTo>
                  <a:pt x="9847" y="32642"/>
                </a:lnTo>
                <a:lnTo>
                  <a:pt x="9545" y="32359"/>
                </a:lnTo>
                <a:lnTo>
                  <a:pt x="9545" y="32359"/>
                </a:lnTo>
                <a:lnTo>
                  <a:pt x="9337" y="32170"/>
                </a:lnTo>
                <a:lnTo>
                  <a:pt x="9167" y="31962"/>
                </a:lnTo>
                <a:lnTo>
                  <a:pt x="9016" y="31735"/>
                </a:lnTo>
                <a:lnTo>
                  <a:pt x="8902" y="31489"/>
                </a:lnTo>
                <a:lnTo>
                  <a:pt x="8902" y="31489"/>
                </a:lnTo>
                <a:lnTo>
                  <a:pt x="9035" y="31659"/>
                </a:lnTo>
                <a:lnTo>
                  <a:pt x="9035" y="31659"/>
                </a:lnTo>
                <a:lnTo>
                  <a:pt x="9224" y="31811"/>
                </a:lnTo>
                <a:lnTo>
                  <a:pt x="9432" y="31962"/>
                </a:lnTo>
                <a:lnTo>
                  <a:pt x="9640" y="32075"/>
                </a:lnTo>
                <a:lnTo>
                  <a:pt x="9866" y="32170"/>
                </a:lnTo>
                <a:lnTo>
                  <a:pt x="9866" y="32170"/>
                </a:lnTo>
                <a:lnTo>
                  <a:pt x="10150" y="32264"/>
                </a:lnTo>
                <a:lnTo>
                  <a:pt x="10414" y="32340"/>
                </a:lnTo>
                <a:lnTo>
                  <a:pt x="10698" y="32415"/>
                </a:lnTo>
                <a:lnTo>
                  <a:pt x="10963" y="32491"/>
                </a:lnTo>
                <a:lnTo>
                  <a:pt x="10963" y="32491"/>
                </a:lnTo>
                <a:lnTo>
                  <a:pt x="11114" y="32567"/>
                </a:lnTo>
                <a:lnTo>
                  <a:pt x="11246" y="32661"/>
                </a:lnTo>
                <a:lnTo>
                  <a:pt x="11511" y="32831"/>
                </a:lnTo>
                <a:lnTo>
                  <a:pt x="11775" y="33020"/>
                </a:lnTo>
                <a:lnTo>
                  <a:pt x="11908" y="33096"/>
                </a:lnTo>
                <a:lnTo>
                  <a:pt x="12059" y="33152"/>
                </a:lnTo>
                <a:lnTo>
                  <a:pt x="12059" y="33152"/>
                </a:lnTo>
                <a:lnTo>
                  <a:pt x="12286" y="33228"/>
                </a:lnTo>
                <a:lnTo>
                  <a:pt x="12531" y="33247"/>
                </a:lnTo>
                <a:lnTo>
                  <a:pt x="12531" y="33247"/>
                </a:lnTo>
                <a:lnTo>
                  <a:pt x="12777" y="33266"/>
                </a:lnTo>
                <a:lnTo>
                  <a:pt x="13023" y="33285"/>
                </a:lnTo>
                <a:lnTo>
                  <a:pt x="13023" y="33285"/>
                </a:lnTo>
                <a:lnTo>
                  <a:pt x="13231" y="33304"/>
                </a:lnTo>
                <a:lnTo>
                  <a:pt x="13439" y="33341"/>
                </a:lnTo>
                <a:lnTo>
                  <a:pt x="13439" y="33341"/>
                </a:lnTo>
                <a:lnTo>
                  <a:pt x="13722" y="33341"/>
                </a:lnTo>
                <a:lnTo>
                  <a:pt x="14006" y="33341"/>
                </a:lnTo>
                <a:lnTo>
                  <a:pt x="14006" y="33341"/>
                </a:lnTo>
                <a:lnTo>
                  <a:pt x="14251" y="33360"/>
                </a:lnTo>
                <a:lnTo>
                  <a:pt x="14478" y="33398"/>
                </a:lnTo>
                <a:lnTo>
                  <a:pt x="14724" y="33436"/>
                </a:lnTo>
                <a:lnTo>
                  <a:pt x="14951" y="33455"/>
                </a:lnTo>
                <a:lnTo>
                  <a:pt x="14951" y="33455"/>
                </a:lnTo>
                <a:close/>
                <a:moveTo>
                  <a:pt x="20243" y="32812"/>
                </a:moveTo>
                <a:lnTo>
                  <a:pt x="20243" y="32812"/>
                </a:lnTo>
                <a:lnTo>
                  <a:pt x="20299" y="32680"/>
                </a:lnTo>
                <a:lnTo>
                  <a:pt x="20299" y="32680"/>
                </a:lnTo>
                <a:lnTo>
                  <a:pt x="20488" y="32226"/>
                </a:lnTo>
                <a:lnTo>
                  <a:pt x="20602" y="32000"/>
                </a:lnTo>
                <a:lnTo>
                  <a:pt x="20715" y="31792"/>
                </a:lnTo>
                <a:lnTo>
                  <a:pt x="20715" y="31792"/>
                </a:lnTo>
                <a:lnTo>
                  <a:pt x="20810" y="31659"/>
                </a:lnTo>
                <a:lnTo>
                  <a:pt x="20923" y="31546"/>
                </a:lnTo>
                <a:lnTo>
                  <a:pt x="21169" y="31338"/>
                </a:lnTo>
                <a:lnTo>
                  <a:pt x="21169" y="31338"/>
                </a:lnTo>
                <a:lnTo>
                  <a:pt x="21433" y="31092"/>
                </a:lnTo>
                <a:lnTo>
                  <a:pt x="21679" y="30847"/>
                </a:lnTo>
                <a:lnTo>
                  <a:pt x="21679" y="30847"/>
                </a:lnTo>
                <a:lnTo>
                  <a:pt x="21925" y="30639"/>
                </a:lnTo>
                <a:lnTo>
                  <a:pt x="22171" y="30469"/>
                </a:lnTo>
                <a:lnTo>
                  <a:pt x="22416" y="30280"/>
                </a:lnTo>
                <a:lnTo>
                  <a:pt x="22662" y="30091"/>
                </a:lnTo>
                <a:lnTo>
                  <a:pt x="22662" y="30091"/>
                </a:lnTo>
                <a:lnTo>
                  <a:pt x="22889" y="29826"/>
                </a:lnTo>
                <a:lnTo>
                  <a:pt x="23078" y="29542"/>
                </a:lnTo>
                <a:lnTo>
                  <a:pt x="23078" y="29542"/>
                </a:lnTo>
                <a:lnTo>
                  <a:pt x="23342" y="29070"/>
                </a:lnTo>
                <a:lnTo>
                  <a:pt x="23456" y="28843"/>
                </a:lnTo>
                <a:lnTo>
                  <a:pt x="23626" y="28616"/>
                </a:lnTo>
                <a:lnTo>
                  <a:pt x="23626" y="28616"/>
                </a:lnTo>
                <a:lnTo>
                  <a:pt x="23758" y="28465"/>
                </a:lnTo>
                <a:lnTo>
                  <a:pt x="23909" y="28333"/>
                </a:lnTo>
                <a:lnTo>
                  <a:pt x="24250" y="28087"/>
                </a:lnTo>
                <a:lnTo>
                  <a:pt x="24250" y="28087"/>
                </a:lnTo>
                <a:lnTo>
                  <a:pt x="24684" y="27804"/>
                </a:lnTo>
                <a:lnTo>
                  <a:pt x="25100" y="27501"/>
                </a:lnTo>
                <a:lnTo>
                  <a:pt x="25535" y="27218"/>
                </a:lnTo>
                <a:lnTo>
                  <a:pt x="25762" y="27104"/>
                </a:lnTo>
                <a:lnTo>
                  <a:pt x="25988" y="26991"/>
                </a:lnTo>
                <a:lnTo>
                  <a:pt x="25988" y="26991"/>
                </a:lnTo>
                <a:lnTo>
                  <a:pt x="26310" y="26840"/>
                </a:lnTo>
                <a:lnTo>
                  <a:pt x="26631" y="26689"/>
                </a:lnTo>
                <a:lnTo>
                  <a:pt x="26631" y="26689"/>
                </a:lnTo>
                <a:lnTo>
                  <a:pt x="27047" y="26424"/>
                </a:lnTo>
                <a:lnTo>
                  <a:pt x="27274" y="26310"/>
                </a:lnTo>
                <a:lnTo>
                  <a:pt x="27500" y="26197"/>
                </a:lnTo>
                <a:lnTo>
                  <a:pt x="27500" y="26197"/>
                </a:lnTo>
                <a:lnTo>
                  <a:pt x="27765" y="26103"/>
                </a:lnTo>
                <a:lnTo>
                  <a:pt x="28049" y="26008"/>
                </a:lnTo>
                <a:lnTo>
                  <a:pt x="28634" y="25838"/>
                </a:lnTo>
                <a:lnTo>
                  <a:pt x="28634" y="25838"/>
                </a:lnTo>
                <a:lnTo>
                  <a:pt x="28918" y="25706"/>
                </a:lnTo>
                <a:lnTo>
                  <a:pt x="29202" y="25573"/>
                </a:lnTo>
                <a:lnTo>
                  <a:pt x="29485" y="25422"/>
                </a:lnTo>
                <a:lnTo>
                  <a:pt x="29750" y="25252"/>
                </a:lnTo>
                <a:lnTo>
                  <a:pt x="29750" y="25252"/>
                </a:lnTo>
                <a:lnTo>
                  <a:pt x="29863" y="25158"/>
                </a:lnTo>
                <a:lnTo>
                  <a:pt x="29976" y="25044"/>
                </a:lnTo>
                <a:lnTo>
                  <a:pt x="30071" y="24931"/>
                </a:lnTo>
                <a:lnTo>
                  <a:pt x="30165" y="24798"/>
                </a:lnTo>
                <a:lnTo>
                  <a:pt x="30165" y="24798"/>
                </a:lnTo>
                <a:lnTo>
                  <a:pt x="30392" y="24439"/>
                </a:lnTo>
                <a:lnTo>
                  <a:pt x="30392" y="24439"/>
                </a:lnTo>
                <a:lnTo>
                  <a:pt x="30411" y="24420"/>
                </a:lnTo>
                <a:lnTo>
                  <a:pt x="30411" y="24420"/>
                </a:lnTo>
                <a:lnTo>
                  <a:pt x="30373" y="24307"/>
                </a:lnTo>
                <a:lnTo>
                  <a:pt x="30373" y="24307"/>
                </a:lnTo>
                <a:lnTo>
                  <a:pt x="30317" y="24269"/>
                </a:lnTo>
                <a:lnTo>
                  <a:pt x="30279" y="24231"/>
                </a:lnTo>
                <a:lnTo>
                  <a:pt x="30279" y="24175"/>
                </a:lnTo>
                <a:lnTo>
                  <a:pt x="30298" y="24118"/>
                </a:lnTo>
                <a:lnTo>
                  <a:pt x="30336" y="24080"/>
                </a:lnTo>
                <a:lnTo>
                  <a:pt x="30373" y="24042"/>
                </a:lnTo>
                <a:lnTo>
                  <a:pt x="30430" y="24042"/>
                </a:lnTo>
                <a:lnTo>
                  <a:pt x="30487" y="24080"/>
                </a:lnTo>
                <a:lnTo>
                  <a:pt x="30487" y="24080"/>
                </a:lnTo>
                <a:lnTo>
                  <a:pt x="30562" y="24194"/>
                </a:lnTo>
                <a:lnTo>
                  <a:pt x="30600" y="24345"/>
                </a:lnTo>
                <a:lnTo>
                  <a:pt x="30638" y="24477"/>
                </a:lnTo>
                <a:lnTo>
                  <a:pt x="30657" y="24628"/>
                </a:lnTo>
                <a:lnTo>
                  <a:pt x="30676" y="24931"/>
                </a:lnTo>
                <a:lnTo>
                  <a:pt x="30695" y="25214"/>
                </a:lnTo>
                <a:lnTo>
                  <a:pt x="30695" y="25214"/>
                </a:lnTo>
                <a:lnTo>
                  <a:pt x="30676" y="25347"/>
                </a:lnTo>
                <a:lnTo>
                  <a:pt x="30657" y="25479"/>
                </a:lnTo>
                <a:lnTo>
                  <a:pt x="30619" y="25611"/>
                </a:lnTo>
                <a:lnTo>
                  <a:pt x="30581" y="25725"/>
                </a:lnTo>
                <a:lnTo>
                  <a:pt x="30506" y="25838"/>
                </a:lnTo>
                <a:lnTo>
                  <a:pt x="30430" y="25932"/>
                </a:lnTo>
                <a:lnTo>
                  <a:pt x="30336" y="26027"/>
                </a:lnTo>
                <a:lnTo>
                  <a:pt x="30241" y="26121"/>
                </a:lnTo>
                <a:lnTo>
                  <a:pt x="30241" y="26121"/>
                </a:lnTo>
                <a:lnTo>
                  <a:pt x="29901" y="26386"/>
                </a:lnTo>
                <a:lnTo>
                  <a:pt x="29542" y="26651"/>
                </a:lnTo>
                <a:lnTo>
                  <a:pt x="29353" y="26764"/>
                </a:lnTo>
                <a:lnTo>
                  <a:pt x="29164" y="26859"/>
                </a:lnTo>
                <a:lnTo>
                  <a:pt x="28975" y="26953"/>
                </a:lnTo>
                <a:lnTo>
                  <a:pt x="28767" y="27029"/>
                </a:lnTo>
                <a:lnTo>
                  <a:pt x="28767" y="27029"/>
                </a:lnTo>
                <a:lnTo>
                  <a:pt x="28483" y="27161"/>
                </a:lnTo>
                <a:lnTo>
                  <a:pt x="28219" y="27312"/>
                </a:lnTo>
                <a:lnTo>
                  <a:pt x="27973" y="27501"/>
                </a:lnTo>
                <a:lnTo>
                  <a:pt x="27746" y="27709"/>
                </a:lnTo>
                <a:lnTo>
                  <a:pt x="27519" y="27917"/>
                </a:lnTo>
                <a:lnTo>
                  <a:pt x="27311" y="28144"/>
                </a:lnTo>
                <a:lnTo>
                  <a:pt x="27122" y="28390"/>
                </a:lnTo>
                <a:lnTo>
                  <a:pt x="26933" y="28635"/>
                </a:lnTo>
                <a:lnTo>
                  <a:pt x="26933" y="28635"/>
                </a:lnTo>
                <a:lnTo>
                  <a:pt x="26593" y="29051"/>
                </a:lnTo>
                <a:lnTo>
                  <a:pt x="26253" y="29448"/>
                </a:lnTo>
                <a:lnTo>
                  <a:pt x="25573" y="30242"/>
                </a:lnTo>
                <a:lnTo>
                  <a:pt x="25573" y="30242"/>
                </a:lnTo>
                <a:lnTo>
                  <a:pt x="25195" y="30658"/>
                </a:lnTo>
                <a:lnTo>
                  <a:pt x="24835" y="31055"/>
                </a:lnTo>
                <a:lnTo>
                  <a:pt x="24628" y="31244"/>
                </a:lnTo>
                <a:lnTo>
                  <a:pt x="24420" y="31433"/>
                </a:lnTo>
                <a:lnTo>
                  <a:pt x="24193" y="31584"/>
                </a:lnTo>
                <a:lnTo>
                  <a:pt x="23947" y="31716"/>
                </a:lnTo>
                <a:lnTo>
                  <a:pt x="23947" y="31716"/>
                </a:lnTo>
                <a:lnTo>
                  <a:pt x="22775" y="32226"/>
                </a:lnTo>
                <a:lnTo>
                  <a:pt x="22171" y="32472"/>
                </a:lnTo>
                <a:lnTo>
                  <a:pt x="21566" y="32699"/>
                </a:lnTo>
                <a:lnTo>
                  <a:pt x="21566" y="32699"/>
                </a:lnTo>
                <a:lnTo>
                  <a:pt x="21339" y="32774"/>
                </a:lnTo>
                <a:lnTo>
                  <a:pt x="21131" y="32869"/>
                </a:lnTo>
                <a:lnTo>
                  <a:pt x="20923" y="32982"/>
                </a:lnTo>
                <a:lnTo>
                  <a:pt x="20734" y="33115"/>
                </a:lnTo>
                <a:lnTo>
                  <a:pt x="20545" y="33266"/>
                </a:lnTo>
                <a:lnTo>
                  <a:pt x="20375" y="33436"/>
                </a:lnTo>
                <a:lnTo>
                  <a:pt x="20224" y="33625"/>
                </a:lnTo>
                <a:lnTo>
                  <a:pt x="20110" y="33833"/>
                </a:lnTo>
                <a:lnTo>
                  <a:pt x="20110" y="33833"/>
                </a:lnTo>
                <a:lnTo>
                  <a:pt x="20148" y="34967"/>
                </a:lnTo>
                <a:lnTo>
                  <a:pt x="20148" y="34967"/>
                </a:lnTo>
                <a:lnTo>
                  <a:pt x="20224" y="35874"/>
                </a:lnTo>
                <a:lnTo>
                  <a:pt x="20299" y="36800"/>
                </a:lnTo>
                <a:lnTo>
                  <a:pt x="20318" y="37726"/>
                </a:lnTo>
                <a:lnTo>
                  <a:pt x="20318" y="38653"/>
                </a:lnTo>
                <a:lnTo>
                  <a:pt x="20318" y="38653"/>
                </a:lnTo>
                <a:lnTo>
                  <a:pt x="20318" y="39012"/>
                </a:lnTo>
                <a:lnTo>
                  <a:pt x="20299" y="39390"/>
                </a:lnTo>
                <a:lnTo>
                  <a:pt x="20262" y="39768"/>
                </a:lnTo>
                <a:lnTo>
                  <a:pt x="20205" y="40127"/>
                </a:lnTo>
                <a:lnTo>
                  <a:pt x="20205" y="40127"/>
                </a:lnTo>
                <a:lnTo>
                  <a:pt x="20148" y="40467"/>
                </a:lnTo>
                <a:lnTo>
                  <a:pt x="20148" y="40467"/>
                </a:lnTo>
                <a:lnTo>
                  <a:pt x="20129" y="40505"/>
                </a:lnTo>
                <a:lnTo>
                  <a:pt x="20091" y="40524"/>
                </a:lnTo>
                <a:lnTo>
                  <a:pt x="20054" y="40543"/>
                </a:lnTo>
                <a:lnTo>
                  <a:pt x="20016" y="40543"/>
                </a:lnTo>
                <a:lnTo>
                  <a:pt x="20016" y="40543"/>
                </a:lnTo>
                <a:lnTo>
                  <a:pt x="19978" y="40524"/>
                </a:lnTo>
                <a:lnTo>
                  <a:pt x="19959" y="40505"/>
                </a:lnTo>
                <a:lnTo>
                  <a:pt x="19940" y="40448"/>
                </a:lnTo>
                <a:lnTo>
                  <a:pt x="19940" y="40410"/>
                </a:lnTo>
                <a:lnTo>
                  <a:pt x="19940" y="40278"/>
                </a:lnTo>
                <a:lnTo>
                  <a:pt x="19978" y="40127"/>
                </a:lnTo>
                <a:lnTo>
                  <a:pt x="19732" y="40127"/>
                </a:lnTo>
                <a:lnTo>
                  <a:pt x="19732" y="40127"/>
                </a:lnTo>
                <a:lnTo>
                  <a:pt x="19638" y="41374"/>
                </a:lnTo>
                <a:lnTo>
                  <a:pt x="19638" y="41374"/>
                </a:lnTo>
                <a:lnTo>
                  <a:pt x="19638" y="41450"/>
                </a:lnTo>
                <a:lnTo>
                  <a:pt x="19638" y="41525"/>
                </a:lnTo>
                <a:lnTo>
                  <a:pt x="19600" y="41582"/>
                </a:lnTo>
                <a:lnTo>
                  <a:pt x="19581" y="41601"/>
                </a:lnTo>
                <a:lnTo>
                  <a:pt x="19524" y="41601"/>
                </a:lnTo>
                <a:lnTo>
                  <a:pt x="19524" y="41601"/>
                </a:lnTo>
                <a:lnTo>
                  <a:pt x="19487" y="41601"/>
                </a:lnTo>
                <a:lnTo>
                  <a:pt x="19449" y="41582"/>
                </a:lnTo>
                <a:lnTo>
                  <a:pt x="19430" y="41544"/>
                </a:lnTo>
                <a:lnTo>
                  <a:pt x="19430" y="41507"/>
                </a:lnTo>
                <a:lnTo>
                  <a:pt x="19430" y="41507"/>
                </a:lnTo>
                <a:lnTo>
                  <a:pt x="19506" y="40127"/>
                </a:lnTo>
                <a:lnTo>
                  <a:pt x="19506" y="40127"/>
                </a:lnTo>
                <a:lnTo>
                  <a:pt x="19581" y="38520"/>
                </a:lnTo>
                <a:lnTo>
                  <a:pt x="19619" y="37708"/>
                </a:lnTo>
                <a:lnTo>
                  <a:pt x="19619" y="36914"/>
                </a:lnTo>
                <a:lnTo>
                  <a:pt x="19619" y="36101"/>
                </a:lnTo>
                <a:lnTo>
                  <a:pt x="19581" y="35288"/>
                </a:lnTo>
                <a:lnTo>
                  <a:pt x="19543" y="34494"/>
                </a:lnTo>
                <a:lnTo>
                  <a:pt x="19468" y="33682"/>
                </a:lnTo>
                <a:lnTo>
                  <a:pt x="19468" y="33682"/>
                </a:lnTo>
                <a:lnTo>
                  <a:pt x="19335" y="33549"/>
                </a:lnTo>
                <a:lnTo>
                  <a:pt x="19184" y="33436"/>
                </a:lnTo>
                <a:lnTo>
                  <a:pt x="19033" y="33341"/>
                </a:lnTo>
                <a:lnTo>
                  <a:pt x="18863" y="33285"/>
                </a:lnTo>
                <a:lnTo>
                  <a:pt x="18693" y="33266"/>
                </a:lnTo>
                <a:lnTo>
                  <a:pt x="18523" y="33247"/>
                </a:lnTo>
                <a:lnTo>
                  <a:pt x="18353" y="33266"/>
                </a:lnTo>
                <a:lnTo>
                  <a:pt x="18164" y="33285"/>
                </a:lnTo>
                <a:lnTo>
                  <a:pt x="17975" y="33323"/>
                </a:lnTo>
                <a:lnTo>
                  <a:pt x="17786" y="33379"/>
                </a:lnTo>
                <a:lnTo>
                  <a:pt x="17427" y="33512"/>
                </a:lnTo>
                <a:lnTo>
                  <a:pt x="17086" y="33663"/>
                </a:lnTo>
                <a:lnTo>
                  <a:pt x="16746" y="33814"/>
                </a:lnTo>
                <a:lnTo>
                  <a:pt x="16746" y="33814"/>
                </a:lnTo>
                <a:lnTo>
                  <a:pt x="16103" y="34041"/>
                </a:lnTo>
                <a:lnTo>
                  <a:pt x="15423" y="34230"/>
                </a:lnTo>
                <a:lnTo>
                  <a:pt x="15083" y="34305"/>
                </a:lnTo>
                <a:lnTo>
                  <a:pt x="14743" y="34362"/>
                </a:lnTo>
                <a:lnTo>
                  <a:pt x="14402" y="34400"/>
                </a:lnTo>
                <a:lnTo>
                  <a:pt x="14062" y="34419"/>
                </a:lnTo>
                <a:lnTo>
                  <a:pt x="14062" y="34419"/>
                </a:lnTo>
                <a:lnTo>
                  <a:pt x="13760" y="34381"/>
                </a:lnTo>
                <a:lnTo>
                  <a:pt x="13476" y="34305"/>
                </a:lnTo>
                <a:lnTo>
                  <a:pt x="13193" y="34211"/>
                </a:lnTo>
                <a:lnTo>
                  <a:pt x="12928" y="34098"/>
                </a:lnTo>
                <a:lnTo>
                  <a:pt x="12380" y="33833"/>
                </a:lnTo>
                <a:lnTo>
                  <a:pt x="12115" y="33701"/>
                </a:lnTo>
                <a:lnTo>
                  <a:pt x="11851" y="33587"/>
                </a:lnTo>
                <a:lnTo>
                  <a:pt x="11851" y="33587"/>
                </a:lnTo>
                <a:lnTo>
                  <a:pt x="11548" y="33512"/>
                </a:lnTo>
                <a:lnTo>
                  <a:pt x="11265" y="33455"/>
                </a:lnTo>
                <a:lnTo>
                  <a:pt x="11000" y="33417"/>
                </a:lnTo>
                <a:lnTo>
                  <a:pt x="10736" y="33360"/>
                </a:lnTo>
                <a:lnTo>
                  <a:pt x="10490" y="33285"/>
                </a:lnTo>
                <a:lnTo>
                  <a:pt x="10244" y="33190"/>
                </a:lnTo>
                <a:lnTo>
                  <a:pt x="10112" y="33115"/>
                </a:lnTo>
                <a:lnTo>
                  <a:pt x="9999" y="33039"/>
                </a:lnTo>
                <a:lnTo>
                  <a:pt x="9866" y="32945"/>
                </a:lnTo>
                <a:lnTo>
                  <a:pt x="9734" y="32831"/>
                </a:lnTo>
                <a:lnTo>
                  <a:pt x="9734" y="32831"/>
                </a:lnTo>
                <a:lnTo>
                  <a:pt x="9545" y="32661"/>
                </a:lnTo>
                <a:lnTo>
                  <a:pt x="9356" y="32491"/>
                </a:lnTo>
                <a:lnTo>
                  <a:pt x="9186" y="32302"/>
                </a:lnTo>
                <a:lnTo>
                  <a:pt x="9016" y="32094"/>
                </a:lnTo>
                <a:lnTo>
                  <a:pt x="8865" y="31886"/>
                </a:lnTo>
                <a:lnTo>
                  <a:pt x="8732" y="31678"/>
                </a:lnTo>
                <a:lnTo>
                  <a:pt x="8619" y="31433"/>
                </a:lnTo>
                <a:lnTo>
                  <a:pt x="8543" y="31187"/>
                </a:lnTo>
                <a:lnTo>
                  <a:pt x="8543" y="31187"/>
                </a:lnTo>
                <a:lnTo>
                  <a:pt x="8487" y="30922"/>
                </a:lnTo>
                <a:lnTo>
                  <a:pt x="8392" y="30601"/>
                </a:lnTo>
                <a:lnTo>
                  <a:pt x="8298" y="30223"/>
                </a:lnTo>
                <a:lnTo>
                  <a:pt x="8222" y="29826"/>
                </a:lnTo>
                <a:lnTo>
                  <a:pt x="8203" y="29637"/>
                </a:lnTo>
                <a:lnTo>
                  <a:pt x="8203" y="29467"/>
                </a:lnTo>
                <a:lnTo>
                  <a:pt x="8203" y="29297"/>
                </a:lnTo>
                <a:lnTo>
                  <a:pt x="8241" y="29146"/>
                </a:lnTo>
                <a:lnTo>
                  <a:pt x="8279" y="28994"/>
                </a:lnTo>
                <a:lnTo>
                  <a:pt x="8354" y="28881"/>
                </a:lnTo>
                <a:lnTo>
                  <a:pt x="8449" y="28786"/>
                </a:lnTo>
                <a:lnTo>
                  <a:pt x="8581" y="28711"/>
                </a:lnTo>
                <a:lnTo>
                  <a:pt x="8581" y="28711"/>
                </a:lnTo>
                <a:lnTo>
                  <a:pt x="8789" y="28692"/>
                </a:lnTo>
                <a:lnTo>
                  <a:pt x="9016" y="28673"/>
                </a:lnTo>
                <a:lnTo>
                  <a:pt x="9224" y="28692"/>
                </a:lnTo>
                <a:lnTo>
                  <a:pt x="9432" y="28730"/>
                </a:lnTo>
                <a:lnTo>
                  <a:pt x="9621" y="28786"/>
                </a:lnTo>
                <a:lnTo>
                  <a:pt x="9829" y="28843"/>
                </a:lnTo>
                <a:lnTo>
                  <a:pt x="10225" y="29013"/>
                </a:lnTo>
                <a:lnTo>
                  <a:pt x="10641" y="29183"/>
                </a:lnTo>
                <a:lnTo>
                  <a:pt x="11038" y="29335"/>
                </a:lnTo>
                <a:lnTo>
                  <a:pt x="11246" y="29410"/>
                </a:lnTo>
                <a:lnTo>
                  <a:pt x="11454" y="29448"/>
                </a:lnTo>
                <a:lnTo>
                  <a:pt x="11662" y="29467"/>
                </a:lnTo>
                <a:lnTo>
                  <a:pt x="11870" y="29486"/>
                </a:lnTo>
                <a:lnTo>
                  <a:pt x="11870" y="29486"/>
                </a:lnTo>
                <a:lnTo>
                  <a:pt x="12059" y="29467"/>
                </a:lnTo>
                <a:lnTo>
                  <a:pt x="12248" y="29486"/>
                </a:lnTo>
                <a:lnTo>
                  <a:pt x="12418" y="29505"/>
                </a:lnTo>
                <a:lnTo>
                  <a:pt x="12607" y="29524"/>
                </a:lnTo>
                <a:lnTo>
                  <a:pt x="12947" y="29618"/>
                </a:lnTo>
                <a:lnTo>
                  <a:pt x="13287" y="29731"/>
                </a:lnTo>
                <a:lnTo>
                  <a:pt x="13628" y="29883"/>
                </a:lnTo>
                <a:lnTo>
                  <a:pt x="13949" y="30034"/>
                </a:lnTo>
                <a:lnTo>
                  <a:pt x="14591" y="30393"/>
                </a:lnTo>
                <a:lnTo>
                  <a:pt x="14591" y="30393"/>
                </a:lnTo>
                <a:lnTo>
                  <a:pt x="14988" y="30525"/>
                </a:lnTo>
                <a:lnTo>
                  <a:pt x="15404" y="30658"/>
                </a:lnTo>
                <a:lnTo>
                  <a:pt x="15801" y="30790"/>
                </a:lnTo>
                <a:lnTo>
                  <a:pt x="16198" y="30941"/>
                </a:lnTo>
                <a:lnTo>
                  <a:pt x="16198" y="30941"/>
                </a:lnTo>
                <a:lnTo>
                  <a:pt x="16444" y="31036"/>
                </a:lnTo>
                <a:lnTo>
                  <a:pt x="16708" y="31130"/>
                </a:lnTo>
                <a:lnTo>
                  <a:pt x="16973" y="31187"/>
                </a:lnTo>
                <a:lnTo>
                  <a:pt x="17238" y="31206"/>
                </a:lnTo>
                <a:lnTo>
                  <a:pt x="17238" y="31206"/>
                </a:lnTo>
                <a:lnTo>
                  <a:pt x="17748" y="31244"/>
                </a:lnTo>
                <a:lnTo>
                  <a:pt x="17994" y="31262"/>
                </a:lnTo>
                <a:lnTo>
                  <a:pt x="18239" y="31319"/>
                </a:lnTo>
                <a:lnTo>
                  <a:pt x="18485" y="31376"/>
                </a:lnTo>
                <a:lnTo>
                  <a:pt x="18731" y="31470"/>
                </a:lnTo>
                <a:lnTo>
                  <a:pt x="18957" y="31584"/>
                </a:lnTo>
                <a:lnTo>
                  <a:pt x="19165" y="31716"/>
                </a:lnTo>
                <a:lnTo>
                  <a:pt x="19165" y="31716"/>
                </a:lnTo>
                <a:lnTo>
                  <a:pt x="19033" y="31073"/>
                </a:lnTo>
                <a:lnTo>
                  <a:pt x="18882" y="30450"/>
                </a:lnTo>
                <a:lnTo>
                  <a:pt x="18712" y="29826"/>
                </a:lnTo>
                <a:lnTo>
                  <a:pt x="18523" y="29202"/>
                </a:lnTo>
                <a:lnTo>
                  <a:pt x="18145" y="27955"/>
                </a:lnTo>
                <a:lnTo>
                  <a:pt x="17729" y="26726"/>
                </a:lnTo>
                <a:lnTo>
                  <a:pt x="17729" y="26726"/>
                </a:lnTo>
                <a:lnTo>
                  <a:pt x="17540" y="26613"/>
                </a:lnTo>
                <a:lnTo>
                  <a:pt x="17332" y="26518"/>
                </a:lnTo>
                <a:lnTo>
                  <a:pt x="17143" y="26443"/>
                </a:lnTo>
                <a:lnTo>
                  <a:pt x="16935" y="26367"/>
                </a:lnTo>
                <a:lnTo>
                  <a:pt x="16708" y="26310"/>
                </a:lnTo>
                <a:lnTo>
                  <a:pt x="16500" y="26254"/>
                </a:lnTo>
                <a:lnTo>
                  <a:pt x="16047" y="26178"/>
                </a:lnTo>
                <a:lnTo>
                  <a:pt x="15574" y="26140"/>
                </a:lnTo>
                <a:lnTo>
                  <a:pt x="15121" y="26140"/>
                </a:lnTo>
                <a:lnTo>
                  <a:pt x="14686" y="26140"/>
                </a:lnTo>
                <a:lnTo>
                  <a:pt x="14251" y="26178"/>
                </a:lnTo>
                <a:lnTo>
                  <a:pt x="14251" y="26178"/>
                </a:lnTo>
                <a:lnTo>
                  <a:pt x="13987" y="26235"/>
                </a:lnTo>
                <a:lnTo>
                  <a:pt x="13722" y="26310"/>
                </a:lnTo>
                <a:lnTo>
                  <a:pt x="13250" y="26443"/>
                </a:lnTo>
                <a:lnTo>
                  <a:pt x="12796" y="26594"/>
                </a:lnTo>
                <a:lnTo>
                  <a:pt x="12361" y="26726"/>
                </a:lnTo>
                <a:lnTo>
                  <a:pt x="12153" y="26764"/>
                </a:lnTo>
                <a:lnTo>
                  <a:pt x="11926" y="26783"/>
                </a:lnTo>
                <a:lnTo>
                  <a:pt x="11700" y="26802"/>
                </a:lnTo>
                <a:lnTo>
                  <a:pt x="11473" y="26783"/>
                </a:lnTo>
                <a:lnTo>
                  <a:pt x="11227" y="26745"/>
                </a:lnTo>
                <a:lnTo>
                  <a:pt x="10981" y="26670"/>
                </a:lnTo>
                <a:lnTo>
                  <a:pt x="10717" y="26556"/>
                </a:lnTo>
                <a:lnTo>
                  <a:pt x="10433" y="26405"/>
                </a:lnTo>
                <a:lnTo>
                  <a:pt x="10433" y="26405"/>
                </a:lnTo>
                <a:lnTo>
                  <a:pt x="10169" y="26235"/>
                </a:lnTo>
                <a:lnTo>
                  <a:pt x="9904" y="26065"/>
                </a:lnTo>
                <a:lnTo>
                  <a:pt x="9394" y="25668"/>
                </a:lnTo>
                <a:lnTo>
                  <a:pt x="9148" y="25460"/>
                </a:lnTo>
                <a:lnTo>
                  <a:pt x="8883" y="25290"/>
                </a:lnTo>
                <a:lnTo>
                  <a:pt x="8600" y="25120"/>
                </a:lnTo>
                <a:lnTo>
                  <a:pt x="8316" y="24987"/>
                </a:lnTo>
                <a:lnTo>
                  <a:pt x="8316" y="24987"/>
                </a:lnTo>
                <a:lnTo>
                  <a:pt x="8014" y="24855"/>
                </a:lnTo>
                <a:lnTo>
                  <a:pt x="7731" y="24685"/>
                </a:lnTo>
                <a:lnTo>
                  <a:pt x="7447" y="24515"/>
                </a:lnTo>
                <a:lnTo>
                  <a:pt x="7201" y="24307"/>
                </a:lnTo>
                <a:lnTo>
                  <a:pt x="6956" y="24080"/>
                </a:lnTo>
                <a:lnTo>
                  <a:pt x="6748" y="23835"/>
                </a:lnTo>
                <a:lnTo>
                  <a:pt x="6559" y="23570"/>
                </a:lnTo>
                <a:lnTo>
                  <a:pt x="6389" y="23286"/>
                </a:lnTo>
                <a:lnTo>
                  <a:pt x="6389" y="23286"/>
                </a:lnTo>
                <a:lnTo>
                  <a:pt x="6313" y="23154"/>
                </a:lnTo>
                <a:lnTo>
                  <a:pt x="6256" y="23003"/>
                </a:lnTo>
                <a:lnTo>
                  <a:pt x="6181" y="22700"/>
                </a:lnTo>
                <a:lnTo>
                  <a:pt x="6105" y="22398"/>
                </a:lnTo>
                <a:lnTo>
                  <a:pt x="6048" y="22247"/>
                </a:lnTo>
                <a:lnTo>
                  <a:pt x="5992" y="22096"/>
                </a:lnTo>
                <a:lnTo>
                  <a:pt x="5992" y="22096"/>
                </a:lnTo>
                <a:lnTo>
                  <a:pt x="5916" y="22001"/>
                </a:lnTo>
                <a:lnTo>
                  <a:pt x="5803" y="21869"/>
                </a:lnTo>
                <a:lnTo>
                  <a:pt x="5689" y="21718"/>
                </a:lnTo>
                <a:lnTo>
                  <a:pt x="5576" y="21566"/>
                </a:lnTo>
                <a:lnTo>
                  <a:pt x="5576" y="21566"/>
                </a:lnTo>
                <a:lnTo>
                  <a:pt x="5160" y="21699"/>
                </a:lnTo>
                <a:lnTo>
                  <a:pt x="4744" y="21850"/>
                </a:lnTo>
                <a:lnTo>
                  <a:pt x="4536" y="21926"/>
                </a:lnTo>
                <a:lnTo>
                  <a:pt x="4328" y="21963"/>
                </a:lnTo>
                <a:lnTo>
                  <a:pt x="4121" y="21982"/>
                </a:lnTo>
                <a:lnTo>
                  <a:pt x="3894" y="21982"/>
                </a:lnTo>
                <a:lnTo>
                  <a:pt x="3894" y="21982"/>
                </a:lnTo>
                <a:lnTo>
                  <a:pt x="3705" y="21963"/>
                </a:lnTo>
                <a:lnTo>
                  <a:pt x="3554" y="21926"/>
                </a:lnTo>
                <a:lnTo>
                  <a:pt x="3421" y="21850"/>
                </a:lnTo>
                <a:lnTo>
                  <a:pt x="3327" y="21774"/>
                </a:lnTo>
                <a:lnTo>
                  <a:pt x="3251" y="21699"/>
                </a:lnTo>
                <a:lnTo>
                  <a:pt x="3194" y="21585"/>
                </a:lnTo>
                <a:lnTo>
                  <a:pt x="3157" y="21491"/>
                </a:lnTo>
                <a:lnTo>
                  <a:pt x="3138" y="21359"/>
                </a:lnTo>
                <a:lnTo>
                  <a:pt x="3119" y="21245"/>
                </a:lnTo>
                <a:lnTo>
                  <a:pt x="3138" y="21113"/>
                </a:lnTo>
                <a:lnTo>
                  <a:pt x="3176" y="20981"/>
                </a:lnTo>
                <a:lnTo>
                  <a:pt x="3213" y="20848"/>
                </a:lnTo>
                <a:lnTo>
                  <a:pt x="3327" y="20584"/>
                </a:lnTo>
                <a:lnTo>
                  <a:pt x="3478" y="20319"/>
                </a:lnTo>
                <a:lnTo>
                  <a:pt x="3478" y="20319"/>
                </a:lnTo>
                <a:lnTo>
                  <a:pt x="3667" y="20036"/>
                </a:lnTo>
                <a:lnTo>
                  <a:pt x="3837" y="19733"/>
                </a:lnTo>
                <a:lnTo>
                  <a:pt x="4026" y="19450"/>
                </a:lnTo>
                <a:lnTo>
                  <a:pt x="4215" y="19166"/>
                </a:lnTo>
                <a:lnTo>
                  <a:pt x="4215" y="19166"/>
                </a:lnTo>
                <a:lnTo>
                  <a:pt x="4480" y="18901"/>
                </a:lnTo>
                <a:lnTo>
                  <a:pt x="4763" y="18675"/>
                </a:lnTo>
                <a:lnTo>
                  <a:pt x="5047" y="18467"/>
                </a:lnTo>
                <a:lnTo>
                  <a:pt x="5368" y="18297"/>
                </a:lnTo>
                <a:lnTo>
                  <a:pt x="5689" y="18145"/>
                </a:lnTo>
                <a:lnTo>
                  <a:pt x="6048" y="18051"/>
                </a:lnTo>
                <a:lnTo>
                  <a:pt x="6389" y="17975"/>
                </a:lnTo>
                <a:lnTo>
                  <a:pt x="6578" y="17956"/>
                </a:lnTo>
                <a:lnTo>
                  <a:pt x="6767" y="17956"/>
                </a:lnTo>
                <a:lnTo>
                  <a:pt x="6767" y="17956"/>
                </a:lnTo>
                <a:lnTo>
                  <a:pt x="7428" y="17975"/>
                </a:lnTo>
                <a:lnTo>
                  <a:pt x="8033" y="17975"/>
                </a:lnTo>
                <a:lnTo>
                  <a:pt x="8600" y="17975"/>
                </a:lnTo>
                <a:lnTo>
                  <a:pt x="9110" y="17994"/>
                </a:lnTo>
                <a:lnTo>
                  <a:pt x="9375" y="18032"/>
                </a:lnTo>
                <a:lnTo>
                  <a:pt x="9621" y="18070"/>
                </a:lnTo>
                <a:lnTo>
                  <a:pt x="9885" y="18127"/>
                </a:lnTo>
                <a:lnTo>
                  <a:pt x="10150" y="18221"/>
                </a:lnTo>
                <a:lnTo>
                  <a:pt x="10414" y="18334"/>
                </a:lnTo>
                <a:lnTo>
                  <a:pt x="10698" y="18467"/>
                </a:lnTo>
                <a:lnTo>
                  <a:pt x="11000" y="18637"/>
                </a:lnTo>
                <a:lnTo>
                  <a:pt x="11303" y="18845"/>
                </a:lnTo>
                <a:lnTo>
                  <a:pt x="11303" y="18845"/>
                </a:lnTo>
                <a:lnTo>
                  <a:pt x="11548" y="18939"/>
                </a:lnTo>
                <a:lnTo>
                  <a:pt x="11775" y="19034"/>
                </a:lnTo>
                <a:lnTo>
                  <a:pt x="12021" y="19109"/>
                </a:lnTo>
                <a:lnTo>
                  <a:pt x="12286" y="19147"/>
                </a:lnTo>
                <a:lnTo>
                  <a:pt x="12286" y="19147"/>
                </a:lnTo>
                <a:lnTo>
                  <a:pt x="12399" y="19147"/>
                </a:lnTo>
                <a:lnTo>
                  <a:pt x="12531" y="19147"/>
                </a:lnTo>
                <a:lnTo>
                  <a:pt x="12853" y="19109"/>
                </a:lnTo>
                <a:lnTo>
                  <a:pt x="12853" y="19109"/>
                </a:lnTo>
                <a:lnTo>
                  <a:pt x="12323" y="18505"/>
                </a:lnTo>
                <a:lnTo>
                  <a:pt x="12078" y="18202"/>
                </a:lnTo>
                <a:lnTo>
                  <a:pt x="11813" y="17881"/>
                </a:lnTo>
                <a:lnTo>
                  <a:pt x="11813" y="17881"/>
                </a:lnTo>
                <a:lnTo>
                  <a:pt x="11605" y="17597"/>
                </a:lnTo>
                <a:lnTo>
                  <a:pt x="11397" y="17295"/>
                </a:lnTo>
                <a:lnTo>
                  <a:pt x="11000" y="16671"/>
                </a:lnTo>
                <a:lnTo>
                  <a:pt x="10622" y="16029"/>
                </a:lnTo>
                <a:lnTo>
                  <a:pt x="10282" y="15386"/>
                </a:lnTo>
                <a:lnTo>
                  <a:pt x="10282" y="15386"/>
                </a:lnTo>
                <a:lnTo>
                  <a:pt x="9904" y="14611"/>
                </a:lnTo>
                <a:lnTo>
                  <a:pt x="9904" y="14611"/>
                </a:lnTo>
                <a:lnTo>
                  <a:pt x="9734" y="14479"/>
                </a:lnTo>
                <a:lnTo>
                  <a:pt x="9564" y="14365"/>
                </a:lnTo>
                <a:lnTo>
                  <a:pt x="9375" y="14271"/>
                </a:lnTo>
                <a:lnTo>
                  <a:pt x="9186" y="14195"/>
                </a:lnTo>
                <a:lnTo>
                  <a:pt x="8997" y="14120"/>
                </a:lnTo>
                <a:lnTo>
                  <a:pt x="8789" y="14082"/>
                </a:lnTo>
                <a:lnTo>
                  <a:pt x="8354" y="14025"/>
                </a:lnTo>
                <a:lnTo>
                  <a:pt x="7920" y="13987"/>
                </a:lnTo>
                <a:lnTo>
                  <a:pt x="7485" y="13987"/>
                </a:lnTo>
                <a:lnTo>
                  <a:pt x="7050" y="13950"/>
                </a:lnTo>
                <a:lnTo>
                  <a:pt x="6634" y="13912"/>
                </a:lnTo>
                <a:lnTo>
                  <a:pt x="6634" y="13912"/>
                </a:lnTo>
                <a:lnTo>
                  <a:pt x="6294" y="13836"/>
                </a:lnTo>
                <a:lnTo>
                  <a:pt x="5973" y="13742"/>
                </a:lnTo>
                <a:lnTo>
                  <a:pt x="5311" y="13515"/>
                </a:lnTo>
                <a:lnTo>
                  <a:pt x="4990" y="13439"/>
                </a:lnTo>
                <a:lnTo>
                  <a:pt x="4650" y="13364"/>
                </a:lnTo>
                <a:lnTo>
                  <a:pt x="4480" y="13345"/>
                </a:lnTo>
                <a:lnTo>
                  <a:pt x="4310" y="13345"/>
                </a:lnTo>
                <a:lnTo>
                  <a:pt x="4121" y="13364"/>
                </a:lnTo>
                <a:lnTo>
                  <a:pt x="3950" y="13383"/>
                </a:lnTo>
                <a:lnTo>
                  <a:pt x="3950" y="13383"/>
                </a:lnTo>
                <a:lnTo>
                  <a:pt x="3799" y="13383"/>
                </a:lnTo>
                <a:lnTo>
                  <a:pt x="3667" y="13383"/>
                </a:lnTo>
                <a:lnTo>
                  <a:pt x="3535" y="13364"/>
                </a:lnTo>
                <a:lnTo>
                  <a:pt x="3402" y="13326"/>
                </a:lnTo>
                <a:lnTo>
                  <a:pt x="3138" y="13231"/>
                </a:lnTo>
                <a:lnTo>
                  <a:pt x="2892" y="13118"/>
                </a:lnTo>
                <a:lnTo>
                  <a:pt x="2665" y="12967"/>
                </a:lnTo>
                <a:lnTo>
                  <a:pt x="2438" y="12797"/>
                </a:lnTo>
                <a:lnTo>
                  <a:pt x="2231" y="12608"/>
                </a:lnTo>
                <a:lnTo>
                  <a:pt x="2042" y="12419"/>
                </a:lnTo>
                <a:lnTo>
                  <a:pt x="2042" y="12419"/>
                </a:lnTo>
                <a:lnTo>
                  <a:pt x="1777" y="12116"/>
                </a:lnTo>
                <a:lnTo>
                  <a:pt x="1512" y="11795"/>
                </a:lnTo>
                <a:lnTo>
                  <a:pt x="1267" y="11474"/>
                </a:lnTo>
                <a:lnTo>
                  <a:pt x="1021" y="11133"/>
                </a:lnTo>
                <a:lnTo>
                  <a:pt x="775" y="10793"/>
                </a:lnTo>
                <a:lnTo>
                  <a:pt x="548" y="10453"/>
                </a:lnTo>
                <a:lnTo>
                  <a:pt x="133" y="9754"/>
                </a:lnTo>
                <a:lnTo>
                  <a:pt x="133" y="9754"/>
                </a:lnTo>
                <a:lnTo>
                  <a:pt x="76" y="9584"/>
                </a:lnTo>
                <a:lnTo>
                  <a:pt x="19" y="9451"/>
                </a:lnTo>
                <a:lnTo>
                  <a:pt x="0" y="9319"/>
                </a:lnTo>
                <a:lnTo>
                  <a:pt x="0" y="9206"/>
                </a:lnTo>
                <a:lnTo>
                  <a:pt x="19" y="9111"/>
                </a:lnTo>
                <a:lnTo>
                  <a:pt x="38" y="9035"/>
                </a:lnTo>
                <a:lnTo>
                  <a:pt x="95" y="8960"/>
                </a:lnTo>
                <a:lnTo>
                  <a:pt x="170" y="8903"/>
                </a:lnTo>
                <a:lnTo>
                  <a:pt x="246" y="8846"/>
                </a:lnTo>
                <a:lnTo>
                  <a:pt x="340" y="8809"/>
                </a:lnTo>
                <a:lnTo>
                  <a:pt x="567" y="8771"/>
                </a:lnTo>
                <a:lnTo>
                  <a:pt x="832" y="8752"/>
                </a:lnTo>
                <a:lnTo>
                  <a:pt x="1134" y="8771"/>
                </a:lnTo>
                <a:lnTo>
                  <a:pt x="1437" y="8790"/>
                </a:lnTo>
                <a:lnTo>
                  <a:pt x="1758" y="8846"/>
                </a:lnTo>
                <a:lnTo>
                  <a:pt x="2401" y="8979"/>
                </a:lnTo>
                <a:lnTo>
                  <a:pt x="2949" y="9092"/>
                </a:lnTo>
                <a:lnTo>
                  <a:pt x="3346" y="9149"/>
                </a:lnTo>
                <a:lnTo>
                  <a:pt x="3346" y="9149"/>
                </a:lnTo>
                <a:lnTo>
                  <a:pt x="3799" y="9281"/>
                </a:lnTo>
                <a:lnTo>
                  <a:pt x="4253" y="9432"/>
                </a:lnTo>
                <a:lnTo>
                  <a:pt x="4706" y="9621"/>
                </a:lnTo>
                <a:lnTo>
                  <a:pt x="5141" y="9829"/>
                </a:lnTo>
                <a:lnTo>
                  <a:pt x="5557" y="10056"/>
                </a:lnTo>
                <a:lnTo>
                  <a:pt x="5954" y="10321"/>
                </a:lnTo>
                <a:lnTo>
                  <a:pt x="6143" y="10472"/>
                </a:lnTo>
                <a:lnTo>
                  <a:pt x="6332" y="10623"/>
                </a:lnTo>
                <a:lnTo>
                  <a:pt x="6502" y="10793"/>
                </a:lnTo>
                <a:lnTo>
                  <a:pt x="6653" y="10982"/>
                </a:lnTo>
                <a:lnTo>
                  <a:pt x="6653" y="10982"/>
                </a:lnTo>
                <a:lnTo>
                  <a:pt x="6804" y="11171"/>
                </a:lnTo>
                <a:lnTo>
                  <a:pt x="6937" y="11398"/>
                </a:lnTo>
                <a:lnTo>
                  <a:pt x="7182" y="11833"/>
                </a:lnTo>
                <a:lnTo>
                  <a:pt x="7296" y="12041"/>
                </a:lnTo>
                <a:lnTo>
                  <a:pt x="7447" y="12249"/>
                </a:lnTo>
                <a:lnTo>
                  <a:pt x="7598" y="12438"/>
                </a:lnTo>
                <a:lnTo>
                  <a:pt x="7787" y="12608"/>
                </a:lnTo>
                <a:lnTo>
                  <a:pt x="7787" y="12608"/>
                </a:lnTo>
                <a:lnTo>
                  <a:pt x="8109" y="12872"/>
                </a:lnTo>
                <a:lnTo>
                  <a:pt x="8468" y="13080"/>
                </a:lnTo>
                <a:lnTo>
                  <a:pt x="8827" y="13288"/>
                </a:lnTo>
                <a:lnTo>
                  <a:pt x="9186" y="13477"/>
                </a:lnTo>
                <a:lnTo>
                  <a:pt x="9186" y="13477"/>
                </a:lnTo>
                <a:lnTo>
                  <a:pt x="9394" y="13590"/>
                </a:lnTo>
                <a:lnTo>
                  <a:pt x="9394" y="13590"/>
                </a:lnTo>
                <a:lnTo>
                  <a:pt x="8997" y="12721"/>
                </a:lnTo>
                <a:lnTo>
                  <a:pt x="8619" y="11833"/>
                </a:lnTo>
                <a:lnTo>
                  <a:pt x="8279" y="10925"/>
                </a:lnTo>
                <a:lnTo>
                  <a:pt x="7976" y="10018"/>
                </a:lnTo>
                <a:lnTo>
                  <a:pt x="7976" y="10018"/>
                </a:lnTo>
                <a:lnTo>
                  <a:pt x="7920" y="9829"/>
                </a:lnTo>
                <a:lnTo>
                  <a:pt x="7920" y="9829"/>
                </a:lnTo>
                <a:lnTo>
                  <a:pt x="7920" y="9773"/>
                </a:lnTo>
                <a:lnTo>
                  <a:pt x="7957" y="9735"/>
                </a:lnTo>
                <a:lnTo>
                  <a:pt x="7957" y="9735"/>
                </a:lnTo>
                <a:lnTo>
                  <a:pt x="7938" y="9546"/>
                </a:lnTo>
                <a:lnTo>
                  <a:pt x="7901" y="9451"/>
                </a:lnTo>
                <a:lnTo>
                  <a:pt x="7863" y="9357"/>
                </a:lnTo>
                <a:lnTo>
                  <a:pt x="7863" y="9357"/>
                </a:lnTo>
                <a:lnTo>
                  <a:pt x="7674" y="9111"/>
                </a:lnTo>
                <a:lnTo>
                  <a:pt x="7466" y="8884"/>
                </a:lnTo>
                <a:lnTo>
                  <a:pt x="7239" y="8657"/>
                </a:lnTo>
                <a:lnTo>
                  <a:pt x="7012" y="8431"/>
                </a:lnTo>
                <a:lnTo>
                  <a:pt x="6540" y="8015"/>
                </a:lnTo>
                <a:lnTo>
                  <a:pt x="6313" y="7788"/>
                </a:lnTo>
                <a:lnTo>
                  <a:pt x="6086" y="7561"/>
                </a:lnTo>
                <a:lnTo>
                  <a:pt x="6086" y="7561"/>
                </a:lnTo>
                <a:lnTo>
                  <a:pt x="5746" y="7070"/>
                </a:lnTo>
                <a:lnTo>
                  <a:pt x="5425" y="6559"/>
                </a:lnTo>
                <a:lnTo>
                  <a:pt x="5141" y="6030"/>
                </a:lnTo>
                <a:lnTo>
                  <a:pt x="4877" y="5501"/>
                </a:lnTo>
                <a:lnTo>
                  <a:pt x="4631" y="4934"/>
                </a:lnTo>
                <a:lnTo>
                  <a:pt x="4442" y="4367"/>
                </a:lnTo>
                <a:lnTo>
                  <a:pt x="4272" y="3800"/>
                </a:lnTo>
                <a:lnTo>
                  <a:pt x="4139" y="3195"/>
                </a:lnTo>
                <a:lnTo>
                  <a:pt x="4139" y="3195"/>
                </a:lnTo>
                <a:lnTo>
                  <a:pt x="4121" y="2912"/>
                </a:lnTo>
                <a:lnTo>
                  <a:pt x="4102" y="2609"/>
                </a:lnTo>
                <a:lnTo>
                  <a:pt x="4102" y="2307"/>
                </a:lnTo>
                <a:lnTo>
                  <a:pt x="4121" y="2004"/>
                </a:lnTo>
                <a:lnTo>
                  <a:pt x="4177" y="1419"/>
                </a:lnTo>
                <a:lnTo>
                  <a:pt x="4272" y="833"/>
                </a:lnTo>
                <a:lnTo>
                  <a:pt x="4272" y="833"/>
                </a:lnTo>
                <a:lnTo>
                  <a:pt x="4328" y="662"/>
                </a:lnTo>
                <a:lnTo>
                  <a:pt x="4423" y="473"/>
                </a:lnTo>
                <a:lnTo>
                  <a:pt x="4555" y="322"/>
                </a:lnTo>
                <a:lnTo>
                  <a:pt x="4706" y="171"/>
                </a:lnTo>
                <a:lnTo>
                  <a:pt x="4895" y="77"/>
                </a:lnTo>
                <a:lnTo>
                  <a:pt x="4971" y="39"/>
                </a:lnTo>
                <a:lnTo>
                  <a:pt x="5066" y="1"/>
                </a:lnTo>
                <a:lnTo>
                  <a:pt x="5160" y="1"/>
                </a:lnTo>
                <a:lnTo>
                  <a:pt x="5255" y="1"/>
                </a:lnTo>
                <a:lnTo>
                  <a:pt x="5349" y="20"/>
                </a:lnTo>
                <a:lnTo>
                  <a:pt x="5444" y="58"/>
                </a:lnTo>
                <a:lnTo>
                  <a:pt x="5444" y="58"/>
                </a:lnTo>
                <a:lnTo>
                  <a:pt x="5595" y="152"/>
                </a:lnTo>
                <a:lnTo>
                  <a:pt x="5727" y="284"/>
                </a:lnTo>
                <a:lnTo>
                  <a:pt x="5841" y="417"/>
                </a:lnTo>
                <a:lnTo>
                  <a:pt x="5916" y="568"/>
                </a:lnTo>
                <a:lnTo>
                  <a:pt x="6086" y="889"/>
                </a:lnTo>
                <a:lnTo>
                  <a:pt x="6181" y="1059"/>
                </a:lnTo>
                <a:lnTo>
                  <a:pt x="6275" y="1211"/>
                </a:lnTo>
                <a:lnTo>
                  <a:pt x="6275" y="1211"/>
                </a:lnTo>
                <a:lnTo>
                  <a:pt x="6464" y="1456"/>
                </a:lnTo>
                <a:lnTo>
                  <a:pt x="6653" y="1702"/>
                </a:lnTo>
                <a:lnTo>
                  <a:pt x="7069" y="2193"/>
                </a:lnTo>
                <a:lnTo>
                  <a:pt x="7239" y="2458"/>
                </a:lnTo>
                <a:lnTo>
                  <a:pt x="7409" y="2723"/>
                </a:lnTo>
                <a:lnTo>
                  <a:pt x="7560" y="3006"/>
                </a:lnTo>
                <a:lnTo>
                  <a:pt x="7655" y="3309"/>
                </a:lnTo>
                <a:lnTo>
                  <a:pt x="7655" y="3309"/>
                </a:lnTo>
                <a:lnTo>
                  <a:pt x="7712" y="3573"/>
                </a:lnTo>
                <a:lnTo>
                  <a:pt x="7749" y="3819"/>
                </a:lnTo>
                <a:lnTo>
                  <a:pt x="7768" y="4083"/>
                </a:lnTo>
                <a:lnTo>
                  <a:pt x="7787" y="4348"/>
                </a:lnTo>
                <a:lnTo>
                  <a:pt x="7806" y="4877"/>
                </a:lnTo>
                <a:lnTo>
                  <a:pt x="7825" y="5142"/>
                </a:lnTo>
                <a:lnTo>
                  <a:pt x="7863" y="5407"/>
                </a:lnTo>
                <a:lnTo>
                  <a:pt x="7863" y="5407"/>
                </a:lnTo>
                <a:lnTo>
                  <a:pt x="7995" y="6200"/>
                </a:lnTo>
                <a:lnTo>
                  <a:pt x="8146" y="6994"/>
                </a:lnTo>
                <a:lnTo>
                  <a:pt x="8184" y="7391"/>
                </a:lnTo>
                <a:lnTo>
                  <a:pt x="8222" y="7788"/>
                </a:lnTo>
                <a:lnTo>
                  <a:pt x="8241" y="8185"/>
                </a:lnTo>
                <a:lnTo>
                  <a:pt x="8222" y="8601"/>
                </a:lnTo>
                <a:lnTo>
                  <a:pt x="8222" y="8601"/>
                </a:lnTo>
                <a:lnTo>
                  <a:pt x="8203" y="9224"/>
                </a:lnTo>
                <a:lnTo>
                  <a:pt x="8222" y="9527"/>
                </a:lnTo>
                <a:lnTo>
                  <a:pt x="8222" y="9848"/>
                </a:lnTo>
                <a:lnTo>
                  <a:pt x="8222" y="9848"/>
                </a:lnTo>
                <a:lnTo>
                  <a:pt x="8222" y="9924"/>
                </a:lnTo>
                <a:lnTo>
                  <a:pt x="8241" y="10018"/>
                </a:lnTo>
                <a:lnTo>
                  <a:pt x="8260" y="10113"/>
                </a:lnTo>
                <a:lnTo>
                  <a:pt x="8260" y="10188"/>
                </a:lnTo>
                <a:lnTo>
                  <a:pt x="8260" y="10188"/>
                </a:lnTo>
                <a:lnTo>
                  <a:pt x="8562" y="11020"/>
                </a:lnTo>
                <a:lnTo>
                  <a:pt x="8694" y="11417"/>
                </a:lnTo>
                <a:lnTo>
                  <a:pt x="8865" y="11833"/>
                </a:lnTo>
                <a:lnTo>
                  <a:pt x="8865" y="11833"/>
                </a:lnTo>
                <a:lnTo>
                  <a:pt x="8997" y="12154"/>
                </a:lnTo>
                <a:lnTo>
                  <a:pt x="9129" y="12456"/>
                </a:lnTo>
                <a:lnTo>
                  <a:pt x="9432" y="13080"/>
                </a:lnTo>
                <a:lnTo>
                  <a:pt x="9772" y="13685"/>
                </a:lnTo>
                <a:lnTo>
                  <a:pt x="10112" y="14271"/>
                </a:lnTo>
                <a:lnTo>
                  <a:pt x="10112" y="14271"/>
                </a:lnTo>
                <a:lnTo>
                  <a:pt x="10112" y="14233"/>
                </a:lnTo>
                <a:lnTo>
                  <a:pt x="10112" y="14233"/>
                </a:lnTo>
                <a:lnTo>
                  <a:pt x="10150" y="13950"/>
                </a:lnTo>
                <a:lnTo>
                  <a:pt x="10150" y="13647"/>
                </a:lnTo>
                <a:lnTo>
                  <a:pt x="10131" y="13080"/>
                </a:lnTo>
                <a:lnTo>
                  <a:pt x="10131" y="13080"/>
                </a:lnTo>
                <a:lnTo>
                  <a:pt x="10131" y="12853"/>
                </a:lnTo>
                <a:lnTo>
                  <a:pt x="10169" y="12627"/>
                </a:lnTo>
                <a:lnTo>
                  <a:pt x="10225" y="12419"/>
                </a:lnTo>
                <a:lnTo>
                  <a:pt x="10282" y="12192"/>
                </a:lnTo>
                <a:lnTo>
                  <a:pt x="10433" y="11776"/>
                </a:lnTo>
                <a:lnTo>
                  <a:pt x="10566" y="11341"/>
                </a:lnTo>
                <a:lnTo>
                  <a:pt x="10566" y="11341"/>
                </a:lnTo>
                <a:lnTo>
                  <a:pt x="10698" y="10907"/>
                </a:lnTo>
                <a:lnTo>
                  <a:pt x="10811" y="10453"/>
                </a:lnTo>
                <a:lnTo>
                  <a:pt x="10887" y="10226"/>
                </a:lnTo>
                <a:lnTo>
                  <a:pt x="10981" y="10018"/>
                </a:lnTo>
                <a:lnTo>
                  <a:pt x="11095" y="9829"/>
                </a:lnTo>
                <a:lnTo>
                  <a:pt x="11227" y="9640"/>
                </a:lnTo>
                <a:lnTo>
                  <a:pt x="11227" y="9640"/>
                </a:lnTo>
                <a:lnTo>
                  <a:pt x="11397" y="9451"/>
                </a:lnTo>
                <a:lnTo>
                  <a:pt x="11567" y="9243"/>
                </a:lnTo>
                <a:lnTo>
                  <a:pt x="11870" y="8828"/>
                </a:lnTo>
                <a:lnTo>
                  <a:pt x="12040" y="8639"/>
                </a:lnTo>
                <a:lnTo>
                  <a:pt x="12210" y="8431"/>
                </a:lnTo>
                <a:lnTo>
                  <a:pt x="12380" y="8261"/>
                </a:lnTo>
                <a:lnTo>
                  <a:pt x="12588" y="8090"/>
                </a:lnTo>
                <a:lnTo>
                  <a:pt x="12588" y="8090"/>
                </a:lnTo>
                <a:lnTo>
                  <a:pt x="12985" y="7864"/>
                </a:lnTo>
                <a:lnTo>
                  <a:pt x="13401" y="7675"/>
                </a:lnTo>
                <a:lnTo>
                  <a:pt x="13817" y="7486"/>
                </a:lnTo>
                <a:lnTo>
                  <a:pt x="14024" y="7372"/>
                </a:lnTo>
                <a:lnTo>
                  <a:pt x="14213" y="7259"/>
                </a:lnTo>
                <a:lnTo>
                  <a:pt x="14213" y="7259"/>
                </a:lnTo>
                <a:lnTo>
                  <a:pt x="14402" y="7164"/>
                </a:lnTo>
                <a:lnTo>
                  <a:pt x="14629" y="7051"/>
                </a:lnTo>
                <a:lnTo>
                  <a:pt x="14894" y="6919"/>
                </a:lnTo>
                <a:lnTo>
                  <a:pt x="15140" y="6805"/>
                </a:lnTo>
                <a:lnTo>
                  <a:pt x="15404" y="6711"/>
                </a:lnTo>
                <a:lnTo>
                  <a:pt x="15518" y="6692"/>
                </a:lnTo>
                <a:lnTo>
                  <a:pt x="15631" y="6692"/>
                </a:lnTo>
                <a:lnTo>
                  <a:pt x="15744" y="6711"/>
                </a:lnTo>
                <a:lnTo>
                  <a:pt x="15858" y="6748"/>
                </a:lnTo>
                <a:lnTo>
                  <a:pt x="15933" y="6805"/>
                </a:lnTo>
                <a:lnTo>
                  <a:pt x="16009" y="6881"/>
                </a:lnTo>
                <a:lnTo>
                  <a:pt x="16009" y="6881"/>
                </a:lnTo>
                <a:lnTo>
                  <a:pt x="16103" y="7089"/>
                </a:lnTo>
                <a:lnTo>
                  <a:pt x="16160" y="7297"/>
                </a:lnTo>
                <a:lnTo>
                  <a:pt x="16198" y="7504"/>
                </a:lnTo>
                <a:lnTo>
                  <a:pt x="16236" y="7731"/>
                </a:lnTo>
                <a:lnTo>
                  <a:pt x="16349" y="8582"/>
                </a:lnTo>
                <a:lnTo>
                  <a:pt x="16349" y="8582"/>
                </a:lnTo>
                <a:lnTo>
                  <a:pt x="16368" y="8809"/>
                </a:lnTo>
                <a:lnTo>
                  <a:pt x="16349" y="9035"/>
                </a:lnTo>
                <a:lnTo>
                  <a:pt x="16292" y="9243"/>
                </a:lnTo>
                <a:lnTo>
                  <a:pt x="16217" y="9432"/>
                </a:lnTo>
                <a:lnTo>
                  <a:pt x="16122" y="9640"/>
                </a:lnTo>
                <a:lnTo>
                  <a:pt x="15990" y="9810"/>
                </a:lnTo>
                <a:lnTo>
                  <a:pt x="15858" y="9999"/>
                </a:lnTo>
                <a:lnTo>
                  <a:pt x="15707" y="10151"/>
                </a:lnTo>
                <a:lnTo>
                  <a:pt x="15707" y="10151"/>
                </a:lnTo>
                <a:lnTo>
                  <a:pt x="15536" y="10358"/>
                </a:lnTo>
                <a:lnTo>
                  <a:pt x="15366" y="10547"/>
                </a:lnTo>
                <a:lnTo>
                  <a:pt x="15177" y="10718"/>
                </a:lnTo>
                <a:lnTo>
                  <a:pt x="14969" y="10888"/>
                </a:lnTo>
                <a:lnTo>
                  <a:pt x="14554" y="11190"/>
                </a:lnTo>
                <a:lnTo>
                  <a:pt x="14138" y="11492"/>
                </a:lnTo>
                <a:lnTo>
                  <a:pt x="13703" y="11776"/>
                </a:lnTo>
                <a:lnTo>
                  <a:pt x="13268" y="12078"/>
                </a:lnTo>
                <a:lnTo>
                  <a:pt x="12871" y="12400"/>
                </a:lnTo>
                <a:lnTo>
                  <a:pt x="12664" y="12551"/>
                </a:lnTo>
                <a:lnTo>
                  <a:pt x="12475" y="12740"/>
                </a:lnTo>
                <a:lnTo>
                  <a:pt x="12475" y="12740"/>
                </a:lnTo>
                <a:lnTo>
                  <a:pt x="12361" y="12834"/>
                </a:lnTo>
                <a:lnTo>
                  <a:pt x="12267" y="12948"/>
                </a:lnTo>
                <a:lnTo>
                  <a:pt x="12078" y="13175"/>
                </a:lnTo>
                <a:lnTo>
                  <a:pt x="11908" y="13420"/>
                </a:lnTo>
                <a:lnTo>
                  <a:pt x="11756" y="13685"/>
                </a:lnTo>
                <a:lnTo>
                  <a:pt x="11605" y="13950"/>
                </a:lnTo>
                <a:lnTo>
                  <a:pt x="11435" y="14176"/>
                </a:lnTo>
                <a:lnTo>
                  <a:pt x="11246" y="14403"/>
                </a:lnTo>
                <a:lnTo>
                  <a:pt x="11133" y="14517"/>
                </a:lnTo>
                <a:lnTo>
                  <a:pt x="11019" y="14611"/>
                </a:lnTo>
                <a:lnTo>
                  <a:pt x="11019" y="14611"/>
                </a:lnTo>
                <a:lnTo>
                  <a:pt x="10811" y="14781"/>
                </a:lnTo>
                <a:lnTo>
                  <a:pt x="10698" y="14876"/>
                </a:lnTo>
                <a:lnTo>
                  <a:pt x="10603" y="14970"/>
                </a:lnTo>
                <a:lnTo>
                  <a:pt x="10603" y="14970"/>
                </a:lnTo>
                <a:lnTo>
                  <a:pt x="10566" y="15027"/>
                </a:lnTo>
                <a:lnTo>
                  <a:pt x="10566" y="15027"/>
                </a:lnTo>
                <a:lnTo>
                  <a:pt x="11076" y="15972"/>
                </a:lnTo>
                <a:lnTo>
                  <a:pt x="11341" y="16426"/>
                </a:lnTo>
                <a:lnTo>
                  <a:pt x="11624" y="16879"/>
                </a:lnTo>
                <a:lnTo>
                  <a:pt x="11624" y="16879"/>
                </a:lnTo>
                <a:lnTo>
                  <a:pt x="11908" y="17276"/>
                </a:lnTo>
                <a:lnTo>
                  <a:pt x="12191" y="17654"/>
                </a:lnTo>
                <a:lnTo>
                  <a:pt x="12493" y="18013"/>
                </a:lnTo>
                <a:lnTo>
                  <a:pt x="12815" y="18372"/>
                </a:lnTo>
                <a:lnTo>
                  <a:pt x="13457" y="19072"/>
                </a:lnTo>
                <a:lnTo>
                  <a:pt x="14119" y="19752"/>
                </a:lnTo>
                <a:lnTo>
                  <a:pt x="14119" y="19752"/>
                </a:lnTo>
                <a:lnTo>
                  <a:pt x="14138" y="19544"/>
                </a:lnTo>
                <a:lnTo>
                  <a:pt x="14176" y="19336"/>
                </a:lnTo>
                <a:lnTo>
                  <a:pt x="14232" y="19109"/>
                </a:lnTo>
                <a:lnTo>
                  <a:pt x="14327" y="18901"/>
                </a:lnTo>
                <a:lnTo>
                  <a:pt x="14327" y="18901"/>
                </a:lnTo>
                <a:lnTo>
                  <a:pt x="14440" y="18675"/>
                </a:lnTo>
                <a:lnTo>
                  <a:pt x="14554" y="18448"/>
                </a:lnTo>
                <a:lnTo>
                  <a:pt x="14648" y="18202"/>
                </a:lnTo>
                <a:lnTo>
                  <a:pt x="14724" y="17956"/>
                </a:lnTo>
                <a:lnTo>
                  <a:pt x="14780" y="17711"/>
                </a:lnTo>
                <a:lnTo>
                  <a:pt x="14818" y="17446"/>
                </a:lnTo>
                <a:lnTo>
                  <a:pt x="14837" y="17182"/>
                </a:lnTo>
                <a:lnTo>
                  <a:pt x="14837" y="16917"/>
                </a:lnTo>
                <a:lnTo>
                  <a:pt x="14837" y="16917"/>
                </a:lnTo>
                <a:lnTo>
                  <a:pt x="14875" y="16369"/>
                </a:lnTo>
                <a:lnTo>
                  <a:pt x="14951" y="15859"/>
                </a:lnTo>
                <a:lnTo>
                  <a:pt x="15007" y="15594"/>
                </a:lnTo>
                <a:lnTo>
                  <a:pt x="15083" y="15348"/>
                </a:lnTo>
                <a:lnTo>
                  <a:pt x="15158" y="15121"/>
                </a:lnTo>
                <a:lnTo>
                  <a:pt x="15234" y="14876"/>
                </a:lnTo>
                <a:lnTo>
                  <a:pt x="15442" y="14422"/>
                </a:lnTo>
                <a:lnTo>
                  <a:pt x="15688" y="13987"/>
                </a:lnTo>
                <a:lnTo>
                  <a:pt x="15971" y="13534"/>
                </a:lnTo>
                <a:lnTo>
                  <a:pt x="16292" y="13099"/>
                </a:lnTo>
                <a:lnTo>
                  <a:pt x="16292" y="13099"/>
                </a:lnTo>
                <a:lnTo>
                  <a:pt x="16406" y="12929"/>
                </a:lnTo>
                <a:lnTo>
                  <a:pt x="16500" y="12759"/>
                </a:lnTo>
                <a:lnTo>
                  <a:pt x="16670" y="12400"/>
                </a:lnTo>
                <a:lnTo>
                  <a:pt x="16841" y="12041"/>
                </a:lnTo>
                <a:lnTo>
                  <a:pt x="17011" y="11681"/>
                </a:lnTo>
                <a:lnTo>
                  <a:pt x="17011" y="11681"/>
                </a:lnTo>
                <a:lnTo>
                  <a:pt x="17162" y="11474"/>
                </a:lnTo>
                <a:lnTo>
                  <a:pt x="17332" y="11266"/>
                </a:lnTo>
                <a:lnTo>
                  <a:pt x="17672" y="10869"/>
                </a:lnTo>
                <a:lnTo>
                  <a:pt x="17672" y="10869"/>
                </a:lnTo>
                <a:lnTo>
                  <a:pt x="18069" y="10510"/>
                </a:lnTo>
                <a:lnTo>
                  <a:pt x="18296" y="10340"/>
                </a:lnTo>
                <a:lnTo>
                  <a:pt x="18542" y="10169"/>
                </a:lnTo>
                <a:lnTo>
                  <a:pt x="18787" y="10037"/>
                </a:lnTo>
                <a:lnTo>
                  <a:pt x="18920" y="9980"/>
                </a:lnTo>
                <a:lnTo>
                  <a:pt x="19052" y="9943"/>
                </a:lnTo>
                <a:lnTo>
                  <a:pt x="19184" y="9924"/>
                </a:lnTo>
                <a:lnTo>
                  <a:pt x="19317" y="9924"/>
                </a:lnTo>
                <a:lnTo>
                  <a:pt x="19449" y="9924"/>
                </a:lnTo>
                <a:lnTo>
                  <a:pt x="19581" y="9962"/>
                </a:lnTo>
                <a:lnTo>
                  <a:pt x="19581" y="9962"/>
                </a:lnTo>
                <a:lnTo>
                  <a:pt x="19713" y="10094"/>
                </a:lnTo>
                <a:lnTo>
                  <a:pt x="19827" y="10245"/>
                </a:lnTo>
                <a:lnTo>
                  <a:pt x="19940" y="10415"/>
                </a:lnTo>
                <a:lnTo>
                  <a:pt x="20035" y="10623"/>
                </a:lnTo>
                <a:lnTo>
                  <a:pt x="20110" y="10812"/>
                </a:lnTo>
                <a:lnTo>
                  <a:pt x="20167" y="11020"/>
                </a:lnTo>
                <a:lnTo>
                  <a:pt x="20280" y="11398"/>
                </a:lnTo>
                <a:lnTo>
                  <a:pt x="20280" y="11398"/>
                </a:lnTo>
                <a:lnTo>
                  <a:pt x="20299" y="11625"/>
                </a:lnTo>
                <a:lnTo>
                  <a:pt x="20299" y="11852"/>
                </a:lnTo>
                <a:lnTo>
                  <a:pt x="20280" y="12097"/>
                </a:lnTo>
                <a:lnTo>
                  <a:pt x="20224" y="12324"/>
                </a:lnTo>
                <a:lnTo>
                  <a:pt x="20129" y="12778"/>
                </a:lnTo>
                <a:lnTo>
                  <a:pt x="20035" y="13231"/>
                </a:lnTo>
                <a:lnTo>
                  <a:pt x="20035" y="13231"/>
                </a:lnTo>
                <a:lnTo>
                  <a:pt x="19978" y="13515"/>
                </a:lnTo>
                <a:lnTo>
                  <a:pt x="19902" y="13798"/>
                </a:lnTo>
                <a:lnTo>
                  <a:pt x="19827" y="14063"/>
                </a:lnTo>
                <a:lnTo>
                  <a:pt x="19732" y="14328"/>
                </a:lnTo>
                <a:lnTo>
                  <a:pt x="19619" y="14573"/>
                </a:lnTo>
                <a:lnTo>
                  <a:pt x="19506" y="14838"/>
                </a:lnTo>
                <a:lnTo>
                  <a:pt x="19241" y="15329"/>
                </a:lnTo>
                <a:lnTo>
                  <a:pt x="18939" y="15802"/>
                </a:lnTo>
                <a:lnTo>
                  <a:pt x="18617" y="16274"/>
                </a:lnTo>
                <a:lnTo>
                  <a:pt x="17956" y="17182"/>
                </a:lnTo>
                <a:lnTo>
                  <a:pt x="17956" y="17182"/>
                </a:lnTo>
                <a:lnTo>
                  <a:pt x="17823" y="17371"/>
                </a:lnTo>
                <a:lnTo>
                  <a:pt x="17653" y="17541"/>
                </a:lnTo>
                <a:lnTo>
                  <a:pt x="17483" y="17692"/>
                </a:lnTo>
                <a:lnTo>
                  <a:pt x="17313" y="17843"/>
                </a:lnTo>
                <a:lnTo>
                  <a:pt x="16916" y="18108"/>
                </a:lnTo>
                <a:lnTo>
                  <a:pt x="16538" y="18353"/>
                </a:lnTo>
                <a:lnTo>
                  <a:pt x="16538" y="18353"/>
                </a:lnTo>
                <a:lnTo>
                  <a:pt x="16311" y="18523"/>
                </a:lnTo>
                <a:lnTo>
                  <a:pt x="16103" y="18694"/>
                </a:lnTo>
                <a:lnTo>
                  <a:pt x="15896" y="18883"/>
                </a:lnTo>
                <a:lnTo>
                  <a:pt x="15688" y="19053"/>
                </a:lnTo>
                <a:lnTo>
                  <a:pt x="15688" y="19053"/>
                </a:lnTo>
                <a:lnTo>
                  <a:pt x="15499" y="19185"/>
                </a:lnTo>
                <a:lnTo>
                  <a:pt x="15291" y="19298"/>
                </a:lnTo>
                <a:lnTo>
                  <a:pt x="15102" y="19431"/>
                </a:lnTo>
                <a:lnTo>
                  <a:pt x="15007" y="19506"/>
                </a:lnTo>
                <a:lnTo>
                  <a:pt x="14932" y="19582"/>
                </a:lnTo>
                <a:lnTo>
                  <a:pt x="14932" y="19582"/>
                </a:lnTo>
                <a:lnTo>
                  <a:pt x="14856" y="19658"/>
                </a:lnTo>
                <a:lnTo>
                  <a:pt x="14799" y="19733"/>
                </a:lnTo>
                <a:lnTo>
                  <a:pt x="14705" y="19922"/>
                </a:lnTo>
                <a:lnTo>
                  <a:pt x="14667" y="20111"/>
                </a:lnTo>
                <a:lnTo>
                  <a:pt x="14629" y="20281"/>
                </a:lnTo>
                <a:lnTo>
                  <a:pt x="14629" y="20281"/>
                </a:lnTo>
                <a:lnTo>
                  <a:pt x="15121" y="20792"/>
                </a:lnTo>
                <a:lnTo>
                  <a:pt x="15593" y="21340"/>
                </a:lnTo>
                <a:lnTo>
                  <a:pt x="16066" y="21888"/>
                </a:lnTo>
                <a:lnTo>
                  <a:pt x="16500" y="22455"/>
                </a:lnTo>
                <a:lnTo>
                  <a:pt x="16500" y="22455"/>
                </a:lnTo>
                <a:lnTo>
                  <a:pt x="16803" y="22889"/>
                </a:lnTo>
                <a:lnTo>
                  <a:pt x="17067" y="23343"/>
                </a:lnTo>
                <a:lnTo>
                  <a:pt x="17313" y="23797"/>
                </a:lnTo>
                <a:lnTo>
                  <a:pt x="17540" y="24288"/>
                </a:lnTo>
                <a:lnTo>
                  <a:pt x="17748" y="24761"/>
                </a:lnTo>
                <a:lnTo>
                  <a:pt x="17937" y="25252"/>
                </a:lnTo>
                <a:lnTo>
                  <a:pt x="18107" y="25762"/>
                </a:lnTo>
                <a:lnTo>
                  <a:pt x="18258" y="26273"/>
                </a:lnTo>
                <a:lnTo>
                  <a:pt x="18258" y="26273"/>
                </a:lnTo>
                <a:lnTo>
                  <a:pt x="18201" y="25838"/>
                </a:lnTo>
                <a:lnTo>
                  <a:pt x="18201" y="25838"/>
                </a:lnTo>
                <a:lnTo>
                  <a:pt x="18050" y="25120"/>
                </a:lnTo>
                <a:lnTo>
                  <a:pt x="17994" y="24742"/>
                </a:lnTo>
                <a:lnTo>
                  <a:pt x="17956" y="24345"/>
                </a:lnTo>
                <a:lnTo>
                  <a:pt x="17956" y="23948"/>
                </a:lnTo>
                <a:lnTo>
                  <a:pt x="17956" y="23759"/>
                </a:lnTo>
                <a:lnTo>
                  <a:pt x="17994" y="23570"/>
                </a:lnTo>
                <a:lnTo>
                  <a:pt x="18012" y="23400"/>
                </a:lnTo>
                <a:lnTo>
                  <a:pt x="18069" y="23230"/>
                </a:lnTo>
                <a:lnTo>
                  <a:pt x="18126" y="23060"/>
                </a:lnTo>
                <a:lnTo>
                  <a:pt x="18201" y="22889"/>
                </a:lnTo>
                <a:lnTo>
                  <a:pt x="18201" y="22889"/>
                </a:lnTo>
                <a:lnTo>
                  <a:pt x="18315" y="22738"/>
                </a:lnTo>
                <a:lnTo>
                  <a:pt x="18428" y="22568"/>
                </a:lnTo>
                <a:lnTo>
                  <a:pt x="18617" y="22228"/>
                </a:lnTo>
                <a:lnTo>
                  <a:pt x="18750" y="21869"/>
                </a:lnTo>
                <a:lnTo>
                  <a:pt x="18882" y="21491"/>
                </a:lnTo>
                <a:lnTo>
                  <a:pt x="19109" y="20754"/>
                </a:lnTo>
                <a:lnTo>
                  <a:pt x="19241" y="20395"/>
                </a:lnTo>
                <a:lnTo>
                  <a:pt x="19373" y="20017"/>
                </a:lnTo>
                <a:lnTo>
                  <a:pt x="19373" y="20017"/>
                </a:lnTo>
                <a:lnTo>
                  <a:pt x="19638" y="19487"/>
                </a:lnTo>
                <a:lnTo>
                  <a:pt x="19921" y="18958"/>
                </a:lnTo>
                <a:lnTo>
                  <a:pt x="20224" y="18467"/>
                </a:lnTo>
                <a:lnTo>
                  <a:pt x="20564" y="17975"/>
                </a:lnTo>
                <a:lnTo>
                  <a:pt x="20923" y="17503"/>
                </a:lnTo>
                <a:lnTo>
                  <a:pt x="21320" y="17049"/>
                </a:lnTo>
                <a:lnTo>
                  <a:pt x="21755" y="16633"/>
                </a:lnTo>
                <a:lnTo>
                  <a:pt x="22208" y="16255"/>
                </a:lnTo>
                <a:lnTo>
                  <a:pt x="22208" y="16255"/>
                </a:lnTo>
                <a:lnTo>
                  <a:pt x="22454" y="16066"/>
                </a:lnTo>
                <a:lnTo>
                  <a:pt x="22681" y="15840"/>
                </a:lnTo>
                <a:lnTo>
                  <a:pt x="22889" y="15594"/>
                </a:lnTo>
                <a:lnTo>
                  <a:pt x="23059" y="15348"/>
                </a:lnTo>
                <a:lnTo>
                  <a:pt x="23418" y="14819"/>
                </a:lnTo>
                <a:lnTo>
                  <a:pt x="23588" y="14554"/>
                </a:lnTo>
                <a:lnTo>
                  <a:pt x="23777" y="14309"/>
                </a:lnTo>
                <a:lnTo>
                  <a:pt x="23777" y="14309"/>
                </a:lnTo>
                <a:lnTo>
                  <a:pt x="24136" y="14006"/>
                </a:lnTo>
                <a:lnTo>
                  <a:pt x="24344" y="13855"/>
                </a:lnTo>
                <a:lnTo>
                  <a:pt x="24552" y="13723"/>
                </a:lnTo>
                <a:lnTo>
                  <a:pt x="24779" y="13609"/>
                </a:lnTo>
                <a:lnTo>
                  <a:pt x="24987" y="13515"/>
                </a:lnTo>
                <a:lnTo>
                  <a:pt x="25214" y="13420"/>
                </a:lnTo>
                <a:lnTo>
                  <a:pt x="25459" y="13383"/>
                </a:lnTo>
                <a:lnTo>
                  <a:pt x="25459" y="13383"/>
                </a:lnTo>
                <a:lnTo>
                  <a:pt x="25535" y="13420"/>
                </a:lnTo>
                <a:lnTo>
                  <a:pt x="25610" y="13477"/>
                </a:lnTo>
                <a:lnTo>
                  <a:pt x="25686" y="13553"/>
                </a:lnTo>
                <a:lnTo>
                  <a:pt x="25724" y="13628"/>
                </a:lnTo>
                <a:lnTo>
                  <a:pt x="25762" y="13723"/>
                </a:lnTo>
                <a:lnTo>
                  <a:pt x="25799" y="13836"/>
                </a:lnTo>
                <a:lnTo>
                  <a:pt x="25837" y="14063"/>
                </a:lnTo>
                <a:lnTo>
                  <a:pt x="25875" y="14554"/>
                </a:lnTo>
                <a:lnTo>
                  <a:pt x="25894" y="14781"/>
                </a:lnTo>
                <a:lnTo>
                  <a:pt x="25932" y="14970"/>
                </a:lnTo>
                <a:lnTo>
                  <a:pt x="25932" y="14970"/>
                </a:lnTo>
                <a:lnTo>
                  <a:pt x="26045" y="15764"/>
                </a:lnTo>
                <a:lnTo>
                  <a:pt x="26102" y="16161"/>
                </a:lnTo>
                <a:lnTo>
                  <a:pt x="26140" y="16558"/>
                </a:lnTo>
                <a:lnTo>
                  <a:pt x="26159" y="16955"/>
                </a:lnTo>
                <a:lnTo>
                  <a:pt x="26159" y="17371"/>
                </a:lnTo>
                <a:lnTo>
                  <a:pt x="26140" y="17767"/>
                </a:lnTo>
                <a:lnTo>
                  <a:pt x="26102" y="18164"/>
                </a:lnTo>
                <a:lnTo>
                  <a:pt x="26102" y="18164"/>
                </a:lnTo>
                <a:lnTo>
                  <a:pt x="26045" y="18448"/>
                </a:lnTo>
                <a:lnTo>
                  <a:pt x="25988" y="18731"/>
                </a:lnTo>
                <a:lnTo>
                  <a:pt x="25913" y="19015"/>
                </a:lnTo>
                <a:lnTo>
                  <a:pt x="25818" y="19298"/>
                </a:lnTo>
                <a:lnTo>
                  <a:pt x="25705" y="19563"/>
                </a:lnTo>
                <a:lnTo>
                  <a:pt x="25554" y="19809"/>
                </a:lnTo>
                <a:lnTo>
                  <a:pt x="25403" y="20054"/>
                </a:lnTo>
                <a:lnTo>
                  <a:pt x="25214" y="20262"/>
                </a:lnTo>
                <a:lnTo>
                  <a:pt x="25214" y="20262"/>
                </a:lnTo>
                <a:lnTo>
                  <a:pt x="24892" y="20621"/>
                </a:lnTo>
                <a:lnTo>
                  <a:pt x="24571" y="20943"/>
                </a:lnTo>
                <a:lnTo>
                  <a:pt x="24382" y="21094"/>
                </a:lnTo>
                <a:lnTo>
                  <a:pt x="24193" y="21245"/>
                </a:lnTo>
                <a:lnTo>
                  <a:pt x="24004" y="21377"/>
                </a:lnTo>
                <a:lnTo>
                  <a:pt x="23796" y="21491"/>
                </a:lnTo>
                <a:lnTo>
                  <a:pt x="23796" y="21491"/>
                </a:lnTo>
                <a:lnTo>
                  <a:pt x="23456" y="21642"/>
                </a:lnTo>
                <a:lnTo>
                  <a:pt x="23116" y="21793"/>
                </a:lnTo>
                <a:lnTo>
                  <a:pt x="22416" y="22058"/>
                </a:lnTo>
                <a:lnTo>
                  <a:pt x="22076" y="22209"/>
                </a:lnTo>
                <a:lnTo>
                  <a:pt x="21755" y="22398"/>
                </a:lnTo>
                <a:lnTo>
                  <a:pt x="21452" y="22606"/>
                </a:lnTo>
                <a:lnTo>
                  <a:pt x="21301" y="22719"/>
                </a:lnTo>
                <a:lnTo>
                  <a:pt x="21169" y="22852"/>
                </a:lnTo>
                <a:lnTo>
                  <a:pt x="21169" y="22852"/>
                </a:lnTo>
                <a:lnTo>
                  <a:pt x="21055" y="22946"/>
                </a:lnTo>
                <a:lnTo>
                  <a:pt x="20961" y="23060"/>
                </a:lnTo>
                <a:lnTo>
                  <a:pt x="20791" y="23286"/>
                </a:lnTo>
                <a:lnTo>
                  <a:pt x="20621" y="23513"/>
                </a:lnTo>
                <a:lnTo>
                  <a:pt x="20432" y="23740"/>
                </a:lnTo>
                <a:lnTo>
                  <a:pt x="20432" y="23740"/>
                </a:lnTo>
                <a:lnTo>
                  <a:pt x="19846" y="24345"/>
                </a:lnTo>
                <a:lnTo>
                  <a:pt x="19562" y="24666"/>
                </a:lnTo>
                <a:lnTo>
                  <a:pt x="19430" y="24836"/>
                </a:lnTo>
                <a:lnTo>
                  <a:pt x="19317" y="25006"/>
                </a:lnTo>
                <a:lnTo>
                  <a:pt x="19317" y="25006"/>
                </a:lnTo>
                <a:lnTo>
                  <a:pt x="19203" y="25176"/>
                </a:lnTo>
                <a:lnTo>
                  <a:pt x="19109" y="25347"/>
                </a:lnTo>
                <a:lnTo>
                  <a:pt x="18957" y="25706"/>
                </a:lnTo>
                <a:lnTo>
                  <a:pt x="18806" y="26084"/>
                </a:lnTo>
                <a:lnTo>
                  <a:pt x="18693" y="26462"/>
                </a:lnTo>
                <a:lnTo>
                  <a:pt x="18693" y="26462"/>
                </a:lnTo>
                <a:lnTo>
                  <a:pt x="18636" y="26575"/>
                </a:lnTo>
                <a:lnTo>
                  <a:pt x="18617" y="26707"/>
                </a:lnTo>
                <a:lnTo>
                  <a:pt x="18579" y="26953"/>
                </a:lnTo>
                <a:lnTo>
                  <a:pt x="18579" y="27199"/>
                </a:lnTo>
                <a:lnTo>
                  <a:pt x="18598" y="27445"/>
                </a:lnTo>
                <a:lnTo>
                  <a:pt x="18598" y="27445"/>
                </a:lnTo>
                <a:lnTo>
                  <a:pt x="18901" y="28616"/>
                </a:lnTo>
                <a:lnTo>
                  <a:pt x="18901" y="28616"/>
                </a:lnTo>
                <a:lnTo>
                  <a:pt x="19033" y="29051"/>
                </a:lnTo>
                <a:lnTo>
                  <a:pt x="19184" y="29486"/>
                </a:lnTo>
                <a:lnTo>
                  <a:pt x="19487" y="30336"/>
                </a:lnTo>
                <a:lnTo>
                  <a:pt x="19638" y="30752"/>
                </a:lnTo>
                <a:lnTo>
                  <a:pt x="19770" y="31187"/>
                </a:lnTo>
                <a:lnTo>
                  <a:pt x="19884" y="31640"/>
                </a:lnTo>
                <a:lnTo>
                  <a:pt x="19959" y="32075"/>
                </a:lnTo>
                <a:lnTo>
                  <a:pt x="19959" y="32075"/>
                </a:lnTo>
                <a:lnTo>
                  <a:pt x="19997" y="32302"/>
                </a:lnTo>
                <a:lnTo>
                  <a:pt x="19997" y="32302"/>
                </a:lnTo>
                <a:lnTo>
                  <a:pt x="19978" y="31924"/>
                </a:lnTo>
                <a:lnTo>
                  <a:pt x="19997" y="31546"/>
                </a:lnTo>
                <a:lnTo>
                  <a:pt x="20054" y="31168"/>
                </a:lnTo>
                <a:lnTo>
                  <a:pt x="20129" y="30790"/>
                </a:lnTo>
                <a:lnTo>
                  <a:pt x="20262" y="30431"/>
                </a:lnTo>
                <a:lnTo>
                  <a:pt x="20394" y="30091"/>
                </a:lnTo>
                <a:lnTo>
                  <a:pt x="20583" y="29750"/>
                </a:lnTo>
                <a:lnTo>
                  <a:pt x="20772" y="29429"/>
                </a:lnTo>
                <a:lnTo>
                  <a:pt x="20772" y="29429"/>
                </a:lnTo>
                <a:lnTo>
                  <a:pt x="20961" y="29221"/>
                </a:lnTo>
                <a:lnTo>
                  <a:pt x="21131" y="29051"/>
                </a:lnTo>
                <a:lnTo>
                  <a:pt x="21528" y="28673"/>
                </a:lnTo>
                <a:lnTo>
                  <a:pt x="21717" y="28503"/>
                </a:lnTo>
                <a:lnTo>
                  <a:pt x="21887" y="28295"/>
                </a:lnTo>
                <a:lnTo>
                  <a:pt x="22038" y="28087"/>
                </a:lnTo>
                <a:lnTo>
                  <a:pt x="22171" y="27860"/>
                </a:lnTo>
                <a:lnTo>
                  <a:pt x="22171" y="27860"/>
                </a:lnTo>
                <a:lnTo>
                  <a:pt x="22303" y="27596"/>
                </a:lnTo>
                <a:lnTo>
                  <a:pt x="22416" y="27350"/>
                </a:lnTo>
                <a:lnTo>
                  <a:pt x="22643" y="26821"/>
                </a:lnTo>
                <a:lnTo>
                  <a:pt x="22870" y="26310"/>
                </a:lnTo>
                <a:lnTo>
                  <a:pt x="23002" y="26065"/>
                </a:lnTo>
                <a:lnTo>
                  <a:pt x="23153" y="25819"/>
                </a:lnTo>
                <a:lnTo>
                  <a:pt x="23153" y="25819"/>
                </a:lnTo>
                <a:lnTo>
                  <a:pt x="23569" y="25347"/>
                </a:lnTo>
                <a:lnTo>
                  <a:pt x="23796" y="25120"/>
                </a:lnTo>
                <a:lnTo>
                  <a:pt x="24042" y="24893"/>
                </a:lnTo>
                <a:lnTo>
                  <a:pt x="24287" y="24704"/>
                </a:lnTo>
                <a:lnTo>
                  <a:pt x="24571" y="24534"/>
                </a:lnTo>
                <a:lnTo>
                  <a:pt x="24854" y="24383"/>
                </a:lnTo>
                <a:lnTo>
                  <a:pt x="25157" y="24288"/>
                </a:lnTo>
                <a:lnTo>
                  <a:pt x="25157" y="24288"/>
                </a:lnTo>
                <a:lnTo>
                  <a:pt x="25289" y="24250"/>
                </a:lnTo>
                <a:lnTo>
                  <a:pt x="25440" y="24231"/>
                </a:lnTo>
                <a:lnTo>
                  <a:pt x="25743" y="24231"/>
                </a:lnTo>
                <a:lnTo>
                  <a:pt x="26026" y="24231"/>
                </a:lnTo>
                <a:lnTo>
                  <a:pt x="26329" y="24231"/>
                </a:lnTo>
                <a:lnTo>
                  <a:pt x="26329" y="24231"/>
                </a:lnTo>
                <a:lnTo>
                  <a:pt x="26650" y="24194"/>
                </a:lnTo>
                <a:lnTo>
                  <a:pt x="26971" y="24137"/>
                </a:lnTo>
                <a:lnTo>
                  <a:pt x="27293" y="24061"/>
                </a:lnTo>
                <a:lnTo>
                  <a:pt x="27595" y="23967"/>
                </a:lnTo>
                <a:lnTo>
                  <a:pt x="27595" y="23967"/>
                </a:lnTo>
                <a:lnTo>
                  <a:pt x="28256" y="23797"/>
                </a:lnTo>
                <a:lnTo>
                  <a:pt x="28691" y="23702"/>
                </a:lnTo>
                <a:lnTo>
                  <a:pt x="29145" y="23608"/>
                </a:lnTo>
                <a:lnTo>
                  <a:pt x="29372" y="23589"/>
                </a:lnTo>
                <a:lnTo>
                  <a:pt x="29598" y="23570"/>
                </a:lnTo>
                <a:lnTo>
                  <a:pt x="29806" y="23570"/>
                </a:lnTo>
                <a:lnTo>
                  <a:pt x="29995" y="23589"/>
                </a:lnTo>
                <a:lnTo>
                  <a:pt x="30147" y="23627"/>
                </a:lnTo>
                <a:lnTo>
                  <a:pt x="30279" y="23683"/>
                </a:lnTo>
                <a:lnTo>
                  <a:pt x="30392" y="23759"/>
                </a:lnTo>
                <a:lnTo>
                  <a:pt x="30430" y="23816"/>
                </a:lnTo>
                <a:lnTo>
                  <a:pt x="30449" y="23872"/>
                </a:lnTo>
                <a:lnTo>
                  <a:pt x="30449" y="23872"/>
                </a:lnTo>
                <a:lnTo>
                  <a:pt x="30430" y="23910"/>
                </a:lnTo>
                <a:lnTo>
                  <a:pt x="30411" y="23929"/>
                </a:lnTo>
                <a:lnTo>
                  <a:pt x="30373" y="23929"/>
                </a:lnTo>
                <a:lnTo>
                  <a:pt x="30336" y="23929"/>
                </a:lnTo>
                <a:lnTo>
                  <a:pt x="30184" y="23872"/>
                </a:lnTo>
                <a:lnTo>
                  <a:pt x="30184" y="23872"/>
                </a:lnTo>
                <a:lnTo>
                  <a:pt x="29995" y="23816"/>
                </a:lnTo>
                <a:lnTo>
                  <a:pt x="29787" y="23797"/>
                </a:lnTo>
                <a:lnTo>
                  <a:pt x="29598" y="23778"/>
                </a:lnTo>
                <a:lnTo>
                  <a:pt x="29409" y="23797"/>
                </a:lnTo>
                <a:lnTo>
                  <a:pt x="29202" y="23816"/>
                </a:lnTo>
                <a:lnTo>
                  <a:pt x="29013" y="23835"/>
                </a:lnTo>
                <a:lnTo>
                  <a:pt x="28634" y="23910"/>
                </a:lnTo>
                <a:lnTo>
                  <a:pt x="28238" y="24024"/>
                </a:lnTo>
                <a:lnTo>
                  <a:pt x="27841" y="24137"/>
                </a:lnTo>
                <a:lnTo>
                  <a:pt x="27463" y="24231"/>
                </a:lnTo>
                <a:lnTo>
                  <a:pt x="27085" y="24326"/>
                </a:lnTo>
                <a:lnTo>
                  <a:pt x="27085" y="24326"/>
                </a:lnTo>
                <a:lnTo>
                  <a:pt x="26801" y="24402"/>
                </a:lnTo>
                <a:lnTo>
                  <a:pt x="26518" y="24420"/>
                </a:lnTo>
                <a:lnTo>
                  <a:pt x="26215" y="24439"/>
                </a:lnTo>
                <a:lnTo>
                  <a:pt x="25932" y="24439"/>
                </a:lnTo>
                <a:lnTo>
                  <a:pt x="25629" y="24439"/>
                </a:lnTo>
                <a:lnTo>
                  <a:pt x="25346" y="24477"/>
                </a:lnTo>
                <a:lnTo>
                  <a:pt x="25062" y="24534"/>
                </a:lnTo>
                <a:lnTo>
                  <a:pt x="24930" y="24572"/>
                </a:lnTo>
                <a:lnTo>
                  <a:pt x="24798" y="24647"/>
                </a:lnTo>
                <a:lnTo>
                  <a:pt x="24798" y="24647"/>
                </a:lnTo>
                <a:lnTo>
                  <a:pt x="24590" y="24761"/>
                </a:lnTo>
                <a:lnTo>
                  <a:pt x="24401" y="24893"/>
                </a:lnTo>
                <a:lnTo>
                  <a:pt x="24212" y="25044"/>
                </a:lnTo>
                <a:lnTo>
                  <a:pt x="24042" y="25195"/>
                </a:lnTo>
                <a:lnTo>
                  <a:pt x="23701" y="25517"/>
                </a:lnTo>
                <a:lnTo>
                  <a:pt x="23380" y="25857"/>
                </a:lnTo>
                <a:lnTo>
                  <a:pt x="23380" y="25857"/>
                </a:lnTo>
                <a:lnTo>
                  <a:pt x="23191" y="26159"/>
                </a:lnTo>
                <a:lnTo>
                  <a:pt x="23040" y="26462"/>
                </a:lnTo>
                <a:lnTo>
                  <a:pt x="22889" y="26764"/>
                </a:lnTo>
                <a:lnTo>
                  <a:pt x="22756" y="27085"/>
                </a:lnTo>
                <a:lnTo>
                  <a:pt x="22624" y="27388"/>
                </a:lnTo>
                <a:lnTo>
                  <a:pt x="22492" y="27709"/>
                </a:lnTo>
                <a:lnTo>
                  <a:pt x="22322" y="28012"/>
                </a:lnTo>
                <a:lnTo>
                  <a:pt x="22152" y="28295"/>
                </a:lnTo>
                <a:lnTo>
                  <a:pt x="22152" y="28295"/>
                </a:lnTo>
                <a:lnTo>
                  <a:pt x="22019" y="28465"/>
                </a:lnTo>
                <a:lnTo>
                  <a:pt x="21887" y="28616"/>
                </a:lnTo>
                <a:lnTo>
                  <a:pt x="21604" y="28900"/>
                </a:lnTo>
                <a:lnTo>
                  <a:pt x="21320" y="29164"/>
                </a:lnTo>
                <a:lnTo>
                  <a:pt x="21037" y="29448"/>
                </a:lnTo>
                <a:lnTo>
                  <a:pt x="21037" y="29448"/>
                </a:lnTo>
                <a:lnTo>
                  <a:pt x="20866" y="29675"/>
                </a:lnTo>
                <a:lnTo>
                  <a:pt x="20734" y="29902"/>
                </a:lnTo>
                <a:lnTo>
                  <a:pt x="20602" y="30128"/>
                </a:lnTo>
                <a:lnTo>
                  <a:pt x="20507" y="30393"/>
                </a:lnTo>
                <a:lnTo>
                  <a:pt x="20413" y="30639"/>
                </a:lnTo>
                <a:lnTo>
                  <a:pt x="20337" y="30903"/>
                </a:lnTo>
                <a:lnTo>
                  <a:pt x="20205" y="31433"/>
                </a:lnTo>
                <a:lnTo>
                  <a:pt x="20205" y="31433"/>
                </a:lnTo>
                <a:lnTo>
                  <a:pt x="20186" y="31603"/>
                </a:lnTo>
                <a:lnTo>
                  <a:pt x="20186" y="31773"/>
                </a:lnTo>
                <a:lnTo>
                  <a:pt x="20186" y="32113"/>
                </a:lnTo>
                <a:lnTo>
                  <a:pt x="20224" y="32453"/>
                </a:lnTo>
                <a:lnTo>
                  <a:pt x="20243" y="32793"/>
                </a:lnTo>
                <a:lnTo>
                  <a:pt x="20243" y="32793"/>
                </a:lnTo>
                <a:lnTo>
                  <a:pt x="20243" y="32812"/>
                </a:lnTo>
                <a:lnTo>
                  <a:pt x="20243" y="32812"/>
                </a:lnTo>
                <a:close/>
                <a:moveTo>
                  <a:pt x="30468" y="24836"/>
                </a:moveTo>
                <a:lnTo>
                  <a:pt x="30468" y="24836"/>
                </a:lnTo>
                <a:lnTo>
                  <a:pt x="30411" y="25006"/>
                </a:lnTo>
                <a:lnTo>
                  <a:pt x="30336" y="25176"/>
                </a:lnTo>
                <a:lnTo>
                  <a:pt x="30260" y="25328"/>
                </a:lnTo>
                <a:lnTo>
                  <a:pt x="30165" y="25479"/>
                </a:lnTo>
                <a:lnTo>
                  <a:pt x="30165" y="25479"/>
                </a:lnTo>
                <a:lnTo>
                  <a:pt x="30014" y="25649"/>
                </a:lnTo>
                <a:lnTo>
                  <a:pt x="29844" y="25800"/>
                </a:lnTo>
                <a:lnTo>
                  <a:pt x="29655" y="25951"/>
                </a:lnTo>
                <a:lnTo>
                  <a:pt x="29447" y="26084"/>
                </a:lnTo>
                <a:lnTo>
                  <a:pt x="29447" y="26084"/>
                </a:lnTo>
                <a:lnTo>
                  <a:pt x="29164" y="26254"/>
                </a:lnTo>
                <a:lnTo>
                  <a:pt x="28861" y="26405"/>
                </a:lnTo>
                <a:lnTo>
                  <a:pt x="28540" y="26556"/>
                </a:lnTo>
                <a:lnTo>
                  <a:pt x="28219" y="26689"/>
                </a:lnTo>
                <a:lnTo>
                  <a:pt x="28219" y="26689"/>
                </a:lnTo>
                <a:lnTo>
                  <a:pt x="27746" y="26878"/>
                </a:lnTo>
                <a:lnTo>
                  <a:pt x="27519" y="26991"/>
                </a:lnTo>
                <a:lnTo>
                  <a:pt x="27311" y="27142"/>
                </a:lnTo>
                <a:lnTo>
                  <a:pt x="27311" y="27142"/>
                </a:lnTo>
                <a:lnTo>
                  <a:pt x="27066" y="27350"/>
                </a:lnTo>
                <a:lnTo>
                  <a:pt x="26820" y="27577"/>
                </a:lnTo>
                <a:lnTo>
                  <a:pt x="26820" y="27577"/>
                </a:lnTo>
                <a:lnTo>
                  <a:pt x="26574" y="27785"/>
                </a:lnTo>
                <a:lnTo>
                  <a:pt x="26291" y="27955"/>
                </a:lnTo>
                <a:lnTo>
                  <a:pt x="26026" y="28144"/>
                </a:lnTo>
                <a:lnTo>
                  <a:pt x="25894" y="28257"/>
                </a:lnTo>
                <a:lnTo>
                  <a:pt x="25781" y="28371"/>
                </a:lnTo>
                <a:lnTo>
                  <a:pt x="25781" y="28371"/>
                </a:lnTo>
                <a:lnTo>
                  <a:pt x="25648" y="28522"/>
                </a:lnTo>
                <a:lnTo>
                  <a:pt x="25535" y="28673"/>
                </a:lnTo>
                <a:lnTo>
                  <a:pt x="25308" y="28994"/>
                </a:lnTo>
                <a:lnTo>
                  <a:pt x="25100" y="29335"/>
                </a:lnTo>
                <a:lnTo>
                  <a:pt x="24987" y="29486"/>
                </a:lnTo>
                <a:lnTo>
                  <a:pt x="24854" y="29656"/>
                </a:lnTo>
                <a:lnTo>
                  <a:pt x="24854" y="29656"/>
                </a:lnTo>
                <a:lnTo>
                  <a:pt x="24760" y="29788"/>
                </a:lnTo>
                <a:lnTo>
                  <a:pt x="24628" y="29902"/>
                </a:lnTo>
                <a:lnTo>
                  <a:pt x="24495" y="29996"/>
                </a:lnTo>
                <a:lnTo>
                  <a:pt x="24363" y="30091"/>
                </a:lnTo>
                <a:lnTo>
                  <a:pt x="24079" y="30261"/>
                </a:lnTo>
                <a:lnTo>
                  <a:pt x="23777" y="30412"/>
                </a:lnTo>
                <a:lnTo>
                  <a:pt x="23777" y="30412"/>
                </a:lnTo>
                <a:lnTo>
                  <a:pt x="23569" y="30525"/>
                </a:lnTo>
                <a:lnTo>
                  <a:pt x="23361" y="30639"/>
                </a:lnTo>
                <a:lnTo>
                  <a:pt x="23191" y="30771"/>
                </a:lnTo>
                <a:lnTo>
                  <a:pt x="23021" y="30941"/>
                </a:lnTo>
                <a:lnTo>
                  <a:pt x="23021" y="30941"/>
                </a:lnTo>
                <a:lnTo>
                  <a:pt x="22813" y="31149"/>
                </a:lnTo>
                <a:lnTo>
                  <a:pt x="22567" y="31319"/>
                </a:lnTo>
                <a:lnTo>
                  <a:pt x="22322" y="31470"/>
                </a:lnTo>
                <a:lnTo>
                  <a:pt x="22057" y="31603"/>
                </a:lnTo>
                <a:lnTo>
                  <a:pt x="22057" y="31603"/>
                </a:lnTo>
                <a:lnTo>
                  <a:pt x="21622" y="31773"/>
                </a:lnTo>
                <a:lnTo>
                  <a:pt x="21433" y="31886"/>
                </a:lnTo>
                <a:lnTo>
                  <a:pt x="21244" y="32000"/>
                </a:lnTo>
                <a:lnTo>
                  <a:pt x="21244" y="32000"/>
                </a:lnTo>
                <a:lnTo>
                  <a:pt x="20942" y="32264"/>
                </a:lnTo>
                <a:lnTo>
                  <a:pt x="20696" y="32529"/>
                </a:lnTo>
                <a:lnTo>
                  <a:pt x="20451" y="32831"/>
                </a:lnTo>
                <a:lnTo>
                  <a:pt x="20224" y="33134"/>
                </a:lnTo>
                <a:lnTo>
                  <a:pt x="20224" y="33134"/>
                </a:lnTo>
                <a:lnTo>
                  <a:pt x="20205" y="33323"/>
                </a:lnTo>
                <a:lnTo>
                  <a:pt x="20205" y="33323"/>
                </a:lnTo>
                <a:lnTo>
                  <a:pt x="20299" y="33209"/>
                </a:lnTo>
                <a:lnTo>
                  <a:pt x="20432" y="33096"/>
                </a:lnTo>
                <a:lnTo>
                  <a:pt x="20677" y="32907"/>
                </a:lnTo>
                <a:lnTo>
                  <a:pt x="20942" y="32737"/>
                </a:lnTo>
                <a:lnTo>
                  <a:pt x="21226" y="32604"/>
                </a:lnTo>
                <a:lnTo>
                  <a:pt x="21509" y="32472"/>
                </a:lnTo>
                <a:lnTo>
                  <a:pt x="21811" y="32378"/>
                </a:lnTo>
                <a:lnTo>
                  <a:pt x="22397" y="32151"/>
                </a:lnTo>
                <a:lnTo>
                  <a:pt x="22397" y="32151"/>
                </a:lnTo>
                <a:lnTo>
                  <a:pt x="23323" y="31754"/>
                </a:lnTo>
                <a:lnTo>
                  <a:pt x="23701" y="31584"/>
                </a:lnTo>
                <a:lnTo>
                  <a:pt x="24023" y="31414"/>
                </a:lnTo>
                <a:lnTo>
                  <a:pt x="24344" y="31206"/>
                </a:lnTo>
                <a:lnTo>
                  <a:pt x="24646" y="30941"/>
                </a:lnTo>
                <a:lnTo>
                  <a:pt x="24987" y="30601"/>
                </a:lnTo>
                <a:lnTo>
                  <a:pt x="25346" y="30166"/>
                </a:lnTo>
                <a:lnTo>
                  <a:pt x="25346" y="30166"/>
                </a:lnTo>
                <a:lnTo>
                  <a:pt x="25346" y="30185"/>
                </a:lnTo>
                <a:lnTo>
                  <a:pt x="25346" y="30185"/>
                </a:lnTo>
                <a:lnTo>
                  <a:pt x="25497" y="29996"/>
                </a:lnTo>
                <a:lnTo>
                  <a:pt x="25497" y="29996"/>
                </a:lnTo>
                <a:lnTo>
                  <a:pt x="25497" y="29996"/>
                </a:lnTo>
                <a:lnTo>
                  <a:pt x="25497" y="29996"/>
                </a:lnTo>
                <a:lnTo>
                  <a:pt x="25497" y="29996"/>
                </a:lnTo>
                <a:lnTo>
                  <a:pt x="25497" y="29996"/>
                </a:lnTo>
                <a:lnTo>
                  <a:pt x="25799" y="29675"/>
                </a:lnTo>
                <a:lnTo>
                  <a:pt x="26102" y="29335"/>
                </a:lnTo>
                <a:lnTo>
                  <a:pt x="26650" y="28616"/>
                </a:lnTo>
                <a:lnTo>
                  <a:pt x="26933" y="28276"/>
                </a:lnTo>
                <a:lnTo>
                  <a:pt x="27236" y="27936"/>
                </a:lnTo>
                <a:lnTo>
                  <a:pt x="27538" y="27596"/>
                </a:lnTo>
                <a:lnTo>
                  <a:pt x="27878" y="27312"/>
                </a:lnTo>
                <a:lnTo>
                  <a:pt x="27878" y="27312"/>
                </a:lnTo>
                <a:lnTo>
                  <a:pt x="28105" y="27142"/>
                </a:lnTo>
                <a:lnTo>
                  <a:pt x="28351" y="26991"/>
                </a:lnTo>
                <a:lnTo>
                  <a:pt x="28880" y="26764"/>
                </a:lnTo>
                <a:lnTo>
                  <a:pt x="29126" y="26632"/>
                </a:lnTo>
                <a:lnTo>
                  <a:pt x="29391" y="26499"/>
                </a:lnTo>
                <a:lnTo>
                  <a:pt x="29617" y="26348"/>
                </a:lnTo>
                <a:lnTo>
                  <a:pt x="29844" y="26159"/>
                </a:lnTo>
                <a:lnTo>
                  <a:pt x="29844" y="26159"/>
                </a:lnTo>
                <a:lnTo>
                  <a:pt x="29995" y="26027"/>
                </a:lnTo>
                <a:lnTo>
                  <a:pt x="30165" y="25895"/>
                </a:lnTo>
                <a:lnTo>
                  <a:pt x="30241" y="25838"/>
                </a:lnTo>
                <a:lnTo>
                  <a:pt x="30317" y="25762"/>
                </a:lnTo>
                <a:lnTo>
                  <a:pt x="30373" y="25668"/>
                </a:lnTo>
                <a:lnTo>
                  <a:pt x="30411" y="25573"/>
                </a:lnTo>
                <a:lnTo>
                  <a:pt x="30411" y="25573"/>
                </a:lnTo>
                <a:lnTo>
                  <a:pt x="30449" y="25403"/>
                </a:lnTo>
                <a:lnTo>
                  <a:pt x="30468" y="25214"/>
                </a:lnTo>
                <a:lnTo>
                  <a:pt x="30487" y="25025"/>
                </a:lnTo>
                <a:lnTo>
                  <a:pt x="30468" y="24836"/>
                </a:lnTo>
                <a:lnTo>
                  <a:pt x="30468" y="24836"/>
                </a:lnTo>
                <a:close/>
                <a:moveTo>
                  <a:pt x="20375" y="32737"/>
                </a:moveTo>
                <a:lnTo>
                  <a:pt x="20375" y="32737"/>
                </a:lnTo>
                <a:lnTo>
                  <a:pt x="20621" y="32453"/>
                </a:lnTo>
                <a:lnTo>
                  <a:pt x="20885" y="32170"/>
                </a:lnTo>
                <a:lnTo>
                  <a:pt x="21018" y="32037"/>
                </a:lnTo>
                <a:lnTo>
                  <a:pt x="21169" y="31924"/>
                </a:lnTo>
                <a:lnTo>
                  <a:pt x="21320" y="31829"/>
                </a:lnTo>
                <a:lnTo>
                  <a:pt x="21490" y="31735"/>
                </a:lnTo>
                <a:lnTo>
                  <a:pt x="21490" y="31735"/>
                </a:lnTo>
                <a:lnTo>
                  <a:pt x="21925" y="31546"/>
                </a:lnTo>
                <a:lnTo>
                  <a:pt x="22152" y="31433"/>
                </a:lnTo>
                <a:lnTo>
                  <a:pt x="22360" y="31338"/>
                </a:lnTo>
                <a:lnTo>
                  <a:pt x="22360" y="31338"/>
                </a:lnTo>
                <a:lnTo>
                  <a:pt x="22624" y="31168"/>
                </a:lnTo>
                <a:lnTo>
                  <a:pt x="22851" y="30960"/>
                </a:lnTo>
                <a:lnTo>
                  <a:pt x="22851" y="30960"/>
                </a:lnTo>
                <a:lnTo>
                  <a:pt x="23021" y="30771"/>
                </a:lnTo>
                <a:lnTo>
                  <a:pt x="23134" y="30677"/>
                </a:lnTo>
                <a:lnTo>
                  <a:pt x="23229" y="30601"/>
                </a:lnTo>
                <a:lnTo>
                  <a:pt x="23229" y="30601"/>
                </a:lnTo>
                <a:lnTo>
                  <a:pt x="23494" y="30431"/>
                </a:lnTo>
                <a:lnTo>
                  <a:pt x="23777" y="30299"/>
                </a:lnTo>
                <a:lnTo>
                  <a:pt x="24061" y="30147"/>
                </a:lnTo>
                <a:lnTo>
                  <a:pt x="24344" y="29996"/>
                </a:lnTo>
                <a:lnTo>
                  <a:pt x="24344" y="29996"/>
                </a:lnTo>
                <a:lnTo>
                  <a:pt x="24533" y="29845"/>
                </a:lnTo>
                <a:lnTo>
                  <a:pt x="24703" y="29656"/>
                </a:lnTo>
                <a:lnTo>
                  <a:pt x="24873" y="29467"/>
                </a:lnTo>
                <a:lnTo>
                  <a:pt x="25006" y="29278"/>
                </a:lnTo>
                <a:lnTo>
                  <a:pt x="25006" y="29278"/>
                </a:lnTo>
                <a:lnTo>
                  <a:pt x="25232" y="28919"/>
                </a:lnTo>
                <a:lnTo>
                  <a:pt x="25478" y="28579"/>
                </a:lnTo>
                <a:lnTo>
                  <a:pt x="25592" y="28408"/>
                </a:lnTo>
                <a:lnTo>
                  <a:pt x="25743" y="28257"/>
                </a:lnTo>
                <a:lnTo>
                  <a:pt x="25894" y="28125"/>
                </a:lnTo>
                <a:lnTo>
                  <a:pt x="26064" y="27993"/>
                </a:lnTo>
                <a:lnTo>
                  <a:pt x="26064" y="27993"/>
                </a:lnTo>
                <a:lnTo>
                  <a:pt x="26253" y="27860"/>
                </a:lnTo>
                <a:lnTo>
                  <a:pt x="26442" y="27728"/>
                </a:lnTo>
                <a:lnTo>
                  <a:pt x="26631" y="27596"/>
                </a:lnTo>
                <a:lnTo>
                  <a:pt x="26801" y="27463"/>
                </a:lnTo>
                <a:lnTo>
                  <a:pt x="26801" y="27463"/>
                </a:lnTo>
                <a:lnTo>
                  <a:pt x="27104" y="27180"/>
                </a:lnTo>
                <a:lnTo>
                  <a:pt x="27274" y="27048"/>
                </a:lnTo>
                <a:lnTo>
                  <a:pt x="27444" y="26915"/>
                </a:lnTo>
                <a:lnTo>
                  <a:pt x="27444" y="26915"/>
                </a:lnTo>
                <a:lnTo>
                  <a:pt x="27652" y="26821"/>
                </a:lnTo>
                <a:lnTo>
                  <a:pt x="27878" y="26707"/>
                </a:lnTo>
                <a:lnTo>
                  <a:pt x="28332" y="26537"/>
                </a:lnTo>
                <a:lnTo>
                  <a:pt x="28332" y="26537"/>
                </a:lnTo>
                <a:lnTo>
                  <a:pt x="28616" y="26405"/>
                </a:lnTo>
                <a:lnTo>
                  <a:pt x="28880" y="26273"/>
                </a:lnTo>
                <a:lnTo>
                  <a:pt x="29164" y="26140"/>
                </a:lnTo>
                <a:lnTo>
                  <a:pt x="29409" y="25970"/>
                </a:lnTo>
                <a:lnTo>
                  <a:pt x="29409" y="25970"/>
                </a:lnTo>
                <a:lnTo>
                  <a:pt x="29617" y="25838"/>
                </a:lnTo>
                <a:lnTo>
                  <a:pt x="29806" y="25706"/>
                </a:lnTo>
                <a:lnTo>
                  <a:pt x="29958" y="25554"/>
                </a:lnTo>
                <a:lnTo>
                  <a:pt x="30090" y="25384"/>
                </a:lnTo>
                <a:lnTo>
                  <a:pt x="30203" y="25214"/>
                </a:lnTo>
                <a:lnTo>
                  <a:pt x="30298" y="25025"/>
                </a:lnTo>
                <a:lnTo>
                  <a:pt x="30373" y="24798"/>
                </a:lnTo>
                <a:lnTo>
                  <a:pt x="30430" y="24572"/>
                </a:lnTo>
                <a:lnTo>
                  <a:pt x="30430" y="24572"/>
                </a:lnTo>
                <a:lnTo>
                  <a:pt x="30430" y="24572"/>
                </a:lnTo>
                <a:lnTo>
                  <a:pt x="30279" y="24817"/>
                </a:lnTo>
                <a:lnTo>
                  <a:pt x="30090" y="25063"/>
                </a:lnTo>
                <a:lnTo>
                  <a:pt x="29976" y="25176"/>
                </a:lnTo>
                <a:lnTo>
                  <a:pt x="29863" y="25290"/>
                </a:lnTo>
                <a:lnTo>
                  <a:pt x="29750" y="25384"/>
                </a:lnTo>
                <a:lnTo>
                  <a:pt x="29617" y="25460"/>
                </a:lnTo>
                <a:lnTo>
                  <a:pt x="29617" y="25460"/>
                </a:lnTo>
                <a:lnTo>
                  <a:pt x="29183" y="25706"/>
                </a:lnTo>
                <a:lnTo>
                  <a:pt x="28710" y="25914"/>
                </a:lnTo>
                <a:lnTo>
                  <a:pt x="28710" y="25914"/>
                </a:lnTo>
                <a:lnTo>
                  <a:pt x="28464" y="25989"/>
                </a:lnTo>
                <a:lnTo>
                  <a:pt x="28219" y="26065"/>
                </a:lnTo>
                <a:lnTo>
                  <a:pt x="27708" y="26235"/>
                </a:lnTo>
                <a:lnTo>
                  <a:pt x="27708" y="26235"/>
                </a:lnTo>
                <a:lnTo>
                  <a:pt x="27538" y="26292"/>
                </a:lnTo>
                <a:lnTo>
                  <a:pt x="27349" y="26367"/>
                </a:lnTo>
                <a:lnTo>
                  <a:pt x="27028" y="26575"/>
                </a:lnTo>
                <a:lnTo>
                  <a:pt x="26707" y="26764"/>
                </a:lnTo>
                <a:lnTo>
                  <a:pt x="26537" y="26859"/>
                </a:lnTo>
                <a:lnTo>
                  <a:pt x="26366" y="26934"/>
                </a:lnTo>
                <a:lnTo>
                  <a:pt x="26366" y="26934"/>
                </a:lnTo>
                <a:lnTo>
                  <a:pt x="26007" y="27104"/>
                </a:lnTo>
                <a:lnTo>
                  <a:pt x="25648" y="27274"/>
                </a:lnTo>
                <a:lnTo>
                  <a:pt x="25648" y="27274"/>
                </a:lnTo>
                <a:lnTo>
                  <a:pt x="25232" y="27539"/>
                </a:lnTo>
                <a:lnTo>
                  <a:pt x="24798" y="27841"/>
                </a:lnTo>
                <a:lnTo>
                  <a:pt x="24798" y="27841"/>
                </a:lnTo>
                <a:lnTo>
                  <a:pt x="24476" y="28068"/>
                </a:lnTo>
                <a:lnTo>
                  <a:pt x="24155" y="28276"/>
                </a:lnTo>
                <a:lnTo>
                  <a:pt x="23985" y="28408"/>
                </a:lnTo>
                <a:lnTo>
                  <a:pt x="23853" y="28541"/>
                </a:lnTo>
                <a:lnTo>
                  <a:pt x="23701" y="28673"/>
                </a:lnTo>
                <a:lnTo>
                  <a:pt x="23588" y="28843"/>
                </a:lnTo>
                <a:lnTo>
                  <a:pt x="23588" y="28843"/>
                </a:lnTo>
                <a:lnTo>
                  <a:pt x="23475" y="29032"/>
                </a:lnTo>
                <a:lnTo>
                  <a:pt x="23361" y="29240"/>
                </a:lnTo>
                <a:lnTo>
                  <a:pt x="23267" y="29448"/>
                </a:lnTo>
                <a:lnTo>
                  <a:pt x="23153" y="29637"/>
                </a:lnTo>
                <a:lnTo>
                  <a:pt x="23153" y="29637"/>
                </a:lnTo>
                <a:lnTo>
                  <a:pt x="23021" y="29826"/>
                </a:lnTo>
                <a:lnTo>
                  <a:pt x="22870" y="29996"/>
                </a:lnTo>
                <a:lnTo>
                  <a:pt x="22719" y="30166"/>
                </a:lnTo>
                <a:lnTo>
                  <a:pt x="22549" y="30317"/>
                </a:lnTo>
                <a:lnTo>
                  <a:pt x="22549" y="30317"/>
                </a:lnTo>
                <a:lnTo>
                  <a:pt x="22171" y="30601"/>
                </a:lnTo>
                <a:lnTo>
                  <a:pt x="21963" y="30752"/>
                </a:lnTo>
                <a:lnTo>
                  <a:pt x="21793" y="30903"/>
                </a:lnTo>
                <a:lnTo>
                  <a:pt x="21793" y="30903"/>
                </a:lnTo>
                <a:lnTo>
                  <a:pt x="21396" y="31262"/>
                </a:lnTo>
                <a:lnTo>
                  <a:pt x="20999" y="31622"/>
                </a:lnTo>
                <a:lnTo>
                  <a:pt x="20999" y="31622"/>
                </a:lnTo>
                <a:lnTo>
                  <a:pt x="20885" y="31735"/>
                </a:lnTo>
                <a:lnTo>
                  <a:pt x="20791" y="31867"/>
                </a:lnTo>
                <a:lnTo>
                  <a:pt x="20715" y="32000"/>
                </a:lnTo>
                <a:lnTo>
                  <a:pt x="20640" y="32151"/>
                </a:lnTo>
                <a:lnTo>
                  <a:pt x="20507" y="32453"/>
                </a:lnTo>
                <a:lnTo>
                  <a:pt x="20375" y="32737"/>
                </a:lnTo>
                <a:lnTo>
                  <a:pt x="20375" y="32737"/>
                </a:lnTo>
                <a:close/>
                <a:moveTo>
                  <a:pt x="17521" y="26178"/>
                </a:moveTo>
                <a:lnTo>
                  <a:pt x="17521" y="26178"/>
                </a:lnTo>
                <a:lnTo>
                  <a:pt x="17445" y="26121"/>
                </a:lnTo>
                <a:lnTo>
                  <a:pt x="17445" y="26121"/>
                </a:lnTo>
                <a:lnTo>
                  <a:pt x="17294" y="26046"/>
                </a:lnTo>
                <a:lnTo>
                  <a:pt x="17143" y="25989"/>
                </a:lnTo>
                <a:lnTo>
                  <a:pt x="16841" y="25876"/>
                </a:lnTo>
                <a:lnTo>
                  <a:pt x="16841" y="25876"/>
                </a:lnTo>
                <a:lnTo>
                  <a:pt x="16652" y="25800"/>
                </a:lnTo>
                <a:lnTo>
                  <a:pt x="16425" y="25743"/>
                </a:lnTo>
                <a:lnTo>
                  <a:pt x="16217" y="25687"/>
                </a:lnTo>
                <a:lnTo>
                  <a:pt x="16009" y="25668"/>
                </a:lnTo>
                <a:lnTo>
                  <a:pt x="16009" y="25668"/>
                </a:lnTo>
                <a:lnTo>
                  <a:pt x="15839" y="25649"/>
                </a:lnTo>
                <a:lnTo>
                  <a:pt x="15669" y="25649"/>
                </a:lnTo>
                <a:lnTo>
                  <a:pt x="15329" y="25649"/>
                </a:lnTo>
                <a:lnTo>
                  <a:pt x="15329" y="25649"/>
                </a:lnTo>
                <a:lnTo>
                  <a:pt x="14856" y="25592"/>
                </a:lnTo>
                <a:lnTo>
                  <a:pt x="14610" y="25573"/>
                </a:lnTo>
                <a:lnTo>
                  <a:pt x="14384" y="25554"/>
                </a:lnTo>
                <a:lnTo>
                  <a:pt x="14384" y="25554"/>
                </a:lnTo>
                <a:lnTo>
                  <a:pt x="14043" y="25573"/>
                </a:lnTo>
                <a:lnTo>
                  <a:pt x="13703" y="25649"/>
                </a:lnTo>
                <a:lnTo>
                  <a:pt x="13703" y="25649"/>
                </a:lnTo>
                <a:lnTo>
                  <a:pt x="13476" y="25706"/>
                </a:lnTo>
                <a:lnTo>
                  <a:pt x="13250" y="25781"/>
                </a:lnTo>
                <a:lnTo>
                  <a:pt x="13250" y="25781"/>
                </a:lnTo>
                <a:lnTo>
                  <a:pt x="13098" y="25800"/>
                </a:lnTo>
                <a:lnTo>
                  <a:pt x="12947" y="25819"/>
                </a:lnTo>
                <a:lnTo>
                  <a:pt x="12626" y="25838"/>
                </a:lnTo>
                <a:lnTo>
                  <a:pt x="12626" y="25838"/>
                </a:lnTo>
                <a:lnTo>
                  <a:pt x="12418" y="25857"/>
                </a:lnTo>
                <a:lnTo>
                  <a:pt x="12229" y="25914"/>
                </a:lnTo>
                <a:lnTo>
                  <a:pt x="11832" y="26027"/>
                </a:lnTo>
                <a:lnTo>
                  <a:pt x="11832" y="26027"/>
                </a:lnTo>
                <a:lnTo>
                  <a:pt x="11700" y="26046"/>
                </a:lnTo>
                <a:lnTo>
                  <a:pt x="11586" y="26046"/>
                </a:lnTo>
                <a:lnTo>
                  <a:pt x="11473" y="26008"/>
                </a:lnTo>
                <a:lnTo>
                  <a:pt x="11359" y="25970"/>
                </a:lnTo>
                <a:lnTo>
                  <a:pt x="11359" y="25970"/>
                </a:lnTo>
                <a:lnTo>
                  <a:pt x="11114" y="25838"/>
                </a:lnTo>
                <a:lnTo>
                  <a:pt x="10887" y="25687"/>
                </a:lnTo>
                <a:lnTo>
                  <a:pt x="10887" y="25687"/>
                </a:lnTo>
                <a:lnTo>
                  <a:pt x="10641" y="25517"/>
                </a:lnTo>
                <a:lnTo>
                  <a:pt x="10509" y="25441"/>
                </a:lnTo>
                <a:lnTo>
                  <a:pt x="10377" y="25365"/>
                </a:lnTo>
                <a:lnTo>
                  <a:pt x="10377" y="25365"/>
                </a:lnTo>
                <a:lnTo>
                  <a:pt x="10131" y="25252"/>
                </a:lnTo>
                <a:lnTo>
                  <a:pt x="9904" y="25139"/>
                </a:lnTo>
                <a:lnTo>
                  <a:pt x="9904" y="25139"/>
                </a:lnTo>
                <a:lnTo>
                  <a:pt x="9715" y="25006"/>
                </a:lnTo>
                <a:lnTo>
                  <a:pt x="9545" y="24874"/>
                </a:lnTo>
                <a:lnTo>
                  <a:pt x="9224" y="24553"/>
                </a:lnTo>
                <a:lnTo>
                  <a:pt x="9224" y="24553"/>
                </a:lnTo>
                <a:lnTo>
                  <a:pt x="8978" y="24326"/>
                </a:lnTo>
                <a:lnTo>
                  <a:pt x="8732" y="24099"/>
                </a:lnTo>
                <a:lnTo>
                  <a:pt x="8487" y="23872"/>
                </a:lnTo>
                <a:lnTo>
                  <a:pt x="8203" y="23683"/>
                </a:lnTo>
                <a:lnTo>
                  <a:pt x="8203" y="23683"/>
                </a:lnTo>
                <a:lnTo>
                  <a:pt x="7938" y="23513"/>
                </a:lnTo>
                <a:lnTo>
                  <a:pt x="7655" y="23362"/>
                </a:lnTo>
                <a:lnTo>
                  <a:pt x="7523" y="23268"/>
                </a:lnTo>
                <a:lnTo>
                  <a:pt x="7409" y="23173"/>
                </a:lnTo>
                <a:lnTo>
                  <a:pt x="7296" y="23060"/>
                </a:lnTo>
                <a:lnTo>
                  <a:pt x="7201" y="22927"/>
                </a:lnTo>
                <a:lnTo>
                  <a:pt x="7201" y="22927"/>
                </a:lnTo>
                <a:lnTo>
                  <a:pt x="7145" y="22833"/>
                </a:lnTo>
                <a:lnTo>
                  <a:pt x="7107" y="22719"/>
                </a:lnTo>
                <a:lnTo>
                  <a:pt x="7031" y="22493"/>
                </a:lnTo>
                <a:lnTo>
                  <a:pt x="6975" y="22266"/>
                </a:lnTo>
                <a:lnTo>
                  <a:pt x="6918" y="22058"/>
                </a:lnTo>
                <a:lnTo>
                  <a:pt x="6918" y="22058"/>
                </a:lnTo>
                <a:lnTo>
                  <a:pt x="6880" y="21963"/>
                </a:lnTo>
                <a:lnTo>
                  <a:pt x="6823" y="21888"/>
                </a:lnTo>
                <a:lnTo>
                  <a:pt x="6710" y="21755"/>
                </a:lnTo>
                <a:lnTo>
                  <a:pt x="6559" y="21623"/>
                </a:lnTo>
                <a:lnTo>
                  <a:pt x="6408" y="21510"/>
                </a:lnTo>
                <a:lnTo>
                  <a:pt x="6408" y="21510"/>
                </a:lnTo>
                <a:lnTo>
                  <a:pt x="6370" y="21472"/>
                </a:lnTo>
                <a:lnTo>
                  <a:pt x="6370" y="21472"/>
                </a:lnTo>
                <a:lnTo>
                  <a:pt x="6011" y="21491"/>
                </a:lnTo>
                <a:lnTo>
                  <a:pt x="6011" y="21491"/>
                </a:lnTo>
                <a:lnTo>
                  <a:pt x="5803" y="21510"/>
                </a:lnTo>
                <a:lnTo>
                  <a:pt x="5803" y="21510"/>
                </a:lnTo>
                <a:lnTo>
                  <a:pt x="6086" y="21869"/>
                </a:lnTo>
                <a:lnTo>
                  <a:pt x="6200" y="22039"/>
                </a:lnTo>
                <a:lnTo>
                  <a:pt x="6256" y="22152"/>
                </a:lnTo>
                <a:lnTo>
                  <a:pt x="6294" y="22247"/>
                </a:lnTo>
                <a:lnTo>
                  <a:pt x="6294" y="22247"/>
                </a:lnTo>
                <a:lnTo>
                  <a:pt x="6313" y="22417"/>
                </a:lnTo>
                <a:lnTo>
                  <a:pt x="6351" y="22587"/>
                </a:lnTo>
                <a:lnTo>
                  <a:pt x="6464" y="22927"/>
                </a:lnTo>
                <a:lnTo>
                  <a:pt x="6615" y="23230"/>
                </a:lnTo>
                <a:lnTo>
                  <a:pt x="6786" y="23532"/>
                </a:lnTo>
                <a:lnTo>
                  <a:pt x="6993" y="23797"/>
                </a:lnTo>
                <a:lnTo>
                  <a:pt x="7239" y="24061"/>
                </a:lnTo>
                <a:lnTo>
                  <a:pt x="7504" y="24288"/>
                </a:lnTo>
                <a:lnTo>
                  <a:pt x="7787" y="24496"/>
                </a:lnTo>
                <a:lnTo>
                  <a:pt x="7787" y="24496"/>
                </a:lnTo>
                <a:lnTo>
                  <a:pt x="8071" y="24628"/>
                </a:lnTo>
                <a:lnTo>
                  <a:pt x="8354" y="24780"/>
                </a:lnTo>
                <a:lnTo>
                  <a:pt x="8657" y="24912"/>
                </a:lnTo>
                <a:lnTo>
                  <a:pt x="8940" y="25063"/>
                </a:lnTo>
                <a:lnTo>
                  <a:pt x="8940" y="25063"/>
                </a:lnTo>
                <a:lnTo>
                  <a:pt x="9186" y="25233"/>
                </a:lnTo>
                <a:lnTo>
                  <a:pt x="9451" y="25422"/>
                </a:lnTo>
                <a:lnTo>
                  <a:pt x="9942" y="25819"/>
                </a:lnTo>
                <a:lnTo>
                  <a:pt x="10188" y="26008"/>
                </a:lnTo>
                <a:lnTo>
                  <a:pt x="10452" y="26178"/>
                </a:lnTo>
                <a:lnTo>
                  <a:pt x="10717" y="26329"/>
                </a:lnTo>
                <a:lnTo>
                  <a:pt x="11019" y="26443"/>
                </a:lnTo>
                <a:lnTo>
                  <a:pt x="11019" y="26443"/>
                </a:lnTo>
                <a:lnTo>
                  <a:pt x="11246" y="26518"/>
                </a:lnTo>
                <a:lnTo>
                  <a:pt x="11473" y="26575"/>
                </a:lnTo>
                <a:lnTo>
                  <a:pt x="11719" y="26594"/>
                </a:lnTo>
                <a:lnTo>
                  <a:pt x="11945" y="26575"/>
                </a:lnTo>
                <a:lnTo>
                  <a:pt x="12172" y="26556"/>
                </a:lnTo>
                <a:lnTo>
                  <a:pt x="12399" y="26499"/>
                </a:lnTo>
                <a:lnTo>
                  <a:pt x="12834" y="26367"/>
                </a:lnTo>
                <a:lnTo>
                  <a:pt x="13287" y="26216"/>
                </a:lnTo>
                <a:lnTo>
                  <a:pt x="13741" y="26065"/>
                </a:lnTo>
                <a:lnTo>
                  <a:pt x="13968" y="26008"/>
                </a:lnTo>
                <a:lnTo>
                  <a:pt x="14195" y="25970"/>
                </a:lnTo>
                <a:lnTo>
                  <a:pt x="14440" y="25932"/>
                </a:lnTo>
                <a:lnTo>
                  <a:pt x="14667" y="25932"/>
                </a:lnTo>
                <a:lnTo>
                  <a:pt x="14667" y="25932"/>
                </a:lnTo>
                <a:lnTo>
                  <a:pt x="15423" y="25932"/>
                </a:lnTo>
                <a:lnTo>
                  <a:pt x="15801" y="25951"/>
                </a:lnTo>
                <a:lnTo>
                  <a:pt x="16179" y="25989"/>
                </a:lnTo>
                <a:lnTo>
                  <a:pt x="16538" y="26046"/>
                </a:lnTo>
                <a:lnTo>
                  <a:pt x="16916" y="26140"/>
                </a:lnTo>
                <a:lnTo>
                  <a:pt x="17275" y="26254"/>
                </a:lnTo>
                <a:lnTo>
                  <a:pt x="17616" y="26405"/>
                </a:lnTo>
                <a:lnTo>
                  <a:pt x="17616" y="26405"/>
                </a:lnTo>
                <a:lnTo>
                  <a:pt x="17521" y="26178"/>
                </a:lnTo>
                <a:lnTo>
                  <a:pt x="17521" y="26178"/>
                </a:lnTo>
                <a:close/>
                <a:moveTo>
                  <a:pt x="6540" y="21472"/>
                </a:moveTo>
                <a:lnTo>
                  <a:pt x="6540" y="21472"/>
                </a:lnTo>
                <a:lnTo>
                  <a:pt x="6710" y="21623"/>
                </a:lnTo>
                <a:lnTo>
                  <a:pt x="6804" y="21699"/>
                </a:lnTo>
                <a:lnTo>
                  <a:pt x="6880" y="21774"/>
                </a:lnTo>
                <a:lnTo>
                  <a:pt x="6880" y="21774"/>
                </a:lnTo>
                <a:lnTo>
                  <a:pt x="6937" y="21869"/>
                </a:lnTo>
                <a:lnTo>
                  <a:pt x="6993" y="21944"/>
                </a:lnTo>
                <a:lnTo>
                  <a:pt x="7050" y="22133"/>
                </a:lnTo>
                <a:lnTo>
                  <a:pt x="7145" y="22511"/>
                </a:lnTo>
                <a:lnTo>
                  <a:pt x="7145" y="22511"/>
                </a:lnTo>
                <a:lnTo>
                  <a:pt x="7201" y="22682"/>
                </a:lnTo>
                <a:lnTo>
                  <a:pt x="7277" y="22852"/>
                </a:lnTo>
                <a:lnTo>
                  <a:pt x="7277" y="22852"/>
                </a:lnTo>
                <a:lnTo>
                  <a:pt x="7353" y="22965"/>
                </a:lnTo>
                <a:lnTo>
                  <a:pt x="7428" y="23060"/>
                </a:lnTo>
                <a:lnTo>
                  <a:pt x="7523" y="23135"/>
                </a:lnTo>
                <a:lnTo>
                  <a:pt x="7636" y="23211"/>
                </a:lnTo>
                <a:lnTo>
                  <a:pt x="7863" y="23343"/>
                </a:lnTo>
                <a:lnTo>
                  <a:pt x="8090" y="23475"/>
                </a:lnTo>
                <a:lnTo>
                  <a:pt x="8090" y="23475"/>
                </a:lnTo>
                <a:lnTo>
                  <a:pt x="8411" y="23702"/>
                </a:lnTo>
                <a:lnTo>
                  <a:pt x="8732" y="23948"/>
                </a:lnTo>
                <a:lnTo>
                  <a:pt x="9016" y="24213"/>
                </a:lnTo>
                <a:lnTo>
                  <a:pt x="9299" y="24477"/>
                </a:lnTo>
                <a:lnTo>
                  <a:pt x="9299" y="24477"/>
                </a:lnTo>
                <a:lnTo>
                  <a:pt x="9469" y="24647"/>
                </a:lnTo>
                <a:lnTo>
                  <a:pt x="9640" y="24798"/>
                </a:lnTo>
                <a:lnTo>
                  <a:pt x="9810" y="24950"/>
                </a:lnTo>
                <a:lnTo>
                  <a:pt x="9999" y="25063"/>
                </a:lnTo>
                <a:lnTo>
                  <a:pt x="9999" y="25063"/>
                </a:lnTo>
                <a:lnTo>
                  <a:pt x="10207" y="25176"/>
                </a:lnTo>
                <a:lnTo>
                  <a:pt x="10396" y="25271"/>
                </a:lnTo>
                <a:lnTo>
                  <a:pt x="10603" y="25365"/>
                </a:lnTo>
                <a:lnTo>
                  <a:pt x="10792" y="25498"/>
                </a:lnTo>
                <a:lnTo>
                  <a:pt x="10792" y="25498"/>
                </a:lnTo>
                <a:lnTo>
                  <a:pt x="11019" y="25649"/>
                </a:lnTo>
                <a:lnTo>
                  <a:pt x="11246" y="25800"/>
                </a:lnTo>
                <a:lnTo>
                  <a:pt x="11246" y="25800"/>
                </a:lnTo>
                <a:lnTo>
                  <a:pt x="11454" y="25895"/>
                </a:lnTo>
                <a:lnTo>
                  <a:pt x="11548" y="25932"/>
                </a:lnTo>
                <a:lnTo>
                  <a:pt x="11662" y="25951"/>
                </a:lnTo>
                <a:lnTo>
                  <a:pt x="11662" y="25951"/>
                </a:lnTo>
                <a:lnTo>
                  <a:pt x="11870" y="25914"/>
                </a:lnTo>
                <a:lnTo>
                  <a:pt x="12059" y="25857"/>
                </a:lnTo>
                <a:lnTo>
                  <a:pt x="12267" y="25781"/>
                </a:lnTo>
                <a:lnTo>
                  <a:pt x="12475" y="25743"/>
                </a:lnTo>
                <a:lnTo>
                  <a:pt x="12475" y="25743"/>
                </a:lnTo>
                <a:lnTo>
                  <a:pt x="12664" y="25725"/>
                </a:lnTo>
                <a:lnTo>
                  <a:pt x="12853" y="25725"/>
                </a:lnTo>
                <a:lnTo>
                  <a:pt x="13042" y="25706"/>
                </a:lnTo>
                <a:lnTo>
                  <a:pt x="13231" y="25687"/>
                </a:lnTo>
                <a:lnTo>
                  <a:pt x="13231" y="25687"/>
                </a:lnTo>
                <a:lnTo>
                  <a:pt x="13420" y="25630"/>
                </a:lnTo>
                <a:lnTo>
                  <a:pt x="13609" y="25554"/>
                </a:lnTo>
                <a:lnTo>
                  <a:pt x="13609" y="25554"/>
                </a:lnTo>
                <a:lnTo>
                  <a:pt x="13892" y="25498"/>
                </a:lnTo>
                <a:lnTo>
                  <a:pt x="14157" y="25460"/>
                </a:lnTo>
                <a:lnTo>
                  <a:pt x="14157" y="25460"/>
                </a:lnTo>
                <a:lnTo>
                  <a:pt x="14327" y="25460"/>
                </a:lnTo>
                <a:lnTo>
                  <a:pt x="14478" y="25460"/>
                </a:lnTo>
                <a:lnTo>
                  <a:pt x="14799" y="25479"/>
                </a:lnTo>
                <a:lnTo>
                  <a:pt x="15121" y="25517"/>
                </a:lnTo>
                <a:lnTo>
                  <a:pt x="15461" y="25536"/>
                </a:lnTo>
                <a:lnTo>
                  <a:pt x="15461" y="25536"/>
                </a:lnTo>
                <a:lnTo>
                  <a:pt x="15820" y="25536"/>
                </a:lnTo>
                <a:lnTo>
                  <a:pt x="16179" y="25573"/>
                </a:lnTo>
                <a:lnTo>
                  <a:pt x="16519" y="25649"/>
                </a:lnTo>
                <a:lnTo>
                  <a:pt x="16859" y="25762"/>
                </a:lnTo>
                <a:lnTo>
                  <a:pt x="16859" y="25762"/>
                </a:lnTo>
                <a:lnTo>
                  <a:pt x="17181" y="25895"/>
                </a:lnTo>
                <a:lnTo>
                  <a:pt x="17464" y="26027"/>
                </a:lnTo>
                <a:lnTo>
                  <a:pt x="17464" y="26027"/>
                </a:lnTo>
                <a:lnTo>
                  <a:pt x="17408" y="25838"/>
                </a:lnTo>
                <a:lnTo>
                  <a:pt x="17408" y="25838"/>
                </a:lnTo>
                <a:lnTo>
                  <a:pt x="17238" y="25725"/>
                </a:lnTo>
                <a:lnTo>
                  <a:pt x="17238" y="25725"/>
                </a:lnTo>
                <a:lnTo>
                  <a:pt x="17067" y="25649"/>
                </a:lnTo>
                <a:lnTo>
                  <a:pt x="16897" y="25573"/>
                </a:lnTo>
                <a:lnTo>
                  <a:pt x="16557" y="25441"/>
                </a:lnTo>
                <a:lnTo>
                  <a:pt x="16557" y="25441"/>
                </a:lnTo>
                <a:lnTo>
                  <a:pt x="16141" y="25328"/>
                </a:lnTo>
                <a:lnTo>
                  <a:pt x="16141" y="25328"/>
                </a:lnTo>
                <a:lnTo>
                  <a:pt x="15631" y="25214"/>
                </a:lnTo>
                <a:lnTo>
                  <a:pt x="15102" y="25139"/>
                </a:lnTo>
                <a:lnTo>
                  <a:pt x="14573" y="25101"/>
                </a:lnTo>
                <a:lnTo>
                  <a:pt x="14043" y="25120"/>
                </a:lnTo>
                <a:lnTo>
                  <a:pt x="14043" y="25120"/>
                </a:lnTo>
                <a:lnTo>
                  <a:pt x="13212" y="25195"/>
                </a:lnTo>
                <a:lnTo>
                  <a:pt x="13212" y="25195"/>
                </a:lnTo>
                <a:lnTo>
                  <a:pt x="12607" y="25309"/>
                </a:lnTo>
                <a:lnTo>
                  <a:pt x="11983" y="25384"/>
                </a:lnTo>
                <a:lnTo>
                  <a:pt x="11983" y="25384"/>
                </a:lnTo>
                <a:lnTo>
                  <a:pt x="11870" y="25384"/>
                </a:lnTo>
                <a:lnTo>
                  <a:pt x="11756" y="25365"/>
                </a:lnTo>
                <a:lnTo>
                  <a:pt x="11643" y="25347"/>
                </a:lnTo>
                <a:lnTo>
                  <a:pt x="11548" y="25309"/>
                </a:lnTo>
                <a:lnTo>
                  <a:pt x="11359" y="25195"/>
                </a:lnTo>
                <a:lnTo>
                  <a:pt x="11170" y="25063"/>
                </a:lnTo>
                <a:lnTo>
                  <a:pt x="11000" y="24893"/>
                </a:lnTo>
                <a:lnTo>
                  <a:pt x="10830" y="24742"/>
                </a:lnTo>
                <a:lnTo>
                  <a:pt x="10679" y="24572"/>
                </a:lnTo>
                <a:lnTo>
                  <a:pt x="10509" y="24420"/>
                </a:lnTo>
                <a:lnTo>
                  <a:pt x="10509" y="24420"/>
                </a:lnTo>
                <a:lnTo>
                  <a:pt x="10301" y="24288"/>
                </a:lnTo>
                <a:lnTo>
                  <a:pt x="10093" y="24175"/>
                </a:lnTo>
                <a:lnTo>
                  <a:pt x="9885" y="24080"/>
                </a:lnTo>
                <a:lnTo>
                  <a:pt x="9658" y="23967"/>
                </a:lnTo>
                <a:lnTo>
                  <a:pt x="9658" y="23967"/>
                </a:lnTo>
                <a:lnTo>
                  <a:pt x="9337" y="23778"/>
                </a:lnTo>
                <a:lnTo>
                  <a:pt x="9035" y="23589"/>
                </a:lnTo>
                <a:lnTo>
                  <a:pt x="9035" y="23589"/>
                </a:lnTo>
                <a:lnTo>
                  <a:pt x="8732" y="23381"/>
                </a:lnTo>
                <a:lnTo>
                  <a:pt x="8449" y="23192"/>
                </a:lnTo>
                <a:lnTo>
                  <a:pt x="8449" y="23192"/>
                </a:lnTo>
                <a:lnTo>
                  <a:pt x="8184" y="22946"/>
                </a:lnTo>
                <a:lnTo>
                  <a:pt x="7957" y="22663"/>
                </a:lnTo>
                <a:lnTo>
                  <a:pt x="7957" y="22663"/>
                </a:lnTo>
                <a:lnTo>
                  <a:pt x="7768" y="22417"/>
                </a:lnTo>
                <a:lnTo>
                  <a:pt x="7579" y="22152"/>
                </a:lnTo>
                <a:lnTo>
                  <a:pt x="7409" y="21888"/>
                </a:lnTo>
                <a:lnTo>
                  <a:pt x="7220" y="21642"/>
                </a:lnTo>
                <a:lnTo>
                  <a:pt x="7220" y="21642"/>
                </a:lnTo>
                <a:lnTo>
                  <a:pt x="7012" y="21472"/>
                </a:lnTo>
                <a:lnTo>
                  <a:pt x="7012" y="21472"/>
                </a:lnTo>
                <a:lnTo>
                  <a:pt x="6540" y="21472"/>
                </a:lnTo>
                <a:lnTo>
                  <a:pt x="6540" y="21472"/>
                </a:lnTo>
                <a:close/>
                <a:moveTo>
                  <a:pt x="7182" y="21472"/>
                </a:moveTo>
                <a:lnTo>
                  <a:pt x="7182" y="21472"/>
                </a:lnTo>
                <a:lnTo>
                  <a:pt x="7371" y="21680"/>
                </a:lnTo>
                <a:lnTo>
                  <a:pt x="7542" y="21907"/>
                </a:lnTo>
                <a:lnTo>
                  <a:pt x="7863" y="22379"/>
                </a:lnTo>
                <a:lnTo>
                  <a:pt x="7863" y="22379"/>
                </a:lnTo>
                <a:lnTo>
                  <a:pt x="8014" y="22587"/>
                </a:lnTo>
                <a:lnTo>
                  <a:pt x="8184" y="22776"/>
                </a:lnTo>
                <a:lnTo>
                  <a:pt x="8373" y="22965"/>
                </a:lnTo>
                <a:lnTo>
                  <a:pt x="8581" y="23135"/>
                </a:lnTo>
                <a:lnTo>
                  <a:pt x="8581" y="23135"/>
                </a:lnTo>
                <a:lnTo>
                  <a:pt x="9205" y="23570"/>
                </a:lnTo>
                <a:lnTo>
                  <a:pt x="9526" y="23778"/>
                </a:lnTo>
                <a:lnTo>
                  <a:pt x="9866" y="23967"/>
                </a:lnTo>
                <a:lnTo>
                  <a:pt x="9866" y="23967"/>
                </a:lnTo>
                <a:lnTo>
                  <a:pt x="10188" y="24118"/>
                </a:lnTo>
                <a:lnTo>
                  <a:pt x="10358" y="24194"/>
                </a:lnTo>
                <a:lnTo>
                  <a:pt x="10509" y="24288"/>
                </a:lnTo>
                <a:lnTo>
                  <a:pt x="10509" y="24288"/>
                </a:lnTo>
                <a:lnTo>
                  <a:pt x="10641" y="24402"/>
                </a:lnTo>
                <a:lnTo>
                  <a:pt x="10792" y="24534"/>
                </a:lnTo>
                <a:lnTo>
                  <a:pt x="11057" y="24798"/>
                </a:lnTo>
                <a:lnTo>
                  <a:pt x="11057" y="24798"/>
                </a:lnTo>
                <a:lnTo>
                  <a:pt x="11227" y="24950"/>
                </a:lnTo>
                <a:lnTo>
                  <a:pt x="11397" y="25101"/>
                </a:lnTo>
                <a:lnTo>
                  <a:pt x="11605" y="25214"/>
                </a:lnTo>
                <a:lnTo>
                  <a:pt x="11719" y="25252"/>
                </a:lnTo>
                <a:lnTo>
                  <a:pt x="11832" y="25290"/>
                </a:lnTo>
                <a:lnTo>
                  <a:pt x="11832" y="25290"/>
                </a:lnTo>
                <a:lnTo>
                  <a:pt x="12002" y="25290"/>
                </a:lnTo>
                <a:lnTo>
                  <a:pt x="12153" y="25271"/>
                </a:lnTo>
                <a:lnTo>
                  <a:pt x="12475" y="25214"/>
                </a:lnTo>
                <a:lnTo>
                  <a:pt x="12475" y="25214"/>
                </a:lnTo>
                <a:lnTo>
                  <a:pt x="13174" y="25101"/>
                </a:lnTo>
                <a:lnTo>
                  <a:pt x="13174" y="25101"/>
                </a:lnTo>
                <a:lnTo>
                  <a:pt x="13514" y="25063"/>
                </a:lnTo>
                <a:lnTo>
                  <a:pt x="13514" y="25063"/>
                </a:lnTo>
                <a:lnTo>
                  <a:pt x="13873" y="25025"/>
                </a:lnTo>
                <a:lnTo>
                  <a:pt x="14232" y="25006"/>
                </a:lnTo>
                <a:lnTo>
                  <a:pt x="14232" y="25006"/>
                </a:lnTo>
                <a:lnTo>
                  <a:pt x="14780" y="25006"/>
                </a:lnTo>
                <a:lnTo>
                  <a:pt x="15045" y="25025"/>
                </a:lnTo>
                <a:lnTo>
                  <a:pt x="15329" y="25044"/>
                </a:lnTo>
                <a:lnTo>
                  <a:pt x="15329" y="25044"/>
                </a:lnTo>
                <a:lnTo>
                  <a:pt x="15707" y="25120"/>
                </a:lnTo>
                <a:lnTo>
                  <a:pt x="16085" y="25195"/>
                </a:lnTo>
                <a:lnTo>
                  <a:pt x="16444" y="25309"/>
                </a:lnTo>
                <a:lnTo>
                  <a:pt x="16822" y="25422"/>
                </a:lnTo>
                <a:lnTo>
                  <a:pt x="16822" y="25422"/>
                </a:lnTo>
                <a:lnTo>
                  <a:pt x="16992" y="25498"/>
                </a:lnTo>
                <a:lnTo>
                  <a:pt x="17162" y="25573"/>
                </a:lnTo>
                <a:lnTo>
                  <a:pt x="17162" y="25573"/>
                </a:lnTo>
                <a:lnTo>
                  <a:pt x="17049" y="25422"/>
                </a:lnTo>
                <a:lnTo>
                  <a:pt x="16916" y="25290"/>
                </a:lnTo>
                <a:lnTo>
                  <a:pt x="16916" y="25290"/>
                </a:lnTo>
                <a:lnTo>
                  <a:pt x="16803" y="25139"/>
                </a:lnTo>
                <a:lnTo>
                  <a:pt x="16652" y="25025"/>
                </a:lnTo>
                <a:lnTo>
                  <a:pt x="16500" y="24931"/>
                </a:lnTo>
                <a:lnTo>
                  <a:pt x="16330" y="24855"/>
                </a:lnTo>
                <a:lnTo>
                  <a:pt x="16160" y="24817"/>
                </a:lnTo>
                <a:lnTo>
                  <a:pt x="15971" y="24780"/>
                </a:lnTo>
                <a:lnTo>
                  <a:pt x="15612" y="24685"/>
                </a:lnTo>
                <a:lnTo>
                  <a:pt x="15612" y="24685"/>
                </a:lnTo>
                <a:lnTo>
                  <a:pt x="15291" y="24591"/>
                </a:lnTo>
                <a:lnTo>
                  <a:pt x="14969" y="24458"/>
                </a:lnTo>
                <a:lnTo>
                  <a:pt x="14667" y="24326"/>
                </a:lnTo>
                <a:lnTo>
                  <a:pt x="14346" y="24213"/>
                </a:lnTo>
                <a:lnTo>
                  <a:pt x="14346" y="24213"/>
                </a:lnTo>
                <a:lnTo>
                  <a:pt x="14176" y="24156"/>
                </a:lnTo>
                <a:lnTo>
                  <a:pt x="14006" y="24118"/>
                </a:lnTo>
                <a:lnTo>
                  <a:pt x="13646" y="24061"/>
                </a:lnTo>
                <a:lnTo>
                  <a:pt x="13476" y="24042"/>
                </a:lnTo>
                <a:lnTo>
                  <a:pt x="13306" y="24005"/>
                </a:lnTo>
                <a:lnTo>
                  <a:pt x="13136" y="23948"/>
                </a:lnTo>
                <a:lnTo>
                  <a:pt x="12966" y="23853"/>
                </a:lnTo>
                <a:lnTo>
                  <a:pt x="12966" y="23853"/>
                </a:lnTo>
                <a:lnTo>
                  <a:pt x="12758" y="23721"/>
                </a:lnTo>
                <a:lnTo>
                  <a:pt x="12550" y="23551"/>
                </a:lnTo>
                <a:lnTo>
                  <a:pt x="12134" y="23211"/>
                </a:lnTo>
                <a:lnTo>
                  <a:pt x="11322" y="22493"/>
                </a:lnTo>
                <a:lnTo>
                  <a:pt x="10925" y="22152"/>
                </a:lnTo>
                <a:lnTo>
                  <a:pt x="10698" y="21982"/>
                </a:lnTo>
                <a:lnTo>
                  <a:pt x="10490" y="21831"/>
                </a:lnTo>
                <a:lnTo>
                  <a:pt x="10263" y="21699"/>
                </a:lnTo>
                <a:lnTo>
                  <a:pt x="10036" y="21566"/>
                </a:lnTo>
                <a:lnTo>
                  <a:pt x="9791" y="21453"/>
                </a:lnTo>
                <a:lnTo>
                  <a:pt x="9526" y="21359"/>
                </a:lnTo>
                <a:lnTo>
                  <a:pt x="9526" y="21359"/>
                </a:lnTo>
                <a:lnTo>
                  <a:pt x="9356" y="21321"/>
                </a:lnTo>
                <a:lnTo>
                  <a:pt x="9318" y="21321"/>
                </a:lnTo>
                <a:lnTo>
                  <a:pt x="9299" y="21302"/>
                </a:lnTo>
                <a:lnTo>
                  <a:pt x="9280" y="21264"/>
                </a:lnTo>
                <a:lnTo>
                  <a:pt x="9280" y="21207"/>
                </a:lnTo>
                <a:lnTo>
                  <a:pt x="9280" y="21207"/>
                </a:lnTo>
                <a:lnTo>
                  <a:pt x="8997" y="21264"/>
                </a:lnTo>
                <a:lnTo>
                  <a:pt x="8732" y="21340"/>
                </a:lnTo>
                <a:lnTo>
                  <a:pt x="8468" y="21396"/>
                </a:lnTo>
                <a:lnTo>
                  <a:pt x="8184" y="21434"/>
                </a:lnTo>
                <a:lnTo>
                  <a:pt x="8184" y="21434"/>
                </a:lnTo>
                <a:lnTo>
                  <a:pt x="7693" y="21472"/>
                </a:lnTo>
                <a:lnTo>
                  <a:pt x="7182" y="21472"/>
                </a:lnTo>
                <a:lnTo>
                  <a:pt x="7182" y="21472"/>
                </a:lnTo>
                <a:close/>
                <a:moveTo>
                  <a:pt x="18409" y="25819"/>
                </a:moveTo>
                <a:lnTo>
                  <a:pt x="18409" y="25819"/>
                </a:lnTo>
                <a:lnTo>
                  <a:pt x="18447" y="25479"/>
                </a:lnTo>
                <a:lnTo>
                  <a:pt x="18447" y="25479"/>
                </a:lnTo>
                <a:lnTo>
                  <a:pt x="18523" y="24950"/>
                </a:lnTo>
                <a:lnTo>
                  <a:pt x="18561" y="24685"/>
                </a:lnTo>
                <a:lnTo>
                  <a:pt x="18636" y="24420"/>
                </a:lnTo>
                <a:lnTo>
                  <a:pt x="18636" y="24420"/>
                </a:lnTo>
                <a:lnTo>
                  <a:pt x="18844" y="23948"/>
                </a:lnTo>
                <a:lnTo>
                  <a:pt x="19033" y="23475"/>
                </a:lnTo>
                <a:lnTo>
                  <a:pt x="19033" y="23475"/>
                </a:lnTo>
                <a:lnTo>
                  <a:pt x="19203" y="23135"/>
                </a:lnTo>
                <a:lnTo>
                  <a:pt x="19298" y="22965"/>
                </a:lnTo>
                <a:lnTo>
                  <a:pt x="19373" y="22776"/>
                </a:lnTo>
                <a:lnTo>
                  <a:pt x="19373" y="22776"/>
                </a:lnTo>
                <a:lnTo>
                  <a:pt x="19411" y="22644"/>
                </a:lnTo>
                <a:lnTo>
                  <a:pt x="19430" y="22511"/>
                </a:lnTo>
                <a:lnTo>
                  <a:pt x="19468" y="22379"/>
                </a:lnTo>
                <a:lnTo>
                  <a:pt x="19506" y="22247"/>
                </a:lnTo>
                <a:lnTo>
                  <a:pt x="19506" y="22247"/>
                </a:lnTo>
                <a:lnTo>
                  <a:pt x="19562" y="22096"/>
                </a:lnTo>
                <a:lnTo>
                  <a:pt x="19638" y="21963"/>
                </a:lnTo>
                <a:lnTo>
                  <a:pt x="19751" y="21850"/>
                </a:lnTo>
                <a:lnTo>
                  <a:pt x="19846" y="21737"/>
                </a:lnTo>
                <a:lnTo>
                  <a:pt x="20091" y="21529"/>
                </a:lnTo>
                <a:lnTo>
                  <a:pt x="20337" y="21340"/>
                </a:lnTo>
                <a:lnTo>
                  <a:pt x="20337" y="21340"/>
                </a:lnTo>
                <a:lnTo>
                  <a:pt x="20621" y="21113"/>
                </a:lnTo>
                <a:lnTo>
                  <a:pt x="20772" y="20999"/>
                </a:lnTo>
                <a:lnTo>
                  <a:pt x="20923" y="20886"/>
                </a:lnTo>
                <a:lnTo>
                  <a:pt x="20923" y="20886"/>
                </a:lnTo>
                <a:lnTo>
                  <a:pt x="21074" y="20810"/>
                </a:lnTo>
                <a:lnTo>
                  <a:pt x="21226" y="20735"/>
                </a:lnTo>
                <a:lnTo>
                  <a:pt x="21528" y="20565"/>
                </a:lnTo>
                <a:lnTo>
                  <a:pt x="21528" y="20565"/>
                </a:lnTo>
                <a:lnTo>
                  <a:pt x="22019" y="20262"/>
                </a:lnTo>
                <a:lnTo>
                  <a:pt x="22265" y="20092"/>
                </a:lnTo>
                <a:lnTo>
                  <a:pt x="22511" y="19941"/>
                </a:lnTo>
                <a:lnTo>
                  <a:pt x="22511" y="19941"/>
                </a:lnTo>
                <a:lnTo>
                  <a:pt x="22813" y="19790"/>
                </a:lnTo>
                <a:lnTo>
                  <a:pt x="23078" y="19620"/>
                </a:lnTo>
                <a:lnTo>
                  <a:pt x="23191" y="19506"/>
                </a:lnTo>
                <a:lnTo>
                  <a:pt x="23305" y="19393"/>
                </a:lnTo>
                <a:lnTo>
                  <a:pt x="23399" y="19261"/>
                </a:lnTo>
                <a:lnTo>
                  <a:pt x="23494" y="19128"/>
                </a:lnTo>
                <a:lnTo>
                  <a:pt x="23494" y="19128"/>
                </a:lnTo>
                <a:lnTo>
                  <a:pt x="23739" y="18637"/>
                </a:lnTo>
                <a:lnTo>
                  <a:pt x="23966" y="18145"/>
                </a:lnTo>
                <a:lnTo>
                  <a:pt x="23966" y="18145"/>
                </a:lnTo>
                <a:lnTo>
                  <a:pt x="24155" y="17654"/>
                </a:lnTo>
                <a:lnTo>
                  <a:pt x="24268" y="17408"/>
                </a:lnTo>
                <a:lnTo>
                  <a:pt x="24420" y="17182"/>
                </a:lnTo>
                <a:lnTo>
                  <a:pt x="24420" y="17182"/>
                </a:lnTo>
                <a:lnTo>
                  <a:pt x="24571" y="16993"/>
                </a:lnTo>
                <a:lnTo>
                  <a:pt x="24760" y="16822"/>
                </a:lnTo>
                <a:lnTo>
                  <a:pt x="24949" y="16652"/>
                </a:lnTo>
                <a:lnTo>
                  <a:pt x="25119" y="16482"/>
                </a:lnTo>
                <a:lnTo>
                  <a:pt x="25119" y="16482"/>
                </a:lnTo>
                <a:lnTo>
                  <a:pt x="25214" y="16369"/>
                </a:lnTo>
                <a:lnTo>
                  <a:pt x="25289" y="16237"/>
                </a:lnTo>
                <a:lnTo>
                  <a:pt x="25346" y="16104"/>
                </a:lnTo>
                <a:lnTo>
                  <a:pt x="25384" y="15972"/>
                </a:lnTo>
                <a:lnTo>
                  <a:pt x="25440" y="15688"/>
                </a:lnTo>
                <a:lnTo>
                  <a:pt x="25478" y="15386"/>
                </a:lnTo>
                <a:lnTo>
                  <a:pt x="25478" y="15386"/>
                </a:lnTo>
                <a:lnTo>
                  <a:pt x="25573" y="14819"/>
                </a:lnTo>
                <a:lnTo>
                  <a:pt x="25592" y="14535"/>
                </a:lnTo>
                <a:lnTo>
                  <a:pt x="25573" y="14252"/>
                </a:lnTo>
                <a:lnTo>
                  <a:pt x="25573" y="14252"/>
                </a:lnTo>
                <a:lnTo>
                  <a:pt x="25535" y="13912"/>
                </a:lnTo>
                <a:lnTo>
                  <a:pt x="25535" y="13912"/>
                </a:lnTo>
                <a:lnTo>
                  <a:pt x="25535" y="13855"/>
                </a:lnTo>
                <a:lnTo>
                  <a:pt x="25554" y="13798"/>
                </a:lnTo>
                <a:lnTo>
                  <a:pt x="25554" y="13798"/>
                </a:lnTo>
                <a:lnTo>
                  <a:pt x="25478" y="13628"/>
                </a:lnTo>
                <a:lnTo>
                  <a:pt x="25478" y="13628"/>
                </a:lnTo>
                <a:lnTo>
                  <a:pt x="25421" y="13590"/>
                </a:lnTo>
                <a:lnTo>
                  <a:pt x="25346" y="13590"/>
                </a:lnTo>
                <a:lnTo>
                  <a:pt x="25289" y="13609"/>
                </a:lnTo>
                <a:lnTo>
                  <a:pt x="25214" y="13628"/>
                </a:lnTo>
                <a:lnTo>
                  <a:pt x="25081" y="13704"/>
                </a:lnTo>
                <a:lnTo>
                  <a:pt x="24949" y="13761"/>
                </a:lnTo>
                <a:lnTo>
                  <a:pt x="24949" y="13761"/>
                </a:lnTo>
                <a:lnTo>
                  <a:pt x="24741" y="13874"/>
                </a:lnTo>
                <a:lnTo>
                  <a:pt x="24552" y="13968"/>
                </a:lnTo>
                <a:lnTo>
                  <a:pt x="24382" y="14082"/>
                </a:lnTo>
                <a:lnTo>
                  <a:pt x="24231" y="14176"/>
                </a:lnTo>
                <a:lnTo>
                  <a:pt x="24098" y="14290"/>
                </a:lnTo>
                <a:lnTo>
                  <a:pt x="23985" y="14403"/>
                </a:lnTo>
                <a:lnTo>
                  <a:pt x="23796" y="14630"/>
                </a:lnTo>
                <a:lnTo>
                  <a:pt x="23626" y="14895"/>
                </a:lnTo>
                <a:lnTo>
                  <a:pt x="23437" y="15159"/>
                </a:lnTo>
                <a:lnTo>
                  <a:pt x="23248" y="15462"/>
                </a:lnTo>
                <a:lnTo>
                  <a:pt x="23002" y="15802"/>
                </a:lnTo>
                <a:lnTo>
                  <a:pt x="23002" y="15802"/>
                </a:lnTo>
                <a:lnTo>
                  <a:pt x="22719" y="16085"/>
                </a:lnTo>
                <a:lnTo>
                  <a:pt x="22416" y="16350"/>
                </a:lnTo>
                <a:lnTo>
                  <a:pt x="21811" y="16898"/>
                </a:lnTo>
                <a:lnTo>
                  <a:pt x="21509" y="17182"/>
                </a:lnTo>
                <a:lnTo>
                  <a:pt x="21226" y="17465"/>
                </a:lnTo>
                <a:lnTo>
                  <a:pt x="20961" y="17767"/>
                </a:lnTo>
                <a:lnTo>
                  <a:pt x="20715" y="18089"/>
                </a:lnTo>
                <a:lnTo>
                  <a:pt x="20715" y="18089"/>
                </a:lnTo>
                <a:lnTo>
                  <a:pt x="20413" y="18580"/>
                </a:lnTo>
                <a:lnTo>
                  <a:pt x="20110" y="19072"/>
                </a:lnTo>
                <a:lnTo>
                  <a:pt x="19827" y="19582"/>
                </a:lnTo>
                <a:lnTo>
                  <a:pt x="19695" y="19847"/>
                </a:lnTo>
                <a:lnTo>
                  <a:pt x="19581" y="20111"/>
                </a:lnTo>
                <a:lnTo>
                  <a:pt x="19581" y="20111"/>
                </a:lnTo>
                <a:lnTo>
                  <a:pt x="19468" y="20357"/>
                </a:lnTo>
                <a:lnTo>
                  <a:pt x="19392" y="20603"/>
                </a:lnTo>
                <a:lnTo>
                  <a:pt x="19241" y="21094"/>
                </a:lnTo>
                <a:lnTo>
                  <a:pt x="19090" y="21604"/>
                </a:lnTo>
                <a:lnTo>
                  <a:pt x="18995" y="21850"/>
                </a:lnTo>
                <a:lnTo>
                  <a:pt x="18920" y="22096"/>
                </a:lnTo>
                <a:lnTo>
                  <a:pt x="18920" y="22096"/>
                </a:lnTo>
                <a:lnTo>
                  <a:pt x="18844" y="22247"/>
                </a:lnTo>
                <a:lnTo>
                  <a:pt x="18768" y="22398"/>
                </a:lnTo>
                <a:lnTo>
                  <a:pt x="18579" y="22682"/>
                </a:lnTo>
                <a:lnTo>
                  <a:pt x="18409" y="22965"/>
                </a:lnTo>
                <a:lnTo>
                  <a:pt x="18334" y="23116"/>
                </a:lnTo>
                <a:lnTo>
                  <a:pt x="18258" y="23268"/>
                </a:lnTo>
                <a:lnTo>
                  <a:pt x="18258" y="23268"/>
                </a:lnTo>
                <a:lnTo>
                  <a:pt x="18220" y="23513"/>
                </a:lnTo>
                <a:lnTo>
                  <a:pt x="18183" y="23778"/>
                </a:lnTo>
                <a:lnTo>
                  <a:pt x="18183" y="24024"/>
                </a:lnTo>
                <a:lnTo>
                  <a:pt x="18183" y="24288"/>
                </a:lnTo>
                <a:lnTo>
                  <a:pt x="18220" y="24798"/>
                </a:lnTo>
                <a:lnTo>
                  <a:pt x="18296" y="25309"/>
                </a:lnTo>
                <a:lnTo>
                  <a:pt x="18296" y="25309"/>
                </a:lnTo>
                <a:lnTo>
                  <a:pt x="18409" y="25819"/>
                </a:lnTo>
                <a:lnTo>
                  <a:pt x="18409" y="25819"/>
                </a:lnTo>
                <a:close/>
                <a:moveTo>
                  <a:pt x="25686" y="14762"/>
                </a:moveTo>
                <a:lnTo>
                  <a:pt x="25686" y="14762"/>
                </a:lnTo>
                <a:lnTo>
                  <a:pt x="25648" y="15084"/>
                </a:lnTo>
                <a:lnTo>
                  <a:pt x="25592" y="15405"/>
                </a:lnTo>
                <a:lnTo>
                  <a:pt x="25592" y="15405"/>
                </a:lnTo>
                <a:lnTo>
                  <a:pt x="25554" y="15688"/>
                </a:lnTo>
                <a:lnTo>
                  <a:pt x="25497" y="15972"/>
                </a:lnTo>
                <a:lnTo>
                  <a:pt x="25459" y="16123"/>
                </a:lnTo>
                <a:lnTo>
                  <a:pt x="25403" y="16255"/>
                </a:lnTo>
                <a:lnTo>
                  <a:pt x="25327" y="16388"/>
                </a:lnTo>
                <a:lnTo>
                  <a:pt x="25251" y="16501"/>
                </a:lnTo>
                <a:lnTo>
                  <a:pt x="25251" y="16501"/>
                </a:lnTo>
                <a:lnTo>
                  <a:pt x="25119" y="16633"/>
                </a:lnTo>
                <a:lnTo>
                  <a:pt x="24987" y="16766"/>
                </a:lnTo>
                <a:lnTo>
                  <a:pt x="24703" y="17011"/>
                </a:lnTo>
                <a:lnTo>
                  <a:pt x="24703" y="17011"/>
                </a:lnTo>
                <a:lnTo>
                  <a:pt x="24571" y="17182"/>
                </a:lnTo>
                <a:lnTo>
                  <a:pt x="24439" y="17371"/>
                </a:lnTo>
                <a:lnTo>
                  <a:pt x="24439" y="17371"/>
                </a:lnTo>
                <a:lnTo>
                  <a:pt x="24325" y="17560"/>
                </a:lnTo>
                <a:lnTo>
                  <a:pt x="24231" y="17767"/>
                </a:lnTo>
                <a:lnTo>
                  <a:pt x="24061" y="18183"/>
                </a:lnTo>
                <a:lnTo>
                  <a:pt x="24061" y="18183"/>
                </a:lnTo>
                <a:lnTo>
                  <a:pt x="23909" y="18542"/>
                </a:lnTo>
                <a:lnTo>
                  <a:pt x="23739" y="18901"/>
                </a:lnTo>
                <a:lnTo>
                  <a:pt x="23739" y="18901"/>
                </a:lnTo>
                <a:lnTo>
                  <a:pt x="23607" y="19147"/>
                </a:lnTo>
                <a:lnTo>
                  <a:pt x="23456" y="19393"/>
                </a:lnTo>
                <a:lnTo>
                  <a:pt x="23456" y="19393"/>
                </a:lnTo>
                <a:lnTo>
                  <a:pt x="23342" y="19506"/>
                </a:lnTo>
                <a:lnTo>
                  <a:pt x="23229" y="19620"/>
                </a:lnTo>
                <a:lnTo>
                  <a:pt x="23097" y="19733"/>
                </a:lnTo>
                <a:lnTo>
                  <a:pt x="22964" y="19809"/>
                </a:lnTo>
                <a:lnTo>
                  <a:pt x="22681" y="19979"/>
                </a:lnTo>
                <a:lnTo>
                  <a:pt x="22397" y="20130"/>
                </a:lnTo>
                <a:lnTo>
                  <a:pt x="22397" y="20130"/>
                </a:lnTo>
                <a:lnTo>
                  <a:pt x="22000" y="20395"/>
                </a:lnTo>
                <a:lnTo>
                  <a:pt x="21585" y="20659"/>
                </a:lnTo>
                <a:lnTo>
                  <a:pt x="21585" y="20659"/>
                </a:lnTo>
                <a:lnTo>
                  <a:pt x="21339" y="20792"/>
                </a:lnTo>
                <a:lnTo>
                  <a:pt x="21074" y="20924"/>
                </a:lnTo>
                <a:lnTo>
                  <a:pt x="21074" y="20924"/>
                </a:lnTo>
                <a:lnTo>
                  <a:pt x="20791" y="21113"/>
                </a:lnTo>
                <a:lnTo>
                  <a:pt x="20545" y="21302"/>
                </a:lnTo>
                <a:lnTo>
                  <a:pt x="20545" y="21302"/>
                </a:lnTo>
                <a:lnTo>
                  <a:pt x="20280" y="21510"/>
                </a:lnTo>
                <a:lnTo>
                  <a:pt x="20035" y="21718"/>
                </a:lnTo>
                <a:lnTo>
                  <a:pt x="19902" y="21831"/>
                </a:lnTo>
                <a:lnTo>
                  <a:pt x="19789" y="21944"/>
                </a:lnTo>
                <a:lnTo>
                  <a:pt x="19695" y="22077"/>
                </a:lnTo>
                <a:lnTo>
                  <a:pt x="19619" y="22228"/>
                </a:lnTo>
                <a:lnTo>
                  <a:pt x="19619" y="22228"/>
                </a:lnTo>
                <a:lnTo>
                  <a:pt x="19581" y="22360"/>
                </a:lnTo>
                <a:lnTo>
                  <a:pt x="19543" y="22493"/>
                </a:lnTo>
                <a:lnTo>
                  <a:pt x="19487" y="22776"/>
                </a:lnTo>
                <a:lnTo>
                  <a:pt x="19487" y="22776"/>
                </a:lnTo>
                <a:lnTo>
                  <a:pt x="19411" y="22946"/>
                </a:lnTo>
                <a:lnTo>
                  <a:pt x="19335" y="23116"/>
                </a:lnTo>
                <a:lnTo>
                  <a:pt x="19165" y="23457"/>
                </a:lnTo>
                <a:lnTo>
                  <a:pt x="19165" y="23457"/>
                </a:lnTo>
                <a:lnTo>
                  <a:pt x="18882" y="24099"/>
                </a:lnTo>
                <a:lnTo>
                  <a:pt x="18882" y="24099"/>
                </a:lnTo>
                <a:lnTo>
                  <a:pt x="18806" y="24250"/>
                </a:lnTo>
                <a:lnTo>
                  <a:pt x="18750" y="24439"/>
                </a:lnTo>
                <a:lnTo>
                  <a:pt x="18693" y="24609"/>
                </a:lnTo>
                <a:lnTo>
                  <a:pt x="18655" y="24798"/>
                </a:lnTo>
                <a:lnTo>
                  <a:pt x="18598" y="25158"/>
                </a:lnTo>
                <a:lnTo>
                  <a:pt x="18542" y="25536"/>
                </a:lnTo>
                <a:lnTo>
                  <a:pt x="18542" y="25536"/>
                </a:lnTo>
                <a:lnTo>
                  <a:pt x="18504" y="25876"/>
                </a:lnTo>
                <a:lnTo>
                  <a:pt x="18504" y="25876"/>
                </a:lnTo>
                <a:lnTo>
                  <a:pt x="18655" y="25309"/>
                </a:lnTo>
                <a:lnTo>
                  <a:pt x="18750" y="25025"/>
                </a:lnTo>
                <a:lnTo>
                  <a:pt x="18863" y="24761"/>
                </a:lnTo>
                <a:lnTo>
                  <a:pt x="18863" y="24761"/>
                </a:lnTo>
                <a:lnTo>
                  <a:pt x="18995" y="24553"/>
                </a:lnTo>
                <a:lnTo>
                  <a:pt x="19146" y="24364"/>
                </a:lnTo>
                <a:lnTo>
                  <a:pt x="19317" y="24194"/>
                </a:lnTo>
                <a:lnTo>
                  <a:pt x="19468" y="24005"/>
                </a:lnTo>
                <a:lnTo>
                  <a:pt x="19468" y="24005"/>
                </a:lnTo>
                <a:lnTo>
                  <a:pt x="19524" y="23891"/>
                </a:lnTo>
                <a:lnTo>
                  <a:pt x="19581" y="23797"/>
                </a:lnTo>
                <a:lnTo>
                  <a:pt x="19657" y="23570"/>
                </a:lnTo>
                <a:lnTo>
                  <a:pt x="19657" y="23570"/>
                </a:lnTo>
                <a:lnTo>
                  <a:pt x="19770" y="23211"/>
                </a:lnTo>
                <a:lnTo>
                  <a:pt x="19827" y="23060"/>
                </a:lnTo>
                <a:lnTo>
                  <a:pt x="19902" y="22927"/>
                </a:lnTo>
                <a:lnTo>
                  <a:pt x="19997" y="22776"/>
                </a:lnTo>
                <a:lnTo>
                  <a:pt x="20091" y="22644"/>
                </a:lnTo>
                <a:lnTo>
                  <a:pt x="20318" y="22360"/>
                </a:lnTo>
                <a:lnTo>
                  <a:pt x="20318" y="22360"/>
                </a:lnTo>
                <a:lnTo>
                  <a:pt x="20564" y="22115"/>
                </a:lnTo>
                <a:lnTo>
                  <a:pt x="20810" y="21888"/>
                </a:lnTo>
                <a:lnTo>
                  <a:pt x="21093" y="21680"/>
                </a:lnTo>
                <a:lnTo>
                  <a:pt x="21244" y="21604"/>
                </a:lnTo>
                <a:lnTo>
                  <a:pt x="21396" y="21529"/>
                </a:lnTo>
                <a:lnTo>
                  <a:pt x="21396" y="21529"/>
                </a:lnTo>
                <a:lnTo>
                  <a:pt x="21641" y="21434"/>
                </a:lnTo>
                <a:lnTo>
                  <a:pt x="21887" y="21340"/>
                </a:lnTo>
                <a:lnTo>
                  <a:pt x="21887" y="21340"/>
                </a:lnTo>
                <a:lnTo>
                  <a:pt x="22454" y="21132"/>
                </a:lnTo>
                <a:lnTo>
                  <a:pt x="22983" y="20867"/>
                </a:lnTo>
                <a:lnTo>
                  <a:pt x="22983" y="20867"/>
                </a:lnTo>
                <a:lnTo>
                  <a:pt x="23342" y="20659"/>
                </a:lnTo>
                <a:lnTo>
                  <a:pt x="23664" y="20414"/>
                </a:lnTo>
                <a:lnTo>
                  <a:pt x="23966" y="20130"/>
                </a:lnTo>
                <a:lnTo>
                  <a:pt x="24250" y="19828"/>
                </a:lnTo>
                <a:lnTo>
                  <a:pt x="24250" y="19828"/>
                </a:lnTo>
                <a:lnTo>
                  <a:pt x="24344" y="19658"/>
                </a:lnTo>
                <a:lnTo>
                  <a:pt x="24420" y="19487"/>
                </a:lnTo>
                <a:lnTo>
                  <a:pt x="24457" y="19317"/>
                </a:lnTo>
                <a:lnTo>
                  <a:pt x="24495" y="19128"/>
                </a:lnTo>
                <a:lnTo>
                  <a:pt x="24552" y="18769"/>
                </a:lnTo>
                <a:lnTo>
                  <a:pt x="24609" y="18580"/>
                </a:lnTo>
                <a:lnTo>
                  <a:pt x="24684" y="18410"/>
                </a:lnTo>
                <a:lnTo>
                  <a:pt x="24684" y="18410"/>
                </a:lnTo>
                <a:lnTo>
                  <a:pt x="24760" y="18297"/>
                </a:lnTo>
                <a:lnTo>
                  <a:pt x="24835" y="18183"/>
                </a:lnTo>
                <a:lnTo>
                  <a:pt x="25025" y="17956"/>
                </a:lnTo>
                <a:lnTo>
                  <a:pt x="25214" y="17749"/>
                </a:lnTo>
                <a:lnTo>
                  <a:pt x="25384" y="17522"/>
                </a:lnTo>
                <a:lnTo>
                  <a:pt x="25384" y="17522"/>
                </a:lnTo>
                <a:lnTo>
                  <a:pt x="25478" y="17389"/>
                </a:lnTo>
                <a:lnTo>
                  <a:pt x="25535" y="17219"/>
                </a:lnTo>
                <a:lnTo>
                  <a:pt x="25648" y="16917"/>
                </a:lnTo>
                <a:lnTo>
                  <a:pt x="25648" y="16917"/>
                </a:lnTo>
                <a:lnTo>
                  <a:pt x="25724" y="16728"/>
                </a:lnTo>
                <a:lnTo>
                  <a:pt x="25762" y="16539"/>
                </a:lnTo>
                <a:lnTo>
                  <a:pt x="25818" y="16350"/>
                </a:lnTo>
                <a:lnTo>
                  <a:pt x="25818" y="16161"/>
                </a:lnTo>
                <a:lnTo>
                  <a:pt x="25818" y="16161"/>
                </a:lnTo>
                <a:lnTo>
                  <a:pt x="25799" y="15896"/>
                </a:lnTo>
                <a:lnTo>
                  <a:pt x="25781" y="15651"/>
                </a:lnTo>
                <a:lnTo>
                  <a:pt x="25781" y="15651"/>
                </a:lnTo>
                <a:lnTo>
                  <a:pt x="25781" y="15613"/>
                </a:lnTo>
                <a:lnTo>
                  <a:pt x="25818" y="15594"/>
                </a:lnTo>
                <a:lnTo>
                  <a:pt x="25818" y="15594"/>
                </a:lnTo>
                <a:lnTo>
                  <a:pt x="25686" y="14762"/>
                </a:lnTo>
                <a:lnTo>
                  <a:pt x="25686" y="14762"/>
                </a:lnTo>
                <a:lnTo>
                  <a:pt x="25686" y="14762"/>
                </a:lnTo>
                <a:close/>
                <a:moveTo>
                  <a:pt x="25913" y="16407"/>
                </a:moveTo>
                <a:lnTo>
                  <a:pt x="25913" y="16407"/>
                </a:lnTo>
                <a:lnTo>
                  <a:pt x="25875" y="16577"/>
                </a:lnTo>
                <a:lnTo>
                  <a:pt x="25818" y="16747"/>
                </a:lnTo>
                <a:lnTo>
                  <a:pt x="25818" y="16747"/>
                </a:lnTo>
                <a:lnTo>
                  <a:pt x="25705" y="17068"/>
                </a:lnTo>
                <a:lnTo>
                  <a:pt x="25592" y="17371"/>
                </a:lnTo>
                <a:lnTo>
                  <a:pt x="25592" y="17371"/>
                </a:lnTo>
                <a:lnTo>
                  <a:pt x="25516" y="17522"/>
                </a:lnTo>
                <a:lnTo>
                  <a:pt x="25421" y="17654"/>
                </a:lnTo>
                <a:lnTo>
                  <a:pt x="25214" y="17900"/>
                </a:lnTo>
                <a:lnTo>
                  <a:pt x="24987" y="18145"/>
                </a:lnTo>
                <a:lnTo>
                  <a:pt x="24892" y="18278"/>
                </a:lnTo>
                <a:lnTo>
                  <a:pt x="24798" y="18410"/>
                </a:lnTo>
                <a:lnTo>
                  <a:pt x="24798" y="18410"/>
                </a:lnTo>
                <a:lnTo>
                  <a:pt x="24722" y="18580"/>
                </a:lnTo>
                <a:lnTo>
                  <a:pt x="24665" y="18731"/>
                </a:lnTo>
                <a:lnTo>
                  <a:pt x="24628" y="18901"/>
                </a:lnTo>
                <a:lnTo>
                  <a:pt x="24609" y="19090"/>
                </a:lnTo>
                <a:lnTo>
                  <a:pt x="24590" y="19261"/>
                </a:lnTo>
                <a:lnTo>
                  <a:pt x="24552" y="19431"/>
                </a:lnTo>
                <a:lnTo>
                  <a:pt x="24495" y="19601"/>
                </a:lnTo>
                <a:lnTo>
                  <a:pt x="24420" y="19752"/>
                </a:lnTo>
                <a:lnTo>
                  <a:pt x="24420" y="19752"/>
                </a:lnTo>
                <a:lnTo>
                  <a:pt x="24287" y="19922"/>
                </a:lnTo>
                <a:lnTo>
                  <a:pt x="24155" y="20092"/>
                </a:lnTo>
                <a:lnTo>
                  <a:pt x="24004" y="20243"/>
                </a:lnTo>
                <a:lnTo>
                  <a:pt x="23834" y="20395"/>
                </a:lnTo>
                <a:lnTo>
                  <a:pt x="23494" y="20659"/>
                </a:lnTo>
                <a:lnTo>
                  <a:pt x="23134" y="20905"/>
                </a:lnTo>
                <a:lnTo>
                  <a:pt x="23134" y="20905"/>
                </a:lnTo>
                <a:lnTo>
                  <a:pt x="22832" y="21056"/>
                </a:lnTo>
                <a:lnTo>
                  <a:pt x="22511" y="21207"/>
                </a:lnTo>
                <a:lnTo>
                  <a:pt x="22189" y="21340"/>
                </a:lnTo>
                <a:lnTo>
                  <a:pt x="21868" y="21472"/>
                </a:lnTo>
                <a:lnTo>
                  <a:pt x="21868" y="21472"/>
                </a:lnTo>
                <a:lnTo>
                  <a:pt x="21604" y="21548"/>
                </a:lnTo>
                <a:lnTo>
                  <a:pt x="21358" y="21661"/>
                </a:lnTo>
                <a:lnTo>
                  <a:pt x="21358" y="21661"/>
                </a:lnTo>
                <a:lnTo>
                  <a:pt x="21169" y="21755"/>
                </a:lnTo>
                <a:lnTo>
                  <a:pt x="20961" y="21907"/>
                </a:lnTo>
                <a:lnTo>
                  <a:pt x="20753" y="22077"/>
                </a:lnTo>
                <a:lnTo>
                  <a:pt x="20564" y="22266"/>
                </a:lnTo>
                <a:lnTo>
                  <a:pt x="20375" y="22455"/>
                </a:lnTo>
                <a:lnTo>
                  <a:pt x="20205" y="22663"/>
                </a:lnTo>
                <a:lnTo>
                  <a:pt x="20073" y="22871"/>
                </a:lnTo>
                <a:lnTo>
                  <a:pt x="19940" y="23060"/>
                </a:lnTo>
                <a:lnTo>
                  <a:pt x="19940" y="23060"/>
                </a:lnTo>
                <a:lnTo>
                  <a:pt x="19884" y="23230"/>
                </a:lnTo>
                <a:lnTo>
                  <a:pt x="19827" y="23381"/>
                </a:lnTo>
                <a:lnTo>
                  <a:pt x="19732" y="23683"/>
                </a:lnTo>
                <a:lnTo>
                  <a:pt x="19676" y="23835"/>
                </a:lnTo>
                <a:lnTo>
                  <a:pt x="19600" y="23967"/>
                </a:lnTo>
                <a:lnTo>
                  <a:pt x="19506" y="24118"/>
                </a:lnTo>
                <a:lnTo>
                  <a:pt x="19392" y="24250"/>
                </a:lnTo>
                <a:lnTo>
                  <a:pt x="19392" y="24250"/>
                </a:lnTo>
                <a:lnTo>
                  <a:pt x="19222" y="24458"/>
                </a:lnTo>
                <a:lnTo>
                  <a:pt x="19052" y="24666"/>
                </a:lnTo>
                <a:lnTo>
                  <a:pt x="18920" y="24893"/>
                </a:lnTo>
                <a:lnTo>
                  <a:pt x="18863" y="25006"/>
                </a:lnTo>
                <a:lnTo>
                  <a:pt x="18825" y="25139"/>
                </a:lnTo>
                <a:lnTo>
                  <a:pt x="18825" y="25139"/>
                </a:lnTo>
                <a:lnTo>
                  <a:pt x="18598" y="25970"/>
                </a:lnTo>
                <a:lnTo>
                  <a:pt x="18598" y="25970"/>
                </a:lnTo>
                <a:lnTo>
                  <a:pt x="18485" y="26329"/>
                </a:lnTo>
                <a:lnTo>
                  <a:pt x="18485" y="26329"/>
                </a:lnTo>
                <a:lnTo>
                  <a:pt x="18485" y="26386"/>
                </a:lnTo>
                <a:lnTo>
                  <a:pt x="18485" y="26386"/>
                </a:lnTo>
                <a:lnTo>
                  <a:pt x="18617" y="25970"/>
                </a:lnTo>
                <a:lnTo>
                  <a:pt x="18768" y="25573"/>
                </a:lnTo>
                <a:lnTo>
                  <a:pt x="18957" y="25195"/>
                </a:lnTo>
                <a:lnTo>
                  <a:pt x="19184" y="24855"/>
                </a:lnTo>
                <a:lnTo>
                  <a:pt x="19430" y="24515"/>
                </a:lnTo>
                <a:lnTo>
                  <a:pt x="19695" y="24194"/>
                </a:lnTo>
                <a:lnTo>
                  <a:pt x="19978" y="23891"/>
                </a:lnTo>
                <a:lnTo>
                  <a:pt x="20299" y="23570"/>
                </a:lnTo>
                <a:lnTo>
                  <a:pt x="20299" y="23570"/>
                </a:lnTo>
                <a:lnTo>
                  <a:pt x="20451" y="23362"/>
                </a:lnTo>
                <a:lnTo>
                  <a:pt x="20602" y="23154"/>
                </a:lnTo>
                <a:lnTo>
                  <a:pt x="20772" y="22965"/>
                </a:lnTo>
                <a:lnTo>
                  <a:pt x="20923" y="22795"/>
                </a:lnTo>
                <a:lnTo>
                  <a:pt x="21074" y="22644"/>
                </a:lnTo>
                <a:lnTo>
                  <a:pt x="21244" y="22493"/>
                </a:lnTo>
                <a:lnTo>
                  <a:pt x="21415" y="22379"/>
                </a:lnTo>
                <a:lnTo>
                  <a:pt x="21585" y="22247"/>
                </a:lnTo>
                <a:lnTo>
                  <a:pt x="21963" y="22039"/>
                </a:lnTo>
                <a:lnTo>
                  <a:pt x="22360" y="21850"/>
                </a:lnTo>
                <a:lnTo>
                  <a:pt x="22794" y="21680"/>
                </a:lnTo>
                <a:lnTo>
                  <a:pt x="23267" y="21491"/>
                </a:lnTo>
                <a:lnTo>
                  <a:pt x="23267" y="21491"/>
                </a:lnTo>
                <a:lnTo>
                  <a:pt x="23531" y="21396"/>
                </a:lnTo>
                <a:lnTo>
                  <a:pt x="23777" y="21264"/>
                </a:lnTo>
                <a:lnTo>
                  <a:pt x="24004" y="21113"/>
                </a:lnTo>
                <a:lnTo>
                  <a:pt x="24231" y="20943"/>
                </a:lnTo>
                <a:lnTo>
                  <a:pt x="24439" y="20773"/>
                </a:lnTo>
                <a:lnTo>
                  <a:pt x="24646" y="20584"/>
                </a:lnTo>
                <a:lnTo>
                  <a:pt x="25025" y="20168"/>
                </a:lnTo>
                <a:lnTo>
                  <a:pt x="25025" y="20168"/>
                </a:lnTo>
                <a:lnTo>
                  <a:pt x="25176" y="19979"/>
                </a:lnTo>
                <a:lnTo>
                  <a:pt x="25327" y="19771"/>
                </a:lnTo>
                <a:lnTo>
                  <a:pt x="25459" y="19544"/>
                </a:lnTo>
                <a:lnTo>
                  <a:pt x="25573" y="19336"/>
                </a:lnTo>
                <a:lnTo>
                  <a:pt x="25667" y="19109"/>
                </a:lnTo>
                <a:lnTo>
                  <a:pt x="25743" y="18883"/>
                </a:lnTo>
                <a:lnTo>
                  <a:pt x="25799" y="18637"/>
                </a:lnTo>
                <a:lnTo>
                  <a:pt x="25856" y="18410"/>
                </a:lnTo>
                <a:lnTo>
                  <a:pt x="25894" y="18164"/>
                </a:lnTo>
                <a:lnTo>
                  <a:pt x="25932" y="17919"/>
                </a:lnTo>
                <a:lnTo>
                  <a:pt x="25951" y="17408"/>
                </a:lnTo>
                <a:lnTo>
                  <a:pt x="25951" y="16898"/>
                </a:lnTo>
                <a:lnTo>
                  <a:pt x="25913" y="16407"/>
                </a:lnTo>
                <a:lnTo>
                  <a:pt x="25913" y="16407"/>
                </a:lnTo>
                <a:close/>
                <a:moveTo>
                  <a:pt x="14327" y="19884"/>
                </a:moveTo>
                <a:lnTo>
                  <a:pt x="14327" y="19884"/>
                </a:lnTo>
                <a:lnTo>
                  <a:pt x="14421" y="19639"/>
                </a:lnTo>
                <a:lnTo>
                  <a:pt x="14421" y="19639"/>
                </a:lnTo>
                <a:lnTo>
                  <a:pt x="14591" y="19298"/>
                </a:lnTo>
                <a:lnTo>
                  <a:pt x="14686" y="19128"/>
                </a:lnTo>
                <a:lnTo>
                  <a:pt x="14780" y="18958"/>
                </a:lnTo>
                <a:lnTo>
                  <a:pt x="14780" y="18958"/>
                </a:lnTo>
                <a:lnTo>
                  <a:pt x="14894" y="18845"/>
                </a:lnTo>
                <a:lnTo>
                  <a:pt x="15007" y="18731"/>
                </a:lnTo>
                <a:lnTo>
                  <a:pt x="15253" y="18542"/>
                </a:lnTo>
                <a:lnTo>
                  <a:pt x="15499" y="18353"/>
                </a:lnTo>
                <a:lnTo>
                  <a:pt x="15725" y="18145"/>
                </a:lnTo>
                <a:lnTo>
                  <a:pt x="15725" y="18145"/>
                </a:lnTo>
                <a:lnTo>
                  <a:pt x="15877" y="18013"/>
                </a:lnTo>
                <a:lnTo>
                  <a:pt x="15990" y="17862"/>
                </a:lnTo>
                <a:lnTo>
                  <a:pt x="16198" y="17541"/>
                </a:lnTo>
                <a:lnTo>
                  <a:pt x="16198" y="17541"/>
                </a:lnTo>
                <a:lnTo>
                  <a:pt x="16274" y="17446"/>
                </a:lnTo>
                <a:lnTo>
                  <a:pt x="16349" y="17371"/>
                </a:lnTo>
                <a:lnTo>
                  <a:pt x="16349" y="17371"/>
                </a:lnTo>
                <a:lnTo>
                  <a:pt x="16425" y="17219"/>
                </a:lnTo>
                <a:lnTo>
                  <a:pt x="16500" y="17068"/>
                </a:lnTo>
                <a:lnTo>
                  <a:pt x="16500" y="17068"/>
                </a:lnTo>
                <a:lnTo>
                  <a:pt x="16576" y="16860"/>
                </a:lnTo>
                <a:lnTo>
                  <a:pt x="16652" y="16671"/>
                </a:lnTo>
                <a:lnTo>
                  <a:pt x="16652" y="16671"/>
                </a:lnTo>
                <a:lnTo>
                  <a:pt x="16746" y="16482"/>
                </a:lnTo>
                <a:lnTo>
                  <a:pt x="16822" y="16293"/>
                </a:lnTo>
                <a:lnTo>
                  <a:pt x="16822" y="16293"/>
                </a:lnTo>
                <a:lnTo>
                  <a:pt x="16897" y="16066"/>
                </a:lnTo>
                <a:lnTo>
                  <a:pt x="16973" y="15840"/>
                </a:lnTo>
                <a:lnTo>
                  <a:pt x="16973" y="15840"/>
                </a:lnTo>
                <a:lnTo>
                  <a:pt x="17086" y="15556"/>
                </a:lnTo>
                <a:lnTo>
                  <a:pt x="17219" y="15291"/>
                </a:lnTo>
                <a:lnTo>
                  <a:pt x="17219" y="15291"/>
                </a:lnTo>
                <a:lnTo>
                  <a:pt x="17332" y="15102"/>
                </a:lnTo>
                <a:lnTo>
                  <a:pt x="17464" y="14913"/>
                </a:lnTo>
                <a:lnTo>
                  <a:pt x="17748" y="14535"/>
                </a:lnTo>
                <a:lnTo>
                  <a:pt x="17748" y="14535"/>
                </a:lnTo>
                <a:lnTo>
                  <a:pt x="17918" y="14271"/>
                </a:lnTo>
                <a:lnTo>
                  <a:pt x="18069" y="14006"/>
                </a:lnTo>
                <a:lnTo>
                  <a:pt x="18069" y="14006"/>
                </a:lnTo>
                <a:lnTo>
                  <a:pt x="18220" y="13742"/>
                </a:lnTo>
                <a:lnTo>
                  <a:pt x="18390" y="13496"/>
                </a:lnTo>
                <a:lnTo>
                  <a:pt x="18731" y="12986"/>
                </a:lnTo>
                <a:lnTo>
                  <a:pt x="18731" y="12986"/>
                </a:lnTo>
                <a:lnTo>
                  <a:pt x="18901" y="12664"/>
                </a:lnTo>
                <a:lnTo>
                  <a:pt x="19090" y="12362"/>
                </a:lnTo>
                <a:lnTo>
                  <a:pt x="19090" y="12362"/>
                </a:lnTo>
                <a:lnTo>
                  <a:pt x="19430" y="11889"/>
                </a:lnTo>
                <a:lnTo>
                  <a:pt x="19581" y="11644"/>
                </a:lnTo>
                <a:lnTo>
                  <a:pt x="19638" y="11511"/>
                </a:lnTo>
                <a:lnTo>
                  <a:pt x="19676" y="11379"/>
                </a:lnTo>
                <a:lnTo>
                  <a:pt x="19676" y="11379"/>
                </a:lnTo>
                <a:lnTo>
                  <a:pt x="19713" y="11190"/>
                </a:lnTo>
                <a:lnTo>
                  <a:pt x="19732" y="10982"/>
                </a:lnTo>
                <a:lnTo>
                  <a:pt x="19732" y="10982"/>
                </a:lnTo>
                <a:lnTo>
                  <a:pt x="19751" y="10812"/>
                </a:lnTo>
                <a:lnTo>
                  <a:pt x="19751" y="10718"/>
                </a:lnTo>
                <a:lnTo>
                  <a:pt x="19789" y="10642"/>
                </a:lnTo>
                <a:lnTo>
                  <a:pt x="19789" y="10642"/>
                </a:lnTo>
                <a:lnTo>
                  <a:pt x="19676" y="10396"/>
                </a:lnTo>
                <a:lnTo>
                  <a:pt x="19676" y="10396"/>
                </a:lnTo>
                <a:lnTo>
                  <a:pt x="19638" y="10302"/>
                </a:lnTo>
                <a:lnTo>
                  <a:pt x="19581" y="10245"/>
                </a:lnTo>
                <a:lnTo>
                  <a:pt x="19524" y="10188"/>
                </a:lnTo>
                <a:lnTo>
                  <a:pt x="19468" y="10151"/>
                </a:lnTo>
                <a:lnTo>
                  <a:pt x="19392" y="10132"/>
                </a:lnTo>
                <a:lnTo>
                  <a:pt x="19317" y="10113"/>
                </a:lnTo>
                <a:lnTo>
                  <a:pt x="19165" y="10132"/>
                </a:lnTo>
                <a:lnTo>
                  <a:pt x="18995" y="10188"/>
                </a:lnTo>
                <a:lnTo>
                  <a:pt x="18825" y="10264"/>
                </a:lnTo>
                <a:lnTo>
                  <a:pt x="18542" y="10434"/>
                </a:lnTo>
                <a:lnTo>
                  <a:pt x="18542" y="10434"/>
                </a:lnTo>
                <a:lnTo>
                  <a:pt x="18334" y="10585"/>
                </a:lnTo>
                <a:lnTo>
                  <a:pt x="18145" y="10736"/>
                </a:lnTo>
                <a:lnTo>
                  <a:pt x="17937" y="10907"/>
                </a:lnTo>
                <a:lnTo>
                  <a:pt x="17767" y="11096"/>
                </a:lnTo>
                <a:lnTo>
                  <a:pt x="17597" y="11285"/>
                </a:lnTo>
                <a:lnTo>
                  <a:pt x="17427" y="11474"/>
                </a:lnTo>
                <a:lnTo>
                  <a:pt x="17275" y="11681"/>
                </a:lnTo>
                <a:lnTo>
                  <a:pt x="17143" y="11889"/>
                </a:lnTo>
                <a:lnTo>
                  <a:pt x="17143" y="11889"/>
                </a:lnTo>
                <a:lnTo>
                  <a:pt x="17030" y="12173"/>
                </a:lnTo>
                <a:lnTo>
                  <a:pt x="16897" y="12456"/>
                </a:lnTo>
                <a:lnTo>
                  <a:pt x="16746" y="12740"/>
                </a:lnTo>
                <a:lnTo>
                  <a:pt x="16595" y="13005"/>
                </a:lnTo>
                <a:lnTo>
                  <a:pt x="16274" y="13534"/>
                </a:lnTo>
                <a:lnTo>
                  <a:pt x="15914" y="14025"/>
                </a:lnTo>
                <a:lnTo>
                  <a:pt x="15914" y="14025"/>
                </a:lnTo>
                <a:lnTo>
                  <a:pt x="15707" y="14328"/>
                </a:lnTo>
                <a:lnTo>
                  <a:pt x="15536" y="14649"/>
                </a:lnTo>
                <a:lnTo>
                  <a:pt x="15404" y="14989"/>
                </a:lnTo>
                <a:lnTo>
                  <a:pt x="15291" y="15348"/>
                </a:lnTo>
                <a:lnTo>
                  <a:pt x="15215" y="15707"/>
                </a:lnTo>
                <a:lnTo>
                  <a:pt x="15140" y="16066"/>
                </a:lnTo>
                <a:lnTo>
                  <a:pt x="15102" y="16426"/>
                </a:lnTo>
                <a:lnTo>
                  <a:pt x="15064" y="16785"/>
                </a:lnTo>
                <a:lnTo>
                  <a:pt x="15064" y="16785"/>
                </a:lnTo>
                <a:lnTo>
                  <a:pt x="15026" y="17446"/>
                </a:lnTo>
                <a:lnTo>
                  <a:pt x="14988" y="17767"/>
                </a:lnTo>
                <a:lnTo>
                  <a:pt x="14913" y="18089"/>
                </a:lnTo>
                <a:lnTo>
                  <a:pt x="14913" y="18089"/>
                </a:lnTo>
                <a:lnTo>
                  <a:pt x="14837" y="18316"/>
                </a:lnTo>
                <a:lnTo>
                  <a:pt x="14743" y="18523"/>
                </a:lnTo>
                <a:lnTo>
                  <a:pt x="14535" y="18977"/>
                </a:lnTo>
                <a:lnTo>
                  <a:pt x="14440" y="19204"/>
                </a:lnTo>
                <a:lnTo>
                  <a:pt x="14384" y="19431"/>
                </a:lnTo>
                <a:lnTo>
                  <a:pt x="14327" y="19658"/>
                </a:lnTo>
                <a:lnTo>
                  <a:pt x="14327" y="19884"/>
                </a:lnTo>
                <a:lnTo>
                  <a:pt x="14327" y="19884"/>
                </a:lnTo>
                <a:close/>
                <a:moveTo>
                  <a:pt x="20091" y="11776"/>
                </a:moveTo>
                <a:lnTo>
                  <a:pt x="20091" y="11776"/>
                </a:lnTo>
                <a:lnTo>
                  <a:pt x="20016" y="11965"/>
                </a:lnTo>
                <a:lnTo>
                  <a:pt x="19921" y="12173"/>
                </a:lnTo>
                <a:lnTo>
                  <a:pt x="19921" y="12173"/>
                </a:lnTo>
                <a:lnTo>
                  <a:pt x="19732" y="12475"/>
                </a:lnTo>
                <a:lnTo>
                  <a:pt x="19543" y="12797"/>
                </a:lnTo>
                <a:lnTo>
                  <a:pt x="19373" y="13099"/>
                </a:lnTo>
                <a:lnTo>
                  <a:pt x="19184" y="13420"/>
                </a:lnTo>
                <a:lnTo>
                  <a:pt x="19184" y="13420"/>
                </a:lnTo>
                <a:lnTo>
                  <a:pt x="19052" y="13761"/>
                </a:lnTo>
                <a:lnTo>
                  <a:pt x="18920" y="14120"/>
                </a:lnTo>
                <a:lnTo>
                  <a:pt x="18787" y="14460"/>
                </a:lnTo>
                <a:lnTo>
                  <a:pt x="18693" y="14611"/>
                </a:lnTo>
                <a:lnTo>
                  <a:pt x="18617" y="14781"/>
                </a:lnTo>
                <a:lnTo>
                  <a:pt x="18617" y="14781"/>
                </a:lnTo>
                <a:lnTo>
                  <a:pt x="18447" y="15046"/>
                </a:lnTo>
                <a:lnTo>
                  <a:pt x="18277" y="15291"/>
                </a:lnTo>
                <a:lnTo>
                  <a:pt x="17918" y="15783"/>
                </a:lnTo>
                <a:lnTo>
                  <a:pt x="17918" y="15783"/>
                </a:lnTo>
                <a:lnTo>
                  <a:pt x="17729" y="16048"/>
                </a:lnTo>
                <a:lnTo>
                  <a:pt x="17559" y="16293"/>
                </a:lnTo>
                <a:lnTo>
                  <a:pt x="17389" y="16558"/>
                </a:lnTo>
                <a:lnTo>
                  <a:pt x="17200" y="16804"/>
                </a:lnTo>
                <a:lnTo>
                  <a:pt x="17200" y="16804"/>
                </a:lnTo>
                <a:lnTo>
                  <a:pt x="17030" y="16993"/>
                </a:lnTo>
                <a:lnTo>
                  <a:pt x="16841" y="17144"/>
                </a:lnTo>
                <a:lnTo>
                  <a:pt x="16425" y="17446"/>
                </a:lnTo>
                <a:lnTo>
                  <a:pt x="16425" y="17446"/>
                </a:lnTo>
                <a:lnTo>
                  <a:pt x="16274" y="17673"/>
                </a:lnTo>
                <a:lnTo>
                  <a:pt x="16274" y="17673"/>
                </a:lnTo>
                <a:lnTo>
                  <a:pt x="16236" y="17692"/>
                </a:lnTo>
                <a:lnTo>
                  <a:pt x="16236" y="17692"/>
                </a:lnTo>
                <a:lnTo>
                  <a:pt x="16103" y="17881"/>
                </a:lnTo>
                <a:lnTo>
                  <a:pt x="15971" y="18070"/>
                </a:lnTo>
                <a:lnTo>
                  <a:pt x="15820" y="18221"/>
                </a:lnTo>
                <a:lnTo>
                  <a:pt x="15650" y="18353"/>
                </a:lnTo>
                <a:lnTo>
                  <a:pt x="15291" y="18637"/>
                </a:lnTo>
                <a:lnTo>
                  <a:pt x="15121" y="18769"/>
                </a:lnTo>
                <a:lnTo>
                  <a:pt x="14951" y="18920"/>
                </a:lnTo>
                <a:lnTo>
                  <a:pt x="14951" y="18920"/>
                </a:lnTo>
                <a:lnTo>
                  <a:pt x="14837" y="19053"/>
                </a:lnTo>
                <a:lnTo>
                  <a:pt x="14762" y="19204"/>
                </a:lnTo>
                <a:lnTo>
                  <a:pt x="14591" y="19525"/>
                </a:lnTo>
                <a:lnTo>
                  <a:pt x="14591" y="19525"/>
                </a:lnTo>
                <a:lnTo>
                  <a:pt x="14478" y="19771"/>
                </a:lnTo>
                <a:lnTo>
                  <a:pt x="14384" y="20036"/>
                </a:lnTo>
                <a:lnTo>
                  <a:pt x="14421" y="20073"/>
                </a:lnTo>
                <a:lnTo>
                  <a:pt x="14421" y="20073"/>
                </a:lnTo>
                <a:lnTo>
                  <a:pt x="14497" y="19884"/>
                </a:lnTo>
                <a:lnTo>
                  <a:pt x="14573" y="19695"/>
                </a:lnTo>
                <a:lnTo>
                  <a:pt x="14705" y="19544"/>
                </a:lnTo>
                <a:lnTo>
                  <a:pt x="14837" y="19393"/>
                </a:lnTo>
                <a:lnTo>
                  <a:pt x="14988" y="19261"/>
                </a:lnTo>
                <a:lnTo>
                  <a:pt x="15158" y="19128"/>
                </a:lnTo>
                <a:lnTo>
                  <a:pt x="15329" y="19015"/>
                </a:lnTo>
                <a:lnTo>
                  <a:pt x="15518" y="18920"/>
                </a:lnTo>
                <a:lnTo>
                  <a:pt x="15518" y="18920"/>
                </a:lnTo>
                <a:lnTo>
                  <a:pt x="16236" y="18316"/>
                </a:lnTo>
                <a:lnTo>
                  <a:pt x="16614" y="18051"/>
                </a:lnTo>
                <a:lnTo>
                  <a:pt x="16822" y="17919"/>
                </a:lnTo>
                <a:lnTo>
                  <a:pt x="17011" y="17805"/>
                </a:lnTo>
                <a:lnTo>
                  <a:pt x="17011" y="17805"/>
                </a:lnTo>
                <a:lnTo>
                  <a:pt x="17238" y="17635"/>
                </a:lnTo>
                <a:lnTo>
                  <a:pt x="17427" y="17465"/>
                </a:lnTo>
                <a:lnTo>
                  <a:pt x="17616" y="17276"/>
                </a:lnTo>
                <a:lnTo>
                  <a:pt x="17786" y="17068"/>
                </a:lnTo>
                <a:lnTo>
                  <a:pt x="18088" y="16633"/>
                </a:lnTo>
                <a:lnTo>
                  <a:pt x="18409" y="16199"/>
                </a:lnTo>
                <a:lnTo>
                  <a:pt x="18409" y="16199"/>
                </a:lnTo>
                <a:lnTo>
                  <a:pt x="18731" y="15745"/>
                </a:lnTo>
                <a:lnTo>
                  <a:pt x="19033" y="15291"/>
                </a:lnTo>
                <a:lnTo>
                  <a:pt x="19279" y="14800"/>
                </a:lnTo>
                <a:lnTo>
                  <a:pt x="19411" y="14554"/>
                </a:lnTo>
                <a:lnTo>
                  <a:pt x="19506" y="14290"/>
                </a:lnTo>
                <a:lnTo>
                  <a:pt x="19506" y="14290"/>
                </a:lnTo>
                <a:lnTo>
                  <a:pt x="19638" y="13931"/>
                </a:lnTo>
                <a:lnTo>
                  <a:pt x="19751" y="13534"/>
                </a:lnTo>
                <a:lnTo>
                  <a:pt x="19846" y="13156"/>
                </a:lnTo>
                <a:lnTo>
                  <a:pt x="19921" y="12759"/>
                </a:lnTo>
                <a:lnTo>
                  <a:pt x="19921" y="12759"/>
                </a:lnTo>
                <a:lnTo>
                  <a:pt x="20016" y="12267"/>
                </a:lnTo>
                <a:lnTo>
                  <a:pt x="20073" y="12022"/>
                </a:lnTo>
                <a:lnTo>
                  <a:pt x="20091" y="11776"/>
                </a:lnTo>
                <a:lnTo>
                  <a:pt x="20091" y="11776"/>
                </a:lnTo>
                <a:close/>
                <a:moveTo>
                  <a:pt x="16557" y="17219"/>
                </a:moveTo>
                <a:lnTo>
                  <a:pt x="16557" y="17219"/>
                </a:lnTo>
                <a:lnTo>
                  <a:pt x="16765" y="17068"/>
                </a:lnTo>
                <a:lnTo>
                  <a:pt x="16954" y="16917"/>
                </a:lnTo>
                <a:lnTo>
                  <a:pt x="17105" y="16747"/>
                </a:lnTo>
                <a:lnTo>
                  <a:pt x="17238" y="16596"/>
                </a:lnTo>
                <a:lnTo>
                  <a:pt x="17483" y="16237"/>
                </a:lnTo>
                <a:lnTo>
                  <a:pt x="17748" y="15821"/>
                </a:lnTo>
                <a:lnTo>
                  <a:pt x="17748" y="15821"/>
                </a:lnTo>
                <a:lnTo>
                  <a:pt x="18145" y="15310"/>
                </a:lnTo>
                <a:lnTo>
                  <a:pt x="18334" y="15046"/>
                </a:lnTo>
                <a:lnTo>
                  <a:pt x="18504" y="14762"/>
                </a:lnTo>
                <a:lnTo>
                  <a:pt x="18504" y="14762"/>
                </a:lnTo>
                <a:lnTo>
                  <a:pt x="18598" y="14611"/>
                </a:lnTo>
                <a:lnTo>
                  <a:pt x="18674" y="14422"/>
                </a:lnTo>
                <a:lnTo>
                  <a:pt x="18825" y="14082"/>
                </a:lnTo>
                <a:lnTo>
                  <a:pt x="18957" y="13723"/>
                </a:lnTo>
                <a:lnTo>
                  <a:pt x="19109" y="13364"/>
                </a:lnTo>
                <a:lnTo>
                  <a:pt x="19109" y="13364"/>
                </a:lnTo>
                <a:lnTo>
                  <a:pt x="19222" y="13137"/>
                </a:lnTo>
                <a:lnTo>
                  <a:pt x="19354" y="12929"/>
                </a:lnTo>
                <a:lnTo>
                  <a:pt x="19619" y="12494"/>
                </a:lnTo>
                <a:lnTo>
                  <a:pt x="19732" y="12286"/>
                </a:lnTo>
                <a:lnTo>
                  <a:pt x="19846" y="12060"/>
                </a:lnTo>
                <a:lnTo>
                  <a:pt x="19959" y="11833"/>
                </a:lnTo>
                <a:lnTo>
                  <a:pt x="20035" y="11606"/>
                </a:lnTo>
                <a:lnTo>
                  <a:pt x="20035" y="11606"/>
                </a:lnTo>
                <a:lnTo>
                  <a:pt x="20054" y="11492"/>
                </a:lnTo>
                <a:lnTo>
                  <a:pt x="20073" y="11398"/>
                </a:lnTo>
                <a:lnTo>
                  <a:pt x="20073" y="11398"/>
                </a:lnTo>
                <a:lnTo>
                  <a:pt x="20035" y="11247"/>
                </a:lnTo>
                <a:lnTo>
                  <a:pt x="19978" y="11096"/>
                </a:lnTo>
                <a:lnTo>
                  <a:pt x="19865" y="10793"/>
                </a:lnTo>
                <a:lnTo>
                  <a:pt x="19865" y="10793"/>
                </a:lnTo>
                <a:lnTo>
                  <a:pt x="19827" y="11171"/>
                </a:lnTo>
                <a:lnTo>
                  <a:pt x="19789" y="11360"/>
                </a:lnTo>
                <a:lnTo>
                  <a:pt x="19751" y="11530"/>
                </a:lnTo>
                <a:lnTo>
                  <a:pt x="19751" y="11530"/>
                </a:lnTo>
                <a:lnTo>
                  <a:pt x="19657" y="11738"/>
                </a:lnTo>
                <a:lnTo>
                  <a:pt x="19543" y="11927"/>
                </a:lnTo>
                <a:lnTo>
                  <a:pt x="19279" y="12286"/>
                </a:lnTo>
                <a:lnTo>
                  <a:pt x="19279" y="12286"/>
                </a:lnTo>
                <a:lnTo>
                  <a:pt x="19165" y="12438"/>
                </a:lnTo>
                <a:lnTo>
                  <a:pt x="19052" y="12627"/>
                </a:lnTo>
                <a:lnTo>
                  <a:pt x="18844" y="12986"/>
                </a:lnTo>
                <a:lnTo>
                  <a:pt x="18844" y="12986"/>
                </a:lnTo>
                <a:lnTo>
                  <a:pt x="18693" y="13231"/>
                </a:lnTo>
                <a:lnTo>
                  <a:pt x="18523" y="13477"/>
                </a:lnTo>
                <a:lnTo>
                  <a:pt x="18523" y="13477"/>
                </a:lnTo>
                <a:lnTo>
                  <a:pt x="18353" y="13742"/>
                </a:lnTo>
                <a:lnTo>
                  <a:pt x="18201" y="14006"/>
                </a:lnTo>
                <a:lnTo>
                  <a:pt x="18031" y="14271"/>
                </a:lnTo>
                <a:lnTo>
                  <a:pt x="17880" y="14535"/>
                </a:lnTo>
                <a:lnTo>
                  <a:pt x="17880" y="14535"/>
                </a:lnTo>
                <a:lnTo>
                  <a:pt x="17559" y="14951"/>
                </a:lnTo>
                <a:lnTo>
                  <a:pt x="17408" y="15178"/>
                </a:lnTo>
                <a:lnTo>
                  <a:pt x="17275" y="15405"/>
                </a:lnTo>
                <a:lnTo>
                  <a:pt x="17275" y="15405"/>
                </a:lnTo>
                <a:lnTo>
                  <a:pt x="17181" y="15594"/>
                </a:lnTo>
                <a:lnTo>
                  <a:pt x="17105" y="15802"/>
                </a:lnTo>
                <a:lnTo>
                  <a:pt x="17030" y="16010"/>
                </a:lnTo>
                <a:lnTo>
                  <a:pt x="16973" y="16237"/>
                </a:lnTo>
                <a:lnTo>
                  <a:pt x="16973" y="16237"/>
                </a:lnTo>
                <a:lnTo>
                  <a:pt x="16916" y="16369"/>
                </a:lnTo>
                <a:lnTo>
                  <a:pt x="16859" y="16501"/>
                </a:lnTo>
                <a:lnTo>
                  <a:pt x="16727" y="16747"/>
                </a:lnTo>
                <a:lnTo>
                  <a:pt x="16727" y="16747"/>
                </a:lnTo>
                <a:lnTo>
                  <a:pt x="16652" y="16993"/>
                </a:lnTo>
                <a:lnTo>
                  <a:pt x="16557" y="17219"/>
                </a:lnTo>
                <a:lnTo>
                  <a:pt x="16557" y="17219"/>
                </a:lnTo>
                <a:close/>
                <a:moveTo>
                  <a:pt x="3383" y="21491"/>
                </a:moveTo>
                <a:lnTo>
                  <a:pt x="3383" y="21491"/>
                </a:lnTo>
                <a:lnTo>
                  <a:pt x="3421" y="21491"/>
                </a:lnTo>
                <a:lnTo>
                  <a:pt x="3421" y="21491"/>
                </a:lnTo>
                <a:lnTo>
                  <a:pt x="3497" y="21453"/>
                </a:lnTo>
                <a:lnTo>
                  <a:pt x="3554" y="21396"/>
                </a:lnTo>
                <a:lnTo>
                  <a:pt x="3667" y="21283"/>
                </a:lnTo>
                <a:lnTo>
                  <a:pt x="3667" y="21283"/>
                </a:lnTo>
                <a:lnTo>
                  <a:pt x="3799" y="21113"/>
                </a:lnTo>
                <a:lnTo>
                  <a:pt x="3913" y="20943"/>
                </a:lnTo>
                <a:lnTo>
                  <a:pt x="3913" y="20943"/>
                </a:lnTo>
                <a:lnTo>
                  <a:pt x="4102" y="20640"/>
                </a:lnTo>
                <a:lnTo>
                  <a:pt x="4215" y="20508"/>
                </a:lnTo>
                <a:lnTo>
                  <a:pt x="4328" y="20395"/>
                </a:lnTo>
                <a:lnTo>
                  <a:pt x="4328" y="20395"/>
                </a:lnTo>
                <a:lnTo>
                  <a:pt x="4499" y="20262"/>
                </a:lnTo>
                <a:lnTo>
                  <a:pt x="4688" y="20149"/>
                </a:lnTo>
                <a:lnTo>
                  <a:pt x="4877" y="20073"/>
                </a:lnTo>
                <a:lnTo>
                  <a:pt x="5084" y="20017"/>
                </a:lnTo>
                <a:lnTo>
                  <a:pt x="5084" y="20017"/>
                </a:lnTo>
                <a:lnTo>
                  <a:pt x="5652" y="19903"/>
                </a:lnTo>
                <a:lnTo>
                  <a:pt x="6219" y="19828"/>
                </a:lnTo>
                <a:lnTo>
                  <a:pt x="6219" y="19828"/>
                </a:lnTo>
                <a:lnTo>
                  <a:pt x="6672" y="19771"/>
                </a:lnTo>
                <a:lnTo>
                  <a:pt x="6899" y="19752"/>
                </a:lnTo>
                <a:lnTo>
                  <a:pt x="7126" y="19752"/>
                </a:lnTo>
                <a:lnTo>
                  <a:pt x="7126" y="19752"/>
                </a:lnTo>
                <a:lnTo>
                  <a:pt x="7296" y="19771"/>
                </a:lnTo>
                <a:lnTo>
                  <a:pt x="7466" y="19790"/>
                </a:lnTo>
                <a:lnTo>
                  <a:pt x="7787" y="19865"/>
                </a:lnTo>
                <a:lnTo>
                  <a:pt x="8109" y="19922"/>
                </a:lnTo>
                <a:lnTo>
                  <a:pt x="8279" y="19922"/>
                </a:lnTo>
                <a:lnTo>
                  <a:pt x="8449" y="19903"/>
                </a:lnTo>
                <a:lnTo>
                  <a:pt x="8449" y="19903"/>
                </a:lnTo>
                <a:lnTo>
                  <a:pt x="8770" y="19847"/>
                </a:lnTo>
                <a:lnTo>
                  <a:pt x="9072" y="19752"/>
                </a:lnTo>
                <a:lnTo>
                  <a:pt x="9072" y="19752"/>
                </a:lnTo>
                <a:lnTo>
                  <a:pt x="9299" y="19714"/>
                </a:lnTo>
                <a:lnTo>
                  <a:pt x="9507" y="19695"/>
                </a:lnTo>
                <a:lnTo>
                  <a:pt x="9734" y="19676"/>
                </a:lnTo>
                <a:lnTo>
                  <a:pt x="9961" y="19676"/>
                </a:lnTo>
                <a:lnTo>
                  <a:pt x="9961" y="19676"/>
                </a:lnTo>
                <a:lnTo>
                  <a:pt x="10263" y="19695"/>
                </a:lnTo>
                <a:lnTo>
                  <a:pt x="10585" y="19752"/>
                </a:lnTo>
                <a:lnTo>
                  <a:pt x="10585" y="19752"/>
                </a:lnTo>
                <a:lnTo>
                  <a:pt x="11057" y="19828"/>
                </a:lnTo>
                <a:lnTo>
                  <a:pt x="11303" y="19865"/>
                </a:lnTo>
                <a:lnTo>
                  <a:pt x="11548" y="19884"/>
                </a:lnTo>
                <a:lnTo>
                  <a:pt x="11794" y="19865"/>
                </a:lnTo>
                <a:lnTo>
                  <a:pt x="12040" y="19828"/>
                </a:lnTo>
                <a:lnTo>
                  <a:pt x="12267" y="19752"/>
                </a:lnTo>
                <a:lnTo>
                  <a:pt x="12493" y="19658"/>
                </a:lnTo>
                <a:lnTo>
                  <a:pt x="12493" y="19658"/>
                </a:lnTo>
                <a:lnTo>
                  <a:pt x="12853" y="19487"/>
                </a:lnTo>
                <a:lnTo>
                  <a:pt x="12853" y="19487"/>
                </a:lnTo>
                <a:lnTo>
                  <a:pt x="13060" y="19393"/>
                </a:lnTo>
                <a:lnTo>
                  <a:pt x="13060" y="19393"/>
                </a:lnTo>
                <a:lnTo>
                  <a:pt x="13098" y="19374"/>
                </a:lnTo>
                <a:lnTo>
                  <a:pt x="13079" y="19336"/>
                </a:lnTo>
                <a:lnTo>
                  <a:pt x="13079" y="19336"/>
                </a:lnTo>
                <a:lnTo>
                  <a:pt x="12815" y="19336"/>
                </a:lnTo>
                <a:lnTo>
                  <a:pt x="12550" y="19355"/>
                </a:lnTo>
                <a:lnTo>
                  <a:pt x="12286" y="19355"/>
                </a:lnTo>
                <a:lnTo>
                  <a:pt x="12153" y="19336"/>
                </a:lnTo>
                <a:lnTo>
                  <a:pt x="12021" y="19317"/>
                </a:lnTo>
                <a:lnTo>
                  <a:pt x="12021" y="19317"/>
                </a:lnTo>
                <a:lnTo>
                  <a:pt x="11870" y="19298"/>
                </a:lnTo>
                <a:lnTo>
                  <a:pt x="11719" y="19242"/>
                </a:lnTo>
                <a:lnTo>
                  <a:pt x="11435" y="19128"/>
                </a:lnTo>
                <a:lnTo>
                  <a:pt x="11170" y="18996"/>
                </a:lnTo>
                <a:lnTo>
                  <a:pt x="10906" y="18845"/>
                </a:lnTo>
                <a:lnTo>
                  <a:pt x="10641" y="18694"/>
                </a:lnTo>
                <a:lnTo>
                  <a:pt x="10377" y="18542"/>
                </a:lnTo>
                <a:lnTo>
                  <a:pt x="10093" y="18410"/>
                </a:lnTo>
                <a:lnTo>
                  <a:pt x="9810" y="18316"/>
                </a:lnTo>
                <a:lnTo>
                  <a:pt x="9810" y="18316"/>
                </a:lnTo>
                <a:lnTo>
                  <a:pt x="9488" y="18240"/>
                </a:lnTo>
                <a:lnTo>
                  <a:pt x="9148" y="18202"/>
                </a:lnTo>
                <a:lnTo>
                  <a:pt x="8827" y="18183"/>
                </a:lnTo>
                <a:lnTo>
                  <a:pt x="8487" y="18183"/>
                </a:lnTo>
                <a:lnTo>
                  <a:pt x="7825" y="18202"/>
                </a:lnTo>
                <a:lnTo>
                  <a:pt x="7504" y="18202"/>
                </a:lnTo>
                <a:lnTo>
                  <a:pt x="7164" y="18183"/>
                </a:lnTo>
                <a:lnTo>
                  <a:pt x="7164" y="18183"/>
                </a:lnTo>
                <a:lnTo>
                  <a:pt x="6880" y="18164"/>
                </a:lnTo>
                <a:lnTo>
                  <a:pt x="6597" y="18164"/>
                </a:lnTo>
                <a:lnTo>
                  <a:pt x="6332" y="18202"/>
                </a:lnTo>
                <a:lnTo>
                  <a:pt x="6067" y="18259"/>
                </a:lnTo>
                <a:lnTo>
                  <a:pt x="5822" y="18334"/>
                </a:lnTo>
                <a:lnTo>
                  <a:pt x="5576" y="18429"/>
                </a:lnTo>
                <a:lnTo>
                  <a:pt x="5349" y="18542"/>
                </a:lnTo>
                <a:lnTo>
                  <a:pt x="5122" y="18675"/>
                </a:lnTo>
                <a:lnTo>
                  <a:pt x="4914" y="18826"/>
                </a:lnTo>
                <a:lnTo>
                  <a:pt x="4706" y="18996"/>
                </a:lnTo>
                <a:lnTo>
                  <a:pt x="4517" y="19185"/>
                </a:lnTo>
                <a:lnTo>
                  <a:pt x="4347" y="19374"/>
                </a:lnTo>
                <a:lnTo>
                  <a:pt x="4177" y="19582"/>
                </a:lnTo>
                <a:lnTo>
                  <a:pt x="4026" y="19809"/>
                </a:lnTo>
                <a:lnTo>
                  <a:pt x="3875" y="20054"/>
                </a:lnTo>
                <a:lnTo>
                  <a:pt x="3743" y="20300"/>
                </a:lnTo>
                <a:lnTo>
                  <a:pt x="3743" y="20300"/>
                </a:lnTo>
                <a:lnTo>
                  <a:pt x="3554" y="20603"/>
                </a:lnTo>
                <a:lnTo>
                  <a:pt x="3478" y="20773"/>
                </a:lnTo>
                <a:lnTo>
                  <a:pt x="3402" y="20924"/>
                </a:lnTo>
                <a:lnTo>
                  <a:pt x="3365" y="21094"/>
                </a:lnTo>
                <a:lnTo>
                  <a:pt x="3346" y="21226"/>
                </a:lnTo>
                <a:lnTo>
                  <a:pt x="3346" y="21377"/>
                </a:lnTo>
                <a:lnTo>
                  <a:pt x="3383" y="21491"/>
                </a:lnTo>
                <a:lnTo>
                  <a:pt x="3383" y="21491"/>
                </a:lnTo>
                <a:close/>
                <a:moveTo>
                  <a:pt x="13136" y="19412"/>
                </a:moveTo>
                <a:lnTo>
                  <a:pt x="13136" y="19412"/>
                </a:lnTo>
                <a:lnTo>
                  <a:pt x="13136" y="19450"/>
                </a:lnTo>
                <a:lnTo>
                  <a:pt x="13117" y="19487"/>
                </a:lnTo>
                <a:lnTo>
                  <a:pt x="13117" y="19487"/>
                </a:lnTo>
                <a:lnTo>
                  <a:pt x="12607" y="19714"/>
                </a:lnTo>
                <a:lnTo>
                  <a:pt x="12607" y="19714"/>
                </a:lnTo>
                <a:lnTo>
                  <a:pt x="12361" y="19828"/>
                </a:lnTo>
                <a:lnTo>
                  <a:pt x="12115" y="19922"/>
                </a:lnTo>
                <a:lnTo>
                  <a:pt x="11851" y="19960"/>
                </a:lnTo>
                <a:lnTo>
                  <a:pt x="11586" y="19979"/>
                </a:lnTo>
                <a:lnTo>
                  <a:pt x="11322" y="19979"/>
                </a:lnTo>
                <a:lnTo>
                  <a:pt x="11057" y="19941"/>
                </a:lnTo>
                <a:lnTo>
                  <a:pt x="10528" y="19847"/>
                </a:lnTo>
                <a:lnTo>
                  <a:pt x="10528" y="19847"/>
                </a:lnTo>
                <a:lnTo>
                  <a:pt x="10188" y="19790"/>
                </a:lnTo>
                <a:lnTo>
                  <a:pt x="9999" y="19771"/>
                </a:lnTo>
                <a:lnTo>
                  <a:pt x="9829" y="19771"/>
                </a:lnTo>
                <a:lnTo>
                  <a:pt x="9829" y="19771"/>
                </a:lnTo>
                <a:lnTo>
                  <a:pt x="9488" y="19790"/>
                </a:lnTo>
                <a:lnTo>
                  <a:pt x="9167" y="19847"/>
                </a:lnTo>
                <a:lnTo>
                  <a:pt x="9167" y="19847"/>
                </a:lnTo>
                <a:lnTo>
                  <a:pt x="8732" y="19960"/>
                </a:lnTo>
                <a:lnTo>
                  <a:pt x="8524" y="20017"/>
                </a:lnTo>
                <a:lnTo>
                  <a:pt x="8298" y="20036"/>
                </a:lnTo>
                <a:lnTo>
                  <a:pt x="8298" y="20036"/>
                </a:lnTo>
                <a:lnTo>
                  <a:pt x="8109" y="20017"/>
                </a:lnTo>
                <a:lnTo>
                  <a:pt x="7920" y="19998"/>
                </a:lnTo>
                <a:lnTo>
                  <a:pt x="7560" y="19922"/>
                </a:lnTo>
                <a:lnTo>
                  <a:pt x="7201" y="19865"/>
                </a:lnTo>
                <a:lnTo>
                  <a:pt x="7012" y="19847"/>
                </a:lnTo>
                <a:lnTo>
                  <a:pt x="6823" y="19865"/>
                </a:lnTo>
                <a:lnTo>
                  <a:pt x="6823" y="19865"/>
                </a:lnTo>
                <a:lnTo>
                  <a:pt x="6237" y="19922"/>
                </a:lnTo>
                <a:lnTo>
                  <a:pt x="5652" y="20017"/>
                </a:lnTo>
                <a:lnTo>
                  <a:pt x="5652" y="20017"/>
                </a:lnTo>
                <a:lnTo>
                  <a:pt x="5368" y="20073"/>
                </a:lnTo>
                <a:lnTo>
                  <a:pt x="5103" y="20130"/>
                </a:lnTo>
                <a:lnTo>
                  <a:pt x="4839" y="20206"/>
                </a:lnTo>
                <a:lnTo>
                  <a:pt x="4725" y="20262"/>
                </a:lnTo>
                <a:lnTo>
                  <a:pt x="4593" y="20319"/>
                </a:lnTo>
                <a:lnTo>
                  <a:pt x="4593" y="20319"/>
                </a:lnTo>
                <a:lnTo>
                  <a:pt x="4499" y="20395"/>
                </a:lnTo>
                <a:lnTo>
                  <a:pt x="4404" y="20470"/>
                </a:lnTo>
                <a:lnTo>
                  <a:pt x="4310" y="20546"/>
                </a:lnTo>
                <a:lnTo>
                  <a:pt x="4234" y="20640"/>
                </a:lnTo>
                <a:lnTo>
                  <a:pt x="4083" y="20848"/>
                </a:lnTo>
                <a:lnTo>
                  <a:pt x="3950" y="21056"/>
                </a:lnTo>
                <a:lnTo>
                  <a:pt x="3950" y="21056"/>
                </a:lnTo>
                <a:lnTo>
                  <a:pt x="3875" y="21188"/>
                </a:lnTo>
                <a:lnTo>
                  <a:pt x="3743" y="21359"/>
                </a:lnTo>
                <a:lnTo>
                  <a:pt x="3591" y="21510"/>
                </a:lnTo>
                <a:lnTo>
                  <a:pt x="3516" y="21566"/>
                </a:lnTo>
                <a:lnTo>
                  <a:pt x="3440" y="21585"/>
                </a:lnTo>
                <a:lnTo>
                  <a:pt x="3440" y="21585"/>
                </a:lnTo>
                <a:lnTo>
                  <a:pt x="3497" y="21642"/>
                </a:lnTo>
                <a:lnTo>
                  <a:pt x="3554" y="21680"/>
                </a:lnTo>
                <a:lnTo>
                  <a:pt x="3554" y="21680"/>
                </a:lnTo>
                <a:lnTo>
                  <a:pt x="3591" y="21680"/>
                </a:lnTo>
                <a:lnTo>
                  <a:pt x="3591" y="21680"/>
                </a:lnTo>
                <a:lnTo>
                  <a:pt x="3913" y="21566"/>
                </a:lnTo>
                <a:lnTo>
                  <a:pt x="4064" y="21510"/>
                </a:lnTo>
                <a:lnTo>
                  <a:pt x="4215" y="21415"/>
                </a:lnTo>
                <a:lnTo>
                  <a:pt x="4215" y="21415"/>
                </a:lnTo>
                <a:lnTo>
                  <a:pt x="4366" y="21264"/>
                </a:lnTo>
                <a:lnTo>
                  <a:pt x="4499" y="21132"/>
                </a:lnTo>
                <a:lnTo>
                  <a:pt x="4763" y="20867"/>
                </a:lnTo>
                <a:lnTo>
                  <a:pt x="4914" y="20754"/>
                </a:lnTo>
                <a:lnTo>
                  <a:pt x="5066" y="20640"/>
                </a:lnTo>
                <a:lnTo>
                  <a:pt x="5255" y="20565"/>
                </a:lnTo>
                <a:lnTo>
                  <a:pt x="5481" y="20489"/>
                </a:lnTo>
                <a:lnTo>
                  <a:pt x="5481" y="20489"/>
                </a:lnTo>
                <a:lnTo>
                  <a:pt x="5727" y="20470"/>
                </a:lnTo>
                <a:lnTo>
                  <a:pt x="5992" y="20451"/>
                </a:lnTo>
                <a:lnTo>
                  <a:pt x="6237" y="20470"/>
                </a:lnTo>
                <a:lnTo>
                  <a:pt x="6502" y="20489"/>
                </a:lnTo>
                <a:lnTo>
                  <a:pt x="7012" y="20565"/>
                </a:lnTo>
                <a:lnTo>
                  <a:pt x="7258" y="20584"/>
                </a:lnTo>
                <a:lnTo>
                  <a:pt x="7523" y="20603"/>
                </a:lnTo>
                <a:lnTo>
                  <a:pt x="7523" y="20603"/>
                </a:lnTo>
                <a:lnTo>
                  <a:pt x="7693" y="20603"/>
                </a:lnTo>
                <a:lnTo>
                  <a:pt x="7863" y="20584"/>
                </a:lnTo>
                <a:lnTo>
                  <a:pt x="8203" y="20527"/>
                </a:lnTo>
                <a:lnTo>
                  <a:pt x="8524" y="20451"/>
                </a:lnTo>
                <a:lnTo>
                  <a:pt x="8865" y="20414"/>
                </a:lnTo>
                <a:lnTo>
                  <a:pt x="8865" y="20414"/>
                </a:lnTo>
                <a:lnTo>
                  <a:pt x="9469" y="20357"/>
                </a:lnTo>
                <a:lnTo>
                  <a:pt x="9469" y="20357"/>
                </a:lnTo>
                <a:lnTo>
                  <a:pt x="9791" y="20319"/>
                </a:lnTo>
                <a:lnTo>
                  <a:pt x="10112" y="20319"/>
                </a:lnTo>
                <a:lnTo>
                  <a:pt x="10112" y="20319"/>
                </a:lnTo>
                <a:lnTo>
                  <a:pt x="10433" y="20338"/>
                </a:lnTo>
                <a:lnTo>
                  <a:pt x="10774" y="20357"/>
                </a:lnTo>
                <a:lnTo>
                  <a:pt x="11095" y="20357"/>
                </a:lnTo>
                <a:lnTo>
                  <a:pt x="11265" y="20357"/>
                </a:lnTo>
                <a:lnTo>
                  <a:pt x="11435" y="20338"/>
                </a:lnTo>
                <a:lnTo>
                  <a:pt x="11435" y="20338"/>
                </a:lnTo>
                <a:lnTo>
                  <a:pt x="11548" y="20319"/>
                </a:lnTo>
                <a:lnTo>
                  <a:pt x="11662" y="20300"/>
                </a:lnTo>
                <a:lnTo>
                  <a:pt x="11870" y="20206"/>
                </a:lnTo>
                <a:lnTo>
                  <a:pt x="12267" y="20017"/>
                </a:lnTo>
                <a:lnTo>
                  <a:pt x="12267" y="20017"/>
                </a:lnTo>
                <a:lnTo>
                  <a:pt x="12588" y="19847"/>
                </a:lnTo>
                <a:lnTo>
                  <a:pt x="12909" y="19658"/>
                </a:lnTo>
                <a:lnTo>
                  <a:pt x="12909" y="19658"/>
                </a:lnTo>
                <a:lnTo>
                  <a:pt x="13060" y="19582"/>
                </a:lnTo>
                <a:lnTo>
                  <a:pt x="13193" y="19469"/>
                </a:lnTo>
                <a:lnTo>
                  <a:pt x="13136" y="19412"/>
                </a:lnTo>
                <a:lnTo>
                  <a:pt x="13136" y="19412"/>
                </a:lnTo>
                <a:close/>
                <a:moveTo>
                  <a:pt x="13268" y="19544"/>
                </a:moveTo>
                <a:lnTo>
                  <a:pt x="13268" y="19544"/>
                </a:lnTo>
                <a:lnTo>
                  <a:pt x="13136" y="19658"/>
                </a:lnTo>
                <a:lnTo>
                  <a:pt x="12985" y="19752"/>
                </a:lnTo>
                <a:lnTo>
                  <a:pt x="12739" y="19884"/>
                </a:lnTo>
                <a:lnTo>
                  <a:pt x="12739" y="19884"/>
                </a:lnTo>
                <a:lnTo>
                  <a:pt x="12475" y="20017"/>
                </a:lnTo>
                <a:lnTo>
                  <a:pt x="12210" y="20168"/>
                </a:lnTo>
                <a:lnTo>
                  <a:pt x="12210" y="20168"/>
                </a:lnTo>
                <a:lnTo>
                  <a:pt x="11983" y="20281"/>
                </a:lnTo>
                <a:lnTo>
                  <a:pt x="11775" y="20357"/>
                </a:lnTo>
                <a:lnTo>
                  <a:pt x="11530" y="20432"/>
                </a:lnTo>
                <a:lnTo>
                  <a:pt x="11303" y="20451"/>
                </a:lnTo>
                <a:lnTo>
                  <a:pt x="11303" y="20451"/>
                </a:lnTo>
                <a:lnTo>
                  <a:pt x="11000" y="20470"/>
                </a:lnTo>
                <a:lnTo>
                  <a:pt x="10698" y="20451"/>
                </a:lnTo>
                <a:lnTo>
                  <a:pt x="10396" y="20432"/>
                </a:lnTo>
                <a:lnTo>
                  <a:pt x="10112" y="20414"/>
                </a:lnTo>
                <a:lnTo>
                  <a:pt x="10112" y="20414"/>
                </a:lnTo>
                <a:lnTo>
                  <a:pt x="9791" y="20432"/>
                </a:lnTo>
                <a:lnTo>
                  <a:pt x="9488" y="20470"/>
                </a:lnTo>
                <a:lnTo>
                  <a:pt x="9488" y="20470"/>
                </a:lnTo>
                <a:lnTo>
                  <a:pt x="8865" y="20508"/>
                </a:lnTo>
                <a:lnTo>
                  <a:pt x="8865" y="20508"/>
                </a:lnTo>
                <a:lnTo>
                  <a:pt x="8676" y="20527"/>
                </a:lnTo>
                <a:lnTo>
                  <a:pt x="8505" y="20584"/>
                </a:lnTo>
                <a:lnTo>
                  <a:pt x="8146" y="20659"/>
                </a:lnTo>
                <a:lnTo>
                  <a:pt x="8146" y="20659"/>
                </a:lnTo>
                <a:lnTo>
                  <a:pt x="7768" y="20697"/>
                </a:lnTo>
                <a:lnTo>
                  <a:pt x="7579" y="20716"/>
                </a:lnTo>
                <a:lnTo>
                  <a:pt x="7409" y="20716"/>
                </a:lnTo>
                <a:lnTo>
                  <a:pt x="7409" y="20716"/>
                </a:lnTo>
                <a:lnTo>
                  <a:pt x="7145" y="20678"/>
                </a:lnTo>
                <a:lnTo>
                  <a:pt x="6880" y="20659"/>
                </a:lnTo>
                <a:lnTo>
                  <a:pt x="6313" y="20584"/>
                </a:lnTo>
                <a:lnTo>
                  <a:pt x="6030" y="20565"/>
                </a:lnTo>
                <a:lnTo>
                  <a:pt x="5765" y="20565"/>
                </a:lnTo>
                <a:lnTo>
                  <a:pt x="5500" y="20603"/>
                </a:lnTo>
                <a:lnTo>
                  <a:pt x="5387" y="20621"/>
                </a:lnTo>
                <a:lnTo>
                  <a:pt x="5255" y="20659"/>
                </a:lnTo>
                <a:lnTo>
                  <a:pt x="5255" y="20659"/>
                </a:lnTo>
                <a:lnTo>
                  <a:pt x="5084" y="20754"/>
                </a:lnTo>
                <a:lnTo>
                  <a:pt x="4933" y="20848"/>
                </a:lnTo>
                <a:lnTo>
                  <a:pt x="4801" y="20981"/>
                </a:lnTo>
                <a:lnTo>
                  <a:pt x="4669" y="21113"/>
                </a:lnTo>
                <a:lnTo>
                  <a:pt x="4404" y="21396"/>
                </a:lnTo>
                <a:lnTo>
                  <a:pt x="4253" y="21510"/>
                </a:lnTo>
                <a:lnTo>
                  <a:pt x="4083" y="21604"/>
                </a:lnTo>
                <a:lnTo>
                  <a:pt x="4083" y="21604"/>
                </a:lnTo>
                <a:lnTo>
                  <a:pt x="3913" y="21680"/>
                </a:lnTo>
                <a:lnTo>
                  <a:pt x="3724" y="21755"/>
                </a:lnTo>
                <a:lnTo>
                  <a:pt x="3724" y="21755"/>
                </a:lnTo>
                <a:lnTo>
                  <a:pt x="3932" y="21774"/>
                </a:lnTo>
                <a:lnTo>
                  <a:pt x="4196" y="21774"/>
                </a:lnTo>
                <a:lnTo>
                  <a:pt x="4196" y="21774"/>
                </a:lnTo>
                <a:lnTo>
                  <a:pt x="4404" y="21737"/>
                </a:lnTo>
                <a:lnTo>
                  <a:pt x="4612" y="21680"/>
                </a:lnTo>
                <a:lnTo>
                  <a:pt x="5028" y="21548"/>
                </a:lnTo>
                <a:lnTo>
                  <a:pt x="5425" y="21396"/>
                </a:lnTo>
                <a:lnTo>
                  <a:pt x="5633" y="21340"/>
                </a:lnTo>
                <a:lnTo>
                  <a:pt x="5841" y="21302"/>
                </a:lnTo>
                <a:lnTo>
                  <a:pt x="5841" y="21302"/>
                </a:lnTo>
                <a:lnTo>
                  <a:pt x="6200" y="21264"/>
                </a:lnTo>
                <a:lnTo>
                  <a:pt x="6578" y="21264"/>
                </a:lnTo>
                <a:lnTo>
                  <a:pt x="7334" y="21264"/>
                </a:lnTo>
                <a:lnTo>
                  <a:pt x="7693" y="21264"/>
                </a:lnTo>
                <a:lnTo>
                  <a:pt x="8071" y="21226"/>
                </a:lnTo>
                <a:lnTo>
                  <a:pt x="8449" y="21188"/>
                </a:lnTo>
                <a:lnTo>
                  <a:pt x="8808" y="21094"/>
                </a:lnTo>
                <a:lnTo>
                  <a:pt x="8808" y="21094"/>
                </a:lnTo>
                <a:lnTo>
                  <a:pt x="8940" y="21056"/>
                </a:lnTo>
                <a:lnTo>
                  <a:pt x="9091" y="21018"/>
                </a:lnTo>
                <a:lnTo>
                  <a:pt x="9375" y="20981"/>
                </a:lnTo>
                <a:lnTo>
                  <a:pt x="9640" y="20981"/>
                </a:lnTo>
                <a:lnTo>
                  <a:pt x="9923" y="20999"/>
                </a:lnTo>
                <a:lnTo>
                  <a:pt x="10490" y="21056"/>
                </a:lnTo>
                <a:lnTo>
                  <a:pt x="10774" y="21075"/>
                </a:lnTo>
                <a:lnTo>
                  <a:pt x="11057" y="21056"/>
                </a:lnTo>
                <a:lnTo>
                  <a:pt x="11057" y="21056"/>
                </a:lnTo>
                <a:lnTo>
                  <a:pt x="11246" y="21037"/>
                </a:lnTo>
                <a:lnTo>
                  <a:pt x="11435" y="20999"/>
                </a:lnTo>
                <a:lnTo>
                  <a:pt x="11605" y="20943"/>
                </a:lnTo>
                <a:lnTo>
                  <a:pt x="11756" y="20886"/>
                </a:lnTo>
                <a:lnTo>
                  <a:pt x="11908" y="20810"/>
                </a:lnTo>
                <a:lnTo>
                  <a:pt x="12059" y="20716"/>
                </a:lnTo>
                <a:lnTo>
                  <a:pt x="12323" y="20527"/>
                </a:lnTo>
                <a:lnTo>
                  <a:pt x="12853" y="20092"/>
                </a:lnTo>
                <a:lnTo>
                  <a:pt x="13117" y="19884"/>
                </a:lnTo>
                <a:lnTo>
                  <a:pt x="13401" y="19695"/>
                </a:lnTo>
                <a:lnTo>
                  <a:pt x="13401" y="19695"/>
                </a:lnTo>
                <a:lnTo>
                  <a:pt x="13268" y="19544"/>
                </a:lnTo>
                <a:lnTo>
                  <a:pt x="13268" y="19544"/>
                </a:lnTo>
                <a:close/>
                <a:moveTo>
                  <a:pt x="10339" y="14630"/>
                </a:moveTo>
                <a:lnTo>
                  <a:pt x="10339" y="14630"/>
                </a:lnTo>
                <a:lnTo>
                  <a:pt x="10490" y="14328"/>
                </a:lnTo>
                <a:lnTo>
                  <a:pt x="10622" y="14044"/>
                </a:lnTo>
                <a:lnTo>
                  <a:pt x="10622" y="14044"/>
                </a:lnTo>
                <a:lnTo>
                  <a:pt x="10774" y="13761"/>
                </a:lnTo>
                <a:lnTo>
                  <a:pt x="10887" y="13477"/>
                </a:lnTo>
                <a:lnTo>
                  <a:pt x="10887" y="13477"/>
                </a:lnTo>
                <a:lnTo>
                  <a:pt x="10944" y="13307"/>
                </a:lnTo>
                <a:lnTo>
                  <a:pt x="10981" y="13156"/>
                </a:lnTo>
                <a:lnTo>
                  <a:pt x="11038" y="12816"/>
                </a:lnTo>
                <a:lnTo>
                  <a:pt x="11076" y="12645"/>
                </a:lnTo>
                <a:lnTo>
                  <a:pt x="11114" y="12494"/>
                </a:lnTo>
                <a:lnTo>
                  <a:pt x="11189" y="12343"/>
                </a:lnTo>
                <a:lnTo>
                  <a:pt x="11265" y="12192"/>
                </a:lnTo>
                <a:lnTo>
                  <a:pt x="11265" y="12192"/>
                </a:lnTo>
                <a:lnTo>
                  <a:pt x="11378" y="11965"/>
                </a:lnTo>
                <a:lnTo>
                  <a:pt x="11530" y="11757"/>
                </a:lnTo>
                <a:lnTo>
                  <a:pt x="11681" y="11568"/>
                </a:lnTo>
                <a:lnTo>
                  <a:pt x="11870" y="11379"/>
                </a:lnTo>
                <a:lnTo>
                  <a:pt x="11870" y="11379"/>
                </a:lnTo>
                <a:lnTo>
                  <a:pt x="12097" y="11190"/>
                </a:lnTo>
                <a:lnTo>
                  <a:pt x="12342" y="11001"/>
                </a:lnTo>
                <a:lnTo>
                  <a:pt x="12853" y="10623"/>
                </a:lnTo>
                <a:lnTo>
                  <a:pt x="12853" y="10623"/>
                </a:lnTo>
                <a:lnTo>
                  <a:pt x="13136" y="10434"/>
                </a:lnTo>
                <a:lnTo>
                  <a:pt x="13401" y="10245"/>
                </a:lnTo>
                <a:lnTo>
                  <a:pt x="13401" y="10245"/>
                </a:lnTo>
                <a:lnTo>
                  <a:pt x="13533" y="10151"/>
                </a:lnTo>
                <a:lnTo>
                  <a:pt x="13628" y="10018"/>
                </a:lnTo>
                <a:lnTo>
                  <a:pt x="13798" y="9735"/>
                </a:lnTo>
                <a:lnTo>
                  <a:pt x="13798" y="9735"/>
                </a:lnTo>
                <a:lnTo>
                  <a:pt x="14006" y="9432"/>
                </a:lnTo>
                <a:lnTo>
                  <a:pt x="14119" y="9281"/>
                </a:lnTo>
                <a:lnTo>
                  <a:pt x="14251" y="9149"/>
                </a:lnTo>
                <a:lnTo>
                  <a:pt x="14251" y="9149"/>
                </a:lnTo>
                <a:lnTo>
                  <a:pt x="14535" y="8903"/>
                </a:lnTo>
                <a:lnTo>
                  <a:pt x="14837" y="8676"/>
                </a:lnTo>
                <a:lnTo>
                  <a:pt x="15140" y="8468"/>
                </a:lnTo>
                <a:lnTo>
                  <a:pt x="15442" y="8242"/>
                </a:lnTo>
                <a:lnTo>
                  <a:pt x="15442" y="8242"/>
                </a:lnTo>
                <a:lnTo>
                  <a:pt x="15593" y="8071"/>
                </a:lnTo>
                <a:lnTo>
                  <a:pt x="15707" y="7901"/>
                </a:lnTo>
                <a:lnTo>
                  <a:pt x="15744" y="7788"/>
                </a:lnTo>
                <a:lnTo>
                  <a:pt x="15782" y="7693"/>
                </a:lnTo>
                <a:lnTo>
                  <a:pt x="15801" y="7580"/>
                </a:lnTo>
                <a:lnTo>
                  <a:pt x="15801" y="7467"/>
                </a:lnTo>
                <a:lnTo>
                  <a:pt x="15801" y="7467"/>
                </a:lnTo>
                <a:lnTo>
                  <a:pt x="15782" y="7126"/>
                </a:lnTo>
                <a:lnTo>
                  <a:pt x="15782" y="7126"/>
                </a:lnTo>
                <a:lnTo>
                  <a:pt x="15782" y="7051"/>
                </a:lnTo>
                <a:lnTo>
                  <a:pt x="15801" y="7013"/>
                </a:lnTo>
                <a:lnTo>
                  <a:pt x="15820" y="6975"/>
                </a:lnTo>
                <a:lnTo>
                  <a:pt x="15820" y="6975"/>
                </a:lnTo>
                <a:lnTo>
                  <a:pt x="15782" y="6937"/>
                </a:lnTo>
                <a:lnTo>
                  <a:pt x="15725" y="6919"/>
                </a:lnTo>
                <a:lnTo>
                  <a:pt x="15612" y="6900"/>
                </a:lnTo>
                <a:lnTo>
                  <a:pt x="15480" y="6919"/>
                </a:lnTo>
                <a:lnTo>
                  <a:pt x="15347" y="6956"/>
                </a:lnTo>
                <a:lnTo>
                  <a:pt x="15347" y="6956"/>
                </a:lnTo>
                <a:lnTo>
                  <a:pt x="14988" y="7108"/>
                </a:lnTo>
                <a:lnTo>
                  <a:pt x="14648" y="7278"/>
                </a:lnTo>
                <a:lnTo>
                  <a:pt x="14289" y="7448"/>
                </a:lnTo>
                <a:lnTo>
                  <a:pt x="13949" y="7637"/>
                </a:lnTo>
                <a:lnTo>
                  <a:pt x="13949" y="7637"/>
                </a:lnTo>
                <a:lnTo>
                  <a:pt x="13628" y="7807"/>
                </a:lnTo>
                <a:lnTo>
                  <a:pt x="13306" y="7958"/>
                </a:lnTo>
                <a:lnTo>
                  <a:pt x="12966" y="8109"/>
                </a:lnTo>
                <a:lnTo>
                  <a:pt x="12796" y="8204"/>
                </a:lnTo>
                <a:lnTo>
                  <a:pt x="12645" y="8298"/>
                </a:lnTo>
                <a:lnTo>
                  <a:pt x="12645" y="8298"/>
                </a:lnTo>
                <a:lnTo>
                  <a:pt x="12456" y="8468"/>
                </a:lnTo>
                <a:lnTo>
                  <a:pt x="12286" y="8657"/>
                </a:lnTo>
                <a:lnTo>
                  <a:pt x="11983" y="9054"/>
                </a:lnTo>
                <a:lnTo>
                  <a:pt x="11983" y="9054"/>
                </a:lnTo>
                <a:lnTo>
                  <a:pt x="11794" y="9300"/>
                </a:lnTo>
                <a:lnTo>
                  <a:pt x="11586" y="9527"/>
                </a:lnTo>
                <a:lnTo>
                  <a:pt x="11397" y="9773"/>
                </a:lnTo>
                <a:lnTo>
                  <a:pt x="11227" y="10018"/>
                </a:lnTo>
                <a:lnTo>
                  <a:pt x="11227" y="10018"/>
                </a:lnTo>
                <a:lnTo>
                  <a:pt x="11152" y="10169"/>
                </a:lnTo>
                <a:lnTo>
                  <a:pt x="11076" y="10321"/>
                </a:lnTo>
                <a:lnTo>
                  <a:pt x="10981" y="10642"/>
                </a:lnTo>
                <a:lnTo>
                  <a:pt x="10792" y="11303"/>
                </a:lnTo>
                <a:lnTo>
                  <a:pt x="10792" y="11303"/>
                </a:lnTo>
                <a:lnTo>
                  <a:pt x="10679" y="11681"/>
                </a:lnTo>
                <a:lnTo>
                  <a:pt x="10547" y="12041"/>
                </a:lnTo>
                <a:lnTo>
                  <a:pt x="10433" y="12419"/>
                </a:lnTo>
                <a:lnTo>
                  <a:pt x="10396" y="12608"/>
                </a:lnTo>
                <a:lnTo>
                  <a:pt x="10358" y="12797"/>
                </a:lnTo>
                <a:lnTo>
                  <a:pt x="10358" y="12797"/>
                </a:lnTo>
                <a:lnTo>
                  <a:pt x="10339" y="12910"/>
                </a:lnTo>
                <a:lnTo>
                  <a:pt x="10339" y="13080"/>
                </a:lnTo>
                <a:lnTo>
                  <a:pt x="10358" y="13590"/>
                </a:lnTo>
                <a:lnTo>
                  <a:pt x="10339" y="14139"/>
                </a:lnTo>
                <a:lnTo>
                  <a:pt x="10339" y="14384"/>
                </a:lnTo>
                <a:lnTo>
                  <a:pt x="10301" y="14573"/>
                </a:lnTo>
                <a:lnTo>
                  <a:pt x="10301" y="14573"/>
                </a:lnTo>
                <a:lnTo>
                  <a:pt x="10339" y="14630"/>
                </a:lnTo>
                <a:lnTo>
                  <a:pt x="10339" y="14630"/>
                </a:lnTo>
                <a:close/>
                <a:moveTo>
                  <a:pt x="16085" y="8185"/>
                </a:moveTo>
                <a:lnTo>
                  <a:pt x="16085" y="8185"/>
                </a:lnTo>
                <a:lnTo>
                  <a:pt x="16028" y="8393"/>
                </a:lnTo>
                <a:lnTo>
                  <a:pt x="16028" y="8393"/>
                </a:lnTo>
                <a:lnTo>
                  <a:pt x="15933" y="8657"/>
                </a:lnTo>
                <a:lnTo>
                  <a:pt x="15782" y="8884"/>
                </a:lnTo>
                <a:lnTo>
                  <a:pt x="15593" y="9092"/>
                </a:lnTo>
                <a:lnTo>
                  <a:pt x="15404" y="9281"/>
                </a:lnTo>
                <a:lnTo>
                  <a:pt x="15404" y="9281"/>
                </a:lnTo>
                <a:lnTo>
                  <a:pt x="15177" y="9413"/>
                </a:lnTo>
                <a:lnTo>
                  <a:pt x="14951" y="9546"/>
                </a:lnTo>
                <a:lnTo>
                  <a:pt x="14951" y="9546"/>
                </a:lnTo>
                <a:lnTo>
                  <a:pt x="14818" y="9621"/>
                </a:lnTo>
                <a:lnTo>
                  <a:pt x="14667" y="9716"/>
                </a:lnTo>
                <a:lnTo>
                  <a:pt x="14667" y="9716"/>
                </a:lnTo>
                <a:lnTo>
                  <a:pt x="14497" y="9905"/>
                </a:lnTo>
                <a:lnTo>
                  <a:pt x="14327" y="10113"/>
                </a:lnTo>
                <a:lnTo>
                  <a:pt x="14176" y="10321"/>
                </a:lnTo>
                <a:lnTo>
                  <a:pt x="14006" y="10510"/>
                </a:lnTo>
                <a:lnTo>
                  <a:pt x="14006" y="10510"/>
                </a:lnTo>
                <a:lnTo>
                  <a:pt x="13835" y="10699"/>
                </a:lnTo>
                <a:lnTo>
                  <a:pt x="13665" y="10850"/>
                </a:lnTo>
                <a:lnTo>
                  <a:pt x="13476" y="11001"/>
                </a:lnTo>
                <a:lnTo>
                  <a:pt x="13268" y="11152"/>
                </a:lnTo>
                <a:lnTo>
                  <a:pt x="12475" y="11681"/>
                </a:lnTo>
                <a:lnTo>
                  <a:pt x="12475" y="11681"/>
                </a:lnTo>
                <a:lnTo>
                  <a:pt x="12229" y="11870"/>
                </a:lnTo>
                <a:lnTo>
                  <a:pt x="12002" y="12060"/>
                </a:lnTo>
                <a:lnTo>
                  <a:pt x="11889" y="12173"/>
                </a:lnTo>
                <a:lnTo>
                  <a:pt x="11794" y="12286"/>
                </a:lnTo>
                <a:lnTo>
                  <a:pt x="11719" y="12400"/>
                </a:lnTo>
                <a:lnTo>
                  <a:pt x="11662" y="12532"/>
                </a:lnTo>
                <a:lnTo>
                  <a:pt x="11662" y="12532"/>
                </a:lnTo>
                <a:lnTo>
                  <a:pt x="11605" y="12702"/>
                </a:lnTo>
                <a:lnTo>
                  <a:pt x="11548" y="12872"/>
                </a:lnTo>
                <a:lnTo>
                  <a:pt x="11454" y="13212"/>
                </a:lnTo>
                <a:lnTo>
                  <a:pt x="11454" y="13212"/>
                </a:lnTo>
                <a:lnTo>
                  <a:pt x="11359" y="13458"/>
                </a:lnTo>
                <a:lnTo>
                  <a:pt x="11246" y="13685"/>
                </a:lnTo>
                <a:lnTo>
                  <a:pt x="11133" y="13912"/>
                </a:lnTo>
                <a:lnTo>
                  <a:pt x="10981" y="14120"/>
                </a:lnTo>
                <a:lnTo>
                  <a:pt x="10981" y="14120"/>
                </a:lnTo>
                <a:lnTo>
                  <a:pt x="10774" y="14384"/>
                </a:lnTo>
                <a:lnTo>
                  <a:pt x="10660" y="14517"/>
                </a:lnTo>
                <a:lnTo>
                  <a:pt x="10547" y="14649"/>
                </a:lnTo>
                <a:lnTo>
                  <a:pt x="10547" y="14649"/>
                </a:lnTo>
                <a:lnTo>
                  <a:pt x="10471" y="14706"/>
                </a:lnTo>
                <a:lnTo>
                  <a:pt x="10433" y="14724"/>
                </a:lnTo>
                <a:lnTo>
                  <a:pt x="10396" y="14743"/>
                </a:lnTo>
                <a:lnTo>
                  <a:pt x="10396" y="14743"/>
                </a:lnTo>
                <a:lnTo>
                  <a:pt x="10452" y="14819"/>
                </a:lnTo>
                <a:lnTo>
                  <a:pt x="10452" y="14819"/>
                </a:lnTo>
                <a:lnTo>
                  <a:pt x="10528" y="14724"/>
                </a:lnTo>
                <a:lnTo>
                  <a:pt x="10641" y="14630"/>
                </a:lnTo>
                <a:lnTo>
                  <a:pt x="10868" y="14441"/>
                </a:lnTo>
                <a:lnTo>
                  <a:pt x="11095" y="14271"/>
                </a:lnTo>
                <a:lnTo>
                  <a:pt x="11170" y="14195"/>
                </a:lnTo>
                <a:lnTo>
                  <a:pt x="11227" y="14120"/>
                </a:lnTo>
                <a:lnTo>
                  <a:pt x="11227" y="14120"/>
                </a:lnTo>
                <a:lnTo>
                  <a:pt x="11341" y="13968"/>
                </a:lnTo>
                <a:lnTo>
                  <a:pt x="11454" y="13798"/>
                </a:lnTo>
                <a:lnTo>
                  <a:pt x="11643" y="13458"/>
                </a:lnTo>
                <a:lnTo>
                  <a:pt x="11851" y="13118"/>
                </a:lnTo>
                <a:lnTo>
                  <a:pt x="11964" y="12948"/>
                </a:lnTo>
                <a:lnTo>
                  <a:pt x="12097" y="12816"/>
                </a:lnTo>
                <a:lnTo>
                  <a:pt x="12097" y="12816"/>
                </a:lnTo>
                <a:lnTo>
                  <a:pt x="12304" y="12608"/>
                </a:lnTo>
                <a:lnTo>
                  <a:pt x="12512" y="12419"/>
                </a:lnTo>
                <a:lnTo>
                  <a:pt x="12720" y="12230"/>
                </a:lnTo>
                <a:lnTo>
                  <a:pt x="12947" y="12060"/>
                </a:lnTo>
                <a:lnTo>
                  <a:pt x="13401" y="11719"/>
                </a:lnTo>
                <a:lnTo>
                  <a:pt x="13873" y="11417"/>
                </a:lnTo>
                <a:lnTo>
                  <a:pt x="14346" y="11096"/>
                </a:lnTo>
                <a:lnTo>
                  <a:pt x="14799" y="10755"/>
                </a:lnTo>
                <a:lnTo>
                  <a:pt x="15007" y="10566"/>
                </a:lnTo>
                <a:lnTo>
                  <a:pt x="15215" y="10377"/>
                </a:lnTo>
                <a:lnTo>
                  <a:pt x="15423" y="10188"/>
                </a:lnTo>
                <a:lnTo>
                  <a:pt x="15612" y="9962"/>
                </a:lnTo>
                <a:lnTo>
                  <a:pt x="15612" y="9962"/>
                </a:lnTo>
                <a:lnTo>
                  <a:pt x="15801" y="9735"/>
                </a:lnTo>
                <a:lnTo>
                  <a:pt x="15952" y="9489"/>
                </a:lnTo>
                <a:lnTo>
                  <a:pt x="16028" y="9357"/>
                </a:lnTo>
                <a:lnTo>
                  <a:pt x="16085" y="9224"/>
                </a:lnTo>
                <a:lnTo>
                  <a:pt x="16122" y="9073"/>
                </a:lnTo>
                <a:lnTo>
                  <a:pt x="16141" y="8922"/>
                </a:lnTo>
                <a:lnTo>
                  <a:pt x="16141" y="8922"/>
                </a:lnTo>
                <a:lnTo>
                  <a:pt x="16122" y="8563"/>
                </a:lnTo>
                <a:lnTo>
                  <a:pt x="16085" y="8185"/>
                </a:lnTo>
                <a:lnTo>
                  <a:pt x="16085" y="8185"/>
                </a:lnTo>
                <a:close/>
                <a:moveTo>
                  <a:pt x="11152" y="12816"/>
                </a:moveTo>
                <a:lnTo>
                  <a:pt x="11152" y="12816"/>
                </a:lnTo>
                <a:lnTo>
                  <a:pt x="11076" y="13194"/>
                </a:lnTo>
                <a:lnTo>
                  <a:pt x="11038" y="13364"/>
                </a:lnTo>
                <a:lnTo>
                  <a:pt x="10981" y="13553"/>
                </a:lnTo>
                <a:lnTo>
                  <a:pt x="10981" y="13553"/>
                </a:lnTo>
                <a:lnTo>
                  <a:pt x="10736" y="14044"/>
                </a:lnTo>
                <a:lnTo>
                  <a:pt x="10490" y="14535"/>
                </a:lnTo>
                <a:lnTo>
                  <a:pt x="10490" y="14535"/>
                </a:lnTo>
                <a:lnTo>
                  <a:pt x="10736" y="14271"/>
                </a:lnTo>
                <a:lnTo>
                  <a:pt x="10963" y="13968"/>
                </a:lnTo>
                <a:lnTo>
                  <a:pt x="11152" y="13647"/>
                </a:lnTo>
                <a:lnTo>
                  <a:pt x="11227" y="13496"/>
                </a:lnTo>
                <a:lnTo>
                  <a:pt x="11303" y="13326"/>
                </a:lnTo>
                <a:lnTo>
                  <a:pt x="11303" y="13326"/>
                </a:lnTo>
                <a:lnTo>
                  <a:pt x="11378" y="13099"/>
                </a:lnTo>
                <a:lnTo>
                  <a:pt x="11435" y="12853"/>
                </a:lnTo>
                <a:lnTo>
                  <a:pt x="11511" y="12627"/>
                </a:lnTo>
                <a:lnTo>
                  <a:pt x="11605" y="12400"/>
                </a:lnTo>
                <a:lnTo>
                  <a:pt x="11605" y="12400"/>
                </a:lnTo>
                <a:lnTo>
                  <a:pt x="11681" y="12267"/>
                </a:lnTo>
                <a:lnTo>
                  <a:pt x="11775" y="12135"/>
                </a:lnTo>
                <a:lnTo>
                  <a:pt x="11889" y="12022"/>
                </a:lnTo>
                <a:lnTo>
                  <a:pt x="12021" y="11889"/>
                </a:lnTo>
                <a:lnTo>
                  <a:pt x="12286" y="11681"/>
                </a:lnTo>
                <a:lnTo>
                  <a:pt x="12588" y="11474"/>
                </a:lnTo>
                <a:lnTo>
                  <a:pt x="13212" y="11058"/>
                </a:lnTo>
                <a:lnTo>
                  <a:pt x="13495" y="10850"/>
                </a:lnTo>
                <a:lnTo>
                  <a:pt x="13760" y="10623"/>
                </a:lnTo>
                <a:lnTo>
                  <a:pt x="13760" y="10623"/>
                </a:lnTo>
                <a:lnTo>
                  <a:pt x="13930" y="10453"/>
                </a:lnTo>
                <a:lnTo>
                  <a:pt x="14081" y="10245"/>
                </a:lnTo>
                <a:lnTo>
                  <a:pt x="14384" y="9867"/>
                </a:lnTo>
                <a:lnTo>
                  <a:pt x="14384" y="9867"/>
                </a:lnTo>
                <a:lnTo>
                  <a:pt x="14554" y="9678"/>
                </a:lnTo>
                <a:lnTo>
                  <a:pt x="14648" y="9584"/>
                </a:lnTo>
                <a:lnTo>
                  <a:pt x="14762" y="9527"/>
                </a:lnTo>
                <a:lnTo>
                  <a:pt x="14762" y="9527"/>
                </a:lnTo>
                <a:lnTo>
                  <a:pt x="14932" y="9432"/>
                </a:lnTo>
                <a:lnTo>
                  <a:pt x="15121" y="9338"/>
                </a:lnTo>
                <a:lnTo>
                  <a:pt x="15272" y="9224"/>
                </a:lnTo>
                <a:lnTo>
                  <a:pt x="15423" y="9111"/>
                </a:lnTo>
                <a:lnTo>
                  <a:pt x="15555" y="8979"/>
                </a:lnTo>
                <a:lnTo>
                  <a:pt x="15688" y="8828"/>
                </a:lnTo>
                <a:lnTo>
                  <a:pt x="15801" y="8676"/>
                </a:lnTo>
                <a:lnTo>
                  <a:pt x="15896" y="8487"/>
                </a:lnTo>
                <a:lnTo>
                  <a:pt x="15896" y="8487"/>
                </a:lnTo>
                <a:lnTo>
                  <a:pt x="15952" y="8298"/>
                </a:lnTo>
                <a:lnTo>
                  <a:pt x="15990" y="8109"/>
                </a:lnTo>
                <a:lnTo>
                  <a:pt x="16009" y="7920"/>
                </a:lnTo>
                <a:lnTo>
                  <a:pt x="16028" y="7731"/>
                </a:lnTo>
                <a:lnTo>
                  <a:pt x="16028" y="7731"/>
                </a:lnTo>
                <a:lnTo>
                  <a:pt x="15914" y="7221"/>
                </a:lnTo>
                <a:lnTo>
                  <a:pt x="15914" y="7221"/>
                </a:lnTo>
                <a:lnTo>
                  <a:pt x="15896" y="7164"/>
                </a:lnTo>
                <a:lnTo>
                  <a:pt x="15896" y="7164"/>
                </a:lnTo>
                <a:lnTo>
                  <a:pt x="15914" y="7353"/>
                </a:lnTo>
                <a:lnTo>
                  <a:pt x="15914" y="7523"/>
                </a:lnTo>
                <a:lnTo>
                  <a:pt x="15877" y="7693"/>
                </a:lnTo>
                <a:lnTo>
                  <a:pt x="15839" y="7845"/>
                </a:lnTo>
                <a:lnTo>
                  <a:pt x="15763" y="7996"/>
                </a:lnTo>
                <a:lnTo>
                  <a:pt x="15688" y="8128"/>
                </a:lnTo>
                <a:lnTo>
                  <a:pt x="15574" y="8261"/>
                </a:lnTo>
                <a:lnTo>
                  <a:pt x="15423" y="8393"/>
                </a:lnTo>
                <a:lnTo>
                  <a:pt x="15423" y="8393"/>
                </a:lnTo>
                <a:lnTo>
                  <a:pt x="14969" y="8714"/>
                </a:lnTo>
                <a:lnTo>
                  <a:pt x="14743" y="8884"/>
                </a:lnTo>
                <a:lnTo>
                  <a:pt x="14516" y="9054"/>
                </a:lnTo>
                <a:lnTo>
                  <a:pt x="14516" y="9054"/>
                </a:lnTo>
                <a:lnTo>
                  <a:pt x="14327" y="9224"/>
                </a:lnTo>
                <a:lnTo>
                  <a:pt x="14157" y="9395"/>
                </a:lnTo>
                <a:lnTo>
                  <a:pt x="14024" y="9584"/>
                </a:lnTo>
                <a:lnTo>
                  <a:pt x="13892" y="9791"/>
                </a:lnTo>
                <a:lnTo>
                  <a:pt x="13892" y="9791"/>
                </a:lnTo>
                <a:lnTo>
                  <a:pt x="13741" y="10018"/>
                </a:lnTo>
                <a:lnTo>
                  <a:pt x="13684" y="10132"/>
                </a:lnTo>
                <a:lnTo>
                  <a:pt x="13590" y="10226"/>
                </a:lnTo>
                <a:lnTo>
                  <a:pt x="13590" y="10226"/>
                </a:lnTo>
                <a:lnTo>
                  <a:pt x="13420" y="10377"/>
                </a:lnTo>
                <a:lnTo>
                  <a:pt x="13231" y="10510"/>
                </a:lnTo>
                <a:lnTo>
                  <a:pt x="12853" y="10755"/>
                </a:lnTo>
                <a:lnTo>
                  <a:pt x="12853" y="10755"/>
                </a:lnTo>
                <a:lnTo>
                  <a:pt x="12361" y="11114"/>
                </a:lnTo>
                <a:lnTo>
                  <a:pt x="12115" y="11303"/>
                </a:lnTo>
                <a:lnTo>
                  <a:pt x="11889" y="11511"/>
                </a:lnTo>
                <a:lnTo>
                  <a:pt x="11889" y="11511"/>
                </a:lnTo>
                <a:lnTo>
                  <a:pt x="11643" y="11795"/>
                </a:lnTo>
                <a:lnTo>
                  <a:pt x="11530" y="11946"/>
                </a:lnTo>
                <a:lnTo>
                  <a:pt x="11416" y="12116"/>
                </a:lnTo>
                <a:lnTo>
                  <a:pt x="11322" y="12286"/>
                </a:lnTo>
                <a:lnTo>
                  <a:pt x="11246" y="12456"/>
                </a:lnTo>
                <a:lnTo>
                  <a:pt x="11189" y="12645"/>
                </a:lnTo>
                <a:lnTo>
                  <a:pt x="11152" y="12816"/>
                </a:lnTo>
                <a:lnTo>
                  <a:pt x="11152" y="12816"/>
                </a:lnTo>
                <a:close/>
                <a:moveTo>
                  <a:pt x="8940" y="13893"/>
                </a:moveTo>
                <a:lnTo>
                  <a:pt x="8940" y="13893"/>
                </a:lnTo>
                <a:lnTo>
                  <a:pt x="8694" y="13817"/>
                </a:lnTo>
                <a:lnTo>
                  <a:pt x="8430" y="13761"/>
                </a:lnTo>
                <a:lnTo>
                  <a:pt x="8165" y="13742"/>
                </a:lnTo>
                <a:lnTo>
                  <a:pt x="7901" y="13723"/>
                </a:lnTo>
                <a:lnTo>
                  <a:pt x="7901" y="13723"/>
                </a:lnTo>
                <a:lnTo>
                  <a:pt x="7636" y="13742"/>
                </a:lnTo>
                <a:lnTo>
                  <a:pt x="7390" y="13761"/>
                </a:lnTo>
                <a:lnTo>
                  <a:pt x="7390" y="13761"/>
                </a:lnTo>
                <a:lnTo>
                  <a:pt x="8165" y="13798"/>
                </a:lnTo>
                <a:lnTo>
                  <a:pt x="8562" y="13836"/>
                </a:lnTo>
                <a:lnTo>
                  <a:pt x="8940" y="13893"/>
                </a:lnTo>
                <a:lnTo>
                  <a:pt x="8940" y="13893"/>
                </a:lnTo>
                <a:close/>
                <a:moveTo>
                  <a:pt x="6993" y="13742"/>
                </a:moveTo>
                <a:lnTo>
                  <a:pt x="6993" y="13742"/>
                </a:lnTo>
                <a:lnTo>
                  <a:pt x="6842" y="13685"/>
                </a:lnTo>
                <a:lnTo>
                  <a:pt x="6691" y="13609"/>
                </a:lnTo>
                <a:lnTo>
                  <a:pt x="6426" y="13439"/>
                </a:lnTo>
                <a:lnTo>
                  <a:pt x="6143" y="13250"/>
                </a:lnTo>
                <a:lnTo>
                  <a:pt x="5878" y="13080"/>
                </a:lnTo>
                <a:lnTo>
                  <a:pt x="5878" y="13080"/>
                </a:lnTo>
                <a:lnTo>
                  <a:pt x="5614" y="12967"/>
                </a:lnTo>
                <a:lnTo>
                  <a:pt x="5349" y="12872"/>
                </a:lnTo>
                <a:lnTo>
                  <a:pt x="5349" y="12872"/>
                </a:lnTo>
                <a:lnTo>
                  <a:pt x="4933" y="12797"/>
                </a:lnTo>
                <a:lnTo>
                  <a:pt x="4593" y="12721"/>
                </a:lnTo>
                <a:lnTo>
                  <a:pt x="4423" y="12664"/>
                </a:lnTo>
                <a:lnTo>
                  <a:pt x="4253" y="12589"/>
                </a:lnTo>
                <a:lnTo>
                  <a:pt x="4083" y="12475"/>
                </a:lnTo>
                <a:lnTo>
                  <a:pt x="3894" y="12343"/>
                </a:lnTo>
                <a:lnTo>
                  <a:pt x="3894" y="12343"/>
                </a:lnTo>
                <a:lnTo>
                  <a:pt x="3705" y="12211"/>
                </a:lnTo>
                <a:lnTo>
                  <a:pt x="3497" y="12097"/>
                </a:lnTo>
                <a:lnTo>
                  <a:pt x="3289" y="12003"/>
                </a:lnTo>
                <a:lnTo>
                  <a:pt x="3062" y="11927"/>
                </a:lnTo>
                <a:lnTo>
                  <a:pt x="3062" y="11927"/>
                </a:lnTo>
                <a:lnTo>
                  <a:pt x="2854" y="11870"/>
                </a:lnTo>
                <a:lnTo>
                  <a:pt x="2627" y="11814"/>
                </a:lnTo>
                <a:lnTo>
                  <a:pt x="2627" y="11814"/>
                </a:lnTo>
                <a:lnTo>
                  <a:pt x="2476" y="11738"/>
                </a:lnTo>
                <a:lnTo>
                  <a:pt x="2325" y="11663"/>
                </a:lnTo>
                <a:lnTo>
                  <a:pt x="2174" y="11568"/>
                </a:lnTo>
                <a:lnTo>
                  <a:pt x="2042" y="11455"/>
                </a:lnTo>
                <a:lnTo>
                  <a:pt x="1909" y="11341"/>
                </a:lnTo>
                <a:lnTo>
                  <a:pt x="1777" y="11228"/>
                </a:lnTo>
                <a:lnTo>
                  <a:pt x="1569" y="10963"/>
                </a:lnTo>
                <a:lnTo>
                  <a:pt x="1569" y="10963"/>
                </a:lnTo>
                <a:lnTo>
                  <a:pt x="1380" y="10699"/>
                </a:lnTo>
                <a:lnTo>
                  <a:pt x="1210" y="10434"/>
                </a:lnTo>
                <a:lnTo>
                  <a:pt x="1040" y="10151"/>
                </a:lnTo>
                <a:lnTo>
                  <a:pt x="870" y="9886"/>
                </a:lnTo>
                <a:lnTo>
                  <a:pt x="870" y="9886"/>
                </a:lnTo>
                <a:lnTo>
                  <a:pt x="737" y="9754"/>
                </a:lnTo>
                <a:lnTo>
                  <a:pt x="605" y="9621"/>
                </a:lnTo>
                <a:lnTo>
                  <a:pt x="454" y="9508"/>
                </a:lnTo>
                <a:lnTo>
                  <a:pt x="284" y="9413"/>
                </a:lnTo>
                <a:lnTo>
                  <a:pt x="284" y="9413"/>
                </a:lnTo>
                <a:lnTo>
                  <a:pt x="227" y="9395"/>
                </a:lnTo>
                <a:lnTo>
                  <a:pt x="227" y="9395"/>
                </a:lnTo>
                <a:lnTo>
                  <a:pt x="246" y="9508"/>
                </a:lnTo>
                <a:lnTo>
                  <a:pt x="303" y="9621"/>
                </a:lnTo>
                <a:lnTo>
                  <a:pt x="378" y="9773"/>
                </a:lnTo>
                <a:lnTo>
                  <a:pt x="492" y="9924"/>
                </a:lnTo>
                <a:lnTo>
                  <a:pt x="492" y="9924"/>
                </a:lnTo>
                <a:lnTo>
                  <a:pt x="813" y="10472"/>
                </a:lnTo>
                <a:lnTo>
                  <a:pt x="1172" y="10982"/>
                </a:lnTo>
                <a:lnTo>
                  <a:pt x="1531" y="11492"/>
                </a:lnTo>
                <a:lnTo>
                  <a:pt x="1928" y="11965"/>
                </a:lnTo>
                <a:lnTo>
                  <a:pt x="1928" y="11965"/>
                </a:lnTo>
                <a:lnTo>
                  <a:pt x="2136" y="12211"/>
                </a:lnTo>
                <a:lnTo>
                  <a:pt x="2363" y="12438"/>
                </a:lnTo>
                <a:lnTo>
                  <a:pt x="2609" y="12645"/>
                </a:lnTo>
                <a:lnTo>
                  <a:pt x="2854" y="12853"/>
                </a:lnTo>
                <a:lnTo>
                  <a:pt x="3138" y="13005"/>
                </a:lnTo>
                <a:lnTo>
                  <a:pt x="3289" y="13061"/>
                </a:lnTo>
                <a:lnTo>
                  <a:pt x="3421" y="13118"/>
                </a:lnTo>
                <a:lnTo>
                  <a:pt x="3572" y="13156"/>
                </a:lnTo>
                <a:lnTo>
                  <a:pt x="3743" y="13175"/>
                </a:lnTo>
                <a:lnTo>
                  <a:pt x="3894" y="13175"/>
                </a:lnTo>
                <a:lnTo>
                  <a:pt x="4064" y="13156"/>
                </a:lnTo>
                <a:lnTo>
                  <a:pt x="4064" y="13156"/>
                </a:lnTo>
                <a:lnTo>
                  <a:pt x="4253" y="13137"/>
                </a:lnTo>
                <a:lnTo>
                  <a:pt x="4442" y="13137"/>
                </a:lnTo>
                <a:lnTo>
                  <a:pt x="4631" y="13156"/>
                </a:lnTo>
                <a:lnTo>
                  <a:pt x="4820" y="13175"/>
                </a:lnTo>
                <a:lnTo>
                  <a:pt x="5179" y="13250"/>
                </a:lnTo>
                <a:lnTo>
                  <a:pt x="5538" y="13364"/>
                </a:lnTo>
                <a:lnTo>
                  <a:pt x="5897" y="13496"/>
                </a:lnTo>
                <a:lnTo>
                  <a:pt x="6256" y="13609"/>
                </a:lnTo>
                <a:lnTo>
                  <a:pt x="6615" y="13685"/>
                </a:lnTo>
                <a:lnTo>
                  <a:pt x="6804" y="13723"/>
                </a:lnTo>
                <a:lnTo>
                  <a:pt x="6993" y="13742"/>
                </a:lnTo>
                <a:lnTo>
                  <a:pt x="6993" y="13742"/>
                </a:lnTo>
                <a:close/>
                <a:moveTo>
                  <a:pt x="208" y="9281"/>
                </a:moveTo>
                <a:lnTo>
                  <a:pt x="208" y="9281"/>
                </a:lnTo>
                <a:lnTo>
                  <a:pt x="246" y="9281"/>
                </a:lnTo>
                <a:lnTo>
                  <a:pt x="246" y="9281"/>
                </a:lnTo>
                <a:lnTo>
                  <a:pt x="378" y="9338"/>
                </a:lnTo>
                <a:lnTo>
                  <a:pt x="492" y="9395"/>
                </a:lnTo>
                <a:lnTo>
                  <a:pt x="605" y="9470"/>
                </a:lnTo>
                <a:lnTo>
                  <a:pt x="700" y="9565"/>
                </a:lnTo>
                <a:lnTo>
                  <a:pt x="889" y="9754"/>
                </a:lnTo>
                <a:lnTo>
                  <a:pt x="1059" y="9980"/>
                </a:lnTo>
                <a:lnTo>
                  <a:pt x="1059" y="9980"/>
                </a:lnTo>
                <a:lnTo>
                  <a:pt x="1380" y="10491"/>
                </a:lnTo>
                <a:lnTo>
                  <a:pt x="1531" y="10736"/>
                </a:lnTo>
                <a:lnTo>
                  <a:pt x="1720" y="10982"/>
                </a:lnTo>
                <a:lnTo>
                  <a:pt x="1720" y="10982"/>
                </a:lnTo>
                <a:lnTo>
                  <a:pt x="1909" y="11209"/>
                </a:lnTo>
                <a:lnTo>
                  <a:pt x="2136" y="11398"/>
                </a:lnTo>
                <a:lnTo>
                  <a:pt x="2382" y="11568"/>
                </a:lnTo>
                <a:lnTo>
                  <a:pt x="2514" y="11644"/>
                </a:lnTo>
                <a:lnTo>
                  <a:pt x="2646" y="11700"/>
                </a:lnTo>
                <a:lnTo>
                  <a:pt x="2646" y="11700"/>
                </a:lnTo>
                <a:lnTo>
                  <a:pt x="2854" y="11776"/>
                </a:lnTo>
                <a:lnTo>
                  <a:pt x="3081" y="11833"/>
                </a:lnTo>
                <a:lnTo>
                  <a:pt x="3081" y="11833"/>
                </a:lnTo>
                <a:lnTo>
                  <a:pt x="3440" y="11946"/>
                </a:lnTo>
                <a:lnTo>
                  <a:pt x="3610" y="12041"/>
                </a:lnTo>
                <a:lnTo>
                  <a:pt x="3761" y="12116"/>
                </a:lnTo>
                <a:lnTo>
                  <a:pt x="3761" y="12116"/>
                </a:lnTo>
                <a:lnTo>
                  <a:pt x="4026" y="12305"/>
                </a:lnTo>
                <a:lnTo>
                  <a:pt x="4310" y="12494"/>
                </a:lnTo>
                <a:lnTo>
                  <a:pt x="4310" y="12494"/>
                </a:lnTo>
                <a:lnTo>
                  <a:pt x="4442" y="12551"/>
                </a:lnTo>
                <a:lnTo>
                  <a:pt x="4574" y="12608"/>
                </a:lnTo>
                <a:lnTo>
                  <a:pt x="4877" y="12664"/>
                </a:lnTo>
                <a:lnTo>
                  <a:pt x="5160" y="12721"/>
                </a:lnTo>
                <a:lnTo>
                  <a:pt x="5463" y="12797"/>
                </a:lnTo>
                <a:lnTo>
                  <a:pt x="5463" y="12797"/>
                </a:lnTo>
                <a:lnTo>
                  <a:pt x="5633" y="12853"/>
                </a:lnTo>
                <a:lnTo>
                  <a:pt x="5784" y="12910"/>
                </a:lnTo>
                <a:lnTo>
                  <a:pt x="5954" y="13005"/>
                </a:lnTo>
                <a:lnTo>
                  <a:pt x="6105" y="13099"/>
                </a:lnTo>
                <a:lnTo>
                  <a:pt x="6389" y="13307"/>
                </a:lnTo>
                <a:lnTo>
                  <a:pt x="6691" y="13496"/>
                </a:lnTo>
                <a:lnTo>
                  <a:pt x="6691" y="13496"/>
                </a:lnTo>
                <a:lnTo>
                  <a:pt x="6861" y="13572"/>
                </a:lnTo>
                <a:lnTo>
                  <a:pt x="7012" y="13628"/>
                </a:lnTo>
                <a:lnTo>
                  <a:pt x="7164" y="13647"/>
                </a:lnTo>
                <a:lnTo>
                  <a:pt x="7296" y="13666"/>
                </a:lnTo>
                <a:lnTo>
                  <a:pt x="7579" y="13647"/>
                </a:lnTo>
                <a:lnTo>
                  <a:pt x="7920" y="13628"/>
                </a:lnTo>
                <a:lnTo>
                  <a:pt x="7920" y="13628"/>
                </a:lnTo>
                <a:lnTo>
                  <a:pt x="8241" y="13628"/>
                </a:lnTo>
                <a:lnTo>
                  <a:pt x="8562" y="13685"/>
                </a:lnTo>
                <a:lnTo>
                  <a:pt x="8865" y="13761"/>
                </a:lnTo>
                <a:lnTo>
                  <a:pt x="9167" y="13874"/>
                </a:lnTo>
                <a:lnTo>
                  <a:pt x="9167" y="13874"/>
                </a:lnTo>
                <a:lnTo>
                  <a:pt x="8997" y="13761"/>
                </a:lnTo>
                <a:lnTo>
                  <a:pt x="8827" y="13666"/>
                </a:lnTo>
                <a:lnTo>
                  <a:pt x="8676" y="13590"/>
                </a:lnTo>
                <a:lnTo>
                  <a:pt x="8543" y="13534"/>
                </a:lnTo>
                <a:lnTo>
                  <a:pt x="8279" y="13477"/>
                </a:lnTo>
                <a:lnTo>
                  <a:pt x="8052" y="13439"/>
                </a:lnTo>
                <a:lnTo>
                  <a:pt x="7825" y="13401"/>
                </a:lnTo>
                <a:lnTo>
                  <a:pt x="7579" y="13383"/>
                </a:lnTo>
                <a:lnTo>
                  <a:pt x="7315" y="13307"/>
                </a:lnTo>
                <a:lnTo>
                  <a:pt x="6993" y="13194"/>
                </a:lnTo>
                <a:lnTo>
                  <a:pt x="6993" y="13194"/>
                </a:lnTo>
                <a:lnTo>
                  <a:pt x="6767" y="13080"/>
                </a:lnTo>
                <a:lnTo>
                  <a:pt x="6521" y="12948"/>
                </a:lnTo>
                <a:lnTo>
                  <a:pt x="6067" y="12664"/>
                </a:lnTo>
                <a:lnTo>
                  <a:pt x="6067" y="12664"/>
                </a:lnTo>
                <a:lnTo>
                  <a:pt x="5841" y="12513"/>
                </a:lnTo>
                <a:lnTo>
                  <a:pt x="5595" y="12400"/>
                </a:lnTo>
                <a:lnTo>
                  <a:pt x="5330" y="12305"/>
                </a:lnTo>
                <a:lnTo>
                  <a:pt x="5066" y="12230"/>
                </a:lnTo>
                <a:lnTo>
                  <a:pt x="5066" y="12230"/>
                </a:lnTo>
                <a:lnTo>
                  <a:pt x="4612" y="12135"/>
                </a:lnTo>
                <a:lnTo>
                  <a:pt x="4385" y="12078"/>
                </a:lnTo>
                <a:lnTo>
                  <a:pt x="4177" y="12003"/>
                </a:lnTo>
                <a:lnTo>
                  <a:pt x="4177" y="12003"/>
                </a:lnTo>
                <a:lnTo>
                  <a:pt x="3932" y="11889"/>
                </a:lnTo>
                <a:lnTo>
                  <a:pt x="3705" y="11757"/>
                </a:lnTo>
                <a:lnTo>
                  <a:pt x="3251" y="11474"/>
                </a:lnTo>
                <a:lnTo>
                  <a:pt x="3251" y="11474"/>
                </a:lnTo>
                <a:lnTo>
                  <a:pt x="3081" y="11398"/>
                </a:lnTo>
                <a:lnTo>
                  <a:pt x="2911" y="11341"/>
                </a:lnTo>
                <a:lnTo>
                  <a:pt x="2722" y="11303"/>
                </a:lnTo>
                <a:lnTo>
                  <a:pt x="2552" y="11228"/>
                </a:lnTo>
                <a:lnTo>
                  <a:pt x="2552" y="11228"/>
                </a:lnTo>
                <a:lnTo>
                  <a:pt x="2382" y="11133"/>
                </a:lnTo>
                <a:lnTo>
                  <a:pt x="2212" y="11020"/>
                </a:lnTo>
                <a:lnTo>
                  <a:pt x="2079" y="10888"/>
                </a:lnTo>
                <a:lnTo>
                  <a:pt x="1947" y="10736"/>
                </a:lnTo>
                <a:lnTo>
                  <a:pt x="1701" y="10434"/>
                </a:lnTo>
                <a:lnTo>
                  <a:pt x="1456" y="10113"/>
                </a:lnTo>
                <a:lnTo>
                  <a:pt x="1456" y="10113"/>
                </a:lnTo>
                <a:lnTo>
                  <a:pt x="1285" y="9924"/>
                </a:lnTo>
                <a:lnTo>
                  <a:pt x="1115" y="9754"/>
                </a:lnTo>
                <a:lnTo>
                  <a:pt x="907" y="9584"/>
                </a:lnTo>
                <a:lnTo>
                  <a:pt x="700" y="9451"/>
                </a:lnTo>
                <a:lnTo>
                  <a:pt x="700" y="9451"/>
                </a:lnTo>
                <a:lnTo>
                  <a:pt x="454" y="9357"/>
                </a:lnTo>
                <a:lnTo>
                  <a:pt x="208" y="9262"/>
                </a:lnTo>
                <a:lnTo>
                  <a:pt x="208" y="9262"/>
                </a:lnTo>
                <a:lnTo>
                  <a:pt x="208" y="9281"/>
                </a:lnTo>
                <a:lnTo>
                  <a:pt x="208" y="9281"/>
                </a:lnTo>
                <a:close/>
                <a:moveTo>
                  <a:pt x="246" y="9168"/>
                </a:moveTo>
                <a:lnTo>
                  <a:pt x="246" y="9168"/>
                </a:lnTo>
                <a:lnTo>
                  <a:pt x="492" y="9243"/>
                </a:lnTo>
                <a:lnTo>
                  <a:pt x="718" y="9338"/>
                </a:lnTo>
                <a:lnTo>
                  <a:pt x="926" y="9470"/>
                </a:lnTo>
                <a:lnTo>
                  <a:pt x="1153" y="9640"/>
                </a:lnTo>
                <a:lnTo>
                  <a:pt x="1153" y="9640"/>
                </a:lnTo>
                <a:lnTo>
                  <a:pt x="1342" y="9829"/>
                </a:lnTo>
                <a:lnTo>
                  <a:pt x="1531" y="10037"/>
                </a:lnTo>
                <a:lnTo>
                  <a:pt x="1853" y="10453"/>
                </a:lnTo>
                <a:lnTo>
                  <a:pt x="2023" y="10680"/>
                </a:lnTo>
                <a:lnTo>
                  <a:pt x="2212" y="10869"/>
                </a:lnTo>
                <a:lnTo>
                  <a:pt x="2401" y="11020"/>
                </a:lnTo>
                <a:lnTo>
                  <a:pt x="2533" y="11096"/>
                </a:lnTo>
                <a:lnTo>
                  <a:pt x="2646" y="11152"/>
                </a:lnTo>
                <a:lnTo>
                  <a:pt x="2646" y="11152"/>
                </a:lnTo>
                <a:lnTo>
                  <a:pt x="2798" y="11209"/>
                </a:lnTo>
                <a:lnTo>
                  <a:pt x="2930" y="11247"/>
                </a:lnTo>
                <a:lnTo>
                  <a:pt x="3081" y="11285"/>
                </a:lnTo>
                <a:lnTo>
                  <a:pt x="3213" y="11341"/>
                </a:lnTo>
                <a:lnTo>
                  <a:pt x="3213" y="11341"/>
                </a:lnTo>
                <a:lnTo>
                  <a:pt x="3459" y="11474"/>
                </a:lnTo>
                <a:lnTo>
                  <a:pt x="3705" y="11644"/>
                </a:lnTo>
                <a:lnTo>
                  <a:pt x="3950" y="11795"/>
                </a:lnTo>
                <a:lnTo>
                  <a:pt x="4083" y="11852"/>
                </a:lnTo>
                <a:lnTo>
                  <a:pt x="4215" y="11908"/>
                </a:lnTo>
                <a:lnTo>
                  <a:pt x="4215" y="11908"/>
                </a:lnTo>
                <a:lnTo>
                  <a:pt x="4385" y="11965"/>
                </a:lnTo>
                <a:lnTo>
                  <a:pt x="4574" y="12022"/>
                </a:lnTo>
                <a:lnTo>
                  <a:pt x="4933" y="12097"/>
                </a:lnTo>
                <a:lnTo>
                  <a:pt x="4933" y="12097"/>
                </a:lnTo>
                <a:lnTo>
                  <a:pt x="5160" y="12135"/>
                </a:lnTo>
                <a:lnTo>
                  <a:pt x="5368" y="12211"/>
                </a:lnTo>
                <a:lnTo>
                  <a:pt x="5595" y="12286"/>
                </a:lnTo>
                <a:lnTo>
                  <a:pt x="5803" y="12381"/>
                </a:lnTo>
                <a:lnTo>
                  <a:pt x="5803" y="12381"/>
                </a:lnTo>
                <a:lnTo>
                  <a:pt x="6030" y="12494"/>
                </a:lnTo>
                <a:lnTo>
                  <a:pt x="6237" y="12627"/>
                </a:lnTo>
                <a:lnTo>
                  <a:pt x="6672" y="12910"/>
                </a:lnTo>
                <a:lnTo>
                  <a:pt x="6880" y="13023"/>
                </a:lnTo>
                <a:lnTo>
                  <a:pt x="7107" y="13137"/>
                </a:lnTo>
                <a:lnTo>
                  <a:pt x="7353" y="13212"/>
                </a:lnTo>
                <a:lnTo>
                  <a:pt x="7598" y="13269"/>
                </a:lnTo>
                <a:lnTo>
                  <a:pt x="7598" y="13269"/>
                </a:lnTo>
                <a:lnTo>
                  <a:pt x="7938" y="13307"/>
                </a:lnTo>
                <a:lnTo>
                  <a:pt x="8279" y="13364"/>
                </a:lnTo>
                <a:lnTo>
                  <a:pt x="8279" y="13364"/>
                </a:lnTo>
                <a:lnTo>
                  <a:pt x="8449" y="13401"/>
                </a:lnTo>
                <a:lnTo>
                  <a:pt x="8638" y="13458"/>
                </a:lnTo>
                <a:lnTo>
                  <a:pt x="8808" y="13534"/>
                </a:lnTo>
                <a:lnTo>
                  <a:pt x="8959" y="13628"/>
                </a:lnTo>
                <a:lnTo>
                  <a:pt x="9280" y="13817"/>
                </a:lnTo>
                <a:lnTo>
                  <a:pt x="9583" y="14025"/>
                </a:lnTo>
                <a:lnTo>
                  <a:pt x="9583" y="14025"/>
                </a:lnTo>
                <a:lnTo>
                  <a:pt x="9621" y="14063"/>
                </a:lnTo>
                <a:lnTo>
                  <a:pt x="9621" y="14063"/>
                </a:lnTo>
                <a:lnTo>
                  <a:pt x="9583" y="13987"/>
                </a:lnTo>
                <a:lnTo>
                  <a:pt x="9583" y="13987"/>
                </a:lnTo>
                <a:lnTo>
                  <a:pt x="9526" y="13950"/>
                </a:lnTo>
                <a:lnTo>
                  <a:pt x="9526" y="13950"/>
                </a:lnTo>
                <a:lnTo>
                  <a:pt x="9299" y="13798"/>
                </a:lnTo>
                <a:lnTo>
                  <a:pt x="9072" y="13647"/>
                </a:lnTo>
                <a:lnTo>
                  <a:pt x="8581" y="13401"/>
                </a:lnTo>
                <a:lnTo>
                  <a:pt x="8335" y="13269"/>
                </a:lnTo>
                <a:lnTo>
                  <a:pt x="8109" y="13118"/>
                </a:lnTo>
                <a:lnTo>
                  <a:pt x="7882" y="12967"/>
                </a:lnTo>
                <a:lnTo>
                  <a:pt x="7674" y="12797"/>
                </a:lnTo>
                <a:lnTo>
                  <a:pt x="7674" y="12797"/>
                </a:lnTo>
                <a:lnTo>
                  <a:pt x="7466" y="12608"/>
                </a:lnTo>
                <a:lnTo>
                  <a:pt x="7296" y="12419"/>
                </a:lnTo>
                <a:lnTo>
                  <a:pt x="7164" y="12211"/>
                </a:lnTo>
                <a:lnTo>
                  <a:pt x="7031" y="11984"/>
                </a:lnTo>
                <a:lnTo>
                  <a:pt x="6767" y="11530"/>
                </a:lnTo>
                <a:lnTo>
                  <a:pt x="6634" y="11322"/>
                </a:lnTo>
                <a:lnTo>
                  <a:pt x="6483" y="11096"/>
                </a:lnTo>
                <a:lnTo>
                  <a:pt x="6483" y="11096"/>
                </a:lnTo>
                <a:lnTo>
                  <a:pt x="6313" y="10925"/>
                </a:lnTo>
                <a:lnTo>
                  <a:pt x="6143" y="10755"/>
                </a:lnTo>
                <a:lnTo>
                  <a:pt x="5954" y="10604"/>
                </a:lnTo>
                <a:lnTo>
                  <a:pt x="5765" y="10453"/>
                </a:lnTo>
                <a:lnTo>
                  <a:pt x="5557" y="10302"/>
                </a:lnTo>
                <a:lnTo>
                  <a:pt x="5349" y="10188"/>
                </a:lnTo>
                <a:lnTo>
                  <a:pt x="4914" y="9943"/>
                </a:lnTo>
                <a:lnTo>
                  <a:pt x="4461" y="9735"/>
                </a:lnTo>
                <a:lnTo>
                  <a:pt x="4007" y="9565"/>
                </a:lnTo>
                <a:lnTo>
                  <a:pt x="3535" y="9432"/>
                </a:lnTo>
                <a:lnTo>
                  <a:pt x="3062" y="9300"/>
                </a:lnTo>
                <a:lnTo>
                  <a:pt x="3062" y="9300"/>
                </a:lnTo>
                <a:lnTo>
                  <a:pt x="2779" y="9262"/>
                </a:lnTo>
                <a:lnTo>
                  <a:pt x="2401" y="9206"/>
                </a:lnTo>
                <a:lnTo>
                  <a:pt x="1985" y="9111"/>
                </a:lnTo>
                <a:lnTo>
                  <a:pt x="1531" y="9035"/>
                </a:lnTo>
                <a:lnTo>
                  <a:pt x="1096" y="8960"/>
                </a:lnTo>
                <a:lnTo>
                  <a:pt x="889" y="8960"/>
                </a:lnTo>
                <a:lnTo>
                  <a:pt x="700" y="8960"/>
                </a:lnTo>
                <a:lnTo>
                  <a:pt x="548" y="8979"/>
                </a:lnTo>
                <a:lnTo>
                  <a:pt x="416" y="9017"/>
                </a:lnTo>
                <a:lnTo>
                  <a:pt x="303" y="9073"/>
                </a:lnTo>
                <a:lnTo>
                  <a:pt x="265" y="9111"/>
                </a:lnTo>
                <a:lnTo>
                  <a:pt x="246" y="9168"/>
                </a:lnTo>
                <a:lnTo>
                  <a:pt x="246" y="9168"/>
                </a:lnTo>
                <a:close/>
                <a:moveTo>
                  <a:pt x="7901" y="9035"/>
                </a:moveTo>
                <a:lnTo>
                  <a:pt x="7901" y="9035"/>
                </a:lnTo>
                <a:lnTo>
                  <a:pt x="7844" y="8714"/>
                </a:lnTo>
                <a:lnTo>
                  <a:pt x="7768" y="8393"/>
                </a:lnTo>
                <a:lnTo>
                  <a:pt x="7693" y="8090"/>
                </a:lnTo>
                <a:lnTo>
                  <a:pt x="7560" y="7788"/>
                </a:lnTo>
                <a:lnTo>
                  <a:pt x="7560" y="7788"/>
                </a:lnTo>
                <a:lnTo>
                  <a:pt x="7504" y="7656"/>
                </a:lnTo>
                <a:lnTo>
                  <a:pt x="7428" y="7523"/>
                </a:lnTo>
                <a:lnTo>
                  <a:pt x="7258" y="7278"/>
                </a:lnTo>
                <a:lnTo>
                  <a:pt x="7088" y="7032"/>
                </a:lnTo>
                <a:lnTo>
                  <a:pt x="7012" y="6900"/>
                </a:lnTo>
                <a:lnTo>
                  <a:pt x="6956" y="6748"/>
                </a:lnTo>
                <a:lnTo>
                  <a:pt x="6956" y="6748"/>
                </a:lnTo>
                <a:lnTo>
                  <a:pt x="6899" y="6541"/>
                </a:lnTo>
                <a:lnTo>
                  <a:pt x="6842" y="6314"/>
                </a:lnTo>
                <a:lnTo>
                  <a:pt x="6767" y="6087"/>
                </a:lnTo>
                <a:lnTo>
                  <a:pt x="6691" y="5860"/>
                </a:lnTo>
                <a:lnTo>
                  <a:pt x="6691" y="5860"/>
                </a:lnTo>
                <a:lnTo>
                  <a:pt x="6540" y="5614"/>
                </a:lnTo>
                <a:lnTo>
                  <a:pt x="6389" y="5369"/>
                </a:lnTo>
                <a:lnTo>
                  <a:pt x="6389" y="5369"/>
                </a:lnTo>
                <a:lnTo>
                  <a:pt x="6332" y="5218"/>
                </a:lnTo>
                <a:lnTo>
                  <a:pt x="6275" y="5085"/>
                </a:lnTo>
                <a:lnTo>
                  <a:pt x="6237" y="4934"/>
                </a:lnTo>
                <a:lnTo>
                  <a:pt x="6219" y="4783"/>
                </a:lnTo>
                <a:lnTo>
                  <a:pt x="6219" y="4783"/>
                </a:lnTo>
                <a:lnTo>
                  <a:pt x="6181" y="4443"/>
                </a:lnTo>
                <a:lnTo>
                  <a:pt x="6162" y="4083"/>
                </a:lnTo>
                <a:lnTo>
                  <a:pt x="6143" y="3724"/>
                </a:lnTo>
                <a:lnTo>
                  <a:pt x="6124" y="3554"/>
                </a:lnTo>
                <a:lnTo>
                  <a:pt x="6086" y="3384"/>
                </a:lnTo>
                <a:lnTo>
                  <a:pt x="6086" y="3384"/>
                </a:lnTo>
                <a:lnTo>
                  <a:pt x="5973" y="3120"/>
                </a:lnTo>
                <a:lnTo>
                  <a:pt x="5878" y="2836"/>
                </a:lnTo>
                <a:lnTo>
                  <a:pt x="5878" y="2836"/>
                </a:lnTo>
                <a:lnTo>
                  <a:pt x="5822" y="2685"/>
                </a:lnTo>
                <a:lnTo>
                  <a:pt x="5784" y="2534"/>
                </a:lnTo>
                <a:lnTo>
                  <a:pt x="5746" y="2231"/>
                </a:lnTo>
                <a:lnTo>
                  <a:pt x="5708" y="1929"/>
                </a:lnTo>
                <a:lnTo>
                  <a:pt x="5652" y="1626"/>
                </a:lnTo>
                <a:lnTo>
                  <a:pt x="5652" y="1626"/>
                </a:lnTo>
                <a:lnTo>
                  <a:pt x="5595" y="1305"/>
                </a:lnTo>
                <a:lnTo>
                  <a:pt x="5481" y="1003"/>
                </a:lnTo>
                <a:lnTo>
                  <a:pt x="5481" y="1003"/>
                </a:lnTo>
                <a:lnTo>
                  <a:pt x="5406" y="833"/>
                </a:lnTo>
                <a:lnTo>
                  <a:pt x="5311" y="662"/>
                </a:lnTo>
                <a:lnTo>
                  <a:pt x="5122" y="341"/>
                </a:lnTo>
                <a:lnTo>
                  <a:pt x="5122" y="341"/>
                </a:lnTo>
                <a:lnTo>
                  <a:pt x="5047" y="228"/>
                </a:lnTo>
                <a:lnTo>
                  <a:pt x="5047" y="228"/>
                </a:lnTo>
                <a:lnTo>
                  <a:pt x="4933" y="284"/>
                </a:lnTo>
                <a:lnTo>
                  <a:pt x="4820" y="360"/>
                </a:lnTo>
                <a:lnTo>
                  <a:pt x="4725" y="455"/>
                </a:lnTo>
                <a:lnTo>
                  <a:pt x="4650" y="549"/>
                </a:lnTo>
                <a:lnTo>
                  <a:pt x="4574" y="662"/>
                </a:lnTo>
                <a:lnTo>
                  <a:pt x="4536" y="776"/>
                </a:lnTo>
                <a:lnTo>
                  <a:pt x="4442" y="1022"/>
                </a:lnTo>
                <a:lnTo>
                  <a:pt x="4404" y="1267"/>
                </a:lnTo>
                <a:lnTo>
                  <a:pt x="4366" y="1551"/>
                </a:lnTo>
                <a:lnTo>
                  <a:pt x="4328" y="2061"/>
                </a:lnTo>
                <a:lnTo>
                  <a:pt x="4328" y="2061"/>
                </a:lnTo>
                <a:lnTo>
                  <a:pt x="4310" y="2420"/>
                </a:lnTo>
                <a:lnTo>
                  <a:pt x="4328" y="2798"/>
                </a:lnTo>
                <a:lnTo>
                  <a:pt x="4366" y="3195"/>
                </a:lnTo>
                <a:lnTo>
                  <a:pt x="4442" y="3611"/>
                </a:lnTo>
                <a:lnTo>
                  <a:pt x="4555" y="4027"/>
                </a:lnTo>
                <a:lnTo>
                  <a:pt x="4688" y="4461"/>
                </a:lnTo>
                <a:lnTo>
                  <a:pt x="4839" y="4896"/>
                </a:lnTo>
                <a:lnTo>
                  <a:pt x="5009" y="5312"/>
                </a:lnTo>
                <a:lnTo>
                  <a:pt x="5217" y="5747"/>
                </a:lnTo>
                <a:lnTo>
                  <a:pt x="5425" y="6144"/>
                </a:lnTo>
                <a:lnTo>
                  <a:pt x="5652" y="6541"/>
                </a:lnTo>
                <a:lnTo>
                  <a:pt x="5897" y="6900"/>
                </a:lnTo>
                <a:lnTo>
                  <a:pt x="6143" y="7240"/>
                </a:lnTo>
                <a:lnTo>
                  <a:pt x="6389" y="7561"/>
                </a:lnTo>
                <a:lnTo>
                  <a:pt x="6653" y="7826"/>
                </a:lnTo>
                <a:lnTo>
                  <a:pt x="6918" y="8071"/>
                </a:lnTo>
                <a:lnTo>
                  <a:pt x="6918" y="8071"/>
                </a:lnTo>
                <a:lnTo>
                  <a:pt x="7428" y="8525"/>
                </a:lnTo>
                <a:lnTo>
                  <a:pt x="7674" y="8771"/>
                </a:lnTo>
                <a:lnTo>
                  <a:pt x="7901" y="9035"/>
                </a:lnTo>
                <a:lnTo>
                  <a:pt x="7901" y="9035"/>
                </a:lnTo>
                <a:close/>
                <a:moveTo>
                  <a:pt x="5406" y="284"/>
                </a:moveTo>
                <a:lnTo>
                  <a:pt x="5406" y="284"/>
                </a:lnTo>
                <a:lnTo>
                  <a:pt x="5519" y="398"/>
                </a:lnTo>
                <a:lnTo>
                  <a:pt x="5595" y="530"/>
                </a:lnTo>
                <a:lnTo>
                  <a:pt x="5670" y="662"/>
                </a:lnTo>
                <a:lnTo>
                  <a:pt x="5746" y="814"/>
                </a:lnTo>
                <a:lnTo>
                  <a:pt x="5746" y="814"/>
                </a:lnTo>
                <a:lnTo>
                  <a:pt x="5859" y="1097"/>
                </a:lnTo>
                <a:lnTo>
                  <a:pt x="5954" y="1343"/>
                </a:lnTo>
                <a:lnTo>
                  <a:pt x="6105" y="1759"/>
                </a:lnTo>
                <a:lnTo>
                  <a:pt x="6181" y="1948"/>
                </a:lnTo>
                <a:lnTo>
                  <a:pt x="6294" y="2156"/>
                </a:lnTo>
                <a:lnTo>
                  <a:pt x="6445" y="2382"/>
                </a:lnTo>
                <a:lnTo>
                  <a:pt x="6672" y="2647"/>
                </a:lnTo>
                <a:lnTo>
                  <a:pt x="6672" y="2647"/>
                </a:lnTo>
                <a:lnTo>
                  <a:pt x="6748" y="2760"/>
                </a:lnTo>
                <a:lnTo>
                  <a:pt x="6823" y="2874"/>
                </a:lnTo>
                <a:lnTo>
                  <a:pt x="6880" y="3006"/>
                </a:lnTo>
                <a:lnTo>
                  <a:pt x="6918" y="3157"/>
                </a:lnTo>
                <a:lnTo>
                  <a:pt x="6956" y="3422"/>
                </a:lnTo>
                <a:lnTo>
                  <a:pt x="6975" y="3705"/>
                </a:lnTo>
                <a:lnTo>
                  <a:pt x="6975" y="3705"/>
                </a:lnTo>
                <a:lnTo>
                  <a:pt x="6993" y="4651"/>
                </a:lnTo>
                <a:lnTo>
                  <a:pt x="6993" y="4651"/>
                </a:lnTo>
                <a:lnTo>
                  <a:pt x="7012" y="4953"/>
                </a:lnTo>
                <a:lnTo>
                  <a:pt x="7050" y="5274"/>
                </a:lnTo>
                <a:lnTo>
                  <a:pt x="7050" y="5274"/>
                </a:lnTo>
                <a:lnTo>
                  <a:pt x="7145" y="5539"/>
                </a:lnTo>
                <a:lnTo>
                  <a:pt x="7239" y="5822"/>
                </a:lnTo>
                <a:lnTo>
                  <a:pt x="7239" y="5822"/>
                </a:lnTo>
                <a:lnTo>
                  <a:pt x="7353" y="6068"/>
                </a:lnTo>
                <a:lnTo>
                  <a:pt x="7485" y="6314"/>
                </a:lnTo>
                <a:lnTo>
                  <a:pt x="7617" y="6559"/>
                </a:lnTo>
                <a:lnTo>
                  <a:pt x="7712" y="6824"/>
                </a:lnTo>
                <a:lnTo>
                  <a:pt x="7712" y="6824"/>
                </a:lnTo>
                <a:lnTo>
                  <a:pt x="7825" y="7259"/>
                </a:lnTo>
                <a:lnTo>
                  <a:pt x="7901" y="7712"/>
                </a:lnTo>
                <a:lnTo>
                  <a:pt x="7995" y="8601"/>
                </a:lnTo>
                <a:lnTo>
                  <a:pt x="7995" y="8601"/>
                </a:lnTo>
                <a:lnTo>
                  <a:pt x="8014" y="8903"/>
                </a:lnTo>
                <a:lnTo>
                  <a:pt x="8014" y="8903"/>
                </a:lnTo>
                <a:lnTo>
                  <a:pt x="8033" y="8468"/>
                </a:lnTo>
                <a:lnTo>
                  <a:pt x="8014" y="8034"/>
                </a:lnTo>
                <a:lnTo>
                  <a:pt x="7995" y="7599"/>
                </a:lnTo>
                <a:lnTo>
                  <a:pt x="7938" y="7164"/>
                </a:lnTo>
                <a:lnTo>
                  <a:pt x="7882" y="6730"/>
                </a:lnTo>
                <a:lnTo>
                  <a:pt x="7806" y="6295"/>
                </a:lnTo>
                <a:lnTo>
                  <a:pt x="7636" y="5444"/>
                </a:lnTo>
                <a:lnTo>
                  <a:pt x="7636" y="5444"/>
                </a:lnTo>
                <a:lnTo>
                  <a:pt x="7598" y="5180"/>
                </a:lnTo>
                <a:lnTo>
                  <a:pt x="7579" y="4915"/>
                </a:lnTo>
                <a:lnTo>
                  <a:pt x="7560" y="4405"/>
                </a:lnTo>
                <a:lnTo>
                  <a:pt x="7542" y="3876"/>
                </a:lnTo>
                <a:lnTo>
                  <a:pt x="7504" y="3630"/>
                </a:lnTo>
                <a:lnTo>
                  <a:pt x="7466" y="3365"/>
                </a:lnTo>
                <a:lnTo>
                  <a:pt x="7466" y="3365"/>
                </a:lnTo>
                <a:lnTo>
                  <a:pt x="7353" y="3101"/>
                </a:lnTo>
                <a:lnTo>
                  <a:pt x="7239" y="2836"/>
                </a:lnTo>
                <a:lnTo>
                  <a:pt x="7088" y="2590"/>
                </a:lnTo>
                <a:lnTo>
                  <a:pt x="6899" y="2345"/>
                </a:lnTo>
                <a:lnTo>
                  <a:pt x="6540" y="1891"/>
                </a:lnTo>
                <a:lnTo>
                  <a:pt x="6162" y="1437"/>
                </a:lnTo>
                <a:lnTo>
                  <a:pt x="6162" y="1437"/>
                </a:lnTo>
                <a:lnTo>
                  <a:pt x="6067" y="1305"/>
                </a:lnTo>
                <a:lnTo>
                  <a:pt x="5973" y="1154"/>
                </a:lnTo>
                <a:lnTo>
                  <a:pt x="5822" y="833"/>
                </a:lnTo>
                <a:lnTo>
                  <a:pt x="5727" y="662"/>
                </a:lnTo>
                <a:lnTo>
                  <a:pt x="5652" y="511"/>
                </a:lnTo>
                <a:lnTo>
                  <a:pt x="5538" y="379"/>
                </a:lnTo>
                <a:lnTo>
                  <a:pt x="5406" y="284"/>
                </a:lnTo>
                <a:lnTo>
                  <a:pt x="5406" y="284"/>
                </a:lnTo>
                <a:close/>
                <a:moveTo>
                  <a:pt x="7863" y="8317"/>
                </a:moveTo>
                <a:lnTo>
                  <a:pt x="7863" y="8317"/>
                </a:lnTo>
                <a:lnTo>
                  <a:pt x="7863" y="8317"/>
                </a:lnTo>
                <a:lnTo>
                  <a:pt x="7863" y="8317"/>
                </a:lnTo>
                <a:lnTo>
                  <a:pt x="7768" y="7542"/>
                </a:lnTo>
                <a:lnTo>
                  <a:pt x="7693" y="7164"/>
                </a:lnTo>
                <a:lnTo>
                  <a:pt x="7598" y="6767"/>
                </a:lnTo>
                <a:lnTo>
                  <a:pt x="7598" y="6767"/>
                </a:lnTo>
                <a:lnTo>
                  <a:pt x="7504" y="6578"/>
                </a:lnTo>
                <a:lnTo>
                  <a:pt x="7409" y="6389"/>
                </a:lnTo>
                <a:lnTo>
                  <a:pt x="7201" y="5992"/>
                </a:lnTo>
                <a:lnTo>
                  <a:pt x="7201" y="5992"/>
                </a:lnTo>
                <a:lnTo>
                  <a:pt x="7088" y="5728"/>
                </a:lnTo>
                <a:lnTo>
                  <a:pt x="6993" y="5425"/>
                </a:lnTo>
                <a:lnTo>
                  <a:pt x="6993" y="5425"/>
                </a:lnTo>
                <a:lnTo>
                  <a:pt x="6937" y="5161"/>
                </a:lnTo>
                <a:lnTo>
                  <a:pt x="6899" y="4896"/>
                </a:lnTo>
                <a:lnTo>
                  <a:pt x="6880" y="4613"/>
                </a:lnTo>
                <a:lnTo>
                  <a:pt x="6880" y="4329"/>
                </a:lnTo>
                <a:lnTo>
                  <a:pt x="6861" y="3781"/>
                </a:lnTo>
                <a:lnTo>
                  <a:pt x="6861" y="3516"/>
                </a:lnTo>
                <a:lnTo>
                  <a:pt x="6823" y="3233"/>
                </a:lnTo>
                <a:lnTo>
                  <a:pt x="6823" y="3233"/>
                </a:lnTo>
                <a:lnTo>
                  <a:pt x="6786" y="3101"/>
                </a:lnTo>
                <a:lnTo>
                  <a:pt x="6748" y="2968"/>
                </a:lnTo>
                <a:lnTo>
                  <a:pt x="6672" y="2855"/>
                </a:lnTo>
                <a:lnTo>
                  <a:pt x="6597" y="2723"/>
                </a:lnTo>
                <a:lnTo>
                  <a:pt x="6597" y="2723"/>
                </a:lnTo>
                <a:lnTo>
                  <a:pt x="6370" y="2439"/>
                </a:lnTo>
                <a:lnTo>
                  <a:pt x="6275" y="2307"/>
                </a:lnTo>
                <a:lnTo>
                  <a:pt x="6162" y="2156"/>
                </a:lnTo>
                <a:lnTo>
                  <a:pt x="6162" y="2156"/>
                </a:lnTo>
                <a:lnTo>
                  <a:pt x="6048" y="1891"/>
                </a:lnTo>
                <a:lnTo>
                  <a:pt x="5935" y="1626"/>
                </a:lnTo>
                <a:lnTo>
                  <a:pt x="5935" y="1626"/>
                </a:lnTo>
                <a:lnTo>
                  <a:pt x="5803" y="1211"/>
                </a:lnTo>
                <a:lnTo>
                  <a:pt x="5633" y="814"/>
                </a:lnTo>
                <a:lnTo>
                  <a:pt x="5633" y="814"/>
                </a:lnTo>
                <a:lnTo>
                  <a:pt x="5557" y="644"/>
                </a:lnTo>
                <a:lnTo>
                  <a:pt x="5444" y="492"/>
                </a:lnTo>
                <a:lnTo>
                  <a:pt x="5330" y="341"/>
                </a:lnTo>
                <a:lnTo>
                  <a:pt x="5179" y="228"/>
                </a:lnTo>
                <a:lnTo>
                  <a:pt x="5179" y="228"/>
                </a:lnTo>
                <a:lnTo>
                  <a:pt x="5368" y="511"/>
                </a:lnTo>
                <a:lnTo>
                  <a:pt x="5500" y="776"/>
                </a:lnTo>
                <a:lnTo>
                  <a:pt x="5614" y="1041"/>
                </a:lnTo>
                <a:lnTo>
                  <a:pt x="5689" y="1286"/>
                </a:lnTo>
                <a:lnTo>
                  <a:pt x="5746" y="1532"/>
                </a:lnTo>
                <a:lnTo>
                  <a:pt x="5784" y="1797"/>
                </a:lnTo>
                <a:lnTo>
                  <a:pt x="5878" y="2420"/>
                </a:lnTo>
                <a:lnTo>
                  <a:pt x="5878" y="2420"/>
                </a:lnTo>
                <a:lnTo>
                  <a:pt x="5954" y="2723"/>
                </a:lnTo>
                <a:lnTo>
                  <a:pt x="6048" y="3044"/>
                </a:lnTo>
                <a:lnTo>
                  <a:pt x="6048" y="3044"/>
                </a:lnTo>
                <a:lnTo>
                  <a:pt x="6162" y="3309"/>
                </a:lnTo>
                <a:lnTo>
                  <a:pt x="6200" y="3460"/>
                </a:lnTo>
                <a:lnTo>
                  <a:pt x="6237" y="3611"/>
                </a:lnTo>
                <a:lnTo>
                  <a:pt x="6237" y="3611"/>
                </a:lnTo>
                <a:lnTo>
                  <a:pt x="6256" y="3819"/>
                </a:lnTo>
                <a:lnTo>
                  <a:pt x="6256" y="4027"/>
                </a:lnTo>
                <a:lnTo>
                  <a:pt x="6275" y="4443"/>
                </a:lnTo>
                <a:lnTo>
                  <a:pt x="6294" y="4669"/>
                </a:lnTo>
                <a:lnTo>
                  <a:pt x="6332" y="4877"/>
                </a:lnTo>
                <a:lnTo>
                  <a:pt x="6389" y="5066"/>
                </a:lnTo>
                <a:lnTo>
                  <a:pt x="6464" y="5274"/>
                </a:lnTo>
                <a:lnTo>
                  <a:pt x="6464" y="5274"/>
                </a:lnTo>
                <a:lnTo>
                  <a:pt x="6559" y="5444"/>
                </a:lnTo>
                <a:lnTo>
                  <a:pt x="6672" y="5614"/>
                </a:lnTo>
                <a:lnTo>
                  <a:pt x="6767" y="5785"/>
                </a:lnTo>
                <a:lnTo>
                  <a:pt x="6842" y="5974"/>
                </a:lnTo>
                <a:lnTo>
                  <a:pt x="6842" y="5974"/>
                </a:lnTo>
                <a:lnTo>
                  <a:pt x="6918" y="6200"/>
                </a:lnTo>
                <a:lnTo>
                  <a:pt x="6975" y="6427"/>
                </a:lnTo>
                <a:lnTo>
                  <a:pt x="7050" y="6654"/>
                </a:lnTo>
                <a:lnTo>
                  <a:pt x="7126" y="6881"/>
                </a:lnTo>
                <a:lnTo>
                  <a:pt x="7126" y="6881"/>
                </a:lnTo>
                <a:lnTo>
                  <a:pt x="7220" y="7051"/>
                </a:lnTo>
                <a:lnTo>
                  <a:pt x="7334" y="7221"/>
                </a:lnTo>
                <a:lnTo>
                  <a:pt x="7560" y="7561"/>
                </a:lnTo>
                <a:lnTo>
                  <a:pt x="7560" y="7561"/>
                </a:lnTo>
                <a:lnTo>
                  <a:pt x="7655" y="7731"/>
                </a:lnTo>
                <a:lnTo>
                  <a:pt x="7731" y="7920"/>
                </a:lnTo>
                <a:lnTo>
                  <a:pt x="7863" y="8317"/>
                </a:lnTo>
                <a:lnTo>
                  <a:pt x="7863" y="8317"/>
                </a:lnTo>
                <a:close/>
                <a:moveTo>
                  <a:pt x="9753" y="21207"/>
                </a:moveTo>
                <a:lnTo>
                  <a:pt x="9753" y="21207"/>
                </a:lnTo>
                <a:lnTo>
                  <a:pt x="10018" y="21340"/>
                </a:lnTo>
                <a:lnTo>
                  <a:pt x="10263" y="21472"/>
                </a:lnTo>
                <a:lnTo>
                  <a:pt x="10509" y="21604"/>
                </a:lnTo>
                <a:lnTo>
                  <a:pt x="10755" y="21774"/>
                </a:lnTo>
                <a:lnTo>
                  <a:pt x="11208" y="22115"/>
                </a:lnTo>
                <a:lnTo>
                  <a:pt x="11643" y="22474"/>
                </a:lnTo>
                <a:lnTo>
                  <a:pt x="11643" y="22474"/>
                </a:lnTo>
                <a:lnTo>
                  <a:pt x="12002" y="22795"/>
                </a:lnTo>
                <a:lnTo>
                  <a:pt x="12361" y="23135"/>
                </a:lnTo>
                <a:lnTo>
                  <a:pt x="12531" y="23286"/>
                </a:lnTo>
                <a:lnTo>
                  <a:pt x="12720" y="23438"/>
                </a:lnTo>
                <a:lnTo>
                  <a:pt x="12909" y="23570"/>
                </a:lnTo>
                <a:lnTo>
                  <a:pt x="13117" y="23702"/>
                </a:lnTo>
                <a:lnTo>
                  <a:pt x="13117" y="23702"/>
                </a:lnTo>
                <a:lnTo>
                  <a:pt x="13250" y="23759"/>
                </a:lnTo>
                <a:lnTo>
                  <a:pt x="13401" y="23797"/>
                </a:lnTo>
                <a:lnTo>
                  <a:pt x="13684" y="23853"/>
                </a:lnTo>
                <a:lnTo>
                  <a:pt x="13968" y="23891"/>
                </a:lnTo>
                <a:lnTo>
                  <a:pt x="14119" y="23929"/>
                </a:lnTo>
                <a:lnTo>
                  <a:pt x="14251" y="23967"/>
                </a:lnTo>
                <a:lnTo>
                  <a:pt x="14251" y="23967"/>
                </a:lnTo>
                <a:lnTo>
                  <a:pt x="14440" y="24005"/>
                </a:lnTo>
                <a:lnTo>
                  <a:pt x="14610" y="24061"/>
                </a:lnTo>
                <a:lnTo>
                  <a:pt x="14951" y="24213"/>
                </a:lnTo>
                <a:lnTo>
                  <a:pt x="15291" y="24345"/>
                </a:lnTo>
                <a:lnTo>
                  <a:pt x="15631" y="24477"/>
                </a:lnTo>
                <a:lnTo>
                  <a:pt x="15631" y="24477"/>
                </a:lnTo>
                <a:lnTo>
                  <a:pt x="16160" y="24591"/>
                </a:lnTo>
                <a:lnTo>
                  <a:pt x="16368" y="24647"/>
                </a:lnTo>
                <a:lnTo>
                  <a:pt x="16557" y="24723"/>
                </a:lnTo>
                <a:lnTo>
                  <a:pt x="16708" y="24817"/>
                </a:lnTo>
                <a:lnTo>
                  <a:pt x="16859" y="24931"/>
                </a:lnTo>
                <a:lnTo>
                  <a:pt x="17030" y="25082"/>
                </a:lnTo>
                <a:lnTo>
                  <a:pt x="17181" y="25252"/>
                </a:lnTo>
                <a:lnTo>
                  <a:pt x="17181" y="25252"/>
                </a:lnTo>
                <a:lnTo>
                  <a:pt x="16935" y="24704"/>
                </a:lnTo>
                <a:lnTo>
                  <a:pt x="16670" y="24175"/>
                </a:lnTo>
                <a:lnTo>
                  <a:pt x="16387" y="23646"/>
                </a:lnTo>
                <a:lnTo>
                  <a:pt x="16066" y="23135"/>
                </a:lnTo>
                <a:lnTo>
                  <a:pt x="15744" y="22625"/>
                </a:lnTo>
                <a:lnTo>
                  <a:pt x="15404" y="22133"/>
                </a:lnTo>
                <a:lnTo>
                  <a:pt x="15045" y="21661"/>
                </a:lnTo>
                <a:lnTo>
                  <a:pt x="14686" y="21170"/>
                </a:lnTo>
                <a:lnTo>
                  <a:pt x="14686" y="21170"/>
                </a:lnTo>
                <a:lnTo>
                  <a:pt x="14402" y="20829"/>
                </a:lnTo>
                <a:lnTo>
                  <a:pt x="14138" y="20508"/>
                </a:lnTo>
                <a:lnTo>
                  <a:pt x="13552" y="19865"/>
                </a:lnTo>
                <a:lnTo>
                  <a:pt x="13552" y="19865"/>
                </a:lnTo>
                <a:lnTo>
                  <a:pt x="13457" y="19903"/>
                </a:lnTo>
                <a:lnTo>
                  <a:pt x="13382" y="19960"/>
                </a:lnTo>
                <a:lnTo>
                  <a:pt x="13382" y="19960"/>
                </a:lnTo>
                <a:lnTo>
                  <a:pt x="12890" y="20357"/>
                </a:lnTo>
                <a:lnTo>
                  <a:pt x="12475" y="20697"/>
                </a:lnTo>
                <a:lnTo>
                  <a:pt x="12286" y="20829"/>
                </a:lnTo>
                <a:lnTo>
                  <a:pt x="12097" y="20943"/>
                </a:lnTo>
                <a:lnTo>
                  <a:pt x="11908" y="21037"/>
                </a:lnTo>
                <a:lnTo>
                  <a:pt x="11719" y="21113"/>
                </a:lnTo>
                <a:lnTo>
                  <a:pt x="11511" y="21188"/>
                </a:lnTo>
                <a:lnTo>
                  <a:pt x="11322" y="21226"/>
                </a:lnTo>
                <a:lnTo>
                  <a:pt x="11095" y="21264"/>
                </a:lnTo>
                <a:lnTo>
                  <a:pt x="10868" y="21283"/>
                </a:lnTo>
                <a:lnTo>
                  <a:pt x="10622" y="21283"/>
                </a:lnTo>
                <a:lnTo>
                  <a:pt x="10358" y="21264"/>
                </a:lnTo>
                <a:lnTo>
                  <a:pt x="9753" y="21207"/>
                </a:lnTo>
                <a:lnTo>
                  <a:pt x="9753" y="21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86;p38">
            <a:extLst>
              <a:ext uri="{FF2B5EF4-FFF2-40B4-BE49-F238E27FC236}">
                <a16:creationId xmlns:a16="http://schemas.microsoft.com/office/drawing/2014/main" id="{CDAA76CA-B33B-ADFF-2016-1CBD3AF4DAD1}"/>
              </a:ext>
            </a:extLst>
          </p:cNvPr>
          <p:cNvSpPr txBox="1">
            <a:spLocks/>
          </p:cNvSpPr>
          <p:nvPr/>
        </p:nvSpPr>
        <p:spPr>
          <a:xfrm>
            <a:off x="916550" y="3557050"/>
            <a:ext cx="7309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None/>
              <a:defRPr sz="16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None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None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None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None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None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None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None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None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indent="0"/>
            <a:r>
              <a:rPr lang="es-MX" b="1" dirty="0"/>
              <a:t>Laboratorio Geografía Aplicada 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DE28EA2-9147-7EE2-FEB3-919C52D38C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3" y="349412"/>
            <a:ext cx="5150319" cy="4569779"/>
          </a:xfrm>
          <a:prstGeom prst="rect">
            <a:avLst/>
          </a:prstGeom>
          <a:noFill/>
        </p:spPr>
      </p:pic>
      <p:pic>
        <p:nvPicPr>
          <p:cNvPr id="3" name="Imagen 2" descr="Tohoku Earthquake">
            <a:extLst>
              <a:ext uri="{FF2B5EF4-FFF2-40B4-BE49-F238E27FC236}">
                <a16:creationId xmlns:a16="http://schemas.microsoft.com/office/drawing/2014/main" id="{8B3026BC-0245-1650-39D4-AE84AC104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7" y="366125"/>
            <a:ext cx="5093635" cy="460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Tohoku Earthquake Mechanism ">
            <a:extLst>
              <a:ext uri="{FF2B5EF4-FFF2-40B4-BE49-F238E27FC236}">
                <a16:creationId xmlns:a16="http://schemas.microsoft.com/office/drawing/2014/main" id="{DC8D7E88-476E-2E1D-1135-35B0619CE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11" y="177032"/>
            <a:ext cx="3449180" cy="4789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44;p43">
            <a:extLst>
              <a:ext uri="{FF2B5EF4-FFF2-40B4-BE49-F238E27FC236}">
                <a16:creationId xmlns:a16="http://schemas.microsoft.com/office/drawing/2014/main" id="{2E72F9D7-E909-E6EF-B32D-73DB5B4EC1C7}"/>
              </a:ext>
            </a:extLst>
          </p:cNvPr>
          <p:cNvSpPr txBox="1">
            <a:spLocks/>
          </p:cNvSpPr>
          <p:nvPr/>
        </p:nvSpPr>
        <p:spPr>
          <a:xfrm>
            <a:off x="5450911" y="4869150"/>
            <a:ext cx="340428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sz="1200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The Geological Society of London, 2012)</a:t>
            </a:r>
            <a:endParaRPr lang="es-MX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Google Shape;944;p43">
            <a:extLst>
              <a:ext uri="{FF2B5EF4-FFF2-40B4-BE49-F238E27FC236}">
                <a16:creationId xmlns:a16="http://schemas.microsoft.com/office/drawing/2014/main" id="{4920E7E9-7D4F-1537-FCAE-9DF76706094C}"/>
              </a:ext>
            </a:extLst>
          </p:cNvPr>
          <p:cNvSpPr txBox="1">
            <a:spLocks/>
          </p:cNvSpPr>
          <p:nvPr/>
        </p:nvSpPr>
        <p:spPr>
          <a:xfrm>
            <a:off x="1010059" y="4869150"/>
            <a:ext cx="340428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sz="1200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BBC News, 2011)</a:t>
            </a:r>
            <a:endParaRPr lang="es-MX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3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Características </a:t>
            </a:r>
            <a:r>
              <a:rPr lang="en" dirty="0">
                <a:solidFill>
                  <a:schemeClr val="lt1"/>
                </a:solidFill>
              </a:rPr>
              <a:t>del desastre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44" name="Google Shape;944;p43"/>
          <p:cNvSpPr txBox="1">
            <a:spLocks noGrp="1"/>
          </p:cNvSpPr>
          <p:nvPr>
            <p:ph type="body" idx="1"/>
          </p:nvPr>
        </p:nvSpPr>
        <p:spPr>
          <a:xfrm>
            <a:off x="571700" y="1341112"/>
            <a:ext cx="3358856" cy="2696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sz="1800" b="1" dirty="0"/>
              <a:t>Fecha del desastre: </a:t>
            </a:r>
            <a:r>
              <a:rPr lang="es-MX" sz="1800" dirty="0"/>
              <a:t>11 de marzo 2011</a:t>
            </a:r>
          </a:p>
          <a:p>
            <a:pPr marL="0" indent="0">
              <a:buNone/>
            </a:pPr>
            <a:r>
              <a:rPr lang="es-MX" sz="1800" dirty="0"/>
              <a:t>Magnitud </a:t>
            </a:r>
            <a:r>
              <a:rPr lang="es-MX" sz="1800" b="1" dirty="0"/>
              <a:t>9</a:t>
            </a:r>
          </a:p>
          <a:p>
            <a:pPr marL="0" indent="0">
              <a:buNone/>
            </a:pPr>
            <a:r>
              <a:rPr lang="es-MX" sz="1800" b="1" dirty="0"/>
              <a:t>clasificación del fenómeno: </a:t>
            </a:r>
          </a:p>
          <a:p>
            <a:pPr marL="285750" indent="-285750"/>
            <a:r>
              <a:rPr lang="es-MX" sz="1800" dirty="0"/>
              <a:t>Fenómeno Geológico (Sismo y tsunami) </a:t>
            </a:r>
          </a:p>
          <a:p>
            <a:pPr marL="285750" indent="-285750"/>
            <a:r>
              <a:rPr lang="es-MX" sz="1800" dirty="0"/>
              <a:t>Fenómeno Químico-Tecnológico (explosión nuclear)</a:t>
            </a:r>
          </a:p>
        </p:txBody>
      </p:sp>
      <p:sp>
        <p:nvSpPr>
          <p:cNvPr id="945" name="Google Shape;945;p43"/>
          <p:cNvSpPr/>
          <p:nvPr/>
        </p:nvSpPr>
        <p:spPr>
          <a:xfrm>
            <a:off x="770233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3"/>
          <p:cNvSpPr/>
          <p:nvPr/>
        </p:nvSpPr>
        <p:spPr>
          <a:xfrm flipH="1">
            <a:off x="8209303" y="-43975"/>
            <a:ext cx="981394" cy="959003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3"/>
          <p:cNvSpPr/>
          <p:nvPr/>
        </p:nvSpPr>
        <p:spPr>
          <a:xfrm rot="-5400000" flipH="1">
            <a:off x="6952930" y="1364843"/>
            <a:ext cx="3570764" cy="845414"/>
          </a:xfrm>
          <a:custGeom>
            <a:avLst/>
            <a:gdLst/>
            <a:ahLst/>
            <a:cxnLst/>
            <a:rect l="l" t="t" r="r" b="b"/>
            <a:pathLst>
              <a:path w="47819" h="11322" extrusionOk="0">
                <a:moveTo>
                  <a:pt x="20470" y="0"/>
                </a:moveTo>
                <a:lnTo>
                  <a:pt x="20337" y="19"/>
                </a:lnTo>
                <a:lnTo>
                  <a:pt x="20148" y="114"/>
                </a:lnTo>
                <a:lnTo>
                  <a:pt x="19978" y="208"/>
                </a:lnTo>
                <a:lnTo>
                  <a:pt x="19638" y="435"/>
                </a:lnTo>
                <a:lnTo>
                  <a:pt x="19317" y="681"/>
                </a:lnTo>
                <a:lnTo>
                  <a:pt x="19128" y="794"/>
                </a:lnTo>
                <a:lnTo>
                  <a:pt x="18939" y="870"/>
                </a:lnTo>
                <a:lnTo>
                  <a:pt x="18712" y="945"/>
                </a:lnTo>
                <a:lnTo>
                  <a:pt x="18466" y="983"/>
                </a:lnTo>
                <a:lnTo>
                  <a:pt x="17994" y="1059"/>
                </a:lnTo>
                <a:lnTo>
                  <a:pt x="17786" y="1078"/>
                </a:lnTo>
                <a:lnTo>
                  <a:pt x="17597" y="1116"/>
                </a:lnTo>
                <a:lnTo>
                  <a:pt x="17294" y="1229"/>
                </a:lnTo>
                <a:lnTo>
                  <a:pt x="17011" y="1380"/>
                </a:lnTo>
                <a:lnTo>
                  <a:pt x="16860" y="1456"/>
                </a:lnTo>
                <a:lnTo>
                  <a:pt x="16709" y="1531"/>
                </a:lnTo>
                <a:lnTo>
                  <a:pt x="16557" y="1588"/>
                </a:lnTo>
                <a:lnTo>
                  <a:pt x="16406" y="1607"/>
                </a:lnTo>
                <a:lnTo>
                  <a:pt x="16255" y="1607"/>
                </a:lnTo>
                <a:lnTo>
                  <a:pt x="16123" y="1569"/>
                </a:lnTo>
                <a:lnTo>
                  <a:pt x="15990" y="1475"/>
                </a:lnTo>
                <a:lnTo>
                  <a:pt x="15858" y="1342"/>
                </a:lnTo>
                <a:lnTo>
                  <a:pt x="15688" y="1097"/>
                </a:lnTo>
                <a:lnTo>
                  <a:pt x="15612" y="1002"/>
                </a:lnTo>
                <a:lnTo>
                  <a:pt x="15556" y="983"/>
                </a:lnTo>
                <a:lnTo>
                  <a:pt x="15499" y="945"/>
                </a:lnTo>
                <a:lnTo>
                  <a:pt x="15367" y="945"/>
                </a:lnTo>
                <a:lnTo>
                  <a:pt x="15215" y="964"/>
                </a:lnTo>
                <a:lnTo>
                  <a:pt x="15064" y="1021"/>
                </a:lnTo>
                <a:lnTo>
                  <a:pt x="14913" y="1078"/>
                </a:lnTo>
                <a:lnTo>
                  <a:pt x="14762" y="1153"/>
                </a:lnTo>
                <a:lnTo>
                  <a:pt x="14611" y="1248"/>
                </a:lnTo>
                <a:lnTo>
                  <a:pt x="14384" y="1437"/>
                </a:lnTo>
                <a:lnTo>
                  <a:pt x="14214" y="1607"/>
                </a:lnTo>
                <a:lnTo>
                  <a:pt x="14044" y="1777"/>
                </a:lnTo>
                <a:lnTo>
                  <a:pt x="13722" y="2155"/>
                </a:lnTo>
                <a:lnTo>
                  <a:pt x="13533" y="2382"/>
                </a:lnTo>
                <a:lnTo>
                  <a:pt x="13325" y="2590"/>
                </a:lnTo>
                <a:lnTo>
                  <a:pt x="13117" y="2798"/>
                </a:lnTo>
                <a:lnTo>
                  <a:pt x="12891" y="2987"/>
                </a:lnTo>
                <a:lnTo>
                  <a:pt x="12702" y="3119"/>
                </a:lnTo>
                <a:lnTo>
                  <a:pt x="12494" y="3251"/>
                </a:lnTo>
                <a:lnTo>
                  <a:pt x="12305" y="3327"/>
                </a:lnTo>
                <a:lnTo>
                  <a:pt x="12135" y="3421"/>
                </a:lnTo>
                <a:lnTo>
                  <a:pt x="11927" y="3592"/>
                </a:lnTo>
                <a:lnTo>
                  <a:pt x="11738" y="3781"/>
                </a:lnTo>
                <a:lnTo>
                  <a:pt x="11568" y="3988"/>
                </a:lnTo>
                <a:lnTo>
                  <a:pt x="11416" y="4196"/>
                </a:lnTo>
                <a:lnTo>
                  <a:pt x="11209" y="4555"/>
                </a:lnTo>
                <a:lnTo>
                  <a:pt x="11020" y="4933"/>
                </a:lnTo>
                <a:lnTo>
                  <a:pt x="10812" y="5312"/>
                </a:lnTo>
                <a:lnTo>
                  <a:pt x="10717" y="5482"/>
                </a:lnTo>
                <a:lnTo>
                  <a:pt x="10585" y="5671"/>
                </a:lnTo>
                <a:lnTo>
                  <a:pt x="10453" y="5822"/>
                </a:lnTo>
                <a:lnTo>
                  <a:pt x="10301" y="5954"/>
                </a:lnTo>
                <a:lnTo>
                  <a:pt x="10131" y="6086"/>
                </a:lnTo>
                <a:lnTo>
                  <a:pt x="9942" y="6181"/>
                </a:lnTo>
                <a:lnTo>
                  <a:pt x="9810" y="6275"/>
                </a:lnTo>
                <a:lnTo>
                  <a:pt x="9697" y="6389"/>
                </a:lnTo>
                <a:lnTo>
                  <a:pt x="9564" y="6502"/>
                </a:lnTo>
                <a:lnTo>
                  <a:pt x="9432" y="6597"/>
                </a:lnTo>
                <a:lnTo>
                  <a:pt x="9262" y="6710"/>
                </a:lnTo>
                <a:lnTo>
                  <a:pt x="9092" y="6824"/>
                </a:lnTo>
                <a:lnTo>
                  <a:pt x="8903" y="6899"/>
                </a:lnTo>
                <a:lnTo>
                  <a:pt x="8695" y="6937"/>
                </a:lnTo>
                <a:lnTo>
                  <a:pt x="8581" y="6956"/>
                </a:lnTo>
                <a:lnTo>
                  <a:pt x="8468" y="6956"/>
                </a:lnTo>
                <a:lnTo>
                  <a:pt x="8241" y="6937"/>
                </a:lnTo>
                <a:lnTo>
                  <a:pt x="8071" y="6937"/>
                </a:lnTo>
                <a:lnTo>
                  <a:pt x="7901" y="6956"/>
                </a:lnTo>
                <a:lnTo>
                  <a:pt x="7580" y="6994"/>
                </a:lnTo>
                <a:lnTo>
                  <a:pt x="7315" y="6994"/>
                </a:lnTo>
                <a:lnTo>
                  <a:pt x="7183" y="7013"/>
                </a:lnTo>
                <a:lnTo>
                  <a:pt x="7069" y="7031"/>
                </a:lnTo>
                <a:lnTo>
                  <a:pt x="6672" y="7126"/>
                </a:lnTo>
                <a:lnTo>
                  <a:pt x="6465" y="7164"/>
                </a:lnTo>
                <a:lnTo>
                  <a:pt x="6257" y="7183"/>
                </a:lnTo>
                <a:lnTo>
                  <a:pt x="6105" y="7183"/>
                </a:lnTo>
                <a:lnTo>
                  <a:pt x="5954" y="7164"/>
                </a:lnTo>
                <a:lnTo>
                  <a:pt x="5784" y="7126"/>
                </a:lnTo>
                <a:lnTo>
                  <a:pt x="5633" y="7088"/>
                </a:lnTo>
                <a:lnTo>
                  <a:pt x="5501" y="7013"/>
                </a:lnTo>
                <a:lnTo>
                  <a:pt x="5368" y="6918"/>
                </a:lnTo>
                <a:lnTo>
                  <a:pt x="5236" y="6824"/>
                </a:lnTo>
                <a:lnTo>
                  <a:pt x="5141" y="6691"/>
                </a:lnTo>
                <a:lnTo>
                  <a:pt x="5085" y="6616"/>
                </a:lnTo>
                <a:lnTo>
                  <a:pt x="4990" y="6559"/>
                </a:lnTo>
                <a:lnTo>
                  <a:pt x="4915" y="6521"/>
                </a:lnTo>
                <a:lnTo>
                  <a:pt x="4820" y="6502"/>
                </a:lnTo>
                <a:lnTo>
                  <a:pt x="4745" y="6483"/>
                </a:lnTo>
                <a:lnTo>
                  <a:pt x="4650" y="6502"/>
                </a:lnTo>
                <a:lnTo>
                  <a:pt x="4556" y="6540"/>
                </a:lnTo>
                <a:lnTo>
                  <a:pt x="4461" y="6597"/>
                </a:lnTo>
                <a:lnTo>
                  <a:pt x="4310" y="6710"/>
                </a:lnTo>
                <a:lnTo>
                  <a:pt x="4178" y="6861"/>
                </a:lnTo>
                <a:lnTo>
                  <a:pt x="4026" y="6994"/>
                </a:lnTo>
                <a:lnTo>
                  <a:pt x="3875" y="7107"/>
                </a:lnTo>
                <a:lnTo>
                  <a:pt x="3629" y="7277"/>
                </a:lnTo>
                <a:lnTo>
                  <a:pt x="3308" y="7447"/>
                </a:lnTo>
                <a:lnTo>
                  <a:pt x="3157" y="7504"/>
                </a:lnTo>
                <a:lnTo>
                  <a:pt x="3006" y="7561"/>
                </a:lnTo>
                <a:lnTo>
                  <a:pt x="2855" y="7580"/>
                </a:lnTo>
                <a:lnTo>
                  <a:pt x="2703" y="7580"/>
                </a:lnTo>
                <a:lnTo>
                  <a:pt x="2439" y="7523"/>
                </a:lnTo>
                <a:lnTo>
                  <a:pt x="2174" y="7447"/>
                </a:lnTo>
                <a:lnTo>
                  <a:pt x="1872" y="7372"/>
                </a:lnTo>
                <a:lnTo>
                  <a:pt x="1569" y="7258"/>
                </a:lnTo>
                <a:lnTo>
                  <a:pt x="1418" y="7202"/>
                </a:lnTo>
                <a:lnTo>
                  <a:pt x="1286" y="7107"/>
                </a:lnTo>
                <a:lnTo>
                  <a:pt x="1040" y="6937"/>
                </a:lnTo>
                <a:lnTo>
                  <a:pt x="927" y="6880"/>
                </a:lnTo>
                <a:lnTo>
                  <a:pt x="813" y="6842"/>
                </a:lnTo>
                <a:lnTo>
                  <a:pt x="568" y="6786"/>
                </a:lnTo>
                <a:lnTo>
                  <a:pt x="284" y="6729"/>
                </a:lnTo>
                <a:lnTo>
                  <a:pt x="1" y="6672"/>
                </a:lnTo>
                <a:lnTo>
                  <a:pt x="1" y="11114"/>
                </a:lnTo>
                <a:lnTo>
                  <a:pt x="47516" y="11114"/>
                </a:lnTo>
                <a:lnTo>
                  <a:pt x="47649" y="11208"/>
                </a:lnTo>
                <a:lnTo>
                  <a:pt x="47781" y="11322"/>
                </a:lnTo>
                <a:lnTo>
                  <a:pt x="47819" y="11322"/>
                </a:lnTo>
                <a:lnTo>
                  <a:pt x="47819" y="11284"/>
                </a:lnTo>
                <a:lnTo>
                  <a:pt x="47724" y="11227"/>
                </a:lnTo>
                <a:lnTo>
                  <a:pt x="47592" y="11114"/>
                </a:lnTo>
                <a:lnTo>
                  <a:pt x="47327" y="10963"/>
                </a:lnTo>
                <a:lnTo>
                  <a:pt x="47063" y="10849"/>
                </a:lnTo>
                <a:lnTo>
                  <a:pt x="46496" y="10679"/>
                </a:lnTo>
                <a:lnTo>
                  <a:pt x="46099" y="10547"/>
                </a:lnTo>
                <a:lnTo>
                  <a:pt x="45910" y="10471"/>
                </a:lnTo>
                <a:lnTo>
                  <a:pt x="45721" y="10377"/>
                </a:lnTo>
                <a:lnTo>
                  <a:pt x="45589" y="10282"/>
                </a:lnTo>
                <a:lnTo>
                  <a:pt x="45475" y="10207"/>
                </a:lnTo>
                <a:lnTo>
                  <a:pt x="45229" y="10018"/>
                </a:lnTo>
                <a:lnTo>
                  <a:pt x="45097" y="9942"/>
                </a:lnTo>
                <a:lnTo>
                  <a:pt x="45003" y="9885"/>
                </a:lnTo>
                <a:lnTo>
                  <a:pt x="44889" y="9848"/>
                </a:lnTo>
                <a:lnTo>
                  <a:pt x="44795" y="9829"/>
                </a:lnTo>
                <a:lnTo>
                  <a:pt x="44587" y="9810"/>
                </a:lnTo>
                <a:lnTo>
                  <a:pt x="44322" y="9829"/>
                </a:lnTo>
                <a:lnTo>
                  <a:pt x="43850" y="9848"/>
                </a:lnTo>
                <a:lnTo>
                  <a:pt x="43358" y="9829"/>
                </a:lnTo>
                <a:lnTo>
                  <a:pt x="43094" y="9810"/>
                </a:lnTo>
                <a:lnTo>
                  <a:pt x="42867" y="9772"/>
                </a:lnTo>
                <a:lnTo>
                  <a:pt x="42640" y="9696"/>
                </a:lnTo>
                <a:lnTo>
                  <a:pt x="42413" y="9621"/>
                </a:lnTo>
                <a:lnTo>
                  <a:pt x="42300" y="9526"/>
                </a:lnTo>
                <a:lnTo>
                  <a:pt x="42205" y="9432"/>
                </a:lnTo>
                <a:lnTo>
                  <a:pt x="41790" y="8978"/>
                </a:lnTo>
                <a:lnTo>
                  <a:pt x="41676" y="8827"/>
                </a:lnTo>
                <a:lnTo>
                  <a:pt x="41563" y="8676"/>
                </a:lnTo>
                <a:lnTo>
                  <a:pt x="41430" y="8468"/>
                </a:lnTo>
                <a:lnTo>
                  <a:pt x="41355" y="8373"/>
                </a:lnTo>
                <a:lnTo>
                  <a:pt x="41260" y="8279"/>
                </a:lnTo>
                <a:lnTo>
                  <a:pt x="41185" y="8222"/>
                </a:lnTo>
                <a:lnTo>
                  <a:pt x="41109" y="8165"/>
                </a:lnTo>
                <a:lnTo>
                  <a:pt x="40920" y="8090"/>
                </a:lnTo>
                <a:lnTo>
                  <a:pt x="40731" y="8052"/>
                </a:lnTo>
                <a:lnTo>
                  <a:pt x="40523" y="8014"/>
                </a:lnTo>
                <a:lnTo>
                  <a:pt x="40240" y="7995"/>
                </a:lnTo>
                <a:lnTo>
                  <a:pt x="39937" y="8014"/>
                </a:lnTo>
                <a:lnTo>
                  <a:pt x="39654" y="8052"/>
                </a:lnTo>
                <a:lnTo>
                  <a:pt x="39351" y="8090"/>
                </a:lnTo>
                <a:lnTo>
                  <a:pt x="38822" y="8165"/>
                </a:lnTo>
                <a:lnTo>
                  <a:pt x="38539" y="8203"/>
                </a:lnTo>
                <a:lnTo>
                  <a:pt x="38274" y="8222"/>
                </a:lnTo>
                <a:lnTo>
                  <a:pt x="38104" y="8222"/>
                </a:lnTo>
                <a:lnTo>
                  <a:pt x="37915" y="8203"/>
                </a:lnTo>
                <a:lnTo>
                  <a:pt x="37764" y="8165"/>
                </a:lnTo>
                <a:lnTo>
                  <a:pt x="37613" y="8147"/>
                </a:lnTo>
                <a:lnTo>
                  <a:pt x="37310" y="8147"/>
                </a:lnTo>
                <a:lnTo>
                  <a:pt x="37178" y="8184"/>
                </a:lnTo>
                <a:lnTo>
                  <a:pt x="37027" y="8222"/>
                </a:lnTo>
                <a:lnTo>
                  <a:pt x="36781" y="8336"/>
                </a:lnTo>
                <a:lnTo>
                  <a:pt x="36516" y="8449"/>
                </a:lnTo>
                <a:lnTo>
                  <a:pt x="36365" y="8506"/>
                </a:lnTo>
                <a:lnTo>
                  <a:pt x="36195" y="8525"/>
                </a:lnTo>
                <a:lnTo>
                  <a:pt x="36044" y="8543"/>
                </a:lnTo>
                <a:lnTo>
                  <a:pt x="35893" y="8525"/>
                </a:lnTo>
                <a:lnTo>
                  <a:pt x="35741" y="8487"/>
                </a:lnTo>
                <a:lnTo>
                  <a:pt x="35590" y="8449"/>
                </a:lnTo>
                <a:lnTo>
                  <a:pt x="35458" y="8373"/>
                </a:lnTo>
                <a:lnTo>
                  <a:pt x="35326" y="8260"/>
                </a:lnTo>
                <a:lnTo>
                  <a:pt x="35250" y="8184"/>
                </a:lnTo>
                <a:lnTo>
                  <a:pt x="35193" y="8090"/>
                </a:lnTo>
                <a:lnTo>
                  <a:pt x="35099" y="7901"/>
                </a:lnTo>
                <a:lnTo>
                  <a:pt x="35004" y="7712"/>
                </a:lnTo>
                <a:lnTo>
                  <a:pt x="34910" y="7504"/>
                </a:lnTo>
                <a:lnTo>
                  <a:pt x="34796" y="7315"/>
                </a:lnTo>
                <a:lnTo>
                  <a:pt x="34683" y="7107"/>
                </a:lnTo>
                <a:lnTo>
                  <a:pt x="34551" y="6918"/>
                </a:lnTo>
                <a:lnTo>
                  <a:pt x="34494" y="6824"/>
                </a:lnTo>
                <a:lnTo>
                  <a:pt x="34456" y="6710"/>
                </a:lnTo>
                <a:lnTo>
                  <a:pt x="34381" y="6427"/>
                </a:lnTo>
                <a:lnTo>
                  <a:pt x="34343" y="6294"/>
                </a:lnTo>
                <a:lnTo>
                  <a:pt x="34286" y="6162"/>
                </a:lnTo>
                <a:lnTo>
                  <a:pt x="34229" y="6086"/>
                </a:lnTo>
                <a:lnTo>
                  <a:pt x="34173" y="5992"/>
                </a:lnTo>
                <a:lnTo>
                  <a:pt x="34116" y="5916"/>
                </a:lnTo>
                <a:lnTo>
                  <a:pt x="34040" y="5860"/>
                </a:lnTo>
                <a:lnTo>
                  <a:pt x="33946" y="5803"/>
                </a:lnTo>
                <a:lnTo>
                  <a:pt x="33870" y="5765"/>
                </a:lnTo>
                <a:lnTo>
                  <a:pt x="33776" y="5727"/>
                </a:lnTo>
                <a:lnTo>
                  <a:pt x="33662" y="5708"/>
                </a:lnTo>
                <a:lnTo>
                  <a:pt x="33568" y="5727"/>
                </a:lnTo>
                <a:lnTo>
                  <a:pt x="33454" y="5727"/>
                </a:lnTo>
                <a:lnTo>
                  <a:pt x="33247" y="5784"/>
                </a:lnTo>
                <a:lnTo>
                  <a:pt x="32850" y="5897"/>
                </a:lnTo>
                <a:lnTo>
                  <a:pt x="32642" y="5954"/>
                </a:lnTo>
                <a:lnTo>
                  <a:pt x="32434" y="5973"/>
                </a:lnTo>
                <a:lnTo>
                  <a:pt x="32207" y="6011"/>
                </a:lnTo>
                <a:lnTo>
                  <a:pt x="31999" y="6011"/>
                </a:lnTo>
                <a:lnTo>
                  <a:pt x="31697" y="5973"/>
                </a:lnTo>
                <a:lnTo>
                  <a:pt x="31394" y="5897"/>
                </a:lnTo>
                <a:lnTo>
                  <a:pt x="31111" y="5822"/>
                </a:lnTo>
                <a:lnTo>
                  <a:pt x="30827" y="5708"/>
                </a:lnTo>
                <a:lnTo>
                  <a:pt x="30525" y="5576"/>
                </a:lnTo>
                <a:lnTo>
                  <a:pt x="30222" y="5425"/>
                </a:lnTo>
                <a:lnTo>
                  <a:pt x="29920" y="5293"/>
                </a:lnTo>
                <a:lnTo>
                  <a:pt x="29618" y="5179"/>
                </a:lnTo>
                <a:lnTo>
                  <a:pt x="28918" y="4952"/>
                </a:lnTo>
                <a:lnTo>
                  <a:pt x="28597" y="4877"/>
                </a:lnTo>
                <a:lnTo>
                  <a:pt x="28276" y="4782"/>
                </a:lnTo>
                <a:lnTo>
                  <a:pt x="27841" y="4631"/>
                </a:lnTo>
                <a:lnTo>
                  <a:pt x="27652" y="4574"/>
                </a:lnTo>
                <a:lnTo>
                  <a:pt x="27557" y="4555"/>
                </a:lnTo>
                <a:lnTo>
                  <a:pt x="27463" y="4537"/>
                </a:lnTo>
                <a:lnTo>
                  <a:pt x="26990" y="4537"/>
                </a:lnTo>
                <a:lnTo>
                  <a:pt x="26858" y="4518"/>
                </a:lnTo>
                <a:lnTo>
                  <a:pt x="26764" y="4480"/>
                </a:lnTo>
                <a:lnTo>
                  <a:pt x="26688" y="4442"/>
                </a:lnTo>
                <a:lnTo>
                  <a:pt x="26631" y="4385"/>
                </a:lnTo>
                <a:lnTo>
                  <a:pt x="26594" y="4310"/>
                </a:lnTo>
                <a:lnTo>
                  <a:pt x="26556" y="4234"/>
                </a:lnTo>
                <a:lnTo>
                  <a:pt x="26480" y="4026"/>
                </a:lnTo>
                <a:lnTo>
                  <a:pt x="26386" y="3818"/>
                </a:lnTo>
                <a:lnTo>
                  <a:pt x="26310" y="3592"/>
                </a:lnTo>
                <a:lnTo>
                  <a:pt x="26272" y="3440"/>
                </a:lnTo>
                <a:lnTo>
                  <a:pt x="26216" y="3308"/>
                </a:lnTo>
                <a:lnTo>
                  <a:pt x="26140" y="3195"/>
                </a:lnTo>
                <a:lnTo>
                  <a:pt x="26102" y="3138"/>
                </a:lnTo>
                <a:lnTo>
                  <a:pt x="26027" y="3081"/>
                </a:lnTo>
                <a:lnTo>
                  <a:pt x="25951" y="3043"/>
                </a:lnTo>
                <a:lnTo>
                  <a:pt x="25875" y="3006"/>
                </a:lnTo>
                <a:lnTo>
                  <a:pt x="25686" y="2987"/>
                </a:lnTo>
                <a:lnTo>
                  <a:pt x="25516" y="2987"/>
                </a:lnTo>
                <a:lnTo>
                  <a:pt x="25346" y="3043"/>
                </a:lnTo>
                <a:lnTo>
                  <a:pt x="25252" y="3100"/>
                </a:lnTo>
                <a:lnTo>
                  <a:pt x="25176" y="3157"/>
                </a:lnTo>
                <a:lnTo>
                  <a:pt x="25025" y="3308"/>
                </a:lnTo>
                <a:lnTo>
                  <a:pt x="24779" y="3554"/>
                </a:lnTo>
                <a:lnTo>
                  <a:pt x="24647" y="3667"/>
                </a:lnTo>
                <a:lnTo>
                  <a:pt x="24514" y="3743"/>
                </a:lnTo>
                <a:lnTo>
                  <a:pt x="24401" y="3781"/>
                </a:lnTo>
                <a:lnTo>
                  <a:pt x="24307" y="3781"/>
                </a:lnTo>
                <a:lnTo>
                  <a:pt x="24193" y="3799"/>
                </a:lnTo>
                <a:lnTo>
                  <a:pt x="24080" y="3781"/>
                </a:lnTo>
                <a:lnTo>
                  <a:pt x="23985" y="3743"/>
                </a:lnTo>
                <a:lnTo>
                  <a:pt x="23872" y="3724"/>
                </a:lnTo>
                <a:lnTo>
                  <a:pt x="23740" y="3724"/>
                </a:lnTo>
                <a:lnTo>
                  <a:pt x="23626" y="3743"/>
                </a:lnTo>
                <a:lnTo>
                  <a:pt x="23399" y="3799"/>
                </a:lnTo>
                <a:lnTo>
                  <a:pt x="23248" y="3875"/>
                </a:lnTo>
                <a:lnTo>
                  <a:pt x="23078" y="3951"/>
                </a:lnTo>
                <a:lnTo>
                  <a:pt x="22946" y="4045"/>
                </a:lnTo>
                <a:lnTo>
                  <a:pt x="22795" y="4159"/>
                </a:lnTo>
                <a:lnTo>
                  <a:pt x="22606" y="4348"/>
                </a:lnTo>
                <a:lnTo>
                  <a:pt x="22511" y="4442"/>
                </a:lnTo>
                <a:lnTo>
                  <a:pt x="22417" y="4518"/>
                </a:lnTo>
                <a:lnTo>
                  <a:pt x="22228" y="4631"/>
                </a:lnTo>
                <a:lnTo>
                  <a:pt x="22057" y="4707"/>
                </a:lnTo>
                <a:lnTo>
                  <a:pt x="21850" y="4763"/>
                </a:lnTo>
                <a:lnTo>
                  <a:pt x="21661" y="4820"/>
                </a:lnTo>
                <a:lnTo>
                  <a:pt x="21490" y="4839"/>
                </a:lnTo>
                <a:lnTo>
                  <a:pt x="21320" y="4820"/>
                </a:lnTo>
                <a:lnTo>
                  <a:pt x="21150" y="4782"/>
                </a:lnTo>
                <a:lnTo>
                  <a:pt x="20999" y="4726"/>
                </a:lnTo>
                <a:lnTo>
                  <a:pt x="20848" y="4631"/>
                </a:lnTo>
                <a:lnTo>
                  <a:pt x="20734" y="4518"/>
                </a:lnTo>
                <a:lnTo>
                  <a:pt x="20640" y="4385"/>
                </a:lnTo>
                <a:lnTo>
                  <a:pt x="20564" y="4215"/>
                </a:lnTo>
                <a:lnTo>
                  <a:pt x="20526" y="4064"/>
                </a:lnTo>
                <a:lnTo>
                  <a:pt x="20508" y="3894"/>
                </a:lnTo>
                <a:lnTo>
                  <a:pt x="20489" y="3705"/>
                </a:lnTo>
                <a:lnTo>
                  <a:pt x="20489" y="3554"/>
                </a:lnTo>
                <a:lnTo>
                  <a:pt x="20508" y="3365"/>
                </a:lnTo>
                <a:lnTo>
                  <a:pt x="20526" y="3176"/>
                </a:lnTo>
                <a:lnTo>
                  <a:pt x="20545" y="2987"/>
                </a:lnTo>
                <a:lnTo>
                  <a:pt x="20564" y="2817"/>
                </a:lnTo>
                <a:lnTo>
                  <a:pt x="20564" y="2684"/>
                </a:lnTo>
                <a:lnTo>
                  <a:pt x="20564" y="2571"/>
                </a:lnTo>
                <a:lnTo>
                  <a:pt x="20526" y="2325"/>
                </a:lnTo>
                <a:lnTo>
                  <a:pt x="20545" y="2231"/>
                </a:lnTo>
                <a:lnTo>
                  <a:pt x="20583" y="2155"/>
                </a:lnTo>
                <a:lnTo>
                  <a:pt x="20621" y="2080"/>
                </a:lnTo>
                <a:lnTo>
                  <a:pt x="20697" y="2004"/>
                </a:lnTo>
                <a:lnTo>
                  <a:pt x="20867" y="1834"/>
                </a:lnTo>
                <a:lnTo>
                  <a:pt x="21037" y="1664"/>
                </a:lnTo>
                <a:lnTo>
                  <a:pt x="21112" y="1550"/>
                </a:lnTo>
                <a:lnTo>
                  <a:pt x="21169" y="1437"/>
                </a:lnTo>
                <a:lnTo>
                  <a:pt x="21207" y="1323"/>
                </a:lnTo>
                <a:lnTo>
                  <a:pt x="21245" y="1210"/>
                </a:lnTo>
                <a:lnTo>
                  <a:pt x="21264" y="1078"/>
                </a:lnTo>
                <a:lnTo>
                  <a:pt x="21282" y="964"/>
                </a:lnTo>
                <a:lnTo>
                  <a:pt x="21282" y="832"/>
                </a:lnTo>
                <a:lnTo>
                  <a:pt x="21264" y="719"/>
                </a:lnTo>
                <a:lnTo>
                  <a:pt x="21207" y="492"/>
                </a:lnTo>
                <a:lnTo>
                  <a:pt x="21169" y="378"/>
                </a:lnTo>
                <a:lnTo>
                  <a:pt x="21112" y="284"/>
                </a:lnTo>
                <a:lnTo>
                  <a:pt x="20999" y="152"/>
                </a:lnTo>
                <a:lnTo>
                  <a:pt x="20942" y="95"/>
                </a:lnTo>
                <a:lnTo>
                  <a:pt x="20867" y="57"/>
                </a:lnTo>
                <a:lnTo>
                  <a:pt x="20734" y="19"/>
                </a:lnTo>
                <a:lnTo>
                  <a:pt x="206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3"/>
          <p:cNvSpPr/>
          <p:nvPr/>
        </p:nvSpPr>
        <p:spPr>
          <a:xfrm rot="2700000" flipH="1">
            <a:off x="-882032" y="3640318"/>
            <a:ext cx="3117800" cy="1034211"/>
          </a:xfrm>
          <a:custGeom>
            <a:avLst/>
            <a:gdLst/>
            <a:ahLst/>
            <a:cxnLst/>
            <a:rect l="l" t="t" r="r" b="b"/>
            <a:pathLst>
              <a:path w="58177" h="19298" extrusionOk="0">
                <a:moveTo>
                  <a:pt x="58177" y="7390"/>
                </a:moveTo>
                <a:lnTo>
                  <a:pt x="58177" y="7390"/>
                </a:lnTo>
                <a:lnTo>
                  <a:pt x="58158" y="7409"/>
                </a:lnTo>
                <a:lnTo>
                  <a:pt x="58139" y="7409"/>
                </a:lnTo>
                <a:lnTo>
                  <a:pt x="58139" y="7409"/>
                </a:lnTo>
                <a:lnTo>
                  <a:pt x="57855" y="7447"/>
                </a:lnTo>
                <a:lnTo>
                  <a:pt x="57591" y="7428"/>
                </a:lnTo>
                <a:lnTo>
                  <a:pt x="57591" y="7428"/>
                </a:lnTo>
                <a:lnTo>
                  <a:pt x="57496" y="7428"/>
                </a:lnTo>
                <a:lnTo>
                  <a:pt x="57496" y="14232"/>
                </a:lnTo>
                <a:lnTo>
                  <a:pt x="57496" y="14232"/>
                </a:lnTo>
                <a:lnTo>
                  <a:pt x="58082" y="14346"/>
                </a:lnTo>
                <a:lnTo>
                  <a:pt x="58082" y="14346"/>
                </a:lnTo>
                <a:lnTo>
                  <a:pt x="58101" y="14365"/>
                </a:lnTo>
                <a:lnTo>
                  <a:pt x="58120" y="14383"/>
                </a:lnTo>
                <a:lnTo>
                  <a:pt x="58120" y="14383"/>
                </a:lnTo>
                <a:lnTo>
                  <a:pt x="58101" y="14402"/>
                </a:lnTo>
                <a:lnTo>
                  <a:pt x="58082" y="14402"/>
                </a:lnTo>
                <a:lnTo>
                  <a:pt x="58082" y="14402"/>
                </a:lnTo>
                <a:lnTo>
                  <a:pt x="57723" y="14346"/>
                </a:lnTo>
                <a:lnTo>
                  <a:pt x="57723" y="14346"/>
                </a:lnTo>
                <a:lnTo>
                  <a:pt x="57496" y="14308"/>
                </a:lnTo>
                <a:lnTo>
                  <a:pt x="57496" y="14308"/>
                </a:lnTo>
                <a:lnTo>
                  <a:pt x="57251" y="14251"/>
                </a:lnTo>
                <a:lnTo>
                  <a:pt x="57024" y="14176"/>
                </a:lnTo>
                <a:lnTo>
                  <a:pt x="56778" y="14100"/>
                </a:lnTo>
                <a:lnTo>
                  <a:pt x="56551" y="13987"/>
                </a:lnTo>
                <a:lnTo>
                  <a:pt x="56343" y="13873"/>
                </a:lnTo>
                <a:lnTo>
                  <a:pt x="56154" y="13722"/>
                </a:lnTo>
                <a:lnTo>
                  <a:pt x="55965" y="13552"/>
                </a:lnTo>
                <a:lnTo>
                  <a:pt x="55814" y="13363"/>
                </a:lnTo>
                <a:lnTo>
                  <a:pt x="55814" y="13363"/>
                </a:lnTo>
                <a:lnTo>
                  <a:pt x="55701" y="13193"/>
                </a:lnTo>
                <a:lnTo>
                  <a:pt x="55606" y="13004"/>
                </a:lnTo>
                <a:lnTo>
                  <a:pt x="55417" y="12626"/>
                </a:lnTo>
                <a:lnTo>
                  <a:pt x="55417" y="12626"/>
                </a:lnTo>
                <a:lnTo>
                  <a:pt x="55361" y="12512"/>
                </a:lnTo>
                <a:lnTo>
                  <a:pt x="55285" y="12399"/>
                </a:lnTo>
                <a:lnTo>
                  <a:pt x="55115" y="12210"/>
                </a:lnTo>
                <a:lnTo>
                  <a:pt x="54907" y="12059"/>
                </a:lnTo>
                <a:lnTo>
                  <a:pt x="54699" y="11907"/>
                </a:lnTo>
                <a:lnTo>
                  <a:pt x="54699" y="11907"/>
                </a:lnTo>
                <a:lnTo>
                  <a:pt x="54415" y="11794"/>
                </a:lnTo>
                <a:lnTo>
                  <a:pt x="54151" y="11662"/>
                </a:lnTo>
                <a:lnTo>
                  <a:pt x="53886" y="11548"/>
                </a:lnTo>
                <a:lnTo>
                  <a:pt x="53603" y="11435"/>
                </a:lnTo>
                <a:lnTo>
                  <a:pt x="53603" y="11435"/>
                </a:lnTo>
                <a:lnTo>
                  <a:pt x="53376" y="11284"/>
                </a:lnTo>
                <a:lnTo>
                  <a:pt x="53149" y="11133"/>
                </a:lnTo>
                <a:lnTo>
                  <a:pt x="52941" y="10962"/>
                </a:lnTo>
                <a:lnTo>
                  <a:pt x="52752" y="10755"/>
                </a:lnTo>
                <a:lnTo>
                  <a:pt x="52752" y="10755"/>
                </a:lnTo>
                <a:lnTo>
                  <a:pt x="52544" y="10509"/>
                </a:lnTo>
                <a:lnTo>
                  <a:pt x="52355" y="10244"/>
                </a:lnTo>
                <a:lnTo>
                  <a:pt x="52147" y="9980"/>
                </a:lnTo>
                <a:lnTo>
                  <a:pt x="51921" y="9734"/>
                </a:lnTo>
                <a:lnTo>
                  <a:pt x="51921" y="9734"/>
                </a:lnTo>
                <a:lnTo>
                  <a:pt x="51618" y="9488"/>
                </a:lnTo>
                <a:lnTo>
                  <a:pt x="51316" y="9261"/>
                </a:lnTo>
                <a:lnTo>
                  <a:pt x="50994" y="9035"/>
                </a:lnTo>
                <a:lnTo>
                  <a:pt x="50692" y="8808"/>
                </a:lnTo>
                <a:lnTo>
                  <a:pt x="50692" y="8808"/>
                </a:lnTo>
                <a:lnTo>
                  <a:pt x="50522" y="8713"/>
                </a:lnTo>
                <a:lnTo>
                  <a:pt x="50371" y="8657"/>
                </a:lnTo>
                <a:lnTo>
                  <a:pt x="50201" y="8619"/>
                </a:lnTo>
                <a:lnTo>
                  <a:pt x="50031" y="8600"/>
                </a:lnTo>
                <a:lnTo>
                  <a:pt x="49860" y="8619"/>
                </a:lnTo>
                <a:lnTo>
                  <a:pt x="49690" y="8657"/>
                </a:lnTo>
                <a:lnTo>
                  <a:pt x="49350" y="8751"/>
                </a:lnTo>
                <a:lnTo>
                  <a:pt x="49010" y="8864"/>
                </a:lnTo>
                <a:lnTo>
                  <a:pt x="48651" y="8959"/>
                </a:lnTo>
                <a:lnTo>
                  <a:pt x="48481" y="8978"/>
                </a:lnTo>
                <a:lnTo>
                  <a:pt x="48311" y="8997"/>
                </a:lnTo>
                <a:lnTo>
                  <a:pt x="48141" y="8997"/>
                </a:lnTo>
                <a:lnTo>
                  <a:pt x="47970" y="8978"/>
                </a:lnTo>
                <a:lnTo>
                  <a:pt x="47970" y="8978"/>
                </a:lnTo>
                <a:lnTo>
                  <a:pt x="47763" y="8921"/>
                </a:lnTo>
                <a:lnTo>
                  <a:pt x="47574" y="8827"/>
                </a:lnTo>
                <a:lnTo>
                  <a:pt x="47385" y="8732"/>
                </a:lnTo>
                <a:lnTo>
                  <a:pt x="47214" y="8619"/>
                </a:lnTo>
                <a:lnTo>
                  <a:pt x="47063" y="8486"/>
                </a:lnTo>
                <a:lnTo>
                  <a:pt x="46912" y="8335"/>
                </a:lnTo>
                <a:lnTo>
                  <a:pt x="46628" y="8014"/>
                </a:lnTo>
                <a:lnTo>
                  <a:pt x="46628" y="8014"/>
                </a:lnTo>
                <a:lnTo>
                  <a:pt x="46402" y="7730"/>
                </a:lnTo>
                <a:lnTo>
                  <a:pt x="46288" y="7598"/>
                </a:lnTo>
                <a:lnTo>
                  <a:pt x="46156" y="7504"/>
                </a:lnTo>
                <a:lnTo>
                  <a:pt x="46005" y="7409"/>
                </a:lnTo>
                <a:lnTo>
                  <a:pt x="45854" y="7352"/>
                </a:lnTo>
                <a:lnTo>
                  <a:pt x="45683" y="7315"/>
                </a:lnTo>
                <a:lnTo>
                  <a:pt x="45494" y="7315"/>
                </a:lnTo>
                <a:lnTo>
                  <a:pt x="45494" y="7315"/>
                </a:lnTo>
                <a:lnTo>
                  <a:pt x="45362" y="7334"/>
                </a:lnTo>
                <a:lnTo>
                  <a:pt x="45230" y="7352"/>
                </a:lnTo>
                <a:lnTo>
                  <a:pt x="44965" y="7428"/>
                </a:lnTo>
                <a:lnTo>
                  <a:pt x="44833" y="7447"/>
                </a:lnTo>
                <a:lnTo>
                  <a:pt x="44701" y="7466"/>
                </a:lnTo>
                <a:lnTo>
                  <a:pt x="44587" y="7447"/>
                </a:lnTo>
                <a:lnTo>
                  <a:pt x="44455" y="7390"/>
                </a:lnTo>
                <a:lnTo>
                  <a:pt x="44455" y="7390"/>
                </a:lnTo>
                <a:lnTo>
                  <a:pt x="44323" y="7296"/>
                </a:lnTo>
                <a:lnTo>
                  <a:pt x="44209" y="7201"/>
                </a:lnTo>
                <a:lnTo>
                  <a:pt x="44096" y="7107"/>
                </a:lnTo>
                <a:lnTo>
                  <a:pt x="43964" y="7012"/>
                </a:lnTo>
                <a:lnTo>
                  <a:pt x="43964" y="7012"/>
                </a:lnTo>
                <a:lnTo>
                  <a:pt x="43869" y="6956"/>
                </a:lnTo>
                <a:lnTo>
                  <a:pt x="43756" y="6918"/>
                </a:lnTo>
                <a:lnTo>
                  <a:pt x="43529" y="6861"/>
                </a:lnTo>
                <a:lnTo>
                  <a:pt x="43302" y="6842"/>
                </a:lnTo>
                <a:lnTo>
                  <a:pt x="43075" y="6842"/>
                </a:lnTo>
                <a:lnTo>
                  <a:pt x="43075" y="6842"/>
                </a:lnTo>
                <a:lnTo>
                  <a:pt x="42697" y="6861"/>
                </a:lnTo>
                <a:lnTo>
                  <a:pt x="42319" y="6899"/>
                </a:lnTo>
                <a:lnTo>
                  <a:pt x="41941" y="6918"/>
                </a:lnTo>
                <a:lnTo>
                  <a:pt x="41563" y="6918"/>
                </a:lnTo>
                <a:lnTo>
                  <a:pt x="41563" y="6918"/>
                </a:lnTo>
                <a:lnTo>
                  <a:pt x="41336" y="6880"/>
                </a:lnTo>
                <a:lnTo>
                  <a:pt x="41110" y="6823"/>
                </a:lnTo>
                <a:lnTo>
                  <a:pt x="40902" y="6710"/>
                </a:lnTo>
                <a:lnTo>
                  <a:pt x="40694" y="6596"/>
                </a:lnTo>
                <a:lnTo>
                  <a:pt x="40694" y="6596"/>
                </a:lnTo>
                <a:lnTo>
                  <a:pt x="40524" y="6464"/>
                </a:lnTo>
                <a:lnTo>
                  <a:pt x="40391" y="6313"/>
                </a:lnTo>
                <a:lnTo>
                  <a:pt x="40259" y="6143"/>
                </a:lnTo>
                <a:lnTo>
                  <a:pt x="40165" y="5954"/>
                </a:lnTo>
                <a:lnTo>
                  <a:pt x="39976" y="5576"/>
                </a:lnTo>
                <a:lnTo>
                  <a:pt x="39787" y="5198"/>
                </a:lnTo>
                <a:lnTo>
                  <a:pt x="39787" y="5198"/>
                </a:lnTo>
                <a:lnTo>
                  <a:pt x="39730" y="5084"/>
                </a:lnTo>
                <a:lnTo>
                  <a:pt x="39654" y="4952"/>
                </a:lnTo>
                <a:lnTo>
                  <a:pt x="39560" y="4858"/>
                </a:lnTo>
                <a:lnTo>
                  <a:pt x="39446" y="4763"/>
                </a:lnTo>
                <a:lnTo>
                  <a:pt x="39446" y="4763"/>
                </a:lnTo>
                <a:lnTo>
                  <a:pt x="39257" y="4650"/>
                </a:lnTo>
                <a:lnTo>
                  <a:pt x="39049" y="4574"/>
                </a:lnTo>
                <a:lnTo>
                  <a:pt x="38860" y="4498"/>
                </a:lnTo>
                <a:lnTo>
                  <a:pt x="38652" y="4404"/>
                </a:lnTo>
                <a:lnTo>
                  <a:pt x="38652" y="4404"/>
                </a:lnTo>
                <a:lnTo>
                  <a:pt x="38369" y="4253"/>
                </a:lnTo>
                <a:lnTo>
                  <a:pt x="38085" y="4083"/>
                </a:lnTo>
                <a:lnTo>
                  <a:pt x="37840" y="3894"/>
                </a:lnTo>
                <a:lnTo>
                  <a:pt x="37594" y="3667"/>
                </a:lnTo>
                <a:lnTo>
                  <a:pt x="37594" y="3667"/>
                </a:lnTo>
                <a:lnTo>
                  <a:pt x="37443" y="3478"/>
                </a:lnTo>
                <a:lnTo>
                  <a:pt x="37292" y="3270"/>
                </a:lnTo>
                <a:lnTo>
                  <a:pt x="37027" y="2835"/>
                </a:lnTo>
                <a:lnTo>
                  <a:pt x="37027" y="2835"/>
                </a:lnTo>
                <a:lnTo>
                  <a:pt x="36933" y="2722"/>
                </a:lnTo>
                <a:lnTo>
                  <a:pt x="36838" y="2608"/>
                </a:lnTo>
                <a:lnTo>
                  <a:pt x="36725" y="2533"/>
                </a:lnTo>
                <a:lnTo>
                  <a:pt x="36592" y="2476"/>
                </a:lnTo>
                <a:lnTo>
                  <a:pt x="36592" y="2476"/>
                </a:lnTo>
                <a:lnTo>
                  <a:pt x="36441" y="2438"/>
                </a:lnTo>
                <a:lnTo>
                  <a:pt x="36290" y="2400"/>
                </a:lnTo>
                <a:lnTo>
                  <a:pt x="36139" y="2400"/>
                </a:lnTo>
                <a:lnTo>
                  <a:pt x="35988" y="2400"/>
                </a:lnTo>
                <a:lnTo>
                  <a:pt x="35836" y="2419"/>
                </a:lnTo>
                <a:lnTo>
                  <a:pt x="35685" y="2438"/>
                </a:lnTo>
                <a:lnTo>
                  <a:pt x="35402" y="2533"/>
                </a:lnTo>
                <a:lnTo>
                  <a:pt x="35402" y="2533"/>
                </a:lnTo>
                <a:lnTo>
                  <a:pt x="35269" y="2589"/>
                </a:lnTo>
                <a:lnTo>
                  <a:pt x="35118" y="2665"/>
                </a:lnTo>
                <a:lnTo>
                  <a:pt x="34853" y="2835"/>
                </a:lnTo>
                <a:lnTo>
                  <a:pt x="34589" y="3005"/>
                </a:lnTo>
                <a:lnTo>
                  <a:pt x="34457" y="3081"/>
                </a:lnTo>
                <a:lnTo>
                  <a:pt x="34324" y="3157"/>
                </a:lnTo>
                <a:lnTo>
                  <a:pt x="34324" y="3157"/>
                </a:lnTo>
                <a:lnTo>
                  <a:pt x="34135" y="3213"/>
                </a:lnTo>
                <a:lnTo>
                  <a:pt x="33946" y="3270"/>
                </a:lnTo>
                <a:lnTo>
                  <a:pt x="33568" y="3346"/>
                </a:lnTo>
                <a:lnTo>
                  <a:pt x="33379" y="3402"/>
                </a:lnTo>
                <a:lnTo>
                  <a:pt x="33209" y="3459"/>
                </a:lnTo>
                <a:lnTo>
                  <a:pt x="33039" y="3553"/>
                </a:lnTo>
                <a:lnTo>
                  <a:pt x="32888" y="3667"/>
                </a:lnTo>
                <a:lnTo>
                  <a:pt x="32888" y="3667"/>
                </a:lnTo>
                <a:lnTo>
                  <a:pt x="32113" y="4347"/>
                </a:lnTo>
                <a:lnTo>
                  <a:pt x="31716" y="4669"/>
                </a:lnTo>
                <a:lnTo>
                  <a:pt x="31300" y="4971"/>
                </a:lnTo>
                <a:lnTo>
                  <a:pt x="31300" y="4971"/>
                </a:lnTo>
                <a:lnTo>
                  <a:pt x="31073" y="5122"/>
                </a:lnTo>
                <a:lnTo>
                  <a:pt x="30847" y="5273"/>
                </a:lnTo>
                <a:lnTo>
                  <a:pt x="30582" y="5406"/>
                </a:lnTo>
                <a:lnTo>
                  <a:pt x="30469" y="5462"/>
                </a:lnTo>
                <a:lnTo>
                  <a:pt x="30317" y="5500"/>
                </a:lnTo>
                <a:lnTo>
                  <a:pt x="30317" y="5500"/>
                </a:lnTo>
                <a:lnTo>
                  <a:pt x="30185" y="5519"/>
                </a:lnTo>
                <a:lnTo>
                  <a:pt x="30053" y="5538"/>
                </a:lnTo>
                <a:lnTo>
                  <a:pt x="29902" y="5538"/>
                </a:lnTo>
                <a:lnTo>
                  <a:pt x="29769" y="5519"/>
                </a:lnTo>
                <a:lnTo>
                  <a:pt x="29618" y="5481"/>
                </a:lnTo>
                <a:lnTo>
                  <a:pt x="29486" y="5443"/>
                </a:lnTo>
                <a:lnTo>
                  <a:pt x="29221" y="5349"/>
                </a:lnTo>
                <a:lnTo>
                  <a:pt x="29221" y="5349"/>
                </a:lnTo>
                <a:lnTo>
                  <a:pt x="29051" y="5292"/>
                </a:lnTo>
                <a:lnTo>
                  <a:pt x="28881" y="5236"/>
                </a:lnTo>
                <a:lnTo>
                  <a:pt x="28711" y="5198"/>
                </a:lnTo>
                <a:lnTo>
                  <a:pt x="28522" y="5179"/>
                </a:lnTo>
                <a:lnTo>
                  <a:pt x="28522" y="5179"/>
                </a:lnTo>
                <a:lnTo>
                  <a:pt x="28257" y="5160"/>
                </a:lnTo>
                <a:lnTo>
                  <a:pt x="28012" y="5122"/>
                </a:lnTo>
                <a:lnTo>
                  <a:pt x="27747" y="5047"/>
                </a:lnTo>
                <a:lnTo>
                  <a:pt x="27501" y="4971"/>
                </a:lnTo>
                <a:lnTo>
                  <a:pt x="27501" y="4971"/>
                </a:lnTo>
                <a:lnTo>
                  <a:pt x="27237" y="4839"/>
                </a:lnTo>
                <a:lnTo>
                  <a:pt x="26991" y="4669"/>
                </a:lnTo>
                <a:lnTo>
                  <a:pt x="26745" y="4498"/>
                </a:lnTo>
                <a:lnTo>
                  <a:pt x="26537" y="4291"/>
                </a:lnTo>
                <a:lnTo>
                  <a:pt x="26329" y="4083"/>
                </a:lnTo>
                <a:lnTo>
                  <a:pt x="26140" y="3856"/>
                </a:lnTo>
                <a:lnTo>
                  <a:pt x="25970" y="3610"/>
                </a:lnTo>
                <a:lnTo>
                  <a:pt x="25819" y="3364"/>
                </a:lnTo>
                <a:lnTo>
                  <a:pt x="25819" y="3364"/>
                </a:lnTo>
                <a:lnTo>
                  <a:pt x="25668" y="3100"/>
                </a:lnTo>
                <a:lnTo>
                  <a:pt x="25517" y="2854"/>
                </a:lnTo>
                <a:lnTo>
                  <a:pt x="25441" y="2741"/>
                </a:lnTo>
                <a:lnTo>
                  <a:pt x="25347" y="2627"/>
                </a:lnTo>
                <a:lnTo>
                  <a:pt x="25233" y="2533"/>
                </a:lnTo>
                <a:lnTo>
                  <a:pt x="25120" y="2438"/>
                </a:lnTo>
                <a:lnTo>
                  <a:pt x="25120" y="2438"/>
                </a:lnTo>
                <a:lnTo>
                  <a:pt x="24931" y="2344"/>
                </a:lnTo>
                <a:lnTo>
                  <a:pt x="24742" y="2249"/>
                </a:lnTo>
                <a:lnTo>
                  <a:pt x="24742" y="2249"/>
                </a:lnTo>
                <a:lnTo>
                  <a:pt x="24553" y="2136"/>
                </a:lnTo>
                <a:lnTo>
                  <a:pt x="24383" y="2022"/>
                </a:lnTo>
                <a:lnTo>
                  <a:pt x="24175" y="1947"/>
                </a:lnTo>
                <a:lnTo>
                  <a:pt x="23967" y="1890"/>
                </a:lnTo>
                <a:lnTo>
                  <a:pt x="23967" y="1890"/>
                </a:lnTo>
                <a:lnTo>
                  <a:pt x="23816" y="1871"/>
                </a:lnTo>
                <a:lnTo>
                  <a:pt x="23645" y="1852"/>
                </a:lnTo>
                <a:lnTo>
                  <a:pt x="23475" y="1852"/>
                </a:lnTo>
                <a:lnTo>
                  <a:pt x="23305" y="1871"/>
                </a:lnTo>
                <a:lnTo>
                  <a:pt x="23154" y="1890"/>
                </a:lnTo>
                <a:lnTo>
                  <a:pt x="22984" y="1947"/>
                </a:lnTo>
                <a:lnTo>
                  <a:pt x="22833" y="2004"/>
                </a:lnTo>
                <a:lnTo>
                  <a:pt x="22682" y="2079"/>
                </a:lnTo>
                <a:lnTo>
                  <a:pt x="22682" y="2079"/>
                </a:lnTo>
                <a:lnTo>
                  <a:pt x="22511" y="2193"/>
                </a:lnTo>
                <a:lnTo>
                  <a:pt x="22360" y="2325"/>
                </a:lnTo>
                <a:lnTo>
                  <a:pt x="22190" y="2438"/>
                </a:lnTo>
                <a:lnTo>
                  <a:pt x="22096" y="2495"/>
                </a:lnTo>
                <a:lnTo>
                  <a:pt x="22001" y="2533"/>
                </a:lnTo>
                <a:lnTo>
                  <a:pt x="22001" y="2533"/>
                </a:lnTo>
                <a:lnTo>
                  <a:pt x="21831" y="2571"/>
                </a:lnTo>
                <a:lnTo>
                  <a:pt x="21680" y="2552"/>
                </a:lnTo>
                <a:lnTo>
                  <a:pt x="21548" y="2514"/>
                </a:lnTo>
                <a:lnTo>
                  <a:pt x="21434" y="2457"/>
                </a:lnTo>
                <a:lnTo>
                  <a:pt x="21321" y="2382"/>
                </a:lnTo>
                <a:lnTo>
                  <a:pt x="21207" y="2268"/>
                </a:lnTo>
                <a:lnTo>
                  <a:pt x="20999" y="2060"/>
                </a:lnTo>
                <a:lnTo>
                  <a:pt x="20999" y="2060"/>
                </a:lnTo>
                <a:lnTo>
                  <a:pt x="20716" y="1739"/>
                </a:lnTo>
                <a:lnTo>
                  <a:pt x="20565" y="1607"/>
                </a:lnTo>
                <a:lnTo>
                  <a:pt x="20395" y="1474"/>
                </a:lnTo>
                <a:lnTo>
                  <a:pt x="20395" y="1474"/>
                </a:lnTo>
                <a:lnTo>
                  <a:pt x="20300" y="1399"/>
                </a:lnTo>
                <a:lnTo>
                  <a:pt x="20168" y="1361"/>
                </a:lnTo>
                <a:lnTo>
                  <a:pt x="20054" y="1361"/>
                </a:lnTo>
                <a:lnTo>
                  <a:pt x="19922" y="1342"/>
                </a:lnTo>
                <a:lnTo>
                  <a:pt x="19922" y="1342"/>
                </a:lnTo>
                <a:lnTo>
                  <a:pt x="19809" y="1342"/>
                </a:lnTo>
                <a:lnTo>
                  <a:pt x="19695" y="1361"/>
                </a:lnTo>
                <a:lnTo>
                  <a:pt x="19468" y="1418"/>
                </a:lnTo>
                <a:lnTo>
                  <a:pt x="19261" y="1512"/>
                </a:lnTo>
                <a:lnTo>
                  <a:pt x="19072" y="1644"/>
                </a:lnTo>
                <a:lnTo>
                  <a:pt x="18883" y="1796"/>
                </a:lnTo>
                <a:lnTo>
                  <a:pt x="18712" y="1947"/>
                </a:lnTo>
                <a:lnTo>
                  <a:pt x="18353" y="2230"/>
                </a:lnTo>
                <a:lnTo>
                  <a:pt x="18353" y="2230"/>
                </a:lnTo>
                <a:lnTo>
                  <a:pt x="18089" y="2438"/>
                </a:lnTo>
                <a:lnTo>
                  <a:pt x="17824" y="2665"/>
                </a:lnTo>
                <a:lnTo>
                  <a:pt x="17597" y="2892"/>
                </a:lnTo>
                <a:lnTo>
                  <a:pt x="17371" y="3157"/>
                </a:lnTo>
                <a:lnTo>
                  <a:pt x="17163" y="3421"/>
                </a:lnTo>
                <a:lnTo>
                  <a:pt x="16993" y="3705"/>
                </a:lnTo>
                <a:lnTo>
                  <a:pt x="16822" y="3988"/>
                </a:lnTo>
                <a:lnTo>
                  <a:pt x="16690" y="4291"/>
                </a:lnTo>
                <a:lnTo>
                  <a:pt x="16690" y="4291"/>
                </a:lnTo>
                <a:lnTo>
                  <a:pt x="16501" y="4725"/>
                </a:lnTo>
                <a:lnTo>
                  <a:pt x="16350" y="5179"/>
                </a:lnTo>
                <a:lnTo>
                  <a:pt x="16199" y="5614"/>
                </a:lnTo>
                <a:lnTo>
                  <a:pt x="16104" y="6086"/>
                </a:lnTo>
                <a:lnTo>
                  <a:pt x="16104" y="6086"/>
                </a:lnTo>
                <a:lnTo>
                  <a:pt x="16010" y="6445"/>
                </a:lnTo>
                <a:lnTo>
                  <a:pt x="15934" y="6804"/>
                </a:lnTo>
                <a:lnTo>
                  <a:pt x="15877" y="6993"/>
                </a:lnTo>
                <a:lnTo>
                  <a:pt x="15821" y="7163"/>
                </a:lnTo>
                <a:lnTo>
                  <a:pt x="15726" y="7334"/>
                </a:lnTo>
                <a:lnTo>
                  <a:pt x="15632" y="7485"/>
                </a:lnTo>
                <a:lnTo>
                  <a:pt x="15632" y="7485"/>
                </a:lnTo>
                <a:lnTo>
                  <a:pt x="15518" y="7617"/>
                </a:lnTo>
                <a:lnTo>
                  <a:pt x="15386" y="7730"/>
                </a:lnTo>
                <a:lnTo>
                  <a:pt x="15310" y="7768"/>
                </a:lnTo>
                <a:lnTo>
                  <a:pt x="15235" y="7806"/>
                </a:lnTo>
                <a:lnTo>
                  <a:pt x="15140" y="7806"/>
                </a:lnTo>
                <a:lnTo>
                  <a:pt x="15065" y="7806"/>
                </a:lnTo>
                <a:lnTo>
                  <a:pt x="15065" y="7806"/>
                </a:lnTo>
                <a:lnTo>
                  <a:pt x="14800" y="7730"/>
                </a:lnTo>
                <a:lnTo>
                  <a:pt x="14687" y="7693"/>
                </a:lnTo>
                <a:lnTo>
                  <a:pt x="14554" y="7655"/>
                </a:lnTo>
                <a:lnTo>
                  <a:pt x="14441" y="7655"/>
                </a:lnTo>
                <a:lnTo>
                  <a:pt x="14328" y="7674"/>
                </a:lnTo>
                <a:lnTo>
                  <a:pt x="14195" y="7730"/>
                </a:lnTo>
                <a:lnTo>
                  <a:pt x="14082" y="7844"/>
                </a:lnTo>
                <a:lnTo>
                  <a:pt x="14082" y="7844"/>
                </a:lnTo>
                <a:lnTo>
                  <a:pt x="13950" y="8014"/>
                </a:lnTo>
                <a:lnTo>
                  <a:pt x="13855" y="8203"/>
                </a:lnTo>
                <a:lnTo>
                  <a:pt x="13761" y="8411"/>
                </a:lnTo>
                <a:lnTo>
                  <a:pt x="13685" y="8619"/>
                </a:lnTo>
                <a:lnTo>
                  <a:pt x="13685" y="8619"/>
                </a:lnTo>
                <a:lnTo>
                  <a:pt x="13515" y="9110"/>
                </a:lnTo>
                <a:lnTo>
                  <a:pt x="13364" y="9639"/>
                </a:lnTo>
                <a:lnTo>
                  <a:pt x="13364" y="9639"/>
                </a:lnTo>
                <a:lnTo>
                  <a:pt x="13307" y="9772"/>
                </a:lnTo>
                <a:lnTo>
                  <a:pt x="13250" y="9923"/>
                </a:lnTo>
                <a:lnTo>
                  <a:pt x="13175" y="10055"/>
                </a:lnTo>
                <a:lnTo>
                  <a:pt x="13080" y="10169"/>
                </a:lnTo>
                <a:lnTo>
                  <a:pt x="12986" y="10282"/>
                </a:lnTo>
                <a:lnTo>
                  <a:pt x="12872" y="10395"/>
                </a:lnTo>
                <a:lnTo>
                  <a:pt x="12759" y="10490"/>
                </a:lnTo>
                <a:lnTo>
                  <a:pt x="12627" y="10584"/>
                </a:lnTo>
                <a:lnTo>
                  <a:pt x="12627" y="10584"/>
                </a:lnTo>
                <a:lnTo>
                  <a:pt x="12419" y="10698"/>
                </a:lnTo>
                <a:lnTo>
                  <a:pt x="12211" y="10811"/>
                </a:lnTo>
                <a:lnTo>
                  <a:pt x="11984" y="10906"/>
                </a:lnTo>
                <a:lnTo>
                  <a:pt x="11757" y="10944"/>
                </a:lnTo>
                <a:lnTo>
                  <a:pt x="11757" y="10944"/>
                </a:lnTo>
                <a:lnTo>
                  <a:pt x="11606" y="10962"/>
                </a:lnTo>
                <a:lnTo>
                  <a:pt x="11474" y="10962"/>
                </a:lnTo>
                <a:lnTo>
                  <a:pt x="11209" y="10925"/>
                </a:lnTo>
                <a:lnTo>
                  <a:pt x="10944" y="10887"/>
                </a:lnTo>
                <a:lnTo>
                  <a:pt x="10812" y="10887"/>
                </a:lnTo>
                <a:lnTo>
                  <a:pt x="10680" y="10887"/>
                </a:lnTo>
                <a:lnTo>
                  <a:pt x="10680" y="10887"/>
                </a:lnTo>
                <a:lnTo>
                  <a:pt x="10491" y="10925"/>
                </a:lnTo>
                <a:lnTo>
                  <a:pt x="10302" y="10981"/>
                </a:lnTo>
                <a:lnTo>
                  <a:pt x="10132" y="11076"/>
                </a:lnTo>
                <a:lnTo>
                  <a:pt x="10056" y="11133"/>
                </a:lnTo>
                <a:lnTo>
                  <a:pt x="9980" y="11208"/>
                </a:lnTo>
                <a:lnTo>
                  <a:pt x="9980" y="11208"/>
                </a:lnTo>
                <a:lnTo>
                  <a:pt x="9867" y="11378"/>
                </a:lnTo>
                <a:lnTo>
                  <a:pt x="9791" y="11567"/>
                </a:lnTo>
                <a:lnTo>
                  <a:pt x="9640" y="11945"/>
                </a:lnTo>
                <a:lnTo>
                  <a:pt x="9489" y="12304"/>
                </a:lnTo>
                <a:lnTo>
                  <a:pt x="9395" y="12493"/>
                </a:lnTo>
                <a:lnTo>
                  <a:pt x="9281" y="12663"/>
                </a:lnTo>
                <a:lnTo>
                  <a:pt x="9281" y="12663"/>
                </a:lnTo>
                <a:lnTo>
                  <a:pt x="9168" y="12815"/>
                </a:lnTo>
                <a:lnTo>
                  <a:pt x="9017" y="12947"/>
                </a:lnTo>
                <a:lnTo>
                  <a:pt x="8865" y="13079"/>
                </a:lnTo>
                <a:lnTo>
                  <a:pt x="8714" y="13212"/>
                </a:lnTo>
                <a:lnTo>
                  <a:pt x="8374" y="13419"/>
                </a:lnTo>
                <a:lnTo>
                  <a:pt x="8034" y="13590"/>
                </a:lnTo>
                <a:lnTo>
                  <a:pt x="8034" y="13590"/>
                </a:lnTo>
                <a:lnTo>
                  <a:pt x="7731" y="13703"/>
                </a:lnTo>
                <a:lnTo>
                  <a:pt x="7429" y="13797"/>
                </a:lnTo>
                <a:lnTo>
                  <a:pt x="7429" y="13797"/>
                </a:lnTo>
                <a:lnTo>
                  <a:pt x="7164" y="13835"/>
                </a:lnTo>
                <a:lnTo>
                  <a:pt x="6900" y="13911"/>
                </a:lnTo>
                <a:lnTo>
                  <a:pt x="6900" y="13911"/>
                </a:lnTo>
                <a:lnTo>
                  <a:pt x="6767" y="13987"/>
                </a:lnTo>
                <a:lnTo>
                  <a:pt x="6616" y="14043"/>
                </a:lnTo>
                <a:lnTo>
                  <a:pt x="6370" y="14232"/>
                </a:lnTo>
                <a:lnTo>
                  <a:pt x="6125" y="14440"/>
                </a:lnTo>
                <a:lnTo>
                  <a:pt x="5917" y="14667"/>
                </a:lnTo>
                <a:lnTo>
                  <a:pt x="5917" y="14667"/>
                </a:lnTo>
                <a:lnTo>
                  <a:pt x="5841" y="14761"/>
                </a:lnTo>
                <a:lnTo>
                  <a:pt x="5766" y="14875"/>
                </a:lnTo>
                <a:lnTo>
                  <a:pt x="5652" y="15083"/>
                </a:lnTo>
                <a:lnTo>
                  <a:pt x="5652" y="15083"/>
                </a:lnTo>
                <a:lnTo>
                  <a:pt x="5501" y="15385"/>
                </a:lnTo>
                <a:lnTo>
                  <a:pt x="5312" y="15650"/>
                </a:lnTo>
                <a:lnTo>
                  <a:pt x="5312" y="15650"/>
                </a:lnTo>
                <a:lnTo>
                  <a:pt x="4896" y="16198"/>
                </a:lnTo>
                <a:lnTo>
                  <a:pt x="4707" y="16481"/>
                </a:lnTo>
                <a:lnTo>
                  <a:pt x="4518" y="16784"/>
                </a:lnTo>
                <a:lnTo>
                  <a:pt x="4518" y="16784"/>
                </a:lnTo>
                <a:lnTo>
                  <a:pt x="4348" y="17124"/>
                </a:lnTo>
                <a:lnTo>
                  <a:pt x="4254" y="17275"/>
                </a:lnTo>
                <a:lnTo>
                  <a:pt x="4159" y="17445"/>
                </a:lnTo>
                <a:lnTo>
                  <a:pt x="4159" y="17445"/>
                </a:lnTo>
                <a:lnTo>
                  <a:pt x="3913" y="17786"/>
                </a:lnTo>
                <a:lnTo>
                  <a:pt x="3800" y="17956"/>
                </a:lnTo>
                <a:lnTo>
                  <a:pt x="3705" y="18145"/>
                </a:lnTo>
                <a:lnTo>
                  <a:pt x="3705" y="18145"/>
                </a:lnTo>
                <a:lnTo>
                  <a:pt x="3668" y="18334"/>
                </a:lnTo>
                <a:lnTo>
                  <a:pt x="3668" y="18504"/>
                </a:lnTo>
                <a:lnTo>
                  <a:pt x="3668" y="18504"/>
                </a:lnTo>
                <a:lnTo>
                  <a:pt x="3687" y="18731"/>
                </a:lnTo>
                <a:lnTo>
                  <a:pt x="3743" y="18957"/>
                </a:lnTo>
                <a:lnTo>
                  <a:pt x="3743" y="18957"/>
                </a:lnTo>
                <a:lnTo>
                  <a:pt x="3819" y="19184"/>
                </a:lnTo>
                <a:lnTo>
                  <a:pt x="3819" y="19184"/>
                </a:lnTo>
                <a:lnTo>
                  <a:pt x="3857" y="19222"/>
                </a:lnTo>
                <a:lnTo>
                  <a:pt x="3894" y="19241"/>
                </a:lnTo>
                <a:lnTo>
                  <a:pt x="3913" y="19241"/>
                </a:lnTo>
                <a:lnTo>
                  <a:pt x="3913" y="19241"/>
                </a:lnTo>
                <a:lnTo>
                  <a:pt x="3932" y="19241"/>
                </a:lnTo>
                <a:lnTo>
                  <a:pt x="3951" y="19260"/>
                </a:lnTo>
                <a:lnTo>
                  <a:pt x="3951" y="19260"/>
                </a:lnTo>
                <a:lnTo>
                  <a:pt x="3932" y="19279"/>
                </a:lnTo>
                <a:lnTo>
                  <a:pt x="3913" y="19298"/>
                </a:lnTo>
                <a:lnTo>
                  <a:pt x="3876" y="19298"/>
                </a:lnTo>
                <a:lnTo>
                  <a:pt x="3876" y="19298"/>
                </a:lnTo>
                <a:lnTo>
                  <a:pt x="3838" y="19279"/>
                </a:lnTo>
                <a:lnTo>
                  <a:pt x="3838" y="19279"/>
                </a:lnTo>
                <a:lnTo>
                  <a:pt x="3800" y="19241"/>
                </a:lnTo>
                <a:lnTo>
                  <a:pt x="3800" y="19241"/>
                </a:lnTo>
                <a:lnTo>
                  <a:pt x="3781" y="19203"/>
                </a:lnTo>
                <a:lnTo>
                  <a:pt x="3781" y="19203"/>
                </a:lnTo>
                <a:lnTo>
                  <a:pt x="3705" y="19052"/>
                </a:lnTo>
                <a:lnTo>
                  <a:pt x="3705" y="19052"/>
                </a:lnTo>
                <a:lnTo>
                  <a:pt x="3630" y="18787"/>
                </a:lnTo>
                <a:lnTo>
                  <a:pt x="3611" y="18655"/>
                </a:lnTo>
                <a:lnTo>
                  <a:pt x="3611" y="18504"/>
                </a:lnTo>
                <a:lnTo>
                  <a:pt x="663" y="18504"/>
                </a:lnTo>
                <a:lnTo>
                  <a:pt x="663" y="18504"/>
                </a:lnTo>
                <a:lnTo>
                  <a:pt x="417" y="18768"/>
                </a:lnTo>
                <a:lnTo>
                  <a:pt x="209" y="19014"/>
                </a:lnTo>
                <a:lnTo>
                  <a:pt x="209" y="19014"/>
                </a:lnTo>
                <a:lnTo>
                  <a:pt x="39" y="19222"/>
                </a:lnTo>
                <a:lnTo>
                  <a:pt x="39" y="19222"/>
                </a:lnTo>
                <a:lnTo>
                  <a:pt x="20" y="19241"/>
                </a:lnTo>
                <a:lnTo>
                  <a:pt x="1" y="19222"/>
                </a:lnTo>
                <a:lnTo>
                  <a:pt x="1" y="19222"/>
                </a:lnTo>
                <a:lnTo>
                  <a:pt x="1" y="19203"/>
                </a:lnTo>
                <a:lnTo>
                  <a:pt x="1" y="19184"/>
                </a:lnTo>
                <a:lnTo>
                  <a:pt x="1" y="19184"/>
                </a:lnTo>
                <a:lnTo>
                  <a:pt x="152" y="18976"/>
                </a:lnTo>
                <a:lnTo>
                  <a:pt x="152" y="18976"/>
                </a:lnTo>
                <a:lnTo>
                  <a:pt x="587" y="18504"/>
                </a:lnTo>
                <a:lnTo>
                  <a:pt x="587" y="18504"/>
                </a:lnTo>
                <a:lnTo>
                  <a:pt x="927" y="18182"/>
                </a:lnTo>
                <a:lnTo>
                  <a:pt x="927" y="18182"/>
                </a:lnTo>
                <a:lnTo>
                  <a:pt x="1059" y="18069"/>
                </a:lnTo>
                <a:lnTo>
                  <a:pt x="1211" y="17975"/>
                </a:lnTo>
                <a:lnTo>
                  <a:pt x="1494" y="17786"/>
                </a:lnTo>
                <a:lnTo>
                  <a:pt x="1494" y="17786"/>
                </a:lnTo>
                <a:lnTo>
                  <a:pt x="1702" y="17615"/>
                </a:lnTo>
                <a:lnTo>
                  <a:pt x="1910" y="17426"/>
                </a:lnTo>
                <a:lnTo>
                  <a:pt x="2080" y="17237"/>
                </a:lnTo>
                <a:lnTo>
                  <a:pt x="2269" y="17048"/>
                </a:lnTo>
                <a:lnTo>
                  <a:pt x="2269" y="17048"/>
                </a:lnTo>
                <a:lnTo>
                  <a:pt x="2534" y="16689"/>
                </a:lnTo>
                <a:lnTo>
                  <a:pt x="2685" y="16519"/>
                </a:lnTo>
                <a:lnTo>
                  <a:pt x="2836" y="16368"/>
                </a:lnTo>
                <a:lnTo>
                  <a:pt x="2836" y="16368"/>
                </a:lnTo>
                <a:lnTo>
                  <a:pt x="3063" y="16217"/>
                </a:lnTo>
                <a:lnTo>
                  <a:pt x="3290" y="16047"/>
                </a:lnTo>
                <a:lnTo>
                  <a:pt x="3290" y="16047"/>
                </a:lnTo>
                <a:lnTo>
                  <a:pt x="3573" y="15820"/>
                </a:lnTo>
                <a:lnTo>
                  <a:pt x="3838" y="15593"/>
                </a:lnTo>
                <a:lnTo>
                  <a:pt x="3838" y="15593"/>
                </a:lnTo>
                <a:lnTo>
                  <a:pt x="4008" y="15404"/>
                </a:lnTo>
                <a:lnTo>
                  <a:pt x="4159" y="15215"/>
                </a:lnTo>
                <a:lnTo>
                  <a:pt x="4462" y="14837"/>
                </a:lnTo>
                <a:lnTo>
                  <a:pt x="4462" y="14837"/>
                </a:lnTo>
                <a:lnTo>
                  <a:pt x="4575" y="14724"/>
                </a:lnTo>
                <a:lnTo>
                  <a:pt x="4707" y="14591"/>
                </a:lnTo>
                <a:lnTo>
                  <a:pt x="4991" y="14383"/>
                </a:lnTo>
                <a:lnTo>
                  <a:pt x="4991" y="14383"/>
                </a:lnTo>
                <a:lnTo>
                  <a:pt x="5766" y="13911"/>
                </a:lnTo>
                <a:lnTo>
                  <a:pt x="6163" y="13684"/>
                </a:lnTo>
                <a:lnTo>
                  <a:pt x="6578" y="13476"/>
                </a:lnTo>
                <a:lnTo>
                  <a:pt x="6578" y="13476"/>
                </a:lnTo>
                <a:lnTo>
                  <a:pt x="6786" y="13382"/>
                </a:lnTo>
                <a:lnTo>
                  <a:pt x="7013" y="13306"/>
                </a:lnTo>
                <a:lnTo>
                  <a:pt x="7467" y="13155"/>
                </a:lnTo>
                <a:lnTo>
                  <a:pt x="7467" y="13155"/>
                </a:lnTo>
                <a:lnTo>
                  <a:pt x="7693" y="13060"/>
                </a:lnTo>
                <a:lnTo>
                  <a:pt x="7901" y="12947"/>
                </a:lnTo>
                <a:lnTo>
                  <a:pt x="8317" y="12720"/>
                </a:lnTo>
                <a:lnTo>
                  <a:pt x="8317" y="12720"/>
                </a:lnTo>
                <a:lnTo>
                  <a:pt x="8563" y="12550"/>
                </a:lnTo>
                <a:lnTo>
                  <a:pt x="8676" y="12437"/>
                </a:lnTo>
                <a:lnTo>
                  <a:pt x="8771" y="12342"/>
                </a:lnTo>
                <a:lnTo>
                  <a:pt x="8771" y="12342"/>
                </a:lnTo>
                <a:lnTo>
                  <a:pt x="8828" y="12210"/>
                </a:lnTo>
                <a:lnTo>
                  <a:pt x="8865" y="12078"/>
                </a:lnTo>
                <a:lnTo>
                  <a:pt x="8903" y="11945"/>
                </a:lnTo>
                <a:lnTo>
                  <a:pt x="8922" y="11813"/>
                </a:lnTo>
                <a:lnTo>
                  <a:pt x="8922" y="11529"/>
                </a:lnTo>
                <a:lnTo>
                  <a:pt x="8941" y="11265"/>
                </a:lnTo>
                <a:lnTo>
                  <a:pt x="8941" y="11265"/>
                </a:lnTo>
                <a:lnTo>
                  <a:pt x="8979" y="11114"/>
                </a:lnTo>
                <a:lnTo>
                  <a:pt x="9017" y="10962"/>
                </a:lnTo>
                <a:lnTo>
                  <a:pt x="9073" y="10830"/>
                </a:lnTo>
                <a:lnTo>
                  <a:pt x="9149" y="10698"/>
                </a:lnTo>
                <a:lnTo>
                  <a:pt x="9319" y="10452"/>
                </a:lnTo>
                <a:lnTo>
                  <a:pt x="9508" y="10225"/>
                </a:lnTo>
                <a:lnTo>
                  <a:pt x="9508" y="10225"/>
                </a:lnTo>
                <a:lnTo>
                  <a:pt x="9602" y="10169"/>
                </a:lnTo>
                <a:lnTo>
                  <a:pt x="9678" y="10093"/>
                </a:lnTo>
                <a:lnTo>
                  <a:pt x="9773" y="10055"/>
                </a:lnTo>
                <a:lnTo>
                  <a:pt x="9886" y="10036"/>
                </a:lnTo>
                <a:lnTo>
                  <a:pt x="9886" y="10036"/>
                </a:lnTo>
                <a:lnTo>
                  <a:pt x="9980" y="10017"/>
                </a:lnTo>
                <a:lnTo>
                  <a:pt x="10075" y="10017"/>
                </a:lnTo>
                <a:lnTo>
                  <a:pt x="10283" y="10036"/>
                </a:lnTo>
                <a:lnTo>
                  <a:pt x="10283" y="10036"/>
                </a:lnTo>
                <a:lnTo>
                  <a:pt x="10434" y="10036"/>
                </a:lnTo>
                <a:lnTo>
                  <a:pt x="10566" y="10017"/>
                </a:lnTo>
                <a:lnTo>
                  <a:pt x="10718" y="9980"/>
                </a:lnTo>
                <a:lnTo>
                  <a:pt x="10850" y="9923"/>
                </a:lnTo>
                <a:lnTo>
                  <a:pt x="10850" y="9923"/>
                </a:lnTo>
                <a:lnTo>
                  <a:pt x="10982" y="9847"/>
                </a:lnTo>
                <a:lnTo>
                  <a:pt x="11096" y="9753"/>
                </a:lnTo>
                <a:lnTo>
                  <a:pt x="11190" y="9639"/>
                </a:lnTo>
                <a:lnTo>
                  <a:pt x="11285" y="9526"/>
                </a:lnTo>
                <a:lnTo>
                  <a:pt x="11455" y="9280"/>
                </a:lnTo>
                <a:lnTo>
                  <a:pt x="11644" y="9053"/>
                </a:lnTo>
                <a:lnTo>
                  <a:pt x="11644" y="9053"/>
                </a:lnTo>
                <a:lnTo>
                  <a:pt x="11738" y="8940"/>
                </a:lnTo>
                <a:lnTo>
                  <a:pt x="11814" y="8827"/>
                </a:lnTo>
                <a:lnTo>
                  <a:pt x="11965" y="8581"/>
                </a:lnTo>
                <a:lnTo>
                  <a:pt x="12097" y="8335"/>
                </a:lnTo>
                <a:lnTo>
                  <a:pt x="12211" y="8071"/>
                </a:lnTo>
                <a:lnTo>
                  <a:pt x="12211" y="8071"/>
                </a:lnTo>
                <a:lnTo>
                  <a:pt x="12419" y="7636"/>
                </a:lnTo>
                <a:lnTo>
                  <a:pt x="12664" y="7220"/>
                </a:lnTo>
                <a:lnTo>
                  <a:pt x="12664" y="7220"/>
                </a:lnTo>
                <a:lnTo>
                  <a:pt x="12891" y="6899"/>
                </a:lnTo>
                <a:lnTo>
                  <a:pt x="13137" y="6577"/>
                </a:lnTo>
                <a:lnTo>
                  <a:pt x="13269" y="6426"/>
                </a:lnTo>
                <a:lnTo>
                  <a:pt x="13401" y="6275"/>
                </a:lnTo>
                <a:lnTo>
                  <a:pt x="13553" y="6143"/>
                </a:lnTo>
                <a:lnTo>
                  <a:pt x="13704" y="6029"/>
                </a:lnTo>
                <a:lnTo>
                  <a:pt x="13704" y="6029"/>
                </a:lnTo>
                <a:lnTo>
                  <a:pt x="13912" y="5897"/>
                </a:lnTo>
                <a:lnTo>
                  <a:pt x="14139" y="5803"/>
                </a:lnTo>
                <a:lnTo>
                  <a:pt x="14346" y="5689"/>
                </a:lnTo>
                <a:lnTo>
                  <a:pt x="14441" y="5614"/>
                </a:lnTo>
                <a:lnTo>
                  <a:pt x="14535" y="5538"/>
                </a:lnTo>
                <a:lnTo>
                  <a:pt x="14535" y="5538"/>
                </a:lnTo>
                <a:lnTo>
                  <a:pt x="14706" y="5387"/>
                </a:lnTo>
                <a:lnTo>
                  <a:pt x="14838" y="5217"/>
                </a:lnTo>
                <a:lnTo>
                  <a:pt x="14970" y="5028"/>
                </a:lnTo>
                <a:lnTo>
                  <a:pt x="15084" y="4839"/>
                </a:lnTo>
                <a:lnTo>
                  <a:pt x="15273" y="4423"/>
                </a:lnTo>
                <a:lnTo>
                  <a:pt x="15462" y="4007"/>
                </a:lnTo>
                <a:lnTo>
                  <a:pt x="15462" y="4007"/>
                </a:lnTo>
                <a:lnTo>
                  <a:pt x="15556" y="3761"/>
                </a:lnTo>
                <a:lnTo>
                  <a:pt x="15688" y="3535"/>
                </a:lnTo>
                <a:lnTo>
                  <a:pt x="15934" y="3062"/>
                </a:lnTo>
                <a:lnTo>
                  <a:pt x="15934" y="3062"/>
                </a:lnTo>
                <a:lnTo>
                  <a:pt x="16029" y="2892"/>
                </a:lnTo>
                <a:lnTo>
                  <a:pt x="16142" y="2741"/>
                </a:lnTo>
                <a:lnTo>
                  <a:pt x="16388" y="2457"/>
                </a:lnTo>
                <a:lnTo>
                  <a:pt x="16671" y="2211"/>
                </a:lnTo>
                <a:lnTo>
                  <a:pt x="16955" y="1966"/>
                </a:lnTo>
                <a:lnTo>
                  <a:pt x="17560" y="1531"/>
                </a:lnTo>
                <a:lnTo>
                  <a:pt x="17862" y="1304"/>
                </a:lnTo>
                <a:lnTo>
                  <a:pt x="18164" y="1077"/>
                </a:lnTo>
                <a:lnTo>
                  <a:pt x="18164" y="1077"/>
                </a:lnTo>
                <a:lnTo>
                  <a:pt x="18486" y="832"/>
                </a:lnTo>
                <a:lnTo>
                  <a:pt x="18826" y="605"/>
                </a:lnTo>
                <a:lnTo>
                  <a:pt x="19185" y="397"/>
                </a:lnTo>
                <a:lnTo>
                  <a:pt x="19544" y="227"/>
                </a:lnTo>
                <a:lnTo>
                  <a:pt x="19544" y="227"/>
                </a:lnTo>
                <a:lnTo>
                  <a:pt x="19771" y="132"/>
                </a:lnTo>
                <a:lnTo>
                  <a:pt x="19998" y="57"/>
                </a:lnTo>
                <a:lnTo>
                  <a:pt x="20225" y="19"/>
                </a:lnTo>
                <a:lnTo>
                  <a:pt x="20451" y="0"/>
                </a:lnTo>
                <a:lnTo>
                  <a:pt x="20451" y="0"/>
                </a:lnTo>
                <a:lnTo>
                  <a:pt x="20640" y="19"/>
                </a:lnTo>
                <a:lnTo>
                  <a:pt x="20810" y="57"/>
                </a:lnTo>
                <a:lnTo>
                  <a:pt x="20962" y="95"/>
                </a:lnTo>
                <a:lnTo>
                  <a:pt x="21113" y="170"/>
                </a:lnTo>
                <a:lnTo>
                  <a:pt x="21245" y="246"/>
                </a:lnTo>
                <a:lnTo>
                  <a:pt x="21359" y="359"/>
                </a:lnTo>
                <a:lnTo>
                  <a:pt x="21623" y="605"/>
                </a:lnTo>
                <a:lnTo>
                  <a:pt x="21623" y="605"/>
                </a:lnTo>
                <a:lnTo>
                  <a:pt x="21944" y="870"/>
                </a:lnTo>
                <a:lnTo>
                  <a:pt x="22115" y="1002"/>
                </a:lnTo>
                <a:lnTo>
                  <a:pt x="22285" y="1115"/>
                </a:lnTo>
                <a:lnTo>
                  <a:pt x="22474" y="1210"/>
                </a:lnTo>
                <a:lnTo>
                  <a:pt x="22663" y="1304"/>
                </a:lnTo>
                <a:lnTo>
                  <a:pt x="22852" y="1399"/>
                </a:lnTo>
                <a:lnTo>
                  <a:pt x="23041" y="1455"/>
                </a:lnTo>
                <a:lnTo>
                  <a:pt x="23041" y="1455"/>
                </a:lnTo>
                <a:lnTo>
                  <a:pt x="23230" y="1493"/>
                </a:lnTo>
                <a:lnTo>
                  <a:pt x="23400" y="1512"/>
                </a:lnTo>
                <a:lnTo>
                  <a:pt x="23570" y="1512"/>
                </a:lnTo>
                <a:lnTo>
                  <a:pt x="23759" y="1512"/>
                </a:lnTo>
                <a:lnTo>
                  <a:pt x="24118" y="1455"/>
                </a:lnTo>
                <a:lnTo>
                  <a:pt x="24458" y="1399"/>
                </a:lnTo>
                <a:lnTo>
                  <a:pt x="24458" y="1399"/>
                </a:lnTo>
                <a:lnTo>
                  <a:pt x="24817" y="1304"/>
                </a:lnTo>
                <a:lnTo>
                  <a:pt x="25006" y="1285"/>
                </a:lnTo>
                <a:lnTo>
                  <a:pt x="25176" y="1285"/>
                </a:lnTo>
                <a:lnTo>
                  <a:pt x="25176" y="1285"/>
                </a:lnTo>
                <a:lnTo>
                  <a:pt x="25365" y="1304"/>
                </a:lnTo>
                <a:lnTo>
                  <a:pt x="25536" y="1361"/>
                </a:lnTo>
                <a:lnTo>
                  <a:pt x="25687" y="1455"/>
                </a:lnTo>
                <a:lnTo>
                  <a:pt x="25838" y="1588"/>
                </a:lnTo>
                <a:lnTo>
                  <a:pt x="25951" y="1720"/>
                </a:lnTo>
                <a:lnTo>
                  <a:pt x="26065" y="1871"/>
                </a:lnTo>
                <a:lnTo>
                  <a:pt x="26159" y="2022"/>
                </a:lnTo>
                <a:lnTo>
                  <a:pt x="26235" y="2193"/>
                </a:lnTo>
                <a:lnTo>
                  <a:pt x="26235" y="2193"/>
                </a:lnTo>
                <a:lnTo>
                  <a:pt x="26310" y="2457"/>
                </a:lnTo>
                <a:lnTo>
                  <a:pt x="26386" y="2722"/>
                </a:lnTo>
                <a:lnTo>
                  <a:pt x="26443" y="2968"/>
                </a:lnTo>
                <a:lnTo>
                  <a:pt x="26499" y="3100"/>
                </a:lnTo>
                <a:lnTo>
                  <a:pt x="26556" y="3213"/>
                </a:lnTo>
                <a:lnTo>
                  <a:pt x="26556" y="3213"/>
                </a:lnTo>
                <a:lnTo>
                  <a:pt x="26670" y="3383"/>
                </a:lnTo>
                <a:lnTo>
                  <a:pt x="26783" y="3535"/>
                </a:lnTo>
                <a:lnTo>
                  <a:pt x="26934" y="3648"/>
                </a:lnTo>
                <a:lnTo>
                  <a:pt x="27085" y="3761"/>
                </a:lnTo>
                <a:lnTo>
                  <a:pt x="27255" y="3837"/>
                </a:lnTo>
                <a:lnTo>
                  <a:pt x="27444" y="3913"/>
                </a:lnTo>
                <a:lnTo>
                  <a:pt x="27633" y="3950"/>
                </a:lnTo>
                <a:lnTo>
                  <a:pt x="27823" y="3969"/>
                </a:lnTo>
                <a:lnTo>
                  <a:pt x="27823" y="3969"/>
                </a:lnTo>
                <a:lnTo>
                  <a:pt x="28068" y="3969"/>
                </a:lnTo>
                <a:lnTo>
                  <a:pt x="28295" y="3931"/>
                </a:lnTo>
                <a:lnTo>
                  <a:pt x="28522" y="3856"/>
                </a:lnTo>
                <a:lnTo>
                  <a:pt x="28749" y="3780"/>
                </a:lnTo>
                <a:lnTo>
                  <a:pt x="28749" y="3780"/>
                </a:lnTo>
                <a:lnTo>
                  <a:pt x="29164" y="3610"/>
                </a:lnTo>
                <a:lnTo>
                  <a:pt x="29580" y="3402"/>
                </a:lnTo>
                <a:lnTo>
                  <a:pt x="30412" y="2986"/>
                </a:lnTo>
                <a:lnTo>
                  <a:pt x="30412" y="2986"/>
                </a:lnTo>
                <a:lnTo>
                  <a:pt x="31735" y="2325"/>
                </a:lnTo>
                <a:lnTo>
                  <a:pt x="31735" y="2325"/>
                </a:lnTo>
                <a:lnTo>
                  <a:pt x="32378" y="2022"/>
                </a:lnTo>
                <a:lnTo>
                  <a:pt x="33020" y="1720"/>
                </a:lnTo>
                <a:lnTo>
                  <a:pt x="33020" y="1720"/>
                </a:lnTo>
                <a:lnTo>
                  <a:pt x="33530" y="1437"/>
                </a:lnTo>
                <a:lnTo>
                  <a:pt x="34041" y="1153"/>
                </a:lnTo>
                <a:lnTo>
                  <a:pt x="34041" y="1153"/>
                </a:lnTo>
                <a:lnTo>
                  <a:pt x="34324" y="1021"/>
                </a:lnTo>
                <a:lnTo>
                  <a:pt x="34627" y="888"/>
                </a:lnTo>
                <a:lnTo>
                  <a:pt x="34929" y="813"/>
                </a:lnTo>
                <a:lnTo>
                  <a:pt x="35099" y="775"/>
                </a:lnTo>
                <a:lnTo>
                  <a:pt x="35250" y="756"/>
                </a:lnTo>
                <a:lnTo>
                  <a:pt x="35250" y="756"/>
                </a:lnTo>
                <a:lnTo>
                  <a:pt x="35496" y="756"/>
                </a:lnTo>
                <a:lnTo>
                  <a:pt x="35723" y="756"/>
                </a:lnTo>
                <a:lnTo>
                  <a:pt x="35969" y="794"/>
                </a:lnTo>
                <a:lnTo>
                  <a:pt x="36195" y="832"/>
                </a:lnTo>
                <a:lnTo>
                  <a:pt x="36441" y="888"/>
                </a:lnTo>
                <a:lnTo>
                  <a:pt x="36668" y="964"/>
                </a:lnTo>
                <a:lnTo>
                  <a:pt x="36895" y="1040"/>
                </a:lnTo>
                <a:lnTo>
                  <a:pt x="37103" y="1134"/>
                </a:lnTo>
                <a:lnTo>
                  <a:pt x="37103" y="1134"/>
                </a:lnTo>
                <a:lnTo>
                  <a:pt x="37613" y="1342"/>
                </a:lnTo>
                <a:lnTo>
                  <a:pt x="37878" y="1455"/>
                </a:lnTo>
                <a:lnTo>
                  <a:pt x="38123" y="1569"/>
                </a:lnTo>
                <a:lnTo>
                  <a:pt x="38369" y="1701"/>
                </a:lnTo>
                <a:lnTo>
                  <a:pt x="38596" y="1852"/>
                </a:lnTo>
                <a:lnTo>
                  <a:pt x="38804" y="2022"/>
                </a:lnTo>
                <a:lnTo>
                  <a:pt x="38993" y="2230"/>
                </a:lnTo>
                <a:lnTo>
                  <a:pt x="38993" y="2230"/>
                </a:lnTo>
                <a:lnTo>
                  <a:pt x="39163" y="2457"/>
                </a:lnTo>
                <a:lnTo>
                  <a:pt x="39295" y="2684"/>
                </a:lnTo>
                <a:lnTo>
                  <a:pt x="39446" y="2911"/>
                </a:lnTo>
                <a:lnTo>
                  <a:pt x="39598" y="3157"/>
                </a:lnTo>
                <a:lnTo>
                  <a:pt x="39598" y="3157"/>
                </a:lnTo>
                <a:lnTo>
                  <a:pt x="39749" y="3383"/>
                </a:lnTo>
                <a:lnTo>
                  <a:pt x="39919" y="3591"/>
                </a:lnTo>
                <a:lnTo>
                  <a:pt x="40278" y="4026"/>
                </a:lnTo>
                <a:lnTo>
                  <a:pt x="40278" y="4026"/>
                </a:lnTo>
                <a:lnTo>
                  <a:pt x="40391" y="4196"/>
                </a:lnTo>
                <a:lnTo>
                  <a:pt x="40505" y="4347"/>
                </a:lnTo>
                <a:lnTo>
                  <a:pt x="40656" y="4498"/>
                </a:lnTo>
                <a:lnTo>
                  <a:pt x="40807" y="4631"/>
                </a:lnTo>
                <a:lnTo>
                  <a:pt x="40807" y="4631"/>
                </a:lnTo>
                <a:lnTo>
                  <a:pt x="40939" y="4744"/>
                </a:lnTo>
                <a:lnTo>
                  <a:pt x="41091" y="4839"/>
                </a:lnTo>
                <a:lnTo>
                  <a:pt x="41242" y="4914"/>
                </a:lnTo>
                <a:lnTo>
                  <a:pt x="41412" y="4990"/>
                </a:lnTo>
                <a:lnTo>
                  <a:pt x="41733" y="5122"/>
                </a:lnTo>
                <a:lnTo>
                  <a:pt x="42073" y="5198"/>
                </a:lnTo>
                <a:lnTo>
                  <a:pt x="42073" y="5198"/>
                </a:lnTo>
                <a:lnTo>
                  <a:pt x="42376" y="5236"/>
                </a:lnTo>
                <a:lnTo>
                  <a:pt x="42508" y="5254"/>
                </a:lnTo>
                <a:lnTo>
                  <a:pt x="42659" y="5292"/>
                </a:lnTo>
                <a:lnTo>
                  <a:pt x="42659" y="5292"/>
                </a:lnTo>
                <a:lnTo>
                  <a:pt x="42867" y="5406"/>
                </a:lnTo>
                <a:lnTo>
                  <a:pt x="43094" y="5519"/>
                </a:lnTo>
                <a:lnTo>
                  <a:pt x="43094" y="5519"/>
                </a:lnTo>
                <a:lnTo>
                  <a:pt x="43548" y="5689"/>
                </a:lnTo>
                <a:lnTo>
                  <a:pt x="44001" y="5859"/>
                </a:lnTo>
                <a:lnTo>
                  <a:pt x="44001" y="5859"/>
                </a:lnTo>
                <a:lnTo>
                  <a:pt x="44134" y="5897"/>
                </a:lnTo>
                <a:lnTo>
                  <a:pt x="44285" y="5935"/>
                </a:lnTo>
                <a:lnTo>
                  <a:pt x="44568" y="5973"/>
                </a:lnTo>
                <a:lnTo>
                  <a:pt x="44568" y="5973"/>
                </a:lnTo>
                <a:lnTo>
                  <a:pt x="44795" y="5992"/>
                </a:lnTo>
                <a:lnTo>
                  <a:pt x="45041" y="5973"/>
                </a:lnTo>
                <a:lnTo>
                  <a:pt x="45268" y="5954"/>
                </a:lnTo>
                <a:lnTo>
                  <a:pt x="45494" y="5916"/>
                </a:lnTo>
                <a:lnTo>
                  <a:pt x="45494" y="5916"/>
                </a:lnTo>
                <a:lnTo>
                  <a:pt x="45740" y="5859"/>
                </a:lnTo>
                <a:lnTo>
                  <a:pt x="45986" y="5803"/>
                </a:lnTo>
                <a:lnTo>
                  <a:pt x="46213" y="5784"/>
                </a:lnTo>
                <a:lnTo>
                  <a:pt x="46345" y="5784"/>
                </a:lnTo>
                <a:lnTo>
                  <a:pt x="46458" y="5803"/>
                </a:lnTo>
                <a:lnTo>
                  <a:pt x="46458" y="5803"/>
                </a:lnTo>
                <a:lnTo>
                  <a:pt x="46610" y="5840"/>
                </a:lnTo>
                <a:lnTo>
                  <a:pt x="46742" y="5897"/>
                </a:lnTo>
                <a:lnTo>
                  <a:pt x="46874" y="5973"/>
                </a:lnTo>
                <a:lnTo>
                  <a:pt x="46988" y="6029"/>
                </a:lnTo>
                <a:lnTo>
                  <a:pt x="47214" y="6218"/>
                </a:lnTo>
                <a:lnTo>
                  <a:pt x="47441" y="6407"/>
                </a:lnTo>
                <a:lnTo>
                  <a:pt x="47441" y="6407"/>
                </a:lnTo>
                <a:lnTo>
                  <a:pt x="47649" y="6596"/>
                </a:lnTo>
                <a:lnTo>
                  <a:pt x="47876" y="6804"/>
                </a:lnTo>
                <a:lnTo>
                  <a:pt x="47989" y="6880"/>
                </a:lnTo>
                <a:lnTo>
                  <a:pt x="48103" y="6956"/>
                </a:lnTo>
                <a:lnTo>
                  <a:pt x="48235" y="7031"/>
                </a:lnTo>
                <a:lnTo>
                  <a:pt x="48367" y="7069"/>
                </a:lnTo>
                <a:lnTo>
                  <a:pt x="48367" y="7069"/>
                </a:lnTo>
                <a:lnTo>
                  <a:pt x="48556" y="7126"/>
                </a:lnTo>
                <a:lnTo>
                  <a:pt x="48745" y="7145"/>
                </a:lnTo>
                <a:lnTo>
                  <a:pt x="48934" y="7145"/>
                </a:lnTo>
                <a:lnTo>
                  <a:pt x="49123" y="7126"/>
                </a:lnTo>
                <a:lnTo>
                  <a:pt x="49123" y="7126"/>
                </a:lnTo>
                <a:lnTo>
                  <a:pt x="49558" y="7069"/>
                </a:lnTo>
                <a:lnTo>
                  <a:pt x="49766" y="7031"/>
                </a:lnTo>
                <a:lnTo>
                  <a:pt x="49974" y="6974"/>
                </a:lnTo>
                <a:lnTo>
                  <a:pt x="49974" y="6974"/>
                </a:lnTo>
                <a:lnTo>
                  <a:pt x="50125" y="6918"/>
                </a:lnTo>
                <a:lnTo>
                  <a:pt x="50257" y="6804"/>
                </a:lnTo>
                <a:lnTo>
                  <a:pt x="50522" y="6577"/>
                </a:lnTo>
                <a:lnTo>
                  <a:pt x="50522" y="6577"/>
                </a:lnTo>
                <a:lnTo>
                  <a:pt x="50805" y="6294"/>
                </a:lnTo>
                <a:lnTo>
                  <a:pt x="51070" y="5973"/>
                </a:lnTo>
                <a:lnTo>
                  <a:pt x="51070" y="5973"/>
                </a:lnTo>
                <a:lnTo>
                  <a:pt x="51221" y="5765"/>
                </a:lnTo>
                <a:lnTo>
                  <a:pt x="51354" y="5576"/>
                </a:lnTo>
                <a:lnTo>
                  <a:pt x="51505" y="5387"/>
                </a:lnTo>
                <a:lnTo>
                  <a:pt x="51599" y="5292"/>
                </a:lnTo>
                <a:lnTo>
                  <a:pt x="51694" y="5217"/>
                </a:lnTo>
                <a:lnTo>
                  <a:pt x="51694" y="5217"/>
                </a:lnTo>
                <a:lnTo>
                  <a:pt x="51845" y="5122"/>
                </a:lnTo>
                <a:lnTo>
                  <a:pt x="51996" y="5047"/>
                </a:lnTo>
                <a:lnTo>
                  <a:pt x="52147" y="4971"/>
                </a:lnTo>
                <a:lnTo>
                  <a:pt x="52318" y="4914"/>
                </a:lnTo>
                <a:lnTo>
                  <a:pt x="52639" y="4839"/>
                </a:lnTo>
                <a:lnTo>
                  <a:pt x="52979" y="4782"/>
                </a:lnTo>
                <a:lnTo>
                  <a:pt x="52979" y="4782"/>
                </a:lnTo>
                <a:lnTo>
                  <a:pt x="53263" y="4782"/>
                </a:lnTo>
                <a:lnTo>
                  <a:pt x="53546" y="4820"/>
                </a:lnTo>
                <a:lnTo>
                  <a:pt x="53811" y="4858"/>
                </a:lnTo>
                <a:lnTo>
                  <a:pt x="54075" y="4914"/>
                </a:lnTo>
                <a:lnTo>
                  <a:pt x="54075" y="4914"/>
                </a:lnTo>
                <a:lnTo>
                  <a:pt x="54283" y="4971"/>
                </a:lnTo>
                <a:lnTo>
                  <a:pt x="54472" y="5047"/>
                </a:lnTo>
                <a:lnTo>
                  <a:pt x="54642" y="5160"/>
                </a:lnTo>
                <a:lnTo>
                  <a:pt x="54812" y="5292"/>
                </a:lnTo>
                <a:lnTo>
                  <a:pt x="54812" y="5292"/>
                </a:lnTo>
                <a:lnTo>
                  <a:pt x="54982" y="5425"/>
                </a:lnTo>
                <a:lnTo>
                  <a:pt x="55153" y="5576"/>
                </a:lnTo>
                <a:lnTo>
                  <a:pt x="55304" y="5727"/>
                </a:lnTo>
                <a:lnTo>
                  <a:pt x="55436" y="5897"/>
                </a:lnTo>
                <a:lnTo>
                  <a:pt x="55436" y="5897"/>
                </a:lnTo>
                <a:lnTo>
                  <a:pt x="55776" y="6351"/>
                </a:lnTo>
                <a:lnTo>
                  <a:pt x="55946" y="6577"/>
                </a:lnTo>
                <a:lnTo>
                  <a:pt x="56060" y="6691"/>
                </a:lnTo>
                <a:lnTo>
                  <a:pt x="56154" y="6785"/>
                </a:lnTo>
                <a:lnTo>
                  <a:pt x="56154" y="6785"/>
                </a:lnTo>
                <a:lnTo>
                  <a:pt x="56306" y="6899"/>
                </a:lnTo>
                <a:lnTo>
                  <a:pt x="56457" y="6993"/>
                </a:lnTo>
                <a:lnTo>
                  <a:pt x="56627" y="7088"/>
                </a:lnTo>
                <a:lnTo>
                  <a:pt x="56797" y="7163"/>
                </a:lnTo>
                <a:lnTo>
                  <a:pt x="56967" y="7239"/>
                </a:lnTo>
                <a:lnTo>
                  <a:pt x="57137" y="7296"/>
                </a:lnTo>
                <a:lnTo>
                  <a:pt x="57326" y="7334"/>
                </a:lnTo>
                <a:lnTo>
                  <a:pt x="57496" y="7371"/>
                </a:lnTo>
                <a:lnTo>
                  <a:pt x="57496" y="7371"/>
                </a:lnTo>
                <a:lnTo>
                  <a:pt x="57704" y="7390"/>
                </a:lnTo>
                <a:lnTo>
                  <a:pt x="57912" y="7390"/>
                </a:lnTo>
                <a:lnTo>
                  <a:pt x="57912" y="7390"/>
                </a:lnTo>
                <a:lnTo>
                  <a:pt x="58139" y="7352"/>
                </a:lnTo>
                <a:lnTo>
                  <a:pt x="58139" y="7352"/>
                </a:lnTo>
                <a:lnTo>
                  <a:pt x="58158" y="7371"/>
                </a:lnTo>
                <a:lnTo>
                  <a:pt x="58177" y="7390"/>
                </a:lnTo>
                <a:lnTo>
                  <a:pt x="58177" y="73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3"/>
          <p:cNvSpPr/>
          <p:nvPr/>
        </p:nvSpPr>
        <p:spPr>
          <a:xfrm rot="4500051">
            <a:off x="8234874" y="3044458"/>
            <a:ext cx="1338575" cy="2825726"/>
          </a:xfrm>
          <a:custGeom>
            <a:avLst/>
            <a:gdLst/>
            <a:ahLst/>
            <a:cxnLst/>
            <a:rect l="l" t="t" r="r" b="b"/>
            <a:pathLst>
              <a:path w="20262" h="42773" extrusionOk="0">
                <a:moveTo>
                  <a:pt x="20224" y="42697"/>
                </a:moveTo>
                <a:lnTo>
                  <a:pt x="20224" y="42697"/>
                </a:lnTo>
                <a:lnTo>
                  <a:pt x="20262" y="42716"/>
                </a:lnTo>
                <a:lnTo>
                  <a:pt x="20262" y="42735"/>
                </a:lnTo>
                <a:lnTo>
                  <a:pt x="20262" y="42735"/>
                </a:lnTo>
                <a:lnTo>
                  <a:pt x="20243" y="42754"/>
                </a:lnTo>
                <a:lnTo>
                  <a:pt x="20224" y="42773"/>
                </a:lnTo>
                <a:lnTo>
                  <a:pt x="20224" y="42773"/>
                </a:lnTo>
                <a:lnTo>
                  <a:pt x="20224" y="42773"/>
                </a:lnTo>
                <a:lnTo>
                  <a:pt x="20224" y="42773"/>
                </a:lnTo>
                <a:lnTo>
                  <a:pt x="20073" y="42754"/>
                </a:lnTo>
                <a:lnTo>
                  <a:pt x="20073" y="42754"/>
                </a:lnTo>
                <a:lnTo>
                  <a:pt x="19827" y="42716"/>
                </a:lnTo>
                <a:lnTo>
                  <a:pt x="19827" y="42716"/>
                </a:lnTo>
                <a:lnTo>
                  <a:pt x="19695" y="42697"/>
                </a:lnTo>
                <a:lnTo>
                  <a:pt x="19695" y="42697"/>
                </a:lnTo>
                <a:lnTo>
                  <a:pt x="19562" y="42659"/>
                </a:lnTo>
                <a:lnTo>
                  <a:pt x="19562" y="42659"/>
                </a:lnTo>
                <a:lnTo>
                  <a:pt x="19506" y="42640"/>
                </a:lnTo>
                <a:lnTo>
                  <a:pt x="19506" y="42640"/>
                </a:lnTo>
                <a:lnTo>
                  <a:pt x="19449" y="42622"/>
                </a:lnTo>
                <a:lnTo>
                  <a:pt x="19449" y="42622"/>
                </a:lnTo>
                <a:lnTo>
                  <a:pt x="19373" y="42584"/>
                </a:lnTo>
                <a:lnTo>
                  <a:pt x="19373" y="42584"/>
                </a:lnTo>
                <a:lnTo>
                  <a:pt x="19298" y="42565"/>
                </a:lnTo>
                <a:lnTo>
                  <a:pt x="19298" y="42565"/>
                </a:lnTo>
                <a:lnTo>
                  <a:pt x="19279" y="42546"/>
                </a:lnTo>
                <a:lnTo>
                  <a:pt x="19279" y="42546"/>
                </a:lnTo>
                <a:lnTo>
                  <a:pt x="19222" y="42527"/>
                </a:lnTo>
                <a:lnTo>
                  <a:pt x="19222" y="42527"/>
                </a:lnTo>
                <a:lnTo>
                  <a:pt x="19184" y="42508"/>
                </a:lnTo>
                <a:lnTo>
                  <a:pt x="19184" y="42508"/>
                </a:lnTo>
                <a:lnTo>
                  <a:pt x="19128" y="42470"/>
                </a:lnTo>
                <a:lnTo>
                  <a:pt x="19128" y="42470"/>
                </a:lnTo>
                <a:lnTo>
                  <a:pt x="19052" y="42433"/>
                </a:lnTo>
                <a:lnTo>
                  <a:pt x="19052" y="42433"/>
                </a:lnTo>
                <a:lnTo>
                  <a:pt x="18920" y="42338"/>
                </a:lnTo>
                <a:lnTo>
                  <a:pt x="18920" y="42338"/>
                </a:lnTo>
                <a:lnTo>
                  <a:pt x="18844" y="42300"/>
                </a:lnTo>
                <a:lnTo>
                  <a:pt x="18844" y="42300"/>
                </a:lnTo>
                <a:lnTo>
                  <a:pt x="18787" y="42262"/>
                </a:lnTo>
                <a:lnTo>
                  <a:pt x="18787" y="42262"/>
                </a:lnTo>
                <a:lnTo>
                  <a:pt x="18504" y="42092"/>
                </a:lnTo>
                <a:lnTo>
                  <a:pt x="18504" y="42092"/>
                </a:lnTo>
                <a:lnTo>
                  <a:pt x="18428" y="42055"/>
                </a:lnTo>
                <a:lnTo>
                  <a:pt x="18428" y="42055"/>
                </a:lnTo>
                <a:lnTo>
                  <a:pt x="18353" y="42017"/>
                </a:lnTo>
                <a:lnTo>
                  <a:pt x="18353" y="42017"/>
                </a:lnTo>
                <a:lnTo>
                  <a:pt x="18220" y="41941"/>
                </a:lnTo>
                <a:lnTo>
                  <a:pt x="18220" y="41941"/>
                </a:lnTo>
                <a:lnTo>
                  <a:pt x="18012" y="41847"/>
                </a:lnTo>
                <a:lnTo>
                  <a:pt x="18012" y="41847"/>
                </a:lnTo>
                <a:lnTo>
                  <a:pt x="17805" y="41752"/>
                </a:lnTo>
                <a:lnTo>
                  <a:pt x="17805" y="41752"/>
                </a:lnTo>
                <a:lnTo>
                  <a:pt x="17729" y="41714"/>
                </a:lnTo>
                <a:lnTo>
                  <a:pt x="17729" y="41714"/>
                </a:lnTo>
                <a:lnTo>
                  <a:pt x="17672" y="41677"/>
                </a:lnTo>
                <a:lnTo>
                  <a:pt x="17672" y="41677"/>
                </a:lnTo>
                <a:lnTo>
                  <a:pt x="17540" y="41620"/>
                </a:lnTo>
                <a:lnTo>
                  <a:pt x="17540" y="41620"/>
                </a:lnTo>
                <a:lnTo>
                  <a:pt x="17483" y="41582"/>
                </a:lnTo>
                <a:lnTo>
                  <a:pt x="17483" y="41582"/>
                </a:lnTo>
                <a:lnTo>
                  <a:pt x="17445" y="41525"/>
                </a:lnTo>
                <a:lnTo>
                  <a:pt x="17445" y="41525"/>
                </a:lnTo>
                <a:lnTo>
                  <a:pt x="17389" y="41487"/>
                </a:lnTo>
                <a:lnTo>
                  <a:pt x="17389" y="41487"/>
                </a:lnTo>
                <a:lnTo>
                  <a:pt x="17275" y="41393"/>
                </a:lnTo>
                <a:lnTo>
                  <a:pt x="17275" y="41393"/>
                </a:lnTo>
                <a:lnTo>
                  <a:pt x="17219" y="41317"/>
                </a:lnTo>
                <a:lnTo>
                  <a:pt x="17219" y="41317"/>
                </a:lnTo>
                <a:lnTo>
                  <a:pt x="17143" y="41223"/>
                </a:lnTo>
                <a:lnTo>
                  <a:pt x="17143" y="41223"/>
                </a:lnTo>
                <a:lnTo>
                  <a:pt x="17105" y="41185"/>
                </a:lnTo>
                <a:lnTo>
                  <a:pt x="17105" y="41185"/>
                </a:lnTo>
                <a:lnTo>
                  <a:pt x="17067" y="41109"/>
                </a:lnTo>
                <a:lnTo>
                  <a:pt x="17067" y="41109"/>
                </a:lnTo>
                <a:lnTo>
                  <a:pt x="17030" y="41072"/>
                </a:lnTo>
                <a:lnTo>
                  <a:pt x="17030" y="41072"/>
                </a:lnTo>
                <a:lnTo>
                  <a:pt x="16992" y="41015"/>
                </a:lnTo>
                <a:lnTo>
                  <a:pt x="16992" y="41015"/>
                </a:lnTo>
                <a:lnTo>
                  <a:pt x="16935" y="40939"/>
                </a:lnTo>
                <a:lnTo>
                  <a:pt x="16935" y="40939"/>
                </a:lnTo>
                <a:lnTo>
                  <a:pt x="16822" y="40750"/>
                </a:lnTo>
                <a:lnTo>
                  <a:pt x="16822" y="40750"/>
                </a:lnTo>
                <a:lnTo>
                  <a:pt x="16765" y="40637"/>
                </a:lnTo>
                <a:lnTo>
                  <a:pt x="16765" y="40637"/>
                </a:lnTo>
                <a:lnTo>
                  <a:pt x="16689" y="40524"/>
                </a:lnTo>
                <a:lnTo>
                  <a:pt x="16689" y="40524"/>
                </a:lnTo>
                <a:lnTo>
                  <a:pt x="16614" y="40410"/>
                </a:lnTo>
                <a:lnTo>
                  <a:pt x="16614" y="40410"/>
                </a:lnTo>
                <a:lnTo>
                  <a:pt x="16595" y="40372"/>
                </a:lnTo>
                <a:lnTo>
                  <a:pt x="16595" y="40372"/>
                </a:lnTo>
                <a:lnTo>
                  <a:pt x="16519" y="40297"/>
                </a:lnTo>
                <a:lnTo>
                  <a:pt x="16519" y="40297"/>
                </a:lnTo>
                <a:lnTo>
                  <a:pt x="16444" y="40183"/>
                </a:lnTo>
                <a:lnTo>
                  <a:pt x="16444" y="40183"/>
                </a:lnTo>
                <a:lnTo>
                  <a:pt x="16349" y="40089"/>
                </a:lnTo>
                <a:lnTo>
                  <a:pt x="16349" y="40089"/>
                </a:lnTo>
                <a:lnTo>
                  <a:pt x="16349" y="40070"/>
                </a:lnTo>
                <a:lnTo>
                  <a:pt x="16349" y="40070"/>
                </a:lnTo>
                <a:lnTo>
                  <a:pt x="16255" y="39975"/>
                </a:lnTo>
                <a:lnTo>
                  <a:pt x="16255" y="39975"/>
                </a:lnTo>
                <a:lnTo>
                  <a:pt x="16236" y="39957"/>
                </a:lnTo>
                <a:lnTo>
                  <a:pt x="16236" y="39957"/>
                </a:lnTo>
                <a:lnTo>
                  <a:pt x="16179" y="39900"/>
                </a:lnTo>
                <a:lnTo>
                  <a:pt x="16179" y="39900"/>
                </a:lnTo>
                <a:lnTo>
                  <a:pt x="16141" y="39862"/>
                </a:lnTo>
                <a:lnTo>
                  <a:pt x="16141" y="39862"/>
                </a:lnTo>
                <a:lnTo>
                  <a:pt x="16085" y="39805"/>
                </a:lnTo>
                <a:lnTo>
                  <a:pt x="16085" y="39805"/>
                </a:lnTo>
                <a:lnTo>
                  <a:pt x="16047" y="39768"/>
                </a:lnTo>
                <a:lnTo>
                  <a:pt x="16047" y="39768"/>
                </a:lnTo>
                <a:lnTo>
                  <a:pt x="15990" y="39730"/>
                </a:lnTo>
                <a:lnTo>
                  <a:pt x="15990" y="39730"/>
                </a:lnTo>
                <a:lnTo>
                  <a:pt x="15896" y="39635"/>
                </a:lnTo>
                <a:lnTo>
                  <a:pt x="15896" y="39635"/>
                </a:lnTo>
                <a:lnTo>
                  <a:pt x="15858" y="39616"/>
                </a:lnTo>
                <a:lnTo>
                  <a:pt x="15858" y="39616"/>
                </a:lnTo>
                <a:lnTo>
                  <a:pt x="15782" y="39560"/>
                </a:lnTo>
                <a:lnTo>
                  <a:pt x="15782" y="39560"/>
                </a:lnTo>
                <a:lnTo>
                  <a:pt x="15782" y="39560"/>
                </a:lnTo>
                <a:lnTo>
                  <a:pt x="15782" y="39560"/>
                </a:lnTo>
                <a:lnTo>
                  <a:pt x="15688" y="39503"/>
                </a:lnTo>
                <a:lnTo>
                  <a:pt x="15688" y="39503"/>
                </a:lnTo>
                <a:lnTo>
                  <a:pt x="15612" y="39446"/>
                </a:lnTo>
                <a:lnTo>
                  <a:pt x="15612" y="39446"/>
                </a:lnTo>
                <a:lnTo>
                  <a:pt x="15536" y="39408"/>
                </a:lnTo>
                <a:lnTo>
                  <a:pt x="15536" y="39408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291" y="39276"/>
                </a:lnTo>
                <a:lnTo>
                  <a:pt x="15291" y="39276"/>
                </a:lnTo>
                <a:lnTo>
                  <a:pt x="15215" y="39257"/>
                </a:lnTo>
                <a:lnTo>
                  <a:pt x="15215" y="39257"/>
                </a:lnTo>
                <a:lnTo>
                  <a:pt x="15140" y="39219"/>
                </a:lnTo>
                <a:lnTo>
                  <a:pt x="15140" y="39219"/>
                </a:lnTo>
                <a:lnTo>
                  <a:pt x="15045" y="39163"/>
                </a:lnTo>
                <a:lnTo>
                  <a:pt x="15045" y="39163"/>
                </a:lnTo>
                <a:lnTo>
                  <a:pt x="14932" y="39125"/>
                </a:lnTo>
                <a:lnTo>
                  <a:pt x="14932" y="39125"/>
                </a:lnTo>
                <a:lnTo>
                  <a:pt x="14780" y="39068"/>
                </a:lnTo>
                <a:lnTo>
                  <a:pt x="14780" y="39068"/>
                </a:lnTo>
                <a:lnTo>
                  <a:pt x="14610" y="39030"/>
                </a:lnTo>
                <a:lnTo>
                  <a:pt x="14610" y="39030"/>
                </a:lnTo>
                <a:lnTo>
                  <a:pt x="14535" y="38993"/>
                </a:lnTo>
                <a:lnTo>
                  <a:pt x="14535" y="38993"/>
                </a:lnTo>
                <a:lnTo>
                  <a:pt x="14440" y="38974"/>
                </a:lnTo>
                <a:lnTo>
                  <a:pt x="14440" y="38974"/>
                </a:lnTo>
                <a:lnTo>
                  <a:pt x="14327" y="38936"/>
                </a:lnTo>
                <a:lnTo>
                  <a:pt x="14327" y="38936"/>
                </a:lnTo>
                <a:lnTo>
                  <a:pt x="14213" y="38917"/>
                </a:lnTo>
                <a:lnTo>
                  <a:pt x="14213" y="38917"/>
                </a:lnTo>
                <a:lnTo>
                  <a:pt x="14100" y="38898"/>
                </a:lnTo>
                <a:lnTo>
                  <a:pt x="14100" y="38898"/>
                </a:lnTo>
                <a:lnTo>
                  <a:pt x="14006" y="38860"/>
                </a:lnTo>
                <a:lnTo>
                  <a:pt x="14006" y="38860"/>
                </a:lnTo>
                <a:lnTo>
                  <a:pt x="13817" y="38823"/>
                </a:lnTo>
                <a:lnTo>
                  <a:pt x="13817" y="38823"/>
                </a:lnTo>
                <a:lnTo>
                  <a:pt x="13722" y="38804"/>
                </a:lnTo>
                <a:lnTo>
                  <a:pt x="13722" y="38804"/>
                </a:lnTo>
                <a:lnTo>
                  <a:pt x="13590" y="38766"/>
                </a:lnTo>
                <a:lnTo>
                  <a:pt x="13590" y="38766"/>
                </a:lnTo>
                <a:lnTo>
                  <a:pt x="13514" y="38728"/>
                </a:lnTo>
                <a:lnTo>
                  <a:pt x="13514" y="38728"/>
                </a:lnTo>
                <a:lnTo>
                  <a:pt x="13439" y="38709"/>
                </a:lnTo>
                <a:lnTo>
                  <a:pt x="13439" y="38709"/>
                </a:lnTo>
                <a:lnTo>
                  <a:pt x="13325" y="38652"/>
                </a:lnTo>
                <a:lnTo>
                  <a:pt x="13325" y="38652"/>
                </a:lnTo>
                <a:lnTo>
                  <a:pt x="13231" y="38615"/>
                </a:lnTo>
                <a:lnTo>
                  <a:pt x="13231" y="38615"/>
                </a:lnTo>
                <a:lnTo>
                  <a:pt x="12909" y="38482"/>
                </a:lnTo>
                <a:lnTo>
                  <a:pt x="12909" y="38482"/>
                </a:lnTo>
                <a:lnTo>
                  <a:pt x="12739" y="38388"/>
                </a:lnTo>
                <a:lnTo>
                  <a:pt x="12569" y="38274"/>
                </a:lnTo>
                <a:lnTo>
                  <a:pt x="12569" y="38274"/>
                </a:lnTo>
                <a:lnTo>
                  <a:pt x="12437" y="38180"/>
                </a:lnTo>
                <a:lnTo>
                  <a:pt x="12437" y="38180"/>
                </a:lnTo>
                <a:lnTo>
                  <a:pt x="12380" y="38142"/>
                </a:lnTo>
                <a:lnTo>
                  <a:pt x="12380" y="38142"/>
                </a:lnTo>
                <a:lnTo>
                  <a:pt x="12342" y="38123"/>
                </a:lnTo>
                <a:lnTo>
                  <a:pt x="12342" y="38123"/>
                </a:lnTo>
                <a:lnTo>
                  <a:pt x="12267" y="38048"/>
                </a:lnTo>
                <a:lnTo>
                  <a:pt x="12267" y="38048"/>
                </a:lnTo>
                <a:lnTo>
                  <a:pt x="12210" y="38010"/>
                </a:lnTo>
                <a:lnTo>
                  <a:pt x="12210" y="38010"/>
                </a:lnTo>
                <a:lnTo>
                  <a:pt x="12153" y="37934"/>
                </a:lnTo>
                <a:lnTo>
                  <a:pt x="12153" y="37934"/>
                </a:lnTo>
                <a:lnTo>
                  <a:pt x="12078" y="37859"/>
                </a:lnTo>
                <a:lnTo>
                  <a:pt x="12078" y="37859"/>
                </a:lnTo>
                <a:lnTo>
                  <a:pt x="12002" y="37802"/>
                </a:lnTo>
                <a:lnTo>
                  <a:pt x="12002" y="37802"/>
                </a:lnTo>
                <a:lnTo>
                  <a:pt x="11945" y="37745"/>
                </a:lnTo>
                <a:lnTo>
                  <a:pt x="11945" y="37745"/>
                </a:lnTo>
                <a:lnTo>
                  <a:pt x="11908" y="37707"/>
                </a:lnTo>
                <a:lnTo>
                  <a:pt x="11908" y="37707"/>
                </a:lnTo>
                <a:lnTo>
                  <a:pt x="11851" y="37688"/>
                </a:lnTo>
                <a:lnTo>
                  <a:pt x="11851" y="37688"/>
                </a:lnTo>
                <a:lnTo>
                  <a:pt x="11794" y="37632"/>
                </a:lnTo>
                <a:lnTo>
                  <a:pt x="11794" y="37632"/>
                </a:lnTo>
                <a:lnTo>
                  <a:pt x="11719" y="37594"/>
                </a:lnTo>
                <a:lnTo>
                  <a:pt x="11719" y="37594"/>
                </a:lnTo>
                <a:lnTo>
                  <a:pt x="11681" y="37556"/>
                </a:lnTo>
                <a:lnTo>
                  <a:pt x="11681" y="37556"/>
                </a:lnTo>
                <a:lnTo>
                  <a:pt x="11624" y="37537"/>
                </a:lnTo>
                <a:lnTo>
                  <a:pt x="11624" y="37537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473" y="37462"/>
                </a:lnTo>
                <a:lnTo>
                  <a:pt x="11473" y="37462"/>
                </a:lnTo>
                <a:lnTo>
                  <a:pt x="11416" y="37443"/>
                </a:lnTo>
                <a:lnTo>
                  <a:pt x="11416" y="37443"/>
                </a:lnTo>
                <a:lnTo>
                  <a:pt x="11265" y="37386"/>
                </a:lnTo>
                <a:lnTo>
                  <a:pt x="11265" y="37386"/>
                </a:lnTo>
                <a:lnTo>
                  <a:pt x="11208" y="37367"/>
                </a:lnTo>
                <a:lnTo>
                  <a:pt x="11208" y="37367"/>
                </a:lnTo>
                <a:lnTo>
                  <a:pt x="11133" y="37348"/>
                </a:lnTo>
                <a:lnTo>
                  <a:pt x="11133" y="37348"/>
                </a:lnTo>
                <a:lnTo>
                  <a:pt x="11019" y="37310"/>
                </a:lnTo>
                <a:lnTo>
                  <a:pt x="11019" y="37310"/>
                </a:lnTo>
                <a:lnTo>
                  <a:pt x="10963" y="37292"/>
                </a:lnTo>
                <a:lnTo>
                  <a:pt x="10963" y="37292"/>
                </a:lnTo>
                <a:lnTo>
                  <a:pt x="10944" y="37292"/>
                </a:lnTo>
                <a:lnTo>
                  <a:pt x="10944" y="37292"/>
                </a:lnTo>
                <a:lnTo>
                  <a:pt x="10906" y="37292"/>
                </a:lnTo>
                <a:lnTo>
                  <a:pt x="10906" y="37292"/>
                </a:lnTo>
                <a:lnTo>
                  <a:pt x="10830" y="37292"/>
                </a:lnTo>
                <a:lnTo>
                  <a:pt x="10830" y="37292"/>
                </a:lnTo>
                <a:lnTo>
                  <a:pt x="10792" y="37292"/>
                </a:lnTo>
                <a:lnTo>
                  <a:pt x="10792" y="37292"/>
                </a:lnTo>
                <a:lnTo>
                  <a:pt x="10774" y="37292"/>
                </a:lnTo>
                <a:lnTo>
                  <a:pt x="10774" y="37292"/>
                </a:lnTo>
                <a:lnTo>
                  <a:pt x="10736" y="37292"/>
                </a:lnTo>
                <a:lnTo>
                  <a:pt x="10736" y="37292"/>
                </a:lnTo>
                <a:lnTo>
                  <a:pt x="10660" y="37292"/>
                </a:lnTo>
                <a:lnTo>
                  <a:pt x="10660" y="37292"/>
                </a:lnTo>
                <a:lnTo>
                  <a:pt x="10622" y="37310"/>
                </a:lnTo>
                <a:lnTo>
                  <a:pt x="10622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471" y="37329"/>
                </a:lnTo>
                <a:lnTo>
                  <a:pt x="10471" y="37329"/>
                </a:lnTo>
                <a:lnTo>
                  <a:pt x="10339" y="37367"/>
                </a:lnTo>
                <a:lnTo>
                  <a:pt x="10339" y="37367"/>
                </a:lnTo>
                <a:lnTo>
                  <a:pt x="10225" y="37424"/>
                </a:lnTo>
                <a:lnTo>
                  <a:pt x="10225" y="37424"/>
                </a:lnTo>
                <a:lnTo>
                  <a:pt x="10074" y="37481"/>
                </a:lnTo>
                <a:lnTo>
                  <a:pt x="10074" y="37481"/>
                </a:lnTo>
                <a:lnTo>
                  <a:pt x="9961" y="37537"/>
                </a:lnTo>
                <a:lnTo>
                  <a:pt x="9961" y="37537"/>
                </a:lnTo>
                <a:lnTo>
                  <a:pt x="9885" y="37575"/>
                </a:lnTo>
                <a:lnTo>
                  <a:pt x="9885" y="37575"/>
                </a:lnTo>
                <a:lnTo>
                  <a:pt x="9829" y="37613"/>
                </a:lnTo>
                <a:lnTo>
                  <a:pt x="9829" y="37613"/>
                </a:lnTo>
                <a:lnTo>
                  <a:pt x="9791" y="37613"/>
                </a:lnTo>
                <a:lnTo>
                  <a:pt x="9791" y="37613"/>
                </a:lnTo>
                <a:lnTo>
                  <a:pt x="9715" y="37632"/>
                </a:lnTo>
                <a:lnTo>
                  <a:pt x="9715" y="37632"/>
                </a:lnTo>
                <a:lnTo>
                  <a:pt x="9658" y="37651"/>
                </a:lnTo>
                <a:lnTo>
                  <a:pt x="9658" y="37651"/>
                </a:lnTo>
                <a:lnTo>
                  <a:pt x="9602" y="37651"/>
                </a:lnTo>
                <a:lnTo>
                  <a:pt x="9602" y="37651"/>
                </a:lnTo>
                <a:lnTo>
                  <a:pt x="9545" y="37651"/>
                </a:lnTo>
                <a:lnTo>
                  <a:pt x="9545" y="37651"/>
                </a:lnTo>
                <a:lnTo>
                  <a:pt x="9507" y="37651"/>
                </a:lnTo>
                <a:lnTo>
                  <a:pt x="9507" y="37651"/>
                </a:lnTo>
                <a:lnTo>
                  <a:pt x="9432" y="37632"/>
                </a:lnTo>
                <a:lnTo>
                  <a:pt x="9432" y="37632"/>
                </a:lnTo>
                <a:lnTo>
                  <a:pt x="9394" y="37632"/>
                </a:lnTo>
                <a:lnTo>
                  <a:pt x="9394" y="37632"/>
                </a:lnTo>
                <a:lnTo>
                  <a:pt x="9337" y="37613"/>
                </a:lnTo>
                <a:lnTo>
                  <a:pt x="9337" y="37613"/>
                </a:lnTo>
                <a:lnTo>
                  <a:pt x="9280" y="37575"/>
                </a:lnTo>
                <a:lnTo>
                  <a:pt x="9224" y="37537"/>
                </a:lnTo>
                <a:lnTo>
                  <a:pt x="9224" y="37537"/>
                </a:lnTo>
                <a:lnTo>
                  <a:pt x="9167" y="37499"/>
                </a:lnTo>
                <a:lnTo>
                  <a:pt x="9167" y="37499"/>
                </a:lnTo>
                <a:lnTo>
                  <a:pt x="9110" y="37424"/>
                </a:lnTo>
                <a:lnTo>
                  <a:pt x="9110" y="37424"/>
                </a:lnTo>
                <a:lnTo>
                  <a:pt x="8997" y="37292"/>
                </a:lnTo>
                <a:lnTo>
                  <a:pt x="8997" y="37292"/>
                </a:lnTo>
                <a:lnTo>
                  <a:pt x="8940" y="37216"/>
                </a:lnTo>
                <a:lnTo>
                  <a:pt x="8940" y="37216"/>
                </a:lnTo>
                <a:lnTo>
                  <a:pt x="8883" y="37103"/>
                </a:lnTo>
                <a:lnTo>
                  <a:pt x="8883" y="37103"/>
                </a:lnTo>
                <a:lnTo>
                  <a:pt x="8770" y="36876"/>
                </a:lnTo>
                <a:lnTo>
                  <a:pt x="8770" y="36876"/>
                </a:lnTo>
                <a:lnTo>
                  <a:pt x="8713" y="36743"/>
                </a:lnTo>
                <a:lnTo>
                  <a:pt x="8713" y="36743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00" y="36517"/>
                </a:lnTo>
                <a:lnTo>
                  <a:pt x="8600" y="36517"/>
                </a:lnTo>
                <a:lnTo>
                  <a:pt x="8562" y="36460"/>
                </a:lnTo>
                <a:lnTo>
                  <a:pt x="8562" y="36460"/>
                </a:lnTo>
                <a:lnTo>
                  <a:pt x="8524" y="36403"/>
                </a:lnTo>
                <a:lnTo>
                  <a:pt x="8524" y="36403"/>
                </a:lnTo>
                <a:lnTo>
                  <a:pt x="8411" y="36252"/>
                </a:lnTo>
                <a:lnTo>
                  <a:pt x="8411" y="36252"/>
                </a:lnTo>
                <a:lnTo>
                  <a:pt x="8354" y="36176"/>
                </a:lnTo>
                <a:lnTo>
                  <a:pt x="8354" y="36176"/>
                </a:lnTo>
                <a:lnTo>
                  <a:pt x="8298" y="36101"/>
                </a:lnTo>
                <a:lnTo>
                  <a:pt x="8298" y="36101"/>
                </a:lnTo>
                <a:lnTo>
                  <a:pt x="8241" y="36044"/>
                </a:lnTo>
                <a:lnTo>
                  <a:pt x="8241" y="36044"/>
                </a:lnTo>
                <a:lnTo>
                  <a:pt x="8165" y="35969"/>
                </a:lnTo>
                <a:lnTo>
                  <a:pt x="8165" y="35969"/>
                </a:lnTo>
                <a:lnTo>
                  <a:pt x="8014" y="35836"/>
                </a:lnTo>
                <a:lnTo>
                  <a:pt x="8014" y="35836"/>
                </a:lnTo>
                <a:lnTo>
                  <a:pt x="7957" y="35780"/>
                </a:lnTo>
                <a:lnTo>
                  <a:pt x="7957" y="35780"/>
                </a:lnTo>
                <a:lnTo>
                  <a:pt x="7863" y="35685"/>
                </a:lnTo>
                <a:lnTo>
                  <a:pt x="7863" y="35685"/>
                </a:lnTo>
                <a:lnTo>
                  <a:pt x="7731" y="35534"/>
                </a:lnTo>
                <a:lnTo>
                  <a:pt x="7731" y="35534"/>
                </a:lnTo>
                <a:lnTo>
                  <a:pt x="7598" y="35364"/>
                </a:lnTo>
                <a:lnTo>
                  <a:pt x="7598" y="35364"/>
                </a:lnTo>
                <a:lnTo>
                  <a:pt x="7504" y="35231"/>
                </a:lnTo>
                <a:lnTo>
                  <a:pt x="7504" y="35231"/>
                </a:lnTo>
                <a:lnTo>
                  <a:pt x="7296" y="34910"/>
                </a:lnTo>
                <a:lnTo>
                  <a:pt x="7296" y="34910"/>
                </a:lnTo>
                <a:lnTo>
                  <a:pt x="7220" y="34797"/>
                </a:lnTo>
                <a:lnTo>
                  <a:pt x="7220" y="34797"/>
                </a:lnTo>
                <a:lnTo>
                  <a:pt x="7126" y="34664"/>
                </a:lnTo>
                <a:lnTo>
                  <a:pt x="7126" y="34664"/>
                </a:lnTo>
                <a:lnTo>
                  <a:pt x="6918" y="34400"/>
                </a:lnTo>
                <a:lnTo>
                  <a:pt x="6918" y="34400"/>
                </a:lnTo>
                <a:lnTo>
                  <a:pt x="6540" y="33946"/>
                </a:lnTo>
                <a:lnTo>
                  <a:pt x="6540" y="33946"/>
                </a:lnTo>
                <a:lnTo>
                  <a:pt x="6313" y="33700"/>
                </a:lnTo>
                <a:lnTo>
                  <a:pt x="6124" y="33436"/>
                </a:lnTo>
                <a:lnTo>
                  <a:pt x="6124" y="33436"/>
                </a:lnTo>
                <a:lnTo>
                  <a:pt x="6030" y="33285"/>
                </a:lnTo>
                <a:lnTo>
                  <a:pt x="6030" y="33285"/>
                </a:lnTo>
                <a:lnTo>
                  <a:pt x="5935" y="33133"/>
                </a:lnTo>
                <a:lnTo>
                  <a:pt x="5935" y="33133"/>
                </a:lnTo>
                <a:lnTo>
                  <a:pt x="5841" y="32982"/>
                </a:lnTo>
                <a:lnTo>
                  <a:pt x="5841" y="32982"/>
                </a:lnTo>
                <a:lnTo>
                  <a:pt x="5746" y="32831"/>
                </a:lnTo>
                <a:lnTo>
                  <a:pt x="5746" y="32831"/>
                </a:lnTo>
                <a:lnTo>
                  <a:pt x="5652" y="32699"/>
                </a:lnTo>
                <a:lnTo>
                  <a:pt x="5652" y="32699"/>
                </a:lnTo>
                <a:lnTo>
                  <a:pt x="5557" y="32585"/>
                </a:lnTo>
                <a:lnTo>
                  <a:pt x="5557" y="32585"/>
                </a:lnTo>
                <a:lnTo>
                  <a:pt x="5500" y="32529"/>
                </a:lnTo>
                <a:lnTo>
                  <a:pt x="5500" y="32529"/>
                </a:lnTo>
                <a:lnTo>
                  <a:pt x="5444" y="32472"/>
                </a:lnTo>
                <a:lnTo>
                  <a:pt x="5444" y="32472"/>
                </a:lnTo>
                <a:lnTo>
                  <a:pt x="5330" y="32377"/>
                </a:lnTo>
                <a:lnTo>
                  <a:pt x="5330" y="32377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17" y="32321"/>
                </a:lnTo>
                <a:lnTo>
                  <a:pt x="5217" y="32321"/>
                </a:lnTo>
                <a:lnTo>
                  <a:pt x="5103" y="32264"/>
                </a:lnTo>
                <a:lnTo>
                  <a:pt x="5103" y="32264"/>
                </a:lnTo>
                <a:lnTo>
                  <a:pt x="4990" y="32245"/>
                </a:lnTo>
                <a:lnTo>
                  <a:pt x="4990" y="32245"/>
                </a:lnTo>
                <a:lnTo>
                  <a:pt x="4914" y="32226"/>
                </a:lnTo>
                <a:lnTo>
                  <a:pt x="4914" y="32226"/>
                </a:lnTo>
                <a:lnTo>
                  <a:pt x="4820" y="32188"/>
                </a:lnTo>
                <a:lnTo>
                  <a:pt x="4820" y="32188"/>
                </a:lnTo>
                <a:lnTo>
                  <a:pt x="4706" y="32188"/>
                </a:lnTo>
                <a:lnTo>
                  <a:pt x="4706" y="32188"/>
                </a:lnTo>
                <a:lnTo>
                  <a:pt x="4593" y="32170"/>
                </a:lnTo>
                <a:lnTo>
                  <a:pt x="4593" y="32170"/>
                </a:lnTo>
                <a:lnTo>
                  <a:pt x="4480" y="32151"/>
                </a:lnTo>
                <a:lnTo>
                  <a:pt x="4480" y="32151"/>
                </a:lnTo>
                <a:lnTo>
                  <a:pt x="4366" y="32151"/>
                </a:lnTo>
                <a:lnTo>
                  <a:pt x="4366" y="32151"/>
                </a:lnTo>
                <a:lnTo>
                  <a:pt x="4272" y="32151"/>
                </a:lnTo>
                <a:lnTo>
                  <a:pt x="4272" y="32151"/>
                </a:lnTo>
                <a:lnTo>
                  <a:pt x="4215" y="32151"/>
                </a:lnTo>
                <a:lnTo>
                  <a:pt x="4215" y="32151"/>
                </a:lnTo>
                <a:lnTo>
                  <a:pt x="4139" y="32151"/>
                </a:lnTo>
                <a:lnTo>
                  <a:pt x="4139" y="32151"/>
                </a:lnTo>
                <a:lnTo>
                  <a:pt x="4064" y="32151"/>
                </a:lnTo>
                <a:lnTo>
                  <a:pt x="4064" y="32151"/>
                </a:lnTo>
                <a:lnTo>
                  <a:pt x="3969" y="32151"/>
                </a:lnTo>
                <a:lnTo>
                  <a:pt x="3969" y="32151"/>
                </a:lnTo>
                <a:lnTo>
                  <a:pt x="3875" y="32170"/>
                </a:lnTo>
                <a:lnTo>
                  <a:pt x="3875" y="32170"/>
                </a:lnTo>
                <a:lnTo>
                  <a:pt x="3724" y="32188"/>
                </a:lnTo>
                <a:lnTo>
                  <a:pt x="3724" y="32188"/>
                </a:lnTo>
                <a:lnTo>
                  <a:pt x="3610" y="32226"/>
                </a:lnTo>
                <a:lnTo>
                  <a:pt x="3610" y="32226"/>
                </a:lnTo>
                <a:lnTo>
                  <a:pt x="3440" y="32264"/>
                </a:lnTo>
                <a:lnTo>
                  <a:pt x="3440" y="32264"/>
                </a:lnTo>
                <a:lnTo>
                  <a:pt x="3100" y="32359"/>
                </a:lnTo>
                <a:lnTo>
                  <a:pt x="3100" y="32359"/>
                </a:lnTo>
                <a:lnTo>
                  <a:pt x="2798" y="32434"/>
                </a:lnTo>
                <a:lnTo>
                  <a:pt x="2798" y="32434"/>
                </a:lnTo>
                <a:lnTo>
                  <a:pt x="2741" y="32453"/>
                </a:lnTo>
                <a:lnTo>
                  <a:pt x="2741" y="32453"/>
                </a:lnTo>
                <a:lnTo>
                  <a:pt x="2684" y="32453"/>
                </a:lnTo>
                <a:lnTo>
                  <a:pt x="2684" y="32453"/>
                </a:lnTo>
                <a:lnTo>
                  <a:pt x="2609" y="32472"/>
                </a:lnTo>
                <a:lnTo>
                  <a:pt x="2609" y="32472"/>
                </a:lnTo>
                <a:lnTo>
                  <a:pt x="2514" y="32491"/>
                </a:lnTo>
                <a:lnTo>
                  <a:pt x="2514" y="32491"/>
                </a:lnTo>
                <a:lnTo>
                  <a:pt x="2438" y="32491"/>
                </a:lnTo>
                <a:lnTo>
                  <a:pt x="2438" y="32491"/>
                </a:lnTo>
                <a:lnTo>
                  <a:pt x="2382" y="32491"/>
                </a:lnTo>
                <a:lnTo>
                  <a:pt x="2382" y="32491"/>
                </a:lnTo>
                <a:lnTo>
                  <a:pt x="2325" y="32491"/>
                </a:lnTo>
                <a:lnTo>
                  <a:pt x="2325" y="32491"/>
                </a:lnTo>
                <a:lnTo>
                  <a:pt x="2231" y="32491"/>
                </a:lnTo>
                <a:lnTo>
                  <a:pt x="2231" y="32491"/>
                </a:lnTo>
                <a:lnTo>
                  <a:pt x="2117" y="32472"/>
                </a:lnTo>
                <a:lnTo>
                  <a:pt x="2117" y="32472"/>
                </a:lnTo>
                <a:lnTo>
                  <a:pt x="2004" y="32453"/>
                </a:lnTo>
                <a:lnTo>
                  <a:pt x="2004" y="32453"/>
                </a:lnTo>
                <a:lnTo>
                  <a:pt x="1890" y="32415"/>
                </a:lnTo>
                <a:lnTo>
                  <a:pt x="1890" y="32415"/>
                </a:lnTo>
                <a:lnTo>
                  <a:pt x="1853" y="32396"/>
                </a:lnTo>
                <a:lnTo>
                  <a:pt x="1853" y="32396"/>
                </a:lnTo>
                <a:lnTo>
                  <a:pt x="1796" y="32377"/>
                </a:lnTo>
                <a:lnTo>
                  <a:pt x="1796" y="32377"/>
                </a:lnTo>
                <a:lnTo>
                  <a:pt x="1682" y="32302"/>
                </a:lnTo>
                <a:lnTo>
                  <a:pt x="1682" y="32302"/>
                </a:lnTo>
                <a:lnTo>
                  <a:pt x="1626" y="32264"/>
                </a:lnTo>
                <a:lnTo>
                  <a:pt x="1626" y="32264"/>
                </a:lnTo>
                <a:lnTo>
                  <a:pt x="1512" y="32188"/>
                </a:lnTo>
                <a:lnTo>
                  <a:pt x="1512" y="32188"/>
                </a:lnTo>
                <a:lnTo>
                  <a:pt x="1418" y="32113"/>
                </a:lnTo>
                <a:lnTo>
                  <a:pt x="1418" y="32113"/>
                </a:lnTo>
                <a:lnTo>
                  <a:pt x="1323" y="32018"/>
                </a:lnTo>
                <a:lnTo>
                  <a:pt x="1323" y="32018"/>
                </a:lnTo>
                <a:lnTo>
                  <a:pt x="1285" y="31981"/>
                </a:lnTo>
                <a:lnTo>
                  <a:pt x="1285" y="31981"/>
                </a:lnTo>
                <a:lnTo>
                  <a:pt x="1210" y="31905"/>
                </a:lnTo>
                <a:lnTo>
                  <a:pt x="1210" y="31905"/>
                </a:lnTo>
                <a:lnTo>
                  <a:pt x="1191" y="31886"/>
                </a:lnTo>
                <a:lnTo>
                  <a:pt x="1191" y="31886"/>
                </a:lnTo>
                <a:lnTo>
                  <a:pt x="1115" y="31792"/>
                </a:lnTo>
                <a:lnTo>
                  <a:pt x="1115" y="31792"/>
                </a:lnTo>
                <a:lnTo>
                  <a:pt x="1078" y="31754"/>
                </a:lnTo>
                <a:lnTo>
                  <a:pt x="1078" y="31754"/>
                </a:lnTo>
                <a:lnTo>
                  <a:pt x="1021" y="31678"/>
                </a:lnTo>
                <a:lnTo>
                  <a:pt x="1021" y="31678"/>
                </a:lnTo>
                <a:lnTo>
                  <a:pt x="983" y="31621"/>
                </a:lnTo>
                <a:lnTo>
                  <a:pt x="983" y="31621"/>
                </a:lnTo>
                <a:lnTo>
                  <a:pt x="926" y="31565"/>
                </a:lnTo>
                <a:lnTo>
                  <a:pt x="926" y="31565"/>
                </a:lnTo>
                <a:lnTo>
                  <a:pt x="870" y="31470"/>
                </a:lnTo>
                <a:lnTo>
                  <a:pt x="870" y="31470"/>
                </a:lnTo>
                <a:lnTo>
                  <a:pt x="813" y="31376"/>
                </a:lnTo>
                <a:lnTo>
                  <a:pt x="813" y="31376"/>
                </a:lnTo>
                <a:lnTo>
                  <a:pt x="756" y="31300"/>
                </a:lnTo>
                <a:lnTo>
                  <a:pt x="756" y="31300"/>
                </a:lnTo>
                <a:lnTo>
                  <a:pt x="681" y="31149"/>
                </a:lnTo>
                <a:lnTo>
                  <a:pt x="681" y="31149"/>
                </a:lnTo>
                <a:lnTo>
                  <a:pt x="643" y="31092"/>
                </a:lnTo>
                <a:lnTo>
                  <a:pt x="643" y="31092"/>
                </a:lnTo>
                <a:lnTo>
                  <a:pt x="586" y="30998"/>
                </a:lnTo>
                <a:lnTo>
                  <a:pt x="586" y="30998"/>
                </a:lnTo>
                <a:lnTo>
                  <a:pt x="529" y="30884"/>
                </a:lnTo>
                <a:lnTo>
                  <a:pt x="529" y="30884"/>
                </a:lnTo>
                <a:lnTo>
                  <a:pt x="511" y="30828"/>
                </a:lnTo>
                <a:lnTo>
                  <a:pt x="511" y="30828"/>
                </a:lnTo>
                <a:lnTo>
                  <a:pt x="492" y="30790"/>
                </a:lnTo>
                <a:lnTo>
                  <a:pt x="492" y="30790"/>
                </a:lnTo>
                <a:lnTo>
                  <a:pt x="454" y="30733"/>
                </a:lnTo>
                <a:lnTo>
                  <a:pt x="454" y="30733"/>
                </a:lnTo>
                <a:lnTo>
                  <a:pt x="435" y="30658"/>
                </a:lnTo>
                <a:lnTo>
                  <a:pt x="435" y="30658"/>
                </a:lnTo>
                <a:lnTo>
                  <a:pt x="435" y="30658"/>
                </a:lnTo>
                <a:lnTo>
                  <a:pt x="435" y="30658"/>
                </a:lnTo>
                <a:lnTo>
                  <a:pt x="397" y="30582"/>
                </a:lnTo>
                <a:lnTo>
                  <a:pt x="397" y="30582"/>
                </a:lnTo>
                <a:lnTo>
                  <a:pt x="378" y="30506"/>
                </a:lnTo>
                <a:lnTo>
                  <a:pt x="378" y="30506"/>
                </a:lnTo>
                <a:lnTo>
                  <a:pt x="359" y="30468"/>
                </a:lnTo>
                <a:lnTo>
                  <a:pt x="359" y="30468"/>
                </a:lnTo>
                <a:lnTo>
                  <a:pt x="303" y="30317"/>
                </a:lnTo>
                <a:lnTo>
                  <a:pt x="303" y="30317"/>
                </a:lnTo>
                <a:lnTo>
                  <a:pt x="284" y="30223"/>
                </a:lnTo>
                <a:lnTo>
                  <a:pt x="284" y="30223"/>
                </a:lnTo>
                <a:lnTo>
                  <a:pt x="246" y="30109"/>
                </a:lnTo>
                <a:lnTo>
                  <a:pt x="246" y="30109"/>
                </a:lnTo>
                <a:lnTo>
                  <a:pt x="208" y="29958"/>
                </a:lnTo>
                <a:lnTo>
                  <a:pt x="208" y="29958"/>
                </a:lnTo>
                <a:lnTo>
                  <a:pt x="189" y="29826"/>
                </a:lnTo>
                <a:lnTo>
                  <a:pt x="189" y="29826"/>
                </a:lnTo>
                <a:lnTo>
                  <a:pt x="170" y="29712"/>
                </a:lnTo>
                <a:lnTo>
                  <a:pt x="170" y="29712"/>
                </a:lnTo>
                <a:lnTo>
                  <a:pt x="151" y="29618"/>
                </a:lnTo>
                <a:lnTo>
                  <a:pt x="151" y="29618"/>
                </a:lnTo>
                <a:lnTo>
                  <a:pt x="133" y="29523"/>
                </a:lnTo>
                <a:lnTo>
                  <a:pt x="133" y="29523"/>
                </a:lnTo>
                <a:lnTo>
                  <a:pt x="133" y="29448"/>
                </a:lnTo>
                <a:lnTo>
                  <a:pt x="133" y="29448"/>
                </a:lnTo>
                <a:lnTo>
                  <a:pt x="114" y="29410"/>
                </a:lnTo>
                <a:lnTo>
                  <a:pt x="114" y="29410"/>
                </a:lnTo>
                <a:lnTo>
                  <a:pt x="114" y="29259"/>
                </a:lnTo>
                <a:lnTo>
                  <a:pt x="114" y="29259"/>
                </a:lnTo>
                <a:lnTo>
                  <a:pt x="114" y="29127"/>
                </a:lnTo>
                <a:lnTo>
                  <a:pt x="114" y="29127"/>
                </a:lnTo>
                <a:lnTo>
                  <a:pt x="114" y="29051"/>
                </a:lnTo>
                <a:lnTo>
                  <a:pt x="114" y="29051"/>
                </a:lnTo>
                <a:lnTo>
                  <a:pt x="114" y="28956"/>
                </a:lnTo>
                <a:lnTo>
                  <a:pt x="114" y="28956"/>
                </a:lnTo>
                <a:lnTo>
                  <a:pt x="133" y="28805"/>
                </a:lnTo>
                <a:lnTo>
                  <a:pt x="133" y="28805"/>
                </a:lnTo>
                <a:lnTo>
                  <a:pt x="151" y="28654"/>
                </a:lnTo>
                <a:lnTo>
                  <a:pt x="151" y="28654"/>
                </a:lnTo>
                <a:lnTo>
                  <a:pt x="208" y="28371"/>
                </a:lnTo>
                <a:lnTo>
                  <a:pt x="208" y="28371"/>
                </a:lnTo>
                <a:lnTo>
                  <a:pt x="227" y="28295"/>
                </a:lnTo>
                <a:lnTo>
                  <a:pt x="227" y="28295"/>
                </a:lnTo>
                <a:lnTo>
                  <a:pt x="265" y="28200"/>
                </a:lnTo>
                <a:lnTo>
                  <a:pt x="265" y="28200"/>
                </a:lnTo>
                <a:lnTo>
                  <a:pt x="303" y="28087"/>
                </a:lnTo>
                <a:lnTo>
                  <a:pt x="303" y="28087"/>
                </a:lnTo>
                <a:lnTo>
                  <a:pt x="397" y="27766"/>
                </a:lnTo>
                <a:lnTo>
                  <a:pt x="397" y="27766"/>
                </a:lnTo>
                <a:lnTo>
                  <a:pt x="492" y="27444"/>
                </a:lnTo>
                <a:lnTo>
                  <a:pt x="492" y="27444"/>
                </a:lnTo>
                <a:lnTo>
                  <a:pt x="529" y="27312"/>
                </a:lnTo>
                <a:lnTo>
                  <a:pt x="529" y="27312"/>
                </a:lnTo>
                <a:lnTo>
                  <a:pt x="567" y="27218"/>
                </a:lnTo>
                <a:lnTo>
                  <a:pt x="567" y="27218"/>
                </a:lnTo>
                <a:lnTo>
                  <a:pt x="586" y="27123"/>
                </a:lnTo>
                <a:lnTo>
                  <a:pt x="586" y="27123"/>
                </a:lnTo>
                <a:lnTo>
                  <a:pt x="624" y="26934"/>
                </a:lnTo>
                <a:lnTo>
                  <a:pt x="624" y="26934"/>
                </a:lnTo>
                <a:lnTo>
                  <a:pt x="624" y="26840"/>
                </a:lnTo>
                <a:lnTo>
                  <a:pt x="624" y="26840"/>
                </a:lnTo>
                <a:lnTo>
                  <a:pt x="643" y="26764"/>
                </a:lnTo>
                <a:lnTo>
                  <a:pt x="643" y="26764"/>
                </a:lnTo>
                <a:lnTo>
                  <a:pt x="643" y="26707"/>
                </a:lnTo>
                <a:lnTo>
                  <a:pt x="643" y="26707"/>
                </a:lnTo>
                <a:lnTo>
                  <a:pt x="643" y="26613"/>
                </a:lnTo>
                <a:lnTo>
                  <a:pt x="643" y="26613"/>
                </a:lnTo>
                <a:lnTo>
                  <a:pt x="643" y="26556"/>
                </a:lnTo>
                <a:lnTo>
                  <a:pt x="643" y="26556"/>
                </a:lnTo>
                <a:lnTo>
                  <a:pt x="643" y="26424"/>
                </a:lnTo>
                <a:lnTo>
                  <a:pt x="643" y="26424"/>
                </a:lnTo>
                <a:lnTo>
                  <a:pt x="624" y="26329"/>
                </a:lnTo>
                <a:lnTo>
                  <a:pt x="624" y="26329"/>
                </a:lnTo>
                <a:lnTo>
                  <a:pt x="624" y="26216"/>
                </a:lnTo>
                <a:lnTo>
                  <a:pt x="624" y="26216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473" y="25517"/>
                </a:lnTo>
                <a:lnTo>
                  <a:pt x="473" y="25517"/>
                </a:lnTo>
                <a:lnTo>
                  <a:pt x="378" y="25082"/>
                </a:lnTo>
                <a:lnTo>
                  <a:pt x="378" y="25082"/>
                </a:lnTo>
                <a:lnTo>
                  <a:pt x="340" y="24874"/>
                </a:lnTo>
                <a:lnTo>
                  <a:pt x="340" y="24874"/>
                </a:lnTo>
                <a:lnTo>
                  <a:pt x="303" y="24609"/>
                </a:lnTo>
                <a:lnTo>
                  <a:pt x="303" y="24609"/>
                </a:lnTo>
                <a:lnTo>
                  <a:pt x="265" y="24326"/>
                </a:lnTo>
                <a:lnTo>
                  <a:pt x="265" y="24326"/>
                </a:lnTo>
                <a:lnTo>
                  <a:pt x="208" y="24042"/>
                </a:lnTo>
                <a:lnTo>
                  <a:pt x="208" y="24042"/>
                </a:lnTo>
                <a:lnTo>
                  <a:pt x="151" y="23759"/>
                </a:lnTo>
                <a:lnTo>
                  <a:pt x="151" y="23759"/>
                </a:lnTo>
                <a:lnTo>
                  <a:pt x="76" y="23513"/>
                </a:lnTo>
                <a:lnTo>
                  <a:pt x="76" y="23513"/>
                </a:lnTo>
                <a:lnTo>
                  <a:pt x="57" y="23400"/>
                </a:lnTo>
                <a:lnTo>
                  <a:pt x="57" y="23400"/>
                </a:lnTo>
                <a:lnTo>
                  <a:pt x="19" y="23286"/>
                </a:lnTo>
                <a:lnTo>
                  <a:pt x="19" y="23286"/>
                </a:lnTo>
                <a:lnTo>
                  <a:pt x="0" y="23230"/>
                </a:lnTo>
                <a:lnTo>
                  <a:pt x="0" y="23230"/>
                </a:lnTo>
                <a:lnTo>
                  <a:pt x="0" y="23154"/>
                </a:lnTo>
                <a:lnTo>
                  <a:pt x="0" y="23154"/>
                </a:lnTo>
                <a:lnTo>
                  <a:pt x="0" y="23078"/>
                </a:lnTo>
                <a:lnTo>
                  <a:pt x="0" y="23022"/>
                </a:lnTo>
                <a:lnTo>
                  <a:pt x="0" y="23022"/>
                </a:lnTo>
                <a:lnTo>
                  <a:pt x="0" y="22946"/>
                </a:lnTo>
                <a:lnTo>
                  <a:pt x="38" y="22870"/>
                </a:lnTo>
                <a:lnTo>
                  <a:pt x="38" y="22870"/>
                </a:lnTo>
                <a:lnTo>
                  <a:pt x="57" y="22795"/>
                </a:lnTo>
                <a:lnTo>
                  <a:pt x="57" y="22795"/>
                </a:lnTo>
                <a:lnTo>
                  <a:pt x="76" y="22757"/>
                </a:lnTo>
                <a:lnTo>
                  <a:pt x="76" y="22757"/>
                </a:lnTo>
                <a:lnTo>
                  <a:pt x="133" y="22681"/>
                </a:lnTo>
                <a:lnTo>
                  <a:pt x="133" y="22681"/>
                </a:lnTo>
                <a:lnTo>
                  <a:pt x="227" y="22568"/>
                </a:lnTo>
                <a:lnTo>
                  <a:pt x="227" y="22568"/>
                </a:lnTo>
                <a:lnTo>
                  <a:pt x="265" y="22530"/>
                </a:lnTo>
                <a:lnTo>
                  <a:pt x="265" y="22530"/>
                </a:lnTo>
                <a:lnTo>
                  <a:pt x="303" y="22474"/>
                </a:lnTo>
                <a:lnTo>
                  <a:pt x="303" y="22474"/>
                </a:lnTo>
                <a:lnTo>
                  <a:pt x="378" y="22417"/>
                </a:lnTo>
                <a:lnTo>
                  <a:pt x="378" y="22417"/>
                </a:lnTo>
                <a:lnTo>
                  <a:pt x="435" y="22341"/>
                </a:lnTo>
                <a:lnTo>
                  <a:pt x="435" y="22341"/>
                </a:lnTo>
                <a:lnTo>
                  <a:pt x="511" y="22285"/>
                </a:lnTo>
                <a:lnTo>
                  <a:pt x="511" y="22285"/>
                </a:lnTo>
                <a:lnTo>
                  <a:pt x="945" y="21888"/>
                </a:lnTo>
                <a:lnTo>
                  <a:pt x="945" y="21888"/>
                </a:lnTo>
                <a:lnTo>
                  <a:pt x="1078" y="21774"/>
                </a:lnTo>
                <a:lnTo>
                  <a:pt x="1078" y="21774"/>
                </a:lnTo>
                <a:lnTo>
                  <a:pt x="1172" y="21699"/>
                </a:lnTo>
                <a:lnTo>
                  <a:pt x="1172" y="21699"/>
                </a:lnTo>
                <a:lnTo>
                  <a:pt x="1229" y="21623"/>
                </a:lnTo>
                <a:lnTo>
                  <a:pt x="1229" y="21623"/>
                </a:lnTo>
                <a:lnTo>
                  <a:pt x="1285" y="21566"/>
                </a:lnTo>
                <a:lnTo>
                  <a:pt x="1285" y="21566"/>
                </a:lnTo>
                <a:lnTo>
                  <a:pt x="1323" y="21510"/>
                </a:lnTo>
                <a:lnTo>
                  <a:pt x="1323" y="21510"/>
                </a:lnTo>
                <a:lnTo>
                  <a:pt x="1361" y="21472"/>
                </a:lnTo>
                <a:lnTo>
                  <a:pt x="1361" y="21472"/>
                </a:lnTo>
                <a:lnTo>
                  <a:pt x="1399" y="21396"/>
                </a:lnTo>
                <a:lnTo>
                  <a:pt x="1399" y="21396"/>
                </a:lnTo>
                <a:lnTo>
                  <a:pt x="1456" y="21321"/>
                </a:lnTo>
                <a:lnTo>
                  <a:pt x="1456" y="21321"/>
                </a:lnTo>
                <a:lnTo>
                  <a:pt x="1493" y="21245"/>
                </a:lnTo>
                <a:lnTo>
                  <a:pt x="1493" y="21245"/>
                </a:lnTo>
                <a:lnTo>
                  <a:pt x="1569" y="21094"/>
                </a:lnTo>
                <a:lnTo>
                  <a:pt x="1569" y="21094"/>
                </a:lnTo>
                <a:lnTo>
                  <a:pt x="1664" y="20905"/>
                </a:lnTo>
                <a:lnTo>
                  <a:pt x="1664" y="20905"/>
                </a:lnTo>
                <a:lnTo>
                  <a:pt x="1777" y="20678"/>
                </a:lnTo>
                <a:lnTo>
                  <a:pt x="1777" y="20678"/>
                </a:lnTo>
                <a:lnTo>
                  <a:pt x="1985" y="20262"/>
                </a:lnTo>
                <a:lnTo>
                  <a:pt x="1985" y="20262"/>
                </a:lnTo>
                <a:lnTo>
                  <a:pt x="2174" y="19846"/>
                </a:lnTo>
                <a:lnTo>
                  <a:pt x="2174" y="19846"/>
                </a:lnTo>
                <a:lnTo>
                  <a:pt x="2287" y="19638"/>
                </a:lnTo>
                <a:lnTo>
                  <a:pt x="2287" y="19638"/>
                </a:lnTo>
                <a:lnTo>
                  <a:pt x="2325" y="19525"/>
                </a:lnTo>
                <a:lnTo>
                  <a:pt x="2325" y="19525"/>
                </a:lnTo>
                <a:lnTo>
                  <a:pt x="2344" y="19487"/>
                </a:lnTo>
                <a:lnTo>
                  <a:pt x="2344" y="19487"/>
                </a:lnTo>
                <a:lnTo>
                  <a:pt x="2363" y="19412"/>
                </a:lnTo>
                <a:lnTo>
                  <a:pt x="2363" y="19412"/>
                </a:lnTo>
                <a:lnTo>
                  <a:pt x="2401" y="19336"/>
                </a:lnTo>
                <a:lnTo>
                  <a:pt x="2401" y="19336"/>
                </a:lnTo>
                <a:lnTo>
                  <a:pt x="2420" y="19298"/>
                </a:lnTo>
                <a:lnTo>
                  <a:pt x="2420" y="19298"/>
                </a:lnTo>
                <a:lnTo>
                  <a:pt x="2420" y="19260"/>
                </a:lnTo>
                <a:lnTo>
                  <a:pt x="2420" y="19260"/>
                </a:lnTo>
                <a:lnTo>
                  <a:pt x="2457" y="19166"/>
                </a:lnTo>
                <a:lnTo>
                  <a:pt x="2457" y="19166"/>
                </a:lnTo>
                <a:lnTo>
                  <a:pt x="2476" y="19053"/>
                </a:lnTo>
                <a:lnTo>
                  <a:pt x="2476" y="19053"/>
                </a:lnTo>
                <a:lnTo>
                  <a:pt x="2495" y="18939"/>
                </a:lnTo>
                <a:lnTo>
                  <a:pt x="2495" y="18939"/>
                </a:lnTo>
                <a:lnTo>
                  <a:pt x="2514" y="18864"/>
                </a:lnTo>
                <a:lnTo>
                  <a:pt x="2514" y="18864"/>
                </a:lnTo>
                <a:lnTo>
                  <a:pt x="2514" y="18807"/>
                </a:lnTo>
                <a:lnTo>
                  <a:pt x="2514" y="18807"/>
                </a:lnTo>
                <a:lnTo>
                  <a:pt x="2533" y="18656"/>
                </a:lnTo>
                <a:lnTo>
                  <a:pt x="2533" y="18656"/>
                </a:lnTo>
                <a:lnTo>
                  <a:pt x="2552" y="18504"/>
                </a:lnTo>
                <a:lnTo>
                  <a:pt x="2552" y="18504"/>
                </a:lnTo>
                <a:lnTo>
                  <a:pt x="2571" y="18297"/>
                </a:lnTo>
                <a:lnTo>
                  <a:pt x="2571" y="18297"/>
                </a:lnTo>
                <a:lnTo>
                  <a:pt x="2571" y="18183"/>
                </a:lnTo>
                <a:lnTo>
                  <a:pt x="2571" y="18183"/>
                </a:lnTo>
                <a:lnTo>
                  <a:pt x="2552" y="18051"/>
                </a:lnTo>
                <a:lnTo>
                  <a:pt x="2552" y="18051"/>
                </a:lnTo>
                <a:lnTo>
                  <a:pt x="2552" y="17975"/>
                </a:lnTo>
                <a:lnTo>
                  <a:pt x="2552" y="17975"/>
                </a:lnTo>
                <a:lnTo>
                  <a:pt x="2533" y="17900"/>
                </a:lnTo>
                <a:lnTo>
                  <a:pt x="2533" y="17900"/>
                </a:lnTo>
                <a:lnTo>
                  <a:pt x="2514" y="17767"/>
                </a:lnTo>
                <a:lnTo>
                  <a:pt x="2514" y="17767"/>
                </a:lnTo>
                <a:lnTo>
                  <a:pt x="2495" y="17673"/>
                </a:lnTo>
                <a:lnTo>
                  <a:pt x="2495" y="17673"/>
                </a:lnTo>
                <a:lnTo>
                  <a:pt x="2476" y="17559"/>
                </a:lnTo>
                <a:lnTo>
                  <a:pt x="2476" y="17559"/>
                </a:lnTo>
                <a:lnTo>
                  <a:pt x="2401" y="17370"/>
                </a:lnTo>
                <a:lnTo>
                  <a:pt x="2401" y="17370"/>
                </a:lnTo>
                <a:lnTo>
                  <a:pt x="2344" y="17163"/>
                </a:lnTo>
                <a:lnTo>
                  <a:pt x="2344" y="17163"/>
                </a:lnTo>
                <a:lnTo>
                  <a:pt x="2306" y="17087"/>
                </a:lnTo>
                <a:lnTo>
                  <a:pt x="2306" y="17087"/>
                </a:lnTo>
                <a:lnTo>
                  <a:pt x="2287" y="17030"/>
                </a:lnTo>
                <a:lnTo>
                  <a:pt x="2287" y="17030"/>
                </a:lnTo>
                <a:lnTo>
                  <a:pt x="2287" y="16974"/>
                </a:lnTo>
                <a:lnTo>
                  <a:pt x="2287" y="16974"/>
                </a:lnTo>
                <a:lnTo>
                  <a:pt x="2268" y="16879"/>
                </a:lnTo>
                <a:lnTo>
                  <a:pt x="2268" y="16879"/>
                </a:lnTo>
                <a:lnTo>
                  <a:pt x="2249" y="16822"/>
                </a:lnTo>
                <a:lnTo>
                  <a:pt x="2249" y="16822"/>
                </a:lnTo>
                <a:lnTo>
                  <a:pt x="2249" y="16747"/>
                </a:lnTo>
                <a:lnTo>
                  <a:pt x="2249" y="16747"/>
                </a:lnTo>
                <a:lnTo>
                  <a:pt x="2249" y="16709"/>
                </a:lnTo>
                <a:lnTo>
                  <a:pt x="2249" y="16709"/>
                </a:lnTo>
                <a:lnTo>
                  <a:pt x="2231" y="16633"/>
                </a:lnTo>
                <a:lnTo>
                  <a:pt x="2231" y="16633"/>
                </a:lnTo>
                <a:lnTo>
                  <a:pt x="2231" y="16614"/>
                </a:lnTo>
                <a:lnTo>
                  <a:pt x="2231" y="16614"/>
                </a:lnTo>
                <a:lnTo>
                  <a:pt x="2231" y="16520"/>
                </a:lnTo>
                <a:lnTo>
                  <a:pt x="2231" y="16520"/>
                </a:lnTo>
                <a:lnTo>
                  <a:pt x="2231" y="16425"/>
                </a:lnTo>
                <a:lnTo>
                  <a:pt x="2231" y="16425"/>
                </a:lnTo>
                <a:lnTo>
                  <a:pt x="2231" y="16293"/>
                </a:lnTo>
                <a:lnTo>
                  <a:pt x="2231" y="16293"/>
                </a:lnTo>
                <a:lnTo>
                  <a:pt x="2231" y="16255"/>
                </a:lnTo>
                <a:lnTo>
                  <a:pt x="2231" y="16255"/>
                </a:lnTo>
                <a:lnTo>
                  <a:pt x="2249" y="16199"/>
                </a:lnTo>
                <a:lnTo>
                  <a:pt x="2249" y="16199"/>
                </a:lnTo>
                <a:lnTo>
                  <a:pt x="2249" y="16085"/>
                </a:lnTo>
                <a:lnTo>
                  <a:pt x="2249" y="16085"/>
                </a:lnTo>
                <a:lnTo>
                  <a:pt x="2268" y="15991"/>
                </a:lnTo>
                <a:lnTo>
                  <a:pt x="2268" y="15991"/>
                </a:lnTo>
                <a:lnTo>
                  <a:pt x="2268" y="15934"/>
                </a:lnTo>
                <a:lnTo>
                  <a:pt x="2268" y="15934"/>
                </a:lnTo>
                <a:lnTo>
                  <a:pt x="2287" y="15858"/>
                </a:lnTo>
                <a:lnTo>
                  <a:pt x="2287" y="15858"/>
                </a:lnTo>
                <a:lnTo>
                  <a:pt x="2306" y="15726"/>
                </a:lnTo>
                <a:lnTo>
                  <a:pt x="2306" y="15726"/>
                </a:lnTo>
                <a:lnTo>
                  <a:pt x="2325" y="15650"/>
                </a:lnTo>
                <a:lnTo>
                  <a:pt x="2325" y="15650"/>
                </a:lnTo>
                <a:lnTo>
                  <a:pt x="2344" y="15575"/>
                </a:lnTo>
                <a:lnTo>
                  <a:pt x="2344" y="15575"/>
                </a:lnTo>
                <a:lnTo>
                  <a:pt x="2344" y="15537"/>
                </a:lnTo>
                <a:lnTo>
                  <a:pt x="2344" y="15537"/>
                </a:lnTo>
                <a:lnTo>
                  <a:pt x="2363" y="15499"/>
                </a:lnTo>
                <a:lnTo>
                  <a:pt x="2363" y="15499"/>
                </a:lnTo>
                <a:lnTo>
                  <a:pt x="2363" y="15480"/>
                </a:lnTo>
                <a:lnTo>
                  <a:pt x="2363" y="15480"/>
                </a:lnTo>
                <a:lnTo>
                  <a:pt x="2382" y="15424"/>
                </a:lnTo>
                <a:lnTo>
                  <a:pt x="2382" y="15424"/>
                </a:lnTo>
                <a:lnTo>
                  <a:pt x="2401" y="15405"/>
                </a:lnTo>
                <a:lnTo>
                  <a:pt x="2401" y="15405"/>
                </a:lnTo>
                <a:lnTo>
                  <a:pt x="2420" y="15367"/>
                </a:lnTo>
                <a:lnTo>
                  <a:pt x="2420" y="15367"/>
                </a:lnTo>
                <a:lnTo>
                  <a:pt x="2438" y="15329"/>
                </a:lnTo>
                <a:lnTo>
                  <a:pt x="2438" y="15329"/>
                </a:lnTo>
                <a:lnTo>
                  <a:pt x="2457" y="15291"/>
                </a:lnTo>
                <a:lnTo>
                  <a:pt x="2457" y="15291"/>
                </a:lnTo>
                <a:lnTo>
                  <a:pt x="2476" y="15254"/>
                </a:lnTo>
                <a:lnTo>
                  <a:pt x="2476" y="15254"/>
                </a:lnTo>
                <a:lnTo>
                  <a:pt x="2703" y="14951"/>
                </a:lnTo>
                <a:lnTo>
                  <a:pt x="2703" y="14951"/>
                </a:lnTo>
                <a:lnTo>
                  <a:pt x="2949" y="14630"/>
                </a:lnTo>
                <a:lnTo>
                  <a:pt x="2949" y="14630"/>
                </a:lnTo>
                <a:lnTo>
                  <a:pt x="3176" y="14309"/>
                </a:lnTo>
                <a:lnTo>
                  <a:pt x="3176" y="14309"/>
                </a:lnTo>
                <a:lnTo>
                  <a:pt x="3308" y="14082"/>
                </a:lnTo>
                <a:lnTo>
                  <a:pt x="3308" y="14082"/>
                </a:lnTo>
                <a:lnTo>
                  <a:pt x="3383" y="13968"/>
                </a:lnTo>
                <a:lnTo>
                  <a:pt x="3383" y="13968"/>
                </a:lnTo>
                <a:lnTo>
                  <a:pt x="3440" y="13855"/>
                </a:lnTo>
                <a:lnTo>
                  <a:pt x="3440" y="13855"/>
                </a:lnTo>
                <a:lnTo>
                  <a:pt x="3478" y="13760"/>
                </a:lnTo>
                <a:lnTo>
                  <a:pt x="3478" y="13760"/>
                </a:lnTo>
                <a:lnTo>
                  <a:pt x="3516" y="13685"/>
                </a:lnTo>
                <a:lnTo>
                  <a:pt x="3516" y="13685"/>
                </a:lnTo>
                <a:lnTo>
                  <a:pt x="3572" y="13590"/>
                </a:lnTo>
                <a:lnTo>
                  <a:pt x="3572" y="13590"/>
                </a:lnTo>
                <a:lnTo>
                  <a:pt x="3610" y="13477"/>
                </a:lnTo>
                <a:lnTo>
                  <a:pt x="3610" y="13477"/>
                </a:lnTo>
                <a:lnTo>
                  <a:pt x="3799" y="13061"/>
                </a:lnTo>
                <a:lnTo>
                  <a:pt x="3799" y="13061"/>
                </a:lnTo>
                <a:lnTo>
                  <a:pt x="3969" y="12702"/>
                </a:lnTo>
                <a:lnTo>
                  <a:pt x="3969" y="12702"/>
                </a:lnTo>
                <a:lnTo>
                  <a:pt x="4083" y="12494"/>
                </a:lnTo>
                <a:lnTo>
                  <a:pt x="4083" y="12494"/>
                </a:lnTo>
                <a:lnTo>
                  <a:pt x="4139" y="12400"/>
                </a:lnTo>
                <a:lnTo>
                  <a:pt x="4139" y="12400"/>
                </a:lnTo>
                <a:lnTo>
                  <a:pt x="4196" y="12324"/>
                </a:lnTo>
                <a:lnTo>
                  <a:pt x="4196" y="12324"/>
                </a:lnTo>
                <a:lnTo>
                  <a:pt x="4234" y="12267"/>
                </a:lnTo>
                <a:lnTo>
                  <a:pt x="4234" y="12267"/>
                </a:lnTo>
                <a:lnTo>
                  <a:pt x="4272" y="12211"/>
                </a:lnTo>
                <a:lnTo>
                  <a:pt x="4272" y="12211"/>
                </a:lnTo>
                <a:lnTo>
                  <a:pt x="4310" y="12173"/>
                </a:lnTo>
                <a:lnTo>
                  <a:pt x="4310" y="12173"/>
                </a:lnTo>
                <a:lnTo>
                  <a:pt x="4366" y="12135"/>
                </a:lnTo>
                <a:lnTo>
                  <a:pt x="4366" y="12135"/>
                </a:lnTo>
                <a:lnTo>
                  <a:pt x="4385" y="12097"/>
                </a:lnTo>
                <a:lnTo>
                  <a:pt x="4385" y="12097"/>
                </a:lnTo>
                <a:lnTo>
                  <a:pt x="4404" y="12078"/>
                </a:lnTo>
                <a:lnTo>
                  <a:pt x="4404" y="12078"/>
                </a:lnTo>
                <a:lnTo>
                  <a:pt x="4423" y="12059"/>
                </a:lnTo>
                <a:lnTo>
                  <a:pt x="4423" y="12059"/>
                </a:lnTo>
                <a:lnTo>
                  <a:pt x="4499" y="12003"/>
                </a:lnTo>
                <a:lnTo>
                  <a:pt x="4499" y="12003"/>
                </a:lnTo>
                <a:lnTo>
                  <a:pt x="4555" y="11965"/>
                </a:lnTo>
                <a:lnTo>
                  <a:pt x="4555" y="11965"/>
                </a:lnTo>
                <a:lnTo>
                  <a:pt x="4593" y="11946"/>
                </a:lnTo>
                <a:lnTo>
                  <a:pt x="4593" y="11946"/>
                </a:lnTo>
                <a:lnTo>
                  <a:pt x="4820" y="11814"/>
                </a:lnTo>
                <a:lnTo>
                  <a:pt x="4820" y="11814"/>
                </a:lnTo>
                <a:lnTo>
                  <a:pt x="4990" y="11738"/>
                </a:lnTo>
                <a:lnTo>
                  <a:pt x="4990" y="11738"/>
                </a:lnTo>
                <a:lnTo>
                  <a:pt x="5103" y="11700"/>
                </a:lnTo>
                <a:lnTo>
                  <a:pt x="5103" y="11700"/>
                </a:lnTo>
                <a:lnTo>
                  <a:pt x="5198" y="11662"/>
                </a:lnTo>
                <a:lnTo>
                  <a:pt x="5198" y="11662"/>
                </a:lnTo>
                <a:lnTo>
                  <a:pt x="5292" y="11644"/>
                </a:lnTo>
                <a:lnTo>
                  <a:pt x="5292" y="11644"/>
                </a:lnTo>
                <a:lnTo>
                  <a:pt x="5387" y="11606"/>
                </a:lnTo>
                <a:lnTo>
                  <a:pt x="5387" y="11606"/>
                </a:lnTo>
                <a:lnTo>
                  <a:pt x="5500" y="11587"/>
                </a:lnTo>
                <a:lnTo>
                  <a:pt x="5500" y="11587"/>
                </a:lnTo>
                <a:lnTo>
                  <a:pt x="5538" y="11568"/>
                </a:lnTo>
                <a:lnTo>
                  <a:pt x="5538" y="11568"/>
                </a:lnTo>
                <a:lnTo>
                  <a:pt x="5614" y="11530"/>
                </a:lnTo>
                <a:lnTo>
                  <a:pt x="5614" y="11530"/>
                </a:lnTo>
                <a:lnTo>
                  <a:pt x="5746" y="11492"/>
                </a:lnTo>
                <a:lnTo>
                  <a:pt x="5746" y="11492"/>
                </a:lnTo>
                <a:lnTo>
                  <a:pt x="5765" y="11473"/>
                </a:lnTo>
                <a:lnTo>
                  <a:pt x="5765" y="11473"/>
                </a:lnTo>
                <a:lnTo>
                  <a:pt x="5822" y="11455"/>
                </a:lnTo>
                <a:lnTo>
                  <a:pt x="5822" y="11455"/>
                </a:lnTo>
                <a:lnTo>
                  <a:pt x="5878" y="11417"/>
                </a:lnTo>
                <a:lnTo>
                  <a:pt x="5878" y="11417"/>
                </a:lnTo>
                <a:lnTo>
                  <a:pt x="6030" y="11360"/>
                </a:lnTo>
                <a:lnTo>
                  <a:pt x="6030" y="11360"/>
                </a:lnTo>
                <a:lnTo>
                  <a:pt x="6030" y="11341"/>
                </a:lnTo>
                <a:lnTo>
                  <a:pt x="6030" y="11341"/>
                </a:lnTo>
                <a:lnTo>
                  <a:pt x="6086" y="11303"/>
                </a:lnTo>
                <a:lnTo>
                  <a:pt x="6086" y="11303"/>
                </a:lnTo>
                <a:lnTo>
                  <a:pt x="6162" y="11266"/>
                </a:lnTo>
                <a:lnTo>
                  <a:pt x="6162" y="11266"/>
                </a:lnTo>
                <a:lnTo>
                  <a:pt x="6294" y="11171"/>
                </a:lnTo>
                <a:lnTo>
                  <a:pt x="6294" y="11171"/>
                </a:lnTo>
                <a:lnTo>
                  <a:pt x="6294" y="11152"/>
                </a:lnTo>
                <a:lnTo>
                  <a:pt x="6294" y="11152"/>
                </a:lnTo>
                <a:lnTo>
                  <a:pt x="6351" y="11114"/>
                </a:lnTo>
                <a:lnTo>
                  <a:pt x="6351" y="11114"/>
                </a:lnTo>
                <a:lnTo>
                  <a:pt x="6426" y="11058"/>
                </a:lnTo>
                <a:lnTo>
                  <a:pt x="6426" y="11058"/>
                </a:lnTo>
                <a:lnTo>
                  <a:pt x="6483" y="11001"/>
                </a:lnTo>
                <a:lnTo>
                  <a:pt x="6483" y="11001"/>
                </a:lnTo>
                <a:lnTo>
                  <a:pt x="6559" y="10944"/>
                </a:lnTo>
                <a:lnTo>
                  <a:pt x="6559" y="10944"/>
                </a:lnTo>
                <a:lnTo>
                  <a:pt x="6691" y="10812"/>
                </a:lnTo>
                <a:lnTo>
                  <a:pt x="6691" y="10812"/>
                </a:lnTo>
                <a:lnTo>
                  <a:pt x="6748" y="10736"/>
                </a:lnTo>
                <a:lnTo>
                  <a:pt x="6748" y="10736"/>
                </a:lnTo>
                <a:lnTo>
                  <a:pt x="6823" y="10680"/>
                </a:lnTo>
                <a:lnTo>
                  <a:pt x="6823" y="10680"/>
                </a:lnTo>
                <a:lnTo>
                  <a:pt x="6937" y="10547"/>
                </a:lnTo>
                <a:lnTo>
                  <a:pt x="6937" y="10547"/>
                </a:lnTo>
                <a:lnTo>
                  <a:pt x="7164" y="10264"/>
                </a:lnTo>
                <a:lnTo>
                  <a:pt x="7164" y="10264"/>
                </a:lnTo>
                <a:lnTo>
                  <a:pt x="7220" y="10207"/>
                </a:lnTo>
                <a:lnTo>
                  <a:pt x="7220" y="10207"/>
                </a:lnTo>
                <a:lnTo>
                  <a:pt x="7277" y="10132"/>
                </a:lnTo>
                <a:lnTo>
                  <a:pt x="7277" y="10132"/>
                </a:lnTo>
                <a:lnTo>
                  <a:pt x="7371" y="9999"/>
                </a:lnTo>
                <a:lnTo>
                  <a:pt x="7371" y="9999"/>
                </a:lnTo>
                <a:lnTo>
                  <a:pt x="7466" y="9848"/>
                </a:lnTo>
                <a:lnTo>
                  <a:pt x="7466" y="9848"/>
                </a:lnTo>
                <a:lnTo>
                  <a:pt x="7542" y="9697"/>
                </a:lnTo>
                <a:lnTo>
                  <a:pt x="7542" y="9697"/>
                </a:lnTo>
                <a:lnTo>
                  <a:pt x="7636" y="9546"/>
                </a:lnTo>
                <a:lnTo>
                  <a:pt x="7636" y="9546"/>
                </a:lnTo>
                <a:lnTo>
                  <a:pt x="7693" y="9432"/>
                </a:lnTo>
                <a:lnTo>
                  <a:pt x="7693" y="9432"/>
                </a:lnTo>
                <a:lnTo>
                  <a:pt x="7749" y="9338"/>
                </a:lnTo>
                <a:lnTo>
                  <a:pt x="7749" y="9338"/>
                </a:lnTo>
                <a:lnTo>
                  <a:pt x="7768" y="9281"/>
                </a:lnTo>
                <a:lnTo>
                  <a:pt x="7768" y="9281"/>
                </a:lnTo>
                <a:lnTo>
                  <a:pt x="7806" y="9224"/>
                </a:lnTo>
                <a:lnTo>
                  <a:pt x="7806" y="9224"/>
                </a:lnTo>
                <a:lnTo>
                  <a:pt x="7825" y="9168"/>
                </a:lnTo>
                <a:lnTo>
                  <a:pt x="7825" y="9168"/>
                </a:lnTo>
                <a:lnTo>
                  <a:pt x="7863" y="9073"/>
                </a:lnTo>
                <a:lnTo>
                  <a:pt x="7863" y="9073"/>
                </a:lnTo>
                <a:lnTo>
                  <a:pt x="7882" y="8998"/>
                </a:lnTo>
                <a:lnTo>
                  <a:pt x="7882" y="8998"/>
                </a:lnTo>
                <a:lnTo>
                  <a:pt x="7920" y="8903"/>
                </a:lnTo>
                <a:lnTo>
                  <a:pt x="7920" y="8903"/>
                </a:lnTo>
                <a:lnTo>
                  <a:pt x="7920" y="8846"/>
                </a:lnTo>
                <a:lnTo>
                  <a:pt x="7920" y="8846"/>
                </a:lnTo>
                <a:lnTo>
                  <a:pt x="7938" y="8809"/>
                </a:lnTo>
                <a:lnTo>
                  <a:pt x="7938" y="8809"/>
                </a:lnTo>
                <a:lnTo>
                  <a:pt x="7957" y="8714"/>
                </a:lnTo>
                <a:lnTo>
                  <a:pt x="7957" y="8714"/>
                </a:lnTo>
                <a:lnTo>
                  <a:pt x="7976" y="8563"/>
                </a:lnTo>
                <a:lnTo>
                  <a:pt x="7976" y="8563"/>
                </a:lnTo>
                <a:lnTo>
                  <a:pt x="7995" y="8487"/>
                </a:lnTo>
                <a:lnTo>
                  <a:pt x="7995" y="8487"/>
                </a:lnTo>
                <a:lnTo>
                  <a:pt x="7995" y="8412"/>
                </a:lnTo>
                <a:lnTo>
                  <a:pt x="7995" y="8412"/>
                </a:lnTo>
                <a:lnTo>
                  <a:pt x="8033" y="8260"/>
                </a:lnTo>
                <a:lnTo>
                  <a:pt x="8033" y="8260"/>
                </a:lnTo>
                <a:lnTo>
                  <a:pt x="8052" y="8128"/>
                </a:lnTo>
                <a:lnTo>
                  <a:pt x="8052" y="8128"/>
                </a:lnTo>
                <a:lnTo>
                  <a:pt x="8071" y="7977"/>
                </a:lnTo>
                <a:lnTo>
                  <a:pt x="8071" y="7977"/>
                </a:lnTo>
                <a:lnTo>
                  <a:pt x="8071" y="7901"/>
                </a:lnTo>
                <a:lnTo>
                  <a:pt x="8071" y="7901"/>
                </a:lnTo>
                <a:lnTo>
                  <a:pt x="8090" y="7826"/>
                </a:lnTo>
                <a:lnTo>
                  <a:pt x="8090" y="7826"/>
                </a:lnTo>
                <a:lnTo>
                  <a:pt x="8127" y="7674"/>
                </a:lnTo>
                <a:lnTo>
                  <a:pt x="8127" y="7674"/>
                </a:lnTo>
                <a:lnTo>
                  <a:pt x="8146" y="7599"/>
                </a:lnTo>
                <a:lnTo>
                  <a:pt x="8146" y="7599"/>
                </a:lnTo>
                <a:lnTo>
                  <a:pt x="8165" y="7504"/>
                </a:lnTo>
                <a:lnTo>
                  <a:pt x="8165" y="7504"/>
                </a:lnTo>
                <a:lnTo>
                  <a:pt x="8203" y="7429"/>
                </a:lnTo>
                <a:lnTo>
                  <a:pt x="8203" y="7429"/>
                </a:lnTo>
                <a:lnTo>
                  <a:pt x="8260" y="7278"/>
                </a:lnTo>
                <a:lnTo>
                  <a:pt x="8260" y="7278"/>
                </a:lnTo>
                <a:lnTo>
                  <a:pt x="8392" y="7070"/>
                </a:lnTo>
                <a:lnTo>
                  <a:pt x="8392" y="7070"/>
                </a:lnTo>
                <a:lnTo>
                  <a:pt x="8411" y="7032"/>
                </a:lnTo>
                <a:lnTo>
                  <a:pt x="8411" y="7032"/>
                </a:lnTo>
                <a:lnTo>
                  <a:pt x="8468" y="6956"/>
                </a:lnTo>
                <a:lnTo>
                  <a:pt x="8468" y="6956"/>
                </a:lnTo>
                <a:lnTo>
                  <a:pt x="8505" y="6918"/>
                </a:lnTo>
                <a:lnTo>
                  <a:pt x="8505" y="6918"/>
                </a:lnTo>
                <a:lnTo>
                  <a:pt x="8562" y="6843"/>
                </a:lnTo>
                <a:lnTo>
                  <a:pt x="8562" y="6843"/>
                </a:lnTo>
                <a:lnTo>
                  <a:pt x="8581" y="6824"/>
                </a:lnTo>
                <a:lnTo>
                  <a:pt x="8581" y="6824"/>
                </a:lnTo>
                <a:lnTo>
                  <a:pt x="8657" y="6748"/>
                </a:lnTo>
                <a:lnTo>
                  <a:pt x="8657" y="6748"/>
                </a:lnTo>
                <a:lnTo>
                  <a:pt x="8694" y="6711"/>
                </a:lnTo>
                <a:lnTo>
                  <a:pt x="8694" y="6711"/>
                </a:lnTo>
                <a:lnTo>
                  <a:pt x="8751" y="6635"/>
                </a:lnTo>
                <a:lnTo>
                  <a:pt x="8751" y="6635"/>
                </a:lnTo>
                <a:lnTo>
                  <a:pt x="8827" y="6559"/>
                </a:lnTo>
                <a:lnTo>
                  <a:pt x="8827" y="6559"/>
                </a:lnTo>
                <a:lnTo>
                  <a:pt x="8865" y="6522"/>
                </a:lnTo>
                <a:lnTo>
                  <a:pt x="8865" y="6522"/>
                </a:lnTo>
                <a:lnTo>
                  <a:pt x="8959" y="6446"/>
                </a:lnTo>
                <a:lnTo>
                  <a:pt x="8959" y="6446"/>
                </a:lnTo>
                <a:lnTo>
                  <a:pt x="9091" y="6333"/>
                </a:lnTo>
                <a:lnTo>
                  <a:pt x="9091" y="6333"/>
                </a:lnTo>
                <a:lnTo>
                  <a:pt x="9224" y="6219"/>
                </a:lnTo>
                <a:lnTo>
                  <a:pt x="9224" y="6219"/>
                </a:lnTo>
                <a:lnTo>
                  <a:pt x="9318" y="6125"/>
                </a:lnTo>
                <a:lnTo>
                  <a:pt x="9318" y="6125"/>
                </a:lnTo>
                <a:lnTo>
                  <a:pt x="9375" y="6068"/>
                </a:lnTo>
                <a:lnTo>
                  <a:pt x="9375" y="6068"/>
                </a:lnTo>
                <a:lnTo>
                  <a:pt x="9432" y="6011"/>
                </a:lnTo>
                <a:lnTo>
                  <a:pt x="9432" y="6011"/>
                </a:lnTo>
                <a:lnTo>
                  <a:pt x="9526" y="5917"/>
                </a:lnTo>
                <a:lnTo>
                  <a:pt x="9526" y="5917"/>
                </a:lnTo>
                <a:lnTo>
                  <a:pt x="9640" y="5766"/>
                </a:lnTo>
                <a:lnTo>
                  <a:pt x="9640" y="5766"/>
                </a:lnTo>
                <a:lnTo>
                  <a:pt x="9696" y="5690"/>
                </a:lnTo>
                <a:lnTo>
                  <a:pt x="9696" y="5690"/>
                </a:lnTo>
                <a:lnTo>
                  <a:pt x="9734" y="5652"/>
                </a:lnTo>
                <a:lnTo>
                  <a:pt x="9734" y="5652"/>
                </a:lnTo>
                <a:lnTo>
                  <a:pt x="9772" y="5577"/>
                </a:lnTo>
                <a:lnTo>
                  <a:pt x="9772" y="5577"/>
                </a:lnTo>
                <a:lnTo>
                  <a:pt x="9829" y="5501"/>
                </a:lnTo>
                <a:lnTo>
                  <a:pt x="9829" y="5501"/>
                </a:lnTo>
                <a:lnTo>
                  <a:pt x="9847" y="5463"/>
                </a:lnTo>
                <a:lnTo>
                  <a:pt x="9847" y="5463"/>
                </a:lnTo>
                <a:lnTo>
                  <a:pt x="9866" y="5425"/>
                </a:lnTo>
                <a:lnTo>
                  <a:pt x="9866" y="5425"/>
                </a:lnTo>
                <a:lnTo>
                  <a:pt x="9923" y="5331"/>
                </a:lnTo>
                <a:lnTo>
                  <a:pt x="9923" y="5331"/>
                </a:lnTo>
                <a:lnTo>
                  <a:pt x="9980" y="5236"/>
                </a:lnTo>
                <a:lnTo>
                  <a:pt x="9980" y="5236"/>
                </a:lnTo>
                <a:lnTo>
                  <a:pt x="10018" y="5142"/>
                </a:lnTo>
                <a:lnTo>
                  <a:pt x="10018" y="5142"/>
                </a:lnTo>
                <a:lnTo>
                  <a:pt x="10055" y="5047"/>
                </a:lnTo>
                <a:lnTo>
                  <a:pt x="10055" y="5047"/>
                </a:lnTo>
                <a:lnTo>
                  <a:pt x="10112" y="4953"/>
                </a:lnTo>
                <a:lnTo>
                  <a:pt x="10112" y="4953"/>
                </a:lnTo>
                <a:lnTo>
                  <a:pt x="10150" y="4839"/>
                </a:lnTo>
                <a:lnTo>
                  <a:pt x="10150" y="4839"/>
                </a:lnTo>
                <a:lnTo>
                  <a:pt x="10169" y="4764"/>
                </a:lnTo>
                <a:lnTo>
                  <a:pt x="10169" y="4764"/>
                </a:lnTo>
                <a:lnTo>
                  <a:pt x="10188" y="4707"/>
                </a:lnTo>
                <a:lnTo>
                  <a:pt x="10188" y="4707"/>
                </a:lnTo>
                <a:lnTo>
                  <a:pt x="10207" y="4650"/>
                </a:lnTo>
                <a:lnTo>
                  <a:pt x="10207" y="4650"/>
                </a:lnTo>
                <a:lnTo>
                  <a:pt x="10225" y="4575"/>
                </a:lnTo>
                <a:lnTo>
                  <a:pt x="10225" y="4575"/>
                </a:lnTo>
                <a:lnTo>
                  <a:pt x="10244" y="4480"/>
                </a:lnTo>
                <a:lnTo>
                  <a:pt x="10244" y="4480"/>
                </a:lnTo>
                <a:lnTo>
                  <a:pt x="10244" y="4424"/>
                </a:lnTo>
                <a:lnTo>
                  <a:pt x="10244" y="4424"/>
                </a:lnTo>
                <a:lnTo>
                  <a:pt x="10244" y="4367"/>
                </a:lnTo>
                <a:lnTo>
                  <a:pt x="10244" y="4367"/>
                </a:lnTo>
                <a:lnTo>
                  <a:pt x="10244" y="4291"/>
                </a:lnTo>
                <a:lnTo>
                  <a:pt x="10244" y="4291"/>
                </a:lnTo>
                <a:lnTo>
                  <a:pt x="10244" y="4216"/>
                </a:lnTo>
                <a:lnTo>
                  <a:pt x="10244" y="4216"/>
                </a:lnTo>
                <a:lnTo>
                  <a:pt x="10244" y="4140"/>
                </a:lnTo>
                <a:lnTo>
                  <a:pt x="10244" y="4140"/>
                </a:lnTo>
                <a:lnTo>
                  <a:pt x="10244" y="4046"/>
                </a:lnTo>
                <a:lnTo>
                  <a:pt x="10244" y="4046"/>
                </a:lnTo>
                <a:lnTo>
                  <a:pt x="10225" y="3970"/>
                </a:lnTo>
                <a:lnTo>
                  <a:pt x="10225" y="3970"/>
                </a:lnTo>
                <a:lnTo>
                  <a:pt x="10207" y="3857"/>
                </a:lnTo>
                <a:lnTo>
                  <a:pt x="10207" y="3857"/>
                </a:lnTo>
                <a:lnTo>
                  <a:pt x="10188" y="3686"/>
                </a:lnTo>
                <a:lnTo>
                  <a:pt x="10188" y="3686"/>
                </a:lnTo>
                <a:lnTo>
                  <a:pt x="10131" y="3346"/>
                </a:lnTo>
                <a:lnTo>
                  <a:pt x="10131" y="3346"/>
                </a:lnTo>
                <a:lnTo>
                  <a:pt x="10036" y="2912"/>
                </a:lnTo>
                <a:lnTo>
                  <a:pt x="10036" y="2912"/>
                </a:lnTo>
                <a:lnTo>
                  <a:pt x="10018" y="2798"/>
                </a:lnTo>
                <a:lnTo>
                  <a:pt x="10018" y="2798"/>
                </a:lnTo>
                <a:lnTo>
                  <a:pt x="9980" y="2704"/>
                </a:lnTo>
                <a:lnTo>
                  <a:pt x="9980" y="2704"/>
                </a:lnTo>
                <a:lnTo>
                  <a:pt x="9942" y="2458"/>
                </a:lnTo>
                <a:lnTo>
                  <a:pt x="9942" y="2458"/>
                </a:lnTo>
                <a:lnTo>
                  <a:pt x="9885" y="2004"/>
                </a:lnTo>
                <a:lnTo>
                  <a:pt x="9829" y="1570"/>
                </a:lnTo>
                <a:lnTo>
                  <a:pt x="9829" y="1570"/>
                </a:lnTo>
                <a:lnTo>
                  <a:pt x="9810" y="1362"/>
                </a:lnTo>
                <a:lnTo>
                  <a:pt x="9810" y="1362"/>
                </a:lnTo>
                <a:lnTo>
                  <a:pt x="9810" y="1286"/>
                </a:lnTo>
                <a:lnTo>
                  <a:pt x="9810" y="1286"/>
                </a:lnTo>
                <a:lnTo>
                  <a:pt x="9810" y="1173"/>
                </a:lnTo>
                <a:lnTo>
                  <a:pt x="9810" y="1173"/>
                </a:lnTo>
                <a:lnTo>
                  <a:pt x="9829" y="1003"/>
                </a:lnTo>
                <a:lnTo>
                  <a:pt x="9866" y="832"/>
                </a:lnTo>
                <a:lnTo>
                  <a:pt x="9866" y="832"/>
                </a:lnTo>
                <a:lnTo>
                  <a:pt x="9923" y="681"/>
                </a:lnTo>
                <a:lnTo>
                  <a:pt x="9923" y="681"/>
                </a:lnTo>
                <a:lnTo>
                  <a:pt x="10036" y="417"/>
                </a:lnTo>
                <a:lnTo>
                  <a:pt x="10036" y="417"/>
                </a:lnTo>
                <a:lnTo>
                  <a:pt x="10150" y="228"/>
                </a:lnTo>
                <a:lnTo>
                  <a:pt x="10282" y="20"/>
                </a:lnTo>
                <a:lnTo>
                  <a:pt x="10282" y="20"/>
                </a:lnTo>
                <a:lnTo>
                  <a:pt x="10320" y="1"/>
                </a:lnTo>
                <a:lnTo>
                  <a:pt x="10339" y="20"/>
                </a:lnTo>
                <a:lnTo>
                  <a:pt x="10339" y="20"/>
                </a:lnTo>
                <a:lnTo>
                  <a:pt x="10339" y="39"/>
                </a:lnTo>
                <a:lnTo>
                  <a:pt x="10339" y="58"/>
                </a:lnTo>
                <a:lnTo>
                  <a:pt x="10339" y="58"/>
                </a:lnTo>
                <a:lnTo>
                  <a:pt x="10282" y="133"/>
                </a:lnTo>
                <a:lnTo>
                  <a:pt x="10282" y="133"/>
                </a:lnTo>
                <a:lnTo>
                  <a:pt x="10169" y="322"/>
                </a:lnTo>
                <a:lnTo>
                  <a:pt x="10169" y="322"/>
                </a:lnTo>
                <a:lnTo>
                  <a:pt x="10112" y="417"/>
                </a:lnTo>
                <a:lnTo>
                  <a:pt x="10112" y="417"/>
                </a:lnTo>
                <a:lnTo>
                  <a:pt x="10055" y="530"/>
                </a:lnTo>
                <a:lnTo>
                  <a:pt x="10055" y="530"/>
                </a:lnTo>
                <a:lnTo>
                  <a:pt x="10018" y="625"/>
                </a:lnTo>
                <a:lnTo>
                  <a:pt x="10018" y="625"/>
                </a:lnTo>
                <a:lnTo>
                  <a:pt x="9980" y="681"/>
                </a:lnTo>
                <a:lnTo>
                  <a:pt x="10641" y="681"/>
                </a:lnTo>
                <a:lnTo>
                  <a:pt x="10641" y="681"/>
                </a:lnTo>
                <a:lnTo>
                  <a:pt x="10641" y="492"/>
                </a:lnTo>
                <a:lnTo>
                  <a:pt x="10641" y="492"/>
                </a:lnTo>
                <a:lnTo>
                  <a:pt x="10660" y="436"/>
                </a:lnTo>
                <a:lnTo>
                  <a:pt x="10660" y="360"/>
                </a:lnTo>
                <a:lnTo>
                  <a:pt x="10660" y="360"/>
                </a:lnTo>
                <a:lnTo>
                  <a:pt x="10679" y="341"/>
                </a:lnTo>
                <a:lnTo>
                  <a:pt x="10698" y="341"/>
                </a:lnTo>
                <a:lnTo>
                  <a:pt x="10698" y="341"/>
                </a:lnTo>
                <a:lnTo>
                  <a:pt x="10717" y="360"/>
                </a:lnTo>
                <a:lnTo>
                  <a:pt x="10717" y="398"/>
                </a:lnTo>
                <a:lnTo>
                  <a:pt x="10717" y="398"/>
                </a:lnTo>
                <a:lnTo>
                  <a:pt x="10717" y="454"/>
                </a:lnTo>
                <a:lnTo>
                  <a:pt x="10717" y="454"/>
                </a:lnTo>
                <a:lnTo>
                  <a:pt x="10698" y="681"/>
                </a:lnTo>
                <a:lnTo>
                  <a:pt x="10698" y="681"/>
                </a:lnTo>
                <a:lnTo>
                  <a:pt x="10679" y="984"/>
                </a:lnTo>
                <a:lnTo>
                  <a:pt x="10679" y="1286"/>
                </a:lnTo>
                <a:lnTo>
                  <a:pt x="10679" y="1286"/>
                </a:lnTo>
                <a:lnTo>
                  <a:pt x="10698" y="1400"/>
                </a:lnTo>
                <a:lnTo>
                  <a:pt x="10736" y="1513"/>
                </a:lnTo>
                <a:lnTo>
                  <a:pt x="10830" y="1740"/>
                </a:lnTo>
                <a:lnTo>
                  <a:pt x="10830" y="1740"/>
                </a:lnTo>
                <a:lnTo>
                  <a:pt x="10944" y="1967"/>
                </a:lnTo>
                <a:lnTo>
                  <a:pt x="11019" y="2174"/>
                </a:lnTo>
                <a:lnTo>
                  <a:pt x="11076" y="2401"/>
                </a:lnTo>
                <a:lnTo>
                  <a:pt x="11114" y="2609"/>
                </a:lnTo>
                <a:lnTo>
                  <a:pt x="11133" y="2836"/>
                </a:lnTo>
                <a:lnTo>
                  <a:pt x="11133" y="3044"/>
                </a:lnTo>
                <a:lnTo>
                  <a:pt x="11133" y="3516"/>
                </a:lnTo>
                <a:lnTo>
                  <a:pt x="11133" y="3516"/>
                </a:lnTo>
                <a:lnTo>
                  <a:pt x="11133" y="3762"/>
                </a:lnTo>
                <a:lnTo>
                  <a:pt x="11095" y="4008"/>
                </a:lnTo>
                <a:lnTo>
                  <a:pt x="11019" y="4499"/>
                </a:lnTo>
                <a:lnTo>
                  <a:pt x="11019" y="4499"/>
                </a:lnTo>
                <a:lnTo>
                  <a:pt x="10981" y="4745"/>
                </a:lnTo>
                <a:lnTo>
                  <a:pt x="10963" y="4991"/>
                </a:lnTo>
                <a:lnTo>
                  <a:pt x="10963" y="4991"/>
                </a:lnTo>
                <a:lnTo>
                  <a:pt x="10925" y="5123"/>
                </a:lnTo>
                <a:lnTo>
                  <a:pt x="10868" y="5255"/>
                </a:lnTo>
                <a:lnTo>
                  <a:pt x="10755" y="5482"/>
                </a:lnTo>
                <a:lnTo>
                  <a:pt x="10603" y="5709"/>
                </a:lnTo>
                <a:lnTo>
                  <a:pt x="10414" y="5917"/>
                </a:lnTo>
                <a:lnTo>
                  <a:pt x="10414" y="5917"/>
                </a:lnTo>
                <a:lnTo>
                  <a:pt x="10188" y="6106"/>
                </a:lnTo>
                <a:lnTo>
                  <a:pt x="9942" y="6295"/>
                </a:lnTo>
                <a:lnTo>
                  <a:pt x="9810" y="6389"/>
                </a:lnTo>
                <a:lnTo>
                  <a:pt x="9715" y="6503"/>
                </a:lnTo>
                <a:lnTo>
                  <a:pt x="9602" y="6616"/>
                </a:lnTo>
                <a:lnTo>
                  <a:pt x="9526" y="6748"/>
                </a:lnTo>
                <a:lnTo>
                  <a:pt x="9526" y="6748"/>
                </a:lnTo>
                <a:lnTo>
                  <a:pt x="9299" y="7183"/>
                </a:lnTo>
                <a:lnTo>
                  <a:pt x="9224" y="7429"/>
                </a:lnTo>
                <a:lnTo>
                  <a:pt x="9129" y="7656"/>
                </a:lnTo>
                <a:lnTo>
                  <a:pt x="9129" y="7656"/>
                </a:lnTo>
                <a:lnTo>
                  <a:pt x="9072" y="8015"/>
                </a:lnTo>
                <a:lnTo>
                  <a:pt x="9016" y="8374"/>
                </a:lnTo>
                <a:lnTo>
                  <a:pt x="9016" y="8374"/>
                </a:lnTo>
                <a:lnTo>
                  <a:pt x="9016" y="8733"/>
                </a:lnTo>
                <a:lnTo>
                  <a:pt x="9016" y="8903"/>
                </a:lnTo>
                <a:lnTo>
                  <a:pt x="9054" y="9092"/>
                </a:lnTo>
                <a:lnTo>
                  <a:pt x="9054" y="9092"/>
                </a:lnTo>
                <a:lnTo>
                  <a:pt x="9110" y="9338"/>
                </a:lnTo>
                <a:lnTo>
                  <a:pt x="9167" y="9583"/>
                </a:lnTo>
                <a:lnTo>
                  <a:pt x="9167" y="9583"/>
                </a:lnTo>
                <a:lnTo>
                  <a:pt x="9186" y="9735"/>
                </a:lnTo>
                <a:lnTo>
                  <a:pt x="9186" y="9886"/>
                </a:lnTo>
                <a:lnTo>
                  <a:pt x="9167" y="10056"/>
                </a:lnTo>
                <a:lnTo>
                  <a:pt x="9148" y="10207"/>
                </a:lnTo>
                <a:lnTo>
                  <a:pt x="9148" y="10207"/>
                </a:lnTo>
                <a:lnTo>
                  <a:pt x="9091" y="10358"/>
                </a:lnTo>
                <a:lnTo>
                  <a:pt x="9035" y="10510"/>
                </a:lnTo>
                <a:lnTo>
                  <a:pt x="8902" y="10793"/>
                </a:lnTo>
                <a:lnTo>
                  <a:pt x="8600" y="11341"/>
                </a:lnTo>
                <a:lnTo>
                  <a:pt x="8600" y="11341"/>
                </a:lnTo>
                <a:lnTo>
                  <a:pt x="8203" y="12097"/>
                </a:lnTo>
                <a:lnTo>
                  <a:pt x="8203" y="12097"/>
                </a:lnTo>
                <a:lnTo>
                  <a:pt x="7749" y="12967"/>
                </a:lnTo>
                <a:lnTo>
                  <a:pt x="7749" y="12967"/>
                </a:lnTo>
                <a:lnTo>
                  <a:pt x="7617" y="13231"/>
                </a:lnTo>
                <a:lnTo>
                  <a:pt x="7523" y="13364"/>
                </a:lnTo>
                <a:lnTo>
                  <a:pt x="7428" y="13477"/>
                </a:lnTo>
                <a:lnTo>
                  <a:pt x="7334" y="13590"/>
                </a:lnTo>
                <a:lnTo>
                  <a:pt x="7201" y="13666"/>
                </a:lnTo>
                <a:lnTo>
                  <a:pt x="7069" y="13742"/>
                </a:lnTo>
                <a:lnTo>
                  <a:pt x="6918" y="13779"/>
                </a:lnTo>
                <a:lnTo>
                  <a:pt x="6918" y="13779"/>
                </a:lnTo>
                <a:lnTo>
                  <a:pt x="6786" y="13817"/>
                </a:lnTo>
                <a:lnTo>
                  <a:pt x="6653" y="13836"/>
                </a:lnTo>
                <a:lnTo>
                  <a:pt x="6540" y="13836"/>
                </a:lnTo>
                <a:lnTo>
                  <a:pt x="6445" y="13817"/>
                </a:lnTo>
                <a:lnTo>
                  <a:pt x="6351" y="13798"/>
                </a:lnTo>
                <a:lnTo>
                  <a:pt x="6275" y="13760"/>
                </a:lnTo>
                <a:lnTo>
                  <a:pt x="6219" y="13723"/>
                </a:lnTo>
                <a:lnTo>
                  <a:pt x="6143" y="13666"/>
                </a:lnTo>
                <a:lnTo>
                  <a:pt x="6030" y="13534"/>
                </a:lnTo>
                <a:lnTo>
                  <a:pt x="5916" y="13382"/>
                </a:lnTo>
                <a:lnTo>
                  <a:pt x="5784" y="13212"/>
                </a:lnTo>
                <a:lnTo>
                  <a:pt x="5652" y="13023"/>
                </a:lnTo>
                <a:lnTo>
                  <a:pt x="5652" y="13023"/>
                </a:lnTo>
                <a:lnTo>
                  <a:pt x="5481" y="12853"/>
                </a:lnTo>
                <a:lnTo>
                  <a:pt x="5387" y="12797"/>
                </a:lnTo>
                <a:lnTo>
                  <a:pt x="5273" y="12759"/>
                </a:lnTo>
                <a:lnTo>
                  <a:pt x="5273" y="12759"/>
                </a:lnTo>
                <a:lnTo>
                  <a:pt x="5198" y="12740"/>
                </a:lnTo>
                <a:lnTo>
                  <a:pt x="5122" y="12759"/>
                </a:lnTo>
                <a:lnTo>
                  <a:pt x="4971" y="12797"/>
                </a:lnTo>
                <a:lnTo>
                  <a:pt x="4858" y="12891"/>
                </a:lnTo>
                <a:lnTo>
                  <a:pt x="4744" y="12986"/>
                </a:lnTo>
                <a:lnTo>
                  <a:pt x="4744" y="12986"/>
                </a:lnTo>
                <a:lnTo>
                  <a:pt x="4669" y="13080"/>
                </a:lnTo>
                <a:lnTo>
                  <a:pt x="4593" y="13175"/>
                </a:lnTo>
                <a:lnTo>
                  <a:pt x="4480" y="13382"/>
                </a:lnTo>
                <a:lnTo>
                  <a:pt x="4480" y="13382"/>
                </a:lnTo>
                <a:lnTo>
                  <a:pt x="4310" y="13685"/>
                </a:lnTo>
                <a:lnTo>
                  <a:pt x="4139" y="13987"/>
                </a:lnTo>
                <a:lnTo>
                  <a:pt x="4139" y="13987"/>
                </a:lnTo>
                <a:lnTo>
                  <a:pt x="3969" y="14271"/>
                </a:lnTo>
                <a:lnTo>
                  <a:pt x="3837" y="14573"/>
                </a:lnTo>
                <a:lnTo>
                  <a:pt x="3837" y="14573"/>
                </a:lnTo>
                <a:lnTo>
                  <a:pt x="3686" y="14857"/>
                </a:lnTo>
                <a:lnTo>
                  <a:pt x="3535" y="15140"/>
                </a:lnTo>
                <a:lnTo>
                  <a:pt x="3478" y="15291"/>
                </a:lnTo>
                <a:lnTo>
                  <a:pt x="3440" y="15443"/>
                </a:lnTo>
                <a:lnTo>
                  <a:pt x="3402" y="15594"/>
                </a:lnTo>
                <a:lnTo>
                  <a:pt x="3383" y="15764"/>
                </a:lnTo>
                <a:lnTo>
                  <a:pt x="3383" y="15764"/>
                </a:lnTo>
                <a:lnTo>
                  <a:pt x="3402" y="16047"/>
                </a:lnTo>
                <a:lnTo>
                  <a:pt x="3440" y="16331"/>
                </a:lnTo>
                <a:lnTo>
                  <a:pt x="3478" y="16614"/>
                </a:lnTo>
                <a:lnTo>
                  <a:pt x="3535" y="16879"/>
                </a:lnTo>
                <a:lnTo>
                  <a:pt x="3667" y="17446"/>
                </a:lnTo>
                <a:lnTo>
                  <a:pt x="3743" y="17730"/>
                </a:lnTo>
                <a:lnTo>
                  <a:pt x="3780" y="17994"/>
                </a:lnTo>
                <a:lnTo>
                  <a:pt x="3780" y="17994"/>
                </a:lnTo>
                <a:lnTo>
                  <a:pt x="3818" y="18278"/>
                </a:lnTo>
                <a:lnTo>
                  <a:pt x="3818" y="18561"/>
                </a:lnTo>
                <a:lnTo>
                  <a:pt x="3799" y="18845"/>
                </a:lnTo>
                <a:lnTo>
                  <a:pt x="3743" y="19128"/>
                </a:lnTo>
                <a:lnTo>
                  <a:pt x="3743" y="19128"/>
                </a:lnTo>
                <a:lnTo>
                  <a:pt x="3648" y="19525"/>
                </a:lnTo>
                <a:lnTo>
                  <a:pt x="3591" y="19714"/>
                </a:lnTo>
                <a:lnTo>
                  <a:pt x="3516" y="19903"/>
                </a:lnTo>
                <a:lnTo>
                  <a:pt x="3516" y="19903"/>
                </a:lnTo>
                <a:lnTo>
                  <a:pt x="3383" y="20130"/>
                </a:lnTo>
                <a:lnTo>
                  <a:pt x="3232" y="20338"/>
                </a:lnTo>
                <a:lnTo>
                  <a:pt x="2911" y="20716"/>
                </a:lnTo>
                <a:lnTo>
                  <a:pt x="2741" y="20924"/>
                </a:lnTo>
                <a:lnTo>
                  <a:pt x="2609" y="21132"/>
                </a:lnTo>
                <a:lnTo>
                  <a:pt x="2495" y="21358"/>
                </a:lnTo>
                <a:lnTo>
                  <a:pt x="2457" y="21472"/>
                </a:lnTo>
                <a:lnTo>
                  <a:pt x="2420" y="21604"/>
                </a:lnTo>
                <a:lnTo>
                  <a:pt x="2420" y="21604"/>
                </a:lnTo>
                <a:lnTo>
                  <a:pt x="2382" y="21755"/>
                </a:lnTo>
                <a:lnTo>
                  <a:pt x="2363" y="21907"/>
                </a:lnTo>
                <a:lnTo>
                  <a:pt x="2363" y="22209"/>
                </a:lnTo>
                <a:lnTo>
                  <a:pt x="2363" y="22530"/>
                </a:lnTo>
                <a:lnTo>
                  <a:pt x="2363" y="22681"/>
                </a:lnTo>
                <a:lnTo>
                  <a:pt x="2344" y="22833"/>
                </a:lnTo>
                <a:lnTo>
                  <a:pt x="2344" y="22833"/>
                </a:lnTo>
                <a:lnTo>
                  <a:pt x="2231" y="23608"/>
                </a:lnTo>
                <a:lnTo>
                  <a:pt x="2174" y="24005"/>
                </a:lnTo>
                <a:lnTo>
                  <a:pt x="2136" y="24401"/>
                </a:lnTo>
                <a:lnTo>
                  <a:pt x="2136" y="24401"/>
                </a:lnTo>
                <a:lnTo>
                  <a:pt x="2098" y="24912"/>
                </a:lnTo>
                <a:lnTo>
                  <a:pt x="2060" y="25157"/>
                </a:lnTo>
                <a:lnTo>
                  <a:pt x="2042" y="25422"/>
                </a:lnTo>
                <a:lnTo>
                  <a:pt x="2042" y="25422"/>
                </a:lnTo>
                <a:lnTo>
                  <a:pt x="1947" y="25913"/>
                </a:lnTo>
                <a:lnTo>
                  <a:pt x="1834" y="26405"/>
                </a:lnTo>
                <a:lnTo>
                  <a:pt x="1834" y="26405"/>
                </a:lnTo>
                <a:lnTo>
                  <a:pt x="1815" y="26556"/>
                </a:lnTo>
                <a:lnTo>
                  <a:pt x="1815" y="26707"/>
                </a:lnTo>
                <a:lnTo>
                  <a:pt x="1834" y="26840"/>
                </a:lnTo>
                <a:lnTo>
                  <a:pt x="1871" y="26991"/>
                </a:lnTo>
                <a:lnTo>
                  <a:pt x="1928" y="27123"/>
                </a:lnTo>
                <a:lnTo>
                  <a:pt x="2004" y="27255"/>
                </a:lnTo>
                <a:lnTo>
                  <a:pt x="2098" y="27369"/>
                </a:lnTo>
                <a:lnTo>
                  <a:pt x="2193" y="27482"/>
                </a:lnTo>
                <a:lnTo>
                  <a:pt x="2193" y="27482"/>
                </a:lnTo>
                <a:lnTo>
                  <a:pt x="2457" y="27709"/>
                </a:lnTo>
                <a:lnTo>
                  <a:pt x="2590" y="27822"/>
                </a:lnTo>
                <a:lnTo>
                  <a:pt x="2703" y="27955"/>
                </a:lnTo>
                <a:lnTo>
                  <a:pt x="2703" y="27955"/>
                </a:lnTo>
                <a:lnTo>
                  <a:pt x="2892" y="28182"/>
                </a:lnTo>
                <a:lnTo>
                  <a:pt x="3081" y="28408"/>
                </a:lnTo>
                <a:lnTo>
                  <a:pt x="3081" y="28408"/>
                </a:lnTo>
                <a:lnTo>
                  <a:pt x="3213" y="28522"/>
                </a:lnTo>
                <a:lnTo>
                  <a:pt x="3365" y="28635"/>
                </a:lnTo>
                <a:lnTo>
                  <a:pt x="3516" y="28711"/>
                </a:lnTo>
                <a:lnTo>
                  <a:pt x="3667" y="28805"/>
                </a:lnTo>
                <a:lnTo>
                  <a:pt x="4007" y="28938"/>
                </a:lnTo>
                <a:lnTo>
                  <a:pt x="4328" y="29070"/>
                </a:lnTo>
                <a:lnTo>
                  <a:pt x="4328" y="29070"/>
                </a:lnTo>
                <a:lnTo>
                  <a:pt x="4536" y="29183"/>
                </a:lnTo>
                <a:lnTo>
                  <a:pt x="4706" y="29334"/>
                </a:lnTo>
                <a:lnTo>
                  <a:pt x="4895" y="29467"/>
                </a:lnTo>
                <a:lnTo>
                  <a:pt x="5066" y="29599"/>
                </a:lnTo>
                <a:lnTo>
                  <a:pt x="5066" y="29599"/>
                </a:lnTo>
                <a:lnTo>
                  <a:pt x="5368" y="29788"/>
                </a:lnTo>
                <a:lnTo>
                  <a:pt x="5670" y="29977"/>
                </a:lnTo>
                <a:lnTo>
                  <a:pt x="5670" y="29977"/>
                </a:lnTo>
                <a:lnTo>
                  <a:pt x="5784" y="30090"/>
                </a:lnTo>
                <a:lnTo>
                  <a:pt x="5916" y="30204"/>
                </a:lnTo>
                <a:lnTo>
                  <a:pt x="6124" y="30450"/>
                </a:lnTo>
                <a:lnTo>
                  <a:pt x="6124" y="30450"/>
                </a:lnTo>
                <a:lnTo>
                  <a:pt x="6256" y="30582"/>
                </a:lnTo>
                <a:lnTo>
                  <a:pt x="6389" y="30676"/>
                </a:lnTo>
                <a:lnTo>
                  <a:pt x="6521" y="30771"/>
                </a:lnTo>
                <a:lnTo>
                  <a:pt x="6634" y="30828"/>
                </a:lnTo>
                <a:lnTo>
                  <a:pt x="6880" y="30941"/>
                </a:lnTo>
                <a:lnTo>
                  <a:pt x="7126" y="31036"/>
                </a:lnTo>
                <a:lnTo>
                  <a:pt x="7239" y="31111"/>
                </a:lnTo>
                <a:lnTo>
                  <a:pt x="7353" y="31187"/>
                </a:lnTo>
                <a:lnTo>
                  <a:pt x="7466" y="31300"/>
                </a:lnTo>
                <a:lnTo>
                  <a:pt x="7598" y="31432"/>
                </a:lnTo>
                <a:lnTo>
                  <a:pt x="7712" y="31621"/>
                </a:lnTo>
                <a:lnTo>
                  <a:pt x="7844" y="31829"/>
                </a:lnTo>
                <a:lnTo>
                  <a:pt x="7976" y="32113"/>
                </a:lnTo>
                <a:lnTo>
                  <a:pt x="8109" y="32434"/>
                </a:lnTo>
                <a:lnTo>
                  <a:pt x="8109" y="32434"/>
                </a:lnTo>
                <a:lnTo>
                  <a:pt x="8222" y="32755"/>
                </a:lnTo>
                <a:lnTo>
                  <a:pt x="8316" y="33077"/>
                </a:lnTo>
                <a:lnTo>
                  <a:pt x="8411" y="33417"/>
                </a:lnTo>
                <a:lnTo>
                  <a:pt x="8524" y="33738"/>
                </a:lnTo>
                <a:lnTo>
                  <a:pt x="8524" y="33738"/>
                </a:lnTo>
                <a:lnTo>
                  <a:pt x="8657" y="34003"/>
                </a:lnTo>
                <a:lnTo>
                  <a:pt x="8808" y="34268"/>
                </a:lnTo>
                <a:lnTo>
                  <a:pt x="8978" y="34513"/>
                </a:lnTo>
                <a:lnTo>
                  <a:pt x="9167" y="34759"/>
                </a:lnTo>
                <a:lnTo>
                  <a:pt x="9167" y="34759"/>
                </a:lnTo>
                <a:lnTo>
                  <a:pt x="9318" y="34910"/>
                </a:lnTo>
                <a:lnTo>
                  <a:pt x="9451" y="35080"/>
                </a:lnTo>
                <a:lnTo>
                  <a:pt x="9451" y="35080"/>
                </a:lnTo>
                <a:lnTo>
                  <a:pt x="9507" y="35213"/>
                </a:lnTo>
                <a:lnTo>
                  <a:pt x="9564" y="35345"/>
                </a:lnTo>
                <a:lnTo>
                  <a:pt x="9640" y="35609"/>
                </a:lnTo>
                <a:lnTo>
                  <a:pt x="9640" y="35609"/>
                </a:lnTo>
                <a:lnTo>
                  <a:pt x="9696" y="35874"/>
                </a:lnTo>
                <a:lnTo>
                  <a:pt x="9715" y="36006"/>
                </a:lnTo>
                <a:lnTo>
                  <a:pt x="9753" y="36120"/>
                </a:lnTo>
                <a:lnTo>
                  <a:pt x="9753" y="36120"/>
                </a:lnTo>
                <a:lnTo>
                  <a:pt x="9810" y="36195"/>
                </a:lnTo>
                <a:lnTo>
                  <a:pt x="9866" y="36252"/>
                </a:lnTo>
                <a:lnTo>
                  <a:pt x="9999" y="36328"/>
                </a:lnTo>
                <a:lnTo>
                  <a:pt x="10150" y="36384"/>
                </a:lnTo>
                <a:lnTo>
                  <a:pt x="10320" y="36403"/>
                </a:lnTo>
                <a:lnTo>
                  <a:pt x="10320" y="36403"/>
                </a:lnTo>
                <a:lnTo>
                  <a:pt x="10471" y="36403"/>
                </a:lnTo>
                <a:lnTo>
                  <a:pt x="10622" y="36365"/>
                </a:lnTo>
                <a:lnTo>
                  <a:pt x="10774" y="36328"/>
                </a:lnTo>
                <a:lnTo>
                  <a:pt x="10925" y="36271"/>
                </a:lnTo>
                <a:lnTo>
                  <a:pt x="10925" y="36271"/>
                </a:lnTo>
                <a:lnTo>
                  <a:pt x="11170" y="36139"/>
                </a:lnTo>
                <a:lnTo>
                  <a:pt x="11416" y="36006"/>
                </a:lnTo>
                <a:lnTo>
                  <a:pt x="11662" y="35874"/>
                </a:lnTo>
                <a:lnTo>
                  <a:pt x="11926" y="35761"/>
                </a:lnTo>
                <a:lnTo>
                  <a:pt x="11926" y="35761"/>
                </a:lnTo>
                <a:lnTo>
                  <a:pt x="12267" y="35666"/>
                </a:lnTo>
                <a:lnTo>
                  <a:pt x="12607" y="35572"/>
                </a:lnTo>
                <a:lnTo>
                  <a:pt x="12777" y="35534"/>
                </a:lnTo>
                <a:lnTo>
                  <a:pt x="12947" y="35515"/>
                </a:lnTo>
                <a:lnTo>
                  <a:pt x="13117" y="35515"/>
                </a:lnTo>
                <a:lnTo>
                  <a:pt x="13306" y="35553"/>
                </a:lnTo>
                <a:lnTo>
                  <a:pt x="13306" y="35553"/>
                </a:lnTo>
                <a:lnTo>
                  <a:pt x="13571" y="35609"/>
                </a:lnTo>
                <a:lnTo>
                  <a:pt x="13835" y="35685"/>
                </a:lnTo>
                <a:lnTo>
                  <a:pt x="14346" y="35874"/>
                </a:lnTo>
                <a:lnTo>
                  <a:pt x="14346" y="35874"/>
                </a:lnTo>
                <a:lnTo>
                  <a:pt x="14629" y="35987"/>
                </a:lnTo>
                <a:lnTo>
                  <a:pt x="14913" y="36120"/>
                </a:lnTo>
                <a:lnTo>
                  <a:pt x="14913" y="36120"/>
                </a:lnTo>
                <a:lnTo>
                  <a:pt x="15140" y="36290"/>
                </a:lnTo>
                <a:lnTo>
                  <a:pt x="15347" y="36479"/>
                </a:lnTo>
                <a:lnTo>
                  <a:pt x="15536" y="36687"/>
                </a:lnTo>
                <a:lnTo>
                  <a:pt x="15725" y="36914"/>
                </a:lnTo>
                <a:lnTo>
                  <a:pt x="15725" y="36914"/>
                </a:lnTo>
                <a:lnTo>
                  <a:pt x="15858" y="37065"/>
                </a:lnTo>
                <a:lnTo>
                  <a:pt x="15933" y="37121"/>
                </a:lnTo>
                <a:lnTo>
                  <a:pt x="16028" y="37178"/>
                </a:lnTo>
                <a:lnTo>
                  <a:pt x="16028" y="37178"/>
                </a:lnTo>
                <a:lnTo>
                  <a:pt x="16179" y="37235"/>
                </a:lnTo>
                <a:lnTo>
                  <a:pt x="16330" y="37254"/>
                </a:lnTo>
                <a:lnTo>
                  <a:pt x="16481" y="37273"/>
                </a:lnTo>
                <a:lnTo>
                  <a:pt x="16633" y="37273"/>
                </a:lnTo>
                <a:lnTo>
                  <a:pt x="16633" y="37273"/>
                </a:lnTo>
                <a:lnTo>
                  <a:pt x="16878" y="37235"/>
                </a:lnTo>
                <a:lnTo>
                  <a:pt x="17143" y="37197"/>
                </a:lnTo>
                <a:lnTo>
                  <a:pt x="17389" y="37121"/>
                </a:lnTo>
                <a:lnTo>
                  <a:pt x="17653" y="37046"/>
                </a:lnTo>
                <a:lnTo>
                  <a:pt x="17653" y="37046"/>
                </a:lnTo>
                <a:lnTo>
                  <a:pt x="18012" y="36914"/>
                </a:lnTo>
                <a:lnTo>
                  <a:pt x="18372" y="36762"/>
                </a:lnTo>
                <a:lnTo>
                  <a:pt x="18372" y="36762"/>
                </a:lnTo>
                <a:lnTo>
                  <a:pt x="18598" y="36649"/>
                </a:lnTo>
                <a:lnTo>
                  <a:pt x="18844" y="36554"/>
                </a:lnTo>
                <a:lnTo>
                  <a:pt x="18844" y="36554"/>
                </a:lnTo>
                <a:lnTo>
                  <a:pt x="19033" y="36517"/>
                </a:lnTo>
                <a:lnTo>
                  <a:pt x="19222" y="36479"/>
                </a:lnTo>
                <a:lnTo>
                  <a:pt x="19222" y="36479"/>
                </a:lnTo>
                <a:lnTo>
                  <a:pt x="19260" y="36479"/>
                </a:lnTo>
                <a:lnTo>
                  <a:pt x="19260" y="36498"/>
                </a:lnTo>
                <a:lnTo>
                  <a:pt x="19260" y="36498"/>
                </a:lnTo>
                <a:lnTo>
                  <a:pt x="19260" y="36536"/>
                </a:lnTo>
                <a:lnTo>
                  <a:pt x="19241" y="36536"/>
                </a:lnTo>
                <a:lnTo>
                  <a:pt x="19241" y="36536"/>
                </a:lnTo>
                <a:lnTo>
                  <a:pt x="19033" y="36573"/>
                </a:lnTo>
                <a:lnTo>
                  <a:pt x="18844" y="36630"/>
                </a:lnTo>
                <a:lnTo>
                  <a:pt x="18844" y="42225"/>
                </a:lnTo>
                <a:lnTo>
                  <a:pt x="18844" y="42225"/>
                </a:lnTo>
                <a:lnTo>
                  <a:pt x="18882" y="42244"/>
                </a:lnTo>
                <a:lnTo>
                  <a:pt x="18882" y="42244"/>
                </a:lnTo>
                <a:lnTo>
                  <a:pt x="19071" y="42357"/>
                </a:lnTo>
                <a:lnTo>
                  <a:pt x="19071" y="42357"/>
                </a:lnTo>
                <a:lnTo>
                  <a:pt x="19146" y="42414"/>
                </a:lnTo>
                <a:lnTo>
                  <a:pt x="19146" y="42414"/>
                </a:lnTo>
                <a:lnTo>
                  <a:pt x="19241" y="42470"/>
                </a:lnTo>
                <a:lnTo>
                  <a:pt x="19241" y="42470"/>
                </a:lnTo>
                <a:lnTo>
                  <a:pt x="19317" y="42508"/>
                </a:lnTo>
                <a:lnTo>
                  <a:pt x="19317" y="42508"/>
                </a:lnTo>
                <a:lnTo>
                  <a:pt x="19335" y="42508"/>
                </a:lnTo>
                <a:lnTo>
                  <a:pt x="19335" y="42508"/>
                </a:lnTo>
                <a:lnTo>
                  <a:pt x="19392" y="42527"/>
                </a:lnTo>
                <a:lnTo>
                  <a:pt x="19392" y="42527"/>
                </a:lnTo>
                <a:lnTo>
                  <a:pt x="19543" y="42584"/>
                </a:lnTo>
                <a:lnTo>
                  <a:pt x="19543" y="42584"/>
                </a:lnTo>
                <a:lnTo>
                  <a:pt x="19581" y="42603"/>
                </a:lnTo>
                <a:lnTo>
                  <a:pt x="19581" y="42603"/>
                </a:lnTo>
                <a:lnTo>
                  <a:pt x="19638" y="42622"/>
                </a:lnTo>
                <a:lnTo>
                  <a:pt x="19638" y="42622"/>
                </a:lnTo>
                <a:lnTo>
                  <a:pt x="19751" y="42640"/>
                </a:lnTo>
                <a:lnTo>
                  <a:pt x="19751" y="42640"/>
                </a:lnTo>
                <a:lnTo>
                  <a:pt x="19770" y="42640"/>
                </a:lnTo>
                <a:lnTo>
                  <a:pt x="19770" y="42640"/>
                </a:lnTo>
                <a:lnTo>
                  <a:pt x="19770" y="42640"/>
                </a:lnTo>
                <a:lnTo>
                  <a:pt x="20035" y="42697"/>
                </a:lnTo>
                <a:lnTo>
                  <a:pt x="20035" y="42697"/>
                </a:lnTo>
                <a:lnTo>
                  <a:pt x="20224" y="42697"/>
                </a:lnTo>
                <a:lnTo>
                  <a:pt x="20224" y="426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Japón tras la catástrofe">
            <a:extLst>
              <a:ext uri="{FF2B5EF4-FFF2-40B4-BE49-F238E27FC236}">
                <a16:creationId xmlns:a16="http://schemas.microsoft.com/office/drawing/2014/main" id="{AE8AE45E-9771-0DA7-B0E5-6E176C3F7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54" y="898821"/>
            <a:ext cx="3358856" cy="252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apso tras el terremoto">
            <a:extLst>
              <a:ext uri="{FF2B5EF4-FFF2-40B4-BE49-F238E27FC236}">
                <a16:creationId xmlns:a16="http://schemas.microsoft.com/office/drawing/2014/main" id="{CDE14007-A8CD-73FB-DC49-86BF97EE6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17" y="2505417"/>
            <a:ext cx="3278352" cy="24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44;p43">
            <a:extLst>
              <a:ext uri="{FF2B5EF4-FFF2-40B4-BE49-F238E27FC236}">
                <a16:creationId xmlns:a16="http://schemas.microsoft.com/office/drawing/2014/main" id="{18C1928C-007A-77B3-1830-AC4D5051E35E}"/>
              </a:ext>
            </a:extLst>
          </p:cNvPr>
          <p:cNvSpPr txBox="1">
            <a:spLocks/>
          </p:cNvSpPr>
          <p:nvPr/>
        </p:nvSpPr>
        <p:spPr>
          <a:xfrm>
            <a:off x="7286120" y="3369174"/>
            <a:ext cx="191684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sz="1100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sz="1100" dirty="0">
                <a:solidFill>
                  <a:schemeClr val="accent6">
                    <a:lumMod val="10000"/>
                  </a:schemeClr>
                </a:solidFill>
              </a:rPr>
              <a:t>National Geographic, 2022)</a:t>
            </a:r>
            <a:endParaRPr lang="es-MX" sz="11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3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Características </a:t>
            </a:r>
            <a:r>
              <a:rPr lang="en" dirty="0">
                <a:solidFill>
                  <a:schemeClr val="lt1"/>
                </a:solidFill>
              </a:rPr>
              <a:t>del desastre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44" name="Google Shape;944;p43"/>
          <p:cNvSpPr txBox="1">
            <a:spLocks noGrp="1"/>
          </p:cNvSpPr>
          <p:nvPr>
            <p:ph type="body" idx="1"/>
          </p:nvPr>
        </p:nvSpPr>
        <p:spPr>
          <a:xfrm>
            <a:off x="4908475" y="1460718"/>
            <a:ext cx="3048621" cy="2696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MX" sz="1800" dirty="0"/>
              <a:t>Tsunami de tres pisos (15 metros)</a:t>
            </a:r>
          </a:p>
          <a:p>
            <a:pPr marL="285750" indent="-285750"/>
            <a:r>
              <a:rPr lang="es-MX" sz="1800" dirty="0"/>
              <a:t>Incendio en una planta petroquímica </a:t>
            </a:r>
          </a:p>
          <a:p>
            <a:pPr marL="285750" indent="-285750"/>
            <a:r>
              <a:rPr lang="es-MX" sz="1800" dirty="0"/>
              <a:t>fallo del sistema de enfriamiento en una planta de energía nuclear</a:t>
            </a:r>
          </a:p>
        </p:txBody>
      </p:sp>
      <p:sp>
        <p:nvSpPr>
          <p:cNvPr id="945" name="Google Shape;945;p43"/>
          <p:cNvSpPr/>
          <p:nvPr/>
        </p:nvSpPr>
        <p:spPr>
          <a:xfrm>
            <a:off x="770233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3"/>
          <p:cNvSpPr/>
          <p:nvPr/>
        </p:nvSpPr>
        <p:spPr>
          <a:xfrm flipH="1">
            <a:off x="8209303" y="-43975"/>
            <a:ext cx="981394" cy="959003"/>
          </a:xfrm>
          <a:custGeom>
            <a:avLst/>
            <a:gdLst/>
            <a:ahLst/>
            <a:cxnLst/>
            <a:rect l="l" t="t" r="r" b="b"/>
            <a:pathLst>
              <a:path w="35590" h="34778" extrusionOk="0">
                <a:moveTo>
                  <a:pt x="35590" y="1626"/>
                </a:moveTo>
                <a:lnTo>
                  <a:pt x="35590" y="1626"/>
                </a:lnTo>
                <a:lnTo>
                  <a:pt x="35571" y="1910"/>
                </a:lnTo>
                <a:lnTo>
                  <a:pt x="35514" y="2174"/>
                </a:lnTo>
                <a:lnTo>
                  <a:pt x="35439" y="2439"/>
                </a:lnTo>
                <a:lnTo>
                  <a:pt x="35325" y="2685"/>
                </a:lnTo>
                <a:lnTo>
                  <a:pt x="35193" y="2930"/>
                </a:lnTo>
                <a:lnTo>
                  <a:pt x="35023" y="3138"/>
                </a:lnTo>
                <a:lnTo>
                  <a:pt x="34834" y="3346"/>
                </a:lnTo>
                <a:lnTo>
                  <a:pt x="34626" y="3535"/>
                </a:lnTo>
                <a:lnTo>
                  <a:pt x="34626" y="3535"/>
                </a:lnTo>
                <a:lnTo>
                  <a:pt x="34720" y="4008"/>
                </a:lnTo>
                <a:lnTo>
                  <a:pt x="34796" y="4480"/>
                </a:lnTo>
                <a:lnTo>
                  <a:pt x="34872" y="4953"/>
                </a:lnTo>
                <a:lnTo>
                  <a:pt x="34909" y="5444"/>
                </a:lnTo>
                <a:lnTo>
                  <a:pt x="34909" y="5935"/>
                </a:lnTo>
                <a:lnTo>
                  <a:pt x="34890" y="6181"/>
                </a:lnTo>
                <a:lnTo>
                  <a:pt x="34872" y="6408"/>
                </a:lnTo>
                <a:lnTo>
                  <a:pt x="34834" y="6654"/>
                </a:lnTo>
                <a:lnTo>
                  <a:pt x="34777" y="6899"/>
                </a:lnTo>
                <a:lnTo>
                  <a:pt x="34701" y="7126"/>
                </a:lnTo>
                <a:lnTo>
                  <a:pt x="34626" y="7353"/>
                </a:lnTo>
                <a:lnTo>
                  <a:pt x="34626" y="7353"/>
                </a:lnTo>
                <a:lnTo>
                  <a:pt x="34569" y="7504"/>
                </a:lnTo>
                <a:lnTo>
                  <a:pt x="34494" y="7637"/>
                </a:lnTo>
                <a:lnTo>
                  <a:pt x="34323" y="7901"/>
                </a:lnTo>
                <a:lnTo>
                  <a:pt x="34134" y="8147"/>
                </a:lnTo>
                <a:lnTo>
                  <a:pt x="33927" y="8393"/>
                </a:lnTo>
                <a:lnTo>
                  <a:pt x="33719" y="8638"/>
                </a:lnTo>
                <a:lnTo>
                  <a:pt x="33567" y="8903"/>
                </a:lnTo>
                <a:lnTo>
                  <a:pt x="33492" y="9035"/>
                </a:lnTo>
                <a:lnTo>
                  <a:pt x="33435" y="9186"/>
                </a:lnTo>
                <a:lnTo>
                  <a:pt x="33397" y="9338"/>
                </a:lnTo>
                <a:lnTo>
                  <a:pt x="33378" y="9489"/>
                </a:lnTo>
                <a:lnTo>
                  <a:pt x="33378" y="9489"/>
                </a:lnTo>
                <a:lnTo>
                  <a:pt x="33397" y="9961"/>
                </a:lnTo>
                <a:lnTo>
                  <a:pt x="33435" y="10434"/>
                </a:lnTo>
                <a:lnTo>
                  <a:pt x="33454" y="10906"/>
                </a:lnTo>
                <a:lnTo>
                  <a:pt x="33473" y="11379"/>
                </a:lnTo>
                <a:lnTo>
                  <a:pt x="33454" y="11851"/>
                </a:lnTo>
                <a:lnTo>
                  <a:pt x="33435" y="12078"/>
                </a:lnTo>
                <a:lnTo>
                  <a:pt x="33397" y="12305"/>
                </a:lnTo>
                <a:lnTo>
                  <a:pt x="33341" y="12532"/>
                </a:lnTo>
                <a:lnTo>
                  <a:pt x="33284" y="12759"/>
                </a:lnTo>
                <a:lnTo>
                  <a:pt x="33208" y="12985"/>
                </a:lnTo>
                <a:lnTo>
                  <a:pt x="33114" y="13193"/>
                </a:lnTo>
                <a:lnTo>
                  <a:pt x="33114" y="13193"/>
                </a:lnTo>
                <a:lnTo>
                  <a:pt x="32906" y="13515"/>
                </a:lnTo>
                <a:lnTo>
                  <a:pt x="32736" y="13855"/>
                </a:lnTo>
                <a:lnTo>
                  <a:pt x="32660" y="14025"/>
                </a:lnTo>
                <a:lnTo>
                  <a:pt x="32585" y="14195"/>
                </a:lnTo>
                <a:lnTo>
                  <a:pt x="32528" y="14384"/>
                </a:lnTo>
                <a:lnTo>
                  <a:pt x="32490" y="14573"/>
                </a:lnTo>
                <a:lnTo>
                  <a:pt x="32490" y="14573"/>
                </a:lnTo>
                <a:lnTo>
                  <a:pt x="32358" y="15027"/>
                </a:lnTo>
                <a:lnTo>
                  <a:pt x="32225" y="15442"/>
                </a:lnTo>
                <a:lnTo>
                  <a:pt x="32074" y="15802"/>
                </a:lnTo>
                <a:lnTo>
                  <a:pt x="31904" y="16123"/>
                </a:lnTo>
                <a:lnTo>
                  <a:pt x="31734" y="16406"/>
                </a:lnTo>
                <a:lnTo>
                  <a:pt x="31526" y="16652"/>
                </a:lnTo>
                <a:lnTo>
                  <a:pt x="31318" y="16879"/>
                </a:lnTo>
                <a:lnTo>
                  <a:pt x="31073" y="17068"/>
                </a:lnTo>
                <a:lnTo>
                  <a:pt x="30808" y="17219"/>
                </a:lnTo>
                <a:lnTo>
                  <a:pt x="30543" y="17370"/>
                </a:lnTo>
                <a:lnTo>
                  <a:pt x="30241" y="17484"/>
                </a:lnTo>
                <a:lnTo>
                  <a:pt x="29901" y="17597"/>
                </a:lnTo>
                <a:lnTo>
                  <a:pt x="29561" y="17692"/>
                </a:lnTo>
                <a:lnTo>
                  <a:pt x="29182" y="17767"/>
                </a:lnTo>
                <a:lnTo>
                  <a:pt x="28351" y="17937"/>
                </a:lnTo>
                <a:lnTo>
                  <a:pt x="28351" y="17937"/>
                </a:lnTo>
                <a:lnTo>
                  <a:pt x="28200" y="18259"/>
                </a:lnTo>
                <a:lnTo>
                  <a:pt x="28030" y="18542"/>
                </a:lnTo>
                <a:lnTo>
                  <a:pt x="27859" y="18826"/>
                </a:lnTo>
                <a:lnTo>
                  <a:pt x="27652" y="19071"/>
                </a:lnTo>
                <a:lnTo>
                  <a:pt x="27425" y="19317"/>
                </a:lnTo>
                <a:lnTo>
                  <a:pt x="27198" y="19544"/>
                </a:lnTo>
                <a:lnTo>
                  <a:pt x="26952" y="19752"/>
                </a:lnTo>
                <a:lnTo>
                  <a:pt x="26688" y="19960"/>
                </a:lnTo>
                <a:lnTo>
                  <a:pt x="26423" y="20149"/>
                </a:lnTo>
                <a:lnTo>
                  <a:pt x="26140" y="20319"/>
                </a:lnTo>
                <a:lnTo>
                  <a:pt x="25856" y="20489"/>
                </a:lnTo>
                <a:lnTo>
                  <a:pt x="25554" y="20640"/>
                </a:lnTo>
                <a:lnTo>
                  <a:pt x="24949" y="20924"/>
                </a:lnTo>
                <a:lnTo>
                  <a:pt x="24344" y="21207"/>
                </a:lnTo>
                <a:lnTo>
                  <a:pt x="24344" y="21207"/>
                </a:lnTo>
                <a:lnTo>
                  <a:pt x="23947" y="21434"/>
                </a:lnTo>
                <a:lnTo>
                  <a:pt x="23588" y="21680"/>
                </a:lnTo>
                <a:lnTo>
                  <a:pt x="22870" y="22228"/>
                </a:lnTo>
                <a:lnTo>
                  <a:pt x="22511" y="22492"/>
                </a:lnTo>
                <a:lnTo>
                  <a:pt x="22152" y="22757"/>
                </a:lnTo>
                <a:lnTo>
                  <a:pt x="21774" y="23003"/>
                </a:lnTo>
                <a:lnTo>
                  <a:pt x="21377" y="23229"/>
                </a:lnTo>
                <a:lnTo>
                  <a:pt x="21377" y="23229"/>
                </a:lnTo>
                <a:lnTo>
                  <a:pt x="21131" y="23343"/>
                </a:lnTo>
                <a:lnTo>
                  <a:pt x="20904" y="23494"/>
                </a:lnTo>
                <a:lnTo>
                  <a:pt x="20696" y="23645"/>
                </a:lnTo>
                <a:lnTo>
                  <a:pt x="20488" y="23796"/>
                </a:lnTo>
                <a:lnTo>
                  <a:pt x="20299" y="23985"/>
                </a:lnTo>
                <a:lnTo>
                  <a:pt x="20129" y="24156"/>
                </a:lnTo>
                <a:lnTo>
                  <a:pt x="19789" y="24552"/>
                </a:lnTo>
                <a:lnTo>
                  <a:pt x="19146" y="25384"/>
                </a:lnTo>
                <a:lnTo>
                  <a:pt x="18825" y="25781"/>
                </a:lnTo>
                <a:lnTo>
                  <a:pt x="18636" y="25970"/>
                </a:lnTo>
                <a:lnTo>
                  <a:pt x="18466" y="26159"/>
                </a:lnTo>
                <a:lnTo>
                  <a:pt x="18466" y="26159"/>
                </a:lnTo>
                <a:lnTo>
                  <a:pt x="18145" y="26405"/>
                </a:lnTo>
                <a:lnTo>
                  <a:pt x="17823" y="26632"/>
                </a:lnTo>
                <a:lnTo>
                  <a:pt x="17162" y="27028"/>
                </a:lnTo>
                <a:lnTo>
                  <a:pt x="16840" y="27236"/>
                </a:lnTo>
                <a:lnTo>
                  <a:pt x="16519" y="27463"/>
                </a:lnTo>
                <a:lnTo>
                  <a:pt x="16217" y="27709"/>
                </a:lnTo>
                <a:lnTo>
                  <a:pt x="15933" y="27992"/>
                </a:lnTo>
                <a:lnTo>
                  <a:pt x="15933" y="27992"/>
                </a:lnTo>
                <a:lnTo>
                  <a:pt x="15725" y="28181"/>
                </a:lnTo>
                <a:lnTo>
                  <a:pt x="15536" y="28351"/>
                </a:lnTo>
                <a:lnTo>
                  <a:pt x="15310" y="28541"/>
                </a:lnTo>
                <a:lnTo>
                  <a:pt x="15102" y="28692"/>
                </a:lnTo>
                <a:lnTo>
                  <a:pt x="14648" y="28994"/>
                </a:lnTo>
                <a:lnTo>
                  <a:pt x="14176" y="29240"/>
                </a:lnTo>
                <a:lnTo>
                  <a:pt x="13684" y="29467"/>
                </a:lnTo>
                <a:lnTo>
                  <a:pt x="13174" y="29656"/>
                </a:lnTo>
                <a:lnTo>
                  <a:pt x="12645" y="29807"/>
                </a:lnTo>
                <a:lnTo>
                  <a:pt x="12115" y="29920"/>
                </a:lnTo>
                <a:lnTo>
                  <a:pt x="12115" y="29920"/>
                </a:lnTo>
                <a:lnTo>
                  <a:pt x="11624" y="30090"/>
                </a:lnTo>
                <a:lnTo>
                  <a:pt x="11151" y="30260"/>
                </a:lnTo>
                <a:lnTo>
                  <a:pt x="10679" y="30468"/>
                </a:lnTo>
                <a:lnTo>
                  <a:pt x="10225" y="30676"/>
                </a:lnTo>
                <a:lnTo>
                  <a:pt x="9772" y="30903"/>
                </a:lnTo>
                <a:lnTo>
                  <a:pt x="9318" y="31130"/>
                </a:lnTo>
                <a:lnTo>
                  <a:pt x="8449" y="31621"/>
                </a:lnTo>
                <a:lnTo>
                  <a:pt x="8449" y="31621"/>
                </a:lnTo>
                <a:lnTo>
                  <a:pt x="8165" y="31848"/>
                </a:lnTo>
                <a:lnTo>
                  <a:pt x="7882" y="32094"/>
                </a:lnTo>
                <a:lnTo>
                  <a:pt x="7315" y="32604"/>
                </a:lnTo>
                <a:lnTo>
                  <a:pt x="6748" y="33152"/>
                </a:lnTo>
                <a:lnTo>
                  <a:pt x="6445" y="33417"/>
                </a:lnTo>
                <a:lnTo>
                  <a:pt x="6162" y="33663"/>
                </a:lnTo>
                <a:lnTo>
                  <a:pt x="5840" y="33889"/>
                </a:lnTo>
                <a:lnTo>
                  <a:pt x="5538" y="34078"/>
                </a:lnTo>
                <a:lnTo>
                  <a:pt x="5217" y="34248"/>
                </a:lnTo>
                <a:lnTo>
                  <a:pt x="5047" y="34324"/>
                </a:lnTo>
                <a:lnTo>
                  <a:pt x="4876" y="34381"/>
                </a:lnTo>
                <a:lnTo>
                  <a:pt x="4706" y="34419"/>
                </a:lnTo>
                <a:lnTo>
                  <a:pt x="4536" y="34456"/>
                </a:lnTo>
                <a:lnTo>
                  <a:pt x="4347" y="34456"/>
                </a:lnTo>
                <a:lnTo>
                  <a:pt x="4158" y="34475"/>
                </a:lnTo>
                <a:lnTo>
                  <a:pt x="3969" y="34456"/>
                </a:lnTo>
                <a:lnTo>
                  <a:pt x="3780" y="34437"/>
                </a:lnTo>
                <a:lnTo>
                  <a:pt x="3591" y="34381"/>
                </a:lnTo>
                <a:lnTo>
                  <a:pt x="3383" y="34324"/>
                </a:lnTo>
                <a:lnTo>
                  <a:pt x="3383" y="34324"/>
                </a:lnTo>
                <a:lnTo>
                  <a:pt x="3194" y="34286"/>
                </a:lnTo>
                <a:lnTo>
                  <a:pt x="3005" y="34267"/>
                </a:lnTo>
                <a:lnTo>
                  <a:pt x="2627" y="34248"/>
                </a:lnTo>
                <a:lnTo>
                  <a:pt x="2249" y="34267"/>
                </a:lnTo>
                <a:lnTo>
                  <a:pt x="1890" y="34305"/>
                </a:lnTo>
                <a:lnTo>
                  <a:pt x="1890" y="34305"/>
                </a:lnTo>
                <a:lnTo>
                  <a:pt x="1455" y="34400"/>
                </a:lnTo>
                <a:lnTo>
                  <a:pt x="1021" y="34513"/>
                </a:lnTo>
                <a:lnTo>
                  <a:pt x="189" y="34778"/>
                </a:lnTo>
                <a:lnTo>
                  <a:pt x="189" y="34778"/>
                </a:lnTo>
                <a:lnTo>
                  <a:pt x="76" y="34702"/>
                </a:lnTo>
                <a:lnTo>
                  <a:pt x="0" y="34626"/>
                </a:lnTo>
                <a:lnTo>
                  <a:pt x="0" y="34570"/>
                </a:lnTo>
                <a:lnTo>
                  <a:pt x="0" y="34532"/>
                </a:lnTo>
                <a:lnTo>
                  <a:pt x="19" y="34475"/>
                </a:lnTo>
                <a:lnTo>
                  <a:pt x="95" y="34400"/>
                </a:lnTo>
                <a:lnTo>
                  <a:pt x="189" y="34324"/>
                </a:lnTo>
                <a:lnTo>
                  <a:pt x="321" y="34267"/>
                </a:lnTo>
                <a:lnTo>
                  <a:pt x="473" y="34192"/>
                </a:lnTo>
                <a:lnTo>
                  <a:pt x="813" y="34078"/>
                </a:lnTo>
                <a:lnTo>
                  <a:pt x="1210" y="33984"/>
                </a:lnTo>
                <a:lnTo>
                  <a:pt x="1569" y="33889"/>
                </a:lnTo>
                <a:lnTo>
                  <a:pt x="1890" y="33833"/>
                </a:lnTo>
                <a:lnTo>
                  <a:pt x="1890" y="1513"/>
                </a:lnTo>
                <a:lnTo>
                  <a:pt x="35136" y="1513"/>
                </a:lnTo>
                <a:lnTo>
                  <a:pt x="35136" y="1513"/>
                </a:lnTo>
                <a:lnTo>
                  <a:pt x="35136" y="1191"/>
                </a:lnTo>
                <a:lnTo>
                  <a:pt x="35117" y="889"/>
                </a:lnTo>
                <a:lnTo>
                  <a:pt x="35042" y="265"/>
                </a:lnTo>
                <a:lnTo>
                  <a:pt x="35042" y="265"/>
                </a:lnTo>
                <a:lnTo>
                  <a:pt x="35061" y="171"/>
                </a:lnTo>
                <a:lnTo>
                  <a:pt x="35098" y="95"/>
                </a:lnTo>
                <a:lnTo>
                  <a:pt x="35155" y="39"/>
                </a:lnTo>
                <a:lnTo>
                  <a:pt x="35250" y="1"/>
                </a:lnTo>
                <a:lnTo>
                  <a:pt x="35250" y="1"/>
                </a:lnTo>
                <a:lnTo>
                  <a:pt x="35325" y="20"/>
                </a:lnTo>
                <a:lnTo>
                  <a:pt x="35401" y="57"/>
                </a:lnTo>
                <a:lnTo>
                  <a:pt x="35457" y="114"/>
                </a:lnTo>
                <a:lnTo>
                  <a:pt x="35495" y="190"/>
                </a:lnTo>
                <a:lnTo>
                  <a:pt x="35533" y="265"/>
                </a:lnTo>
                <a:lnTo>
                  <a:pt x="35552" y="379"/>
                </a:lnTo>
                <a:lnTo>
                  <a:pt x="35590" y="606"/>
                </a:lnTo>
                <a:lnTo>
                  <a:pt x="35590" y="851"/>
                </a:lnTo>
                <a:lnTo>
                  <a:pt x="35590" y="1097"/>
                </a:lnTo>
                <a:lnTo>
                  <a:pt x="35590" y="1513"/>
                </a:lnTo>
                <a:lnTo>
                  <a:pt x="35590" y="1513"/>
                </a:lnTo>
                <a:lnTo>
                  <a:pt x="35590" y="1626"/>
                </a:lnTo>
                <a:lnTo>
                  <a:pt x="35590" y="16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3"/>
          <p:cNvSpPr/>
          <p:nvPr/>
        </p:nvSpPr>
        <p:spPr>
          <a:xfrm rot="-5400000" flipH="1">
            <a:off x="6952930" y="1364843"/>
            <a:ext cx="3570764" cy="845414"/>
          </a:xfrm>
          <a:custGeom>
            <a:avLst/>
            <a:gdLst/>
            <a:ahLst/>
            <a:cxnLst/>
            <a:rect l="l" t="t" r="r" b="b"/>
            <a:pathLst>
              <a:path w="47819" h="11322" extrusionOk="0">
                <a:moveTo>
                  <a:pt x="20470" y="0"/>
                </a:moveTo>
                <a:lnTo>
                  <a:pt x="20337" y="19"/>
                </a:lnTo>
                <a:lnTo>
                  <a:pt x="20148" y="114"/>
                </a:lnTo>
                <a:lnTo>
                  <a:pt x="19978" y="208"/>
                </a:lnTo>
                <a:lnTo>
                  <a:pt x="19638" y="435"/>
                </a:lnTo>
                <a:lnTo>
                  <a:pt x="19317" y="681"/>
                </a:lnTo>
                <a:lnTo>
                  <a:pt x="19128" y="794"/>
                </a:lnTo>
                <a:lnTo>
                  <a:pt x="18939" y="870"/>
                </a:lnTo>
                <a:lnTo>
                  <a:pt x="18712" y="945"/>
                </a:lnTo>
                <a:lnTo>
                  <a:pt x="18466" y="983"/>
                </a:lnTo>
                <a:lnTo>
                  <a:pt x="17994" y="1059"/>
                </a:lnTo>
                <a:lnTo>
                  <a:pt x="17786" y="1078"/>
                </a:lnTo>
                <a:lnTo>
                  <a:pt x="17597" y="1116"/>
                </a:lnTo>
                <a:lnTo>
                  <a:pt x="17294" y="1229"/>
                </a:lnTo>
                <a:lnTo>
                  <a:pt x="17011" y="1380"/>
                </a:lnTo>
                <a:lnTo>
                  <a:pt x="16860" y="1456"/>
                </a:lnTo>
                <a:lnTo>
                  <a:pt x="16709" y="1531"/>
                </a:lnTo>
                <a:lnTo>
                  <a:pt x="16557" y="1588"/>
                </a:lnTo>
                <a:lnTo>
                  <a:pt x="16406" y="1607"/>
                </a:lnTo>
                <a:lnTo>
                  <a:pt x="16255" y="1607"/>
                </a:lnTo>
                <a:lnTo>
                  <a:pt x="16123" y="1569"/>
                </a:lnTo>
                <a:lnTo>
                  <a:pt x="15990" y="1475"/>
                </a:lnTo>
                <a:lnTo>
                  <a:pt x="15858" y="1342"/>
                </a:lnTo>
                <a:lnTo>
                  <a:pt x="15688" y="1097"/>
                </a:lnTo>
                <a:lnTo>
                  <a:pt x="15612" y="1002"/>
                </a:lnTo>
                <a:lnTo>
                  <a:pt x="15556" y="983"/>
                </a:lnTo>
                <a:lnTo>
                  <a:pt x="15499" y="945"/>
                </a:lnTo>
                <a:lnTo>
                  <a:pt x="15367" y="945"/>
                </a:lnTo>
                <a:lnTo>
                  <a:pt x="15215" y="964"/>
                </a:lnTo>
                <a:lnTo>
                  <a:pt x="15064" y="1021"/>
                </a:lnTo>
                <a:lnTo>
                  <a:pt x="14913" y="1078"/>
                </a:lnTo>
                <a:lnTo>
                  <a:pt x="14762" y="1153"/>
                </a:lnTo>
                <a:lnTo>
                  <a:pt x="14611" y="1248"/>
                </a:lnTo>
                <a:lnTo>
                  <a:pt x="14384" y="1437"/>
                </a:lnTo>
                <a:lnTo>
                  <a:pt x="14214" y="1607"/>
                </a:lnTo>
                <a:lnTo>
                  <a:pt x="14044" y="1777"/>
                </a:lnTo>
                <a:lnTo>
                  <a:pt x="13722" y="2155"/>
                </a:lnTo>
                <a:lnTo>
                  <a:pt x="13533" y="2382"/>
                </a:lnTo>
                <a:lnTo>
                  <a:pt x="13325" y="2590"/>
                </a:lnTo>
                <a:lnTo>
                  <a:pt x="13117" y="2798"/>
                </a:lnTo>
                <a:lnTo>
                  <a:pt x="12891" y="2987"/>
                </a:lnTo>
                <a:lnTo>
                  <a:pt x="12702" y="3119"/>
                </a:lnTo>
                <a:lnTo>
                  <a:pt x="12494" y="3251"/>
                </a:lnTo>
                <a:lnTo>
                  <a:pt x="12305" y="3327"/>
                </a:lnTo>
                <a:lnTo>
                  <a:pt x="12135" y="3421"/>
                </a:lnTo>
                <a:lnTo>
                  <a:pt x="11927" y="3592"/>
                </a:lnTo>
                <a:lnTo>
                  <a:pt x="11738" y="3781"/>
                </a:lnTo>
                <a:lnTo>
                  <a:pt x="11568" y="3988"/>
                </a:lnTo>
                <a:lnTo>
                  <a:pt x="11416" y="4196"/>
                </a:lnTo>
                <a:lnTo>
                  <a:pt x="11209" y="4555"/>
                </a:lnTo>
                <a:lnTo>
                  <a:pt x="11020" y="4933"/>
                </a:lnTo>
                <a:lnTo>
                  <a:pt x="10812" y="5312"/>
                </a:lnTo>
                <a:lnTo>
                  <a:pt x="10717" y="5482"/>
                </a:lnTo>
                <a:lnTo>
                  <a:pt x="10585" y="5671"/>
                </a:lnTo>
                <a:lnTo>
                  <a:pt x="10453" y="5822"/>
                </a:lnTo>
                <a:lnTo>
                  <a:pt x="10301" y="5954"/>
                </a:lnTo>
                <a:lnTo>
                  <a:pt x="10131" y="6086"/>
                </a:lnTo>
                <a:lnTo>
                  <a:pt x="9942" y="6181"/>
                </a:lnTo>
                <a:lnTo>
                  <a:pt x="9810" y="6275"/>
                </a:lnTo>
                <a:lnTo>
                  <a:pt x="9697" y="6389"/>
                </a:lnTo>
                <a:lnTo>
                  <a:pt x="9564" y="6502"/>
                </a:lnTo>
                <a:lnTo>
                  <a:pt x="9432" y="6597"/>
                </a:lnTo>
                <a:lnTo>
                  <a:pt x="9262" y="6710"/>
                </a:lnTo>
                <a:lnTo>
                  <a:pt x="9092" y="6824"/>
                </a:lnTo>
                <a:lnTo>
                  <a:pt x="8903" y="6899"/>
                </a:lnTo>
                <a:lnTo>
                  <a:pt x="8695" y="6937"/>
                </a:lnTo>
                <a:lnTo>
                  <a:pt x="8581" y="6956"/>
                </a:lnTo>
                <a:lnTo>
                  <a:pt x="8468" y="6956"/>
                </a:lnTo>
                <a:lnTo>
                  <a:pt x="8241" y="6937"/>
                </a:lnTo>
                <a:lnTo>
                  <a:pt x="8071" y="6937"/>
                </a:lnTo>
                <a:lnTo>
                  <a:pt x="7901" y="6956"/>
                </a:lnTo>
                <a:lnTo>
                  <a:pt x="7580" y="6994"/>
                </a:lnTo>
                <a:lnTo>
                  <a:pt x="7315" y="6994"/>
                </a:lnTo>
                <a:lnTo>
                  <a:pt x="7183" y="7013"/>
                </a:lnTo>
                <a:lnTo>
                  <a:pt x="7069" y="7031"/>
                </a:lnTo>
                <a:lnTo>
                  <a:pt x="6672" y="7126"/>
                </a:lnTo>
                <a:lnTo>
                  <a:pt x="6465" y="7164"/>
                </a:lnTo>
                <a:lnTo>
                  <a:pt x="6257" y="7183"/>
                </a:lnTo>
                <a:lnTo>
                  <a:pt x="6105" y="7183"/>
                </a:lnTo>
                <a:lnTo>
                  <a:pt x="5954" y="7164"/>
                </a:lnTo>
                <a:lnTo>
                  <a:pt x="5784" y="7126"/>
                </a:lnTo>
                <a:lnTo>
                  <a:pt x="5633" y="7088"/>
                </a:lnTo>
                <a:lnTo>
                  <a:pt x="5501" y="7013"/>
                </a:lnTo>
                <a:lnTo>
                  <a:pt x="5368" y="6918"/>
                </a:lnTo>
                <a:lnTo>
                  <a:pt x="5236" y="6824"/>
                </a:lnTo>
                <a:lnTo>
                  <a:pt x="5141" y="6691"/>
                </a:lnTo>
                <a:lnTo>
                  <a:pt x="5085" y="6616"/>
                </a:lnTo>
                <a:lnTo>
                  <a:pt x="4990" y="6559"/>
                </a:lnTo>
                <a:lnTo>
                  <a:pt x="4915" y="6521"/>
                </a:lnTo>
                <a:lnTo>
                  <a:pt x="4820" y="6502"/>
                </a:lnTo>
                <a:lnTo>
                  <a:pt x="4745" y="6483"/>
                </a:lnTo>
                <a:lnTo>
                  <a:pt x="4650" y="6502"/>
                </a:lnTo>
                <a:lnTo>
                  <a:pt x="4556" y="6540"/>
                </a:lnTo>
                <a:lnTo>
                  <a:pt x="4461" y="6597"/>
                </a:lnTo>
                <a:lnTo>
                  <a:pt x="4310" y="6710"/>
                </a:lnTo>
                <a:lnTo>
                  <a:pt x="4178" y="6861"/>
                </a:lnTo>
                <a:lnTo>
                  <a:pt x="4026" y="6994"/>
                </a:lnTo>
                <a:lnTo>
                  <a:pt x="3875" y="7107"/>
                </a:lnTo>
                <a:lnTo>
                  <a:pt x="3629" y="7277"/>
                </a:lnTo>
                <a:lnTo>
                  <a:pt x="3308" y="7447"/>
                </a:lnTo>
                <a:lnTo>
                  <a:pt x="3157" y="7504"/>
                </a:lnTo>
                <a:lnTo>
                  <a:pt x="3006" y="7561"/>
                </a:lnTo>
                <a:lnTo>
                  <a:pt x="2855" y="7580"/>
                </a:lnTo>
                <a:lnTo>
                  <a:pt x="2703" y="7580"/>
                </a:lnTo>
                <a:lnTo>
                  <a:pt x="2439" y="7523"/>
                </a:lnTo>
                <a:lnTo>
                  <a:pt x="2174" y="7447"/>
                </a:lnTo>
                <a:lnTo>
                  <a:pt x="1872" y="7372"/>
                </a:lnTo>
                <a:lnTo>
                  <a:pt x="1569" y="7258"/>
                </a:lnTo>
                <a:lnTo>
                  <a:pt x="1418" y="7202"/>
                </a:lnTo>
                <a:lnTo>
                  <a:pt x="1286" y="7107"/>
                </a:lnTo>
                <a:lnTo>
                  <a:pt x="1040" y="6937"/>
                </a:lnTo>
                <a:lnTo>
                  <a:pt x="927" y="6880"/>
                </a:lnTo>
                <a:lnTo>
                  <a:pt x="813" y="6842"/>
                </a:lnTo>
                <a:lnTo>
                  <a:pt x="568" y="6786"/>
                </a:lnTo>
                <a:lnTo>
                  <a:pt x="284" y="6729"/>
                </a:lnTo>
                <a:lnTo>
                  <a:pt x="1" y="6672"/>
                </a:lnTo>
                <a:lnTo>
                  <a:pt x="1" y="11114"/>
                </a:lnTo>
                <a:lnTo>
                  <a:pt x="47516" y="11114"/>
                </a:lnTo>
                <a:lnTo>
                  <a:pt x="47649" y="11208"/>
                </a:lnTo>
                <a:lnTo>
                  <a:pt x="47781" y="11322"/>
                </a:lnTo>
                <a:lnTo>
                  <a:pt x="47819" y="11322"/>
                </a:lnTo>
                <a:lnTo>
                  <a:pt x="47819" y="11284"/>
                </a:lnTo>
                <a:lnTo>
                  <a:pt x="47724" y="11227"/>
                </a:lnTo>
                <a:lnTo>
                  <a:pt x="47592" y="11114"/>
                </a:lnTo>
                <a:lnTo>
                  <a:pt x="47327" y="10963"/>
                </a:lnTo>
                <a:lnTo>
                  <a:pt x="47063" y="10849"/>
                </a:lnTo>
                <a:lnTo>
                  <a:pt x="46496" y="10679"/>
                </a:lnTo>
                <a:lnTo>
                  <a:pt x="46099" y="10547"/>
                </a:lnTo>
                <a:lnTo>
                  <a:pt x="45910" y="10471"/>
                </a:lnTo>
                <a:lnTo>
                  <a:pt x="45721" y="10377"/>
                </a:lnTo>
                <a:lnTo>
                  <a:pt x="45589" y="10282"/>
                </a:lnTo>
                <a:lnTo>
                  <a:pt x="45475" y="10207"/>
                </a:lnTo>
                <a:lnTo>
                  <a:pt x="45229" y="10018"/>
                </a:lnTo>
                <a:lnTo>
                  <a:pt x="45097" y="9942"/>
                </a:lnTo>
                <a:lnTo>
                  <a:pt x="45003" y="9885"/>
                </a:lnTo>
                <a:lnTo>
                  <a:pt x="44889" y="9848"/>
                </a:lnTo>
                <a:lnTo>
                  <a:pt x="44795" y="9829"/>
                </a:lnTo>
                <a:lnTo>
                  <a:pt x="44587" y="9810"/>
                </a:lnTo>
                <a:lnTo>
                  <a:pt x="44322" y="9829"/>
                </a:lnTo>
                <a:lnTo>
                  <a:pt x="43850" y="9848"/>
                </a:lnTo>
                <a:lnTo>
                  <a:pt x="43358" y="9829"/>
                </a:lnTo>
                <a:lnTo>
                  <a:pt x="43094" y="9810"/>
                </a:lnTo>
                <a:lnTo>
                  <a:pt x="42867" y="9772"/>
                </a:lnTo>
                <a:lnTo>
                  <a:pt x="42640" y="9696"/>
                </a:lnTo>
                <a:lnTo>
                  <a:pt x="42413" y="9621"/>
                </a:lnTo>
                <a:lnTo>
                  <a:pt x="42300" y="9526"/>
                </a:lnTo>
                <a:lnTo>
                  <a:pt x="42205" y="9432"/>
                </a:lnTo>
                <a:lnTo>
                  <a:pt x="41790" y="8978"/>
                </a:lnTo>
                <a:lnTo>
                  <a:pt x="41676" y="8827"/>
                </a:lnTo>
                <a:lnTo>
                  <a:pt x="41563" y="8676"/>
                </a:lnTo>
                <a:lnTo>
                  <a:pt x="41430" y="8468"/>
                </a:lnTo>
                <a:lnTo>
                  <a:pt x="41355" y="8373"/>
                </a:lnTo>
                <a:lnTo>
                  <a:pt x="41260" y="8279"/>
                </a:lnTo>
                <a:lnTo>
                  <a:pt x="41185" y="8222"/>
                </a:lnTo>
                <a:lnTo>
                  <a:pt x="41109" y="8165"/>
                </a:lnTo>
                <a:lnTo>
                  <a:pt x="40920" y="8090"/>
                </a:lnTo>
                <a:lnTo>
                  <a:pt x="40731" y="8052"/>
                </a:lnTo>
                <a:lnTo>
                  <a:pt x="40523" y="8014"/>
                </a:lnTo>
                <a:lnTo>
                  <a:pt x="40240" y="7995"/>
                </a:lnTo>
                <a:lnTo>
                  <a:pt x="39937" y="8014"/>
                </a:lnTo>
                <a:lnTo>
                  <a:pt x="39654" y="8052"/>
                </a:lnTo>
                <a:lnTo>
                  <a:pt x="39351" y="8090"/>
                </a:lnTo>
                <a:lnTo>
                  <a:pt x="38822" y="8165"/>
                </a:lnTo>
                <a:lnTo>
                  <a:pt x="38539" y="8203"/>
                </a:lnTo>
                <a:lnTo>
                  <a:pt x="38274" y="8222"/>
                </a:lnTo>
                <a:lnTo>
                  <a:pt x="38104" y="8222"/>
                </a:lnTo>
                <a:lnTo>
                  <a:pt x="37915" y="8203"/>
                </a:lnTo>
                <a:lnTo>
                  <a:pt x="37764" y="8165"/>
                </a:lnTo>
                <a:lnTo>
                  <a:pt x="37613" y="8147"/>
                </a:lnTo>
                <a:lnTo>
                  <a:pt x="37310" y="8147"/>
                </a:lnTo>
                <a:lnTo>
                  <a:pt x="37178" y="8184"/>
                </a:lnTo>
                <a:lnTo>
                  <a:pt x="37027" y="8222"/>
                </a:lnTo>
                <a:lnTo>
                  <a:pt x="36781" y="8336"/>
                </a:lnTo>
                <a:lnTo>
                  <a:pt x="36516" y="8449"/>
                </a:lnTo>
                <a:lnTo>
                  <a:pt x="36365" y="8506"/>
                </a:lnTo>
                <a:lnTo>
                  <a:pt x="36195" y="8525"/>
                </a:lnTo>
                <a:lnTo>
                  <a:pt x="36044" y="8543"/>
                </a:lnTo>
                <a:lnTo>
                  <a:pt x="35893" y="8525"/>
                </a:lnTo>
                <a:lnTo>
                  <a:pt x="35741" y="8487"/>
                </a:lnTo>
                <a:lnTo>
                  <a:pt x="35590" y="8449"/>
                </a:lnTo>
                <a:lnTo>
                  <a:pt x="35458" y="8373"/>
                </a:lnTo>
                <a:lnTo>
                  <a:pt x="35326" y="8260"/>
                </a:lnTo>
                <a:lnTo>
                  <a:pt x="35250" y="8184"/>
                </a:lnTo>
                <a:lnTo>
                  <a:pt x="35193" y="8090"/>
                </a:lnTo>
                <a:lnTo>
                  <a:pt x="35099" y="7901"/>
                </a:lnTo>
                <a:lnTo>
                  <a:pt x="35004" y="7712"/>
                </a:lnTo>
                <a:lnTo>
                  <a:pt x="34910" y="7504"/>
                </a:lnTo>
                <a:lnTo>
                  <a:pt x="34796" y="7315"/>
                </a:lnTo>
                <a:lnTo>
                  <a:pt x="34683" y="7107"/>
                </a:lnTo>
                <a:lnTo>
                  <a:pt x="34551" y="6918"/>
                </a:lnTo>
                <a:lnTo>
                  <a:pt x="34494" y="6824"/>
                </a:lnTo>
                <a:lnTo>
                  <a:pt x="34456" y="6710"/>
                </a:lnTo>
                <a:lnTo>
                  <a:pt x="34381" y="6427"/>
                </a:lnTo>
                <a:lnTo>
                  <a:pt x="34343" y="6294"/>
                </a:lnTo>
                <a:lnTo>
                  <a:pt x="34286" y="6162"/>
                </a:lnTo>
                <a:lnTo>
                  <a:pt x="34229" y="6086"/>
                </a:lnTo>
                <a:lnTo>
                  <a:pt x="34173" y="5992"/>
                </a:lnTo>
                <a:lnTo>
                  <a:pt x="34116" y="5916"/>
                </a:lnTo>
                <a:lnTo>
                  <a:pt x="34040" y="5860"/>
                </a:lnTo>
                <a:lnTo>
                  <a:pt x="33946" y="5803"/>
                </a:lnTo>
                <a:lnTo>
                  <a:pt x="33870" y="5765"/>
                </a:lnTo>
                <a:lnTo>
                  <a:pt x="33776" y="5727"/>
                </a:lnTo>
                <a:lnTo>
                  <a:pt x="33662" y="5708"/>
                </a:lnTo>
                <a:lnTo>
                  <a:pt x="33568" y="5727"/>
                </a:lnTo>
                <a:lnTo>
                  <a:pt x="33454" y="5727"/>
                </a:lnTo>
                <a:lnTo>
                  <a:pt x="33247" y="5784"/>
                </a:lnTo>
                <a:lnTo>
                  <a:pt x="32850" y="5897"/>
                </a:lnTo>
                <a:lnTo>
                  <a:pt x="32642" y="5954"/>
                </a:lnTo>
                <a:lnTo>
                  <a:pt x="32434" y="5973"/>
                </a:lnTo>
                <a:lnTo>
                  <a:pt x="32207" y="6011"/>
                </a:lnTo>
                <a:lnTo>
                  <a:pt x="31999" y="6011"/>
                </a:lnTo>
                <a:lnTo>
                  <a:pt x="31697" y="5973"/>
                </a:lnTo>
                <a:lnTo>
                  <a:pt x="31394" y="5897"/>
                </a:lnTo>
                <a:lnTo>
                  <a:pt x="31111" y="5822"/>
                </a:lnTo>
                <a:lnTo>
                  <a:pt x="30827" y="5708"/>
                </a:lnTo>
                <a:lnTo>
                  <a:pt x="30525" y="5576"/>
                </a:lnTo>
                <a:lnTo>
                  <a:pt x="30222" y="5425"/>
                </a:lnTo>
                <a:lnTo>
                  <a:pt x="29920" y="5293"/>
                </a:lnTo>
                <a:lnTo>
                  <a:pt x="29618" y="5179"/>
                </a:lnTo>
                <a:lnTo>
                  <a:pt x="28918" y="4952"/>
                </a:lnTo>
                <a:lnTo>
                  <a:pt x="28597" y="4877"/>
                </a:lnTo>
                <a:lnTo>
                  <a:pt x="28276" y="4782"/>
                </a:lnTo>
                <a:lnTo>
                  <a:pt x="27841" y="4631"/>
                </a:lnTo>
                <a:lnTo>
                  <a:pt x="27652" y="4574"/>
                </a:lnTo>
                <a:lnTo>
                  <a:pt x="27557" y="4555"/>
                </a:lnTo>
                <a:lnTo>
                  <a:pt x="27463" y="4537"/>
                </a:lnTo>
                <a:lnTo>
                  <a:pt x="26990" y="4537"/>
                </a:lnTo>
                <a:lnTo>
                  <a:pt x="26858" y="4518"/>
                </a:lnTo>
                <a:lnTo>
                  <a:pt x="26764" y="4480"/>
                </a:lnTo>
                <a:lnTo>
                  <a:pt x="26688" y="4442"/>
                </a:lnTo>
                <a:lnTo>
                  <a:pt x="26631" y="4385"/>
                </a:lnTo>
                <a:lnTo>
                  <a:pt x="26594" y="4310"/>
                </a:lnTo>
                <a:lnTo>
                  <a:pt x="26556" y="4234"/>
                </a:lnTo>
                <a:lnTo>
                  <a:pt x="26480" y="4026"/>
                </a:lnTo>
                <a:lnTo>
                  <a:pt x="26386" y="3818"/>
                </a:lnTo>
                <a:lnTo>
                  <a:pt x="26310" y="3592"/>
                </a:lnTo>
                <a:lnTo>
                  <a:pt x="26272" y="3440"/>
                </a:lnTo>
                <a:lnTo>
                  <a:pt x="26216" y="3308"/>
                </a:lnTo>
                <a:lnTo>
                  <a:pt x="26140" y="3195"/>
                </a:lnTo>
                <a:lnTo>
                  <a:pt x="26102" y="3138"/>
                </a:lnTo>
                <a:lnTo>
                  <a:pt x="26027" y="3081"/>
                </a:lnTo>
                <a:lnTo>
                  <a:pt x="25951" y="3043"/>
                </a:lnTo>
                <a:lnTo>
                  <a:pt x="25875" y="3006"/>
                </a:lnTo>
                <a:lnTo>
                  <a:pt x="25686" y="2987"/>
                </a:lnTo>
                <a:lnTo>
                  <a:pt x="25516" y="2987"/>
                </a:lnTo>
                <a:lnTo>
                  <a:pt x="25346" y="3043"/>
                </a:lnTo>
                <a:lnTo>
                  <a:pt x="25252" y="3100"/>
                </a:lnTo>
                <a:lnTo>
                  <a:pt x="25176" y="3157"/>
                </a:lnTo>
                <a:lnTo>
                  <a:pt x="25025" y="3308"/>
                </a:lnTo>
                <a:lnTo>
                  <a:pt x="24779" y="3554"/>
                </a:lnTo>
                <a:lnTo>
                  <a:pt x="24647" y="3667"/>
                </a:lnTo>
                <a:lnTo>
                  <a:pt x="24514" y="3743"/>
                </a:lnTo>
                <a:lnTo>
                  <a:pt x="24401" y="3781"/>
                </a:lnTo>
                <a:lnTo>
                  <a:pt x="24307" y="3781"/>
                </a:lnTo>
                <a:lnTo>
                  <a:pt x="24193" y="3799"/>
                </a:lnTo>
                <a:lnTo>
                  <a:pt x="24080" y="3781"/>
                </a:lnTo>
                <a:lnTo>
                  <a:pt x="23985" y="3743"/>
                </a:lnTo>
                <a:lnTo>
                  <a:pt x="23872" y="3724"/>
                </a:lnTo>
                <a:lnTo>
                  <a:pt x="23740" y="3724"/>
                </a:lnTo>
                <a:lnTo>
                  <a:pt x="23626" y="3743"/>
                </a:lnTo>
                <a:lnTo>
                  <a:pt x="23399" y="3799"/>
                </a:lnTo>
                <a:lnTo>
                  <a:pt x="23248" y="3875"/>
                </a:lnTo>
                <a:lnTo>
                  <a:pt x="23078" y="3951"/>
                </a:lnTo>
                <a:lnTo>
                  <a:pt x="22946" y="4045"/>
                </a:lnTo>
                <a:lnTo>
                  <a:pt x="22795" y="4159"/>
                </a:lnTo>
                <a:lnTo>
                  <a:pt x="22606" y="4348"/>
                </a:lnTo>
                <a:lnTo>
                  <a:pt x="22511" y="4442"/>
                </a:lnTo>
                <a:lnTo>
                  <a:pt x="22417" y="4518"/>
                </a:lnTo>
                <a:lnTo>
                  <a:pt x="22228" y="4631"/>
                </a:lnTo>
                <a:lnTo>
                  <a:pt x="22057" y="4707"/>
                </a:lnTo>
                <a:lnTo>
                  <a:pt x="21850" y="4763"/>
                </a:lnTo>
                <a:lnTo>
                  <a:pt x="21661" y="4820"/>
                </a:lnTo>
                <a:lnTo>
                  <a:pt x="21490" y="4839"/>
                </a:lnTo>
                <a:lnTo>
                  <a:pt x="21320" y="4820"/>
                </a:lnTo>
                <a:lnTo>
                  <a:pt x="21150" y="4782"/>
                </a:lnTo>
                <a:lnTo>
                  <a:pt x="20999" y="4726"/>
                </a:lnTo>
                <a:lnTo>
                  <a:pt x="20848" y="4631"/>
                </a:lnTo>
                <a:lnTo>
                  <a:pt x="20734" y="4518"/>
                </a:lnTo>
                <a:lnTo>
                  <a:pt x="20640" y="4385"/>
                </a:lnTo>
                <a:lnTo>
                  <a:pt x="20564" y="4215"/>
                </a:lnTo>
                <a:lnTo>
                  <a:pt x="20526" y="4064"/>
                </a:lnTo>
                <a:lnTo>
                  <a:pt x="20508" y="3894"/>
                </a:lnTo>
                <a:lnTo>
                  <a:pt x="20489" y="3705"/>
                </a:lnTo>
                <a:lnTo>
                  <a:pt x="20489" y="3554"/>
                </a:lnTo>
                <a:lnTo>
                  <a:pt x="20508" y="3365"/>
                </a:lnTo>
                <a:lnTo>
                  <a:pt x="20526" y="3176"/>
                </a:lnTo>
                <a:lnTo>
                  <a:pt x="20545" y="2987"/>
                </a:lnTo>
                <a:lnTo>
                  <a:pt x="20564" y="2817"/>
                </a:lnTo>
                <a:lnTo>
                  <a:pt x="20564" y="2684"/>
                </a:lnTo>
                <a:lnTo>
                  <a:pt x="20564" y="2571"/>
                </a:lnTo>
                <a:lnTo>
                  <a:pt x="20526" y="2325"/>
                </a:lnTo>
                <a:lnTo>
                  <a:pt x="20545" y="2231"/>
                </a:lnTo>
                <a:lnTo>
                  <a:pt x="20583" y="2155"/>
                </a:lnTo>
                <a:lnTo>
                  <a:pt x="20621" y="2080"/>
                </a:lnTo>
                <a:lnTo>
                  <a:pt x="20697" y="2004"/>
                </a:lnTo>
                <a:lnTo>
                  <a:pt x="20867" y="1834"/>
                </a:lnTo>
                <a:lnTo>
                  <a:pt x="21037" y="1664"/>
                </a:lnTo>
                <a:lnTo>
                  <a:pt x="21112" y="1550"/>
                </a:lnTo>
                <a:lnTo>
                  <a:pt x="21169" y="1437"/>
                </a:lnTo>
                <a:lnTo>
                  <a:pt x="21207" y="1323"/>
                </a:lnTo>
                <a:lnTo>
                  <a:pt x="21245" y="1210"/>
                </a:lnTo>
                <a:lnTo>
                  <a:pt x="21264" y="1078"/>
                </a:lnTo>
                <a:lnTo>
                  <a:pt x="21282" y="964"/>
                </a:lnTo>
                <a:lnTo>
                  <a:pt x="21282" y="832"/>
                </a:lnTo>
                <a:lnTo>
                  <a:pt x="21264" y="719"/>
                </a:lnTo>
                <a:lnTo>
                  <a:pt x="21207" y="492"/>
                </a:lnTo>
                <a:lnTo>
                  <a:pt x="21169" y="378"/>
                </a:lnTo>
                <a:lnTo>
                  <a:pt x="21112" y="284"/>
                </a:lnTo>
                <a:lnTo>
                  <a:pt x="20999" y="152"/>
                </a:lnTo>
                <a:lnTo>
                  <a:pt x="20942" y="95"/>
                </a:lnTo>
                <a:lnTo>
                  <a:pt x="20867" y="57"/>
                </a:lnTo>
                <a:lnTo>
                  <a:pt x="20734" y="19"/>
                </a:lnTo>
                <a:lnTo>
                  <a:pt x="206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3"/>
          <p:cNvSpPr/>
          <p:nvPr/>
        </p:nvSpPr>
        <p:spPr>
          <a:xfrm rot="2700000" flipH="1">
            <a:off x="-882032" y="3640318"/>
            <a:ext cx="3117800" cy="1034211"/>
          </a:xfrm>
          <a:custGeom>
            <a:avLst/>
            <a:gdLst/>
            <a:ahLst/>
            <a:cxnLst/>
            <a:rect l="l" t="t" r="r" b="b"/>
            <a:pathLst>
              <a:path w="58177" h="19298" extrusionOk="0">
                <a:moveTo>
                  <a:pt x="58177" y="7390"/>
                </a:moveTo>
                <a:lnTo>
                  <a:pt x="58177" y="7390"/>
                </a:lnTo>
                <a:lnTo>
                  <a:pt x="58158" y="7409"/>
                </a:lnTo>
                <a:lnTo>
                  <a:pt x="58139" y="7409"/>
                </a:lnTo>
                <a:lnTo>
                  <a:pt x="58139" y="7409"/>
                </a:lnTo>
                <a:lnTo>
                  <a:pt x="57855" y="7447"/>
                </a:lnTo>
                <a:lnTo>
                  <a:pt x="57591" y="7428"/>
                </a:lnTo>
                <a:lnTo>
                  <a:pt x="57591" y="7428"/>
                </a:lnTo>
                <a:lnTo>
                  <a:pt x="57496" y="7428"/>
                </a:lnTo>
                <a:lnTo>
                  <a:pt x="57496" y="14232"/>
                </a:lnTo>
                <a:lnTo>
                  <a:pt x="57496" y="14232"/>
                </a:lnTo>
                <a:lnTo>
                  <a:pt x="58082" y="14346"/>
                </a:lnTo>
                <a:lnTo>
                  <a:pt x="58082" y="14346"/>
                </a:lnTo>
                <a:lnTo>
                  <a:pt x="58101" y="14365"/>
                </a:lnTo>
                <a:lnTo>
                  <a:pt x="58120" y="14383"/>
                </a:lnTo>
                <a:lnTo>
                  <a:pt x="58120" y="14383"/>
                </a:lnTo>
                <a:lnTo>
                  <a:pt x="58101" y="14402"/>
                </a:lnTo>
                <a:lnTo>
                  <a:pt x="58082" y="14402"/>
                </a:lnTo>
                <a:lnTo>
                  <a:pt x="58082" y="14402"/>
                </a:lnTo>
                <a:lnTo>
                  <a:pt x="57723" y="14346"/>
                </a:lnTo>
                <a:lnTo>
                  <a:pt x="57723" y="14346"/>
                </a:lnTo>
                <a:lnTo>
                  <a:pt x="57496" y="14308"/>
                </a:lnTo>
                <a:lnTo>
                  <a:pt x="57496" y="14308"/>
                </a:lnTo>
                <a:lnTo>
                  <a:pt x="57251" y="14251"/>
                </a:lnTo>
                <a:lnTo>
                  <a:pt x="57024" y="14176"/>
                </a:lnTo>
                <a:lnTo>
                  <a:pt x="56778" y="14100"/>
                </a:lnTo>
                <a:lnTo>
                  <a:pt x="56551" y="13987"/>
                </a:lnTo>
                <a:lnTo>
                  <a:pt x="56343" y="13873"/>
                </a:lnTo>
                <a:lnTo>
                  <a:pt x="56154" y="13722"/>
                </a:lnTo>
                <a:lnTo>
                  <a:pt x="55965" y="13552"/>
                </a:lnTo>
                <a:lnTo>
                  <a:pt x="55814" y="13363"/>
                </a:lnTo>
                <a:lnTo>
                  <a:pt x="55814" y="13363"/>
                </a:lnTo>
                <a:lnTo>
                  <a:pt x="55701" y="13193"/>
                </a:lnTo>
                <a:lnTo>
                  <a:pt x="55606" y="13004"/>
                </a:lnTo>
                <a:lnTo>
                  <a:pt x="55417" y="12626"/>
                </a:lnTo>
                <a:lnTo>
                  <a:pt x="55417" y="12626"/>
                </a:lnTo>
                <a:lnTo>
                  <a:pt x="55361" y="12512"/>
                </a:lnTo>
                <a:lnTo>
                  <a:pt x="55285" y="12399"/>
                </a:lnTo>
                <a:lnTo>
                  <a:pt x="55115" y="12210"/>
                </a:lnTo>
                <a:lnTo>
                  <a:pt x="54907" y="12059"/>
                </a:lnTo>
                <a:lnTo>
                  <a:pt x="54699" y="11907"/>
                </a:lnTo>
                <a:lnTo>
                  <a:pt x="54699" y="11907"/>
                </a:lnTo>
                <a:lnTo>
                  <a:pt x="54415" y="11794"/>
                </a:lnTo>
                <a:lnTo>
                  <a:pt x="54151" y="11662"/>
                </a:lnTo>
                <a:lnTo>
                  <a:pt x="53886" y="11548"/>
                </a:lnTo>
                <a:lnTo>
                  <a:pt x="53603" y="11435"/>
                </a:lnTo>
                <a:lnTo>
                  <a:pt x="53603" y="11435"/>
                </a:lnTo>
                <a:lnTo>
                  <a:pt x="53376" y="11284"/>
                </a:lnTo>
                <a:lnTo>
                  <a:pt x="53149" y="11133"/>
                </a:lnTo>
                <a:lnTo>
                  <a:pt x="52941" y="10962"/>
                </a:lnTo>
                <a:lnTo>
                  <a:pt x="52752" y="10755"/>
                </a:lnTo>
                <a:lnTo>
                  <a:pt x="52752" y="10755"/>
                </a:lnTo>
                <a:lnTo>
                  <a:pt x="52544" y="10509"/>
                </a:lnTo>
                <a:lnTo>
                  <a:pt x="52355" y="10244"/>
                </a:lnTo>
                <a:lnTo>
                  <a:pt x="52147" y="9980"/>
                </a:lnTo>
                <a:lnTo>
                  <a:pt x="51921" y="9734"/>
                </a:lnTo>
                <a:lnTo>
                  <a:pt x="51921" y="9734"/>
                </a:lnTo>
                <a:lnTo>
                  <a:pt x="51618" y="9488"/>
                </a:lnTo>
                <a:lnTo>
                  <a:pt x="51316" y="9261"/>
                </a:lnTo>
                <a:lnTo>
                  <a:pt x="50994" y="9035"/>
                </a:lnTo>
                <a:lnTo>
                  <a:pt x="50692" y="8808"/>
                </a:lnTo>
                <a:lnTo>
                  <a:pt x="50692" y="8808"/>
                </a:lnTo>
                <a:lnTo>
                  <a:pt x="50522" y="8713"/>
                </a:lnTo>
                <a:lnTo>
                  <a:pt x="50371" y="8657"/>
                </a:lnTo>
                <a:lnTo>
                  <a:pt x="50201" y="8619"/>
                </a:lnTo>
                <a:lnTo>
                  <a:pt x="50031" y="8600"/>
                </a:lnTo>
                <a:lnTo>
                  <a:pt x="49860" y="8619"/>
                </a:lnTo>
                <a:lnTo>
                  <a:pt x="49690" y="8657"/>
                </a:lnTo>
                <a:lnTo>
                  <a:pt x="49350" y="8751"/>
                </a:lnTo>
                <a:lnTo>
                  <a:pt x="49010" y="8864"/>
                </a:lnTo>
                <a:lnTo>
                  <a:pt x="48651" y="8959"/>
                </a:lnTo>
                <a:lnTo>
                  <a:pt x="48481" y="8978"/>
                </a:lnTo>
                <a:lnTo>
                  <a:pt x="48311" y="8997"/>
                </a:lnTo>
                <a:lnTo>
                  <a:pt x="48141" y="8997"/>
                </a:lnTo>
                <a:lnTo>
                  <a:pt x="47970" y="8978"/>
                </a:lnTo>
                <a:lnTo>
                  <a:pt x="47970" y="8978"/>
                </a:lnTo>
                <a:lnTo>
                  <a:pt x="47763" y="8921"/>
                </a:lnTo>
                <a:lnTo>
                  <a:pt x="47574" y="8827"/>
                </a:lnTo>
                <a:lnTo>
                  <a:pt x="47385" y="8732"/>
                </a:lnTo>
                <a:lnTo>
                  <a:pt x="47214" y="8619"/>
                </a:lnTo>
                <a:lnTo>
                  <a:pt x="47063" y="8486"/>
                </a:lnTo>
                <a:lnTo>
                  <a:pt x="46912" y="8335"/>
                </a:lnTo>
                <a:lnTo>
                  <a:pt x="46628" y="8014"/>
                </a:lnTo>
                <a:lnTo>
                  <a:pt x="46628" y="8014"/>
                </a:lnTo>
                <a:lnTo>
                  <a:pt x="46402" y="7730"/>
                </a:lnTo>
                <a:lnTo>
                  <a:pt x="46288" y="7598"/>
                </a:lnTo>
                <a:lnTo>
                  <a:pt x="46156" y="7504"/>
                </a:lnTo>
                <a:lnTo>
                  <a:pt x="46005" y="7409"/>
                </a:lnTo>
                <a:lnTo>
                  <a:pt x="45854" y="7352"/>
                </a:lnTo>
                <a:lnTo>
                  <a:pt x="45683" y="7315"/>
                </a:lnTo>
                <a:lnTo>
                  <a:pt x="45494" y="7315"/>
                </a:lnTo>
                <a:lnTo>
                  <a:pt x="45494" y="7315"/>
                </a:lnTo>
                <a:lnTo>
                  <a:pt x="45362" y="7334"/>
                </a:lnTo>
                <a:lnTo>
                  <a:pt x="45230" y="7352"/>
                </a:lnTo>
                <a:lnTo>
                  <a:pt x="44965" y="7428"/>
                </a:lnTo>
                <a:lnTo>
                  <a:pt x="44833" y="7447"/>
                </a:lnTo>
                <a:lnTo>
                  <a:pt x="44701" y="7466"/>
                </a:lnTo>
                <a:lnTo>
                  <a:pt x="44587" y="7447"/>
                </a:lnTo>
                <a:lnTo>
                  <a:pt x="44455" y="7390"/>
                </a:lnTo>
                <a:lnTo>
                  <a:pt x="44455" y="7390"/>
                </a:lnTo>
                <a:lnTo>
                  <a:pt x="44323" y="7296"/>
                </a:lnTo>
                <a:lnTo>
                  <a:pt x="44209" y="7201"/>
                </a:lnTo>
                <a:lnTo>
                  <a:pt x="44096" y="7107"/>
                </a:lnTo>
                <a:lnTo>
                  <a:pt x="43964" y="7012"/>
                </a:lnTo>
                <a:lnTo>
                  <a:pt x="43964" y="7012"/>
                </a:lnTo>
                <a:lnTo>
                  <a:pt x="43869" y="6956"/>
                </a:lnTo>
                <a:lnTo>
                  <a:pt x="43756" y="6918"/>
                </a:lnTo>
                <a:lnTo>
                  <a:pt x="43529" y="6861"/>
                </a:lnTo>
                <a:lnTo>
                  <a:pt x="43302" y="6842"/>
                </a:lnTo>
                <a:lnTo>
                  <a:pt x="43075" y="6842"/>
                </a:lnTo>
                <a:lnTo>
                  <a:pt x="43075" y="6842"/>
                </a:lnTo>
                <a:lnTo>
                  <a:pt x="42697" y="6861"/>
                </a:lnTo>
                <a:lnTo>
                  <a:pt x="42319" y="6899"/>
                </a:lnTo>
                <a:lnTo>
                  <a:pt x="41941" y="6918"/>
                </a:lnTo>
                <a:lnTo>
                  <a:pt x="41563" y="6918"/>
                </a:lnTo>
                <a:lnTo>
                  <a:pt x="41563" y="6918"/>
                </a:lnTo>
                <a:lnTo>
                  <a:pt x="41336" y="6880"/>
                </a:lnTo>
                <a:lnTo>
                  <a:pt x="41110" y="6823"/>
                </a:lnTo>
                <a:lnTo>
                  <a:pt x="40902" y="6710"/>
                </a:lnTo>
                <a:lnTo>
                  <a:pt x="40694" y="6596"/>
                </a:lnTo>
                <a:lnTo>
                  <a:pt x="40694" y="6596"/>
                </a:lnTo>
                <a:lnTo>
                  <a:pt x="40524" y="6464"/>
                </a:lnTo>
                <a:lnTo>
                  <a:pt x="40391" y="6313"/>
                </a:lnTo>
                <a:lnTo>
                  <a:pt x="40259" y="6143"/>
                </a:lnTo>
                <a:lnTo>
                  <a:pt x="40165" y="5954"/>
                </a:lnTo>
                <a:lnTo>
                  <a:pt x="39976" y="5576"/>
                </a:lnTo>
                <a:lnTo>
                  <a:pt x="39787" y="5198"/>
                </a:lnTo>
                <a:lnTo>
                  <a:pt x="39787" y="5198"/>
                </a:lnTo>
                <a:lnTo>
                  <a:pt x="39730" y="5084"/>
                </a:lnTo>
                <a:lnTo>
                  <a:pt x="39654" y="4952"/>
                </a:lnTo>
                <a:lnTo>
                  <a:pt x="39560" y="4858"/>
                </a:lnTo>
                <a:lnTo>
                  <a:pt x="39446" y="4763"/>
                </a:lnTo>
                <a:lnTo>
                  <a:pt x="39446" y="4763"/>
                </a:lnTo>
                <a:lnTo>
                  <a:pt x="39257" y="4650"/>
                </a:lnTo>
                <a:lnTo>
                  <a:pt x="39049" y="4574"/>
                </a:lnTo>
                <a:lnTo>
                  <a:pt x="38860" y="4498"/>
                </a:lnTo>
                <a:lnTo>
                  <a:pt x="38652" y="4404"/>
                </a:lnTo>
                <a:lnTo>
                  <a:pt x="38652" y="4404"/>
                </a:lnTo>
                <a:lnTo>
                  <a:pt x="38369" y="4253"/>
                </a:lnTo>
                <a:lnTo>
                  <a:pt x="38085" y="4083"/>
                </a:lnTo>
                <a:lnTo>
                  <a:pt x="37840" y="3894"/>
                </a:lnTo>
                <a:lnTo>
                  <a:pt x="37594" y="3667"/>
                </a:lnTo>
                <a:lnTo>
                  <a:pt x="37594" y="3667"/>
                </a:lnTo>
                <a:lnTo>
                  <a:pt x="37443" y="3478"/>
                </a:lnTo>
                <a:lnTo>
                  <a:pt x="37292" y="3270"/>
                </a:lnTo>
                <a:lnTo>
                  <a:pt x="37027" y="2835"/>
                </a:lnTo>
                <a:lnTo>
                  <a:pt x="37027" y="2835"/>
                </a:lnTo>
                <a:lnTo>
                  <a:pt x="36933" y="2722"/>
                </a:lnTo>
                <a:lnTo>
                  <a:pt x="36838" y="2608"/>
                </a:lnTo>
                <a:lnTo>
                  <a:pt x="36725" y="2533"/>
                </a:lnTo>
                <a:lnTo>
                  <a:pt x="36592" y="2476"/>
                </a:lnTo>
                <a:lnTo>
                  <a:pt x="36592" y="2476"/>
                </a:lnTo>
                <a:lnTo>
                  <a:pt x="36441" y="2438"/>
                </a:lnTo>
                <a:lnTo>
                  <a:pt x="36290" y="2400"/>
                </a:lnTo>
                <a:lnTo>
                  <a:pt x="36139" y="2400"/>
                </a:lnTo>
                <a:lnTo>
                  <a:pt x="35988" y="2400"/>
                </a:lnTo>
                <a:lnTo>
                  <a:pt x="35836" y="2419"/>
                </a:lnTo>
                <a:lnTo>
                  <a:pt x="35685" y="2438"/>
                </a:lnTo>
                <a:lnTo>
                  <a:pt x="35402" y="2533"/>
                </a:lnTo>
                <a:lnTo>
                  <a:pt x="35402" y="2533"/>
                </a:lnTo>
                <a:lnTo>
                  <a:pt x="35269" y="2589"/>
                </a:lnTo>
                <a:lnTo>
                  <a:pt x="35118" y="2665"/>
                </a:lnTo>
                <a:lnTo>
                  <a:pt x="34853" y="2835"/>
                </a:lnTo>
                <a:lnTo>
                  <a:pt x="34589" y="3005"/>
                </a:lnTo>
                <a:lnTo>
                  <a:pt x="34457" y="3081"/>
                </a:lnTo>
                <a:lnTo>
                  <a:pt x="34324" y="3157"/>
                </a:lnTo>
                <a:lnTo>
                  <a:pt x="34324" y="3157"/>
                </a:lnTo>
                <a:lnTo>
                  <a:pt x="34135" y="3213"/>
                </a:lnTo>
                <a:lnTo>
                  <a:pt x="33946" y="3270"/>
                </a:lnTo>
                <a:lnTo>
                  <a:pt x="33568" y="3346"/>
                </a:lnTo>
                <a:lnTo>
                  <a:pt x="33379" y="3402"/>
                </a:lnTo>
                <a:lnTo>
                  <a:pt x="33209" y="3459"/>
                </a:lnTo>
                <a:lnTo>
                  <a:pt x="33039" y="3553"/>
                </a:lnTo>
                <a:lnTo>
                  <a:pt x="32888" y="3667"/>
                </a:lnTo>
                <a:lnTo>
                  <a:pt x="32888" y="3667"/>
                </a:lnTo>
                <a:lnTo>
                  <a:pt x="32113" y="4347"/>
                </a:lnTo>
                <a:lnTo>
                  <a:pt x="31716" y="4669"/>
                </a:lnTo>
                <a:lnTo>
                  <a:pt x="31300" y="4971"/>
                </a:lnTo>
                <a:lnTo>
                  <a:pt x="31300" y="4971"/>
                </a:lnTo>
                <a:lnTo>
                  <a:pt x="31073" y="5122"/>
                </a:lnTo>
                <a:lnTo>
                  <a:pt x="30847" y="5273"/>
                </a:lnTo>
                <a:lnTo>
                  <a:pt x="30582" y="5406"/>
                </a:lnTo>
                <a:lnTo>
                  <a:pt x="30469" y="5462"/>
                </a:lnTo>
                <a:lnTo>
                  <a:pt x="30317" y="5500"/>
                </a:lnTo>
                <a:lnTo>
                  <a:pt x="30317" y="5500"/>
                </a:lnTo>
                <a:lnTo>
                  <a:pt x="30185" y="5519"/>
                </a:lnTo>
                <a:lnTo>
                  <a:pt x="30053" y="5538"/>
                </a:lnTo>
                <a:lnTo>
                  <a:pt x="29902" y="5538"/>
                </a:lnTo>
                <a:lnTo>
                  <a:pt x="29769" y="5519"/>
                </a:lnTo>
                <a:lnTo>
                  <a:pt x="29618" y="5481"/>
                </a:lnTo>
                <a:lnTo>
                  <a:pt x="29486" y="5443"/>
                </a:lnTo>
                <a:lnTo>
                  <a:pt x="29221" y="5349"/>
                </a:lnTo>
                <a:lnTo>
                  <a:pt x="29221" y="5349"/>
                </a:lnTo>
                <a:lnTo>
                  <a:pt x="29051" y="5292"/>
                </a:lnTo>
                <a:lnTo>
                  <a:pt x="28881" y="5236"/>
                </a:lnTo>
                <a:lnTo>
                  <a:pt x="28711" y="5198"/>
                </a:lnTo>
                <a:lnTo>
                  <a:pt x="28522" y="5179"/>
                </a:lnTo>
                <a:lnTo>
                  <a:pt x="28522" y="5179"/>
                </a:lnTo>
                <a:lnTo>
                  <a:pt x="28257" y="5160"/>
                </a:lnTo>
                <a:lnTo>
                  <a:pt x="28012" y="5122"/>
                </a:lnTo>
                <a:lnTo>
                  <a:pt x="27747" y="5047"/>
                </a:lnTo>
                <a:lnTo>
                  <a:pt x="27501" y="4971"/>
                </a:lnTo>
                <a:lnTo>
                  <a:pt x="27501" y="4971"/>
                </a:lnTo>
                <a:lnTo>
                  <a:pt x="27237" y="4839"/>
                </a:lnTo>
                <a:lnTo>
                  <a:pt x="26991" y="4669"/>
                </a:lnTo>
                <a:lnTo>
                  <a:pt x="26745" y="4498"/>
                </a:lnTo>
                <a:lnTo>
                  <a:pt x="26537" y="4291"/>
                </a:lnTo>
                <a:lnTo>
                  <a:pt x="26329" y="4083"/>
                </a:lnTo>
                <a:lnTo>
                  <a:pt x="26140" y="3856"/>
                </a:lnTo>
                <a:lnTo>
                  <a:pt x="25970" y="3610"/>
                </a:lnTo>
                <a:lnTo>
                  <a:pt x="25819" y="3364"/>
                </a:lnTo>
                <a:lnTo>
                  <a:pt x="25819" y="3364"/>
                </a:lnTo>
                <a:lnTo>
                  <a:pt x="25668" y="3100"/>
                </a:lnTo>
                <a:lnTo>
                  <a:pt x="25517" y="2854"/>
                </a:lnTo>
                <a:lnTo>
                  <a:pt x="25441" y="2741"/>
                </a:lnTo>
                <a:lnTo>
                  <a:pt x="25347" y="2627"/>
                </a:lnTo>
                <a:lnTo>
                  <a:pt x="25233" y="2533"/>
                </a:lnTo>
                <a:lnTo>
                  <a:pt x="25120" y="2438"/>
                </a:lnTo>
                <a:lnTo>
                  <a:pt x="25120" y="2438"/>
                </a:lnTo>
                <a:lnTo>
                  <a:pt x="24931" y="2344"/>
                </a:lnTo>
                <a:lnTo>
                  <a:pt x="24742" y="2249"/>
                </a:lnTo>
                <a:lnTo>
                  <a:pt x="24742" y="2249"/>
                </a:lnTo>
                <a:lnTo>
                  <a:pt x="24553" y="2136"/>
                </a:lnTo>
                <a:lnTo>
                  <a:pt x="24383" y="2022"/>
                </a:lnTo>
                <a:lnTo>
                  <a:pt x="24175" y="1947"/>
                </a:lnTo>
                <a:lnTo>
                  <a:pt x="23967" y="1890"/>
                </a:lnTo>
                <a:lnTo>
                  <a:pt x="23967" y="1890"/>
                </a:lnTo>
                <a:lnTo>
                  <a:pt x="23816" y="1871"/>
                </a:lnTo>
                <a:lnTo>
                  <a:pt x="23645" y="1852"/>
                </a:lnTo>
                <a:lnTo>
                  <a:pt x="23475" y="1852"/>
                </a:lnTo>
                <a:lnTo>
                  <a:pt x="23305" y="1871"/>
                </a:lnTo>
                <a:lnTo>
                  <a:pt x="23154" y="1890"/>
                </a:lnTo>
                <a:lnTo>
                  <a:pt x="22984" y="1947"/>
                </a:lnTo>
                <a:lnTo>
                  <a:pt x="22833" y="2004"/>
                </a:lnTo>
                <a:lnTo>
                  <a:pt x="22682" y="2079"/>
                </a:lnTo>
                <a:lnTo>
                  <a:pt x="22682" y="2079"/>
                </a:lnTo>
                <a:lnTo>
                  <a:pt x="22511" y="2193"/>
                </a:lnTo>
                <a:lnTo>
                  <a:pt x="22360" y="2325"/>
                </a:lnTo>
                <a:lnTo>
                  <a:pt x="22190" y="2438"/>
                </a:lnTo>
                <a:lnTo>
                  <a:pt x="22096" y="2495"/>
                </a:lnTo>
                <a:lnTo>
                  <a:pt x="22001" y="2533"/>
                </a:lnTo>
                <a:lnTo>
                  <a:pt x="22001" y="2533"/>
                </a:lnTo>
                <a:lnTo>
                  <a:pt x="21831" y="2571"/>
                </a:lnTo>
                <a:lnTo>
                  <a:pt x="21680" y="2552"/>
                </a:lnTo>
                <a:lnTo>
                  <a:pt x="21548" y="2514"/>
                </a:lnTo>
                <a:lnTo>
                  <a:pt x="21434" y="2457"/>
                </a:lnTo>
                <a:lnTo>
                  <a:pt x="21321" y="2382"/>
                </a:lnTo>
                <a:lnTo>
                  <a:pt x="21207" y="2268"/>
                </a:lnTo>
                <a:lnTo>
                  <a:pt x="20999" y="2060"/>
                </a:lnTo>
                <a:lnTo>
                  <a:pt x="20999" y="2060"/>
                </a:lnTo>
                <a:lnTo>
                  <a:pt x="20716" y="1739"/>
                </a:lnTo>
                <a:lnTo>
                  <a:pt x="20565" y="1607"/>
                </a:lnTo>
                <a:lnTo>
                  <a:pt x="20395" y="1474"/>
                </a:lnTo>
                <a:lnTo>
                  <a:pt x="20395" y="1474"/>
                </a:lnTo>
                <a:lnTo>
                  <a:pt x="20300" y="1399"/>
                </a:lnTo>
                <a:lnTo>
                  <a:pt x="20168" y="1361"/>
                </a:lnTo>
                <a:lnTo>
                  <a:pt x="20054" y="1361"/>
                </a:lnTo>
                <a:lnTo>
                  <a:pt x="19922" y="1342"/>
                </a:lnTo>
                <a:lnTo>
                  <a:pt x="19922" y="1342"/>
                </a:lnTo>
                <a:lnTo>
                  <a:pt x="19809" y="1342"/>
                </a:lnTo>
                <a:lnTo>
                  <a:pt x="19695" y="1361"/>
                </a:lnTo>
                <a:lnTo>
                  <a:pt x="19468" y="1418"/>
                </a:lnTo>
                <a:lnTo>
                  <a:pt x="19261" y="1512"/>
                </a:lnTo>
                <a:lnTo>
                  <a:pt x="19072" y="1644"/>
                </a:lnTo>
                <a:lnTo>
                  <a:pt x="18883" y="1796"/>
                </a:lnTo>
                <a:lnTo>
                  <a:pt x="18712" y="1947"/>
                </a:lnTo>
                <a:lnTo>
                  <a:pt x="18353" y="2230"/>
                </a:lnTo>
                <a:lnTo>
                  <a:pt x="18353" y="2230"/>
                </a:lnTo>
                <a:lnTo>
                  <a:pt x="18089" y="2438"/>
                </a:lnTo>
                <a:lnTo>
                  <a:pt x="17824" y="2665"/>
                </a:lnTo>
                <a:lnTo>
                  <a:pt x="17597" y="2892"/>
                </a:lnTo>
                <a:lnTo>
                  <a:pt x="17371" y="3157"/>
                </a:lnTo>
                <a:lnTo>
                  <a:pt x="17163" y="3421"/>
                </a:lnTo>
                <a:lnTo>
                  <a:pt x="16993" y="3705"/>
                </a:lnTo>
                <a:lnTo>
                  <a:pt x="16822" y="3988"/>
                </a:lnTo>
                <a:lnTo>
                  <a:pt x="16690" y="4291"/>
                </a:lnTo>
                <a:lnTo>
                  <a:pt x="16690" y="4291"/>
                </a:lnTo>
                <a:lnTo>
                  <a:pt x="16501" y="4725"/>
                </a:lnTo>
                <a:lnTo>
                  <a:pt x="16350" y="5179"/>
                </a:lnTo>
                <a:lnTo>
                  <a:pt x="16199" y="5614"/>
                </a:lnTo>
                <a:lnTo>
                  <a:pt x="16104" y="6086"/>
                </a:lnTo>
                <a:lnTo>
                  <a:pt x="16104" y="6086"/>
                </a:lnTo>
                <a:lnTo>
                  <a:pt x="16010" y="6445"/>
                </a:lnTo>
                <a:lnTo>
                  <a:pt x="15934" y="6804"/>
                </a:lnTo>
                <a:lnTo>
                  <a:pt x="15877" y="6993"/>
                </a:lnTo>
                <a:lnTo>
                  <a:pt x="15821" y="7163"/>
                </a:lnTo>
                <a:lnTo>
                  <a:pt x="15726" y="7334"/>
                </a:lnTo>
                <a:lnTo>
                  <a:pt x="15632" y="7485"/>
                </a:lnTo>
                <a:lnTo>
                  <a:pt x="15632" y="7485"/>
                </a:lnTo>
                <a:lnTo>
                  <a:pt x="15518" y="7617"/>
                </a:lnTo>
                <a:lnTo>
                  <a:pt x="15386" y="7730"/>
                </a:lnTo>
                <a:lnTo>
                  <a:pt x="15310" y="7768"/>
                </a:lnTo>
                <a:lnTo>
                  <a:pt x="15235" y="7806"/>
                </a:lnTo>
                <a:lnTo>
                  <a:pt x="15140" y="7806"/>
                </a:lnTo>
                <a:lnTo>
                  <a:pt x="15065" y="7806"/>
                </a:lnTo>
                <a:lnTo>
                  <a:pt x="15065" y="7806"/>
                </a:lnTo>
                <a:lnTo>
                  <a:pt x="14800" y="7730"/>
                </a:lnTo>
                <a:lnTo>
                  <a:pt x="14687" y="7693"/>
                </a:lnTo>
                <a:lnTo>
                  <a:pt x="14554" y="7655"/>
                </a:lnTo>
                <a:lnTo>
                  <a:pt x="14441" y="7655"/>
                </a:lnTo>
                <a:lnTo>
                  <a:pt x="14328" y="7674"/>
                </a:lnTo>
                <a:lnTo>
                  <a:pt x="14195" y="7730"/>
                </a:lnTo>
                <a:lnTo>
                  <a:pt x="14082" y="7844"/>
                </a:lnTo>
                <a:lnTo>
                  <a:pt x="14082" y="7844"/>
                </a:lnTo>
                <a:lnTo>
                  <a:pt x="13950" y="8014"/>
                </a:lnTo>
                <a:lnTo>
                  <a:pt x="13855" y="8203"/>
                </a:lnTo>
                <a:lnTo>
                  <a:pt x="13761" y="8411"/>
                </a:lnTo>
                <a:lnTo>
                  <a:pt x="13685" y="8619"/>
                </a:lnTo>
                <a:lnTo>
                  <a:pt x="13685" y="8619"/>
                </a:lnTo>
                <a:lnTo>
                  <a:pt x="13515" y="9110"/>
                </a:lnTo>
                <a:lnTo>
                  <a:pt x="13364" y="9639"/>
                </a:lnTo>
                <a:lnTo>
                  <a:pt x="13364" y="9639"/>
                </a:lnTo>
                <a:lnTo>
                  <a:pt x="13307" y="9772"/>
                </a:lnTo>
                <a:lnTo>
                  <a:pt x="13250" y="9923"/>
                </a:lnTo>
                <a:lnTo>
                  <a:pt x="13175" y="10055"/>
                </a:lnTo>
                <a:lnTo>
                  <a:pt x="13080" y="10169"/>
                </a:lnTo>
                <a:lnTo>
                  <a:pt x="12986" y="10282"/>
                </a:lnTo>
                <a:lnTo>
                  <a:pt x="12872" y="10395"/>
                </a:lnTo>
                <a:lnTo>
                  <a:pt x="12759" y="10490"/>
                </a:lnTo>
                <a:lnTo>
                  <a:pt x="12627" y="10584"/>
                </a:lnTo>
                <a:lnTo>
                  <a:pt x="12627" y="10584"/>
                </a:lnTo>
                <a:lnTo>
                  <a:pt x="12419" y="10698"/>
                </a:lnTo>
                <a:lnTo>
                  <a:pt x="12211" y="10811"/>
                </a:lnTo>
                <a:lnTo>
                  <a:pt x="11984" y="10906"/>
                </a:lnTo>
                <a:lnTo>
                  <a:pt x="11757" y="10944"/>
                </a:lnTo>
                <a:lnTo>
                  <a:pt x="11757" y="10944"/>
                </a:lnTo>
                <a:lnTo>
                  <a:pt x="11606" y="10962"/>
                </a:lnTo>
                <a:lnTo>
                  <a:pt x="11474" y="10962"/>
                </a:lnTo>
                <a:lnTo>
                  <a:pt x="11209" y="10925"/>
                </a:lnTo>
                <a:lnTo>
                  <a:pt x="10944" y="10887"/>
                </a:lnTo>
                <a:lnTo>
                  <a:pt x="10812" y="10887"/>
                </a:lnTo>
                <a:lnTo>
                  <a:pt x="10680" y="10887"/>
                </a:lnTo>
                <a:lnTo>
                  <a:pt x="10680" y="10887"/>
                </a:lnTo>
                <a:lnTo>
                  <a:pt x="10491" y="10925"/>
                </a:lnTo>
                <a:lnTo>
                  <a:pt x="10302" y="10981"/>
                </a:lnTo>
                <a:lnTo>
                  <a:pt x="10132" y="11076"/>
                </a:lnTo>
                <a:lnTo>
                  <a:pt x="10056" y="11133"/>
                </a:lnTo>
                <a:lnTo>
                  <a:pt x="9980" y="11208"/>
                </a:lnTo>
                <a:lnTo>
                  <a:pt x="9980" y="11208"/>
                </a:lnTo>
                <a:lnTo>
                  <a:pt x="9867" y="11378"/>
                </a:lnTo>
                <a:lnTo>
                  <a:pt x="9791" y="11567"/>
                </a:lnTo>
                <a:lnTo>
                  <a:pt x="9640" y="11945"/>
                </a:lnTo>
                <a:lnTo>
                  <a:pt x="9489" y="12304"/>
                </a:lnTo>
                <a:lnTo>
                  <a:pt x="9395" y="12493"/>
                </a:lnTo>
                <a:lnTo>
                  <a:pt x="9281" y="12663"/>
                </a:lnTo>
                <a:lnTo>
                  <a:pt x="9281" y="12663"/>
                </a:lnTo>
                <a:lnTo>
                  <a:pt x="9168" y="12815"/>
                </a:lnTo>
                <a:lnTo>
                  <a:pt x="9017" y="12947"/>
                </a:lnTo>
                <a:lnTo>
                  <a:pt x="8865" y="13079"/>
                </a:lnTo>
                <a:lnTo>
                  <a:pt x="8714" y="13212"/>
                </a:lnTo>
                <a:lnTo>
                  <a:pt x="8374" y="13419"/>
                </a:lnTo>
                <a:lnTo>
                  <a:pt x="8034" y="13590"/>
                </a:lnTo>
                <a:lnTo>
                  <a:pt x="8034" y="13590"/>
                </a:lnTo>
                <a:lnTo>
                  <a:pt x="7731" y="13703"/>
                </a:lnTo>
                <a:lnTo>
                  <a:pt x="7429" y="13797"/>
                </a:lnTo>
                <a:lnTo>
                  <a:pt x="7429" y="13797"/>
                </a:lnTo>
                <a:lnTo>
                  <a:pt x="7164" y="13835"/>
                </a:lnTo>
                <a:lnTo>
                  <a:pt x="6900" y="13911"/>
                </a:lnTo>
                <a:lnTo>
                  <a:pt x="6900" y="13911"/>
                </a:lnTo>
                <a:lnTo>
                  <a:pt x="6767" y="13987"/>
                </a:lnTo>
                <a:lnTo>
                  <a:pt x="6616" y="14043"/>
                </a:lnTo>
                <a:lnTo>
                  <a:pt x="6370" y="14232"/>
                </a:lnTo>
                <a:lnTo>
                  <a:pt x="6125" y="14440"/>
                </a:lnTo>
                <a:lnTo>
                  <a:pt x="5917" y="14667"/>
                </a:lnTo>
                <a:lnTo>
                  <a:pt x="5917" y="14667"/>
                </a:lnTo>
                <a:lnTo>
                  <a:pt x="5841" y="14761"/>
                </a:lnTo>
                <a:lnTo>
                  <a:pt x="5766" y="14875"/>
                </a:lnTo>
                <a:lnTo>
                  <a:pt x="5652" y="15083"/>
                </a:lnTo>
                <a:lnTo>
                  <a:pt x="5652" y="15083"/>
                </a:lnTo>
                <a:lnTo>
                  <a:pt x="5501" y="15385"/>
                </a:lnTo>
                <a:lnTo>
                  <a:pt x="5312" y="15650"/>
                </a:lnTo>
                <a:lnTo>
                  <a:pt x="5312" y="15650"/>
                </a:lnTo>
                <a:lnTo>
                  <a:pt x="4896" y="16198"/>
                </a:lnTo>
                <a:lnTo>
                  <a:pt x="4707" y="16481"/>
                </a:lnTo>
                <a:lnTo>
                  <a:pt x="4518" y="16784"/>
                </a:lnTo>
                <a:lnTo>
                  <a:pt x="4518" y="16784"/>
                </a:lnTo>
                <a:lnTo>
                  <a:pt x="4348" y="17124"/>
                </a:lnTo>
                <a:lnTo>
                  <a:pt x="4254" y="17275"/>
                </a:lnTo>
                <a:lnTo>
                  <a:pt x="4159" y="17445"/>
                </a:lnTo>
                <a:lnTo>
                  <a:pt x="4159" y="17445"/>
                </a:lnTo>
                <a:lnTo>
                  <a:pt x="3913" y="17786"/>
                </a:lnTo>
                <a:lnTo>
                  <a:pt x="3800" y="17956"/>
                </a:lnTo>
                <a:lnTo>
                  <a:pt x="3705" y="18145"/>
                </a:lnTo>
                <a:lnTo>
                  <a:pt x="3705" y="18145"/>
                </a:lnTo>
                <a:lnTo>
                  <a:pt x="3668" y="18334"/>
                </a:lnTo>
                <a:lnTo>
                  <a:pt x="3668" y="18504"/>
                </a:lnTo>
                <a:lnTo>
                  <a:pt x="3668" y="18504"/>
                </a:lnTo>
                <a:lnTo>
                  <a:pt x="3687" y="18731"/>
                </a:lnTo>
                <a:lnTo>
                  <a:pt x="3743" y="18957"/>
                </a:lnTo>
                <a:lnTo>
                  <a:pt x="3743" y="18957"/>
                </a:lnTo>
                <a:lnTo>
                  <a:pt x="3819" y="19184"/>
                </a:lnTo>
                <a:lnTo>
                  <a:pt x="3819" y="19184"/>
                </a:lnTo>
                <a:lnTo>
                  <a:pt x="3857" y="19222"/>
                </a:lnTo>
                <a:lnTo>
                  <a:pt x="3894" y="19241"/>
                </a:lnTo>
                <a:lnTo>
                  <a:pt x="3913" y="19241"/>
                </a:lnTo>
                <a:lnTo>
                  <a:pt x="3913" y="19241"/>
                </a:lnTo>
                <a:lnTo>
                  <a:pt x="3932" y="19241"/>
                </a:lnTo>
                <a:lnTo>
                  <a:pt x="3951" y="19260"/>
                </a:lnTo>
                <a:lnTo>
                  <a:pt x="3951" y="19260"/>
                </a:lnTo>
                <a:lnTo>
                  <a:pt x="3932" y="19279"/>
                </a:lnTo>
                <a:lnTo>
                  <a:pt x="3913" y="19298"/>
                </a:lnTo>
                <a:lnTo>
                  <a:pt x="3876" y="19298"/>
                </a:lnTo>
                <a:lnTo>
                  <a:pt x="3876" y="19298"/>
                </a:lnTo>
                <a:lnTo>
                  <a:pt x="3838" y="19279"/>
                </a:lnTo>
                <a:lnTo>
                  <a:pt x="3838" y="19279"/>
                </a:lnTo>
                <a:lnTo>
                  <a:pt x="3800" y="19241"/>
                </a:lnTo>
                <a:lnTo>
                  <a:pt x="3800" y="19241"/>
                </a:lnTo>
                <a:lnTo>
                  <a:pt x="3781" y="19203"/>
                </a:lnTo>
                <a:lnTo>
                  <a:pt x="3781" y="19203"/>
                </a:lnTo>
                <a:lnTo>
                  <a:pt x="3705" y="19052"/>
                </a:lnTo>
                <a:lnTo>
                  <a:pt x="3705" y="19052"/>
                </a:lnTo>
                <a:lnTo>
                  <a:pt x="3630" y="18787"/>
                </a:lnTo>
                <a:lnTo>
                  <a:pt x="3611" y="18655"/>
                </a:lnTo>
                <a:lnTo>
                  <a:pt x="3611" y="18504"/>
                </a:lnTo>
                <a:lnTo>
                  <a:pt x="663" y="18504"/>
                </a:lnTo>
                <a:lnTo>
                  <a:pt x="663" y="18504"/>
                </a:lnTo>
                <a:lnTo>
                  <a:pt x="417" y="18768"/>
                </a:lnTo>
                <a:lnTo>
                  <a:pt x="209" y="19014"/>
                </a:lnTo>
                <a:lnTo>
                  <a:pt x="209" y="19014"/>
                </a:lnTo>
                <a:lnTo>
                  <a:pt x="39" y="19222"/>
                </a:lnTo>
                <a:lnTo>
                  <a:pt x="39" y="19222"/>
                </a:lnTo>
                <a:lnTo>
                  <a:pt x="20" y="19241"/>
                </a:lnTo>
                <a:lnTo>
                  <a:pt x="1" y="19222"/>
                </a:lnTo>
                <a:lnTo>
                  <a:pt x="1" y="19222"/>
                </a:lnTo>
                <a:lnTo>
                  <a:pt x="1" y="19203"/>
                </a:lnTo>
                <a:lnTo>
                  <a:pt x="1" y="19184"/>
                </a:lnTo>
                <a:lnTo>
                  <a:pt x="1" y="19184"/>
                </a:lnTo>
                <a:lnTo>
                  <a:pt x="152" y="18976"/>
                </a:lnTo>
                <a:lnTo>
                  <a:pt x="152" y="18976"/>
                </a:lnTo>
                <a:lnTo>
                  <a:pt x="587" y="18504"/>
                </a:lnTo>
                <a:lnTo>
                  <a:pt x="587" y="18504"/>
                </a:lnTo>
                <a:lnTo>
                  <a:pt x="927" y="18182"/>
                </a:lnTo>
                <a:lnTo>
                  <a:pt x="927" y="18182"/>
                </a:lnTo>
                <a:lnTo>
                  <a:pt x="1059" y="18069"/>
                </a:lnTo>
                <a:lnTo>
                  <a:pt x="1211" y="17975"/>
                </a:lnTo>
                <a:lnTo>
                  <a:pt x="1494" y="17786"/>
                </a:lnTo>
                <a:lnTo>
                  <a:pt x="1494" y="17786"/>
                </a:lnTo>
                <a:lnTo>
                  <a:pt x="1702" y="17615"/>
                </a:lnTo>
                <a:lnTo>
                  <a:pt x="1910" y="17426"/>
                </a:lnTo>
                <a:lnTo>
                  <a:pt x="2080" y="17237"/>
                </a:lnTo>
                <a:lnTo>
                  <a:pt x="2269" y="17048"/>
                </a:lnTo>
                <a:lnTo>
                  <a:pt x="2269" y="17048"/>
                </a:lnTo>
                <a:lnTo>
                  <a:pt x="2534" y="16689"/>
                </a:lnTo>
                <a:lnTo>
                  <a:pt x="2685" y="16519"/>
                </a:lnTo>
                <a:lnTo>
                  <a:pt x="2836" y="16368"/>
                </a:lnTo>
                <a:lnTo>
                  <a:pt x="2836" y="16368"/>
                </a:lnTo>
                <a:lnTo>
                  <a:pt x="3063" y="16217"/>
                </a:lnTo>
                <a:lnTo>
                  <a:pt x="3290" y="16047"/>
                </a:lnTo>
                <a:lnTo>
                  <a:pt x="3290" y="16047"/>
                </a:lnTo>
                <a:lnTo>
                  <a:pt x="3573" y="15820"/>
                </a:lnTo>
                <a:lnTo>
                  <a:pt x="3838" y="15593"/>
                </a:lnTo>
                <a:lnTo>
                  <a:pt x="3838" y="15593"/>
                </a:lnTo>
                <a:lnTo>
                  <a:pt x="4008" y="15404"/>
                </a:lnTo>
                <a:lnTo>
                  <a:pt x="4159" y="15215"/>
                </a:lnTo>
                <a:lnTo>
                  <a:pt x="4462" y="14837"/>
                </a:lnTo>
                <a:lnTo>
                  <a:pt x="4462" y="14837"/>
                </a:lnTo>
                <a:lnTo>
                  <a:pt x="4575" y="14724"/>
                </a:lnTo>
                <a:lnTo>
                  <a:pt x="4707" y="14591"/>
                </a:lnTo>
                <a:lnTo>
                  <a:pt x="4991" y="14383"/>
                </a:lnTo>
                <a:lnTo>
                  <a:pt x="4991" y="14383"/>
                </a:lnTo>
                <a:lnTo>
                  <a:pt x="5766" y="13911"/>
                </a:lnTo>
                <a:lnTo>
                  <a:pt x="6163" y="13684"/>
                </a:lnTo>
                <a:lnTo>
                  <a:pt x="6578" y="13476"/>
                </a:lnTo>
                <a:lnTo>
                  <a:pt x="6578" y="13476"/>
                </a:lnTo>
                <a:lnTo>
                  <a:pt x="6786" y="13382"/>
                </a:lnTo>
                <a:lnTo>
                  <a:pt x="7013" y="13306"/>
                </a:lnTo>
                <a:lnTo>
                  <a:pt x="7467" y="13155"/>
                </a:lnTo>
                <a:lnTo>
                  <a:pt x="7467" y="13155"/>
                </a:lnTo>
                <a:lnTo>
                  <a:pt x="7693" y="13060"/>
                </a:lnTo>
                <a:lnTo>
                  <a:pt x="7901" y="12947"/>
                </a:lnTo>
                <a:lnTo>
                  <a:pt x="8317" y="12720"/>
                </a:lnTo>
                <a:lnTo>
                  <a:pt x="8317" y="12720"/>
                </a:lnTo>
                <a:lnTo>
                  <a:pt x="8563" y="12550"/>
                </a:lnTo>
                <a:lnTo>
                  <a:pt x="8676" y="12437"/>
                </a:lnTo>
                <a:lnTo>
                  <a:pt x="8771" y="12342"/>
                </a:lnTo>
                <a:lnTo>
                  <a:pt x="8771" y="12342"/>
                </a:lnTo>
                <a:lnTo>
                  <a:pt x="8828" y="12210"/>
                </a:lnTo>
                <a:lnTo>
                  <a:pt x="8865" y="12078"/>
                </a:lnTo>
                <a:lnTo>
                  <a:pt x="8903" y="11945"/>
                </a:lnTo>
                <a:lnTo>
                  <a:pt x="8922" y="11813"/>
                </a:lnTo>
                <a:lnTo>
                  <a:pt x="8922" y="11529"/>
                </a:lnTo>
                <a:lnTo>
                  <a:pt x="8941" y="11265"/>
                </a:lnTo>
                <a:lnTo>
                  <a:pt x="8941" y="11265"/>
                </a:lnTo>
                <a:lnTo>
                  <a:pt x="8979" y="11114"/>
                </a:lnTo>
                <a:lnTo>
                  <a:pt x="9017" y="10962"/>
                </a:lnTo>
                <a:lnTo>
                  <a:pt x="9073" y="10830"/>
                </a:lnTo>
                <a:lnTo>
                  <a:pt x="9149" y="10698"/>
                </a:lnTo>
                <a:lnTo>
                  <a:pt x="9319" y="10452"/>
                </a:lnTo>
                <a:lnTo>
                  <a:pt x="9508" y="10225"/>
                </a:lnTo>
                <a:lnTo>
                  <a:pt x="9508" y="10225"/>
                </a:lnTo>
                <a:lnTo>
                  <a:pt x="9602" y="10169"/>
                </a:lnTo>
                <a:lnTo>
                  <a:pt x="9678" y="10093"/>
                </a:lnTo>
                <a:lnTo>
                  <a:pt x="9773" y="10055"/>
                </a:lnTo>
                <a:lnTo>
                  <a:pt x="9886" y="10036"/>
                </a:lnTo>
                <a:lnTo>
                  <a:pt x="9886" y="10036"/>
                </a:lnTo>
                <a:lnTo>
                  <a:pt x="9980" y="10017"/>
                </a:lnTo>
                <a:lnTo>
                  <a:pt x="10075" y="10017"/>
                </a:lnTo>
                <a:lnTo>
                  <a:pt x="10283" y="10036"/>
                </a:lnTo>
                <a:lnTo>
                  <a:pt x="10283" y="10036"/>
                </a:lnTo>
                <a:lnTo>
                  <a:pt x="10434" y="10036"/>
                </a:lnTo>
                <a:lnTo>
                  <a:pt x="10566" y="10017"/>
                </a:lnTo>
                <a:lnTo>
                  <a:pt x="10718" y="9980"/>
                </a:lnTo>
                <a:lnTo>
                  <a:pt x="10850" y="9923"/>
                </a:lnTo>
                <a:lnTo>
                  <a:pt x="10850" y="9923"/>
                </a:lnTo>
                <a:lnTo>
                  <a:pt x="10982" y="9847"/>
                </a:lnTo>
                <a:lnTo>
                  <a:pt x="11096" y="9753"/>
                </a:lnTo>
                <a:lnTo>
                  <a:pt x="11190" y="9639"/>
                </a:lnTo>
                <a:lnTo>
                  <a:pt x="11285" y="9526"/>
                </a:lnTo>
                <a:lnTo>
                  <a:pt x="11455" y="9280"/>
                </a:lnTo>
                <a:lnTo>
                  <a:pt x="11644" y="9053"/>
                </a:lnTo>
                <a:lnTo>
                  <a:pt x="11644" y="9053"/>
                </a:lnTo>
                <a:lnTo>
                  <a:pt x="11738" y="8940"/>
                </a:lnTo>
                <a:lnTo>
                  <a:pt x="11814" y="8827"/>
                </a:lnTo>
                <a:lnTo>
                  <a:pt x="11965" y="8581"/>
                </a:lnTo>
                <a:lnTo>
                  <a:pt x="12097" y="8335"/>
                </a:lnTo>
                <a:lnTo>
                  <a:pt x="12211" y="8071"/>
                </a:lnTo>
                <a:lnTo>
                  <a:pt x="12211" y="8071"/>
                </a:lnTo>
                <a:lnTo>
                  <a:pt x="12419" y="7636"/>
                </a:lnTo>
                <a:lnTo>
                  <a:pt x="12664" y="7220"/>
                </a:lnTo>
                <a:lnTo>
                  <a:pt x="12664" y="7220"/>
                </a:lnTo>
                <a:lnTo>
                  <a:pt x="12891" y="6899"/>
                </a:lnTo>
                <a:lnTo>
                  <a:pt x="13137" y="6577"/>
                </a:lnTo>
                <a:lnTo>
                  <a:pt x="13269" y="6426"/>
                </a:lnTo>
                <a:lnTo>
                  <a:pt x="13401" y="6275"/>
                </a:lnTo>
                <a:lnTo>
                  <a:pt x="13553" y="6143"/>
                </a:lnTo>
                <a:lnTo>
                  <a:pt x="13704" y="6029"/>
                </a:lnTo>
                <a:lnTo>
                  <a:pt x="13704" y="6029"/>
                </a:lnTo>
                <a:lnTo>
                  <a:pt x="13912" y="5897"/>
                </a:lnTo>
                <a:lnTo>
                  <a:pt x="14139" y="5803"/>
                </a:lnTo>
                <a:lnTo>
                  <a:pt x="14346" y="5689"/>
                </a:lnTo>
                <a:lnTo>
                  <a:pt x="14441" y="5614"/>
                </a:lnTo>
                <a:lnTo>
                  <a:pt x="14535" y="5538"/>
                </a:lnTo>
                <a:lnTo>
                  <a:pt x="14535" y="5538"/>
                </a:lnTo>
                <a:lnTo>
                  <a:pt x="14706" y="5387"/>
                </a:lnTo>
                <a:lnTo>
                  <a:pt x="14838" y="5217"/>
                </a:lnTo>
                <a:lnTo>
                  <a:pt x="14970" y="5028"/>
                </a:lnTo>
                <a:lnTo>
                  <a:pt x="15084" y="4839"/>
                </a:lnTo>
                <a:lnTo>
                  <a:pt x="15273" y="4423"/>
                </a:lnTo>
                <a:lnTo>
                  <a:pt x="15462" y="4007"/>
                </a:lnTo>
                <a:lnTo>
                  <a:pt x="15462" y="4007"/>
                </a:lnTo>
                <a:lnTo>
                  <a:pt x="15556" y="3761"/>
                </a:lnTo>
                <a:lnTo>
                  <a:pt x="15688" y="3535"/>
                </a:lnTo>
                <a:lnTo>
                  <a:pt x="15934" y="3062"/>
                </a:lnTo>
                <a:lnTo>
                  <a:pt x="15934" y="3062"/>
                </a:lnTo>
                <a:lnTo>
                  <a:pt x="16029" y="2892"/>
                </a:lnTo>
                <a:lnTo>
                  <a:pt x="16142" y="2741"/>
                </a:lnTo>
                <a:lnTo>
                  <a:pt x="16388" y="2457"/>
                </a:lnTo>
                <a:lnTo>
                  <a:pt x="16671" y="2211"/>
                </a:lnTo>
                <a:lnTo>
                  <a:pt x="16955" y="1966"/>
                </a:lnTo>
                <a:lnTo>
                  <a:pt x="17560" y="1531"/>
                </a:lnTo>
                <a:lnTo>
                  <a:pt x="17862" y="1304"/>
                </a:lnTo>
                <a:lnTo>
                  <a:pt x="18164" y="1077"/>
                </a:lnTo>
                <a:lnTo>
                  <a:pt x="18164" y="1077"/>
                </a:lnTo>
                <a:lnTo>
                  <a:pt x="18486" y="832"/>
                </a:lnTo>
                <a:lnTo>
                  <a:pt x="18826" y="605"/>
                </a:lnTo>
                <a:lnTo>
                  <a:pt x="19185" y="397"/>
                </a:lnTo>
                <a:lnTo>
                  <a:pt x="19544" y="227"/>
                </a:lnTo>
                <a:lnTo>
                  <a:pt x="19544" y="227"/>
                </a:lnTo>
                <a:lnTo>
                  <a:pt x="19771" y="132"/>
                </a:lnTo>
                <a:lnTo>
                  <a:pt x="19998" y="57"/>
                </a:lnTo>
                <a:lnTo>
                  <a:pt x="20225" y="19"/>
                </a:lnTo>
                <a:lnTo>
                  <a:pt x="20451" y="0"/>
                </a:lnTo>
                <a:lnTo>
                  <a:pt x="20451" y="0"/>
                </a:lnTo>
                <a:lnTo>
                  <a:pt x="20640" y="19"/>
                </a:lnTo>
                <a:lnTo>
                  <a:pt x="20810" y="57"/>
                </a:lnTo>
                <a:lnTo>
                  <a:pt x="20962" y="95"/>
                </a:lnTo>
                <a:lnTo>
                  <a:pt x="21113" y="170"/>
                </a:lnTo>
                <a:lnTo>
                  <a:pt x="21245" y="246"/>
                </a:lnTo>
                <a:lnTo>
                  <a:pt x="21359" y="359"/>
                </a:lnTo>
                <a:lnTo>
                  <a:pt x="21623" y="605"/>
                </a:lnTo>
                <a:lnTo>
                  <a:pt x="21623" y="605"/>
                </a:lnTo>
                <a:lnTo>
                  <a:pt x="21944" y="870"/>
                </a:lnTo>
                <a:lnTo>
                  <a:pt x="22115" y="1002"/>
                </a:lnTo>
                <a:lnTo>
                  <a:pt x="22285" y="1115"/>
                </a:lnTo>
                <a:lnTo>
                  <a:pt x="22474" y="1210"/>
                </a:lnTo>
                <a:lnTo>
                  <a:pt x="22663" y="1304"/>
                </a:lnTo>
                <a:lnTo>
                  <a:pt x="22852" y="1399"/>
                </a:lnTo>
                <a:lnTo>
                  <a:pt x="23041" y="1455"/>
                </a:lnTo>
                <a:lnTo>
                  <a:pt x="23041" y="1455"/>
                </a:lnTo>
                <a:lnTo>
                  <a:pt x="23230" y="1493"/>
                </a:lnTo>
                <a:lnTo>
                  <a:pt x="23400" y="1512"/>
                </a:lnTo>
                <a:lnTo>
                  <a:pt x="23570" y="1512"/>
                </a:lnTo>
                <a:lnTo>
                  <a:pt x="23759" y="1512"/>
                </a:lnTo>
                <a:lnTo>
                  <a:pt x="24118" y="1455"/>
                </a:lnTo>
                <a:lnTo>
                  <a:pt x="24458" y="1399"/>
                </a:lnTo>
                <a:lnTo>
                  <a:pt x="24458" y="1399"/>
                </a:lnTo>
                <a:lnTo>
                  <a:pt x="24817" y="1304"/>
                </a:lnTo>
                <a:lnTo>
                  <a:pt x="25006" y="1285"/>
                </a:lnTo>
                <a:lnTo>
                  <a:pt x="25176" y="1285"/>
                </a:lnTo>
                <a:lnTo>
                  <a:pt x="25176" y="1285"/>
                </a:lnTo>
                <a:lnTo>
                  <a:pt x="25365" y="1304"/>
                </a:lnTo>
                <a:lnTo>
                  <a:pt x="25536" y="1361"/>
                </a:lnTo>
                <a:lnTo>
                  <a:pt x="25687" y="1455"/>
                </a:lnTo>
                <a:lnTo>
                  <a:pt x="25838" y="1588"/>
                </a:lnTo>
                <a:lnTo>
                  <a:pt x="25951" y="1720"/>
                </a:lnTo>
                <a:lnTo>
                  <a:pt x="26065" y="1871"/>
                </a:lnTo>
                <a:lnTo>
                  <a:pt x="26159" y="2022"/>
                </a:lnTo>
                <a:lnTo>
                  <a:pt x="26235" y="2193"/>
                </a:lnTo>
                <a:lnTo>
                  <a:pt x="26235" y="2193"/>
                </a:lnTo>
                <a:lnTo>
                  <a:pt x="26310" y="2457"/>
                </a:lnTo>
                <a:lnTo>
                  <a:pt x="26386" y="2722"/>
                </a:lnTo>
                <a:lnTo>
                  <a:pt x="26443" y="2968"/>
                </a:lnTo>
                <a:lnTo>
                  <a:pt x="26499" y="3100"/>
                </a:lnTo>
                <a:lnTo>
                  <a:pt x="26556" y="3213"/>
                </a:lnTo>
                <a:lnTo>
                  <a:pt x="26556" y="3213"/>
                </a:lnTo>
                <a:lnTo>
                  <a:pt x="26670" y="3383"/>
                </a:lnTo>
                <a:lnTo>
                  <a:pt x="26783" y="3535"/>
                </a:lnTo>
                <a:lnTo>
                  <a:pt x="26934" y="3648"/>
                </a:lnTo>
                <a:lnTo>
                  <a:pt x="27085" y="3761"/>
                </a:lnTo>
                <a:lnTo>
                  <a:pt x="27255" y="3837"/>
                </a:lnTo>
                <a:lnTo>
                  <a:pt x="27444" y="3913"/>
                </a:lnTo>
                <a:lnTo>
                  <a:pt x="27633" y="3950"/>
                </a:lnTo>
                <a:lnTo>
                  <a:pt x="27823" y="3969"/>
                </a:lnTo>
                <a:lnTo>
                  <a:pt x="27823" y="3969"/>
                </a:lnTo>
                <a:lnTo>
                  <a:pt x="28068" y="3969"/>
                </a:lnTo>
                <a:lnTo>
                  <a:pt x="28295" y="3931"/>
                </a:lnTo>
                <a:lnTo>
                  <a:pt x="28522" y="3856"/>
                </a:lnTo>
                <a:lnTo>
                  <a:pt x="28749" y="3780"/>
                </a:lnTo>
                <a:lnTo>
                  <a:pt x="28749" y="3780"/>
                </a:lnTo>
                <a:lnTo>
                  <a:pt x="29164" y="3610"/>
                </a:lnTo>
                <a:lnTo>
                  <a:pt x="29580" y="3402"/>
                </a:lnTo>
                <a:lnTo>
                  <a:pt x="30412" y="2986"/>
                </a:lnTo>
                <a:lnTo>
                  <a:pt x="30412" y="2986"/>
                </a:lnTo>
                <a:lnTo>
                  <a:pt x="31735" y="2325"/>
                </a:lnTo>
                <a:lnTo>
                  <a:pt x="31735" y="2325"/>
                </a:lnTo>
                <a:lnTo>
                  <a:pt x="32378" y="2022"/>
                </a:lnTo>
                <a:lnTo>
                  <a:pt x="33020" y="1720"/>
                </a:lnTo>
                <a:lnTo>
                  <a:pt x="33020" y="1720"/>
                </a:lnTo>
                <a:lnTo>
                  <a:pt x="33530" y="1437"/>
                </a:lnTo>
                <a:lnTo>
                  <a:pt x="34041" y="1153"/>
                </a:lnTo>
                <a:lnTo>
                  <a:pt x="34041" y="1153"/>
                </a:lnTo>
                <a:lnTo>
                  <a:pt x="34324" y="1021"/>
                </a:lnTo>
                <a:lnTo>
                  <a:pt x="34627" y="888"/>
                </a:lnTo>
                <a:lnTo>
                  <a:pt x="34929" y="813"/>
                </a:lnTo>
                <a:lnTo>
                  <a:pt x="35099" y="775"/>
                </a:lnTo>
                <a:lnTo>
                  <a:pt x="35250" y="756"/>
                </a:lnTo>
                <a:lnTo>
                  <a:pt x="35250" y="756"/>
                </a:lnTo>
                <a:lnTo>
                  <a:pt x="35496" y="756"/>
                </a:lnTo>
                <a:lnTo>
                  <a:pt x="35723" y="756"/>
                </a:lnTo>
                <a:lnTo>
                  <a:pt x="35969" y="794"/>
                </a:lnTo>
                <a:lnTo>
                  <a:pt x="36195" y="832"/>
                </a:lnTo>
                <a:lnTo>
                  <a:pt x="36441" y="888"/>
                </a:lnTo>
                <a:lnTo>
                  <a:pt x="36668" y="964"/>
                </a:lnTo>
                <a:lnTo>
                  <a:pt x="36895" y="1040"/>
                </a:lnTo>
                <a:lnTo>
                  <a:pt x="37103" y="1134"/>
                </a:lnTo>
                <a:lnTo>
                  <a:pt x="37103" y="1134"/>
                </a:lnTo>
                <a:lnTo>
                  <a:pt x="37613" y="1342"/>
                </a:lnTo>
                <a:lnTo>
                  <a:pt x="37878" y="1455"/>
                </a:lnTo>
                <a:lnTo>
                  <a:pt x="38123" y="1569"/>
                </a:lnTo>
                <a:lnTo>
                  <a:pt x="38369" y="1701"/>
                </a:lnTo>
                <a:lnTo>
                  <a:pt x="38596" y="1852"/>
                </a:lnTo>
                <a:lnTo>
                  <a:pt x="38804" y="2022"/>
                </a:lnTo>
                <a:lnTo>
                  <a:pt x="38993" y="2230"/>
                </a:lnTo>
                <a:lnTo>
                  <a:pt x="38993" y="2230"/>
                </a:lnTo>
                <a:lnTo>
                  <a:pt x="39163" y="2457"/>
                </a:lnTo>
                <a:lnTo>
                  <a:pt x="39295" y="2684"/>
                </a:lnTo>
                <a:lnTo>
                  <a:pt x="39446" y="2911"/>
                </a:lnTo>
                <a:lnTo>
                  <a:pt x="39598" y="3157"/>
                </a:lnTo>
                <a:lnTo>
                  <a:pt x="39598" y="3157"/>
                </a:lnTo>
                <a:lnTo>
                  <a:pt x="39749" y="3383"/>
                </a:lnTo>
                <a:lnTo>
                  <a:pt x="39919" y="3591"/>
                </a:lnTo>
                <a:lnTo>
                  <a:pt x="40278" y="4026"/>
                </a:lnTo>
                <a:lnTo>
                  <a:pt x="40278" y="4026"/>
                </a:lnTo>
                <a:lnTo>
                  <a:pt x="40391" y="4196"/>
                </a:lnTo>
                <a:lnTo>
                  <a:pt x="40505" y="4347"/>
                </a:lnTo>
                <a:lnTo>
                  <a:pt x="40656" y="4498"/>
                </a:lnTo>
                <a:lnTo>
                  <a:pt x="40807" y="4631"/>
                </a:lnTo>
                <a:lnTo>
                  <a:pt x="40807" y="4631"/>
                </a:lnTo>
                <a:lnTo>
                  <a:pt x="40939" y="4744"/>
                </a:lnTo>
                <a:lnTo>
                  <a:pt x="41091" y="4839"/>
                </a:lnTo>
                <a:lnTo>
                  <a:pt x="41242" y="4914"/>
                </a:lnTo>
                <a:lnTo>
                  <a:pt x="41412" y="4990"/>
                </a:lnTo>
                <a:lnTo>
                  <a:pt x="41733" y="5122"/>
                </a:lnTo>
                <a:lnTo>
                  <a:pt x="42073" y="5198"/>
                </a:lnTo>
                <a:lnTo>
                  <a:pt x="42073" y="5198"/>
                </a:lnTo>
                <a:lnTo>
                  <a:pt x="42376" y="5236"/>
                </a:lnTo>
                <a:lnTo>
                  <a:pt x="42508" y="5254"/>
                </a:lnTo>
                <a:lnTo>
                  <a:pt x="42659" y="5292"/>
                </a:lnTo>
                <a:lnTo>
                  <a:pt x="42659" y="5292"/>
                </a:lnTo>
                <a:lnTo>
                  <a:pt x="42867" y="5406"/>
                </a:lnTo>
                <a:lnTo>
                  <a:pt x="43094" y="5519"/>
                </a:lnTo>
                <a:lnTo>
                  <a:pt x="43094" y="5519"/>
                </a:lnTo>
                <a:lnTo>
                  <a:pt x="43548" y="5689"/>
                </a:lnTo>
                <a:lnTo>
                  <a:pt x="44001" y="5859"/>
                </a:lnTo>
                <a:lnTo>
                  <a:pt x="44001" y="5859"/>
                </a:lnTo>
                <a:lnTo>
                  <a:pt x="44134" y="5897"/>
                </a:lnTo>
                <a:lnTo>
                  <a:pt x="44285" y="5935"/>
                </a:lnTo>
                <a:lnTo>
                  <a:pt x="44568" y="5973"/>
                </a:lnTo>
                <a:lnTo>
                  <a:pt x="44568" y="5973"/>
                </a:lnTo>
                <a:lnTo>
                  <a:pt x="44795" y="5992"/>
                </a:lnTo>
                <a:lnTo>
                  <a:pt x="45041" y="5973"/>
                </a:lnTo>
                <a:lnTo>
                  <a:pt x="45268" y="5954"/>
                </a:lnTo>
                <a:lnTo>
                  <a:pt x="45494" y="5916"/>
                </a:lnTo>
                <a:lnTo>
                  <a:pt x="45494" y="5916"/>
                </a:lnTo>
                <a:lnTo>
                  <a:pt x="45740" y="5859"/>
                </a:lnTo>
                <a:lnTo>
                  <a:pt x="45986" y="5803"/>
                </a:lnTo>
                <a:lnTo>
                  <a:pt x="46213" y="5784"/>
                </a:lnTo>
                <a:lnTo>
                  <a:pt x="46345" y="5784"/>
                </a:lnTo>
                <a:lnTo>
                  <a:pt x="46458" y="5803"/>
                </a:lnTo>
                <a:lnTo>
                  <a:pt x="46458" y="5803"/>
                </a:lnTo>
                <a:lnTo>
                  <a:pt x="46610" y="5840"/>
                </a:lnTo>
                <a:lnTo>
                  <a:pt x="46742" y="5897"/>
                </a:lnTo>
                <a:lnTo>
                  <a:pt x="46874" y="5973"/>
                </a:lnTo>
                <a:lnTo>
                  <a:pt x="46988" y="6029"/>
                </a:lnTo>
                <a:lnTo>
                  <a:pt x="47214" y="6218"/>
                </a:lnTo>
                <a:lnTo>
                  <a:pt x="47441" y="6407"/>
                </a:lnTo>
                <a:lnTo>
                  <a:pt x="47441" y="6407"/>
                </a:lnTo>
                <a:lnTo>
                  <a:pt x="47649" y="6596"/>
                </a:lnTo>
                <a:lnTo>
                  <a:pt x="47876" y="6804"/>
                </a:lnTo>
                <a:lnTo>
                  <a:pt x="47989" y="6880"/>
                </a:lnTo>
                <a:lnTo>
                  <a:pt x="48103" y="6956"/>
                </a:lnTo>
                <a:lnTo>
                  <a:pt x="48235" y="7031"/>
                </a:lnTo>
                <a:lnTo>
                  <a:pt x="48367" y="7069"/>
                </a:lnTo>
                <a:lnTo>
                  <a:pt x="48367" y="7069"/>
                </a:lnTo>
                <a:lnTo>
                  <a:pt x="48556" y="7126"/>
                </a:lnTo>
                <a:lnTo>
                  <a:pt x="48745" y="7145"/>
                </a:lnTo>
                <a:lnTo>
                  <a:pt x="48934" y="7145"/>
                </a:lnTo>
                <a:lnTo>
                  <a:pt x="49123" y="7126"/>
                </a:lnTo>
                <a:lnTo>
                  <a:pt x="49123" y="7126"/>
                </a:lnTo>
                <a:lnTo>
                  <a:pt x="49558" y="7069"/>
                </a:lnTo>
                <a:lnTo>
                  <a:pt x="49766" y="7031"/>
                </a:lnTo>
                <a:lnTo>
                  <a:pt x="49974" y="6974"/>
                </a:lnTo>
                <a:lnTo>
                  <a:pt x="49974" y="6974"/>
                </a:lnTo>
                <a:lnTo>
                  <a:pt x="50125" y="6918"/>
                </a:lnTo>
                <a:lnTo>
                  <a:pt x="50257" y="6804"/>
                </a:lnTo>
                <a:lnTo>
                  <a:pt x="50522" y="6577"/>
                </a:lnTo>
                <a:lnTo>
                  <a:pt x="50522" y="6577"/>
                </a:lnTo>
                <a:lnTo>
                  <a:pt x="50805" y="6294"/>
                </a:lnTo>
                <a:lnTo>
                  <a:pt x="51070" y="5973"/>
                </a:lnTo>
                <a:lnTo>
                  <a:pt x="51070" y="5973"/>
                </a:lnTo>
                <a:lnTo>
                  <a:pt x="51221" y="5765"/>
                </a:lnTo>
                <a:lnTo>
                  <a:pt x="51354" y="5576"/>
                </a:lnTo>
                <a:lnTo>
                  <a:pt x="51505" y="5387"/>
                </a:lnTo>
                <a:lnTo>
                  <a:pt x="51599" y="5292"/>
                </a:lnTo>
                <a:lnTo>
                  <a:pt x="51694" y="5217"/>
                </a:lnTo>
                <a:lnTo>
                  <a:pt x="51694" y="5217"/>
                </a:lnTo>
                <a:lnTo>
                  <a:pt x="51845" y="5122"/>
                </a:lnTo>
                <a:lnTo>
                  <a:pt x="51996" y="5047"/>
                </a:lnTo>
                <a:lnTo>
                  <a:pt x="52147" y="4971"/>
                </a:lnTo>
                <a:lnTo>
                  <a:pt x="52318" y="4914"/>
                </a:lnTo>
                <a:lnTo>
                  <a:pt x="52639" y="4839"/>
                </a:lnTo>
                <a:lnTo>
                  <a:pt x="52979" y="4782"/>
                </a:lnTo>
                <a:lnTo>
                  <a:pt x="52979" y="4782"/>
                </a:lnTo>
                <a:lnTo>
                  <a:pt x="53263" y="4782"/>
                </a:lnTo>
                <a:lnTo>
                  <a:pt x="53546" y="4820"/>
                </a:lnTo>
                <a:lnTo>
                  <a:pt x="53811" y="4858"/>
                </a:lnTo>
                <a:lnTo>
                  <a:pt x="54075" y="4914"/>
                </a:lnTo>
                <a:lnTo>
                  <a:pt x="54075" y="4914"/>
                </a:lnTo>
                <a:lnTo>
                  <a:pt x="54283" y="4971"/>
                </a:lnTo>
                <a:lnTo>
                  <a:pt x="54472" y="5047"/>
                </a:lnTo>
                <a:lnTo>
                  <a:pt x="54642" y="5160"/>
                </a:lnTo>
                <a:lnTo>
                  <a:pt x="54812" y="5292"/>
                </a:lnTo>
                <a:lnTo>
                  <a:pt x="54812" y="5292"/>
                </a:lnTo>
                <a:lnTo>
                  <a:pt x="54982" y="5425"/>
                </a:lnTo>
                <a:lnTo>
                  <a:pt x="55153" y="5576"/>
                </a:lnTo>
                <a:lnTo>
                  <a:pt x="55304" y="5727"/>
                </a:lnTo>
                <a:lnTo>
                  <a:pt x="55436" y="5897"/>
                </a:lnTo>
                <a:lnTo>
                  <a:pt x="55436" y="5897"/>
                </a:lnTo>
                <a:lnTo>
                  <a:pt x="55776" y="6351"/>
                </a:lnTo>
                <a:lnTo>
                  <a:pt x="55946" y="6577"/>
                </a:lnTo>
                <a:lnTo>
                  <a:pt x="56060" y="6691"/>
                </a:lnTo>
                <a:lnTo>
                  <a:pt x="56154" y="6785"/>
                </a:lnTo>
                <a:lnTo>
                  <a:pt x="56154" y="6785"/>
                </a:lnTo>
                <a:lnTo>
                  <a:pt x="56306" y="6899"/>
                </a:lnTo>
                <a:lnTo>
                  <a:pt x="56457" y="6993"/>
                </a:lnTo>
                <a:lnTo>
                  <a:pt x="56627" y="7088"/>
                </a:lnTo>
                <a:lnTo>
                  <a:pt x="56797" y="7163"/>
                </a:lnTo>
                <a:lnTo>
                  <a:pt x="56967" y="7239"/>
                </a:lnTo>
                <a:lnTo>
                  <a:pt x="57137" y="7296"/>
                </a:lnTo>
                <a:lnTo>
                  <a:pt x="57326" y="7334"/>
                </a:lnTo>
                <a:lnTo>
                  <a:pt x="57496" y="7371"/>
                </a:lnTo>
                <a:lnTo>
                  <a:pt x="57496" y="7371"/>
                </a:lnTo>
                <a:lnTo>
                  <a:pt x="57704" y="7390"/>
                </a:lnTo>
                <a:lnTo>
                  <a:pt x="57912" y="7390"/>
                </a:lnTo>
                <a:lnTo>
                  <a:pt x="57912" y="7390"/>
                </a:lnTo>
                <a:lnTo>
                  <a:pt x="58139" y="7352"/>
                </a:lnTo>
                <a:lnTo>
                  <a:pt x="58139" y="7352"/>
                </a:lnTo>
                <a:lnTo>
                  <a:pt x="58158" y="7371"/>
                </a:lnTo>
                <a:lnTo>
                  <a:pt x="58177" y="7390"/>
                </a:lnTo>
                <a:lnTo>
                  <a:pt x="58177" y="73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3"/>
          <p:cNvSpPr/>
          <p:nvPr/>
        </p:nvSpPr>
        <p:spPr>
          <a:xfrm rot="4500051">
            <a:off x="8234874" y="3044458"/>
            <a:ext cx="1338575" cy="2825726"/>
          </a:xfrm>
          <a:custGeom>
            <a:avLst/>
            <a:gdLst/>
            <a:ahLst/>
            <a:cxnLst/>
            <a:rect l="l" t="t" r="r" b="b"/>
            <a:pathLst>
              <a:path w="20262" h="42773" extrusionOk="0">
                <a:moveTo>
                  <a:pt x="20224" y="42697"/>
                </a:moveTo>
                <a:lnTo>
                  <a:pt x="20224" y="42697"/>
                </a:lnTo>
                <a:lnTo>
                  <a:pt x="20262" y="42716"/>
                </a:lnTo>
                <a:lnTo>
                  <a:pt x="20262" y="42735"/>
                </a:lnTo>
                <a:lnTo>
                  <a:pt x="20262" y="42735"/>
                </a:lnTo>
                <a:lnTo>
                  <a:pt x="20243" y="42754"/>
                </a:lnTo>
                <a:lnTo>
                  <a:pt x="20224" y="42773"/>
                </a:lnTo>
                <a:lnTo>
                  <a:pt x="20224" y="42773"/>
                </a:lnTo>
                <a:lnTo>
                  <a:pt x="20224" y="42773"/>
                </a:lnTo>
                <a:lnTo>
                  <a:pt x="20224" y="42773"/>
                </a:lnTo>
                <a:lnTo>
                  <a:pt x="20073" y="42754"/>
                </a:lnTo>
                <a:lnTo>
                  <a:pt x="20073" y="42754"/>
                </a:lnTo>
                <a:lnTo>
                  <a:pt x="19827" y="42716"/>
                </a:lnTo>
                <a:lnTo>
                  <a:pt x="19827" y="42716"/>
                </a:lnTo>
                <a:lnTo>
                  <a:pt x="19695" y="42697"/>
                </a:lnTo>
                <a:lnTo>
                  <a:pt x="19695" y="42697"/>
                </a:lnTo>
                <a:lnTo>
                  <a:pt x="19562" y="42659"/>
                </a:lnTo>
                <a:lnTo>
                  <a:pt x="19562" y="42659"/>
                </a:lnTo>
                <a:lnTo>
                  <a:pt x="19506" y="42640"/>
                </a:lnTo>
                <a:lnTo>
                  <a:pt x="19506" y="42640"/>
                </a:lnTo>
                <a:lnTo>
                  <a:pt x="19449" y="42622"/>
                </a:lnTo>
                <a:lnTo>
                  <a:pt x="19449" y="42622"/>
                </a:lnTo>
                <a:lnTo>
                  <a:pt x="19373" y="42584"/>
                </a:lnTo>
                <a:lnTo>
                  <a:pt x="19373" y="42584"/>
                </a:lnTo>
                <a:lnTo>
                  <a:pt x="19298" y="42565"/>
                </a:lnTo>
                <a:lnTo>
                  <a:pt x="19298" y="42565"/>
                </a:lnTo>
                <a:lnTo>
                  <a:pt x="19279" y="42546"/>
                </a:lnTo>
                <a:lnTo>
                  <a:pt x="19279" y="42546"/>
                </a:lnTo>
                <a:lnTo>
                  <a:pt x="19222" y="42527"/>
                </a:lnTo>
                <a:lnTo>
                  <a:pt x="19222" y="42527"/>
                </a:lnTo>
                <a:lnTo>
                  <a:pt x="19184" y="42508"/>
                </a:lnTo>
                <a:lnTo>
                  <a:pt x="19184" y="42508"/>
                </a:lnTo>
                <a:lnTo>
                  <a:pt x="19128" y="42470"/>
                </a:lnTo>
                <a:lnTo>
                  <a:pt x="19128" y="42470"/>
                </a:lnTo>
                <a:lnTo>
                  <a:pt x="19052" y="42433"/>
                </a:lnTo>
                <a:lnTo>
                  <a:pt x="19052" y="42433"/>
                </a:lnTo>
                <a:lnTo>
                  <a:pt x="18920" y="42338"/>
                </a:lnTo>
                <a:lnTo>
                  <a:pt x="18920" y="42338"/>
                </a:lnTo>
                <a:lnTo>
                  <a:pt x="18844" y="42300"/>
                </a:lnTo>
                <a:lnTo>
                  <a:pt x="18844" y="42300"/>
                </a:lnTo>
                <a:lnTo>
                  <a:pt x="18787" y="42262"/>
                </a:lnTo>
                <a:lnTo>
                  <a:pt x="18787" y="42262"/>
                </a:lnTo>
                <a:lnTo>
                  <a:pt x="18504" y="42092"/>
                </a:lnTo>
                <a:lnTo>
                  <a:pt x="18504" y="42092"/>
                </a:lnTo>
                <a:lnTo>
                  <a:pt x="18428" y="42055"/>
                </a:lnTo>
                <a:lnTo>
                  <a:pt x="18428" y="42055"/>
                </a:lnTo>
                <a:lnTo>
                  <a:pt x="18353" y="42017"/>
                </a:lnTo>
                <a:lnTo>
                  <a:pt x="18353" y="42017"/>
                </a:lnTo>
                <a:lnTo>
                  <a:pt x="18220" y="41941"/>
                </a:lnTo>
                <a:lnTo>
                  <a:pt x="18220" y="41941"/>
                </a:lnTo>
                <a:lnTo>
                  <a:pt x="18012" y="41847"/>
                </a:lnTo>
                <a:lnTo>
                  <a:pt x="18012" y="41847"/>
                </a:lnTo>
                <a:lnTo>
                  <a:pt x="17805" y="41752"/>
                </a:lnTo>
                <a:lnTo>
                  <a:pt x="17805" y="41752"/>
                </a:lnTo>
                <a:lnTo>
                  <a:pt x="17729" y="41714"/>
                </a:lnTo>
                <a:lnTo>
                  <a:pt x="17729" y="41714"/>
                </a:lnTo>
                <a:lnTo>
                  <a:pt x="17672" y="41677"/>
                </a:lnTo>
                <a:lnTo>
                  <a:pt x="17672" y="41677"/>
                </a:lnTo>
                <a:lnTo>
                  <a:pt x="17540" y="41620"/>
                </a:lnTo>
                <a:lnTo>
                  <a:pt x="17540" y="41620"/>
                </a:lnTo>
                <a:lnTo>
                  <a:pt x="17483" y="41582"/>
                </a:lnTo>
                <a:lnTo>
                  <a:pt x="17483" y="41582"/>
                </a:lnTo>
                <a:lnTo>
                  <a:pt x="17445" y="41525"/>
                </a:lnTo>
                <a:lnTo>
                  <a:pt x="17445" y="41525"/>
                </a:lnTo>
                <a:lnTo>
                  <a:pt x="17389" y="41487"/>
                </a:lnTo>
                <a:lnTo>
                  <a:pt x="17389" y="41487"/>
                </a:lnTo>
                <a:lnTo>
                  <a:pt x="17275" y="41393"/>
                </a:lnTo>
                <a:lnTo>
                  <a:pt x="17275" y="41393"/>
                </a:lnTo>
                <a:lnTo>
                  <a:pt x="17219" y="41317"/>
                </a:lnTo>
                <a:lnTo>
                  <a:pt x="17219" y="41317"/>
                </a:lnTo>
                <a:lnTo>
                  <a:pt x="17143" y="41223"/>
                </a:lnTo>
                <a:lnTo>
                  <a:pt x="17143" y="41223"/>
                </a:lnTo>
                <a:lnTo>
                  <a:pt x="17105" y="41185"/>
                </a:lnTo>
                <a:lnTo>
                  <a:pt x="17105" y="41185"/>
                </a:lnTo>
                <a:lnTo>
                  <a:pt x="17067" y="41109"/>
                </a:lnTo>
                <a:lnTo>
                  <a:pt x="17067" y="41109"/>
                </a:lnTo>
                <a:lnTo>
                  <a:pt x="17030" y="41072"/>
                </a:lnTo>
                <a:lnTo>
                  <a:pt x="17030" y="41072"/>
                </a:lnTo>
                <a:lnTo>
                  <a:pt x="16992" y="41015"/>
                </a:lnTo>
                <a:lnTo>
                  <a:pt x="16992" y="41015"/>
                </a:lnTo>
                <a:lnTo>
                  <a:pt x="16935" y="40939"/>
                </a:lnTo>
                <a:lnTo>
                  <a:pt x="16935" y="40939"/>
                </a:lnTo>
                <a:lnTo>
                  <a:pt x="16822" y="40750"/>
                </a:lnTo>
                <a:lnTo>
                  <a:pt x="16822" y="40750"/>
                </a:lnTo>
                <a:lnTo>
                  <a:pt x="16765" y="40637"/>
                </a:lnTo>
                <a:lnTo>
                  <a:pt x="16765" y="40637"/>
                </a:lnTo>
                <a:lnTo>
                  <a:pt x="16689" y="40524"/>
                </a:lnTo>
                <a:lnTo>
                  <a:pt x="16689" y="40524"/>
                </a:lnTo>
                <a:lnTo>
                  <a:pt x="16614" y="40410"/>
                </a:lnTo>
                <a:lnTo>
                  <a:pt x="16614" y="40410"/>
                </a:lnTo>
                <a:lnTo>
                  <a:pt x="16595" y="40372"/>
                </a:lnTo>
                <a:lnTo>
                  <a:pt x="16595" y="40372"/>
                </a:lnTo>
                <a:lnTo>
                  <a:pt x="16519" y="40297"/>
                </a:lnTo>
                <a:lnTo>
                  <a:pt x="16519" y="40297"/>
                </a:lnTo>
                <a:lnTo>
                  <a:pt x="16444" y="40183"/>
                </a:lnTo>
                <a:lnTo>
                  <a:pt x="16444" y="40183"/>
                </a:lnTo>
                <a:lnTo>
                  <a:pt x="16349" y="40089"/>
                </a:lnTo>
                <a:lnTo>
                  <a:pt x="16349" y="40089"/>
                </a:lnTo>
                <a:lnTo>
                  <a:pt x="16349" y="40070"/>
                </a:lnTo>
                <a:lnTo>
                  <a:pt x="16349" y="40070"/>
                </a:lnTo>
                <a:lnTo>
                  <a:pt x="16255" y="39975"/>
                </a:lnTo>
                <a:lnTo>
                  <a:pt x="16255" y="39975"/>
                </a:lnTo>
                <a:lnTo>
                  <a:pt x="16236" y="39957"/>
                </a:lnTo>
                <a:lnTo>
                  <a:pt x="16236" y="39957"/>
                </a:lnTo>
                <a:lnTo>
                  <a:pt x="16179" y="39900"/>
                </a:lnTo>
                <a:lnTo>
                  <a:pt x="16179" y="39900"/>
                </a:lnTo>
                <a:lnTo>
                  <a:pt x="16141" y="39862"/>
                </a:lnTo>
                <a:lnTo>
                  <a:pt x="16141" y="39862"/>
                </a:lnTo>
                <a:lnTo>
                  <a:pt x="16085" y="39805"/>
                </a:lnTo>
                <a:lnTo>
                  <a:pt x="16085" y="39805"/>
                </a:lnTo>
                <a:lnTo>
                  <a:pt x="16047" y="39768"/>
                </a:lnTo>
                <a:lnTo>
                  <a:pt x="16047" y="39768"/>
                </a:lnTo>
                <a:lnTo>
                  <a:pt x="15990" y="39730"/>
                </a:lnTo>
                <a:lnTo>
                  <a:pt x="15990" y="39730"/>
                </a:lnTo>
                <a:lnTo>
                  <a:pt x="15896" y="39635"/>
                </a:lnTo>
                <a:lnTo>
                  <a:pt x="15896" y="39635"/>
                </a:lnTo>
                <a:lnTo>
                  <a:pt x="15858" y="39616"/>
                </a:lnTo>
                <a:lnTo>
                  <a:pt x="15858" y="39616"/>
                </a:lnTo>
                <a:lnTo>
                  <a:pt x="15782" y="39560"/>
                </a:lnTo>
                <a:lnTo>
                  <a:pt x="15782" y="39560"/>
                </a:lnTo>
                <a:lnTo>
                  <a:pt x="15782" y="39560"/>
                </a:lnTo>
                <a:lnTo>
                  <a:pt x="15782" y="39560"/>
                </a:lnTo>
                <a:lnTo>
                  <a:pt x="15688" y="39503"/>
                </a:lnTo>
                <a:lnTo>
                  <a:pt x="15688" y="39503"/>
                </a:lnTo>
                <a:lnTo>
                  <a:pt x="15612" y="39446"/>
                </a:lnTo>
                <a:lnTo>
                  <a:pt x="15612" y="39446"/>
                </a:lnTo>
                <a:lnTo>
                  <a:pt x="15536" y="39408"/>
                </a:lnTo>
                <a:lnTo>
                  <a:pt x="15536" y="39408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423" y="39352"/>
                </a:lnTo>
                <a:lnTo>
                  <a:pt x="15291" y="39276"/>
                </a:lnTo>
                <a:lnTo>
                  <a:pt x="15291" y="39276"/>
                </a:lnTo>
                <a:lnTo>
                  <a:pt x="15215" y="39257"/>
                </a:lnTo>
                <a:lnTo>
                  <a:pt x="15215" y="39257"/>
                </a:lnTo>
                <a:lnTo>
                  <a:pt x="15140" y="39219"/>
                </a:lnTo>
                <a:lnTo>
                  <a:pt x="15140" y="39219"/>
                </a:lnTo>
                <a:lnTo>
                  <a:pt x="15045" y="39163"/>
                </a:lnTo>
                <a:lnTo>
                  <a:pt x="15045" y="39163"/>
                </a:lnTo>
                <a:lnTo>
                  <a:pt x="14932" y="39125"/>
                </a:lnTo>
                <a:lnTo>
                  <a:pt x="14932" y="39125"/>
                </a:lnTo>
                <a:lnTo>
                  <a:pt x="14780" y="39068"/>
                </a:lnTo>
                <a:lnTo>
                  <a:pt x="14780" y="39068"/>
                </a:lnTo>
                <a:lnTo>
                  <a:pt x="14610" y="39030"/>
                </a:lnTo>
                <a:lnTo>
                  <a:pt x="14610" y="39030"/>
                </a:lnTo>
                <a:lnTo>
                  <a:pt x="14535" y="38993"/>
                </a:lnTo>
                <a:lnTo>
                  <a:pt x="14535" y="38993"/>
                </a:lnTo>
                <a:lnTo>
                  <a:pt x="14440" y="38974"/>
                </a:lnTo>
                <a:lnTo>
                  <a:pt x="14440" y="38974"/>
                </a:lnTo>
                <a:lnTo>
                  <a:pt x="14327" y="38936"/>
                </a:lnTo>
                <a:lnTo>
                  <a:pt x="14327" y="38936"/>
                </a:lnTo>
                <a:lnTo>
                  <a:pt x="14213" y="38917"/>
                </a:lnTo>
                <a:lnTo>
                  <a:pt x="14213" y="38917"/>
                </a:lnTo>
                <a:lnTo>
                  <a:pt x="14100" y="38898"/>
                </a:lnTo>
                <a:lnTo>
                  <a:pt x="14100" y="38898"/>
                </a:lnTo>
                <a:lnTo>
                  <a:pt x="14006" y="38860"/>
                </a:lnTo>
                <a:lnTo>
                  <a:pt x="14006" y="38860"/>
                </a:lnTo>
                <a:lnTo>
                  <a:pt x="13817" y="38823"/>
                </a:lnTo>
                <a:lnTo>
                  <a:pt x="13817" y="38823"/>
                </a:lnTo>
                <a:lnTo>
                  <a:pt x="13722" y="38804"/>
                </a:lnTo>
                <a:lnTo>
                  <a:pt x="13722" y="38804"/>
                </a:lnTo>
                <a:lnTo>
                  <a:pt x="13590" y="38766"/>
                </a:lnTo>
                <a:lnTo>
                  <a:pt x="13590" y="38766"/>
                </a:lnTo>
                <a:lnTo>
                  <a:pt x="13514" y="38728"/>
                </a:lnTo>
                <a:lnTo>
                  <a:pt x="13514" y="38728"/>
                </a:lnTo>
                <a:lnTo>
                  <a:pt x="13439" y="38709"/>
                </a:lnTo>
                <a:lnTo>
                  <a:pt x="13439" y="38709"/>
                </a:lnTo>
                <a:lnTo>
                  <a:pt x="13325" y="38652"/>
                </a:lnTo>
                <a:lnTo>
                  <a:pt x="13325" y="38652"/>
                </a:lnTo>
                <a:lnTo>
                  <a:pt x="13231" y="38615"/>
                </a:lnTo>
                <a:lnTo>
                  <a:pt x="13231" y="38615"/>
                </a:lnTo>
                <a:lnTo>
                  <a:pt x="12909" y="38482"/>
                </a:lnTo>
                <a:lnTo>
                  <a:pt x="12909" y="38482"/>
                </a:lnTo>
                <a:lnTo>
                  <a:pt x="12739" y="38388"/>
                </a:lnTo>
                <a:lnTo>
                  <a:pt x="12569" y="38274"/>
                </a:lnTo>
                <a:lnTo>
                  <a:pt x="12569" y="38274"/>
                </a:lnTo>
                <a:lnTo>
                  <a:pt x="12437" y="38180"/>
                </a:lnTo>
                <a:lnTo>
                  <a:pt x="12437" y="38180"/>
                </a:lnTo>
                <a:lnTo>
                  <a:pt x="12380" y="38142"/>
                </a:lnTo>
                <a:lnTo>
                  <a:pt x="12380" y="38142"/>
                </a:lnTo>
                <a:lnTo>
                  <a:pt x="12342" y="38123"/>
                </a:lnTo>
                <a:lnTo>
                  <a:pt x="12342" y="38123"/>
                </a:lnTo>
                <a:lnTo>
                  <a:pt x="12267" y="38048"/>
                </a:lnTo>
                <a:lnTo>
                  <a:pt x="12267" y="38048"/>
                </a:lnTo>
                <a:lnTo>
                  <a:pt x="12210" y="38010"/>
                </a:lnTo>
                <a:lnTo>
                  <a:pt x="12210" y="38010"/>
                </a:lnTo>
                <a:lnTo>
                  <a:pt x="12153" y="37934"/>
                </a:lnTo>
                <a:lnTo>
                  <a:pt x="12153" y="37934"/>
                </a:lnTo>
                <a:lnTo>
                  <a:pt x="12078" y="37859"/>
                </a:lnTo>
                <a:lnTo>
                  <a:pt x="12078" y="37859"/>
                </a:lnTo>
                <a:lnTo>
                  <a:pt x="12002" y="37802"/>
                </a:lnTo>
                <a:lnTo>
                  <a:pt x="12002" y="37802"/>
                </a:lnTo>
                <a:lnTo>
                  <a:pt x="11945" y="37745"/>
                </a:lnTo>
                <a:lnTo>
                  <a:pt x="11945" y="37745"/>
                </a:lnTo>
                <a:lnTo>
                  <a:pt x="11908" y="37707"/>
                </a:lnTo>
                <a:lnTo>
                  <a:pt x="11908" y="37707"/>
                </a:lnTo>
                <a:lnTo>
                  <a:pt x="11851" y="37688"/>
                </a:lnTo>
                <a:lnTo>
                  <a:pt x="11851" y="37688"/>
                </a:lnTo>
                <a:lnTo>
                  <a:pt x="11794" y="37632"/>
                </a:lnTo>
                <a:lnTo>
                  <a:pt x="11794" y="37632"/>
                </a:lnTo>
                <a:lnTo>
                  <a:pt x="11719" y="37594"/>
                </a:lnTo>
                <a:lnTo>
                  <a:pt x="11719" y="37594"/>
                </a:lnTo>
                <a:lnTo>
                  <a:pt x="11681" y="37556"/>
                </a:lnTo>
                <a:lnTo>
                  <a:pt x="11681" y="37556"/>
                </a:lnTo>
                <a:lnTo>
                  <a:pt x="11624" y="37537"/>
                </a:lnTo>
                <a:lnTo>
                  <a:pt x="11624" y="37537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548" y="37499"/>
                </a:lnTo>
                <a:lnTo>
                  <a:pt x="11473" y="37462"/>
                </a:lnTo>
                <a:lnTo>
                  <a:pt x="11473" y="37462"/>
                </a:lnTo>
                <a:lnTo>
                  <a:pt x="11416" y="37443"/>
                </a:lnTo>
                <a:lnTo>
                  <a:pt x="11416" y="37443"/>
                </a:lnTo>
                <a:lnTo>
                  <a:pt x="11265" y="37386"/>
                </a:lnTo>
                <a:lnTo>
                  <a:pt x="11265" y="37386"/>
                </a:lnTo>
                <a:lnTo>
                  <a:pt x="11208" y="37367"/>
                </a:lnTo>
                <a:lnTo>
                  <a:pt x="11208" y="37367"/>
                </a:lnTo>
                <a:lnTo>
                  <a:pt x="11133" y="37348"/>
                </a:lnTo>
                <a:lnTo>
                  <a:pt x="11133" y="37348"/>
                </a:lnTo>
                <a:lnTo>
                  <a:pt x="11019" y="37310"/>
                </a:lnTo>
                <a:lnTo>
                  <a:pt x="11019" y="37310"/>
                </a:lnTo>
                <a:lnTo>
                  <a:pt x="10963" y="37292"/>
                </a:lnTo>
                <a:lnTo>
                  <a:pt x="10963" y="37292"/>
                </a:lnTo>
                <a:lnTo>
                  <a:pt x="10944" y="37292"/>
                </a:lnTo>
                <a:lnTo>
                  <a:pt x="10944" y="37292"/>
                </a:lnTo>
                <a:lnTo>
                  <a:pt x="10906" y="37292"/>
                </a:lnTo>
                <a:lnTo>
                  <a:pt x="10906" y="37292"/>
                </a:lnTo>
                <a:lnTo>
                  <a:pt x="10830" y="37292"/>
                </a:lnTo>
                <a:lnTo>
                  <a:pt x="10830" y="37292"/>
                </a:lnTo>
                <a:lnTo>
                  <a:pt x="10792" y="37292"/>
                </a:lnTo>
                <a:lnTo>
                  <a:pt x="10792" y="37292"/>
                </a:lnTo>
                <a:lnTo>
                  <a:pt x="10774" y="37292"/>
                </a:lnTo>
                <a:lnTo>
                  <a:pt x="10774" y="37292"/>
                </a:lnTo>
                <a:lnTo>
                  <a:pt x="10736" y="37292"/>
                </a:lnTo>
                <a:lnTo>
                  <a:pt x="10736" y="37292"/>
                </a:lnTo>
                <a:lnTo>
                  <a:pt x="10660" y="37292"/>
                </a:lnTo>
                <a:lnTo>
                  <a:pt x="10660" y="37292"/>
                </a:lnTo>
                <a:lnTo>
                  <a:pt x="10622" y="37310"/>
                </a:lnTo>
                <a:lnTo>
                  <a:pt x="10622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566" y="37310"/>
                </a:lnTo>
                <a:lnTo>
                  <a:pt x="10471" y="37329"/>
                </a:lnTo>
                <a:lnTo>
                  <a:pt x="10471" y="37329"/>
                </a:lnTo>
                <a:lnTo>
                  <a:pt x="10339" y="37367"/>
                </a:lnTo>
                <a:lnTo>
                  <a:pt x="10339" y="37367"/>
                </a:lnTo>
                <a:lnTo>
                  <a:pt x="10225" y="37424"/>
                </a:lnTo>
                <a:lnTo>
                  <a:pt x="10225" y="37424"/>
                </a:lnTo>
                <a:lnTo>
                  <a:pt x="10074" y="37481"/>
                </a:lnTo>
                <a:lnTo>
                  <a:pt x="10074" y="37481"/>
                </a:lnTo>
                <a:lnTo>
                  <a:pt x="9961" y="37537"/>
                </a:lnTo>
                <a:lnTo>
                  <a:pt x="9961" y="37537"/>
                </a:lnTo>
                <a:lnTo>
                  <a:pt x="9885" y="37575"/>
                </a:lnTo>
                <a:lnTo>
                  <a:pt x="9885" y="37575"/>
                </a:lnTo>
                <a:lnTo>
                  <a:pt x="9829" y="37613"/>
                </a:lnTo>
                <a:lnTo>
                  <a:pt x="9829" y="37613"/>
                </a:lnTo>
                <a:lnTo>
                  <a:pt x="9791" y="37613"/>
                </a:lnTo>
                <a:lnTo>
                  <a:pt x="9791" y="37613"/>
                </a:lnTo>
                <a:lnTo>
                  <a:pt x="9715" y="37632"/>
                </a:lnTo>
                <a:lnTo>
                  <a:pt x="9715" y="37632"/>
                </a:lnTo>
                <a:lnTo>
                  <a:pt x="9658" y="37651"/>
                </a:lnTo>
                <a:lnTo>
                  <a:pt x="9658" y="37651"/>
                </a:lnTo>
                <a:lnTo>
                  <a:pt x="9602" y="37651"/>
                </a:lnTo>
                <a:lnTo>
                  <a:pt x="9602" y="37651"/>
                </a:lnTo>
                <a:lnTo>
                  <a:pt x="9545" y="37651"/>
                </a:lnTo>
                <a:lnTo>
                  <a:pt x="9545" y="37651"/>
                </a:lnTo>
                <a:lnTo>
                  <a:pt x="9507" y="37651"/>
                </a:lnTo>
                <a:lnTo>
                  <a:pt x="9507" y="37651"/>
                </a:lnTo>
                <a:lnTo>
                  <a:pt x="9432" y="37632"/>
                </a:lnTo>
                <a:lnTo>
                  <a:pt x="9432" y="37632"/>
                </a:lnTo>
                <a:lnTo>
                  <a:pt x="9394" y="37632"/>
                </a:lnTo>
                <a:lnTo>
                  <a:pt x="9394" y="37632"/>
                </a:lnTo>
                <a:lnTo>
                  <a:pt x="9337" y="37613"/>
                </a:lnTo>
                <a:lnTo>
                  <a:pt x="9337" y="37613"/>
                </a:lnTo>
                <a:lnTo>
                  <a:pt x="9280" y="37575"/>
                </a:lnTo>
                <a:lnTo>
                  <a:pt x="9224" y="37537"/>
                </a:lnTo>
                <a:lnTo>
                  <a:pt x="9224" y="37537"/>
                </a:lnTo>
                <a:lnTo>
                  <a:pt x="9167" y="37499"/>
                </a:lnTo>
                <a:lnTo>
                  <a:pt x="9167" y="37499"/>
                </a:lnTo>
                <a:lnTo>
                  <a:pt x="9110" y="37424"/>
                </a:lnTo>
                <a:lnTo>
                  <a:pt x="9110" y="37424"/>
                </a:lnTo>
                <a:lnTo>
                  <a:pt x="8997" y="37292"/>
                </a:lnTo>
                <a:lnTo>
                  <a:pt x="8997" y="37292"/>
                </a:lnTo>
                <a:lnTo>
                  <a:pt x="8940" y="37216"/>
                </a:lnTo>
                <a:lnTo>
                  <a:pt x="8940" y="37216"/>
                </a:lnTo>
                <a:lnTo>
                  <a:pt x="8883" y="37103"/>
                </a:lnTo>
                <a:lnTo>
                  <a:pt x="8883" y="37103"/>
                </a:lnTo>
                <a:lnTo>
                  <a:pt x="8770" y="36876"/>
                </a:lnTo>
                <a:lnTo>
                  <a:pt x="8770" y="36876"/>
                </a:lnTo>
                <a:lnTo>
                  <a:pt x="8713" y="36743"/>
                </a:lnTo>
                <a:lnTo>
                  <a:pt x="8713" y="36743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38" y="36611"/>
                </a:lnTo>
                <a:lnTo>
                  <a:pt x="8600" y="36517"/>
                </a:lnTo>
                <a:lnTo>
                  <a:pt x="8600" y="36517"/>
                </a:lnTo>
                <a:lnTo>
                  <a:pt x="8562" y="36460"/>
                </a:lnTo>
                <a:lnTo>
                  <a:pt x="8562" y="36460"/>
                </a:lnTo>
                <a:lnTo>
                  <a:pt x="8524" y="36403"/>
                </a:lnTo>
                <a:lnTo>
                  <a:pt x="8524" y="36403"/>
                </a:lnTo>
                <a:lnTo>
                  <a:pt x="8411" y="36252"/>
                </a:lnTo>
                <a:lnTo>
                  <a:pt x="8411" y="36252"/>
                </a:lnTo>
                <a:lnTo>
                  <a:pt x="8354" y="36176"/>
                </a:lnTo>
                <a:lnTo>
                  <a:pt x="8354" y="36176"/>
                </a:lnTo>
                <a:lnTo>
                  <a:pt x="8298" y="36101"/>
                </a:lnTo>
                <a:lnTo>
                  <a:pt x="8298" y="36101"/>
                </a:lnTo>
                <a:lnTo>
                  <a:pt x="8241" y="36044"/>
                </a:lnTo>
                <a:lnTo>
                  <a:pt x="8241" y="36044"/>
                </a:lnTo>
                <a:lnTo>
                  <a:pt x="8165" y="35969"/>
                </a:lnTo>
                <a:lnTo>
                  <a:pt x="8165" y="35969"/>
                </a:lnTo>
                <a:lnTo>
                  <a:pt x="8014" y="35836"/>
                </a:lnTo>
                <a:lnTo>
                  <a:pt x="8014" y="35836"/>
                </a:lnTo>
                <a:lnTo>
                  <a:pt x="7957" y="35780"/>
                </a:lnTo>
                <a:lnTo>
                  <a:pt x="7957" y="35780"/>
                </a:lnTo>
                <a:lnTo>
                  <a:pt x="7863" y="35685"/>
                </a:lnTo>
                <a:lnTo>
                  <a:pt x="7863" y="35685"/>
                </a:lnTo>
                <a:lnTo>
                  <a:pt x="7731" y="35534"/>
                </a:lnTo>
                <a:lnTo>
                  <a:pt x="7731" y="35534"/>
                </a:lnTo>
                <a:lnTo>
                  <a:pt x="7598" y="35364"/>
                </a:lnTo>
                <a:lnTo>
                  <a:pt x="7598" y="35364"/>
                </a:lnTo>
                <a:lnTo>
                  <a:pt x="7504" y="35231"/>
                </a:lnTo>
                <a:lnTo>
                  <a:pt x="7504" y="35231"/>
                </a:lnTo>
                <a:lnTo>
                  <a:pt x="7296" y="34910"/>
                </a:lnTo>
                <a:lnTo>
                  <a:pt x="7296" y="34910"/>
                </a:lnTo>
                <a:lnTo>
                  <a:pt x="7220" y="34797"/>
                </a:lnTo>
                <a:lnTo>
                  <a:pt x="7220" y="34797"/>
                </a:lnTo>
                <a:lnTo>
                  <a:pt x="7126" y="34664"/>
                </a:lnTo>
                <a:lnTo>
                  <a:pt x="7126" y="34664"/>
                </a:lnTo>
                <a:lnTo>
                  <a:pt x="6918" y="34400"/>
                </a:lnTo>
                <a:lnTo>
                  <a:pt x="6918" y="34400"/>
                </a:lnTo>
                <a:lnTo>
                  <a:pt x="6540" y="33946"/>
                </a:lnTo>
                <a:lnTo>
                  <a:pt x="6540" y="33946"/>
                </a:lnTo>
                <a:lnTo>
                  <a:pt x="6313" y="33700"/>
                </a:lnTo>
                <a:lnTo>
                  <a:pt x="6124" y="33436"/>
                </a:lnTo>
                <a:lnTo>
                  <a:pt x="6124" y="33436"/>
                </a:lnTo>
                <a:lnTo>
                  <a:pt x="6030" y="33285"/>
                </a:lnTo>
                <a:lnTo>
                  <a:pt x="6030" y="33285"/>
                </a:lnTo>
                <a:lnTo>
                  <a:pt x="5935" y="33133"/>
                </a:lnTo>
                <a:lnTo>
                  <a:pt x="5935" y="33133"/>
                </a:lnTo>
                <a:lnTo>
                  <a:pt x="5841" y="32982"/>
                </a:lnTo>
                <a:lnTo>
                  <a:pt x="5841" y="32982"/>
                </a:lnTo>
                <a:lnTo>
                  <a:pt x="5746" y="32831"/>
                </a:lnTo>
                <a:lnTo>
                  <a:pt x="5746" y="32831"/>
                </a:lnTo>
                <a:lnTo>
                  <a:pt x="5652" y="32699"/>
                </a:lnTo>
                <a:lnTo>
                  <a:pt x="5652" y="32699"/>
                </a:lnTo>
                <a:lnTo>
                  <a:pt x="5557" y="32585"/>
                </a:lnTo>
                <a:lnTo>
                  <a:pt x="5557" y="32585"/>
                </a:lnTo>
                <a:lnTo>
                  <a:pt x="5500" y="32529"/>
                </a:lnTo>
                <a:lnTo>
                  <a:pt x="5500" y="32529"/>
                </a:lnTo>
                <a:lnTo>
                  <a:pt x="5444" y="32472"/>
                </a:lnTo>
                <a:lnTo>
                  <a:pt x="5444" y="32472"/>
                </a:lnTo>
                <a:lnTo>
                  <a:pt x="5330" y="32377"/>
                </a:lnTo>
                <a:lnTo>
                  <a:pt x="5330" y="32377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55" y="32340"/>
                </a:lnTo>
                <a:lnTo>
                  <a:pt x="5217" y="32321"/>
                </a:lnTo>
                <a:lnTo>
                  <a:pt x="5217" y="32321"/>
                </a:lnTo>
                <a:lnTo>
                  <a:pt x="5103" y="32264"/>
                </a:lnTo>
                <a:lnTo>
                  <a:pt x="5103" y="32264"/>
                </a:lnTo>
                <a:lnTo>
                  <a:pt x="4990" y="32245"/>
                </a:lnTo>
                <a:lnTo>
                  <a:pt x="4990" y="32245"/>
                </a:lnTo>
                <a:lnTo>
                  <a:pt x="4914" y="32226"/>
                </a:lnTo>
                <a:lnTo>
                  <a:pt x="4914" y="32226"/>
                </a:lnTo>
                <a:lnTo>
                  <a:pt x="4820" y="32188"/>
                </a:lnTo>
                <a:lnTo>
                  <a:pt x="4820" y="32188"/>
                </a:lnTo>
                <a:lnTo>
                  <a:pt x="4706" y="32188"/>
                </a:lnTo>
                <a:lnTo>
                  <a:pt x="4706" y="32188"/>
                </a:lnTo>
                <a:lnTo>
                  <a:pt x="4593" y="32170"/>
                </a:lnTo>
                <a:lnTo>
                  <a:pt x="4593" y="32170"/>
                </a:lnTo>
                <a:lnTo>
                  <a:pt x="4480" y="32151"/>
                </a:lnTo>
                <a:lnTo>
                  <a:pt x="4480" y="32151"/>
                </a:lnTo>
                <a:lnTo>
                  <a:pt x="4366" y="32151"/>
                </a:lnTo>
                <a:lnTo>
                  <a:pt x="4366" y="32151"/>
                </a:lnTo>
                <a:lnTo>
                  <a:pt x="4272" y="32151"/>
                </a:lnTo>
                <a:lnTo>
                  <a:pt x="4272" y="32151"/>
                </a:lnTo>
                <a:lnTo>
                  <a:pt x="4215" y="32151"/>
                </a:lnTo>
                <a:lnTo>
                  <a:pt x="4215" y="32151"/>
                </a:lnTo>
                <a:lnTo>
                  <a:pt x="4139" y="32151"/>
                </a:lnTo>
                <a:lnTo>
                  <a:pt x="4139" y="32151"/>
                </a:lnTo>
                <a:lnTo>
                  <a:pt x="4064" y="32151"/>
                </a:lnTo>
                <a:lnTo>
                  <a:pt x="4064" y="32151"/>
                </a:lnTo>
                <a:lnTo>
                  <a:pt x="3969" y="32151"/>
                </a:lnTo>
                <a:lnTo>
                  <a:pt x="3969" y="32151"/>
                </a:lnTo>
                <a:lnTo>
                  <a:pt x="3875" y="32170"/>
                </a:lnTo>
                <a:lnTo>
                  <a:pt x="3875" y="32170"/>
                </a:lnTo>
                <a:lnTo>
                  <a:pt x="3724" y="32188"/>
                </a:lnTo>
                <a:lnTo>
                  <a:pt x="3724" y="32188"/>
                </a:lnTo>
                <a:lnTo>
                  <a:pt x="3610" y="32226"/>
                </a:lnTo>
                <a:lnTo>
                  <a:pt x="3610" y="32226"/>
                </a:lnTo>
                <a:lnTo>
                  <a:pt x="3440" y="32264"/>
                </a:lnTo>
                <a:lnTo>
                  <a:pt x="3440" y="32264"/>
                </a:lnTo>
                <a:lnTo>
                  <a:pt x="3100" y="32359"/>
                </a:lnTo>
                <a:lnTo>
                  <a:pt x="3100" y="32359"/>
                </a:lnTo>
                <a:lnTo>
                  <a:pt x="2798" y="32434"/>
                </a:lnTo>
                <a:lnTo>
                  <a:pt x="2798" y="32434"/>
                </a:lnTo>
                <a:lnTo>
                  <a:pt x="2741" y="32453"/>
                </a:lnTo>
                <a:lnTo>
                  <a:pt x="2741" y="32453"/>
                </a:lnTo>
                <a:lnTo>
                  <a:pt x="2684" y="32453"/>
                </a:lnTo>
                <a:lnTo>
                  <a:pt x="2684" y="32453"/>
                </a:lnTo>
                <a:lnTo>
                  <a:pt x="2609" y="32472"/>
                </a:lnTo>
                <a:lnTo>
                  <a:pt x="2609" y="32472"/>
                </a:lnTo>
                <a:lnTo>
                  <a:pt x="2514" y="32491"/>
                </a:lnTo>
                <a:lnTo>
                  <a:pt x="2514" y="32491"/>
                </a:lnTo>
                <a:lnTo>
                  <a:pt x="2438" y="32491"/>
                </a:lnTo>
                <a:lnTo>
                  <a:pt x="2438" y="32491"/>
                </a:lnTo>
                <a:lnTo>
                  <a:pt x="2382" y="32491"/>
                </a:lnTo>
                <a:lnTo>
                  <a:pt x="2382" y="32491"/>
                </a:lnTo>
                <a:lnTo>
                  <a:pt x="2325" y="32491"/>
                </a:lnTo>
                <a:lnTo>
                  <a:pt x="2325" y="32491"/>
                </a:lnTo>
                <a:lnTo>
                  <a:pt x="2231" y="32491"/>
                </a:lnTo>
                <a:lnTo>
                  <a:pt x="2231" y="32491"/>
                </a:lnTo>
                <a:lnTo>
                  <a:pt x="2117" y="32472"/>
                </a:lnTo>
                <a:lnTo>
                  <a:pt x="2117" y="32472"/>
                </a:lnTo>
                <a:lnTo>
                  <a:pt x="2004" y="32453"/>
                </a:lnTo>
                <a:lnTo>
                  <a:pt x="2004" y="32453"/>
                </a:lnTo>
                <a:lnTo>
                  <a:pt x="1890" y="32415"/>
                </a:lnTo>
                <a:lnTo>
                  <a:pt x="1890" y="32415"/>
                </a:lnTo>
                <a:lnTo>
                  <a:pt x="1853" y="32396"/>
                </a:lnTo>
                <a:lnTo>
                  <a:pt x="1853" y="32396"/>
                </a:lnTo>
                <a:lnTo>
                  <a:pt x="1796" y="32377"/>
                </a:lnTo>
                <a:lnTo>
                  <a:pt x="1796" y="32377"/>
                </a:lnTo>
                <a:lnTo>
                  <a:pt x="1682" y="32302"/>
                </a:lnTo>
                <a:lnTo>
                  <a:pt x="1682" y="32302"/>
                </a:lnTo>
                <a:lnTo>
                  <a:pt x="1626" y="32264"/>
                </a:lnTo>
                <a:lnTo>
                  <a:pt x="1626" y="32264"/>
                </a:lnTo>
                <a:lnTo>
                  <a:pt x="1512" y="32188"/>
                </a:lnTo>
                <a:lnTo>
                  <a:pt x="1512" y="32188"/>
                </a:lnTo>
                <a:lnTo>
                  <a:pt x="1418" y="32113"/>
                </a:lnTo>
                <a:lnTo>
                  <a:pt x="1418" y="32113"/>
                </a:lnTo>
                <a:lnTo>
                  <a:pt x="1323" y="32018"/>
                </a:lnTo>
                <a:lnTo>
                  <a:pt x="1323" y="32018"/>
                </a:lnTo>
                <a:lnTo>
                  <a:pt x="1285" y="31981"/>
                </a:lnTo>
                <a:lnTo>
                  <a:pt x="1285" y="31981"/>
                </a:lnTo>
                <a:lnTo>
                  <a:pt x="1210" y="31905"/>
                </a:lnTo>
                <a:lnTo>
                  <a:pt x="1210" y="31905"/>
                </a:lnTo>
                <a:lnTo>
                  <a:pt x="1191" y="31886"/>
                </a:lnTo>
                <a:lnTo>
                  <a:pt x="1191" y="31886"/>
                </a:lnTo>
                <a:lnTo>
                  <a:pt x="1115" y="31792"/>
                </a:lnTo>
                <a:lnTo>
                  <a:pt x="1115" y="31792"/>
                </a:lnTo>
                <a:lnTo>
                  <a:pt x="1078" y="31754"/>
                </a:lnTo>
                <a:lnTo>
                  <a:pt x="1078" y="31754"/>
                </a:lnTo>
                <a:lnTo>
                  <a:pt x="1021" y="31678"/>
                </a:lnTo>
                <a:lnTo>
                  <a:pt x="1021" y="31678"/>
                </a:lnTo>
                <a:lnTo>
                  <a:pt x="983" y="31621"/>
                </a:lnTo>
                <a:lnTo>
                  <a:pt x="983" y="31621"/>
                </a:lnTo>
                <a:lnTo>
                  <a:pt x="926" y="31565"/>
                </a:lnTo>
                <a:lnTo>
                  <a:pt x="926" y="31565"/>
                </a:lnTo>
                <a:lnTo>
                  <a:pt x="870" y="31470"/>
                </a:lnTo>
                <a:lnTo>
                  <a:pt x="870" y="31470"/>
                </a:lnTo>
                <a:lnTo>
                  <a:pt x="813" y="31376"/>
                </a:lnTo>
                <a:lnTo>
                  <a:pt x="813" y="31376"/>
                </a:lnTo>
                <a:lnTo>
                  <a:pt x="756" y="31300"/>
                </a:lnTo>
                <a:lnTo>
                  <a:pt x="756" y="31300"/>
                </a:lnTo>
                <a:lnTo>
                  <a:pt x="681" y="31149"/>
                </a:lnTo>
                <a:lnTo>
                  <a:pt x="681" y="31149"/>
                </a:lnTo>
                <a:lnTo>
                  <a:pt x="643" y="31092"/>
                </a:lnTo>
                <a:lnTo>
                  <a:pt x="643" y="31092"/>
                </a:lnTo>
                <a:lnTo>
                  <a:pt x="586" y="30998"/>
                </a:lnTo>
                <a:lnTo>
                  <a:pt x="586" y="30998"/>
                </a:lnTo>
                <a:lnTo>
                  <a:pt x="529" y="30884"/>
                </a:lnTo>
                <a:lnTo>
                  <a:pt x="529" y="30884"/>
                </a:lnTo>
                <a:lnTo>
                  <a:pt x="511" y="30828"/>
                </a:lnTo>
                <a:lnTo>
                  <a:pt x="511" y="30828"/>
                </a:lnTo>
                <a:lnTo>
                  <a:pt x="492" y="30790"/>
                </a:lnTo>
                <a:lnTo>
                  <a:pt x="492" y="30790"/>
                </a:lnTo>
                <a:lnTo>
                  <a:pt x="454" y="30733"/>
                </a:lnTo>
                <a:lnTo>
                  <a:pt x="454" y="30733"/>
                </a:lnTo>
                <a:lnTo>
                  <a:pt x="435" y="30658"/>
                </a:lnTo>
                <a:lnTo>
                  <a:pt x="435" y="30658"/>
                </a:lnTo>
                <a:lnTo>
                  <a:pt x="435" y="30658"/>
                </a:lnTo>
                <a:lnTo>
                  <a:pt x="435" y="30658"/>
                </a:lnTo>
                <a:lnTo>
                  <a:pt x="397" y="30582"/>
                </a:lnTo>
                <a:lnTo>
                  <a:pt x="397" y="30582"/>
                </a:lnTo>
                <a:lnTo>
                  <a:pt x="378" y="30506"/>
                </a:lnTo>
                <a:lnTo>
                  <a:pt x="378" y="30506"/>
                </a:lnTo>
                <a:lnTo>
                  <a:pt x="359" y="30468"/>
                </a:lnTo>
                <a:lnTo>
                  <a:pt x="359" y="30468"/>
                </a:lnTo>
                <a:lnTo>
                  <a:pt x="303" y="30317"/>
                </a:lnTo>
                <a:lnTo>
                  <a:pt x="303" y="30317"/>
                </a:lnTo>
                <a:lnTo>
                  <a:pt x="284" y="30223"/>
                </a:lnTo>
                <a:lnTo>
                  <a:pt x="284" y="30223"/>
                </a:lnTo>
                <a:lnTo>
                  <a:pt x="246" y="30109"/>
                </a:lnTo>
                <a:lnTo>
                  <a:pt x="246" y="30109"/>
                </a:lnTo>
                <a:lnTo>
                  <a:pt x="208" y="29958"/>
                </a:lnTo>
                <a:lnTo>
                  <a:pt x="208" y="29958"/>
                </a:lnTo>
                <a:lnTo>
                  <a:pt x="189" y="29826"/>
                </a:lnTo>
                <a:lnTo>
                  <a:pt x="189" y="29826"/>
                </a:lnTo>
                <a:lnTo>
                  <a:pt x="170" y="29712"/>
                </a:lnTo>
                <a:lnTo>
                  <a:pt x="170" y="29712"/>
                </a:lnTo>
                <a:lnTo>
                  <a:pt x="151" y="29618"/>
                </a:lnTo>
                <a:lnTo>
                  <a:pt x="151" y="29618"/>
                </a:lnTo>
                <a:lnTo>
                  <a:pt x="133" y="29523"/>
                </a:lnTo>
                <a:lnTo>
                  <a:pt x="133" y="29523"/>
                </a:lnTo>
                <a:lnTo>
                  <a:pt x="133" y="29448"/>
                </a:lnTo>
                <a:lnTo>
                  <a:pt x="133" y="29448"/>
                </a:lnTo>
                <a:lnTo>
                  <a:pt x="114" y="29410"/>
                </a:lnTo>
                <a:lnTo>
                  <a:pt x="114" y="29410"/>
                </a:lnTo>
                <a:lnTo>
                  <a:pt x="114" y="29259"/>
                </a:lnTo>
                <a:lnTo>
                  <a:pt x="114" y="29259"/>
                </a:lnTo>
                <a:lnTo>
                  <a:pt x="114" y="29127"/>
                </a:lnTo>
                <a:lnTo>
                  <a:pt x="114" y="29127"/>
                </a:lnTo>
                <a:lnTo>
                  <a:pt x="114" y="29051"/>
                </a:lnTo>
                <a:lnTo>
                  <a:pt x="114" y="29051"/>
                </a:lnTo>
                <a:lnTo>
                  <a:pt x="114" y="28956"/>
                </a:lnTo>
                <a:lnTo>
                  <a:pt x="114" y="28956"/>
                </a:lnTo>
                <a:lnTo>
                  <a:pt x="133" y="28805"/>
                </a:lnTo>
                <a:lnTo>
                  <a:pt x="133" y="28805"/>
                </a:lnTo>
                <a:lnTo>
                  <a:pt x="151" y="28654"/>
                </a:lnTo>
                <a:lnTo>
                  <a:pt x="151" y="28654"/>
                </a:lnTo>
                <a:lnTo>
                  <a:pt x="208" y="28371"/>
                </a:lnTo>
                <a:lnTo>
                  <a:pt x="208" y="28371"/>
                </a:lnTo>
                <a:lnTo>
                  <a:pt x="227" y="28295"/>
                </a:lnTo>
                <a:lnTo>
                  <a:pt x="227" y="28295"/>
                </a:lnTo>
                <a:lnTo>
                  <a:pt x="265" y="28200"/>
                </a:lnTo>
                <a:lnTo>
                  <a:pt x="265" y="28200"/>
                </a:lnTo>
                <a:lnTo>
                  <a:pt x="303" y="28087"/>
                </a:lnTo>
                <a:lnTo>
                  <a:pt x="303" y="28087"/>
                </a:lnTo>
                <a:lnTo>
                  <a:pt x="397" y="27766"/>
                </a:lnTo>
                <a:lnTo>
                  <a:pt x="397" y="27766"/>
                </a:lnTo>
                <a:lnTo>
                  <a:pt x="492" y="27444"/>
                </a:lnTo>
                <a:lnTo>
                  <a:pt x="492" y="27444"/>
                </a:lnTo>
                <a:lnTo>
                  <a:pt x="529" y="27312"/>
                </a:lnTo>
                <a:lnTo>
                  <a:pt x="529" y="27312"/>
                </a:lnTo>
                <a:lnTo>
                  <a:pt x="567" y="27218"/>
                </a:lnTo>
                <a:lnTo>
                  <a:pt x="567" y="27218"/>
                </a:lnTo>
                <a:lnTo>
                  <a:pt x="586" y="27123"/>
                </a:lnTo>
                <a:lnTo>
                  <a:pt x="586" y="27123"/>
                </a:lnTo>
                <a:lnTo>
                  <a:pt x="624" y="26934"/>
                </a:lnTo>
                <a:lnTo>
                  <a:pt x="624" y="26934"/>
                </a:lnTo>
                <a:lnTo>
                  <a:pt x="624" y="26840"/>
                </a:lnTo>
                <a:lnTo>
                  <a:pt x="624" y="26840"/>
                </a:lnTo>
                <a:lnTo>
                  <a:pt x="643" y="26764"/>
                </a:lnTo>
                <a:lnTo>
                  <a:pt x="643" y="26764"/>
                </a:lnTo>
                <a:lnTo>
                  <a:pt x="643" y="26707"/>
                </a:lnTo>
                <a:lnTo>
                  <a:pt x="643" y="26707"/>
                </a:lnTo>
                <a:lnTo>
                  <a:pt x="643" y="26613"/>
                </a:lnTo>
                <a:lnTo>
                  <a:pt x="643" y="26613"/>
                </a:lnTo>
                <a:lnTo>
                  <a:pt x="643" y="26556"/>
                </a:lnTo>
                <a:lnTo>
                  <a:pt x="643" y="26556"/>
                </a:lnTo>
                <a:lnTo>
                  <a:pt x="643" y="26424"/>
                </a:lnTo>
                <a:lnTo>
                  <a:pt x="643" y="26424"/>
                </a:lnTo>
                <a:lnTo>
                  <a:pt x="624" y="26329"/>
                </a:lnTo>
                <a:lnTo>
                  <a:pt x="624" y="26329"/>
                </a:lnTo>
                <a:lnTo>
                  <a:pt x="624" y="26216"/>
                </a:lnTo>
                <a:lnTo>
                  <a:pt x="624" y="26216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586" y="26008"/>
                </a:lnTo>
                <a:lnTo>
                  <a:pt x="473" y="25517"/>
                </a:lnTo>
                <a:lnTo>
                  <a:pt x="473" y="25517"/>
                </a:lnTo>
                <a:lnTo>
                  <a:pt x="378" y="25082"/>
                </a:lnTo>
                <a:lnTo>
                  <a:pt x="378" y="25082"/>
                </a:lnTo>
                <a:lnTo>
                  <a:pt x="340" y="24874"/>
                </a:lnTo>
                <a:lnTo>
                  <a:pt x="340" y="24874"/>
                </a:lnTo>
                <a:lnTo>
                  <a:pt x="303" y="24609"/>
                </a:lnTo>
                <a:lnTo>
                  <a:pt x="303" y="24609"/>
                </a:lnTo>
                <a:lnTo>
                  <a:pt x="265" y="24326"/>
                </a:lnTo>
                <a:lnTo>
                  <a:pt x="265" y="24326"/>
                </a:lnTo>
                <a:lnTo>
                  <a:pt x="208" y="24042"/>
                </a:lnTo>
                <a:lnTo>
                  <a:pt x="208" y="24042"/>
                </a:lnTo>
                <a:lnTo>
                  <a:pt x="151" y="23759"/>
                </a:lnTo>
                <a:lnTo>
                  <a:pt x="151" y="23759"/>
                </a:lnTo>
                <a:lnTo>
                  <a:pt x="76" y="23513"/>
                </a:lnTo>
                <a:lnTo>
                  <a:pt x="76" y="23513"/>
                </a:lnTo>
                <a:lnTo>
                  <a:pt x="57" y="23400"/>
                </a:lnTo>
                <a:lnTo>
                  <a:pt x="57" y="23400"/>
                </a:lnTo>
                <a:lnTo>
                  <a:pt x="19" y="23286"/>
                </a:lnTo>
                <a:lnTo>
                  <a:pt x="19" y="23286"/>
                </a:lnTo>
                <a:lnTo>
                  <a:pt x="0" y="23230"/>
                </a:lnTo>
                <a:lnTo>
                  <a:pt x="0" y="23230"/>
                </a:lnTo>
                <a:lnTo>
                  <a:pt x="0" y="23154"/>
                </a:lnTo>
                <a:lnTo>
                  <a:pt x="0" y="23154"/>
                </a:lnTo>
                <a:lnTo>
                  <a:pt x="0" y="23078"/>
                </a:lnTo>
                <a:lnTo>
                  <a:pt x="0" y="23022"/>
                </a:lnTo>
                <a:lnTo>
                  <a:pt x="0" y="23022"/>
                </a:lnTo>
                <a:lnTo>
                  <a:pt x="0" y="22946"/>
                </a:lnTo>
                <a:lnTo>
                  <a:pt x="38" y="22870"/>
                </a:lnTo>
                <a:lnTo>
                  <a:pt x="38" y="22870"/>
                </a:lnTo>
                <a:lnTo>
                  <a:pt x="57" y="22795"/>
                </a:lnTo>
                <a:lnTo>
                  <a:pt x="57" y="22795"/>
                </a:lnTo>
                <a:lnTo>
                  <a:pt x="76" y="22757"/>
                </a:lnTo>
                <a:lnTo>
                  <a:pt x="76" y="22757"/>
                </a:lnTo>
                <a:lnTo>
                  <a:pt x="133" y="22681"/>
                </a:lnTo>
                <a:lnTo>
                  <a:pt x="133" y="22681"/>
                </a:lnTo>
                <a:lnTo>
                  <a:pt x="227" y="22568"/>
                </a:lnTo>
                <a:lnTo>
                  <a:pt x="227" y="22568"/>
                </a:lnTo>
                <a:lnTo>
                  <a:pt x="265" y="22530"/>
                </a:lnTo>
                <a:lnTo>
                  <a:pt x="265" y="22530"/>
                </a:lnTo>
                <a:lnTo>
                  <a:pt x="303" y="22474"/>
                </a:lnTo>
                <a:lnTo>
                  <a:pt x="303" y="22474"/>
                </a:lnTo>
                <a:lnTo>
                  <a:pt x="378" y="22417"/>
                </a:lnTo>
                <a:lnTo>
                  <a:pt x="378" y="22417"/>
                </a:lnTo>
                <a:lnTo>
                  <a:pt x="435" y="22341"/>
                </a:lnTo>
                <a:lnTo>
                  <a:pt x="435" y="22341"/>
                </a:lnTo>
                <a:lnTo>
                  <a:pt x="511" y="22285"/>
                </a:lnTo>
                <a:lnTo>
                  <a:pt x="511" y="22285"/>
                </a:lnTo>
                <a:lnTo>
                  <a:pt x="945" y="21888"/>
                </a:lnTo>
                <a:lnTo>
                  <a:pt x="945" y="21888"/>
                </a:lnTo>
                <a:lnTo>
                  <a:pt x="1078" y="21774"/>
                </a:lnTo>
                <a:lnTo>
                  <a:pt x="1078" y="21774"/>
                </a:lnTo>
                <a:lnTo>
                  <a:pt x="1172" y="21699"/>
                </a:lnTo>
                <a:lnTo>
                  <a:pt x="1172" y="21699"/>
                </a:lnTo>
                <a:lnTo>
                  <a:pt x="1229" y="21623"/>
                </a:lnTo>
                <a:lnTo>
                  <a:pt x="1229" y="21623"/>
                </a:lnTo>
                <a:lnTo>
                  <a:pt x="1285" y="21566"/>
                </a:lnTo>
                <a:lnTo>
                  <a:pt x="1285" y="21566"/>
                </a:lnTo>
                <a:lnTo>
                  <a:pt x="1323" y="21510"/>
                </a:lnTo>
                <a:lnTo>
                  <a:pt x="1323" y="21510"/>
                </a:lnTo>
                <a:lnTo>
                  <a:pt x="1361" y="21472"/>
                </a:lnTo>
                <a:lnTo>
                  <a:pt x="1361" y="21472"/>
                </a:lnTo>
                <a:lnTo>
                  <a:pt x="1399" y="21396"/>
                </a:lnTo>
                <a:lnTo>
                  <a:pt x="1399" y="21396"/>
                </a:lnTo>
                <a:lnTo>
                  <a:pt x="1456" y="21321"/>
                </a:lnTo>
                <a:lnTo>
                  <a:pt x="1456" y="21321"/>
                </a:lnTo>
                <a:lnTo>
                  <a:pt x="1493" y="21245"/>
                </a:lnTo>
                <a:lnTo>
                  <a:pt x="1493" y="21245"/>
                </a:lnTo>
                <a:lnTo>
                  <a:pt x="1569" y="21094"/>
                </a:lnTo>
                <a:lnTo>
                  <a:pt x="1569" y="21094"/>
                </a:lnTo>
                <a:lnTo>
                  <a:pt x="1664" y="20905"/>
                </a:lnTo>
                <a:lnTo>
                  <a:pt x="1664" y="20905"/>
                </a:lnTo>
                <a:lnTo>
                  <a:pt x="1777" y="20678"/>
                </a:lnTo>
                <a:lnTo>
                  <a:pt x="1777" y="20678"/>
                </a:lnTo>
                <a:lnTo>
                  <a:pt x="1985" y="20262"/>
                </a:lnTo>
                <a:lnTo>
                  <a:pt x="1985" y="20262"/>
                </a:lnTo>
                <a:lnTo>
                  <a:pt x="2174" y="19846"/>
                </a:lnTo>
                <a:lnTo>
                  <a:pt x="2174" y="19846"/>
                </a:lnTo>
                <a:lnTo>
                  <a:pt x="2287" y="19638"/>
                </a:lnTo>
                <a:lnTo>
                  <a:pt x="2287" y="19638"/>
                </a:lnTo>
                <a:lnTo>
                  <a:pt x="2325" y="19525"/>
                </a:lnTo>
                <a:lnTo>
                  <a:pt x="2325" y="19525"/>
                </a:lnTo>
                <a:lnTo>
                  <a:pt x="2344" y="19487"/>
                </a:lnTo>
                <a:lnTo>
                  <a:pt x="2344" y="19487"/>
                </a:lnTo>
                <a:lnTo>
                  <a:pt x="2363" y="19412"/>
                </a:lnTo>
                <a:lnTo>
                  <a:pt x="2363" y="19412"/>
                </a:lnTo>
                <a:lnTo>
                  <a:pt x="2401" y="19336"/>
                </a:lnTo>
                <a:lnTo>
                  <a:pt x="2401" y="19336"/>
                </a:lnTo>
                <a:lnTo>
                  <a:pt x="2420" y="19298"/>
                </a:lnTo>
                <a:lnTo>
                  <a:pt x="2420" y="19298"/>
                </a:lnTo>
                <a:lnTo>
                  <a:pt x="2420" y="19260"/>
                </a:lnTo>
                <a:lnTo>
                  <a:pt x="2420" y="19260"/>
                </a:lnTo>
                <a:lnTo>
                  <a:pt x="2457" y="19166"/>
                </a:lnTo>
                <a:lnTo>
                  <a:pt x="2457" y="19166"/>
                </a:lnTo>
                <a:lnTo>
                  <a:pt x="2476" y="19053"/>
                </a:lnTo>
                <a:lnTo>
                  <a:pt x="2476" y="19053"/>
                </a:lnTo>
                <a:lnTo>
                  <a:pt x="2495" y="18939"/>
                </a:lnTo>
                <a:lnTo>
                  <a:pt x="2495" y="18939"/>
                </a:lnTo>
                <a:lnTo>
                  <a:pt x="2514" y="18864"/>
                </a:lnTo>
                <a:lnTo>
                  <a:pt x="2514" y="18864"/>
                </a:lnTo>
                <a:lnTo>
                  <a:pt x="2514" y="18807"/>
                </a:lnTo>
                <a:lnTo>
                  <a:pt x="2514" y="18807"/>
                </a:lnTo>
                <a:lnTo>
                  <a:pt x="2533" y="18656"/>
                </a:lnTo>
                <a:lnTo>
                  <a:pt x="2533" y="18656"/>
                </a:lnTo>
                <a:lnTo>
                  <a:pt x="2552" y="18504"/>
                </a:lnTo>
                <a:lnTo>
                  <a:pt x="2552" y="18504"/>
                </a:lnTo>
                <a:lnTo>
                  <a:pt x="2571" y="18297"/>
                </a:lnTo>
                <a:lnTo>
                  <a:pt x="2571" y="18297"/>
                </a:lnTo>
                <a:lnTo>
                  <a:pt x="2571" y="18183"/>
                </a:lnTo>
                <a:lnTo>
                  <a:pt x="2571" y="18183"/>
                </a:lnTo>
                <a:lnTo>
                  <a:pt x="2552" y="18051"/>
                </a:lnTo>
                <a:lnTo>
                  <a:pt x="2552" y="18051"/>
                </a:lnTo>
                <a:lnTo>
                  <a:pt x="2552" y="17975"/>
                </a:lnTo>
                <a:lnTo>
                  <a:pt x="2552" y="17975"/>
                </a:lnTo>
                <a:lnTo>
                  <a:pt x="2533" y="17900"/>
                </a:lnTo>
                <a:lnTo>
                  <a:pt x="2533" y="17900"/>
                </a:lnTo>
                <a:lnTo>
                  <a:pt x="2514" y="17767"/>
                </a:lnTo>
                <a:lnTo>
                  <a:pt x="2514" y="17767"/>
                </a:lnTo>
                <a:lnTo>
                  <a:pt x="2495" y="17673"/>
                </a:lnTo>
                <a:lnTo>
                  <a:pt x="2495" y="17673"/>
                </a:lnTo>
                <a:lnTo>
                  <a:pt x="2476" y="17559"/>
                </a:lnTo>
                <a:lnTo>
                  <a:pt x="2476" y="17559"/>
                </a:lnTo>
                <a:lnTo>
                  <a:pt x="2401" y="17370"/>
                </a:lnTo>
                <a:lnTo>
                  <a:pt x="2401" y="17370"/>
                </a:lnTo>
                <a:lnTo>
                  <a:pt x="2344" y="17163"/>
                </a:lnTo>
                <a:lnTo>
                  <a:pt x="2344" y="17163"/>
                </a:lnTo>
                <a:lnTo>
                  <a:pt x="2306" y="17087"/>
                </a:lnTo>
                <a:lnTo>
                  <a:pt x="2306" y="17087"/>
                </a:lnTo>
                <a:lnTo>
                  <a:pt x="2287" y="17030"/>
                </a:lnTo>
                <a:lnTo>
                  <a:pt x="2287" y="17030"/>
                </a:lnTo>
                <a:lnTo>
                  <a:pt x="2287" y="16974"/>
                </a:lnTo>
                <a:lnTo>
                  <a:pt x="2287" y="16974"/>
                </a:lnTo>
                <a:lnTo>
                  <a:pt x="2268" y="16879"/>
                </a:lnTo>
                <a:lnTo>
                  <a:pt x="2268" y="16879"/>
                </a:lnTo>
                <a:lnTo>
                  <a:pt x="2249" y="16822"/>
                </a:lnTo>
                <a:lnTo>
                  <a:pt x="2249" y="16822"/>
                </a:lnTo>
                <a:lnTo>
                  <a:pt x="2249" y="16747"/>
                </a:lnTo>
                <a:lnTo>
                  <a:pt x="2249" y="16747"/>
                </a:lnTo>
                <a:lnTo>
                  <a:pt x="2249" y="16709"/>
                </a:lnTo>
                <a:lnTo>
                  <a:pt x="2249" y="16709"/>
                </a:lnTo>
                <a:lnTo>
                  <a:pt x="2231" y="16633"/>
                </a:lnTo>
                <a:lnTo>
                  <a:pt x="2231" y="16633"/>
                </a:lnTo>
                <a:lnTo>
                  <a:pt x="2231" y="16614"/>
                </a:lnTo>
                <a:lnTo>
                  <a:pt x="2231" y="16614"/>
                </a:lnTo>
                <a:lnTo>
                  <a:pt x="2231" y="16520"/>
                </a:lnTo>
                <a:lnTo>
                  <a:pt x="2231" y="16520"/>
                </a:lnTo>
                <a:lnTo>
                  <a:pt x="2231" y="16425"/>
                </a:lnTo>
                <a:lnTo>
                  <a:pt x="2231" y="16425"/>
                </a:lnTo>
                <a:lnTo>
                  <a:pt x="2231" y="16293"/>
                </a:lnTo>
                <a:lnTo>
                  <a:pt x="2231" y="16293"/>
                </a:lnTo>
                <a:lnTo>
                  <a:pt x="2231" y="16255"/>
                </a:lnTo>
                <a:lnTo>
                  <a:pt x="2231" y="16255"/>
                </a:lnTo>
                <a:lnTo>
                  <a:pt x="2249" y="16199"/>
                </a:lnTo>
                <a:lnTo>
                  <a:pt x="2249" y="16199"/>
                </a:lnTo>
                <a:lnTo>
                  <a:pt x="2249" y="16085"/>
                </a:lnTo>
                <a:lnTo>
                  <a:pt x="2249" y="16085"/>
                </a:lnTo>
                <a:lnTo>
                  <a:pt x="2268" y="15991"/>
                </a:lnTo>
                <a:lnTo>
                  <a:pt x="2268" y="15991"/>
                </a:lnTo>
                <a:lnTo>
                  <a:pt x="2268" y="15934"/>
                </a:lnTo>
                <a:lnTo>
                  <a:pt x="2268" y="15934"/>
                </a:lnTo>
                <a:lnTo>
                  <a:pt x="2287" y="15858"/>
                </a:lnTo>
                <a:lnTo>
                  <a:pt x="2287" y="15858"/>
                </a:lnTo>
                <a:lnTo>
                  <a:pt x="2306" y="15726"/>
                </a:lnTo>
                <a:lnTo>
                  <a:pt x="2306" y="15726"/>
                </a:lnTo>
                <a:lnTo>
                  <a:pt x="2325" y="15650"/>
                </a:lnTo>
                <a:lnTo>
                  <a:pt x="2325" y="15650"/>
                </a:lnTo>
                <a:lnTo>
                  <a:pt x="2344" y="15575"/>
                </a:lnTo>
                <a:lnTo>
                  <a:pt x="2344" y="15575"/>
                </a:lnTo>
                <a:lnTo>
                  <a:pt x="2344" y="15537"/>
                </a:lnTo>
                <a:lnTo>
                  <a:pt x="2344" y="15537"/>
                </a:lnTo>
                <a:lnTo>
                  <a:pt x="2363" y="15499"/>
                </a:lnTo>
                <a:lnTo>
                  <a:pt x="2363" y="15499"/>
                </a:lnTo>
                <a:lnTo>
                  <a:pt x="2363" y="15480"/>
                </a:lnTo>
                <a:lnTo>
                  <a:pt x="2363" y="15480"/>
                </a:lnTo>
                <a:lnTo>
                  <a:pt x="2382" y="15424"/>
                </a:lnTo>
                <a:lnTo>
                  <a:pt x="2382" y="15424"/>
                </a:lnTo>
                <a:lnTo>
                  <a:pt x="2401" y="15405"/>
                </a:lnTo>
                <a:lnTo>
                  <a:pt x="2401" y="15405"/>
                </a:lnTo>
                <a:lnTo>
                  <a:pt x="2420" y="15367"/>
                </a:lnTo>
                <a:lnTo>
                  <a:pt x="2420" y="15367"/>
                </a:lnTo>
                <a:lnTo>
                  <a:pt x="2438" y="15329"/>
                </a:lnTo>
                <a:lnTo>
                  <a:pt x="2438" y="15329"/>
                </a:lnTo>
                <a:lnTo>
                  <a:pt x="2457" y="15291"/>
                </a:lnTo>
                <a:lnTo>
                  <a:pt x="2457" y="15291"/>
                </a:lnTo>
                <a:lnTo>
                  <a:pt x="2476" y="15254"/>
                </a:lnTo>
                <a:lnTo>
                  <a:pt x="2476" y="15254"/>
                </a:lnTo>
                <a:lnTo>
                  <a:pt x="2703" y="14951"/>
                </a:lnTo>
                <a:lnTo>
                  <a:pt x="2703" y="14951"/>
                </a:lnTo>
                <a:lnTo>
                  <a:pt x="2949" y="14630"/>
                </a:lnTo>
                <a:lnTo>
                  <a:pt x="2949" y="14630"/>
                </a:lnTo>
                <a:lnTo>
                  <a:pt x="3176" y="14309"/>
                </a:lnTo>
                <a:lnTo>
                  <a:pt x="3176" y="14309"/>
                </a:lnTo>
                <a:lnTo>
                  <a:pt x="3308" y="14082"/>
                </a:lnTo>
                <a:lnTo>
                  <a:pt x="3308" y="14082"/>
                </a:lnTo>
                <a:lnTo>
                  <a:pt x="3383" y="13968"/>
                </a:lnTo>
                <a:lnTo>
                  <a:pt x="3383" y="13968"/>
                </a:lnTo>
                <a:lnTo>
                  <a:pt x="3440" y="13855"/>
                </a:lnTo>
                <a:lnTo>
                  <a:pt x="3440" y="13855"/>
                </a:lnTo>
                <a:lnTo>
                  <a:pt x="3478" y="13760"/>
                </a:lnTo>
                <a:lnTo>
                  <a:pt x="3478" y="13760"/>
                </a:lnTo>
                <a:lnTo>
                  <a:pt x="3516" y="13685"/>
                </a:lnTo>
                <a:lnTo>
                  <a:pt x="3516" y="13685"/>
                </a:lnTo>
                <a:lnTo>
                  <a:pt x="3572" y="13590"/>
                </a:lnTo>
                <a:lnTo>
                  <a:pt x="3572" y="13590"/>
                </a:lnTo>
                <a:lnTo>
                  <a:pt x="3610" y="13477"/>
                </a:lnTo>
                <a:lnTo>
                  <a:pt x="3610" y="13477"/>
                </a:lnTo>
                <a:lnTo>
                  <a:pt x="3799" y="13061"/>
                </a:lnTo>
                <a:lnTo>
                  <a:pt x="3799" y="13061"/>
                </a:lnTo>
                <a:lnTo>
                  <a:pt x="3969" y="12702"/>
                </a:lnTo>
                <a:lnTo>
                  <a:pt x="3969" y="12702"/>
                </a:lnTo>
                <a:lnTo>
                  <a:pt x="4083" y="12494"/>
                </a:lnTo>
                <a:lnTo>
                  <a:pt x="4083" y="12494"/>
                </a:lnTo>
                <a:lnTo>
                  <a:pt x="4139" y="12400"/>
                </a:lnTo>
                <a:lnTo>
                  <a:pt x="4139" y="12400"/>
                </a:lnTo>
                <a:lnTo>
                  <a:pt x="4196" y="12324"/>
                </a:lnTo>
                <a:lnTo>
                  <a:pt x="4196" y="12324"/>
                </a:lnTo>
                <a:lnTo>
                  <a:pt x="4234" y="12267"/>
                </a:lnTo>
                <a:lnTo>
                  <a:pt x="4234" y="12267"/>
                </a:lnTo>
                <a:lnTo>
                  <a:pt x="4272" y="12211"/>
                </a:lnTo>
                <a:lnTo>
                  <a:pt x="4272" y="12211"/>
                </a:lnTo>
                <a:lnTo>
                  <a:pt x="4310" y="12173"/>
                </a:lnTo>
                <a:lnTo>
                  <a:pt x="4310" y="12173"/>
                </a:lnTo>
                <a:lnTo>
                  <a:pt x="4366" y="12135"/>
                </a:lnTo>
                <a:lnTo>
                  <a:pt x="4366" y="12135"/>
                </a:lnTo>
                <a:lnTo>
                  <a:pt x="4385" y="12097"/>
                </a:lnTo>
                <a:lnTo>
                  <a:pt x="4385" y="12097"/>
                </a:lnTo>
                <a:lnTo>
                  <a:pt x="4404" y="12078"/>
                </a:lnTo>
                <a:lnTo>
                  <a:pt x="4404" y="12078"/>
                </a:lnTo>
                <a:lnTo>
                  <a:pt x="4423" y="12059"/>
                </a:lnTo>
                <a:lnTo>
                  <a:pt x="4423" y="12059"/>
                </a:lnTo>
                <a:lnTo>
                  <a:pt x="4499" y="12003"/>
                </a:lnTo>
                <a:lnTo>
                  <a:pt x="4499" y="12003"/>
                </a:lnTo>
                <a:lnTo>
                  <a:pt x="4555" y="11965"/>
                </a:lnTo>
                <a:lnTo>
                  <a:pt x="4555" y="11965"/>
                </a:lnTo>
                <a:lnTo>
                  <a:pt x="4593" y="11946"/>
                </a:lnTo>
                <a:lnTo>
                  <a:pt x="4593" y="11946"/>
                </a:lnTo>
                <a:lnTo>
                  <a:pt x="4820" y="11814"/>
                </a:lnTo>
                <a:lnTo>
                  <a:pt x="4820" y="11814"/>
                </a:lnTo>
                <a:lnTo>
                  <a:pt x="4990" y="11738"/>
                </a:lnTo>
                <a:lnTo>
                  <a:pt x="4990" y="11738"/>
                </a:lnTo>
                <a:lnTo>
                  <a:pt x="5103" y="11700"/>
                </a:lnTo>
                <a:lnTo>
                  <a:pt x="5103" y="11700"/>
                </a:lnTo>
                <a:lnTo>
                  <a:pt x="5198" y="11662"/>
                </a:lnTo>
                <a:lnTo>
                  <a:pt x="5198" y="11662"/>
                </a:lnTo>
                <a:lnTo>
                  <a:pt x="5292" y="11644"/>
                </a:lnTo>
                <a:lnTo>
                  <a:pt x="5292" y="11644"/>
                </a:lnTo>
                <a:lnTo>
                  <a:pt x="5387" y="11606"/>
                </a:lnTo>
                <a:lnTo>
                  <a:pt x="5387" y="11606"/>
                </a:lnTo>
                <a:lnTo>
                  <a:pt x="5500" y="11587"/>
                </a:lnTo>
                <a:lnTo>
                  <a:pt x="5500" y="11587"/>
                </a:lnTo>
                <a:lnTo>
                  <a:pt x="5538" y="11568"/>
                </a:lnTo>
                <a:lnTo>
                  <a:pt x="5538" y="11568"/>
                </a:lnTo>
                <a:lnTo>
                  <a:pt x="5614" y="11530"/>
                </a:lnTo>
                <a:lnTo>
                  <a:pt x="5614" y="11530"/>
                </a:lnTo>
                <a:lnTo>
                  <a:pt x="5746" y="11492"/>
                </a:lnTo>
                <a:lnTo>
                  <a:pt x="5746" y="11492"/>
                </a:lnTo>
                <a:lnTo>
                  <a:pt x="5765" y="11473"/>
                </a:lnTo>
                <a:lnTo>
                  <a:pt x="5765" y="11473"/>
                </a:lnTo>
                <a:lnTo>
                  <a:pt x="5822" y="11455"/>
                </a:lnTo>
                <a:lnTo>
                  <a:pt x="5822" y="11455"/>
                </a:lnTo>
                <a:lnTo>
                  <a:pt x="5878" y="11417"/>
                </a:lnTo>
                <a:lnTo>
                  <a:pt x="5878" y="11417"/>
                </a:lnTo>
                <a:lnTo>
                  <a:pt x="6030" y="11360"/>
                </a:lnTo>
                <a:lnTo>
                  <a:pt x="6030" y="11360"/>
                </a:lnTo>
                <a:lnTo>
                  <a:pt x="6030" y="11341"/>
                </a:lnTo>
                <a:lnTo>
                  <a:pt x="6030" y="11341"/>
                </a:lnTo>
                <a:lnTo>
                  <a:pt x="6086" y="11303"/>
                </a:lnTo>
                <a:lnTo>
                  <a:pt x="6086" y="11303"/>
                </a:lnTo>
                <a:lnTo>
                  <a:pt x="6162" y="11266"/>
                </a:lnTo>
                <a:lnTo>
                  <a:pt x="6162" y="11266"/>
                </a:lnTo>
                <a:lnTo>
                  <a:pt x="6294" y="11171"/>
                </a:lnTo>
                <a:lnTo>
                  <a:pt x="6294" y="11171"/>
                </a:lnTo>
                <a:lnTo>
                  <a:pt x="6294" y="11152"/>
                </a:lnTo>
                <a:lnTo>
                  <a:pt x="6294" y="11152"/>
                </a:lnTo>
                <a:lnTo>
                  <a:pt x="6351" y="11114"/>
                </a:lnTo>
                <a:lnTo>
                  <a:pt x="6351" y="11114"/>
                </a:lnTo>
                <a:lnTo>
                  <a:pt x="6426" y="11058"/>
                </a:lnTo>
                <a:lnTo>
                  <a:pt x="6426" y="11058"/>
                </a:lnTo>
                <a:lnTo>
                  <a:pt x="6483" y="11001"/>
                </a:lnTo>
                <a:lnTo>
                  <a:pt x="6483" y="11001"/>
                </a:lnTo>
                <a:lnTo>
                  <a:pt x="6559" y="10944"/>
                </a:lnTo>
                <a:lnTo>
                  <a:pt x="6559" y="10944"/>
                </a:lnTo>
                <a:lnTo>
                  <a:pt x="6691" y="10812"/>
                </a:lnTo>
                <a:lnTo>
                  <a:pt x="6691" y="10812"/>
                </a:lnTo>
                <a:lnTo>
                  <a:pt x="6748" y="10736"/>
                </a:lnTo>
                <a:lnTo>
                  <a:pt x="6748" y="10736"/>
                </a:lnTo>
                <a:lnTo>
                  <a:pt x="6823" y="10680"/>
                </a:lnTo>
                <a:lnTo>
                  <a:pt x="6823" y="10680"/>
                </a:lnTo>
                <a:lnTo>
                  <a:pt x="6937" y="10547"/>
                </a:lnTo>
                <a:lnTo>
                  <a:pt x="6937" y="10547"/>
                </a:lnTo>
                <a:lnTo>
                  <a:pt x="7164" y="10264"/>
                </a:lnTo>
                <a:lnTo>
                  <a:pt x="7164" y="10264"/>
                </a:lnTo>
                <a:lnTo>
                  <a:pt x="7220" y="10207"/>
                </a:lnTo>
                <a:lnTo>
                  <a:pt x="7220" y="10207"/>
                </a:lnTo>
                <a:lnTo>
                  <a:pt x="7277" y="10132"/>
                </a:lnTo>
                <a:lnTo>
                  <a:pt x="7277" y="10132"/>
                </a:lnTo>
                <a:lnTo>
                  <a:pt x="7371" y="9999"/>
                </a:lnTo>
                <a:lnTo>
                  <a:pt x="7371" y="9999"/>
                </a:lnTo>
                <a:lnTo>
                  <a:pt x="7466" y="9848"/>
                </a:lnTo>
                <a:lnTo>
                  <a:pt x="7466" y="9848"/>
                </a:lnTo>
                <a:lnTo>
                  <a:pt x="7542" y="9697"/>
                </a:lnTo>
                <a:lnTo>
                  <a:pt x="7542" y="9697"/>
                </a:lnTo>
                <a:lnTo>
                  <a:pt x="7636" y="9546"/>
                </a:lnTo>
                <a:lnTo>
                  <a:pt x="7636" y="9546"/>
                </a:lnTo>
                <a:lnTo>
                  <a:pt x="7693" y="9432"/>
                </a:lnTo>
                <a:lnTo>
                  <a:pt x="7693" y="9432"/>
                </a:lnTo>
                <a:lnTo>
                  <a:pt x="7749" y="9338"/>
                </a:lnTo>
                <a:lnTo>
                  <a:pt x="7749" y="9338"/>
                </a:lnTo>
                <a:lnTo>
                  <a:pt x="7768" y="9281"/>
                </a:lnTo>
                <a:lnTo>
                  <a:pt x="7768" y="9281"/>
                </a:lnTo>
                <a:lnTo>
                  <a:pt x="7806" y="9224"/>
                </a:lnTo>
                <a:lnTo>
                  <a:pt x="7806" y="9224"/>
                </a:lnTo>
                <a:lnTo>
                  <a:pt x="7825" y="9168"/>
                </a:lnTo>
                <a:lnTo>
                  <a:pt x="7825" y="9168"/>
                </a:lnTo>
                <a:lnTo>
                  <a:pt x="7863" y="9073"/>
                </a:lnTo>
                <a:lnTo>
                  <a:pt x="7863" y="9073"/>
                </a:lnTo>
                <a:lnTo>
                  <a:pt x="7882" y="8998"/>
                </a:lnTo>
                <a:lnTo>
                  <a:pt x="7882" y="8998"/>
                </a:lnTo>
                <a:lnTo>
                  <a:pt x="7920" y="8903"/>
                </a:lnTo>
                <a:lnTo>
                  <a:pt x="7920" y="8903"/>
                </a:lnTo>
                <a:lnTo>
                  <a:pt x="7920" y="8846"/>
                </a:lnTo>
                <a:lnTo>
                  <a:pt x="7920" y="8846"/>
                </a:lnTo>
                <a:lnTo>
                  <a:pt x="7938" y="8809"/>
                </a:lnTo>
                <a:lnTo>
                  <a:pt x="7938" y="8809"/>
                </a:lnTo>
                <a:lnTo>
                  <a:pt x="7957" y="8714"/>
                </a:lnTo>
                <a:lnTo>
                  <a:pt x="7957" y="8714"/>
                </a:lnTo>
                <a:lnTo>
                  <a:pt x="7976" y="8563"/>
                </a:lnTo>
                <a:lnTo>
                  <a:pt x="7976" y="8563"/>
                </a:lnTo>
                <a:lnTo>
                  <a:pt x="7995" y="8487"/>
                </a:lnTo>
                <a:lnTo>
                  <a:pt x="7995" y="8487"/>
                </a:lnTo>
                <a:lnTo>
                  <a:pt x="7995" y="8412"/>
                </a:lnTo>
                <a:lnTo>
                  <a:pt x="7995" y="8412"/>
                </a:lnTo>
                <a:lnTo>
                  <a:pt x="8033" y="8260"/>
                </a:lnTo>
                <a:lnTo>
                  <a:pt x="8033" y="8260"/>
                </a:lnTo>
                <a:lnTo>
                  <a:pt x="8052" y="8128"/>
                </a:lnTo>
                <a:lnTo>
                  <a:pt x="8052" y="8128"/>
                </a:lnTo>
                <a:lnTo>
                  <a:pt x="8071" y="7977"/>
                </a:lnTo>
                <a:lnTo>
                  <a:pt x="8071" y="7977"/>
                </a:lnTo>
                <a:lnTo>
                  <a:pt x="8071" y="7901"/>
                </a:lnTo>
                <a:lnTo>
                  <a:pt x="8071" y="7901"/>
                </a:lnTo>
                <a:lnTo>
                  <a:pt x="8090" y="7826"/>
                </a:lnTo>
                <a:lnTo>
                  <a:pt x="8090" y="7826"/>
                </a:lnTo>
                <a:lnTo>
                  <a:pt x="8127" y="7674"/>
                </a:lnTo>
                <a:lnTo>
                  <a:pt x="8127" y="7674"/>
                </a:lnTo>
                <a:lnTo>
                  <a:pt x="8146" y="7599"/>
                </a:lnTo>
                <a:lnTo>
                  <a:pt x="8146" y="7599"/>
                </a:lnTo>
                <a:lnTo>
                  <a:pt x="8165" y="7504"/>
                </a:lnTo>
                <a:lnTo>
                  <a:pt x="8165" y="7504"/>
                </a:lnTo>
                <a:lnTo>
                  <a:pt x="8203" y="7429"/>
                </a:lnTo>
                <a:lnTo>
                  <a:pt x="8203" y="7429"/>
                </a:lnTo>
                <a:lnTo>
                  <a:pt x="8260" y="7278"/>
                </a:lnTo>
                <a:lnTo>
                  <a:pt x="8260" y="7278"/>
                </a:lnTo>
                <a:lnTo>
                  <a:pt x="8392" y="7070"/>
                </a:lnTo>
                <a:lnTo>
                  <a:pt x="8392" y="7070"/>
                </a:lnTo>
                <a:lnTo>
                  <a:pt x="8411" y="7032"/>
                </a:lnTo>
                <a:lnTo>
                  <a:pt x="8411" y="7032"/>
                </a:lnTo>
                <a:lnTo>
                  <a:pt x="8468" y="6956"/>
                </a:lnTo>
                <a:lnTo>
                  <a:pt x="8468" y="6956"/>
                </a:lnTo>
                <a:lnTo>
                  <a:pt x="8505" y="6918"/>
                </a:lnTo>
                <a:lnTo>
                  <a:pt x="8505" y="6918"/>
                </a:lnTo>
                <a:lnTo>
                  <a:pt x="8562" y="6843"/>
                </a:lnTo>
                <a:lnTo>
                  <a:pt x="8562" y="6843"/>
                </a:lnTo>
                <a:lnTo>
                  <a:pt x="8581" y="6824"/>
                </a:lnTo>
                <a:lnTo>
                  <a:pt x="8581" y="6824"/>
                </a:lnTo>
                <a:lnTo>
                  <a:pt x="8657" y="6748"/>
                </a:lnTo>
                <a:lnTo>
                  <a:pt x="8657" y="6748"/>
                </a:lnTo>
                <a:lnTo>
                  <a:pt x="8694" y="6711"/>
                </a:lnTo>
                <a:lnTo>
                  <a:pt x="8694" y="6711"/>
                </a:lnTo>
                <a:lnTo>
                  <a:pt x="8751" y="6635"/>
                </a:lnTo>
                <a:lnTo>
                  <a:pt x="8751" y="6635"/>
                </a:lnTo>
                <a:lnTo>
                  <a:pt x="8827" y="6559"/>
                </a:lnTo>
                <a:lnTo>
                  <a:pt x="8827" y="6559"/>
                </a:lnTo>
                <a:lnTo>
                  <a:pt x="8865" y="6522"/>
                </a:lnTo>
                <a:lnTo>
                  <a:pt x="8865" y="6522"/>
                </a:lnTo>
                <a:lnTo>
                  <a:pt x="8959" y="6446"/>
                </a:lnTo>
                <a:lnTo>
                  <a:pt x="8959" y="6446"/>
                </a:lnTo>
                <a:lnTo>
                  <a:pt x="9091" y="6333"/>
                </a:lnTo>
                <a:lnTo>
                  <a:pt x="9091" y="6333"/>
                </a:lnTo>
                <a:lnTo>
                  <a:pt x="9224" y="6219"/>
                </a:lnTo>
                <a:lnTo>
                  <a:pt x="9224" y="6219"/>
                </a:lnTo>
                <a:lnTo>
                  <a:pt x="9318" y="6125"/>
                </a:lnTo>
                <a:lnTo>
                  <a:pt x="9318" y="6125"/>
                </a:lnTo>
                <a:lnTo>
                  <a:pt x="9375" y="6068"/>
                </a:lnTo>
                <a:lnTo>
                  <a:pt x="9375" y="6068"/>
                </a:lnTo>
                <a:lnTo>
                  <a:pt x="9432" y="6011"/>
                </a:lnTo>
                <a:lnTo>
                  <a:pt x="9432" y="6011"/>
                </a:lnTo>
                <a:lnTo>
                  <a:pt x="9526" y="5917"/>
                </a:lnTo>
                <a:lnTo>
                  <a:pt x="9526" y="5917"/>
                </a:lnTo>
                <a:lnTo>
                  <a:pt x="9640" y="5766"/>
                </a:lnTo>
                <a:lnTo>
                  <a:pt x="9640" y="5766"/>
                </a:lnTo>
                <a:lnTo>
                  <a:pt x="9696" y="5690"/>
                </a:lnTo>
                <a:lnTo>
                  <a:pt x="9696" y="5690"/>
                </a:lnTo>
                <a:lnTo>
                  <a:pt x="9734" y="5652"/>
                </a:lnTo>
                <a:lnTo>
                  <a:pt x="9734" y="5652"/>
                </a:lnTo>
                <a:lnTo>
                  <a:pt x="9772" y="5577"/>
                </a:lnTo>
                <a:lnTo>
                  <a:pt x="9772" y="5577"/>
                </a:lnTo>
                <a:lnTo>
                  <a:pt x="9829" y="5501"/>
                </a:lnTo>
                <a:lnTo>
                  <a:pt x="9829" y="5501"/>
                </a:lnTo>
                <a:lnTo>
                  <a:pt x="9847" y="5463"/>
                </a:lnTo>
                <a:lnTo>
                  <a:pt x="9847" y="5463"/>
                </a:lnTo>
                <a:lnTo>
                  <a:pt x="9866" y="5425"/>
                </a:lnTo>
                <a:lnTo>
                  <a:pt x="9866" y="5425"/>
                </a:lnTo>
                <a:lnTo>
                  <a:pt x="9923" y="5331"/>
                </a:lnTo>
                <a:lnTo>
                  <a:pt x="9923" y="5331"/>
                </a:lnTo>
                <a:lnTo>
                  <a:pt x="9980" y="5236"/>
                </a:lnTo>
                <a:lnTo>
                  <a:pt x="9980" y="5236"/>
                </a:lnTo>
                <a:lnTo>
                  <a:pt x="10018" y="5142"/>
                </a:lnTo>
                <a:lnTo>
                  <a:pt x="10018" y="5142"/>
                </a:lnTo>
                <a:lnTo>
                  <a:pt x="10055" y="5047"/>
                </a:lnTo>
                <a:lnTo>
                  <a:pt x="10055" y="5047"/>
                </a:lnTo>
                <a:lnTo>
                  <a:pt x="10112" y="4953"/>
                </a:lnTo>
                <a:lnTo>
                  <a:pt x="10112" y="4953"/>
                </a:lnTo>
                <a:lnTo>
                  <a:pt x="10150" y="4839"/>
                </a:lnTo>
                <a:lnTo>
                  <a:pt x="10150" y="4839"/>
                </a:lnTo>
                <a:lnTo>
                  <a:pt x="10169" y="4764"/>
                </a:lnTo>
                <a:lnTo>
                  <a:pt x="10169" y="4764"/>
                </a:lnTo>
                <a:lnTo>
                  <a:pt x="10188" y="4707"/>
                </a:lnTo>
                <a:lnTo>
                  <a:pt x="10188" y="4707"/>
                </a:lnTo>
                <a:lnTo>
                  <a:pt x="10207" y="4650"/>
                </a:lnTo>
                <a:lnTo>
                  <a:pt x="10207" y="4650"/>
                </a:lnTo>
                <a:lnTo>
                  <a:pt x="10225" y="4575"/>
                </a:lnTo>
                <a:lnTo>
                  <a:pt x="10225" y="4575"/>
                </a:lnTo>
                <a:lnTo>
                  <a:pt x="10244" y="4480"/>
                </a:lnTo>
                <a:lnTo>
                  <a:pt x="10244" y="4480"/>
                </a:lnTo>
                <a:lnTo>
                  <a:pt x="10244" y="4424"/>
                </a:lnTo>
                <a:lnTo>
                  <a:pt x="10244" y="4424"/>
                </a:lnTo>
                <a:lnTo>
                  <a:pt x="10244" y="4367"/>
                </a:lnTo>
                <a:lnTo>
                  <a:pt x="10244" y="4367"/>
                </a:lnTo>
                <a:lnTo>
                  <a:pt x="10244" y="4291"/>
                </a:lnTo>
                <a:lnTo>
                  <a:pt x="10244" y="4291"/>
                </a:lnTo>
                <a:lnTo>
                  <a:pt x="10244" y="4216"/>
                </a:lnTo>
                <a:lnTo>
                  <a:pt x="10244" y="4216"/>
                </a:lnTo>
                <a:lnTo>
                  <a:pt x="10244" y="4140"/>
                </a:lnTo>
                <a:lnTo>
                  <a:pt x="10244" y="4140"/>
                </a:lnTo>
                <a:lnTo>
                  <a:pt x="10244" y="4046"/>
                </a:lnTo>
                <a:lnTo>
                  <a:pt x="10244" y="4046"/>
                </a:lnTo>
                <a:lnTo>
                  <a:pt x="10225" y="3970"/>
                </a:lnTo>
                <a:lnTo>
                  <a:pt x="10225" y="3970"/>
                </a:lnTo>
                <a:lnTo>
                  <a:pt x="10207" y="3857"/>
                </a:lnTo>
                <a:lnTo>
                  <a:pt x="10207" y="3857"/>
                </a:lnTo>
                <a:lnTo>
                  <a:pt x="10188" y="3686"/>
                </a:lnTo>
                <a:lnTo>
                  <a:pt x="10188" y="3686"/>
                </a:lnTo>
                <a:lnTo>
                  <a:pt x="10131" y="3346"/>
                </a:lnTo>
                <a:lnTo>
                  <a:pt x="10131" y="3346"/>
                </a:lnTo>
                <a:lnTo>
                  <a:pt x="10036" y="2912"/>
                </a:lnTo>
                <a:lnTo>
                  <a:pt x="10036" y="2912"/>
                </a:lnTo>
                <a:lnTo>
                  <a:pt x="10018" y="2798"/>
                </a:lnTo>
                <a:lnTo>
                  <a:pt x="10018" y="2798"/>
                </a:lnTo>
                <a:lnTo>
                  <a:pt x="9980" y="2704"/>
                </a:lnTo>
                <a:lnTo>
                  <a:pt x="9980" y="2704"/>
                </a:lnTo>
                <a:lnTo>
                  <a:pt x="9942" y="2458"/>
                </a:lnTo>
                <a:lnTo>
                  <a:pt x="9942" y="2458"/>
                </a:lnTo>
                <a:lnTo>
                  <a:pt x="9885" y="2004"/>
                </a:lnTo>
                <a:lnTo>
                  <a:pt x="9829" y="1570"/>
                </a:lnTo>
                <a:lnTo>
                  <a:pt x="9829" y="1570"/>
                </a:lnTo>
                <a:lnTo>
                  <a:pt x="9810" y="1362"/>
                </a:lnTo>
                <a:lnTo>
                  <a:pt x="9810" y="1362"/>
                </a:lnTo>
                <a:lnTo>
                  <a:pt x="9810" y="1286"/>
                </a:lnTo>
                <a:lnTo>
                  <a:pt x="9810" y="1286"/>
                </a:lnTo>
                <a:lnTo>
                  <a:pt x="9810" y="1173"/>
                </a:lnTo>
                <a:lnTo>
                  <a:pt x="9810" y="1173"/>
                </a:lnTo>
                <a:lnTo>
                  <a:pt x="9829" y="1003"/>
                </a:lnTo>
                <a:lnTo>
                  <a:pt x="9866" y="832"/>
                </a:lnTo>
                <a:lnTo>
                  <a:pt x="9866" y="832"/>
                </a:lnTo>
                <a:lnTo>
                  <a:pt x="9923" y="681"/>
                </a:lnTo>
                <a:lnTo>
                  <a:pt x="9923" y="681"/>
                </a:lnTo>
                <a:lnTo>
                  <a:pt x="10036" y="417"/>
                </a:lnTo>
                <a:lnTo>
                  <a:pt x="10036" y="417"/>
                </a:lnTo>
                <a:lnTo>
                  <a:pt x="10150" y="228"/>
                </a:lnTo>
                <a:lnTo>
                  <a:pt x="10282" y="20"/>
                </a:lnTo>
                <a:lnTo>
                  <a:pt x="10282" y="20"/>
                </a:lnTo>
                <a:lnTo>
                  <a:pt x="10320" y="1"/>
                </a:lnTo>
                <a:lnTo>
                  <a:pt x="10339" y="20"/>
                </a:lnTo>
                <a:lnTo>
                  <a:pt x="10339" y="20"/>
                </a:lnTo>
                <a:lnTo>
                  <a:pt x="10339" y="39"/>
                </a:lnTo>
                <a:lnTo>
                  <a:pt x="10339" y="58"/>
                </a:lnTo>
                <a:lnTo>
                  <a:pt x="10339" y="58"/>
                </a:lnTo>
                <a:lnTo>
                  <a:pt x="10282" y="133"/>
                </a:lnTo>
                <a:lnTo>
                  <a:pt x="10282" y="133"/>
                </a:lnTo>
                <a:lnTo>
                  <a:pt x="10169" y="322"/>
                </a:lnTo>
                <a:lnTo>
                  <a:pt x="10169" y="322"/>
                </a:lnTo>
                <a:lnTo>
                  <a:pt x="10112" y="417"/>
                </a:lnTo>
                <a:lnTo>
                  <a:pt x="10112" y="417"/>
                </a:lnTo>
                <a:lnTo>
                  <a:pt x="10055" y="530"/>
                </a:lnTo>
                <a:lnTo>
                  <a:pt x="10055" y="530"/>
                </a:lnTo>
                <a:lnTo>
                  <a:pt x="10018" y="625"/>
                </a:lnTo>
                <a:lnTo>
                  <a:pt x="10018" y="625"/>
                </a:lnTo>
                <a:lnTo>
                  <a:pt x="9980" y="681"/>
                </a:lnTo>
                <a:lnTo>
                  <a:pt x="10641" y="681"/>
                </a:lnTo>
                <a:lnTo>
                  <a:pt x="10641" y="681"/>
                </a:lnTo>
                <a:lnTo>
                  <a:pt x="10641" y="492"/>
                </a:lnTo>
                <a:lnTo>
                  <a:pt x="10641" y="492"/>
                </a:lnTo>
                <a:lnTo>
                  <a:pt x="10660" y="436"/>
                </a:lnTo>
                <a:lnTo>
                  <a:pt x="10660" y="360"/>
                </a:lnTo>
                <a:lnTo>
                  <a:pt x="10660" y="360"/>
                </a:lnTo>
                <a:lnTo>
                  <a:pt x="10679" y="341"/>
                </a:lnTo>
                <a:lnTo>
                  <a:pt x="10698" y="341"/>
                </a:lnTo>
                <a:lnTo>
                  <a:pt x="10698" y="341"/>
                </a:lnTo>
                <a:lnTo>
                  <a:pt x="10717" y="360"/>
                </a:lnTo>
                <a:lnTo>
                  <a:pt x="10717" y="398"/>
                </a:lnTo>
                <a:lnTo>
                  <a:pt x="10717" y="398"/>
                </a:lnTo>
                <a:lnTo>
                  <a:pt x="10717" y="454"/>
                </a:lnTo>
                <a:lnTo>
                  <a:pt x="10717" y="454"/>
                </a:lnTo>
                <a:lnTo>
                  <a:pt x="10698" y="681"/>
                </a:lnTo>
                <a:lnTo>
                  <a:pt x="10698" y="681"/>
                </a:lnTo>
                <a:lnTo>
                  <a:pt x="10679" y="984"/>
                </a:lnTo>
                <a:lnTo>
                  <a:pt x="10679" y="1286"/>
                </a:lnTo>
                <a:lnTo>
                  <a:pt x="10679" y="1286"/>
                </a:lnTo>
                <a:lnTo>
                  <a:pt x="10698" y="1400"/>
                </a:lnTo>
                <a:lnTo>
                  <a:pt x="10736" y="1513"/>
                </a:lnTo>
                <a:lnTo>
                  <a:pt x="10830" y="1740"/>
                </a:lnTo>
                <a:lnTo>
                  <a:pt x="10830" y="1740"/>
                </a:lnTo>
                <a:lnTo>
                  <a:pt x="10944" y="1967"/>
                </a:lnTo>
                <a:lnTo>
                  <a:pt x="11019" y="2174"/>
                </a:lnTo>
                <a:lnTo>
                  <a:pt x="11076" y="2401"/>
                </a:lnTo>
                <a:lnTo>
                  <a:pt x="11114" y="2609"/>
                </a:lnTo>
                <a:lnTo>
                  <a:pt x="11133" y="2836"/>
                </a:lnTo>
                <a:lnTo>
                  <a:pt x="11133" y="3044"/>
                </a:lnTo>
                <a:lnTo>
                  <a:pt x="11133" y="3516"/>
                </a:lnTo>
                <a:lnTo>
                  <a:pt x="11133" y="3516"/>
                </a:lnTo>
                <a:lnTo>
                  <a:pt x="11133" y="3762"/>
                </a:lnTo>
                <a:lnTo>
                  <a:pt x="11095" y="4008"/>
                </a:lnTo>
                <a:lnTo>
                  <a:pt x="11019" y="4499"/>
                </a:lnTo>
                <a:lnTo>
                  <a:pt x="11019" y="4499"/>
                </a:lnTo>
                <a:lnTo>
                  <a:pt x="10981" y="4745"/>
                </a:lnTo>
                <a:lnTo>
                  <a:pt x="10963" y="4991"/>
                </a:lnTo>
                <a:lnTo>
                  <a:pt x="10963" y="4991"/>
                </a:lnTo>
                <a:lnTo>
                  <a:pt x="10925" y="5123"/>
                </a:lnTo>
                <a:lnTo>
                  <a:pt x="10868" y="5255"/>
                </a:lnTo>
                <a:lnTo>
                  <a:pt x="10755" y="5482"/>
                </a:lnTo>
                <a:lnTo>
                  <a:pt x="10603" y="5709"/>
                </a:lnTo>
                <a:lnTo>
                  <a:pt x="10414" y="5917"/>
                </a:lnTo>
                <a:lnTo>
                  <a:pt x="10414" y="5917"/>
                </a:lnTo>
                <a:lnTo>
                  <a:pt x="10188" y="6106"/>
                </a:lnTo>
                <a:lnTo>
                  <a:pt x="9942" y="6295"/>
                </a:lnTo>
                <a:lnTo>
                  <a:pt x="9810" y="6389"/>
                </a:lnTo>
                <a:lnTo>
                  <a:pt x="9715" y="6503"/>
                </a:lnTo>
                <a:lnTo>
                  <a:pt x="9602" y="6616"/>
                </a:lnTo>
                <a:lnTo>
                  <a:pt x="9526" y="6748"/>
                </a:lnTo>
                <a:lnTo>
                  <a:pt x="9526" y="6748"/>
                </a:lnTo>
                <a:lnTo>
                  <a:pt x="9299" y="7183"/>
                </a:lnTo>
                <a:lnTo>
                  <a:pt x="9224" y="7429"/>
                </a:lnTo>
                <a:lnTo>
                  <a:pt x="9129" y="7656"/>
                </a:lnTo>
                <a:lnTo>
                  <a:pt x="9129" y="7656"/>
                </a:lnTo>
                <a:lnTo>
                  <a:pt x="9072" y="8015"/>
                </a:lnTo>
                <a:lnTo>
                  <a:pt x="9016" y="8374"/>
                </a:lnTo>
                <a:lnTo>
                  <a:pt x="9016" y="8374"/>
                </a:lnTo>
                <a:lnTo>
                  <a:pt x="9016" y="8733"/>
                </a:lnTo>
                <a:lnTo>
                  <a:pt x="9016" y="8903"/>
                </a:lnTo>
                <a:lnTo>
                  <a:pt x="9054" y="9092"/>
                </a:lnTo>
                <a:lnTo>
                  <a:pt x="9054" y="9092"/>
                </a:lnTo>
                <a:lnTo>
                  <a:pt x="9110" y="9338"/>
                </a:lnTo>
                <a:lnTo>
                  <a:pt x="9167" y="9583"/>
                </a:lnTo>
                <a:lnTo>
                  <a:pt x="9167" y="9583"/>
                </a:lnTo>
                <a:lnTo>
                  <a:pt x="9186" y="9735"/>
                </a:lnTo>
                <a:lnTo>
                  <a:pt x="9186" y="9886"/>
                </a:lnTo>
                <a:lnTo>
                  <a:pt x="9167" y="10056"/>
                </a:lnTo>
                <a:lnTo>
                  <a:pt x="9148" y="10207"/>
                </a:lnTo>
                <a:lnTo>
                  <a:pt x="9148" y="10207"/>
                </a:lnTo>
                <a:lnTo>
                  <a:pt x="9091" y="10358"/>
                </a:lnTo>
                <a:lnTo>
                  <a:pt x="9035" y="10510"/>
                </a:lnTo>
                <a:lnTo>
                  <a:pt x="8902" y="10793"/>
                </a:lnTo>
                <a:lnTo>
                  <a:pt x="8600" y="11341"/>
                </a:lnTo>
                <a:lnTo>
                  <a:pt x="8600" y="11341"/>
                </a:lnTo>
                <a:lnTo>
                  <a:pt x="8203" y="12097"/>
                </a:lnTo>
                <a:lnTo>
                  <a:pt x="8203" y="12097"/>
                </a:lnTo>
                <a:lnTo>
                  <a:pt x="7749" y="12967"/>
                </a:lnTo>
                <a:lnTo>
                  <a:pt x="7749" y="12967"/>
                </a:lnTo>
                <a:lnTo>
                  <a:pt x="7617" y="13231"/>
                </a:lnTo>
                <a:lnTo>
                  <a:pt x="7523" y="13364"/>
                </a:lnTo>
                <a:lnTo>
                  <a:pt x="7428" y="13477"/>
                </a:lnTo>
                <a:lnTo>
                  <a:pt x="7334" y="13590"/>
                </a:lnTo>
                <a:lnTo>
                  <a:pt x="7201" y="13666"/>
                </a:lnTo>
                <a:lnTo>
                  <a:pt x="7069" y="13742"/>
                </a:lnTo>
                <a:lnTo>
                  <a:pt x="6918" y="13779"/>
                </a:lnTo>
                <a:lnTo>
                  <a:pt x="6918" y="13779"/>
                </a:lnTo>
                <a:lnTo>
                  <a:pt x="6786" y="13817"/>
                </a:lnTo>
                <a:lnTo>
                  <a:pt x="6653" y="13836"/>
                </a:lnTo>
                <a:lnTo>
                  <a:pt x="6540" y="13836"/>
                </a:lnTo>
                <a:lnTo>
                  <a:pt x="6445" y="13817"/>
                </a:lnTo>
                <a:lnTo>
                  <a:pt x="6351" y="13798"/>
                </a:lnTo>
                <a:lnTo>
                  <a:pt x="6275" y="13760"/>
                </a:lnTo>
                <a:lnTo>
                  <a:pt x="6219" y="13723"/>
                </a:lnTo>
                <a:lnTo>
                  <a:pt x="6143" y="13666"/>
                </a:lnTo>
                <a:lnTo>
                  <a:pt x="6030" y="13534"/>
                </a:lnTo>
                <a:lnTo>
                  <a:pt x="5916" y="13382"/>
                </a:lnTo>
                <a:lnTo>
                  <a:pt x="5784" y="13212"/>
                </a:lnTo>
                <a:lnTo>
                  <a:pt x="5652" y="13023"/>
                </a:lnTo>
                <a:lnTo>
                  <a:pt x="5652" y="13023"/>
                </a:lnTo>
                <a:lnTo>
                  <a:pt x="5481" y="12853"/>
                </a:lnTo>
                <a:lnTo>
                  <a:pt x="5387" y="12797"/>
                </a:lnTo>
                <a:lnTo>
                  <a:pt x="5273" y="12759"/>
                </a:lnTo>
                <a:lnTo>
                  <a:pt x="5273" y="12759"/>
                </a:lnTo>
                <a:lnTo>
                  <a:pt x="5198" y="12740"/>
                </a:lnTo>
                <a:lnTo>
                  <a:pt x="5122" y="12759"/>
                </a:lnTo>
                <a:lnTo>
                  <a:pt x="4971" y="12797"/>
                </a:lnTo>
                <a:lnTo>
                  <a:pt x="4858" y="12891"/>
                </a:lnTo>
                <a:lnTo>
                  <a:pt x="4744" y="12986"/>
                </a:lnTo>
                <a:lnTo>
                  <a:pt x="4744" y="12986"/>
                </a:lnTo>
                <a:lnTo>
                  <a:pt x="4669" y="13080"/>
                </a:lnTo>
                <a:lnTo>
                  <a:pt x="4593" y="13175"/>
                </a:lnTo>
                <a:lnTo>
                  <a:pt x="4480" y="13382"/>
                </a:lnTo>
                <a:lnTo>
                  <a:pt x="4480" y="13382"/>
                </a:lnTo>
                <a:lnTo>
                  <a:pt x="4310" y="13685"/>
                </a:lnTo>
                <a:lnTo>
                  <a:pt x="4139" y="13987"/>
                </a:lnTo>
                <a:lnTo>
                  <a:pt x="4139" y="13987"/>
                </a:lnTo>
                <a:lnTo>
                  <a:pt x="3969" y="14271"/>
                </a:lnTo>
                <a:lnTo>
                  <a:pt x="3837" y="14573"/>
                </a:lnTo>
                <a:lnTo>
                  <a:pt x="3837" y="14573"/>
                </a:lnTo>
                <a:lnTo>
                  <a:pt x="3686" y="14857"/>
                </a:lnTo>
                <a:lnTo>
                  <a:pt x="3535" y="15140"/>
                </a:lnTo>
                <a:lnTo>
                  <a:pt x="3478" y="15291"/>
                </a:lnTo>
                <a:lnTo>
                  <a:pt x="3440" y="15443"/>
                </a:lnTo>
                <a:lnTo>
                  <a:pt x="3402" y="15594"/>
                </a:lnTo>
                <a:lnTo>
                  <a:pt x="3383" y="15764"/>
                </a:lnTo>
                <a:lnTo>
                  <a:pt x="3383" y="15764"/>
                </a:lnTo>
                <a:lnTo>
                  <a:pt x="3402" y="16047"/>
                </a:lnTo>
                <a:lnTo>
                  <a:pt x="3440" y="16331"/>
                </a:lnTo>
                <a:lnTo>
                  <a:pt x="3478" y="16614"/>
                </a:lnTo>
                <a:lnTo>
                  <a:pt x="3535" y="16879"/>
                </a:lnTo>
                <a:lnTo>
                  <a:pt x="3667" y="17446"/>
                </a:lnTo>
                <a:lnTo>
                  <a:pt x="3743" y="17730"/>
                </a:lnTo>
                <a:lnTo>
                  <a:pt x="3780" y="17994"/>
                </a:lnTo>
                <a:lnTo>
                  <a:pt x="3780" y="17994"/>
                </a:lnTo>
                <a:lnTo>
                  <a:pt x="3818" y="18278"/>
                </a:lnTo>
                <a:lnTo>
                  <a:pt x="3818" y="18561"/>
                </a:lnTo>
                <a:lnTo>
                  <a:pt x="3799" y="18845"/>
                </a:lnTo>
                <a:lnTo>
                  <a:pt x="3743" y="19128"/>
                </a:lnTo>
                <a:lnTo>
                  <a:pt x="3743" y="19128"/>
                </a:lnTo>
                <a:lnTo>
                  <a:pt x="3648" y="19525"/>
                </a:lnTo>
                <a:lnTo>
                  <a:pt x="3591" y="19714"/>
                </a:lnTo>
                <a:lnTo>
                  <a:pt x="3516" y="19903"/>
                </a:lnTo>
                <a:lnTo>
                  <a:pt x="3516" y="19903"/>
                </a:lnTo>
                <a:lnTo>
                  <a:pt x="3383" y="20130"/>
                </a:lnTo>
                <a:lnTo>
                  <a:pt x="3232" y="20338"/>
                </a:lnTo>
                <a:lnTo>
                  <a:pt x="2911" y="20716"/>
                </a:lnTo>
                <a:lnTo>
                  <a:pt x="2741" y="20924"/>
                </a:lnTo>
                <a:lnTo>
                  <a:pt x="2609" y="21132"/>
                </a:lnTo>
                <a:lnTo>
                  <a:pt x="2495" y="21358"/>
                </a:lnTo>
                <a:lnTo>
                  <a:pt x="2457" y="21472"/>
                </a:lnTo>
                <a:lnTo>
                  <a:pt x="2420" y="21604"/>
                </a:lnTo>
                <a:lnTo>
                  <a:pt x="2420" y="21604"/>
                </a:lnTo>
                <a:lnTo>
                  <a:pt x="2382" y="21755"/>
                </a:lnTo>
                <a:lnTo>
                  <a:pt x="2363" y="21907"/>
                </a:lnTo>
                <a:lnTo>
                  <a:pt x="2363" y="22209"/>
                </a:lnTo>
                <a:lnTo>
                  <a:pt x="2363" y="22530"/>
                </a:lnTo>
                <a:lnTo>
                  <a:pt x="2363" y="22681"/>
                </a:lnTo>
                <a:lnTo>
                  <a:pt x="2344" y="22833"/>
                </a:lnTo>
                <a:lnTo>
                  <a:pt x="2344" y="22833"/>
                </a:lnTo>
                <a:lnTo>
                  <a:pt x="2231" y="23608"/>
                </a:lnTo>
                <a:lnTo>
                  <a:pt x="2174" y="24005"/>
                </a:lnTo>
                <a:lnTo>
                  <a:pt x="2136" y="24401"/>
                </a:lnTo>
                <a:lnTo>
                  <a:pt x="2136" y="24401"/>
                </a:lnTo>
                <a:lnTo>
                  <a:pt x="2098" y="24912"/>
                </a:lnTo>
                <a:lnTo>
                  <a:pt x="2060" y="25157"/>
                </a:lnTo>
                <a:lnTo>
                  <a:pt x="2042" y="25422"/>
                </a:lnTo>
                <a:lnTo>
                  <a:pt x="2042" y="25422"/>
                </a:lnTo>
                <a:lnTo>
                  <a:pt x="1947" y="25913"/>
                </a:lnTo>
                <a:lnTo>
                  <a:pt x="1834" y="26405"/>
                </a:lnTo>
                <a:lnTo>
                  <a:pt x="1834" y="26405"/>
                </a:lnTo>
                <a:lnTo>
                  <a:pt x="1815" y="26556"/>
                </a:lnTo>
                <a:lnTo>
                  <a:pt x="1815" y="26707"/>
                </a:lnTo>
                <a:lnTo>
                  <a:pt x="1834" y="26840"/>
                </a:lnTo>
                <a:lnTo>
                  <a:pt x="1871" y="26991"/>
                </a:lnTo>
                <a:lnTo>
                  <a:pt x="1928" y="27123"/>
                </a:lnTo>
                <a:lnTo>
                  <a:pt x="2004" y="27255"/>
                </a:lnTo>
                <a:lnTo>
                  <a:pt x="2098" y="27369"/>
                </a:lnTo>
                <a:lnTo>
                  <a:pt x="2193" y="27482"/>
                </a:lnTo>
                <a:lnTo>
                  <a:pt x="2193" y="27482"/>
                </a:lnTo>
                <a:lnTo>
                  <a:pt x="2457" y="27709"/>
                </a:lnTo>
                <a:lnTo>
                  <a:pt x="2590" y="27822"/>
                </a:lnTo>
                <a:lnTo>
                  <a:pt x="2703" y="27955"/>
                </a:lnTo>
                <a:lnTo>
                  <a:pt x="2703" y="27955"/>
                </a:lnTo>
                <a:lnTo>
                  <a:pt x="2892" y="28182"/>
                </a:lnTo>
                <a:lnTo>
                  <a:pt x="3081" y="28408"/>
                </a:lnTo>
                <a:lnTo>
                  <a:pt x="3081" y="28408"/>
                </a:lnTo>
                <a:lnTo>
                  <a:pt x="3213" y="28522"/>
                </a:lnTo>
                <a:lnTo>
                  <a:pt x="3365" y="28635"/>
                </a:lnTo>
                <a:lnTo>
                  <a:pt x="3516" y="28711"/>
                </a:lnTo>
                <a:lnTo>
                  <a:pt x="3667" y="28805"/>
                </a:lnTo>
                <a:lnTo>
                  <a:pt x="4007" y="28938"/>
                </a:lnTo>
                <a:lnTo>
                  <a:pt x="4328" y="29070"/>
                </a:lnTo>
                <a:lnTo>
                  <a:pt x="4328" y="29070"/>
                </a:lnTo>
                <a:lnTo>
                  <a:pt x="4536" y="29183"/>
                </a:lnTo>
                <a:lnTo>
                  <a:pt x="4706" y="29334"/>
                </a:lnTo>
                <a:lnTo>
                  <a:pt x="4895" y="29467"/>
                </a:lnTo>
                <a:lnTo>
                  <a:pt x="5066" y="29599"/>
                </a:lnTo>
                <a:lnTo>
                  <a:pt x="5066" y="29599"/>
                </a:lnTo>
                <a:lnTo>
                  <a:pt x="5368" y="29788"/>
                </a:lnTo>
                <a:lnTo>
                  <a:pt x="5670" y="29977"/>
                </a:lnTo>
                <a:lnTo>
                  <a:pt x="5670" y="29977"/>
                </a:lnTo>
                <a:lnTo>
                  <a:pt x="5784" y="30090"/>
                </a:lnTo>
                <a:lnTo>
                  <a:pt x="5916" y="30204"/>
                </a:lnTo>
                <a:lnTo>
                  <a:pt x="6124" y="30450"/>
                </a:lnTo>
                <a:lnTo>
                  <a:pt x="6124" y="30450"/>
                </a:lnTo>
                <a:lnTo>
                  <a:pt x="6256" y="30582"/>
                </a:lnTo>
                <a:lnTo>
                  <a:pt x="6389" y="30676"/>
                </a:lnTo>
                <a:lnTo>
                  <a:pt x="6521" y="30771"/>
                </a:lnTo>
                <a:lnTo>
                  <a:pt x="6634" y="30828"/>
                </a:lnTo>
                <a:lnTo>
                  <a:pt x="6880" y="30941"/>
                </a:lnTo>
                <a:lnTo>
                  <a:pt x="7126" y="31036"/>
                </a:lnTo>
                <a:lnTo>
                  <a:pt x="7239" y="31111"/>
                </a:lnTo>
                <a:lnTo>
                  <a:pt x="7353" y="31187"/>
                </a:lnTo>
                <a:lnTo>
                  <a:pt x="7466" y="31300"/>
                </a:lnTo>
                <a:lnTo>
                  <a:pt x="7598" y="31432"/>
                </a:lnTo>
                <a:lnTo>
                  <a:pt x="7712" y="31621"/>
                </a:lnTo>
                <a:lnTo>
                  <a:pt x="7844" y="31829"/>
                </a:lnTo>
                <a:lnTo>
                  <a:pt x="7976" y="32113"/>
                </a:lnTo>
                <a:lnTo>
                  <a:pt x="8109" y="32434"/>
                </a:lnTo>
                <a:lnTo>
                  <a:pt x="8109" y="32434"/>
                </a:lnTo>
                <a:lnTo>
                  <a:pt x="8222" y="32755"/>
                </a:lnTo>
                <a:lnTo>
                  <a:pt x="8316" y="33077"/>
                </a:lnTo>
                <a:lnTo>
                  <a:pt x="8411" y="33417"/>
                </a:lnTo>
                <a:lnTo>
                  <a:pt x="8524" y="33738"/>
                </a:lnTo>
                <a:lnTo>
                  <a:pt x="8524" y="33738"/>
                </a:lnTo>
                <a:lnTo>
                  <a:pt x="8657" y="34003"/>
                </a:lnTo>
                <a:lnTo>
                  <a:pt x="8808" y="34268"/>
                </a:lnTo>
                <a:lnTo>
                  <a:pt x="8978" y="34513"/>
                </a:lnTo>
                <a:lnTo>
                  <a:pt x="9167" y="34759"/>
                </a:lnTo>
                <a:lnTo>
                  <a:pt x="9167" y="34759"/>
                </a:lnTo>
                <a:lnTo>
                  <a:pt x="9318" y="34910"/>
                </a:lnTo>
                <a:lnTo>
                  <a:pt x="9451" y="35080"/>
                </a:lnTo>
                <a:lnTo>
                  <a:pt x="9451" y="35080"/>
                </a:lnTo>
                <a:lnTo>
                  <a:pt x="9507" y="35213"/>
                </a:lnTo>
                <a:lnTo>
                  <a:pt x="9564" y="35345"/>
                </a:lnTo>
                <a:lnTo>
                  <a:pt x="9640" y="35609"/>
                </a:lnTo>
                <a:lnTo>
                  <a:pt x="9640" y="35609"/>
                </a:lnTo>
                <a:lnTo>
                  <a:pt x="9696" y="35874"/>
                </a:lnTo>
                <a:lnTo>
                  <a:pt x="9715" y="36006"/>
                </a:lnTo>
                <a:lnTo>
                  <a:pt x="9753" y="36120"/>
                </a:lnTo>
                <a:lnTo>
                  <a:pt x="9753" y="36120"/>
                </a:lnTo>
                <a:lnTo>
                  <a:pt x="9810" y="36195"/>
                </a:lnTo>
                <a:lnTo>
                  <a:pt x="9866" y="36252"/>
                </a:lnTo>
                <a:lnTo>
                  <a:pt x="9999" y="36328"/>
                </a:lnTo>
                <a:lnTo>
                  <a:pt x="10150" y="36384"/>
                </a:lnTo>
                <a:lnTo>
                  <a:pt x="10320" y="36403"/>
                </a:lnTo>
                <a:lnTo>
                  <a:pt x="10320" y="36403"/>
                </a:lnTo>
                <a:lnTo>
                  <a:pt x="10471" y="36403"/>
                </a:lnTo>
                <a:lnTo>
                  <a:pt x="10622" y="36365"/>
                </a:lnTo>
                <a:lnTo>
                  <a:pt x="10774" y="36328"/>
                </a:lnTo>
                <a:lnTo>
                  <a:pt x="10925" y="36271"/>
                </a:lnTo>
                <a:lnTo>
                  <a:pt x="10925" y="36271"/>
                </a:lnTo>
                <a:lnTo>
                  <a:pt x="11170" y="36139"/>
                </a:lnTo>
                <a:lnTo>
                  <a:pt x="11416" y="36006"/>
                </a:lnTo>
                <a:lnTo>
                  <a:pt x="11662" y="35874"/>
                </a:lnTo>
                <a:lnTo>
                  <a:pt x="11926" y="35761"/>
                </a:lnTo>
                <a:lnTo>
                  <a:pt x="11926" y="35761"/>
                </a:lnTo>
                <a:lnTo>
                  <a:pt x="12267" y="35666"/>
                </a:lnTo>
                <a:lnTo>
                  <a:pt x="12607" y="35572"/>
                </a:lnTo>
                <a:lnTo>
                  <a:pt x="12777" y="35534"/>
                </a:lnTo>
                <a:lnTo>
                  <a:pt x="12947" y="35515"/>
                </a:lnTo>
                <a:lnTo>
                  <a:pt x="13117" y="35515"/>
                </a:lnTo>
                <a:lnTo>
                  <a:pt x="13306" y="35553"/>
                </a:lnTo>
                <a:lnTo>
                  <a:pt x="13306" y="35553"/>
                </a:lnTo>
                <a:lnTo>
                  <a:pt x="13571" y="35609"/>
                </a:lnTo>
                <a:lnTo>
                  <a:pt x="13835" y="35685"/>
                </a:lnTo>
                <a:lnTo>
                  <a:pt x="14346" y="35874"/>
                </a:lnTo>
                <a:lnTo>
                  <a:pt x="14346" y="35874"/>
                </a:lnTo>
                <a:lnTo>
                  <a:pt x="14629" y="35987"/>
                </a:lnTo>
                <a:lnTo>
                  <a:pt x="14913" y="36120"/>
                </a:lnTo>
                <a:lnTo>
                  <a:pt x="14913" y="36120"/>
                </a:lnTo>
                <a:lnTo>
                  <a:pt x="15140" y="36290"/>
                </a:lnTo>
                <a:lnTo>
                  <a:pt x="15347" y="36479"/>
                </a:lnTo>
                <a:lnTo>
                  <a:pt x="15536" y="36687"/>
                </a:lnTo>
                <a:lnTo>
                  <a:pt x="15725" y="36914"/>
                </a:lnTo>
                <a:lnTo>
                  <a:pt x="15725" y="36914"/>
                </a:lnTo>
                <a:lnTo>
                  <a:pt x="15858" y="37065"/>
                </a:lnTo>
                <a:lnTo>
                  <a:pt x="15933" y="37121"/>
                </a:lnTo>
                <a:lnTo>
                  <a:pt x="16028" y="37178"/>
                </a:lnTo>
                <a:lnTo>
                  <a:pt x="16028" y="37178"/>
                </a:lnTo>
                <a:lnTo>
                  <a:pt x="16179" y="37235"/>
                </a:lnTo>
                <a:lnTo>
                  <a:pt x="16330" y="37254"/>
                </a:lnTo>
                <a:lnTo>
                  <a:pt x="16481" y="37273"/>
                </a:lnTo>
                <a:lnTo>
                  <a:pt x="16633" y="37273"/>
                </a:lnTo>
                <a:lnTo>
                  <a:pt x="16633" y="37273"/>
                </a:lnTo>
                <a:lnTo>
                  <a:pt x="16878" y="37235"/>
                </a:lnTo>
                <a:lnTo>
                  <a:pt x="17143" y="37197"/>
                </a:lnTo>
                <a:lnTo>
                  <a:pt x="17389" y="37121"/>
                </a:lnTo>
                <a:lnTo>
                  <a:pt x="17653" y="37046"/>
                </a:lnTo>
                <a:lnTo>
                  <a:pt x="17653" y="37046"/>
                </a:lnTo>
                <a:lnTo>
                  <a:pt x="18012" y="36914"/>
                </a:lnTo>
                <a:lnTo>
                  <a:pt x="18372" y="36762"/>
                </a:lnTo>
                <a:lnTo>
                  <a:pt x="18372" y="36762"/>
                </a:lnTo>
                <a:lnTo>
                  <a:pt x="18598" y="36649"/>
                </a:lnTo>
                <a:lnTo>
                  <a:pt x="18844" y="36554"/>
                </a:lnTo>
                <a:lnTo>
                  <a:pt x="18844" y="36554"/>
                </a:lnTo>
                <a:lnTo>
                  <a:pt x="19033" y="36517"/>
                </a:lnTo>
                <a:lnTo>
                  <a:pt x="19222" y="36479"/>
                </a:lnTo>
                <a:lnTo>
                  <a:pt x="19222" y="36479"/>
                </a:lnTo>
                <a:lnTo>
                  <a:pt x="19260" y="36479"/>
                </a:lnTo>
                <a:lnTo>
                  <a:pt x="19260" y="36498"/>
                </a:lnTo>
                <a:lnTo>
                  <a:pt x="19260" y="36498"/>
                </a:lnTo>
                <a:lnTo>
                  <a:pt x="19260" y="36536"/>
                </a:lnTo>
                <a:lnTo>
                  <a:pt x="19241" y="36536"/>
                </a:lnTo>
                <a:lnTo>
                  <a:pt x="19241" y="36536"/>
                </a:lnTo>
                <a:lnTo>
                  <a:pt x="19033" y="36573"/>
                </a:lnTo>
                <a:lnTo>
                  <a:pt x="18844" y="36630"/>
                </a:lnTo>
                <a:lnTo>
                  <a:pt x="18844" y="42225"/>
                </a:lnTo>
                <a:lnTo>
                  <a:pt x="18844" y="42225"/>
                </a:lnTo>
                <a:lnTo>
                  <a:pt x="18882" y="42244"/>
                </a:lnTo>
                <a:lnTo>
                  <a:pt x="18882" y="42244"/>
                </a:lnTo>
                <a:lnTo>
                  <a:pt x="19071" y="42357"/>
                </a:lnTo>
                <a:lnTo>
                  <a:pt x="19071" y="42357"/>
                </a:lnTo>
                <a:lnTo>
                  <a:pt x="19146" y="42414"/>
                </a:lnTo>
                <a:lnTo>
                  <a:pt x="19146" y="42414"/>
                </a:lnTo>
                <a:lnTo>
                  <a:pt x="19241" y="42470"/>
                </a:lnTo>
                <a:lnTo>
                  <a:pt x="19241" y="42470"/>
                </a:lnTo>
                <a:lnTo>
                  <a:pt x="19317" y="42508"/>
                </a:lnTo>
                <a:lnTo>
                  <a:pt x="19317" y="42508"/>
                </a:lnTo>
                <a:lnTo>
                  <a:pt x="19335" y="42508"/>
                </a:lnTo>
                <a:lnTo>
                  <a:pt x="19335" y="42508"/>
                </a:lnTo>
                <a:lnTo>
                  <a:pt x="19392" y="42527"/>
                </a:lnTo>
                <a:lnTo>
                  <a:pt x="19392" y="42527"/>
                </a:lnTo>
                <a:lnTo>
                  <a:pt x="19543" y="42584"/>
                </a:lnTo>
                <a:lnTo>
                  <a:pt x="19543" y="42584"/>
                </a:lnTo>
                <a:lnTo>
                  <a:pt x="19581" y="42603"/>
                </a:lnTo>
                <a:lnTo>
                  <a:pt x="19581" y="42603"/>
                </a:lnTo>
                <a:lnTo>
                  <a:pt x="19638" y="42622"/>
                </a:lnTo>
                <a:lnTo>
                  <a:pt x="19638" y="42622"/>
                </a:lnTo>
                <a:lnTo>
                  <a:pt x="19751" y="42640"/>
                </a:lnTo>
                <a:lnTo>
                  <a:pt x="19751" y="42640"/>
                </a:lnTo>
                <a:lnTo>
                  <a:pt x="19770" y="42640"/>
                </a:lnTo>
                <a:lnTo>
                  <a:pt x="19770" y="42640"/>
                </a:lnTo>
                <a:lnTo>
                  <a:pt x="19770" y="42640"/>
                </a:lnTo>
                <a:lnTo>
                  <a:pt x="20035" y="42697"/>
                </a:lnTo>
                <a:lnTo>
                  <a:pt x="20035" y="42697"/>
                </a:lnTo>
                <a:lnTo>
                  <a:pt x="20224" y="42697"/>
                </a:lnTo>
                <a:lnTo>
                  <a:pt x="20224" y="426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3CD066-83B9-70BE-56B0-892441F4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65" y="2689465"/>
            <a:ext cx="3196506" cy="239872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4BF36C6-EBE8-F59F-8EDB-3BEAFDA6A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24" y="1174210"/>
            <a:ext cx="3048622" cy="2295434"/>
          </a:xfrm>
          <a:prstGeom prst="rect">
            <a:avLst/>
          </a:prstGeom>
        </p:spPr>
      </p:pic>
      <p:sp>
        <p:nvSpPr>
          <p:cNvPr id="4" name="Google Shape;944;p43">
            <a:extLst>
              <a:ext uri="{FF2B5EF4-FFF2-40B4-BE49-F238E27FC236}">
                <a16:creationId xmlns:a16="http://schemas.microsoft.com/office/drawing/2014/main" id="{68BC707A-A13B-D593-8E4C-B306B6C2C9B3}"/>
              </a:ext>
            </a:extLst>
          </p:cNvPr>
          <p:cNvSpPr txBox="1">
            <a:spLocks/>
          </p:cNvSpPr>
          <p:nvPr/>
        </p:nvSpPr>
        <p:spPr>
          <a:xfrm>
            <a:off x="1813335" y="4984899"/>
            <a:ext cx="191684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sz="1100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sz="1100" dirty="0">
                <a:solidFill>
                  <a:schemeClr val="accent6">
                    <a:lumMod val="10000"/>
                  </a:schemeClr>
                </a:solidFill>
              </a:rPr>
              <a:t>National Geographic, 2022)</a:t>
            </a:r>
            <a:endParaRPr lang="es-MX" sz="11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6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5"/>
          <p:cNvSpPr txBox="1">
            <a:spLocks noGrp="1"/>
          </p:cNvSpPr>
          <p:nvPr>
            <p:ph type="title" idx="4"/>
          </p:nvPr>
        </p:nvSpPr>
        <p:spPr>
          <a:xfrm>
            <a:off x="920468" y="2037413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Muertes</a:t>
            </a:r>
            <a:endParaRPr dirty="0"/>
          </a:p>
        </p:txBody>
      </p:sp>
      <p:sp>
        <p:nvSpPr>
          <p:cNvPr id="977" name="Google Shape;977;p45"/>
          <p:cNvSpPr txBox="1">
            <a:spLocks noGrp="1"/>
          </p:cNvSpPr>
          <p:nvPr>
            <p:ph type="title" idx="5"/>
          </p:nvPr>
        </p:nvSpPr>
        <p:spPr>
          <a:xfrm>
            <a:off x="5126252" y="2304850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Infraestructura</a:t>
            </a:r>
            <a:endParaRPr dirty="0"/>
          </a:p>
        </p:txBody>
      </p:sp>
      <p:sp>
        <p:nvSpPr>
          <p:cNvPr id="979" name="Google Shape;979;p4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Diferentes </a:t>
            </a:r>
            <a:r>
              <a:rPr lang="en" dirty="0">
                <a:solidFill>
                  <a:schemeClr val="lt1"/>
                </a:solidFill>
              </a:rPr>
              <a:t>daños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80" name="Google Shape;980;p45"/>
          <p:cNvSpPr txBox="1">
            <a:spLocks noGrp="1"/>
          </p:cNvSpPr>
          <p:nvPr>
            <p:ph type="subTitle" idx="1"/>
          </p:nvPr>
        </p:nvSpPr>
        <p:spPr>
          <a:xfrm>
            <a:off x="922418" y="2256869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 mil personas murieron en total (100 en el sismo).</a:t>
            </a:r>
            <a:endParaRPr dirty="0"/>
          </a:p>
        </p:txBody>
      </p:sp>
      <p:sp>
        <p:nvSpPr>
          <p:cNvPr id="981" name="Google Shape;981;p45"/>
          <p:cNvSpPr txBox="1">
            <a:spLocks noGrp="1"/>
          </p:cNvSpPr>
          <p:nvPr>
            <p:ph type="subTitle" idx="2"/>
          </p:nvPr>
        </p:nvSpPr>
        <p:spPr>
          <a:xfrm>
            <a:off x="4518360" y="2670550"/>
            <a:ext cx="3719623" cy="1779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Destrucción masiva en viviendas, infraestructura, industria y agricultura en Fukushima, Iwate y Miyagi.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Evacuaciones masivas debido al accidente en la Planta Nuclear de Fukushima </a:t>
            </a:r>
            <a:r>
              <a:rPr lang="es-MX" dirty="0" err="1"/>
              <a:t>Daiichi</a:t>
            </a:r>
            <a:r>
              <a:rPr lang="es-MX" dirty="0"/>
              <a:t>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Impactos en efectos en las cadenas de suministro globales.</a:t>
            </a:r>
          </a:p>
        </p:txBody>
      </p:sp>
      <p:sp>
        <p:nvSpPr>
          <p:cNvPr id="983" name="Google Shape;983;p45"/>
          <p:cNvSpPr/>
          <p:nvPr/>
        </p:nvSpPr>
        <p:spPr>
          <a:xfrm>
            <a:off x="1767606" y="1116657"/>
            <a:ext cx="811324" cy="758913"/>
          </a:xfrm>
          <a:custGeom>
            <a:avLst/>
            <a:gdLst/>
            <a:ahLst/>
            <a:cxnLst/>
            <a:rect l="l" t="t" r="r" b="b"/>
            <a:pathLst>
              <a:path w="33851" h="31924" extrusionOk="0">
                <a:moveTo>
                  <a:pt x="33246" y="11038"/>
                </a:moveTo>
                <a:lnTo>
                  <a:pt x="33246" y="11038"/>
                </a:lnTo>
                <a:lnTo>
                  <a:pt x="33416" y="11473"/>
                </a:lnTo>
                <a:lnTo>
                  <a:pt x="33568" y="11926"/>
                </a:lnTo>
                <a:lnTo>
                  <a:pt x="33662" y="12380"/>
                </a:lnTo>
                <a:lnTo>
                  <a:pt x="33757" y="12853"/>
                </a:lnTo>
                <a:lnTo>
                  <a:pt x="33813" y="13325"/>
                </a:lnTo>
                <a:lnTo>
                  <a:pt x="33832" y="13779"/>
                </a:lnTo>
                <a:lnTo>
                  <a:pt x="33851" y="14251"/>
                </a:lnTo>
                <a:lnTo>
                  <a:pt x="33832" y="14743"/>
                </a:lnTo>
                <a:lnTo>
                  <a:pt x="33813" y="15215"/>
                </a:lnTo>
                <a:lnTo>
                  <a:pt x="33794" y="15688"/>
                </a:lnTo>
                <a:lnTo>
                  <a:pt x="33700" y="16633"/>
                </a:lnTo>
                <a:lnTo>
                  <a:pt x="33605" y="17578"/>
                </a:lnTo>
                <a:lnTo>
                  <a:pt x="33530" y="18523"/>
                </a:lnTo>
                <a:lnTo>
                  <a:pt x="33530" y="18523"/>
                </a:lnTo>
                <a:lnTo>
                  <a:pt x="33473" y="19128"/>
                </a:lnTo>
                <a:lnTo>
                  <a:pt x="33416" y="19714"/>
                </a:lnTo>
                <a:lnTo>
                  <a:pt x="33322" y="20923"/>
                </a:lnTo>
                <a:lnTo>
                  <a:pt x="33265" y="21528"/>
                </a:lnTo>
                <a:lnTo>
                  <a:pt x="33189" y="22114"/>
                </a:lnTo>
                <a:lnTo>
                  <a:pt x="33076" y="22700"/>
                </a:lnTo>
                <a:lnTo>
                  <a:pt x="33000" y="22983"/>
                </a:lnTo>
                <a:lnTo>
                  <a:pt x="32906" y="23286"/>
                </a:lnTo>
                <a:lnTo>
                  <a:pt x="32906" y="23286"/>
                </a:lnTo>
                <a:lnTo>
                  <a:pt x="32811" y="23550"/>
                </a:lnTo>
                <a:lnTo>
                  <a:pt x="32679" y="23815"/>
                </a:lnTo>
                <a:lnTo>
                  <a:pt x="32547" y="24080"/>
                </a:lnTo>
                <a:lnTo>
                  <a:pt x="32396" y="24325"/>
                </a:lnTo>
                <a:lnTo>
                  <a:pt x="32244" y="24552"/>
                </a:lnTo>
                <a:lnTo>
                  <a:pt x="32074" y="24779"/>
                </a:lnTo>
                <a:lnTo>
                  <a:pt x="31696" y="25232"/>
                </a:lnTo>
                <a:lnTo>
                  <a:pt x="31299" y="25648"/>
                </a:lnTo>
                <a:lnTo>
                  <a:pt x="30884" y="26064"/>
                </a:lnTo>
                <a:lnTo>
                  <a:pt x="30033" y="26858"/>
                </a:lnTo>
                <a:lnTo>
                  <a:pt x="30033" y="26858"/>
                </a:lnTo>
                <a:lnTo>
                  <a:pt x="29145" y="27803"/>
                </a:lnTo>
                <a:lnTo>
                  <a:pt x="28691" y="28294"/>
                </a:lnTo>
                <a:lnTo>
                  <a:pt x="28200" y="28767"/>
                </a:lnTo>
                <a:lnTo>
                  <a:pt x="27708" y="29239"/>
                </a:lnTo>
                <a:lnTo>
                  <a:pt x="27198" y="29693"/>
                </a:lnTo>
                <a:lnTo>
                  <a:pt x="26688" y="30128"/>
                </a:lnTo>
                <a:lnTo>
                  <a:pt x="26140" y="30525"/>
                </a:lnTo>
                <a:lnTo>
                  <a:pt x="25573" y="30884"/>
                </a:lnTo>
                <a:lnTo>
                  <a:pt x="25289" y="31054"/>
                </a:lnTo>
                <a:lnTo>
                  <a:pt x="25006" y="31205"/>
                </a:lnTo>
                <a:lnTo>
                  <a:pt x="24703" y="31356"/>
                </a:lnTo>
                <a:lnTo>
                  <a:pt x="24420" y="31470"/>
                </a:lnTo>
                <a:lnTo>
                  <a:pt x="24117" y="31583"/>
                </a:lnTo>
                <a:lnTo>
                  <a:pt x="23796" y="31696"/>
                </a:lnTo>
                <a:lnTo>
                  <a:pt x="23494" y="31772"/>
                </a:lnTo>
                <a:lnTo>
                  <a:pt x="23172" y="31848"/>
                </a:lnTo>
                <a:lnTo>
                  <a:pt x="22851" y="31885"/>
                </a:lnTo>
                <a:lnTo>
                  <a:pt x="22530" y="31923"/>
                </a:lnTo>
                <a:lnTo>
                  <a:pt x="22189" y="31923"/>
                </a:lnTo>
                <a:lnTo>
                  <a:pt x="21849" y="31923"/>
                </a:lnTo>
                <a:lnTo>
                  <a:pt x="21509" y="31885"/>
                </a:lnTo>
                <a:lnTo>
                  <a:pt x="21150" y="31848"/>
                </a:lnTo>
                <a:lnTo>
                  <a:pt x="21150" y="31848"/>
                </a:lnTo>
                <a:lnTo>
                  <a:pt x="20451" y="31678"/>
                </a:lnTo>
                <a:lnTo>
                  <a:pt x="19751" y="31526"/>
                </a:lnTo>
                <a:lnTo>
                  <a:pt x="19052" y="31394"/>
                </a:lnTo>
                <a:lnTo>
                  <a:pt x="18334" y="31281"/>
                </a:lnTo>
                <a:lnTo>
                  <a:pt x="17615" y="31167"/>
                </a:lnTo>
                <a:lnTo>
                  <a:pt x="16897" y="31073"/>
                </a:lnTo>
                <a:lnTo>
                  <a:pt x="16198" y="30978"/>
                </a:lnTo>
                <a:lnTo>
                  <a:pt x="15480" y="30903"/>
                </a:lnTo>
                <a:lnTo>
                  <a:pt x="14743" y="30846"/>
                </a:lnTo>
                <a:lnTo>
                  <a:pt x="14024" y="30808"/>
                </a:lnTo>
                <a:lnTo>
                  <a:pt x="13306" y="30770"/>
                </a:lnTo>
                <a:lnTo>
                  <a:pt x="12588" y="30751"/>
                </a:lnTo>
                <a:lnTo>
                  <a:pt x="11870" y="30751"/>
                </a:lnTo>
                <a:lnTo>
                  <a:pt x="11152" y="30751"/>
                </a:lnTo>
                <a:lnTo>
                  <a:pt x="10433" y="30789"/>
                </a:lnTo>
                <a:lnTo>
                  <a:pt x="9715" y="30827"/>
                </a:lnTo>
                <a:lnTo>
                  <a:pt x="9715" y="30827"/>
                </a:lnTo>
                <a:lnTo>
                  <a:pt x="8808" y="31016"/>
                </a:lnTo>
                <a:lnTo>
                  <a:pt x="7882" y="31205"/>
                </a:lnTo>
                <a:lnTo>
                  <a:pt x="7428" y="31281"/>
                </a:lnTo>
                <a:lnTo>
                  <a:pt x="6956" y="31337"/>
                </a:lnTo>
                <a:lnTo>
                  <a:pt x="6502" y="31356"/>
                </a:lnTo>
                <a:lnTo>
                  <a:pt x="6048" y="31375"/>
                </a:lnTo>
                <a:lnTo>
                  <a:pt x="5595" y="31356"/>
                </a:lnTo>
                <a:lnTo>
                  <a:pt x="5160" y="31300"/>
                </a:lnTo>
                <a:lnTo>
                  <a:pt x="4706" y="31224"/>
                </a:lnTo>
                <a:lnTo>
                  <a:pt x="4291" y="31092"/>
                </a:lnTo>
                <a:lnTo>
                  <a:pt x="4083" y="31016"/>
                </a:lnTo>
                <a:lnTo>
                  <a:pt x="3856" y="30940"/>
                </a:lnTo>
                <a:lnTo>
                  <a:pt x="3667" y="30827"/>
                </a:lnTo>
                <a:lnTo>
                  <a:pt x="3459" y="30714"/>
                </a:lnTo>
                <a:lnTo>
                  <a:pt x="3251" y="30581"/>
                </a:lnTo>
                <a:lnTo>
                  <a:pt x="3062" y="30449"/>
                </a:lnTo>
                <a:lnTo>
                  <a:pt x="2854" y="30298"/>
                </a:lnTo>
                <a:lnTo>
                  <a:pt x="2665" y="30128"/>
                </a:lnTo>
                <a:lnTo>
                  <a:pt x="2665" y="30128"/>
                </a:lnTo>
                <a:lnTo>
                  <a:pt x="2438" y="29958"/>
                </a:lnTo>
                <a:lnTo>
                  <a:pt x="2231" y="29787"/>
                </a:lnTo>
                <a:lnTo>
                  <a:pt x="2023" y="29617"/>
                </a:lnTo>
                <a:lnTo>
                  <a:pt x="1852" y="29428"/>
                </a:lnTo>
                <a:lnTo>
                  <a:pt x="1682" y="29239"/>
                </a:lnTo>
                <a:lnTo>
                  <a:pt x="1512" y="29050"/>
                </a:lnTo>
                <a:lnTo>
                  <a:pt x="1380" y="28842"/>
                </a:lnTo>
                <a:lnTo>
                  <a:pt x="1248" y="28635"/>
                </a:lnTo>
                <a:lnTo>
                  <a:pt x="1115" y="28427"/>
                </a:lnTo>
                <a:lnTo>
                  <a:pt x="1021" y="28200"/>
                </a:lnTo>
                <a:lnTo>
                  <a:pt x="907" y="27973"/>
                </a:lnTo>
                <a:lnTo>
                  <a:pt x="832" y="27746"/>
                </a:lnTo>
                <a:lnTo>
                  <a:pt x="681" y="27293"/>
                </a:lnTo>
                <a:lnTo>
                  <a:pt x="567" y="26801"/>
                </a:lnTo>
                <a:lnTo>
                  <a:pt x="492" y="26310"/>
                </a:lnTo>
                <a:lnTo>
                  <a:pt x="435" y="25818"/>
                </a:lnTo>
                <a:lnTo>
                  <a:pt x="397" y="25308"/>
                </a:lnTo>
                <a:lnTo>
                  <a:pt x="397" y="24798"/>
                </a:lnTo>
                <a:lnTo>
                  <a:pt x="397" y="24269"/>
                </a:lnTo>
                <a:lnTo>
                  <a:pt x="416" y="23758"/>
                </a:lnTo>
                <a:lnTo>
                  <a:pt x="492" y="22738"/>
                </a:lnTo>
                <a:lnTo>
                  <a:pt x="492" y="22738"/>
                </a:lnTo>
                <a:lnTo>
                  <a:pt x="492" y="22360"/>
                </a:lnTo>
                <a:lnTo>
                  <a:pt x="492" y="21982"/>
                </a:lnTo>
                <a:lnTo>
                  <a:pt x="492" y="21604"/>
                </a:lnTo>
                <a:lnTo>
                  <a:pt x="454" y="21244"/>
                </a:lnTo>
                <a:lnTo>
                  <a:pt x="378" y="20488"/>
                </a:lnTo>
                <a:lnTo>
                  <a:pt x="284" y="19732"/>
                </a:lnTo>
                <a:lnTo>
                  <a:pt x="170" y="18995"/>
                </a:lnTo>
                <a:lnTo>
                  <a:pt x="76" y="18239"/>
                </a:lnTo>
                <a:lnTo>
                  <a:pt x="0" y="17502"/>
                </a:lnTo>
                <a:lnTo>
                  <a:pt x="0" y="17124"/>
                </a:lnTo>
                <a:lnTo>
                  <a:pt x="0" y="16746"/>
                </a:lnTo>
                <a:lnTo>
                  <a:pt x="0" y="16746"/>
                </a:lnTo>
                <a:lnTo>
                  <a:pt x="38" y="16198"/>
                </a:lnTo>
                <a:lnTo>
                  <a:pt x="133" y="15669"/>
                </a:lnTo>
                <a:lnTo>
                  <a:pt x="208" y="15121"/>
                </a:lnTo>
                <a:lnTo>
                  <a:pt x="322" y="14591"/>
                </a:lnTo>
                <a:lnTo>
                  <a:pt x="529" y="13514"/>
                </a:lnTo>
                <a:lnTo>
                  <a:pt x="624" y="12985"/>
                </a:lnTo>
                <a:lnTo>
                  <a:pt x="700" y="12437"/>
                </a:lnTo>
                <a:lnTo>
                  <a:pt x="700" y="12437"/>
                </a:lnTo>
                <a:lnTo>
                  <a:pt x="775" y="11908"/>
                </a:lnTo>
                <a:lnTo>
                  <a:pt x="851" y="11359"/>
                </a:lnTo>
                <a:lnTo>
                  <a:pt x="907" y="10830"/>
                </a:lnTo>
                <a:lnTo>
                  <a:pt x="1002" y="10282"/>
                </a:lnTo>
                <a:lnTo>
                  <a:pt x="1096" y="9772"/>
                </a:lnTo>
                <a:lnTo>
                  <a:pt x="1229" y="9243"/>
                </a:lnTo>
                <a:lnTo>
                  <a:pt x="1323" y="8997"/>
                </a:lnTo>
                <a:lnTo>
                  <a:pt x="1418" y="8732"/>
                </a:lnTo>
                <a:lnTo>
                  <a:pt x="1531" y="8487"/>
                </a:lnTo>
                <a:lnTo>
                  <a:pt x="1663" y="8241"/>
                </a:lnTo>
                <a:lnTo>
                  <a:pt x="1663" y="8241"/>
                </a:lnTo>
                <a:lnTo>
                  <a:pt x="1682" y="8033"/>
                </a:lnTo>
                <a:lnTo>
                  <a:pt x="1720" y="7825"/>
                </a:lnTo>
                <a:lnTo>
                  <a:pt x="1777" y="7636"/>
                </a:lnTo>
                <a:lnTo>
                  <a:pt x="1852" y="7428"/>
                </a:lnTo>
                <a:lnTo>
                  <a:pt x="1947" y="7239"/>
                </a:lnTo>
                <a:lnTo>
                  <a:pt x="2041" y="7031"/>
                </a:lnTo>
                <a:lnTo>
                  <a:pt x="2287" y="6653"/>
                </a:lnTo>
                <a:lnTo>
                  <a:pt x="2552" y="6294"/>
                </a:lnTo>
                <a:lnTo>
                  <a:pt x="2816" y="5935"/>
                </a:lnTo>
                <a:lnTo>
                  <a:pt x="3081" y="5576"/>
                </a:lnTo>
                <a:lnTo>
                  <a:pt x="3346" y="5236"/>
                </a:lnTo>
                <a:lnTo>
                  <a:pt x="3346" y="5236"/>
                </a:lnTo>
                <a:lnTo>
                  <a:pt x="3535" y="4971"/>
                </a:lnTo>
                <a:lnTo>
                  <a:pt x="3761" y="4725"/>
                </a:lnTo>
                <a:lnTo>
                  <a:pt x="3988" y="4499"/>
                </a:lnTo>
                <a:lnTo>
                  <a:pt x="4234" y="4272"/>
                </a:lnTo>
                <a:lnTo>
                  <a:pt x="4480" y="4064"/>
                </a:lnTo>
                <a:lnTo>
                  <a:pt x="4744" y="3875"/>
                </a:lnTo>
                <a:lnTo>
                  <a:pt x="5273" y="3516"/>
                </a:lnTo>
                <a:lnTo>
                  <a:pt x="5840" y="3176"/>
                </a:lnTo>
                <a:lnTo>
                  <a:pt x="6408" y="2854"/>
                </a:lnTo>
                <a:lnTo>
                  <a:pt x="6993" y="2533"/>
                </a:lnTo>
                <a:lnTo>
                  <a:pt x="7560" y="2212"/>
                </a:lnTo>
                <a:lnTo>
                  <a:pt x="7560" y="2212"/>
                </a:lnTo>
                <a:lnTo>
                  <a:pt x="8033" y="1947"/>
                </a:lnTo>
                <a:lnTo>
                  <a:pt x="8505" y="1701"/>
                </a:lnTo>
                <a:lnTo>
                  <a:pt x="8997" y="1493"/>
                </a:lnTo>
                <a:lnTo>
                  <a:pt x="9488" y="1286"/>
                </a:lnTo>
                <a:lnTo>
                  <a:pt x="9980" y="1115"/>
                </a:lnTo>
                <a:lnTo>
                  <a:pt x="10490" y="945"/>
                </a:lnTo>
                <a:lnTo>
                  <a:pt x="11000" y="813"/>
                </a:lnTo>
                <a:lnTo>
                  <a:pt x="11511" y="681"/>
                </a:lnTo>
                <a:lnTo>
                  <a:pt x="12040" y="567"/>
                </a:lnTo>
                <a:lnTo>
                  <a:pt x="12569" y="473"/>
                </a:lnTo>
                <a:lnTo>
                  <a:pt x="13098" y="378"/>
                </a:lnTo>
                <a:lnTo>
                  <a:pt x="13627" y="303"/>
                </a:lnTo>
                <a:lnTo>
                  <a:pt x="14686" y="208"/>
                </a:lnTo>
                <a:lnTo>
                  <a:pt x="15763" y="133"/>
                </a:lnTo>
                <a:lnTo>
                  <a:pt x="15763" y="133"/>
                </a:lnTo>
                <a:lnTo>
                  <a:pt x="16576" y="76"/>
                </a:lnTo>
                <a:lnTo>
                  <a:pt x="17389" y="19"/>
                </a:lnTo>
                <a:lnTo>
                  <a:pt x="18201" y="0"/>
                </a:lnTo>
                <a:lnTo>
                  <a:pt x="19033" y="0"/>
                </a:lnTo>
                <a:lnTo>
                  <a:pt x="19846" y="19"/>
                </a:lnTo>
                <a:lnTo>
                  <a:pt x="20677" y="57"/>
                </a:lnTo>
                <a:lnTo>
                  <a:pt x="21490" y="151"/>
                </a:lnTo>
                <a:lnTo>
                  <a:pt x="22284" y="246"/>
                </a:lnTo>
                <a:lnTo>
                  <a:pt x="23078" y="397"/>
                </a:lnTo>
                <a:lnTo>
                  <a:pt x="23872" y="586"/>
                </a:lnTo>
                <a:lnTo>
                  <a:pt x="24250" y="700"/>
                </a:lnTo>
                <a:lnTo>
                  <a:pt x="24646" y="832"/>
                </a:lnTo>
                <a:lnTo>
                  <a:pt x="25024" y="964"/>
                </a:lnTo>
                <a:lnTo>
                  <a:pt x="25402" y="1096"/>
                </a:lnTo>
                <a:lnTo>
                  <a:pt x="25762" y="1267"/>
                </a:lnTo>
                <a:lnTo>
                  <a:pt x="26140" y="1437"/>
                </a:lnTo>
                <a:lnTo>
                  <a:pt x="26499" y="1626"/>
                </a:lnTo>
                <a:lnTo>
                  <a:pt x="26858" y="1815"/>
                </a:lnTo>
                <a:lnTo>
                  <a:pt x="27217" y="2023"/>
                </a:lnTo>
                <a:lnTo>
                  <a:pt x="27557" y="2249"/>
                </a:lnTo>
                <a:lnTo>
                  <a:pt x="27897" y="2495"/>
                </a:lnTo>
                <a:lnTo>
                  <a:pt x="28238" y="2760"/>
                </a:lnTo>
                <a:lnTo>
                  <a:pt x="28238" y="2760"/>
                </a:lnTo>
                <a:lnTo>
                  <a:pt x="28483" y="2930"/>
                </a:lnTo>
                <a:lnTo>
                  <a:pt x="28729" y="3119"/>
                </a:lnTo>
                <a:lnTo>
                  <a:pt x="28975" y="3308"/>
                </a:lnTo>
                <a:lnTo>
                  <a:pt x="29201" y="3516"/>
                </a:lnTo>
                <a:lnTo>
                  <a:pt x="29409" y="3724"/>
                </a:lnTo>
                <a:lnTo>
                  <a:pt x="29617" y="3950"/>
                </a:lnTo>
                <a:lnTo>
                  <a:pt x="29825" y="4177"/>
                </a:lnTo>
                <a:lnTo>
                  <a:pt x="30014" y="4404"/>
                </a:lnTo>
                <a:lnTo>
                  <a:pt x="30184" y="4650"/>
                </a:lnTo>
                <a:lnTo>
                  <a:pt x="30336" y="4914"/>
                </a:lnTo>
                <a:lnTo>
                  <a:pt x="30487" y="5179"/>
                </a:lnTo>
                <a:lnTo>
                  <a:pt x="30638" y="5444"/>
                </a:lnTo>
                <a:lnTo>
                  <a:pt x="30751" y="5727"/>
                </a:lnTo>
                <a:lnTo>
                  <a:pt x="30865" y="6011"/>
                </a:lnTo>
                <a:lnTo>
                  <a:pt x="30978" y="6294"/>
                </a:lnTo>
                <a:lnTo>
                  <a:pt x="31054" y="6597"/>
                </a:lnTo>
                <a:lnTo>
                  <a:pt x="31054" y="6597"/>
                </a:lnTo>
                <a:lnTo>
                  <a:pt x="31167" y="6880"/>
                </a:lnTo>
                <a:lnTo>
                  <a:pt x="31281" y="7164"/>
                </a:lnTo>
                <a:lnTo>
                  <a:pt x="31526" y="7731"/>
                </a:lnTo>
                <a:lnTo>
                  <a:pt x="31810" y="8279"/>
                </a:lnTo>
                <a:lnTo>
                  <a:pt x="32093" y="8827"/>
                </a:lnTo>
                <a:lnTo>
                  <a:pt x="32698" y="9923"/>
                </a:lnTo>
                <a:lnTo>
                  <a:pt x="32982" y="10471"/>
                </a:lnTo>
                <a:lnTo>
                  <a:pt x="33246" y="11038"/>
                </a:lnTo>
                <a:lnTo>
                  <a:pt x="33246" y="110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5"/>
          <p:cNvSpPr/>
          <p:nvPr/>
        </p:nvSpPr>
        <p:spPr>
          <a:xfrm>
            <a:off x="5973390" y="1384094"/>
            <a:ext cx="811324" cy="758913"/>
          </a:xfrm>
          <a:custGeom>
            <a:avLst/>
            <a:gdLst/>
            <a:ahLst/>
            <a:cxnLst/>
            <a:rect l="l" t="t" r="r" b="b"/>
            <a:pathLst>
              <a:path w="33851" h="31924" extrusionOk="0">
                <a:moveTo>
                  <a:pt x="33246" y="11038"/>
                </a:moveTo>
                <a:lnTo>
                  <a:pt x="33246" y="11038"/>
                </a:lnTo>
                <a:lnTo>
                  <a:pt x="33416" y="11473"/>
                </a:lnTo>
                <a:lnTo>
                  <a:pt x="33568" y="11926"/>
                </a:lnTo>
                <a:lnTo>
                  <a:pt x="33662" y="12380"/>
                </a:lnTo>
                <a:lnTo>
                  <a:pt x="33757" y="12853"/>
                </a:lnTo>
                <a:lnTo>
                  <a:pt x="33813" y="13325"/>
                </a:lnTo>
                <a:lnTo>
                  <a:pt x="33832" y="13779"/>
                </a:lnTo>
                <a:lnTo>
                  <a:pt x="33851" y="14251"/>
                </a:lnTo>
                <a:lnTo>
                  <a:pt x="33832" y="14743"/>
                </a:lnTo>
                <a:lnTo>
                  <a:pt x="33813" y="15215"/>
                </a:lnTo>
                <a:lnTo>
                  <a:pt x="33794" y="15688"/>
                </a:lnTo>
                <a:lnTo>
                  <a:pt x="33700" y="16633"/>
                </a:lnTo>
                <a:lnTo>
                  <a:pt x="33605" y="17578"/>
                </a:lnTo>
                <a:lnTo>
                  <a:pt x="33530" y="18523"/>
                </a:lnTo>
                <a:lnTo>
                  <a:pt x="33530" y="18523"/>
                </a:lnTo>
                <a:lnTo>
                  <a:pt x="33473" y="19128"/>
                </a:lnTo>
                <a:lnTo>
                  <a:pt x="33416" y="19714"/>
                </a:lnTo>
                <a:lnTo>
                  <a:pt x="33322" y="20923"/>
                </a:lnTo>
                <a:lnTo>
                  <a:pt x="33265" y="21528"/>
                </a:lnTo>
                <a:lnTo>
                  <a:pt x="33189" y="22114"/>
                </a:lnTo>
                <a:lnTo>
                  <a:pt x="33076" y="22700"/>
                </a:lnTo>
                <a:lnTo>
                  <a:pt x="33000" y="22983"/>
                </a:lnTo>
                <a:lnTo>
                  <a:pt x="32906" y="23286"/>
                </a:lnTo>
                <a:lnTo>
                  <a:pt x="32906" y="23286"/>
                </a:lnTo>
                <a:lnTo>
                  <a:pt x="32811" y="23550"/>
                </a:lnTo>
                <a:lnTo>
                  <a:pt x="32679" y="23815"/>
                </a:lnTo>
                <a:lnTo>
                  <a:pt x="32547" y="24080"/>
                </a:lnTo>
                <a:lnTo>
                  <a:pt x="32396" y="24325"/>
                </a:lnTo>
                <a:lnTo>
                  <a:pt x="32244" y="24552"/>
                </a:lnTo>
                <a:lnTo>
                  <a:pt x="32074" y="24779"/>
                </a:lnTo>
                <a:lnTo>
                  <a:pt x="31696" y="25232"/>
                </a:lnTo>
                <a:lnTo>
                  <a:pt x="31299" y="25648"/>
                </a:lnTo>
                <a:lnTo>
                  <a:pt x="30884" y="26064"/>
                </a:lnTo>
                <a:lnTo>
                  <a:pt x="30033" y="26858"/>
                </a:lnTo>
                <a:lnTo>
                  <a:pt x="30033" y="26858"/>
                </a:lnTo>
                <a:lnTo>
                  <a:pt x="29145" y="27803"/>
                </a:lnTo>
                <a:lnTo>
                  <a:pt x="28691" y="28294"/>
                </a:lnTo>
                <a:lnTo>
                  <a:pt x="28200" y="28767"/>
                </a:lnTo>
                <a:lnTo>
                  <a:pt x="27708" y="29239"/>
                </a:lnTo>
                <a:lnTo>
                  <a:pt x="27198" y="29693"/>
                </a:lnTo>
                <a:lnTo>
                  <a:pt x="26688" y="30128"/>
                </a:lnTo>
                <a:lnTo>
                  <a:pt x="26140" y="30525"/>
                </a:lnTo>
                <a:lnTo>
                  <a:pt x="25573" y="30884"/>
                </a:lnTo>
                <a:lnTo>
                  <a:pt x="25289" y="31054"/>
                </a:lnTo>
                <a:lnTo>
                  <a:pt x="25006" y="31205"/>
                </a:lnTo>
                <a:lnTo>
                  <a:pt x="24703" y="31356"/>
                </a:lnTo>
                <a:lnTo>
                  <a:pt x="24420" y="31470"/>
                </a:lnTo>
                <a:lnTo>
                  <a:pt x="24117" y="31583"/>
                </a:lnTo>
                <a:lnTo>
                  <a:pt x="23796" y="31696"/>
                </a:lnTo>
                <a:lnTo>
                  <a:pt x="23494" y="31772"/>
                </a:lnTo>
                <a:lnTo>
                  <a:pt x="23172" y="31848"/>
                </a:lnTo>
                <a:lnTo>
                  <a:pt x="22851" y="31885"/>
                </a:lnTo>
                <a:lnTo>
                  <a:pt x="22530" y="31923"/>
                </a:lnTo>
                <a:lnTo>
                  <a:pt x="22189" y="31923"/>
                </a:lnTo>
                <a:lnTo>
                  <a:pt x="21849" y="31923"/>
                </a:lnTo>
                <a:lnTo>
                  <a:pt x="21509" y="31885"/>
                </a:lnTo>
                <a:lnTo>
                  <a:pt x="21150" y="31848"/>
                </a:lnTo>
                <a:lnTo>
                  <a:pt x="21150" y="31848"/>
                </a:lnTo>
                <a:lnTo>
                  <a:pt x="20451" y="31678"/>
                </a:lnTo>
                <a:lnTo>
                  <a:pt x="19751" y="31526"/>
                </a:lnTo>
                <a:lnTo>
                  <a:pt x="19052" y="31394"/>
                </a:lnTo>
                <a:lnTo>
                  <a:pt x="18334" y="31281"/>
                </a:lnTo>
                <a:lnTo>
                  <a:pt x="17615" y="31167"/>
                </a:lnTo>
                <a:lnTo>
                  <a:pt x="16897" y="31073"/>
                </a:lnTo>
                <a:lnTo>
                  <a:pt x="16198" y="30978"/>
                </a:lnTo>
                <a:lnTo>
                  <a:pt x="15480" y="30903"/>
                </a:lnTo>
                <a:lnTo>
                  <a:pt x="14743" y="30846"/>
                </a:lnTo>
                <a:lnTo>
                  <a:pt x="14024" y="30808"/>
                </a:lnTo>
                <a:lnTo>
                  <a:pt x="13306" y="30770"/>
                </a:lnTo>
                <a:lnTo>
                  <a:pt x="12588" y="30751"/>
                </a:lnTo>
                <a:lnTo>
                  <a:pt x="11870" y="30751"/>
                </a:lnTo>
                <a:lnTo>
                  <a:pt x="11152" y="30751"/>
                </a:lnTo>
                <a:lnTo>
                  <a:pt x="10433" y="30789"/>
                </a:lnTo>
                <a:lnTo>
                  <a:pt x="9715" y="30827"/>
                </a:lnTo>
                <a:lnTo>
                  <a:pt x="9715" y="30827"/>
                </a:lnTo>
                <a:lnTo>
                  <a:pt x="8808" y="31016"/>
                </a:lnTo>
                <a:lnTo>
                  <a:pt x="7882" y="31205"/>
                </a:lnTo>
                <a:lnTo>
                  <a:pt x="7428" y="31281"/>
                </a:lnTo>
                <a:lnTo>
                  <a:pt x="6956" y="31337"/>
                </a:lnTo>
                <a:lnTo>
                  <a:pt x="6502" y="31356"/>
                </a:lnTo>
                <a:lnTo>
                  <a:pt x="6048" y="31375"/>
                </a:lnTo>
                <a:lnTo>
                  <a:pt x="5595" y="31356"/>
                </a:lnTo>
                <a:lnTo>
                  <a:pt x="5160" y="31300"/>
                </a:lnTo>
                <a:lnTo>
                  <a:pt x="4706" y="31224"/>
                </a:lnTo>
                <a:lnTo>
                  <a:pt x="4291" y="31092"/>
                </a:lnTo>
                <a:lnTo>
                  <a:pt x="4083" y="31016"/>
                </a:lnTo>
                <a:lnTo>
                  <a:pt x="3856" y="30940"/>
                </a:lnTo>
                <a:lnTo>
                  <a:pt x="3667" y="30827"/>
                </a:lnTo>
                <a:lnTo>
                  <a:pt x="3459" y="30714"/>
                </a:lnTo>
                <a:lnTo>
                  <a:pt x="3251" y="30581"/>
                </a:lnTo>
                <a:lnTo>
                  <a:pt x="3062" y="30449"/>
                </a:lnTo>
                <a:lnTo>
                  <a:pt x="2854" y="30298"/>
                </a:lnTo>
                <a:lnTo>
                  <a:pt x="2665" y="30128"/>
                </a:lnTo>
                <a:lnTo>
                  <a:pt x="2665" y="30128"/>
                </a:lnTo>
                <a:lnTo>
                  <a:pt x="2438" y="29958"/>
                </a:lnTo>
                <a:lnTo>
                  <a:pt x="2231" y="29787"/>
                </a:lnTo>
                <a:lnTo>
                  <a:pt x="2023" y="29617"/>
                </a:lnTo>
                <a:lnTo>
                  <a:pt x="1852" y="29428"/>
                </a:lnTo>
                <a:lnTo>
                  <a:pt x="1682" y="29239"/>
                </a:lnTo>
                <a:lnTo>
                  <a:pt x="1512" y="29050"/>
                </a:lnTo>
                <a:lnTo>
                  <a:pt x="1380" y="28842"/>
                </a:lnTo>
                <a:lnTo>
                  <a:pt x="1248" y="28635"/>
                </a:lnTo>
                <a:lnTo>
                  <a:pt x="1115" y="28427"/>
                </a:lnTo>
                <a:lnTo>
                  <a:pt x="1021" y="28200"/>
                </a:lnTo>
                <a:lnTo>
                  <a:pt x="907" y="27973"/>
                </a:lnTo>
                <a:lnTo>
                  <a:pt x="832" y="27746"/>
                </a:lnTo>
                <a:lnTo>
                  <a:pt x="681" y="27293"/>
                </a:lnTo>
                <a:lnTo>
                  <a:pt x="567" y="26801"/>
                </a:lnTo>
                <a:lnTo>
                  <a:pt x="492" y="26310"/>
                </a:lnTo>
                <a:lnTo>
                  <a:pt x="435" y="25818"/>
                </a:lnTo>
                <a:lnTo>
                  <a:pt x="397" y="25308"/>
                </a:lnTo>
                <a:lnTo>
                  <a:pt x="397" y="24798"/>
                </a:lnTo>
                <a:lnTo>
                  <a:pt x="397" y="24269"/>
                </a:lnTo>
                <a:lnTo>
                  <a:pt x="416" y="23758"/>
                </a:lnTo>
                <a:lnTo>
                  <a:pt x="492" y="22738"/>
                </a:lnTo>
                <a:lnTo>
                  <a:pt x="492" y="22738"/>
                </a:lnTo>
                <a:lnTo>
                  <a:pt x="492" y="22360"/>
                </a:lnTo>
                <a:lnTo>
                  <a:pt x="492" y="21982"/>
                </a:lnTo>
                <a:lnTo>
                  <a:pt x="492" y="21604"/>
                </a:lnTo>
                <a:lnTo>
                  <a:pt x="454" y="21244"/>
                </a:lnTo>
                <a:lnTo>
                  <a:pt x="378" y="20488"/>
                </a:lnTo>
                <a:lnTo>
                  <a:pt x="284" y="19732"/>
                </a:lnTo>
                <a:lnTo>
                  <a:pt x="170" y="18995"/>
                </a:lnTo>
                <a:lnTo>
                  <a:pt x="76" y="18239"/>
                </a:lnTo>
                <a:lnTo>
                  <a:pt x="0" y="17502"/>
                </a:lnTo>
                <a:lnTo>
                  <a:pt x="0" y="17124"/>
                </a:lnTo>
                <a:lnTo>
                  <a:pt x="0" y="16746"/>
                </a:lnTo>
                <a:lnTo>
                  <a:pt x="0" y="16746"/>
                </a:lnTo>
                <a:lnTo>
                  <a:pt x="38" y="16198"/>
                </a:lnTo>
                <a:lnTo>
                  <a:pt x="133" y="15669"/>
                </a:lnTo>
                <a:lnTo>
                  <a:pt x="208" y="15121"/>
                </a:lnTo>
                <a:lnTo>
                  <a:pt x="322" y="14591"/>
                </a:lnTo>
                <a:lnTo>
                  <a:pt x="529" y="13514"/>
                </a:lnTo>
                <a:lnTo>
                  <a:pt x="624" y="12985"/>
                </a:lnTo>
                <a:lnTo>
                  <a:pt x="700" y="12437"/>
                </a:lnTo>
                <a:lnTo>
                  <a:pt x="700" y="12437"/>
                </a:lnTo>
                <a:lnTo>
                  <a:pt x="775" y="11908"/>
                </a:lnTo>
                <a:lnTo>
                  <a:pt x="851" y="11359"/>
                </a:lnTo>
                <a:lnTo>
                  <a:pt x="907" y="10830"/>
                </a:lnTo>
                <a:lnTo>
                  <a:pt x="1002" y="10282"/>
                </a:lnTo>
                <a:lnTo>
                  <a:pt x="1096" y="9772"/>
                </a:lnTo>
                <a:lnTo>
                  <a:pt x="1229" y="9243"/>
                </a:lnTo>
                <a:lnTo>
                  <a:pt x="1323" y="8997"/>
                </a:lnTo>
                <a:lnTo>
                  <a:pt x="1418" y="8732"/>
                </a:lnTo>
                <a:lnTo>
                  <a:pt x="1531" y="8487"/>
                </a:lnTo>
                <a:lnTo>
                  <a:pt x="1663" y="8241"/>
                </a:lnTo>
                <a:lnTo>
                  <a:pt x="1663" y="8241"/>
                </a:lnTo>
                <a:lnTo>
                  <a:pt x="1682" y="8033"/>
                </a:lnTo>
                <a:lnTo>
                  <a:pt x="1720" y="7825"/>
                </a:lnTo>
                <a:lnTo>
                  <a:pt x="1777" y="7636"/>
                </a:lnTo>
                <a:lnTo>
                  <a:pt x="1852" y="7428"/>
                </a:lnTo>
                <a:lnTo>
                  <a:pt x="1947" y="7239"/>
                </a:lnTo>
                <a:lnTo>
                  <a:pt x="2041" y="7031"/>
                </a:lnTo>
                <a:lnTo>
                  <a:pt x="2287" y="6653"/>
                </a:lnTo>
                <a:lnTo>
                  <a:pt x="2552" y="6294"/>
                </a:lnTo>
                <a:lnTo>
                  <a:pt x="2816" y="5935"/>
                </a:lnTo>
                <a:lnTo>
                  <a:pt x="3081" y="5576"/>
                </a:lnTo>
                <a:lnTo>
                  <a:pt x="3346" y="5236"/>
                </a:lnTo>
                <a:lnTo>
                  <a:pt x="3346" y="5236"/>
                </a:lnTo>
                <a:lnTo>
                  <a:pt x="3535" y="4971"/>
                </a:lnTo>
                <a:lnTo>
                  <a:pt x="3761" y="4725"/>
                </a:lnTo>
                <a:lnTo>
                  <a:pt x="3988" y="4499"/>
                </a:lnTo>
                <a:lnTo>
                  <a:pt x="4234" y="4272"/>
                </a:lnTo>
                <a:lnTo>
                  <a:pt x="4480" y="4064"/>
                </a:lnTo>
                <a:lnTo>
                  <a:pt x="4744" y="3875"/>
                </a:lnTo>
                <a:lnTo>
                  <a:pt x="5273" y="3516"/>
                </a:lnTo>
                <a:lnTo>
                  <a:pt x="5840" y="3176"/>
                </a:lnTo>
                <a:lnTo>
                  <a:pt x="6408" y="2854"/>
                </a:lnTo>
                <a:lnTo>
                  <a:pt x="6993" y="2533"/>
                </a:lnTo>
                <a:lnTo>
                  <a:pt x="7560" y="2212"/>
                </a:lnTo>
                <a:lnTo>
                  <a:pt x="7560" y="2212"/>
                </a:lnTo>
                <a:lnTo>
                  <a:pt x="8033" y="1947"/>
                </a:lnTo>
                <a:lnTo>
                  <a:pt x="8505" y="1701"/>
                </a:lnTo>
                <a:lnTo>
                  <a:pt x="8997" y="1493"/>
                </a:lnTo>
                <a:lnTo>
                  <a:pt x="9488" y="1286"/>
                </a:lnTo>
                <a:lnTo>
                  <a:pt x="9980" y="1115"/>
                </a:lnTo>
                <a:lnTo>
                  <a:pt x="10490" y="945"/>
                </a:lnTo>
                <a:lnTo>
                  <a:pt x="11000" y="813"/>
                </a:lnTo>
                <a:lnTo>
                  <a:pt x="11511" y="681"/>
                </a:lnTo>
                <a:lnTo>
                  <a:pt x="12040" y="567"/>
                </a:lnTo>
                <a:lnTo>
                  <a:pt x="12569" y="473"/>
                </a:lnTo>
                <a:lnTo>
                  <a:pt x="13098" y="378"/>
                </a:lnTo>
                <a:lnTo>
                  <a:pt x="13627" y="303"/>
                </a:lnTo>
                <a:lnTo>
                  <a:pt x="14686" y="208"/>
                </a:lnTo>
                <a:lnTo>
                  <a:pt x="15763" y="133"/>
                </a:lnTo>
                <a:lnTo>
                  <a:pt x="15763" y="133"/>
                </a:lnTo>
                <a:lnTo>
                  <a:pt x="16576" y="76"/>
                </a:lnTo>
                <a:lnTo>
                  <a:pt x="17389" y="19"/>
                </a:lnTo>
                <a:lnTo>
                  <a:pt x="18201" y="0"/>
                </a:lnTo>
                <a:lnTo>
                  <a:pt x="19033" y="0"/>
                </a:lnTo>
                <a:lnTo>
                  <a:pt x="19846" y="19"/>
                </a:lnTo>
                <a:lnTo>
                  <a:pt x="20677" y="57"/>
                </a:lnTo>
                <a:lnTo>
                  <a:pt x="21490" y="151"/>
                </a:lnTo>
                <a:lnTo>
                  <a:pt x="22284" y="246"/>
                </a:lnTo>
                <a:lnTo>
                  <a:pt x="23078" y="397"/>
                </a:lnTo>
                <a:lnTo>
                  <a:pt x="23872" y="586"/>
                </a:lnTo>
                <a:lnTo>
                  <a:pt x="24250" y="700"/>
                </a:lnTo>
                <a:lnTo>
                  <a:pt x="24646" y="832"/>
                </a:lnTo>
                <a:lnTo>
                  <a:pt x="25024" y="964"/>
                </a:lnTo>
                <a:lnTo>
                  <a:pt x="25402" y="1096"/>
                </a:lnTo>
                <a:lnTo>
                  <a:pt x="25762" y="1267"/>
                </a:lnTo>
                <a:lnTo>
                  <a:pt x="26140" y="1437"/>
                </a:lnTo>
                <a:lnTo>
                  <a:pt x="26499" y="1626"/>
                </a:lnTo>
                <a:lnTo>
                  <a:pt x="26858" y="1815"/>
                </a:lnTo>
                <a:lnTo>
                  <a:pt x="27217" y="2023"/>
                </a:lnTo>
                <a:lnTo>
                  <a:pt x="27557" y="2249"/>
                </a:lnTo>
                <a:lnTo>
                  <a:pt x="27897" y="2495"/>
                </a:lnTo>
                <a:lnTo>
                  <a:pt x="28238" y="2760"/>
                </a:lnTo>
                <a:lnTo>
                  <a:pt x="28238" y="2760"/>
                </a:lnTo>
                <a:lnTo>
                  <a:pt x="28483" y="2930"/>
                </a:lnTo>
                <a:lnTo>
                  <a:pt x="28729" y="3119"/>
                </a:lnTo>
                <a:lnTo>
                  <a:pt x="28975" y="3308"/>
                </a:lnTo>
                <a:lnTo>
                  <a:pt x="29201" y="3516"/>
                </a:lnTo>
                <a:lnTo>
                  <a:pt x="29409" y="3724"/>
                </a:lnTo>
                <a:lnTo>
                  <a:pt x="29617" y="3950"/>
                </a:lnTo>
                <a:lnTo>
                  <a:pt x="29825" y="4177"/>
                </a:lnTo>
                <a:lnTo>
                  <a:pt x="30014" y="4404"/>
                </a:lnTo>
                <a:lnTo>
                  <a:pt x="30184" y="4650"/>
                </a:lnTo>
                <a:lnTo>
                  <a:pt x="30336" y="4914"/>
                </a:lnTo>
                <a:lnTo>
                  <a:pt x="30487" y="5179"/>
                </a:lnTo>
                <a:lnTo>
                  <a:pt x="30638" y="5444"/>
                </a:lnTo>
                <a:lnTo>
                  <a:pt x="30751" y="5727"/>
                </a:lnTo>
                <a:lnTo>
                  <a:pt x="30865" y="6011"/>
                </a:lnTo>
                <a:lnTo>
                  <a:pt x="30978" y="6294"/>
                </a:lnTo>
                <a:lnTo>
                  <a:pt x="31054" y="6597"/>
                </a:lnTo>
                <a:lnTo>
                  <a:pt x="31054" y="6597"/>
                </a:lnTo>
                <a:lnTo>
                  <a:pt x="31167" y="6880"/>
                </a:lnTo>
                <a:lnTo>
                  <a:pt x="31281" y="7164"/>
                </a:lnTo>
                <a:lnTo>
                  <a:pt x="31526" y="7731"/>
                </a:lnTo>
                <a:lnTo>
                  <a:pt x="31810" y="8279"/>
                </a:lnTo>
                <a:lnTo>
                  <a:pt x="32093" y="8827"/>
                </a:lnTo>
                <a:lnTo>
                  <a:pt x="32698" y="9923"/>
                </a:lnTo>
                <a:lnTo>
                  <a:pt x="32982" y="10471"/>
                </a:lnTo>
                <a:lnTo>
                  <a:pt x="33246" y="11038"/>
                </a:lnTo>
                <a:lnTo>
                  <a:pt x="33246" y="11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45"/>
          <p:cNvGrpSpPr/>
          <p:nvPr/>
        </p:nvGrpSpPr>
        <p:grpSpPr>
          <a:xfrm>
            <a:off x="1991239" y="1313236"/>
            <a:ext cx="364058" cy="365754"/>
            <a:chOff x="238125" y="2784025"/>
            <a:chExt cx="281975" cy="282000"/>
          </a:xfrm>
        </p:grpSpPr>
        <p:sp>
          <p:nvSpPr>
            <p:cNvPr id="990" name="Google Shape;990;p45"/>
            <p:cNvSpPr/>
            <p:nvPr/>
          </p:nvSpPr>
          <p:spPr>
            <a:xfrm>
              <a:off x="238125" y="2784025"/>
              <a:ext cx="176575" cy="111375"/>
            </a:xfrm>
            <a:custGeom>
              <a:avLst/>
              <a:gdLst/>
              <a:ahLst/>
              <a:cxnLst/>
              <a:rect l="l" t="t" r="r" b="b"/>
              <a:pathLst>
                <a:path w="7063" h="4455" extrusionOk="0">
                  <a:moveTo>
                    <a:pt x="5165" y="1"/>
                  </a:moveTo>
                  <a:lnTo>
                    <a:pt x="4875" y="27"/>
                  </a:lnTo>
                  <a:lnTo>
                    <a:pt x="4585" y="80"/>
                  </a:lnTo>
                  <a:lnTo>
                    <a:pt x="4295" y="159"/>
                  </a:lnTo>
                  <a:lnTo>
                    <a:pt x="4058" y="291"/>
                  </a:lnTo>
                  <a:lnTo>
                    <a:pt x="3821" y="449"/>
                  </a:lnTo>
                  <a:lnTo>
                    <a:pt x="3584" y="660"/>
                  </a:lnTo>
                  <a:lnTo>
                    <a:pt x="3399" y="870"/>
                  </a:lnTo>
                  <a:lnTo>
                    <a:pt x="3241" y="1108"/>
                  </a:lnTo>
                  <a:lnTo>
                    <a:pt x="2978" y="1029"/>
                  </a:lnTo>
                  <a:lnTo>
                    <a:pt x="2820" y="1002"/>
                  </a:lnTo>
                  <a:lnTo>
                    <a:pt x="2661" y="976"/>
                  </a:lnTo>
                  <a:lnTo>
                    <a:pt x="2424" y="1002"/>
                  </a:lnTo>
                  <a:lnTo>
                    <a:pt x="2187" y="1081"/>
                  </a:lnTo>
                  <a:lnTo>
                    <a:pt x="1976" y="1160"/>
                  </a:lnTo>
                  <a:lnTo>
                    <a:pt x="1792" y="1318"/>
                  </a:lnTo>
                  <a:lnTo>
                    <a:pt x="1607" y="1477"/>
                  </a:lnTo>
                  <a:lnTo>
                    <a:pt x="1476" y="1661"/>
                  </a:lnTo>
                  <a:lnTo>
                    <a:pt x="1370" y="1872"/>
                  </a:lnTo>
                  <a:lnTo>
                    <a:pt x="1318" y="2109"/>
                  </a:lnTo>
                  <a:lnTo>
                    <a:pt x="1028" y="2162"/>
                  </a:lnTo>
                  <a:lnTo>
                    <a:pt x="791" y="2267"/>
                  </a:lnTo>
                  <a:lnTo>
                    <a:pt x="580" y="2399"/>
                  </a:lnTo>
                  <a:lnTo>
                    <a:pt x="369" y="2583"/>
                  </a:lnTo>
                  <a:lnTo>
                    <a:pt x="211" y="2768"/>
                  </a:lnTo>
                  <a:lnTo>
                    <a:pt x="105" y="3005"/>
                  </a:lnTo>
                  <a:lnTo>
                    <a:pt x="26" y="3268"/>
                  </a:lnTo>
                  <a:lnTo>
                    <a:pt x="0" y="3558"/>
                  </a:lnTo>
                  <a:lnTo>
                    <a:pt x="26" y="3795"/>
                  </a:lnTo>
                  <a:lnTo>
                    <a:pt x="79" y="4033"/>
                  </a:lnTo>
                  <a:lnTo>
                    <a:pt x="184" y="4243"/>
                  </a:lnTo>
                  <a:lnTo>
                    <a:pt x="316" y="4454"/>
                  </a:lnTo>
                  <a:lnTo>
                    <a:pt x="527" y="4296"/>
                  </a:lnTo>
                  <a:lnTo>
                    <a:pt x="738" y="4164"/>
                  </a:lnTo>
                  <a:lnTo>
                    <a:pt x="975" y="4085"/>
                  </a:lnTo>
                  <a:lnTo>
                    <a:pt x="1238" y="4006"/>
                  </a:lnTo>
                  <a:lnTo>
                    <a:pt x="1370" y="3664"/>
                  </a:lnTo>
                  <a:lnTo>
                    <a:pt x="1581" y="3374"/>
                  </a:lnTo>
                  <a:lnTo>
                    <a:pt x="1818" y="3084"/>
                  </a:lnTo>
                  <a:lnTo>
                    <a:pt x="2082" y="2873"/>
                  </a:lnTo>
                  <a:lnTo>
                    <a:pt x="2398" y="2689"/>
                  </a:lnTo>
                  <a:lnTo>
                    <a:pt x="2741" y="2531"/>
                  </a:lnTo>
                  <a:lnTo>
                    <a:pt x="3109" y="2452"/>
                  </a:lnTo>
                  <a:lnTo>
                    <a:pt x="3478" y="2425"/>
                  </a:lnTo>
                  <a:lnTo>
                    <a:pt x="3742" y="2452"/>
                  </a:lnTo>
                  <a:lnTo>
                    <a:pt x="4032" y="2478"/>
                  </a:lnTo>
                  <a:lnTo>
                    <a:pt x="4295" y="2188"/>
                  </a:lnTo>
                  <a:lnTo>
                    <a:pt x="4585" y="1898"/>
                  </a:lnTo>
                  <a:lnTo>
                    <a:pt x="4901" y="1661"/>
                  </a:lnTo>
                  <a:lnTo>
                    <a:pt x="5244" y="1477"/>
                  </a:lnTo>
                  <a:lnTo>
                    <a:pt x="5613" y="1318"/>
                  </a:lnTo>
                  <a:lnTo>
                    <a:pt x="6008" y="1187"/>
                  </a:lnTo>
                  <a:lnTo>
                    <a:pt x="6403" y="1108"/>
                  </a:lnTo>
                  <a:lnTo>
                    <a:pt x="7062" y="1108"/>
                  </a:lnTo>
                  <a:lnTo>
                    <a:pt x="6904" y="870"/>
                  </a:lnTo>
                  <a:lnTo>
                    <a:pt x="6719" y="660"/>
                  </a:lnTo>
                  <a:lnTo>
                    <a:pt x="6509" y="449"/>
                  </a:lnTo>
                  <a:lnTo>
                    <a:pt x="6272" y="291"/>
                  </a:lnTo>
                  <a:lnTo>
                    <a:pt x="6008" y="159"/>
                  </a:lnTo>
                  <a:lnTo>
                    <a:pt x="5745" y="80"/>
                  </a:lnTo>
                  <a:lnTo>
                    <a:pt x="5455" y="27"/>
                  </a:lnTo>
                  <a:lnTo>
                    <a:pt x="5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331000" y="3031725"/>
              <a:ext cx="100825" cy="34300"/>
            </a:xfrm>
            <a:custGeom>
              <a:avLst/>
              <a:gdLst/>
              <a:ahLst/>
              <a:cxnLst/>
              <a:rect l="l" t="t" r="r" b="b"/>
              <a:pathLst>
                <a:path w="4033" h="1372" extrusionOk="0">
                  <a:moveTo>
                    <a:pt x="0" y="1"/>
                  </a:moveTo>
                  <a:lnTo>
                    <a:pt x="0" y="449"/>
                  </a:lnTo>
                  <a:lnTo>
                    <a:pt x="0" y="633"/>
                  </a:lnTo>
                  <a:lnTo>
                    <a:pt x="80" y="818"/>
                  </a:lnTo>
                  <a:lnTo>
                    <a:pt x="159" y="976"/>
                  </a:lnTo>
                  <a:lnTo>
                    <a:pt x="264" y="1108"/>
                  </a:lnTo>
                  <a:lnTo>
                    <a:pt x="396" y="1213"/>
                  </a:lnTo>
                  <a:lnTo>
                    <a:pt x="554" y="1292"/>
                  </a:lnTo>
                  <a:lnTo>
                    <a:pt x="712" y="1345"/>
                  </a:lnTo>
                  <a:lnTo>
                    <a:pt x="896" y="1371"/>
                  </a:lnTo>
                  <a:lnTo>
                    <a:pt x="3136" y="1371"/>
                  </a:lnTo>
                  <a:lnTo>
                    <a:pt x="3321" y="1345"/>
                  </a:lnTo>
                  <a:lnTo>
                    <a:pt x="3479" y="1292"/>
                  </a:lnTo>
                  <a:lnTo>
                    <a:pt x="3637" y="1213"/>
                  </a:lnTo>
                  <a:lnTo>
                    <a:pt x="3769" y="1108"/>
                  </a:lnTo>
                  <a:lnTo>
                    <a:pt x="3900" y="976"/>
                  </a:lnTo>
                  <a:lnTo>
                    <a:pt x="3979" y="818"/>
                  </a:lnTo>
                  <a:lnTo>
                    <a:pt x="4032" y="633"/>
                  </a:lnTo>
                  <a:lnTo>
                    <a:pt x="4032" y="449"/>
                  </a:lnTo>
                  <a:lnTo>
                    <a:pt x="4032" y="27"/>
                  </a:lnTo>
                  <a:lnTo>
                    <a:pt x="3347" y="686"/>
                  </a:lnTo>
                  <a:lnTo>
                    <a:pt x="712" y="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238125" y="2827525"/>
              <a:ext cx="281975" cy="161400"/>
            </a:xfrm>
            <a:custGeom>
              <a:avLst/>
              <a:gdLst/>
              <a:ahLst/>
              <a:cxnLst/>
              <a:rect l="l" t="t" r="r" b="b"/>
              <a:pathLst>
                <a:path w="11279" h="6456" extrusionOk="0">
                  <a:moveTo>
                    <a:pt x="6825" y="0"/>
                  </a:moveTo>
                  <a:lnTo>
                    <a:pt x="6430" y="26"/>
                  </a:lnTo>
                  <a:lnTo>
                    <a:pt x="6034" y="105"/>
                  </a:lnTo>
                  <a:lnTo>
                    <a:pt x="5665" y="237"/>
                  </a:lnTo>
                  <a:lnTo>
                    <a:pt x="5323" y="422"/>
                  </a:lnTo>
                  <a:lnTo>
                    <a:pt x="5033" y="632"/>
                  </a:lnTo>
                  <a:lnTo>
                    <a:pt x="4743" y="896"/>
                  </a:lnTo>
                  <a:lnTo>
                    <a:pt x="4506" y="1186"/>
                  </a:lnTo>
                  <a:lnTo>
                    <a:pt x="4295" y="1528"/>
                  </a:lnTo>
                  <a:lnTo>
                    <a:pt x="4111" y="1449"/>
                  </a:lnTo>
                  <a:lnTo>
                    <a:pt x="3900" y="1370"/>
                  </a:lnTo>
                  <a:lnTo>
                    <a:pt x="3689" y="1344"/>
                  </a:lnTo>
                  <a:lnTo>
                    <a:pt x="3478" y="1318"/>
                  </a:lnTo>
                  <a:lnTo>
                    <a:pt x="3162" y="1344"/>
                  </a:lnTo>
                  <a:lnTo>
                    <a:pt x="2846" y="1449"/>
                  </a:lnTo>
                  <a:lnTo>
                    <a:pt x="2556" y="1581"/>
                  </a:lnTo>
                  <a:lnTo>
                    <a:pt x="2319" y="1766"/>
                  </a:lnTo>
                  <a:lnTo>
                    <a:pt x="2108" y="1976"/>
                  </a:lnTo>
                  <a:lnTo>
                    <a:pt x="1950" y="2240"/>
                  </a:lnTo>
                  <a:lnTo>
                    <a:pt x="1818" y="2530"/>
                  </a:lnTo>
                  <a:lnTo>
                    <a:pt x="1739" y="2846"/>
                  </a:lnTo>
                  <a:lnTo>
                    <a:pt x="1555" y="2846"/>
                  </a:lnTo>
                  <a:lnTo>
                    <a:pt x="1397" y="2872"/>
                  </a:lnTo>
                  <a:lnTo>
                    <a:pt x="1212" y="2925"/>
                  </a:lnTo>
                  <a:lnTo>
                    <a:pt x="1054" y="3004"/>
                  </a:lnTo>
                  <a:lnTo>
                    <a:pt x="896" y="3083"/>
                  </a:lnTo>
                  <a:lnTo>
                    <a:pt x="764" y="3162"/>
                  </a:lnTo>
                  <a:lnTo>
                    <a:pt x="632" y="3268"/>
                  </a:lnTo>
                  <a:lnTo>
                    <a:pt x="501" y="3399"/>
                  </a:lnTo>
                  <a:lnTo>
                    <a:pt x="395" y="3505"/>
                  </a:lnTo>
                  <a:lnTo>
                    <a:pt x="290" y="3663"/>
                  </a:lnTo>
                  <a:lnTo>
                    <a:pt x="211" y="3795"/>
                  </a:lnTo>
                  <a:lnTo>
                    <a:pt x="132" y="3953"/>
                  </a:lnTo>
                  <a:lnTo>
                    <a:pt x="79" y="4111"/>
                  </a:lnTo>
                  <a:lnTo>
                    <a:pt x="26" y="4295"/>
                  </a:lnTo>
                  <a:lnTo>
                    <a:pt x="0" y="4480"/>
                  </a:lnTo>
                  <a:lnTo>
                    <a:pt x="0" y="4638"/>
                  </a:lnTo>
                  <a:lnTo>
                    <a:pt x="0" y="4822"/>
                  </a:lnTo>
                  <a:lnTo>
                    <a:pt x="26" y="5007"/>
                  </a:lnTo>
                  <a:lnTo>
                    <a:pt x="79" y="5191"/>
                  </a:lnTo>
                  <a:lnTo>
                    <a:pt x="132" y="5349"/>
                  </a:lnTo>
                  <a:lnTo>
                    <a:pt x="211" y="5507"/>
                  </a:lnTo>
                  <a:lnTo>
                    <a:pt x="316" y="5665"/>
                  </a:lnTo>
                  <a:lnTo>
                    <a:pt x="395" y="5797"/>
                  </a:lnTo>
                  <a:lnTo>
                    <a:pt x="527" y="5929"/>
                  </a:lnTo>
                  <a:lnTo>
                    <a:pt x="659" y="6061"/>
                  </a:lnTo>
                  <a:lnTo>
                    <a:pt x="791" y="6166"/>
                  </a:lnTo>
                  <a:lnTo>
                    <a:pt x="949" y="6245"/>
                  </a:lnTo>
                  <a:lnTo>
                    <a:pt x="1107" y="6324"/>
                  </a:lnTo>
                  <a:lnTo>
                    <a:pt x="1265" y="6377"/>
                  </a:lnTo>
                  <a:lnTo>
                    <a:pt x="1449" y="6430"/>
                  </a:lnTo>
                  <a:lnTo>
                    <a:pt x="1634" y="6456"/>
                  </a:lnTo>
                  <a:lnTo>
                    <a:pt x="2741" y="6456"/>
                  </a:lnTo>
                  <a:lnTo>
                    <a:pt x="2741" y="5376"/>
                  </a:lnTo>
                  <a:lnTo>
                    <a:pt x="2767" y="5059"/>
                  </a:lnTo>
                  <a:lnTo>
                    <a:pt x="2820" y="4770"/>
                  </a:lnTo>
                  <a:lnTo>
                    <a:pt x="2872" y="4480"/>
                  </a:lnTo>
                  <a:lnTo>
                    <a:pt x="2978" y="4190"/>
                  </a:lnTo>
                  <a:lnTo>
                    <a:pt x="3109" y="3953"/>
                  </a:lnTo>
                  <a:lnTo>
                    <a:pt x="3268" y="3689"/>
                  </a:lnTo>
                  <a:lnTo>
                    <a:pt x="3426" y="3452"/>
                  </a:lnTo>
                  <a:lnTo>
                    <a:pt x="3636" y="3241"/>
                  </a:lnTo>
                  <a:lnTo>
                    <a:pt x="3847" y="3057"/>
                  </a:lnTo>
                  <a:lnTo>
                    <a:pt x="4058" y="2872"/>
                  </a:lnTo>
                  <a:lnTo>
                    <a:pt x="4322" y="2741"/>
                  </a:lnTo>
                  <a:lnTo>
                    <a:pt x="4585" y="2609"/>
                  </a:lnTo>
                  <a:lnTo>
                    <a:pt x="4849" y="2503"/>
                  </a:lnTo>
                  <a:lnTo>
                    <a:pt x="5138" y="2424"/>
                  </a:lnTo>
                  <a:lnTo>
                    <a:pt x="5428" y="2372"/>
                  </a:lnTo>
                  <a:lnTo>
                    <a:pt x="6061" y="2372"/>
                  </a:lnTo>
                  <a:lnTo>
                    <a:pt x="6351" y="2424"/>
                  </a:lnTo>
                  <a:lnTo>
                    <a:pt x="6640" y="2503"/>
                  </a:lnTo>
                  <a:lnTo>
                    <a:pt x="6904" y="2609"/>
                  </a:lnTo>
                  <a:lnTo>
                    <a:pt x="7167" y="2741"/>
                  </a:lnTo>
                  <a:lnTo>
                    <a:pt x="7431" y="2872"/>
                  </a:lnTo>
                  <a:lnTo>
                    <a:pt x="7668" y="3057"/>
                  </a:lnTo>
                  <a:lnTo>
                    <a:pt x="7879" y="3241"/>
                  </a:lnTo>
                  <a:lnTo>
                    <a:pt x="8063" y="3452"/>
                  </a:lnTo>
                  <a:lnTo>
                    <a:pt x="8248" y="3689"/>
                  </a:lnTo>
                  <a:lnTo>
                    <a:pt x="8380" y="3953"/>
                  </a:lnTo>
                  <a:lnTo>
                    <a:pt x="8511" y="4190"/>
                  </a:lnTo>
                  <a:lnTo>
                    <a:pt x="8617" y="4480"/>
                  </a:lnTo>
                  <a:lnTo>
                    <a:pt x="8696" y="4770"/>
                  </a:lnTo>
                  <a:lnTo>
                    <a:pt x="8722" y="5059"/>
                  </a:lnTo>
                  <a:lnTo>
                    <a:pt x="8749" y="5376"/>
                  </a:lnTo>
                  <a:lnTo>
                    <a:pt x="8749" y="6456"/>
                  </a:lnTo>
                  <a:lnTo>
                    <a:pt x="9644" y="6456"/>
                  </a:lnTo>
                  <a:lnTo>
                    <a:pt x="9829" y="6430"/>
                  </a:lnTo>
                  <a:lnTo>
                    <a:pt x="10013" y="6377"/>
                  </a:lnTo>
                  <a:lnTo>
                    <a:pt x="10171" y="6324"/>
                  </a:lnTo>
                  <a:lnTo>
                    <a:pt x="10330" y="6245"/>
                  </a:lnTo>
                  <a:lnTo>
                    <a:pt x="10488" y="6166"/>
                  </a:lnTo>
                  <a:lnTo>
                    <a:pt x="10619" y="6061"/>
                  </a:lnTo>
                  <a:lnTo>
                    <a:pt x="10751" y="5929"/>
                  </a:lnTo>
                  <a:lnTo>
                    <a:pt x="10857" y="5797"/>
                  </a:lnTo>
                  <a:lnTo>
                    <a:pt x="10962" y="5665"/>
                  </a:lnTo>
                  <a:lnTo>
                    <a:pt x="11067" y="5507"/>
                  </a:lnTo>
                  <a:lnTo>
                    <a:pt x="11146" y="5349"/>
                  </a:lnTo>
                  <a:lnTo>
                    <a:pt x="11199" y="5191"/>
                  </a:lnTo>
                  <a:lnTo>
                    <a:pt x="11252" y="5007"/>
                  </a:lnTo>
                  <a:lnTo>
                    <a:pt x="11278" y="4822"/>
                  </a:lnTo>
                  <a:lnTo>
                    <a:pt x="11278" y="4638"/>
                  </a:lnTo>
                  <a:lnTo>
                    <a:pt x="11278" y="4480"/>
                  </a:lnTo>
                  <a:lnTo>
                    <a:pt x="11252" y="4295"/>
                  </a:lnTo>
                  <a:lnTo>
                    <a:pt x="11146" y="3979"/>
                  </a:lnTo>
                  <a:lnTo>
                    <a:pt x="11015" y="3689"/>
                  </a:lnTo>
                  <a:lnTo>
                    <a:pt x="10804" y="3426"/>
                  </a:lnTo>
                  <a:lnTo>
                    <a:pt x="10567" y="3215"/>
                  </a:lnTo>
                  <a:lnTo>
                    <a:pt x="10303" y="3030"/>
                  </a:lnTo>
                  <a:lnTo>
                    <a:pt x="9987" y="2899"/>
                  </a:lnTo>
                  <a:lnTo>
                    <a:pt x="9829" y="2872"/>
                  </a:lnTo>
                  <a:lnTo>
                    <a:pt x="9644" y="2846"/>
                  </a:lnTo>
                  <a:lnTo>
                    <a:pt x="9644" y="2556"/>
                  </a:lnTo>
                  <a:lnTo>
                    <a:pt x="9592" y="2266"/>
                  </a:lnTo>
                  <a:lnTo>
                    <a:pt x="9539" y="2003"/>
                  </a:lnTo>
                  <a:lnTo>
                    <a:pt x="9434" y="1739"/>
                  </a:lnTo>
                  <a:lnTo>
                    <a:pt x="9302" y="1476"/>
                  </a:lnTo>
                  <a:lnTo>
                    <a:pt x="9170" y="1239"/>
                  </a:lnTo>
                  <a:lnTo>
                    <a:pt x="9012" y="1028"/>
                  </a:lnTo>
                  <a:lnTo>
                    <a:pt x="8828" y="817"/>
                  </a:lnTo>
                  <a:lnTo>
                    <a:pt x="8617" y="632"/>
                  </a:lnTo>
                  <a:lnTo>
                    <a:pt x="8406" y="474"/>
                  </a:lnTo>
                  <a:lnTo>
                    <a:pt x="8169" y="343"/>
                  </a:lnTo>
                  <a:lnTo>
                    <a:pt x="7932" y="211"/>
                  </a:lnTo>
                  <a:lnTo>
                    <a:pt x="7668" y="132"/>
                  </a:lnTo>
                  <a:lnTo>
                    <a:pt x="7378" y="53"/>
                  </a:lnTo>
                  <a:lnTo>
                    <a:pt x="7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322425" y="2902625"/>
              <a:ext cx="118625" cy="130450"/>
            </a:xfrm>
            <a:custGeom>
              <a:avLst/>
              <a:gdLst/>
              <a:ahLst/>
              <a:cxnLst/>
              <a:rect l="l" t="t" r="r" b="b"/>
              <a:pathLst>
                <a:path w="4745" h="5218" extrusionOk="0">
                  <a:moveTo>
                    <a:pt x="1608" y="2266"/>
                  </a:moveTo>
                  <a:lnTo>
                    <a:pt x="1714" y="2293"/>
                  </a:lnTo>
                  <a:lnTo>
                    <a:pt x="1819" y="2372"/>
                  </a:lnTo>
                  <a:lnTo>
                    <a:pt x="1898" y="2477"/>
                  </a:lnTo>
                  <a:lnTo>
                    <a:pt x="1925" y="2609"/>
                  </a:lnTo>
                  <a:lnTo>
                    <a:pt x="1898" y="2741"/>
                  </a:lnTo>
                  <a:lnTo>
                    <a:pt x="1819" y="2846"/>
                  </a:lnTo>
                  <a:lnTo>
                    <a:pt x="1714" y="2925"/>
                  </a:lnTo>
                  <a:lnTo>
                    <a:pt x="1608" y="2951"/>
                  </a:lnTo>
                  <a:lnTo>
                    <a:pt x="1477" y="2925"/>
                  </a:lnTo>
                  <a:lnTo>
                    <a:pt x="1371" y="2846"/>
                  </a:lnTo>
                  <a:lnTo>
                    <a:pt x="1292" y="2741"/>
                  </a:lnTo>
                  <a:lnTo>
                    <a:pt x="1266" y="2609"/>
                  </a:lnTo>
                  <a:lnTo>
                    <a:pt x="1292" y="2477"/>
                  </a:lnTo>
                  <a:lnTo>
                    <a:pt x="1371" y="2372"/>
                  </a:lnTo>
                  <a:lnTo>
                    <a:pt x="1477" y="2293"/>
                  </a:lnTo>
                  <a:lnTo>
                    <a:pt x="1608" y="2266"/>
                  </a:lnTo>
                  <a:close/>
                  <a:moveTo>
                    <a:pt x="3137" y="2266"/>
                  </a:moveTo>
                  <a:lnTo>
                    <a:pt x="3242" y="2293"/>
                  </a:lnTo>
                  <a:lnTo>
                    <a:pt x="3347" y="2372"/>
                  </a:lnTo>
                  <a:lnTo>
                    <a:pt x="3427" y="2477"/>
                  </a:lnTo>
                  <a:lnTo>
                    <a:pt x="3453" y="2609"/>
                  </a:lnTo>
                  <a:lnTo>
                    <a:pt x="3427" y="2741"/>
                  </a:lnTo>
                  <a:lnTo>
                    <a:pt x="3347" y="2846"/>
                  </a:lnTo>
                  <a:lnTo>
                    <a:pt x="3242" y="2925"/>
                  </a:lnTo>
                  <a:lnTo>
                    <a:pt x="3137" y="2951"/>
                  </a:lnTo>
                  <a:lnTo>
                    <a:pt x="3005" y="2925"/>
                  </a:lnTo>
                  <a:lnTo>
                    <a:pt x="2900" y="2846"/>
                  </a:lnTo>
                  <a:lnTo>
                    <a:pt x="2820" y="2741"/>
                  </a:lnTo>
                  <a:lnTo>
                    <a:pt x="2794" y="2609"/>
                  </a:lnTo>
                  <a:lnTo>
                    <a:pt x="2820" y="2477"/>
                  </a:lnTo>
                  <a:lnTo>
                    <a:pt x="2900" y="2372"/>
                  </a:lnTo>
                  <a:lnTo>
                    <a:pt x="3005" y="2293"/>
                  </a:lnTo>
                  <a:lnTo>
                    <a:pt x="3137" y="2266"/>
                  </a:lnTo>
                  <a:close/>
                  <a:moveTo>
                    <a:pt x="2373" y="3162"/>
                  </a:moveTo>
                  <a:lnTo>
                    <a:pt x="2900" y="4243"/>
                  </a:lnTo>
                  <a:lnTo>
                    <a:pt x="1845" y="4243"/>
                  </a:lnTo>
                  <a:lnTo>
                    <a:pt x="2373" y="3162"/>
                  </a:lnTo>
                  <a:close/>
                  <a:moveTo>
                    <a:pt x="2373" y="0"/>
                  </a:moveTo>
                  <a:lnTo>
                    <a:pt x="2135" y="26"/>
                  </a:lnTo>
                  <a:lnTo>
                    <a:pt x="1898" y="53"/>
                  </a:lnTo>
                  <a:lnTo>
                    <a:pt x="1687" y="105"/>
                  </a:lnTo>
                  <a:lnTo>
                    <a:pt x="1450" y="184"/>
                  </a:lnTo>
                  <a:lnTo>
                    <a:pt x="1239" y="290"/>
                  </a:lnTo>
                  <a:lnTo>
                    <a:pt x="1055" y="395"/>
                  </a:lnTo>
                  <a:lnTo>
                    <a:pt x="871" y="553"/>
                  </a:lnTo>
                  <a:lnTo>
                    <a:pt x="712" y="685"/>
                  </a:lnTo>
                  <a:lnTo>
                    <a:pt x="554" y="870"/>
                  </a:lnTo>
                  <a:lnTo>
                    <a:pt x="423" y="1054"/>
                  </a:lnTo>
                  <a:lnTo>
                    <a:pt x="291" y="1239"/>
                  </a:lnTo>
                  <a:lnTo>
                    <a:pt x="212" y="1449"/>
                  </a:lnTo>
                  <a:lnTo>
                    <a:pt x="133" y="1660"/>
                  </a:lnTo>
                  <a:lnTo>
                    <a:pt x="54" y="1897"/>
                  </a:lnTo>
                  <a:lnTo>
                    <a:pt x="27" y="2134"/>
                  </a:lnTo>
                  <a:lnTo>
                    <a:pt x="1" y="2372"/>
                  </a:lnTo>
                  <a:lnTo>
                    <a:pt x="1" y="3979"/>
                  </a:lnTo>
                  <a:lnTo>
                    <a:pt x="1318" y="5218"/>
                  </a:lnTo>
                  <a:lnTo>
                    <a:pt x="3427" y="5218"/>
                  </a:lnTo>
                  <a:lnTo>
                    <a:pt x="4744" y="3979"/>
                  </a:lnTo>
                  <a:lnTo>
                    <a:pt x="4744" y="2372"/>
                  </a:lnTo>
                  <a:lnTo>
                    <a:pt x="4718" y="2134"/>
                  </a:lnTo>
                  <a:lnTo>
                    <a:pt x="4691" y="1897"/>
                  </a:lnTo>
                  <a:lnTo>
                    <a:pt x="4639" y="1660"/>
                  </a:lnTo>
                  <a:lnTo>
                    <a:pt x="4560" y="1449"/>
                  </a:lnTo>
                  <a:lnTo>
                    <a:pt x="4454" y="1239"/>
                  </a:lnTo>
                  <a:lnTo>
                    <a:pt x="4322" y="1054"/>
                  </a:lnTo>
                  <a:lnTo>
                    <a:pt x="4191" y="870"/>
                  </a:lnTo>
                  <a:lnTo>
                    <a:pt x="4033" y="685"/>
                  </a:lnTo>
                  <a:lnTo>
                    <a:pt x="3875" y="553"/>
                  </a:lnTo>
                  <a:lnTo>
                    <a:pt x="3690" y="395"/>
                  </a:lnTo>
                  <a:lnTo>
                    <a:pt x="3506" y="290"/>
                  </a:lnTo>
                  <a:lnTo>
                    <a:pt x="3295" y="184"/>
                  </a:lnTo>
                  <a:lnTo>
                    <a:pt x="3084" y="105"/>
                  </a:lnTo>
                  <a:lnTo>
                    <a:pt x="2847" y="53"/>
                  </a:lnTo>
                  <a:lnTo>
                    <a:pt x="2610" y="26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45"/>
          <p:cNvSpPr/>
          <p:nvPr/>
        </p:nvSpPr>
        <p:spPr>
          <a:xfrm>
            <a:off x="4" y="4314963"/>
            <a:ext cx="3570764" cy="845414"/>
          </a:xfrm>
          <a:custGeom>
            <a:avLst/>
            <a:gdLst/>
            <a:ahLst/>
            <a:cxnLst/>
            <a:rect l="l" t="t" r="r" b="b"/>
            <a:pathLst>
              <a:path w="47819" h="11322" extrusionOk="0">
                <a:moveTo>
                  <a:pt x="20470" y="0"/>
                </a:moveTo>
                <a:lnTo>
                  <a:pt x="20337" y="19"/>
                </a:lnTo>
                <a:lnTo>
                  <a:pt x="20148" y="114"/>
                </a:lnTo>
                <a:lnTo>
                  <a:pt x="19978" y="208"/>
                </a:lnTo>
                <a:lnTo>
                  <a:pt x="19638" y="435"/>
                </a:lnTo>
                <a:lnTo>
                  <a:pt x="19317" y="681"/>
                </a:lnTo>
                <a:lnTo>
                  <a:pt x="19128" y="794"/>
                </a:lnTo>
                <a:lnTo>
                  <a:pt x="18939" y="870"/>
                </a:lnTo>
                <a:lnTo>
                  <a:pt x="18712" y="945"/>
                </a:lnTo>
                <a:lnTo>
                  <a:pt x="18466" y="983"/>
                </a:lnTo>
                <a:lnTo>
                  <a:pt x="17994" y="1059"/>
                </a:lnTo>
                <a:lnTo>
                  <a:pt x="17786" y="1078"/>
                </a:lnTo>
                <a:lnTo>
                  <a:pt x="17597" y="1116"/>
                </a:lnTo>
                <a:lnTo>
                  <a:pt x="17294" y="1229"/>
                </a:lnTo>
                <a:lnTo>
                  <a:pt x="17011" y="1380"/>
                </a:lnTo>
                <a:lnTo>
                  <a:pt x="16860" y="1456"/>
                </a:lnTo>
                <a:lnTo>
                  <a:pt x="16709" y="1531"/>
                </a:lnTo>
                <a:lnTo>
                  <a:pt x="16557" y="1588"/>
                </a:lnTo>
                <a:lnTo>
                  <a:pt x="16406" y="1607"/>
                </a:lnTo>
                <a:lnTo>
                  <a:pt x="16255" y="1607"/>
                </a:lnTo>
                <a:lnTo>
                  <a:pt x="16123" y="1569"/>
                </a:lnTo>
                <a:lnTo>
                  <a:pt x="15990" y="1475"/>
                </a:lnTo>
                <a:lnTo>
                  <a:pt x="15858" y="1342"/>
                </a:lnTo>
                <a:lnTo>
                  <a:pt x="15688" y="1097"/>
                </a:lnTo>
                <a:lnTo>
                  <a:pt x="15612" y="1002"/>
                </a:lnTo>
                <a:lnTo>
                  <a:pt x="15556" y="983"/>
                </a:lnTo>
                <a:lnTo>
                  <a:pt x="15499" y="945"/>
                </a:lnTo>
                <a:lnTo>
                  <a:pt x="15367" y="945"/>
                </a:lnTo>
                <a:lnTo>
                  <a:pt x="15215" y="964"/>
                </a:lnTo>
                <a:lnTo>
                  <a:pt x="15064" y="1021"/>
                </a:lnTo>
                <a:lnTo>
                  <a:pt x="14913" y="1078"/>
                </a:lnTo>
                <a:lnTo>
                  <a:pt x="14762" y="1153"/>
                </a:lnTo>
                <a:lnTo>
                  <a:pt x="14611" y="1248"/>
                </a:lnTo>
                <a:lnTo>
                  <a:pt x="14384" y="1437"/>
                </a:lnTo>
                <a:lnTo>
                  <a:pt x="14214" y="1607"/>
                </a:lnTo>
                <a:lnTo>
                  <a:pt x="14044" y="1777"/>
                </a:lnTo>
                <a:lnTo>
                  <a:pt x="13722" y="2155"/>
                </a:lnTo>
                <a:lnTo>
                  <a:pt x="13533" y="2382"/>
                </a:lnTo>
                <a:lnTo>
                  <a:pt x="13325" y="2590"/>
                </a:lnTo>
                <a:lnTo>
                  <a:pt x="13117" y="2798"/>
                </a:lnTo>
                <a:lnTo>
                  <a:pt x="12891" y="2987"/>
                </a:lnTo>
                <a:lnTo>
                  <a:pt x="12702" y="3119"/>
                </a:lnTo>
                <a:lnTo>
                  <a:pt x="12494" y="3251"/>
                </a:lnTo>
                <a:lnTo>
                  <a:pt x="12305" y="3327"/>
                </a:lnTo>
                <a:lnTo>
                  <a:pt x="12135" y="3421"/>
                </a:lnTo>
                <a:lnTo>
                  <a:pt x="11927" y="3592"/>
                </a:lnTo>
                <a:lnTo>
                  <a:pt x="11738" y="3781"/>
                </a:lnTo>
                <a:lnTo>
                  <a:pt x="11568" y="3988"/>
                </a:lnTo>
                <a:lnTo>
                  <a:pt x="11416" y="4196"/>
                </a:lnTo>
                <a:lnTo>
                  <a:pt x="11209" y="4555"/>
                </a:lnTo>
                <a:lnTo>
                  <a:pt x="11020" y="4933"/>
                </a:lnTo>
                <a:lnTo>
                  <a:pt x="10812" y="5312"/>
                </a:lnTo>
                <a:lnTo>
                  <a:pt x="10717" y="5482"/>
                </a:lnTo>
                <a:lnTo>
                  <a:pt x="10585" y="5671"/>
                </a:lnTo>
                <a:lnTo>
                  <a:pt x="10453" y="5822"/>
                </a:lnTo>
                <a:lnTo>
                  <a:pt x="10301" y="5954"/>
                </a:lnTo>
                <a:lnTo>
                  <a:pt x="10131" y="6086"/>
                </a:lnTo>
                <a:lnTo>
                  <a:pt x="9942" y="6181"/>
                </a:lnTo>
                <a:lnTo>
                  <a:pt x="9810" y="6275"/>
                </a:lnTo>
                <a:lnTo>
                  <a:pt x="9697" y="6389"/>
                </a:lnTo>
                <a:lnTo>
                  <a:pt x="9564" y="6502"/>
                </a:lnTo>
                <a:lnTo>
                  <a:pt x="9432" y="6597"/>
                </a:lnTo>
                <a:lnTo>
                  <a:pt x="9262" y="6710"/>
                </a:lnTo>
                <a:lnTo>
                  <a:pt x="9092" y="6824"/>
                </a:lnTo>
                <a:lnTo>
                  <a:pt x="8903" y="6899"/>
                </a:lnTo>
                <a:lnTo>
                  <a:pt x="8695" y="6937"/>
                </a:lnTo>
                <a:lnTo>
                  <a:pt x="8581" y="6956"/>
                </a:lnTo>
                <a:lnTo>
                  <a:pt x="8468" y="6956"/>
                </a:lnTo>
                <a:lnTo>
                  <a:pt x="8241" y="6937"/>
                </a:lnTo>
                <a:lnTo>
                  <a:pt x="8071" y="6937"/>
                </a:lnTo>
                <a:lnTo>
                  <a:pt x="7901" y="6956"/>
                </a:lnTo>
                <a:lnTo>
                  <a:pt x="7580" y="6994"/>
                </a:lnTo>
                <a:lnTo>
                  <a:pt x="7315" y="6994"/>
                </a:lnTo>
                <a:lnTo>
                  <a:pt x="7183" y="7013"/>
                </a:lnTo>
                <a:lnTo>
                  <a:pt x="7069" y="7031"/>
                </a:lnTo>
                <a:lnTo>
                  <a:pt x="6672" y="7126"/>
                </a:lnTo>
                <a:lnTo>
                  <a:pt x="6465" y="7164"/>
                </a:lnTo>
                <a:lnTo>
                  <a:pt x="6257" y="7183"/>
                </a:lnTo>
                <a:lnTo>
                  <a:pt x="6105" y="7183"/>
                </a:lnTo>
                <a:lnTo>
                  <a:pt x="5954" y="7164"/>
                </a:lnTo>
                <a:lnTo>
                  <a:pt x="5784" y="7126"/>
                </a:lnTo>
                <a:lnTo>
                  <a:pt x="5633" y="7088"/>
                </a:lnTo>
                <a:lnTo>
                  <a:pt x="5501" y="7013"/>
                </a:lnTo>
                <a:lnTo>
                  <a:pt x="5368" y="6918"/>
                </a:lnTo>
                <a:lnTo>
                  <a:pt x="5236" y="6824"/>
                </a:lnTo>
                <a:lnTo>
                  <a:pt x="5141" y="6691"/>
                </a:lnTo>
                <a:lnTo>
                  <a:pt x="5085" y="6616"/>
                </a:lnTo>
                <a:lnTo>
                  <a:pt x="4990" y="6559"/>
                </a:lnTo>
                <a:lnTo>
                  <a:pt x="4915" y="6521"/>
                </a:lnTo>
                <a:lnTo>
                  <a:pt x="4820" y="6502"/>
                </a:lnTo>
                <a:lnTo>
                  <a:pt x="4745" y="6483"/>
                </a:lnTo>
                <a:lnTo>
                  <a:pt x="4650" y="6502"/>
                </a:lnTo>
                <a:lnTo>
                  <a:pt x="4556" y="6540"/>
                </a:lnTo>
                <a:lnTo>
                  <a:pt x="4461" y="6597"/>
                </a:lnTo>
                <a:lnTo>
                  <a:pt x="4310" y="6710"/>
                </a:lnTo>
                <a:lnTo>
                  <a:pt x="4178" y="6861"/>
                </a:lnTo>
                <a:lnTo>
                  <a:pt x="4026" y="6994"/>
                </a:lnTo>
                <a:lnTo>
                  <a:pt x="3875" y="7107"/>
                </a:lnTo>
                <a:lnTo>
                  <a:pt x="3629" y="7277"/>
                </a:lnTo>
                <a:lnTo>
                  <a:pt x="3308" y="7447"/>
                </a:lnTo>
                <a:lnTo>
                  <a:pt x="3157" y="7504"/>
                </a:lnTo>
                <a:lnTo>
                  <a:pt x="3006" y="7561"/>
                </a:lnTo>
                <a:lnTo>
                  <a:pt x="2855" y="7580"/>
                </a:lnTo>
                <a:lnTo>
                  <a:pt x="2703" y="7580"/>
                </a:lnTo>
                <a:lnTo>
                  <a:pt x="2439" y="7523"/>
                </a:lnTo>
                <a:lnTo>
                  <a:pt x="2174" y="7447"/>
                </a:lnTo>
                <a:lnTo>
                  <a:pt x="1872" y="7372"/>
                </a:lnTo>
                <a:lnTo>
                  <a:pt x="1569" y="7258"/>
                </a:lnTo>
                <a:lnTo>
                  <a:pt x="1418" y="7202"/>
                </a:lnTo>
                <a:lnTo>
                  <a:pt x="1286" y="7107"/>
                </a:lnTo>
                <a:lnTo>
                  <a:pt x="1040" y="6937"/>
                </a:lnTo>
                <a:lnTo>
                  <a:pt x="927" y="6880"/>
                </a:lnTo>
                <a:lnTo>
                  <a:pt x="813" y="6842"/>
                </a:lnTo>
                <a:lnTo>
                  <a:pt x="568" y="6786"/>
                </a:lnTo>
                <a:lnTo>
                  <a:pt x="284" y="6729"/>
                </a:lnTo>
                <a:lnTo>
                  <a:pt x="1" y="6672"/>
                </a:lnTo>
                <a:lnTo>
                  <a:pt x="1" y="11114"/>
                </a:lnTo>
                <a:lnTo>
                  <a:pt x="47516" y="11114"/>
                </a:lnTo>
                <a:lnTo>
                  <a:pt x="47649" y="11208"/>
                </a:lnTo>
                <a:lnTo>
                  <a:pt x="47781" y="11322"/>
                </a:lnTo>
                <a:lnTo>
                  <a:pt x="47819" y="11322"/>
                </a:lnTo>
                <a:lnTo>
                  <a:pt x="47819" y="11284"/>
                </a:lnTo>
                <a:lnTo>
                  <a:pt x="47724" y="11227"/>
                </a:lnTo>
                <a:lnTo>
                  <a:pt x="47592" y="11114"/>
                </a:lnTo>
                <a:lnTo>
                  <a:pt x="47327" y="10963"/>
                </a:lnTo>
                <a:lnTo>
                  <a:pt x="47063" y="10849"/>
                </a:lnTo>
                <a:lnTo>
                  <a:pt x="46496" y="10679"/>
                </a:lnTo>
                <a:lnTo>
                  <a:pt x="46099" y="10547"/>
                </a:lnTo>
                <a:lnTo>
                  <a:pt x="45910" y="10471"/>
                </a:lnTo>
                <a:lnTo>
                  <a:pt x="45721" y="10377"/>
                </a:lnTo>
                <a:lnTo>
                  <a:pt x="45589" y="10282"/>
                </a:lnTo>
                <a:lnTo>
                  <a:pt x="45475" y="10207"/>
                </a:lnTo>
                <a:lnTo>
                  <a:pt x="45229" y="10018"/>
                </a:lnTo>
                <a:lnTo>
                  <a:pt x="45097" y="9942"/>
                </a:lnTo>
                <a:lnTo>
                  <a:pt x="45003" y="9885"/>
                </a:lnTo>
                <a:lnTo>
                  <a:pt x="44889" y="9848"/>
                </a:lnTo>
                <a:lnTo>
                  <a:pt x="44795" y="9829"/>
                </a:lnTo>
                <a:lnTo>
                  <a:pt x="44587" y="9810"/>
                </a:lnTo>
                <a:lnTo>
                  <a:pt x="44322" y="9829"/>
                </a:lnTo>
                <a:lnTo>
                  <a:pt x="43850" y="9848"/>
                </a:lnTo>
                <a:lnTo>
                  <a:pt x="43358" y="9829"/>
                </a:lnTo>
                <a:lnTo>
                  <a:pt x="43094" y="9810"/>
                </a:lnTo>
                <a:lnTo>
                  <a:pt x="42867" y="9772"/>
                </a:lnTo>
                <a:lnTo>
                  <a:pt x="42640" y="9696"/>
                </a:lnTo>
                <a:lnTo>
                  <a:pt x="42413" y="9621"/>
                </a:lnTo>
                <a:lnTo>
                  <a:pt x="42300" y="9526"/>
                </a:lnTo>
                <a:lnTo>
                  <a:pt x="42205" y="9432"/>
                </a:lnTo>
                <a:lnTo>
                  <a:pt x="41790" y="8978"/>
                </a:lnTo>
                <a:lnTo>
                  <a:pt x="41676" y="8827"/>
                </a:lnTo>
                <a:lnTo>
                  <a:pt x="41563" y="8676"/>
                </a:lnTo>
                <a:lnTo>
                  <a:pt x="41430" y="8468"/>
                </a:lnTo>
                <a:lnTo>
                  <a:pt x="41355" y="8373"/>
                </a:lnTo>
                <a:lnTo>
                  <a:pt x="41260" y="8279"/>
                </a:lnTo>
                <a:lnTo>
                  <a:pt x="41185" y="8222"/>
                </a:lnTo>
                <a:lnTo>
                  <a:pt x="41109" y="8165"/>
                </a:lnTo>
                <a:lnTo>
                  <a:pt x="40920" y="8090"/>
                </a:lnTo>
                <a:lnTo>
                  <a:pt x="40731" y="8052"/>
                </a:lnTo>
                <a:lnTo>
                  <a:pt x="40523" y="8014"/>
                </a:lnTo>
                <a:lnTo>
                  <a:pt x="40240" y="7995"/>
                </a:lnTo>
                <a:lnTo>
                  <a:pt x="39937" y="8014"/>
                </a:lnTo>
                <a:lnTo>
                  <a:pt x="39654" y="8052"/>
                </a:lnTo>
                <a:lnTo>
                  <a:pt x="39351" y="8090"/>
                </a:lnTo>
                <a:lnTo>
                  <a:pt x="38822" y="8165"/>
                </a:lnTo>
                <a:lnTo>
                  <a:pt x="38539" y="8203"/>
                </a:lnTo>
                <a:lnTo>
                  <a:pt x="38274" y="8222"/>
                </a:lnTo>
                <a:lnTo>
                  <a:pt x="38104" y="8222"/>
                </a:lnTo>
                <a:lnTo>
                  <a:pt x="37915" y="8203"/>
                </a:lnTo>
                <a:lnTo>
                  <a:pt x="37764" y="8165"/>
                </a:lnTo>
                <a:lnTo>
                  <a:pt x="37613" y="8147"/>
                </a:lnTo>
                <a:lnTo>
                  <a:pt x="37310" y="8147"/>
                </a:lnTo>
                <a:lnTo>
                  <a:pt x="37178" y="8184"/>
                </a:lnTo>
                <a:lnTo>
                  <a:pt x="37027" y="8222"/>
                </a:lnTo>
                <a:lnTo>
                  <a:pt x="36781" y="8336"/>
                </a:lnTo>
                <a:lnTo>
                  <a:pt x="36516" y="8449"/>
                </a:lnTo>
                <a:lnTo>
                  <a:pt x="36365" y="8506"/>
                </a:lnTo>
                <a:lnTo>
                  <a:pt x="36195" y="8525"/>
                </a:lnTo>
                <a:lnTo>
                  <a:pt x="36044" y="8543"/>
                </a:lnTo>
                <a:lnTo>
                  <a:pt x="35893" y="8525"/>
                </a:lnTo>
                <a:lnTo>
                  <a:pt x="35741" y="8487"/>
                </a:lnTo>
                <a:lnTo>
                  <a:pt x="35590" y="8449"/>
                </a:lnTo>
                <a:lnTo>
                  <a:pt x="35458" y="8373"/>
                </a:lnTo>
                <a:lnTo>
                  <a:pt x="35326" y="8260"/>
                </a:lnTo>
                <a:lnTo>
                  <a:pt x="35250" y="8184"/>
                </a:lnTo>
                <a:lnTo>
                  <a:pt x="35193" y="8090"/>
                </a:lnTo>
                <a:lnTo>
                  <a:pt x="35099" y="7901"/>
                </a:lnTo>
                <a:lnTo>
                  <a:pt x="35004" y="7712"/>
                </a:lnTo>
                <a:lnTo>
                  <a:pt x="34910" y="7504"/>
                </a:lnTo>
                <a:lnTo>
                  <a:pt x="34796" y="7315"/>
                </a:lnTo>
                <a:lnTo>
                  <a:pt x="34683" y="7107"/>
                </a:lnTo>
                <a:lnTo>
                  <a:pt x="34551" y="6918"/>
                </a:lnTo>
                <a:lnTo>
                  <a:pt x="34494" y="6824"/>
                </a:lnTo>
                <a:lnTo>
                  <a:pt x="34456" y="6710"/>
                </a:lnTo>
                <a:lnTo>
                  <a:pt x="34381" y="6427"/>
                </a:lnTo>
                <a:lnTo>
                  <a:pt x="34343" y="6294"/>
                </a:lnTo>
                <a:lnTo>
                  <a:pt x="34286" y="6162"/>
                </a:lnTo>
                <a:lnTo>
                  <a:pt x="34229" y="6086"/>
                </a:lnTo>
                <a:lnTo>
                  <a:pt x="34173" y="5992"/>
                </a:lnTo>
                <a:lnTo>
                  <a:pt x="34116" y="5916"/>
                </a:lnTo>
                <a:lnTo>
                  <a:pt x="34040" y="5860"/>
                </a:lnTo>
                <a:lnTo>
                  <a:pt x="33946" y="5803"/>
                </a:lnTo>
                <a:lnTo>
                  <a:pt x="33870" y="5765"/>
                </a:lnTo>
                <a:lnTo>
                  <a:pt x="33776" y="5727"/>
                </a:lnTo>
                <a:lnTo>
                  <a:pt x="33662" y="5708"/>
                </a:lnTo>
                <a:lnTo>
                  <a:pt x="33568" y="5727"/>
                </a:lnTo>
                <a:lnTo>
                  <a:pt x="33454" y="5727"/>
                </a:lnTo>
                <a:lnTo>
                  <a:pt x="33247" y="5784"/>
                </a:lnTo>
                <a:lnTo>
                  <a:pt x="32850" y="5897"/>
                </a:lnTo>
                <a:lnTo>
                  <a:pt x="32642" y="5954"/>
                </a:lnTo>
                <a:lnTo>
                  <a:pt x="32434" y="5973"/>
                </a:lnTo>
                <a:lnTo>
                  <a:pt x="32207" y="6011"/>
                </a:lnTo>
                <a:lnTo>
                  <a:pt x="31999" y="6011"/>
                </a:lnTo>
                <a:lnTo>
                  <a:pt x="31697" y="5973"/>
                </a:lnTo>
                <a:lnTo>
                  <a:pt x="31394" y="5897"/>
                </a:lnTo>
                <a:lnTo>
                  <a:pt x="31111" y="5822"/>
                </a:lnTo>
                <a:lnTo>
                  <a:pt x="30827" y="5708"/>
                </a:lnTo>
                <a:lnTo>
                  <a:pt x="30525" y="5576"/>
                </a:lnTo>
                <a:lnTo>
                  <a:pt x="30222" y="5425"/>
                </a:lnTo>
                <a:lnTo>
                  <a:pt x="29920" y="5293"/>
                </a:lnTo>
                <a:lnTo>
                  <a:pt x="29618" y="5179"/>
                </a:lnTo>
                <a:lnTo>
                  <a:pt x="28918" y="4952"/>
                </a:lnTo>
                <a:lnTo>
                  <a:pt x="28597" y="4877"/>
                </a:lnTo>
                <a:lnTo>
                  <a:pt x="28276" y="4782"/>
                </a:lnTo>
                <a:lnTo>
                  <a:pt x="27841" y="4631"/>
                </a:lnTo>
                <a:lnTo>
                  <a:pt x="27652" y="4574"/>
                </a:lnTo>
                <a:lnTo>
                  <a:pt x="27557" y="4555"/>
                </a:lnTo>
                <a:lnTo>
                  <a:pt x="27463" y="4537"/>
                </a:lnTo>
                <a:lnTo>
                  <a:pt x="26990" y="4537"/>
                </a:lnTo>
                <a:lnTo>
                  <a:pt x="26858" y="4518"/>
                </a:lnTo>
                <a:lnTo>
                  <a:pt x="26764" y="4480"/>
                </a:lnTo>
                <a:lnTo>
                  <a:pt x="26688" y="4442"/>
                </a:lnTo>
                <a:lnTo>
                  <a:pt x="26631" y="4385"/>
                </a:lnTo>
                <a:lnTo>
                  <a:pt x="26594" y="4310"/>
                </a:lnTo>
                <a:lnTo>
                  <a:pt x="26556" y="4234"/>
                </a:lnTo>
                <a:lnTo>
                  <a:pt x="26480" y="4026"/>
                </a:lnTo>
                <a:lnTo>
                  <a:pt x="26386" y="3818"/>
                </a:lnTo>
                <a:lnTo>
                  <a:pt x="26310" y="3592"/>
                </a:lnTo>
                <a:lnTo>
                  <a:pt x="26272" y="3440"/>
                </a:lnTo>
                <a:lnTo>
                  <a:pt x="26216" y="3308"/>
                </a:lnTo>
                <a:lnTo>
                  <a:pt x="26140" y="3195"/>
                </a:lnTo>
                <a:lnTo>
                  <a:pt x="26102" y="3138"/>
                </a:lnTo>
                <a:lnTo>
                  <a:pt x="26027" y="3081"/>
                </a:lnTo>
                <a:lnTo>
                  <a:pt x="25951" y="3043"/>
                </a:lnTo>
                <a:lnTo>
                  <a:pt x="25875" y="3006"/>
                </a:lnTo>
                <a:lnTo>
                  <a:pt x="25686" y="2987"/>
                </a:lnTo>
                <a:lnTo>
                  <a:pt x="25516" y="2987"/>
                </a:lnTo>
                <a:lnTo>
                  <a:pt x="25346" y="3043"/>
                </a:lnTo>
                <a:lnTo>
                  <a:pt x="25252" y="3100"/>
                </a:lnTo>
                <a:lnTo>
                  <a:pt x="25176" y="3157"/>
                </a:lnTo>
                <a:lnTo>
                  <a:pt x="25025" y="3308"/>
                </a:lnTo>
                <a:lnTo>
                  <a:pt x="24779" y="3554"/>
                </a:lnTo>
                <a:lnTo>
                  <a:pt x="24647" y="3667"/>
                </a:lnTo>
                <a:lnTo>
                  <a:pt x="24514" y="3743"/>
                </a:lnTo>
                <a:lnTo>
                  <a:pt x="24401" y="3781"/>
                </a:lnTo>
                <a:lnTo>
                  <a:pt x="24307" y="3781"/>
                </a:lnTo>
                <a:lnTo>
                  <a:pt x="24193" y="3799"/>
                </a:lnTo>
                <a:lnTo>
                  <a:pt x="24080" y="3781"/>
                </a:lnTo>
                <a:lnTo>
                  <a:pt x="23985" y="3743"/>
                </a:lnTo>
                <a:lnTo>
                  <a:pt x="23872" y="3724"/>
                </a:lnTo>
                <a:lnTo>
                  <a:pt x="23740" y="3724"/>
                </a:lnTo>
                <a:lnTo>
                  <a:pt x="23626" y="3743"/>
                </a:lnTo>
                <a:lnTo>
                  <a:pt x="23399" y="3799"/>
                </a:lnTo>
                <a:lnTo>
                  <a:pt x="23248" y="3875"/>
                </a:lnTo>
                <a:lnTo>
                  <a:pt x="23078" y="3951"/>
                </a:lnTo>
                <a:lnTo>
                  <a:pt x="22946" y="4045"/>
                </a:lnTo>
                <a:lnTo>
                  <a:pt x="22795" y="4159"/>
                </a:lnTo>
                <a:lnTo>
                  <a:pt x="22606" y="4348"/>
                </a:lnTo>
                <a:lnTo>
                  <a:pt x="22511" y="4442"/>
                </a:lnTo>
                <a:lnTo>
                  <a:pt x="22417" y="4518"/>
                </a:lnTo>
                <a:lnTo>
                  <a:pt x="22228" y="4631"/>
                </a:lnTo>
                <a:lnTo>
                  <a:pt x="22057" y="4707"/>
                </a:lnTo>
                <a:lnTo>
                  <a:pt x="21850" y="4763"/>
                </a:lnTo>
                <a:lnTo>
                  <a:pt x="21661" y="4820"/>
                </a:lnTo>
                <a:lnTo>
                  <a:pt x="21490" y="4839"/>
                </a:lnTo>
                <a:lnTo>
                  <a:pt x="21320" y="4820"/>
                </a:lnTo>
                <a:lnTo>
                  <a:pt x="21150" y="4782"/>
                </a:lnTo>
                <a:lnTo>
                  <a:pt x="20999" y="4726"/>
                </a:lnTo>
                <a:lnTo>
                  <a:pt x="20848" y="4631"/>
                </a:lnTo>
                <a:lnTo>
                  <a:pt x="20734" y="4518"/>
                </a:lnTo>
                <a:lnTo>
                  <a:pt x="20640" y="4385"/>
                </a:lnTo>
                <a:lnTo>
                  <a:pt x="20564" y="4215"/>
                </a:lnTo>
                <a:lnTo>
                  <a:pt x="20526" y="4064"/>
                </a:lnTo>
                <a:lnTo>
                  <a:pt x="20508" y="3894"/>
                </a:lnTo>
                <a:lnTo>
                  <a:pt x="20489" y="3705"/>
                </a:lnTo>
                <a:lnTo>
                  <a:pt x="20489" y="3554"/>
                </a:lnTo>
                <a:lnTo>
                  <a:pt x="20508" y="3365"/>
                </a:lnTo>
                <a:lnTo>
                  <a:pt x="20526" y="3176"/>
                </a:lnTo>
                <a:lnTo>
                  <a:pt x="20545" y="2987"/>
                </a:lnTo>
                <a:lnTo>
                  <a:pt x="20564" y="2817"/>
                </a:lnTo>
                <a:lnTo>
                  <a:pt x="20564" y="2684"/>
                </a:lnTo>
                <a:lnTo>
                  <a:pt x="20564" y="2571"/>
                </a:lnTo>
                <a:lnTo>
                  <a:pt x="20526" y="2325"/>
                </a:lnTo>
                <a:lnTo>
                  <a:pt x="20545" y="2231"/>
                </a:lnTo>
                <a:lnTo>
                  <a:pt x="20583" y="2155"/>
                </a:lnTo>
                <a:lnTo>
                  <a:pt x="20621" y="2080"/>
                </a:lnTo>
                <a:lnTo>
                  <a:pt x="20697" y="2004"/>
                </a:lnTo>
                <a:lnTo>
                  <a:pt x="20867" y="1834"/>
                </a:lnTo>
                <a:lnTo>
                  <a:pt x="21037" y="1664"/>
                </a:lnTo>
                <a:lnTo>
                  <a:pt x="21112" y="1550"/>
                </a:lnTo>
                <a:lnTo>
                  <a:pt x="21169" y="1437"/>
                </a:lnTo>
                <a:lnTo>
                  <a:pt x="21207" y="1323"/>
                </a:lnTo>
                <a:lnTo>
                  <a:pt x="21245" y="1210"/>
                </a:lnTo>
                <a:lnTo>
                  <a:pt x="21264" y="1078"/>
                </a:lnTo>
                <a:lnTo>
                  <a:pt x="21282" y="964"/>
                </a:lnTo>
                <a:lnTo>
                  <a:pt x="21282" y="832"/>
                </a:lnTo>
                <a:lnTo>
                  <a:pt x="21264" y="719"/>
                </a:lnTo>
                <a:lnTo>
                  <a:pt x="21207" y="492"/>
                </a:lnTo>
                <a:lnTo>
                  <a:pt x="21169" y="378"/>
                </a:lnTo>
                <a:lnTo>
                  <a:pt x="21112" y="284"/>
                </a:lnTo>
                <a:lnTo>
                  <a:pt x="20999" y="152"/>
                </a:lnTo>
                <a:lnTo>
                  <a:pt x="20942" y="95"/>
                </a:lnTo>
                <a:lnTo>
                  <a:pt x="20867" y="57"/>
                </a:lnTo>
                <a:lnTo>
                  <a:pt x="20734" y="19"/>
                </a:lnTo>
                <a:lnTo>
                  <a:pt x="206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986;p73">
            <a:extLst>
              <a:ext uri="{FF2B5EF4-FFF2-40B4-BE49-F238E27FC236}">
                <a16:creationId xmlns:a16="http://schemas.microsoft.com/office/drawing/2014/main" id="{4D5062AE-F224-B0C2-13E3-20B85CEA39A4}"/>
              </a:ext>
            </a:extLst>
          </p:cNvPr>
          <p:cNvGrpSpPr/>
          <p:nvPr/>
        </p:nvGrpSpPr>
        <p:grpSpPr>
          <a:xfrm>
            <a:off x="6192317" y="1594604"/>
            <a:ext cx="373465" cy="337892"/>
            <a:chOff x="6315975" y="4082475"/>
            <a:chExt cx="281975" cy="282625"/>
          </a:xfrm>
          <a:solidFill>
            <a:schemeClr val="bg2"/>
          </a:solidFill>
        </p:grpSpPr>
        <p:sp>
          <p:nvSpPr>
            <p:cNvPr id="7" name="Google Shape;1987;p73">
              <a:extLst>
                <a:ext uri="{FF2B5EF4-FFF2-40B4-BE49-F238E27FC236}">
                  <a16:creationId xmlns:a16="http://schemas.microsoft.com/office/drawing/2014/main" id="{E1B6B5A6-D5D8-7891-E709-65E207083336}"/>
                </a:ext>
              </a:extLst>
            </p:cNvPr>
            <p:cNvSpPr/>
            <p:nvPr/>
          </p:nvSpPr>
          <p:spPr>
            <a:xfrm>
              <a:off x="6404250" y="4082475"/>
              <a:ext cx="104100" cy="250350"/>
            </a:xfrm>
            <a:custGeom>
              <a:avLst/>
              <a:gdLst/>
              <a:ahLst/>
              <a:cxnLst/>
              <a:rect l="l" t="t" r="r" b="b"/>
              <a:pathLst>
                <a:path w="4164" h="10014" extrusionOk="0">
                  <a:moveTo>
                    <a:pt x="1739" y="3215"/>
                  </a:moveTo>
                  <a:lnTo>
                    <a:pt x="1739" y="3874"/>
                  </a:lnTo>
                  <a:lnTo>
                    <a:pt x="1081" y="3874"/>
                  </a:lnTo>
                  <a:lnTo>
                    <a:pt x="1081" y="3215"/>
                  </a:lnTo>
                  <a:close/>
                  <a:moveTo>
                    <a:pt x="3083" y="3215"/>
                  </a:moveTo>
                  <a:lnTo>
                    <a:pt x="3083" y="3874"/>
                  </a:lnTo>
                  <a:lnTo>
                    <a:pt x="2398" y="3874"/>
                  </a:lnTo>
                  <a:lnTo>
                    <a:pt x="2398" y="3215"/>
                  </a:lnTo>
                  <a:close/>
                  <a:moveTo>
                    <a:pt x="3083" y="4559"/>
                  </a:moveTo>
                  <a:lnTo>
                    <a:pt x="3083" y="5218"/>
                  </a:lnTo>
                  <a:lnTo>
                    <a:pt x="2398" y="5218"/>
                  </a:lnTo>
                  <a:lnTo>
                    <a:pt x="2398" y="4559"/>
                  </a:lnTo>
                  <a:close/>
                  <a:moveTo>
                    <a:pt x="3083" y="5877"/>
                  </a:moveTo>
                  <a:lnTo>
                    <a:pt x="3083" y="6535"/>
                  </a:lnTo>
                  <a:lnTo>
                    <a:pt x="2398" y="6535"/>
                  </a:lnTo>
                  <a:lnTo>
                    <a:pt x="2398" y="5877"/>
                  </a:lnTo>
                  <a:close/>
                  <a:moveTo>
                    <a:pt x="1713" y="0"/>
                  </a:moveTo>
                  <a:lnTo>
                    <a:pt x="1713" y="949"/>
                  </a:lnTo>
                  <a:lnTo>
                    <a:pt x="527" y="949"/>
                  </a:lnTo>
                  <a:lnTo>
                    <a:pt x="527" y="1766"/>
                  </a:lnTo>
                  <a:lnTo>
                    <a:pt x="0" y="1766"/>
                  </a:lnTo>
                  <a:lnTo>
                    <a:pt x="0" y="3584"/>
                  </a:lnTo>
                  <a:lnTo>
                    <a:pt x="501" y="4190"/>
                  </a:lnTo>
                  <a:lnTo>
                    <a:pt x="1081" y="4954"/>
                  </a:lnTo>
                  <a:lnTo>
                    <a:pt x="1081" y="4559"/>
                  </a:lnTo>
                  <a:lnTo>
                    <a:pt x="1739" y="4559"/>
                  </a:lnTo>
                  <a:lnTo>
                    <a:pt x="1739" y="5218"/>
                  </a:lnTo>
                  <a:lnTo>
                    <a:pt x="1265" y="5218"/>
                  </a:lnTo>
                  <a:lnTo>
                    <a:pt x="1291" y="5244"/>
                  </a:lnTo>
                  <a:lnTo>
                    <a:pt x="1660" y="5771"/>
                  </a:lnTo>
                  <a:lnTo>
                    <a:pt x="1976" y="6272"/>
                  </a:lnTo>
                  <a:lnTo>
                    <a:pt x="2214" y="6746"/>
                  </a:lnTo>
                  <a:lnTo>
                    <a:pt x="2424" y="7194"/>
                  </a:lnTo>
                  <a:lnTo>
                    <a:pt x="3083" y="7194"/>
                  </a:lnTo>
                  <a:lnTo>
                    <a:pt x="3083" y="7853"/>
                  </a:lnTo>
                  <a:lnTo>
                    <a:pt x="2662" y="7853"/>
                  </a:lnTo>
                  <a:lnTo>
                    <a:pt x="2714" y="8169"/>
                  </a:lnTo>
                  <a:lnTo>
                    <a:pt x="2741" y="8459"/>
                  </a:lnTo>
                  <a:lnTo>
                    <a:pt x="2741" y="8512"/>
                  </a:lnTo>
                  <a:lnTo>
                    <a:pt x="3083" y="8512"/>
                  </a:lnTo>
                  <a:lnTo>
                    <a:pt x="3083" y="9171"/>
                  </a:lnTo>
                  <a:lnTo>
                    <a:pt x="2662" y="9171"/>
                  </a:lnTo>
                  <a:lnTo>
                    <a:pt x="2530" y="9592"/>
                  </a:lnTo>
                  <a:lnTo>
                    <a:pt x="2372" y="10014"/>
                  </a:lnTo>
                  <a:lnTo>
                    <a:pt x="4164" y="10014"/>
                  </a:lnTo>
                  <a:lnTo>
                    <a:pt x="4164" y="1766"/>
                  </a:lnTo>
                  <a:lnTo>
                    <a:pt x="3663" y="1766"/>
                  </a:lnTo>
                  <a:lnTo>
                    <a:pt x="3663" y="949"/>
                  </a:lnTo>
                  <a:lnTo>
                    <a:pt x="2372" y="949"/>
                  </a:lnTo>
                  <a:lnTo>
                    <a:pt x="23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8;p73">
              <a:extLst>
                <a:ext uri="{FF2B5EF4-FFF2-40B4-BE49-F238E27FC236}">
                  <a16:creationId xmlns:a16="http://schemas.microsoft.com/office/drawing/2014/main" id="{05DBC8A3-E45C-5B7E-8948-FA5C5FE69572}"/>
                </a:ext>
              </a:extLst>
            </p:cNvPr>
            <p:cNvSpPr/>
            <p:nvPr/>
          </p:nvSpPr>
          <p:spPr>
            <a:xfrm>
              <a:off x="6524800" y="4186550"/>
              <a:ext cx="34925" cy="146275"/>
            </a:xfrm>
            <a:custGeom>
              <a:avLst/>
              <a:gdLst/>
              <a:ahLst/>
              <a:cxnLst/>
              <a:rect l="l" t="t" r="r" b="b"/>
              <a:pathLst>
                <a:path w="1397" h="5851" extrusionOk="0">
                  <a:moveTo>
                    <a:pt x="0" y="1"/>
                  </a:moveTo>
                  <a:lnTo>
                    <a:pt x="0" y="1318"/>
                  </a:lnTo>
                  <a:lnTo>
                    <a:pt x="580" y="1318"/>
                  </a:lnTo>
                  <a:lnTo>
                    <a:pt x="580" y="1977"/>
                  </a:lnTo>
                  <a:lnTo>
                    <a:pt x="0" y="1977"/>
                  </a:lnTo>
                  <a:lnTo>
                    <a:pt x="0" y="2662"/>
                  </a:lnTo>
                  <a:lnTo>
                    <a:pt x="580" y="2662"/>
                  </a:lnTo>
                  <a:lnTo>
                    <a:pt x="580" y="3321"/>
                  </a:lnTo>
                  <a:lnTo>
                    <a:pt x="0" y="3321"/>
                  </a:lnTo>
                  <a:lnTo>
                    <a:pt x="0" y="5851"/>
                  </a:lnTo>
                  <a:lnTo>
                    <a:pt x="1397" y="5851"/>
                  </a:lnTo>
                  <a:lnTo>
                    <a:pt x="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9;p73">
              <a:extLst>
                <a:ext uri="{FF2B5EF4-FFF2-40B4-BE49-F238E27FC236}">
                  <a16:creationId xmlns:a16="http://schemas.microsoft.com/office/drawing/2014/main" id="{F1F87864-E81D-1D5C-D673-A2A7CDAAEFD3}"/>
                </a:ext>
              </a:extLst>
            </p:cNvPr>
            <p:cNvSpPr/>
            <p:nvPr/>
          </p:nvSpPr>
          <p:spPr>
            <a:xfrm>
              <a:off x="6576175" y="4256400"/>
              <a:ext cx="21775" cy="76425"/>
            </a:xfrm>
            <a:custGeom>
              <a:avLst/>
              <a:gdLst/>
              <a:ahLst/>
              <a:cxnLst/>
              <a:rect l="l" t="t" r="r" b="b"/>
              <a:pathLst>
                <a:path w="871" h="3057" extrusionOk="0">
                  <a:moveTo>
                    <a:pt x="1" y="0"/>
                  </a:moveTo>
                  <a:lnTo>
                    <a:pt x="1" y="3057"/>
                  </a:lnTo>
                  <a:lnTo>
                    <a:pt x="870" y="3057"/>
                  </a:lnTo>
                  <a:lnTo>
                    <a:pt x="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0;p73">
              <a:extLst>
                <a:ext uri="{FF2B5EF4-FFF2-40B4-BE49-F238E27FC236}">
                  <a16:creationId xmlns:a16="http://schemas.microsoft.com/office/drawing/2014/main" id="{E7CBCF1C-1A57-6E2F-8C8A-ED1B80EE1113}"/>
                </a:ext>
              </a:extLst>
            </p:cNvPr>
            <p:cNvSpPr/>
            <p:nvPr/>
          </p:nvSpPr>
          <p:spPr>
            <a:xfrm>
              <a:off x="6315975" y="4174050"/>
              <a:ext cx="281975" cy="191050"/>
            </a:xfrm>
            <a:custGeom>
              <a:avLst/>
              <a:gdLst/>
              <a:ahLst/>
              <a:cxnLst/>
              <a:rect l="l" t="t" r="r" b="b"/>
              <a:pathLst>
                <a:path w="11279" h="7642" extrusionOk="0">
                  <a:moveTo>
                    <a:pt x="2741" y="2820"/>
                  </a:moveTo>
                  <a:lnTo>
                    <a:pt x="3110" y="3241"/>
                  </a:lnTo>
                  <a:lnTo>
                    <a:pt x="3426" y="3663"/>
                  </a:lnTo>
                  <a:lnTo>
                    <a:pt x="3768" y="4085"/>
                  </a:lnTo>
                  <a:lnTo>
                    <a:pt x="4111" y="4638"/>
                  </a:lnTo>
                  <a:lnTo>
                    <a:pt x="4374" y="5112"/>
                  </a:lnTo>
                  <a:lnTo>
                    <a:pt x="4453" y="5323"/>
                  </a:lnTo>
                  <a:lnTo>
                    <a:pt x="4506" y="5508"/>
                  </a:lnTo>
                  <a:lnTo>
                    <a:pt x="4559" y="5692"/>
                  </a:lnTo>
                  <a:lnTo>
                    <a:pt x="4559" y="5850"/>
                  </a:lnTo>
                  <a:lnTo>
                    <a:pt x="4532" y="6166"/>
                  </a:lnTo>
                  <a:lnTo>
                    <a:pt x="4453" y="6456"/>
                  </a:lnTo>
                  <a:lnTo>
                    <a:pt x="4348" y="6720"/>
                  </a:lnTo>
                  <a:lnTo>
                    <a:pt x="4164" y="6983"/>
                  </a:lnTo>
                  <a:lnTo>
                    <a:pt x="2978" y="6983"/>
                  </a:lnTo>
                  <a:lnTo>
                    <a:pt x="3162" y="6931"/>
                  </a:lnTo>
                  <a:lnTo>
                    <a:pt x="3347" y="6851"/>
                  </a:lnTo>
                  <a:lnTo>
                    <a:pt x="3505" y="6720"/>
                  </a:lnTo>
                  <a:lnTo>
                    <a:pt x="3637" y="6588"/>
                  </a:lnTo>
                  <a:lnTo>
                    <a:pt x="3742" y="6430"/>
                  </a:lnTo>
                  <a:lnTo>
                    <a:pt x="3847" y="6245"/>
                  </a:lnTo>
                  <a:lnTo>
                    <a:pt x="3900" y="6061"/>
                  </a:lnTo>
                  <a:lnTo>
                    <a:pt x="3900" y="5850"/>
                  </a:lnTo>
                  <a:lnTo>
                    <a:pt x="3900" y="5718"/>
                  </a:lnTo>
                  <a:lnTo>
                    <a:pt x="3795" y="5455"/>
                  </a:lnTo>
                  <a:lnTo>
                    <a:pt x="3584" y="5033"/>
                  </a:lnTo>
                  <a:lnTo>
                    <a:pt x="3426" y="4770"/>
                  </a:lnTo>
                  <a:lnTo>
                    <a:pt x="3215" y="4480"/>
                  </a:lnTo>
                  <a:lnTo>
                    <a:pt x="2741" y="3847"/>
                  </a:lnTo>
                  <a:lnTo>
                    <a:pt x="2345" y="4374"/>
                  </a:lnTo>
                  <a:lnTo>
                    <a:pt x="1976" y="4928"/>
                  </a:lnTo>
                  <a:lnTo>
                    <a:pt x="1845" y="5191"/>
                  </a:lnTo>
                  <a:lnTo>
                    <a:pt x="1713" y="5455"/>
                  </a:lnTo>
                  <a:lnTo>
                    <a:pt x="1634" y="5666"/>
                  </a:lnTo>
                  <a:lnTo>
                    <a:pt x="1608" y="5850"/>
                  </a:lnTo>
                  <a:lnTo>
                    <a:pt x="1634" y="6061"/>
                  </a:lnTo>
                  <a:lnTo>
                    <a:pt x="1687" y="6245"/>
                  </a:lnTo>
                  <a:lnTo>
                    <a:pt x="1766" y="6430"/>
                  </a:lnTo>
                  <a:lnTo>
                    <a:pt x="1897" y="6588"/>
                  </a:lnTo>
                  <a:lnTo>
                    <a:pt x="2029" y="6720"/>
                  </a:lnTo>
                  <a:lnTo>
                    <a:pt x="2187" y="6851"/>
                  </a:lnTo>
                  <a:lnTo>
                    <a:pt x="2372" y="6931"/>
                  </a:lnTo>
                  <a:lnTo>
                    <a:pt x="2556" y="6983"/>
                  </a:lnTo>
                  <a:lnTo>
                    <a:pt x="1344" y="6983"/>
                  </a:lnTo>
                  <a:lnTo>
                    <a:pt x="1186" y="6720"/>
                  </a:lnTo>
                  <a:lnTo>
                    <a:pt x="1054" y="6456"/>
                  </a:lnTo>
                  <a:lnTo>
                    <a:pt x="975" y="6166"/>
                  </a:lnTo>
                  <a:lnTo>
                    <a:pt x="949" y="5850"/>
                  </a:lnTo>
                  <a:lnTo>
                    <a:pt x="975" y="5692"/>
                  </a:lnTo>
                  <a:lnTo>
                    <a:pt x="1001" y="5508"/>
                  </a:lnTo>
                  <a:lnTo>
                    <a:pt x="1081" y="5323"/>
                  </a:lnTo>
                  <a:lnTo>
                    <a:pt x="1160" y="5112"/>
                  </a:lnTo>
                  <a:lnTo>
                    <a:pt x="1397" y="4638"/>
                  </a:lnTo>
                  <a:lnTo>
                    <a:pt x="1739" y="4085"/>
                  </a:lnTo>
                  <a:lnTo>
                    <a:pt x="2056" y="3663"/>
                  </a:lnTo>
                  <a:lnTo>
                    <a:pt x="2372" y="3241"/>
                  </a:lnTo>
                  <a:lnTo>
                    <a:pt x="2741" y="2820"/>
                  </a:lnTo>
                  <a:close/>
                  <a:moveTo>
                    <a:pt x="2767" y="0"/>
                  </a:moveTo>
                  <a:lnTo>
                    <a:pt x="2240" y="659"/>
                  </a:lnTo>
                  <a:lnTo>
                    <a:pt x="1766" y="1265"/>
                  </a:lnTo>
                  <a:lnTo>
                    <a:pt x="1265" y="1950"/>
                  </a:lnTo>
                  <a:lnTo>
                    <a:pt x="975" y="2398"/>
                  </a:lnTo>
                  <a:lnTo>
                    <a:pt x="712" y="2820"/>
                  </a:lnTo>
                  <a:lnTo>
                    <a:pt x="501" y="3241"/>
                  </a:lnTo>
                  <a:lnTo>
                    <a:pt x="316" y="3610"/>
                  </a:lnTo>
                  <a:lnTo>
                    <a:pt x="158" y="3953"/>
                  </a:lnTo>
                  <a:lnTo>
                    <a:pt x="79" y="4243"/>
                  </a:lnTo>
                  <a:lnTo>
                    <a:pt x="0" y="4533"/>
                  </a:lnTo>
                  <a:lnTo>
                    <a:pt x="0" y="4796"/>
                  </a:lnTo>
                  <a:lnTo>
                    <a:pt x="0" y="5112"/>
                  </a:lnTo>
                  <a:lnTo>
                    <a:pt x="53" y="5429"/>
                  </a:lnTo>
                  <a:lnTo>
                    <a:pt x="158" y="5745"/>
                  </a:lnTo>
                  <a:lnTo>
                    <a:pt x="264" y="6008"/>
                  </a:lnTo>
                  <a:lnTo>
                    <a:pt x="422" y="6298"/>
                  </a:lnTo>
                  <a:lnTo>
                    <a:pt x="606" y="6535"/>
                  </a:lnTo>
                  <a:lnTo>
                    <a:pt x="791" y="6772"/>
                  </a:lnTo>
                  <a:lnTo>
                    <a:pt x="1028" y="6983"/>
                  </a:lnTo>
                  <a:lnTo>
                    <a:pt x="0" y="6983"/>
                  </a:lnTo>
                  <a:lnTo>
                    <a:pt x="0" y="7642"/>
                  </a:lnTo>
                  <a:lnTo>
                    <a:pt x="11278" y="7642"/>
                  </a:lnTo>
                  <a:lnTo>
                    <a:pt x="11278" y="6983"/>
                  </a:lnTo>
                  <a:lnTo>
                    <a:pt x="4585" y="6983"/>
                  </a:lnTo>
                  <a:lnTo>
                    <a:pt x="4822" y="6772"/>
                  </a:lnTo>
                  <a:lnTo>
                    <a:pt x="5007" y="6535"/>
                  </a:lnTo>
                  <a:lnTo>
                    <a:pt x="5191" y="6298"/>
                  </a:lnTo>
                  <a:lnTo>
                    <a:pt x="5349" y="6008"/>
                  </a:lnTo>
                  <a:lnTo>
                    <a:pt x="5455" y="5745"/>
                  </a:lnTo>
                  <a:lnTo>
                    <a:pt x="5560" y="5429"/>
                  </a:lnTo>
                  <a:lnTo>
                    <a:pt x="5613" y="5112"/>
                  </a:lnTo>
                  <a:lnTo>
                    <a:pt x="5613" y="4796"/>
                  </a:lnTo>
                  <a:lnTo>
                    <a:pt x="5613" y="4533"/>
                  </a:lnTo>
                  <a:lnTo>
                    <a:pt x="5534" y="4243"/>
                  </a:lnTo>
                  <a:lnTo>
                    <a:pt x="5428" y="3953"/>
                  </a:lnTo>
                  <a:lnTo>
                    <a:pt x="5297" y="3610"/>
                  </a:lnTo>
                  <a:lnTo>
                    <a:pt x="5112" y="3215"/>
                  </a:lnTo>
                  <a:lnTo>
                    <a:pt x="4875" y="2820"/>
                  </a:lnTo>
                  <a:lnTo>
                    <a:pt x="4612" y="2398"/>
                  </a:lnTo>
                  <a:lnTo>
                    <a:pt x="4295" y="1950"/>
                  </a:lnTo>
                  <a:lnTo>
                    <a:pt x="3795" y="1265"/>
                  </a:lnTo>
                  <a:lnTo>
                    <a:pt x="3294" y="633"/>
                  </a:lnTo>
                  <a:lnTo>
                    <a:pt x="27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El tsunami arrasa Japón">
            <a:extLst>
              <a:ext uri="{FF2B5EF4-FFF2-40B4-BE49-F238E27FC236}">
                <a16:creationId xmlns:a16="http://schemas.microsoft.com/office/drawing/2014/main" id="{6531555E-6362-5B8B-26B2-92B522EC2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49"/>
          <a:stretch/>
        </p:blipFill>
        <p:spPr bwMode="auto">
          <a:xfrm>
            <a:off x="525073" y="2886631"/>
            <a:ext cx="3519491" cy="19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944;p43">
            <a:extLst>
              <a:ext uri="{FF2B5EF4-FFF2-40B4-BE49-F238E27FC236}">
                <a16:creationId xmlns:a16="http://schemas.microsoft.com/office/drawing/2014/main" id="{E28C8DE9-CEC9-2A68-8261-CDAB00AA072B}"/>
              </a:ext>
            </a:extLst>
          </p:cNvPr>
          <p:cNvSpPr txBox="1">
            <a:spLocks/>
          </p:cNvSpPr>
          <p:nvPr/>
        </p:nvSpPr>
        <p:spPr>
          <a:xfrm>
            <a:off x="1326398" y="4811350"/>
            <a:ext cx="191684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sz="1100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sz="1100" dirty="0">
                <a:solidFill>
                  <a:schemeClr val="accent6">
                    <a:lumMod val="10000"/>
                  </a:schemeClr>
                </a:solidFill>
              </a:rPr>
              <a:t>National Geographic, 2022)</a:t>
            </a:r>
            <a:endParaRPr lang="es-MX" sz="11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5"/>
          <p:cNvSpPr txBox="1">
            <a:spLocks noGrp="1"/>
          </p:cNvSpPr>
          <p:nvPr>
            <p:ph type="title" idx="6"/>
          </p:nvPr>
        </p:nvSpPr>
        <p:spPr>
          <a:xfrm>
            <a:off x="889270" y="2018173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Económico</a:t>
            </a:r>
            <a:endParaRPr dirty="0"/>
          </a:p>
        </p:txBody>
      </p:sp>
      <p:sp>
        <p:nvSpPr>
          <p:cNvPr id="979" name="Google Shape;979;p4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Diferentes </a:t>
            </a:r>
            <a:r>
              <a:rPr lang="en" dirty="0">
                <a:solidFill>
                  <a:schemeClr val="lt1"/>
                </a:solidFill>
              </a:rPr>
              <a:t>daños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82" name="Google Shape;982;p45"/>
          <p:cNvSpPr txBox="1">
            <a:spLocks noGrp="1"/>
          </p:cNvSpPr>
          <p:nvPr>
            <p:ph type="subTitle" idx="3"/>
          </p:nvPr>
        </p:nvSpPr>
        <p:spPr>
          <a:xfrm>
            <a:off x="439054" y="2328426"/>
            <a:ext cx="3406029" cy="1843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La destrucción económica del "Triple Desastre" fue masiva: se destruyeron 138,000 edificios y se incurrieron pérdidas económicas de $360 mil millones.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Este fue el desastre más costoso en la historia humana. </a:t>
            </a:r>
          </a:p>
        </p:txBody>
      </p:sp>
      <p:sp>
        <p:nvSpPr>
          <p:cNvPr id="985" name="Google Shape;985;p45"/>
          <p:cNvSpPr/>
          <p:nvPr/>
        </p:nvSpPr>
        <p:spPr>
          <a:xfrm>
            <a:off x="1736408" y="1097417"/>
            <a:ext cx="811324" cy="758913"/>
          </a:xfrm>
          <a:custGeom>
            <a:avLst/>
            <a:gdLst/>
            <a:ahLst/>
            <a:cxnLst/>
            <a:rect l="l" t="t" r="r" b="b"/>
            <a:pathLst>
              <a:path w="33851" h="31924" extrusionOk="0">
                <a:moveTo>
                  <a:pt x="33246" y="11038"/>
                </a:moveTo>
                <a:lnTo>
                  <a:pt x="33246" y="11038"/>
                </a:lnTo>
                <a:lnTo>
                  <a:pt x="33416" y="11473"/>
                </a:lnTo>
                <a:lnTo>
                  <a:pt x="33568" y="11926"/>
                </a:lnTo>
                <a:lnTo>
                  <a:pt x="33662" y="12380"/>
                </a:lnTo>
                <a:lnTo>
                  <a:pt x="33757" y="12853"/>
                </a:lnTo>
                <a:lnTo>
                  <a:pt x="33813" y="13325"/>
                </a:lnTo>
                <a:lnTo>
                  <a:pt x="33832" y="13779"/>
                </a:lnTo>
                <a:lnTo>
                  <a:pt x="33851" y="14251"/>
                </a:lnTo>
                <a:lnTo>
                  <a:pt x="33832" y="14743"/>
                </a:lnTo>
                <a:lnTo>
                  <a:pt x="33813" y="15215"/>
                </a:lnTo>
                <a:lnTo>
                  <a:pt x="33794" y="15688"/>
                </a:lnTo>
                <a:lnTo>
                  <a:pt x="33700" y="16633"/>
                </a:lnTo>
                <a:lnTo>
                  <a:pt x="33605" y="17578"/>
                </a:lnTo>
                <a:lnTo>
                  <a:pt x="33530" y="18523"/>
                </a:lnTo>
                <a:lnTo>
                  <a:pt x="33530" y="18523"/>
                </a:lnTo>
                <a:lnTo>
                  <a:pt x="33473" y="19128"/>
                </a:lnTo>
                <a:lnTo>
                  <a:pt x="33416" y="19714"/>
                </a:lnTo>
                <a:lnTo>
                  <a:pt x="33322" y="20923"/>
                </a:lnTo>
                <a:lnTo>
                  <a:pt x="33265" y="21528"/>
                </a:lnTo>
                <a:lnTo>
                  <a:pt x="33189" y="22114"/>
                </a:lnTo>
                <a:lnTo>
                  <a:pt x="33076" y="22700"/>
                </a:lnTo>
                <a:lnTo>
                  <a:pt x="33000" y="22983"/>
                </a:lnTo>
                <a:lnTo>
                  <a:pt x="32906" y="23286"/>
                </a:lnTo>
                <a:lnTo>
                  <a:pt x="32906" y="23286"/>
                </a:lnTo>
                <a:lnTo>
                  <a:pt x="32811" y="23550"/>
                </a:lnTo>
                <a:lnTo>
                  <a:pt x="32679" y="23815"/>
                </a:lnTo>
                <a:lnTo>
                  <a:pt x="32547" y="24080"/>
                </a:lnTo>
                <a:lnTo>
                  <a:pt x="32396" y="24325"/>
                </a:lnTo>
                <a:lnTo>
                  <a:pt x="32244" y="24552"/>
                </a:lnTo>
                <a:lnTo>
                  <a:pt x="32074" y="24779"/>
                </a:lnTo>
                <a:lnTo>
                  <a:pt x="31696" y="25232"/>
                </a:lnTo>
                <a:lnTo>
                  <a:pt x="31299" y="25648"/>
                </a:lnTo>
                <a:lnTo>
                  <a:pt x="30884" y="26064"/>
                </a:lnTo>
                <a:lnTo>
                  <a:pt x="30033" y="26858"/>
                </a:lnTo>
                <a:lnTo>
                  <a:pt x="30033" y="26858"/>
                </a:lnTo>
                <a:lnTo>
                  <a:pt x="29145" y="27803"/>
                </a:lnTo>
                <a:lnTo>
                  <a:pt x="28691" y="28294"/>
                </a:lnTo>
                <a:lnTo>
                  <a:pt x="28200" y="28767"/>
                </a:lnTo>
                <a:lnTo>
                  <a:pt x="27708" y="29239"/>
                </a:lnTo>
                <a:lnTo>
                  <a:pt x="27198" y="29693"/>
                </a:lnTo>
                <a:lnTo>
                  <a:pt x="26688" y="30128"/>
                </a:lnTo>
                <a:lnTo>
                  <a:pt x="26140" y="30525"/>
                </a:lnTo>
                <a:lnTo>
                  <a:pt x="25573" y="30884"/>
                </a:lnTo>
                <a:lnTo>
                  <a:pt x="25289" y="31054"/>
                </a:lnTo>
                <a:lnTo>
                  <a:pt x="25006" y="31205"/>
                </a:lnTo>
                <a:lnTo>
                  <a:pt x="24703" y="31356"/>
                </a:lnTo>
                <a:lnTo>
                  <a:pt x="24420" y="31470"/>
                </a:lnTo>
                <a:lnTo>
                  <a:pt x="24117" y="31583"/>
                </a:lnTo>
                <a:lnTo>
                  <a:pt x="23796" y="31696"/>
                </a:lnTo>
                <a:lnTo>
                  <a:pt x="23494" y="31772"/>
                </a:lnTo>
                <a:lnTo>
                  <a:pt x="23172" y="31848"/>
                </a:lnTo>
                <a:lnTo>
                  <a:pt x="22851" y="31885"/>
                </a:lnTo>
                <a:lnTo>
                  <a:pt x="22530" y="31923"/>
                </a:lnTo>
                <a:lnTo>
                  <a:pt x="22189" y="31923"/>
                </a:lnTo>
                <a:lnTo>
                  <a:pt x="21849" y="31923"/>
                </a:lnTo>
                <a:lnTo>
                  <a:pt x="21509" y="31885"/>
                </a:lnTo>
                <a:lnTo>
                  <a:pt x="21150" y="31848"/>
                </a:lnTo>
                <a:lnTo>
                  <a:pt x="21150" y="31848"/>
                </a:lnTo>
                <a:lnTo>
                  <a:pt x="20451" y="31678"/>
                </a:lnTo>
                <a:lnTo>
                  <a:pt x="19751" y="31526"/>
                </a:lnTo>
                <a:lnTo>
                  <a:pt x="19052" y="31394"/>
                </a:lnTo>
                <a:lnTo>
                  <a:pt x="18334" y="31281"/>
                </a:lnTo>
                <a:lnTo>
                  <a:pt x="17615" y="31167"/>
                </a:lnTo>
                <a:lnTo>
                  <a:pt x="16897" y="31073"/>
                </a:lnTo>
                <a:lnTo>
                  <a:pt x="16198" y="30978"/>
                </a:lnTo>
                <a:lnTo>
                  <a:pt x="15480" y="30903"/>
                </a:lnTo>
                <a:lnTo>
                  <a:pt x="14743" y="30846"/>
                </a:lnTo>
                <a:lnTo>
                  <a:pt x="14024" y="30808"/>
                </a:lnTo>
                <a:lnTo>
                  <a:pt x="13306" y="30770"/>
                </a:lnTo>
                <a:lnTo>
                  <a:pt x="12588" y="30751"/>
                </a:lnTo>
                <a:lnTo>
                  <a:pt x="11870" y="30751"/>
                </a:lnTo>
                <a:lnTo>
                  <a:pt x="11152" y="30751"/>
                </a:lnTo>
                <a:lnTo>
                  <a:pt x="10433" y="30789"/>
                </a:lnTo>
                <a:lnTo>
                  <a:pt x="9715" y="30827"/>
                </a:lnTo>
                <a:lnTo>
                  <a:pt x="9715" y="30827"/>
                </a:lnTo>
                <a:lnTo>
                  <a:pt x="8808" y="31016"/>
                </a:lnTo>
                <a:lnTo>
                  <a:pt x="7882" y="31205"/>
                </a:lnTo>
                <a:lnTo>
                  <a:pt x="7428" y="31281"/>
                </a:lnTo>
                <a:lnTo>
                  <a:pt x="6956" y="31337"/>
                </a:lnTo>
                <a:lnTo>
                  <a:pt x="6502" y="31356"/>
                </a:lnTo>
                <a:lnTo>
                  <a:pt x="6048" y="31375"/>
                </a:lnTo>
                <a:lnTo>
                  <a:pt x="5595" y="31356"/>
                </a:lnTo>
                <a:lnTo>
                  <a:pt x="5160" y="31300"/>
                </a:lnTo>
                <a:lnTo>
                  <a:pt x="4706" y="31224"/>
                </a:lnTo>
                <a:lnTo>
                  <a:pt x="4291" y="31092"/>
                </a:lnTo>
                <a:lnTo>
                  <a:pt x="4083" y="31016"/>
                </a:lnTo>
                <a:lnTo>
                  <a:pt x="3856" y="30940"/>
                </a:lnTo>
                <a:lnTo>
                  <a:pt x="3667" y="30827"/>
                </a:lnTo>
                <a:lnTo>
                  <a:pt x="3459" y="30714"/>
                </a:lnTo>
                <a:lnTo>
                  <a:pt x="3251" y="30581"/>
                </a:lnTo>
                <a:lnTo>
                  <a:pt x="3062" y="30449"/>
                </a:lnTo>
                <a:lnTo>
                  <a:pt x="2854" y="30298"/>
                </a:lnTo>
                <a:lnTo>
                  <a:pt x="2665" y="30128"/>
                </a:lnTo>
                <a:lnTo>
                  <a:pt x="2665" y="30128"/>
                </a:lnTo>
                <a:lnTo>
                  <a:pt x="2438" y="29958"/>
                </a:lnTo>
                <a:lnTo>
                  <a:pt x="2231" y="29787"/>
                </a:lnTo>
                <a:lnTo>
                  <a:pt x="2023" y="29617"/>
                </a:lnTo>
                <a:lnTo>
                  <a:pt x="1852" y="29428"/>
                </a:lnTo>
                <a:lnTo>
                  <a:pt x="1682" y="29239"/>
                </a:lnTo>
                <a:lnTo>
                  <a:pt x="1512" y="29050"/>
                </a:lnTo>
                <a:lnTo>
                  <a:pt x="1380" y="28842"/>
                </a:lnTo>
                <a:lnTo>
                  <a:pt x="1248" y="28635"/>
                </a:lnTo>
                <a:lnTo>
                  <a:pt x="1115" y="28427"/>
                </a:lnTo>
                <a:lnTo>
                  <a:pt x="1021" y="28200"/>
                </a:lnTo>
                <a:lnTo>
                  <a:pt x="907" y="27973"/>
                </a:lnTo>
                <a:lnTo>
                  <a:pt x="832" y="27746"/>
                </a:lnTo>
                <a:lnTo>
                  <a:pt x="681" y="27293"/>
                </a:lnTo>
                <a:lnTo>
                  <a:pt x="567" y="26801"/>
                </a:lnTo>
                <a:lnTo>
                  <a:pt x="492" y="26310"/>
                </a:lnTo>
                <a:lnTo>
                  <a:pt x="435" y="25818"/>
                </a:lnTo>
                <a:lnTo>
                  <a:pt x="397" y="25308"/>
                </a:lnTo>
                <a:lnTo>
                  <a:pt x="397" y="24798"/>
                </a:lnTo>
                <a:lnTo>
                  <a:pt x="397" y="24269"/>
                </a:lnTo>
                <a:lnTo>
                  <a:pt x="416" y="23758"/>
                </a:lnTo>
                <a:lnTo>
                  <a:pt x="492" y="22738"/>
                </a:lnTo>
                <a:lnTo>
                  <a:pt x="492" y="22738"/>
                </a:lnTo>
                <a:lnTo>
                  <a:pt x="492" y="22360"/>
                </a:lnTo>
                <a:lnTo>
                  <a:pt x="492" y="21982"/>
                </a:lnTo>
                <a:lnTo>
                  <a:pt x="492" y="21604"/>
                </a:lnTo>
                <a:lnTo>
                  <a:pt x="454" y="21244"/>
                </a:lnTo>
                <a:lnTo>
                  <a:pt x="378" y="20488"/>
                </a:lnTo>
                <a:lnTo>
                  <a:pt x="284" y="19732"/>
                </a:lnTo>
                <a:lnTo>
                  <a:pt x="170" y="18995"/>
                </a:lnTo>
                <a:lnTo>
                  <a:pt x="76" y="18239"/>
                </a:lnTo>
                <a:lnTo>
                  <a:pt x="0" y="17502"/>
                </a:lnTo>
                <a:lnTo>
                  <a:pt x="0" y="17124"/>
                </a:lnTo>
                <a:lnTo>
                  <a:pt x="0" y="16746"/>
                </a:lnTo>
                <a:lnTo>
                  <a:pt x="0" y="16746"/>
                </a:lnTo>
                <a:lnTo>
                  <a:pt x="38" y="16198"/>
                </a:lnTo>
                <a:lnTo>
                  <a:pt x="133" y="15669"/>
                </a:lnTo>
                <a:lnTo>
                  <a:pt x="208" y="15121"/>
                </a:lnTo>
                <a:lnTo>
                  <a:pt x="322" y="14591"/>
                </a:lnTo>
                <a:lnTo>
                  <a:pt x="529" y="13514"/>
                </a:lnTo>
                <a:lnTo>
                  <a:pt x="624" y="12985"/>
                </a:lnTo>
                <a:lnTo>
                  <a:pt x="700" y="12437"/>
                </a:lnTo>
                <a:lnTo>
                  <a:pt x="700" y="12437"/>
                </a:lnTo>
                <a:lnTo>
                  <a:pt x="775" y="11908"/>
                </a:lnTo>
                <a:lnTo>
                  <a:pt x="851" y="11359"/>
                </a:lnTo>
                <a:lnTo>
                  <a:pt x="907" y="10830"/>
                </a:lnTo>
                <a:lnTo>
                  <a:pt x="1002" y="10282"/>
                </a:lnTo>
                <a:lnTo>
                  <a:pt x="1096" y="9772"/>
                </a:lnTo>
                <a:lnTo>
                  <a:pt x="1229" y="9243"/>
                </a:lnTo>
                <a:lnTo>
                  <a:pt x="1323" y="8997"/>
                </a:lnTo>
                <a:lnTo>
                  <a:pt x="1418" y="8732"/>
                </a:lnTo>
                <a:lnTo>
                  <a:pt x="1531" y="8487"/>
                </a:lnTo>
                <a:lnTo>
                  <a:pt x="1663" y="8241"/>
                </a:lnTo>
                <a:lnTo>
                  <a:pt x="1663" y="8241"/>
                </a:lnTo>
                <a:lnTo>
                  <a:pt x="1682" y="8033"/>
                </a:lnTo>
                <a:lnTo>
                  <a:pt x="1720" y="7825"/>
                </a:lnTo>
                <a:lnTo>
                  <a:pt x="1777" y="7636"/>
                </a:lnTo>
                <a:lnTo>
                  <a:pt x="1852" y="7428"/>
                </a:lnTo>
                <a:lnTo>
                  <a:pt x="1947" y="7239"/>
                </a:lnTo>
                <a:lnTo>
                  <a:pt x="2041" y="7031"/>
                </a:lnTo>
                <a:lnTo>
                  <a:pt x="2287" y="6653"/>
                </a:lnTo>
                <a:lnTo>
                  <a:pt x="2552" y="6294"/>
                </a:lnTo>
                <a:lnTo>
                  <a:pt x="2816" y="5935"/>
                </a:lnTo>
                <a:lnTo>
                  <a:pt x="3081" y="5576"/>
                </a:lnTo>
                <a:lnTo>
                  <a:pt x="3346" y="5236"/>
                </a:lnTo>
                <a:lnTo>
                  <a:pt x="3346" y="5236"/>
                </a:lnTo>
                <a:lnTo>
                  <a:pt x="3535" y="4971"/>
                </a:lnTo>
                <a:lnTo>
                  <a:pt x="3761" y="4725"/>
                </a:lnTo>
                <a:lnTo>
                  <a:pt x="3988" y="4499"/>
                </a:lnTo>
                <a:lnTo>
                  <a:pt x="4234" y="4272"/>
                </a:lnTo>
                <a:lnTo>
                  <a:pt x="4480" y="4064"/>
                </a:lnTo>
                <a:lnTo>
                  <a:pt x="4744" y="3875"/>
                </a:lnTo>
                <a:lnTo>
                  <a:pt x="5273" y="3516"/>
                </a:lnTo>
                <a:lnTo>
                  <a:pt x="5840" y="3176"/>
                </a:lnTo>
                <a:lnTo>
                  <a:pt x="6408" y="2854"/>
                </a:lnTo>
                <a:lnTo>
                  <a:pt x="6993" y="2533"/>
                </a:lnTo>
                <a:lnTo>
                  <a:pt x="7560" y="2212"/>
                </a:lnTo>
                <a:lnTo>
                  <a:pt x="7560" y="2212"/>
                </a:lnTo>
                <a:lnTo>
                  <a:pt x="8033" y="1947"/>
                </a:lnTo>
                <a:lnTo>
                  <a:pt x="8505" y="1701"/>
                </a:lnTo>
                <a:lnTo>
                  <a:pt x="8997" y="1493"/>
                </a:lnTo>
                <a:lnTo>
                  <a:pt x="9488" y="1286"/>
                </a:lnTo>
                <a:lnTo>
                  <a:pt x="9980" y="1115"/>
                </a:lnTo>
                <a:lnTo>
                  <a:pt x="10490" y="945"/>
                </a:lnTo>
                <a:lnTo>
                  <a:pt x="11000" y="813"/>
                </a:lnTo>
                <a:lnTo>
                  <a:pt x="11511" y="681"/>
                </a:lnTo>
                <a:lnTo>
                  <a:pt x="12040" y="567"/>
                </a:lnTo>
                <a:lnTo>
                  <a:pt x="12569" y="473"/>
                </a:lnTo>
                <a:lnTo>
                  <a:pt x="13098" y="378"/>
                </a:lnTo>
                <a:lnTo>
                  <a:pt x="13627" y="303"/>
                </a:lnTo>
                <a:lnTo>
                  <a:pt x="14686" y="208"/>
                </a:lnTo>
                <a:lnTo>
                  <a:pt x="15763" y="133"/>
                </a:lnTo>
                <a:lnTo>
                  <a:pt x="15763" y="133"/>
                </a:lnTo>
                <a:lnTo>
                  <a:pt x="16576" y="76"/>
                </a:lnTo>
                <a:lnTo>
                  <a:pt x="17389" y="19"/>
                </a:lnTo>
                <a:lnTo>
                  <a:pt x="18201" y="0"/>
                </a:lnTo>
                <a:lnTo>
                  <a:pt x="19033" y="0"/>
                </a:lnTo>
                <a:lnTo>
                  <a:pt x="19846" y="19"/>
                </a:lnTo>
                <a:lnTo>
                  <a:pt x="20677" y="57"/>
                </a:lnTo>
                <a:lnTo>
                  <a:pt x="21490" y="151"/>
                </a:lnTo>
                <a:lnTo>
                  <a:pt x="22284" y="246"/>
                </a:lnTo>
                <a:lnTo>
                  <a:pt x="23078" y="397"/>
                </a:lnTo>
                <a:lnTo>
                  <a:pt x="23872" y="586"/>
                </a:lnTo>
                <a:lnTo>
                  <a:pt x="24250" y="700"/>
                </a:lnTo>
                <a:lnTo>
                  <a:pt x="24646" y="832"/>
                </a:lnTo>
                <a:lnTo>
                  <a:pt x="25024" y="964"/>
                </a:lnTo>
                <a:lnTo>
                  <a:pt x="25402" y="1096"/>
                </a:lnTo>
                <a:lnTo>
                  <a:pt x="25762" y="1267"/>
                </a:lnTo>
                <a:lnTo>
                  <a:pt x="26140" y="1437"/>
                </a:lnTo>
                <a:lnTo>
                  <a:pt x="26499" y="1626"/>
                </a:lnTo>
                <a:lnTo>
                  <a:pt x="26858" y="1815"/>
                </a:lnTo>
                <a:lnTo>
                  <a:pt x="27217" y="2023"/>
                </a:lnTo>
                <a:lnTo>
                  <a:pt x="27557" y="2249"/>
                </a:lnTo>
                <a:lnTo>
                  <a:pt x="27897" y="2495"/>
                </a:lnTo>
                <a:lnTo>
                  <a:pt x="28238" y="2760"/>
                </a:lnTo>
                <a:lnTo>
                  <a:pt x="28238" y="2760"/>
                </a:lnTo>
                <a:lnTo>
                  <a:pt x="28483" y="2930"/>
                </a:lnTo>
                <a:lnTo>
                  <a:pt x="28729" y="3119"/>
                </a:lnTo>
                <a:lnTo>
                  <a:pt x="28975" y="3308"/>
                </a:lnTo>
                <a:lnTo>
                  <a:pt x="29201" y="3516"/>
                </a:lnTo>
                <a:lnTo>
                  <a:pt x="29409" y="3724"/>
                </a:lnTo>
                <a:lnTo>
                  <a:pt x="29617" y="3950"/>
                </a:lnTo>
                <a:lnTo>
                  <a:pt x="29825" y="4177"/>
                </a:lnTo>
                <a:lnTo>
                  <a:pt x="30014" y="4404"/>
                </a:lnTo>
                <a:lnTo>
                  <a:pt x="30184" y="4650"/>
                </a:lnTo>
                <a:lnTo>
                  <a:pt x="30336" y="4914"/>
                </a:lnTo>
                <a:lnTo>
                  <a:pt x="30487" y="5179"/>
                </a:lnTo>
                <a:lnTo>
                  <a:pt x="30638" y="5444"/>
                </a:lnTo>
                <a:lnTo>
                  <a:pt x="30751" y="5727"/>
                </a:lnTo>
                <a:lnTo>
                  <a:pt x="30865" y="6011"/>
                </a:lnTo>
                <a:lnTo>
                  <a:pt x="30978" y="6294"/>
                </a:lnTo>
                <a:lnTo>
                  <a:pt x="31054" y="6597"/>
                </a:lnTo>
                <a:lnTo>
                  <a:pt x="31054" y="6597"/>
                </a:lnTo>
                <a:lnTo>
                  <a:pt x="31167" y="6880"/>
                </a:lnTo>
                <a:lnTo>
                  <a:pt x="31281" y="7164"/>
                </a:lnTo>
                <a:lnTo>
                  <a:pt x="31526" y="7731"/>
                </a:lnTo>
                <a:lnTo>
                  <a:pt x="31810" y="8279"/>
                </a:lnTo>
                <a:lnTo>
                  <a:pt x="32093" y="8827"/>
                </a:lnTo>
                <a:lnTo>
                  <a:pt x="32698" y="9923"/>
                </a:lnTo>
                <a:lnTo>
                  <a:pt x="32982" y="10471"/>
                </a:lnTo>
                <a:lnTo>
                  <a:pt x="33246" y="11038"/>
                </a:lnTo>
                <a:lnTo>
                  <a:pt x="33246" y="11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45"/>
          <p:cNvGrpSpPr/>
          <p:nvPr/>
        </p:nvGrpSpPr>
        <p:grpSpPr>
          <a:xfrm>
            <a:off x="1959621" y="1327329"/>
            <a:ext cx="364897" cy="299088"/>
            <a:chOff x="6282375" y="2087700"/>
            <a:chExt cx="282625" cy="230600"/>
          </a:xfrm>
        </p:grpSpPr>
        <p:sp>
          <p:nvSpPr>
            <p:cNvPr id="987" name="Google Shape;987;p45"/>
            <p:cNvSpPr/>
            <p:nvPr/>
          </p:nvSpPr>
          <p:spPr>
            <a:xfrm>
              <a:off x="6317950" y="2087700"/>
              <a:ext cx="141650" cy="110700"/>
            </a:xfrm>
            <a:custGeom>
              <a:avLst/>
              <a:gdLst/>
              <a:ahLst/>
              <a:cxnLst/>
              <a:rect l="l" t="t" r="r" b="b"/>
              <a:pathLst>
                <a:path w="5666" h="4428" extrusionOk="0">
                  <a:moveTo>
                    <a:pt x="3637" y="1"/>
                  </a:moveTo>
                  <a:lnTo>
                    <a:pt x="3637" y="739"/>
                  </a:lnTo>
                  <a:lnTo>
                    <a:pt x="2846" y="54"/>
                  </a:lnTo>
                  <a:lnTo>
                    <a:pt x="0" y="2504"/>
                  </a:lnTo>
                  <a:lnTo>
                    <a:pt x="448" y="3005"/>
                  </a:lnTo>
                  <a:lnTo>
                    <a:pt x="1344" y="2214"/>
                  </a:lnTo>
                  <a:lnTo>
                    <a:pt x="1344" y="4428"/>
                  </a:lnTo>
                  <a:lnTo>
                    <a:pt x="2504" y="4428"/>
                  </a:lnTo>
                  <a:lnTo>
                    <a:pt x="2504" y="3242"/>
                  </a:lnTo>
                  <a:lnTo>
                    <a:pt x="3162" y="3242"/>
                  </a:lnTo>
                  <a:lnTo>
                    <a:pt x="3162" y="4428"/>
                  </a:lnTo>
                  <a:lnTo>
                    <a:pt x="4374" y="4428"/>
                  </a:lnTo>
                  <a:lnTo>
                    <a:pt x="4374" y="2267"/>
                  </a:lnTo>
                  <a:lnTo>
                    <a:pt x="5244" y="3005"/>
                  </a:lnTo>
                  <a:lnTo>
                    <a:pt x="5666" y="2504"/>
                  </a:lnTo>
                  <a:lnTo>
                    <a:pt x="4295" y="1319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6282375" y="2214850"/>
              <a:ext cx="282625" cy="103450"/>
            </a:xfrm>
            <a:custGeom>
              <a:avLst/>
              <a:gdLst/>
              <a:ahLst/>
              <a:cxnLst/>
              <a:rect l="l" t="t" r="r" b="b"/>
              <a:pathLst>
                <a:path w="11305" h="4138" extrusionOk="0">
                  <a:moveTo>
                    <a:pt x="0" y="1"/>
                  </a:moveTo>
                  <a:lnTo>
                    <a:pt x="0" y="4138"/>
                  </a:lnTo>
                  <a:lnTo>
                    <a:pt x="11305" y="4138"/>
                  </a:lnTo>
                  <a:lnTo>
                    <a:pt x="11305" y="1"/>
                  </a:lnTo>
                  <a:lnTo>
                    <a:pt x="8722" y="1"/>
                  </a:lnTo>
                  <a:lnTo>
                    <a:pt x="8274" y="712"/>
                  </a:lnTo>
                  <a:lnTo>
                    <a:pt x="9223" y="1266"/>
                  </a:lnTo>
                  <a:lnTo>
                    <a:pt x="8380" y="2768"/>
                  </a:lnTo>
                  <a:lnTo>
                    <a:pt x="7800" y="2425"/>
                  </a:lnTo>
                  <a:lnTo>
                    <a:pt x="8327" y="1503"/>
                  </a:lnTo>
                  <a:lnTo>
                    <a:pt x="7352" y="949"/>
                  </a:lnTo>
                  <a:lnTo>
                    <a:pt x="7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45"/>
          <p:cNvSpPr/>
          <p:nvPr/>
        </p:nvSpPr>
        <p:spPr>
          <a:xfrm>
            <a:off x="4" y="4314963"/>
            <a:ext cx="3570764" cy="845414"/>
          </a:xfrm>
          <a:custGeom>
            <a:avLst/>
            <a:gdLst/>
            <a:ahLst/>
            <a:cxnLst/>
            <a:rect l="l" t="t" r="r" b="b"/>
            <a:pathLst>
              <a:path w="47819" h="11322" extrusionOk="0">
                <a:moveTo>
                  <a:pt x="20470" y="0"/>
                </a:moveTo>
                <a:lnTo>
                  <a:pt x="20337" y="19"/>
                </a:lnTo>
                <a:lnTo>
                  <a:pt x="20148" y="114"/>
                </a:lnTo>
                <a:lnTo>
                  <a:pt x="19978" y="208"/>
                </a:lnTo>
                <a:lnTo>
                  <a:pt x="19638" y="435"/>
                </a:lnTo>
                <a:lnTo>
                  <a:pt x="19317" y="681"/>
                </a:lnTo>
                <a:lnTo>
                  <a:pt x="19128" y="794"/>
                </a:lnTo>
                <a:lnTo>
                  <a:pt x="18939" y="870"/>
                </a:lnTo>
                <a:lnTo>
                  <a:pt x="18712" y="945"/>
                </a:lnTo>
                <a:lnTo>
                  <a:pt x="18466" y="983"/>
                </a:lnTo>
                <a:lnTo>
                  <a:pt x="17994" y="1059"/>
                </a:lnTo>
                <a:lnTo>
                  <a:pt x="17786" y="1078"/>
                </a:lnTo>
                <a:lnTo>
                  <a:pt x="17597" y="1116"/>
                </a:lnTo>
                <a:lnTo>
                  <a:pt x="17294" y="1229"/>
                </a:lnTo>
                <a:lnTo>
                  <a:pt x="17011" y="1380"/>
                </a:lnTo>
                <a:lnTo>
                  <a:pt x="16860" y="1456"/>
                </a:lnTo>
                <a:lnTo>
                  <a:pt x="16709" y="1531"/>
                </a:lnTo>
                <a:lnTo>
                  <a:pt x="16557" y="1588"/>
                </a:lnTo>
                <a:lnTo>
                  <a:pt x="16406" y="1607"/>
                </a:lnTo>
                <a:lnTo>
                  <a:pt x="16255" y="1607"/>
                </a:lnTo>
                <a:lnTo>
                  <a:pt x="16123" y="1569"/>
                </a:lnTo>
                <a:lnTo>
                  <a:pt x="15990" y="1475"/>
                </a:lnTo>
                <a:lnTo>
                  <a:pt x="15858" y="1342"/>
                </a:lnTo>
                <a:lnTo>
                  <a:pt x="15688" y="1097"/>
                </a:lnTo>
                <a:lnTo>
                  <a:pt x="15612" y="1002"/>
                </a:lnTo>
                <a:lnTo>
                  <a:pt x="15556" y="983"/>
                </a:lnTo>
                <a:lnTo>
                  <a:pt x="15499" y="945"/>
                </a:lnTo>
                <a:lnTo>
                  <a:pt x="15367" y="945"/>
                </a:lnTo>
                <a:lnTo>
                  <a:pt x="15215" y="964"/>
                </a:lnTo>
                <a:lnTo>
                  <a:pt x="15064" y="1021"/>
                </a:lnTo>
                <a:lnTo>
                  <a:pt x="14913" y="1078"/>
                </a:lnTo>
                <a:lnTo>
                  <a:pt x="14762" y="1153"/>
                </a:lnTo>
                <a:lnTo>
                  <a:pt x="14611" y="1248"/>
                </a:lnTo>
                <a:lnTo>
                  <a:pt x="14384" y="1437"/>
                </a:lnTo>
                <a:lnTo>
                  <a:pt x="14214" y="1607"/>
                </a:lnTo>
                <a:lnTo>
                  <a:pt x="14044" y="1777"/>
                </a:lnTo>
                <a:lnTo>
                  <a:pt x="13722" y="2155"/>
                </a:lnTo>
                <a:lnTo>
                  <a:pt x="13533" y="2382"/>
                </a:lnTo>
                <a:lnTo>
                  <a:pt x="13325" y="2590"/>
                </a:lnTo>
                <a:lnTo>
                  <a:pt x="13117" y="2798"/>
                </a:lnTo>
                <a:lnTo>
                  <a:pt x="12891" y="2987"/>
                </a:lnTo>
                <a:lnTo>
                  <a:pt x="12702" y="3119"/>
                </a:lnTo>
                <a:lnTo>
                  <a:pt x="12494" y="3251"/>
                </a:lnTo>
                <a:lnTo>
                  <a:pt x="12305" y="3327"/>
                </a:lnTo>
                <a:lnTo>
                  <a:pt x="12135" y="3421"/>
                </a:lnTo>
                <a:lnTo>
                  <a:pt x="11927" y="3592"/>
                </a:lnTo>
                <a:lnTo>
                  <a:pt x="11738" y="3781"/>
                </a:lnTo>
                <a:lnTo>
                  <a:pt x="11568" y="3988"/>
                </a:lnTo>
                <a:lnTo>
                  <a:pt x="11416" y="4196"/>
                </a:lnTo>
                <a:lnTo>
                  <a:pt x="11209" y="4555"/>
                </a:lnTo>
                <a:lnTo>
                  <a:pt x="11020" y="4933"/>
                </a:lnTo>
                <a:lnTo>
                  <a:pt x="10812" y="5312"/>
                </a:lnTo>
                <a:lnTo>
                  <a:pt x="10717" y="5482"/>
                </a:lnTo>
                <a:lnTo>
                  <a:pt x="10585" y="5671"/>
                </a:lnTo>
                <a:lnTo>
                  <a:pt x="10453" y="5822"/>
                </a:lnTo>
                <a:lnTo>
                  <a:pt x="10301" y="5954"/>
                </a:lnTo>
                <a:lnTo>
                  <a:pt x="10131" y="6086"/>
                </a:lnTo>
                <a:lnTo>
                  <a:pt x="9942" y="6181"/>
                </a:lnTo>
                <a:lnTo>
                  <a:pt x="9810" y="6275"/>
                </a:lnTo>
                <a:lnTo>
                  <a:pt x="9697" y="6389"/>
                </a:lnTo>
                <a:lnTo>
                  <a:pt x="9564" y="6502"/>
                </a:lnTo>
                <a:lnTo>
                  <a:pt x="9432" y="6597"/>
                </a:lnTo>
                <a:lnTo>
                  <a:pt x="9262" y="6710"/>
                </a:lnTo>
                <a:lnTo>
                  <a:pt x="9092" y="6824"/>
                </a:lnTo>
                <a:lnTo>
                  <a:pt x="8903" y="6899"/>
                </a:lnTo>
                <a:lnTo>
                  <a:pt x="8695" y="6937"/>
                </a:lnTo>
                <a:lnTo>
                  <a:pt x="8581" y="6956"/>
                </a:lnTo>
                <a:lnTo>
                  <a:pt x="8468" y="6956"/>
                </a:lnTo>
                <a:lnTo>
                  <a:pt x="8241" y="6937"/>
                </a:lnTo>
                <a:lnTo>
                  <a:pt x="8071" y="6937"/>
                </a:lnTo>
                <a:lnTo>
                  <a:pt x="7901" y="6956"/>
                </a:lnTo>
                <a:lnTo>
                  <a:pt x="7580" y="6994"/>
                </a:lnTo>
                <a:lnTo>
                  <a:pt x="7315" y="6994"/>
                </a:lnTo>
                <a:lnTo>
                  <a:pt x="7183" y="7013"/>
                </a:lnTo>
                <a:lnTo>
                  <a:pt x="7069" y="7031"/>
                </a:lnTo>
                <a:lnTo>
                  <a:pt x="6672" y="7126"/>
                </a:lnTo>
                <a:lnTo>
                  <a:pt x="6465" y="7164"/>
                </a:lnTo>
                <a:lnTo>
                  <a:pt x="6257" y="7183"/>
                </a:lnTo>
                <a:lnTo>
                  <a:pt x="6105" y="7183"/>
                </a:lnTo>
                <a:lnTo>
                  <a:pt x="5954" y="7164"/>
                </a:lnTo>
                <a:lnTo>
                  <a:pt x="5784" y="7126"/>
                </a:lnTo>
                <a:lnTo>
                  <a:pt x="5633" y="7088"/>
                </a:lnTo>
                <a:lnTo>
                  <a:pt x="5501" y="7013"/>
                </a:lnTo>
                <a:lnTo>
                  <a:pt x="5368" y="6918"/>
                </a:lnTo>
                <a:lnTo>
                  <a:pt x="5236" y="6824"/>
                </a:lnTo>
                <a:lnTo>
                  <a:pt x="5141" y="6691"/>
                </a:lnTo>
                <a:lnTo>
                  <a:pt x="5085" y="6616"/>
                </a:lnTo>
                <a:lnTo>
                  <a:pt x="4990" y="6559"/>
                </a:lnTo>
                <a:lnTo>
                  <a:pt x="4915" y="6521"/>
                </a:lnTo>
                <a:lnTo>
                  <a:pt x="4820" y="6502"/>
                </a:lnTo>
                <a:lnTo>
                  <a:pt x="4745" y="6483"/>
                </a:lnTo>
                <a:lnTo>
                  <a:pt x="4650" y="6502"/>
                </a:lnTo>
                <a:lnTo>
                  <a:pt x="4556" y="6540"/>
                </a:lnTo>
                <a:lnTo>
                  <a:pt x="4461" y="6597"/>
                </a:lnTo>
                <a:lnTo>
                  <a:pt x="4310" y="6710"/>
                </a:lnTo>
                <a:lnTo>
                  <a:pt x="4178" y="6861"/>
                </a:lnTo>
                <a:lnTo>
                  <a:pt x="4026" y="6994"/>
                </a:lnTo>
                <a:lnTo>
                  <a:pt x="3875" y="7107"/>
                </a:lnTo>
                <a:lnTo>
                  <a:pt x="3629" y="7277"/>
                </a:lnTo>
                <a:lnTo>
                  <a:pt x="3308" y="7447"/>
                </a:lnTo>
                <a:lnTo>
                  <a:pt x="3157" y="7504"/>
                </a:lnTo>
                <a:lnTo>
                  <a:pt x="3006" y="7561"/>
                </a:lnTo>
                <a:lnTo>
                  <a:pt x="2855" y="7580"/>
                </a:lnTo>
                <a:lnTo>
                  <a:pt x="2703" y="7580"/>
                </a:lnTo>
                <a:lnTo>
                  <a:pt x="2439" y="7523"/>
                </a:lnTo>
                <a:lnTo>
                  <a:pt x="2174" y="7447"/>
                </a:lnTo>
                <a:lnTo>
                  <a:pt x="1872" y="7372"/>
                </a:lnTo>
                <a:lnTo>
                  <a:pt x="1569" y="7258"/>
                </a:lnTo>
                <a:lnTo>
                  <a:pt x="1418" y="7202"/>
                </a:lnTo>
                <a:lnTo>
                  <a:pt x="1286" y="7107"/>
                </a:lnTo>
                <a:lnTo>
                  <a:pt x="1040" y="6937"/>
                </a:lnTo>
                <a:lnTo>
                  <a:pt x="927" y="6880"/>
                </a:lnTo>
                <a:lnTo>
                  <a:pt x="813" y="6842"/>
                </a:lnTo>
                <a:lnTo>
                  <a:pt x="568" y="6786"/>
                </a:lnTo>
                <a:lnTo>
                  <a:pt x="284" y="6729"/>
                </a:lnTo>
                <a:lnTo>
                  <a:pt x="1" y="6672"/>
                </a:lnTo>
                <a:lnTo>
                  <a:pt x="1" y="11114"/>
                </a:lnTo>
                <a:lnTo>
                  <a:pt x="47516" y="11114"/>
                </a:lnTo>
                <a:lnTo>
                  <a:pt x="47649" y="11208"/>
                </a:lnTo>
                <a:lnTo>
                  <a:pt x="47781" y="11322"/>
                </a:lnTo>
                <a:lnTo>
                  <a:pt x="47819" y="11322"/>
                </a:lnTo>
                <a:lnTo>
                  <a:pt x="47819" y="11284"/>
                </a:lnTo>
                <a:lnTo>
                  <a:pt x="47724" y="11227"/>
                </a:lnTo>
                <a:lnTo>
                  <a:pt x="47592" y="11114"/>
                </a:lnTo>
                <a:lnTo>
                  <a:pt x="47327" y="10963"/>
                </a:lnTo>
                <a:lnTo>
                  <a:pt x="47063" y="10849"/>
                </a:lnTo>
                <a:lnTo>
                  <a:pt x="46496" y="10679"/>
                </a:lnTo>
                <a:lnTo>
                  <a:pt x="46099" y="10547"/>
                </a:lnTo>
                <a:lnTo>
                  <a:pt x="45910" y="10471"/>
                </a:lnTo>
                <a:lnTo>
                  <a:pt x="45721" y="10377"/>
                </a:lnTo>
                <a:lnTo>
                  <a:pt x="45589" y="10282"/>
                </a:lnTo>
                <a:lnTo>
                  <a:pt x="45475" y="10207"/>
                </a:lnTo>
                <a:lnTo>
                  <a:pt x="45229" y="10018"/>
                </a:lnTo>
                <a:lnTo>
                  <a:pt x="45097" y="9942"/>
                </a:lnTo>
                <a:lnTo>
                  <a:pt x="45003" y="9885"/>
                </a:lnTo>
                <a:lnTo>
                  <a:pt x="44889" y="9848"/>
                </a:lnTo>
                <a:lnTo>
                  <a:pt x="44795" y="9829"/>
                </a:lnTo>
                <a:lnTo>
                  <a:pt x="44587" y="9810"/>
                </a:lnTo>
                <a:lnTo>
                  <a:pt x="44322" y="9829"/>
                </a:lnTo>
                <a:lnTo>
                  <a:pt x="43850" y="9848"/>
                </a:lnTo>
                <a:lnTo>
                  <a:pt x="43358" y="9829"/>
                </a:lnTo>
                <a:lnTo>
                  <a:pt x="43094" y="9810"/>
                </a:lnTo>
                <a:lnTo>
                  <a:pt x="42867" y="9772"/>
                </a:lnTo>
                <a:lnTo>
                  <a:pt x="42640" y="9696"/>
                </a:lnTo>
                <a:lnTo>
                  <a:pt x="42413" y="9621"/>
                </a:lnTo>
                <a:lnTo>
                  <a:pt x="42300" y="9526"/>
                </a:lnTo>
                <a:lnTo>
                  <a:pt x="42205" y="9432"/>
                </a:lnTo>
                <a:lnTo>
                  <a:pt x="41790" y="8978"/>
                </a:lnTo>
                <a:lnTo>
                  <a:pt x="41676" y="8827"/>
                </a:lnTo>
                <a:lnTo>
                  <a:pt x="41563" y="8676"/>
                </a:lnTo>
                <a:lnTo>
                  <a:pt x="41430" y="8468"/>
                </a:lnTo>
                <a:lnTo>
                  <a:pt x="41355" y="8373"/>
                </a:lnTo>
                <a:lnTo>
                  <a:pt x="41260" y="8279"/>
                </a:lnTo>
                <a:lnTo>
                  <a:pt x="41185" y="8222"/>
                </a:lnTo>
                <a:lnTo>
                  <a:pt x="41109" y="8165"/>
                </a:lnTo>
                <a:lnTo>
                  <a:pt x="40920" y="8090"/>
                </a:lnTo>
                <a:lnTo>
                  <a:pt x="40731" y="8052"/>
                </a:lnTo>
                <a:lnTo>
                  <a:pt x="40523" y="8014"/>
                </a:lnTo>
                <a:lnTo>
                  <a:pt x="40240" y="7995"/>
                </a:lnTo>
                <a:lnTo>
                  <a:pt x="39937" y="8014"/>
                </a:lnTo>
                <a:lnTo>
                  <a:pt x="39654" y="8052"/>
                </a:lnTo>
                <a:lnTo>
                  <a:pt x="39351" y="8090"/>
                </a:lnTo>
                <a:lnTo>
                  <a:pt x="38822" y="8165"/>
                </a:lnTo>
                <a:lnTo>
                  <a:pt x="38539" y="8203"/>
                </a:lnTo>
                <a:lnTo>
                  <a:pt x="38274" y="8222"/>
                </a:lnTo>
                <a:lnTo>
                  <a:pt x="38104" y="8222"/>
                </a:lnTo>
                <a:lnTo>
                  <a:pt x="37915" y="8203"/>
                </a:lnTo>
                <a:lnTo>
                  <a:pt x="37764" y="8165"/>
                </a:lnTo>
                <a:lnTo>
                  <a:pt x="37613" y="8147"/>
                </a:lnTo>
                <a:lnTo>
                  <a:pt x="37310" y="8147"/>
                </a:lnTo>
                <a:lnTo>
                  <a:pt x="37178" y="8184"/>
                </a:lnTo>
                <a:lnTo>
                  <a:pt x="37027" y="8222"/>
                </a:lnTo>
                <a:lnTo>
                  <a:pt x="36781" y="8336"/>
                </a:lnTo>
                <a:lnTo>
                  <a:pt x="36516" y="8449"/>
                </a:lnTo>
                <a:lnTo>
                  <a:pt x="36365" y="8506"/>
                </a:lnTo>
                <a:lnTo>
                  <a:pt x="36195" y="8525"/>
                </a:lnTo>
                <a:lnTo>
                  <a:pt x="36044" y="8543"/>
                </a:lnTo>
                <a:lnTo>
                  <a:pt x="35893" y="8525"/>
                </a:lnTo>
                <a:lnTo>
                  <a:pt x="35741" y="8487"/>
                </a:lnTo>
                <a:lnTo>
                  <a:pt x="35590" y="8449"/>
                </a:lnTo>
                <a:lnTo>
                  <a:pt x="35458" y="8373"/>
                </a:lnTo>
                <a:lnTo>
                  <a:pt x="35326" y="8260"/>
                </a:lnTo>
                <a:lnTo>
                  <a:pt x="35250" y="8184"/>
                </a:lnTo>
                <a:lnTo>
                  <a:pt x="35193" y="8090"/>
                </a:lnTo>
                <a:lnTo>
                  <a:pt x="35099" y="7901"/>
                </a:lnTo>
                <a:lnTo>
                  <a:pt x="35004" y="7712"/>
                </a:lnTo>
                <a:lnTo>
                  <a:pt x="34910" y="7504"/>
                </a:lnTo>
                <a:lnTo>
                  <a:pt x="34796" y="7315"/>
                </a:lnTo>
                <a:lnTo>
                  <a:pt x="34683" y="7107"/>
                </a:lnTo>
                <a:lnTo>
                  <a:pt x="34551" y="6918"/>
                </a:lnTo>
                <a:lnTo>
                  <a:pt x="34494" y="6824"/>
                </a:lnTo>
                <a:lnTo>
                  <a:pt x="34456" y="6710"/>
                </a:lnTo>
                <a:lnTo>
                  <a:pt x="34381" y="6427"/>
                </a:lnTo>
                <a:lnTo>
                  <a:pt x="34343" y="6294"/>
                </a:lnTo>
                <a:lnTo>
                  <a:pt x="34286" y="6162"/>
                </a:lnTo>
                <a:lnTo>
                  <a:pt x="34229" y="6086"/>
                </a:lnTo>
                <a:lnTo>
                  <a:pt x="34173" y="5992"/>
                </a:lnTo>
                <a:lnTo>
                  <a:pt x="34116" y="5916"/>
                </a:lnTo>
                <a:lnTo>
                  <a:pt x="34040" y="5860"/>
                </a:lnTo>
                <a:lnTo>
                  <a:pt x="33946" y="5803"/>
                </a:lnTo>
                <a:lnTo>
                  <a:pt x="33870" y="5765"/>
                </a:lnTo>
                <a:lnTo>
                  <a:pt x="33776" y="5727"/>
                </a:lnTo>
                <a:lnTo>
                  <a:pt x="33662" y="5708"/>
                </a:lnTo>
                <a:lnTo>
                  <a:pt x="33568" y="5727"/>
                </a:lnTo>
                <a:lnTo>
                  <a:pt x="33454" y="5727"/>
                </a:lnTo>
                <a:lnTo>
                  <a:pt x="33247" y="5784"/>
                </a:lnTo>
                <a:lnTo>
                  <a:pt x="32850" y="5897"/>
                </a:lnTo>
                <a:lnTo>
                  <a:pt x="32642" y="5954"/>
                </a:lnTo>
                <a:lnTo>
                  <a:pt x="32434" y="5973"/>
                </a:lnTo>
                <a:lnTo>
                  <a:pt x="32207" y="6011"/>
                </a:lnTo>
                <a:lnTo>
                  <a:pt x="31999" y="6011"/>
                </a:lnTo>
                <a:lnTo>
                  <a:pt x="31697" y="5973"/>
                </a:lnTo>
                <a:lnTo>
                  <a:pt x="31394" y="5897"/>
                </a:lnTo>
                <a:lnTo>
                  <a:pt x="31111" y="5822"/>
                </a:lnTo>
                <a:lnTo>
                  <a:pt x="30827" y="5708"/>
                </a:lnTo>
                <a:lnTo>
                  <a:pt x="30525" y="5576"/>
                </a:lnTo>
                <a:lnTo>
                  <a:pt x="30222" y="5425"/>
                </a:lnTo>
                <a:lnTo>
                  <a:pt x="29920" y="5293"/>
                </a:lnTo>
                <a:lnTo>
                  <a:pt x="29618" y="5179"/>
                </a:lnTo>
                <a:lnTo>
                  <a:pt x="28918" y="4952"/>
                </a:lnTo>
                <a:lnTo>
                  <a:pt x="28597" y="4877"/>
                </a:lnTo>
                <a:lnTo>
                  <a:pt x="28276" y="4782"/>
                </a:lnTo>
                <a:lnTo>
                  <a:pt x="27841" y="4631"/>
                </a:lnTo>
                <a:lnTo>
                  <a:pt x="27652" y="4574"/>
                </a:lnTo>
                <a:lnTo>
                  <a:pt x="27557" y="4555"/>
                </a:lnTo>
                <a:lnTo>
                  <a:pt x="27463" y="4537"/>
                </a:lnTo>
                <a:lnTo>
                  <a:pt x="26990" y="4537"/>
                </a:lnTo>
                <a:lnTo>
                  <a:pt x="26858" y="4518"/>
                </a:lnTo>
                <a:lnTo>
                  <a:pt x="26764" y="4480"/>
                </a:lnTo>
                <a:lnTo>
                  <a:pt x="26688" y="4442"/>
                </a:lnTo>
                <a:lnTo>
                  <a:pt x="26631" y="4385"/>
                </a:lnTo>
                <a:lnTo>
                  <a:pt x="26594" y="4310"/>
                </a:lnTo>
                <a:lnTo>
                  <a:pt x="26556" y="4234"/>
                </a:lnTo>
                <a:lnTo>
                  <a:pt x="26480" y="4026"/>
                </a:lnTo>
                <a:lnTo>
                  <a:pt x="26386" y="3818"/>
                </a:lnTo>
                <a:lnTo>
                  <a:pt x="26310" y="3592"/>
                </a:lnTo>
                <a:lnTo>
                  <a:pt x="26272" y="3440"/>
                </a:lnTo>
                <a:lnTo>
                  <a:pt x="26216" y="3308"/>
                </a:lnTo>
                <a:lnTo>
                  <a:pt x="26140" y="3195"/>
                </a:lnTo>
                <a:lnTo>
                  <a:pt x="26102" y="3138"/>
                </a:lnTo>
                <a:lnTo>
                  <a:pt x="26027" y="3081"/>
                </a:lnTo>
                <a:lnTo>
                  <a:pt x="25951" y="3043"/>
                </a:lnTo>
                <a:lnTo>
                  <a:pt x="25875" y="3006"/>
                </a:lnTo>
                <a:lnTo>
                  <a:pt x="25686" y="2987"/>
                </a:lnTo>
                <a:lnTo>
                  <a:pt x="25516" y="2987"/>
                </a:lnTo>
                <a:lnTo>
                  <a:pt x="25346" y="3043"/>
                </a:lnTo>
                <a:lnTo>
                  <a:pt x="25252" y="3100"/>
                </a:lnTo>
                <a:lnTo>
                  <a:pt x="25176" y="3157"/>
                </a:lnTo>
                <a:lnTo>
                  <a:pt x="25025" y="3308"/>
                </a:lnTo>
                <a:lnTo>
                  <a:pt x="24779" y="3554"/>
                </a:lnTo>
                <a:lnTo>
                  <a:pt x="24647" y="3667"/>
                </a:lnTo>
                <a:lnTo>
                  <a:pt x="24514" y="3743"/>
                </a:lnTo>
                <a:lnTo>
                  <a:pt x="24401" y="3781"/>
                </a:lnTo>
                <a:lnTo>
                  <a:pt x="24307" y="3781"/>
                </a:lnTo>
                <a:lnTo>
                  <a:pt x="24193" y="3799"/>
                </a:lnTo>
                <a:lnTo>
                  <a:pt x="24080" y="3781"/>
                </a:lnTo>
                <a:lnTo>
                  <a:pt x="23985" y="3743"/>
                </a:lnTo>
                <a:lnTo>
                  <a:pt x="23872" y="3724"/>
                </a:lnTo>
                <a:lnTo>
                  <a:pt x="23740" y="3724"/>
                </a:lnTo>
                <a:lnTo>
                  <a:pt x="23626" y="3743"/>
                </a:lnTo>
                <a:lnTo>
                  <a:pt x="23399" y="3799"/>
                </a:lnTo>
                <a:lnTo>
                  <a:pt x="23248" y="3875"/>
                </a:lnTo>
                <a:lnTo>
                  <a:pt x="23078" y="3951"/>
                </a:lnTo>
                <a:lnTo>
                  <a:pt x="22946" y="4045"/>
                </a:lnTo>
                <a:lnTo>
                  <a:pt x="22795" y="4159"/>
                </a:lnTo>
                <a:lnTo>
                  <a:pt x="22606" y="4348"/>
                </a:lnTo>
                <a:lnTo>
                  <a:pt x="22511" y="4442"/>
                </a:lnTo>
                <a:lnTo>
                  <a:pt x="22417" y="4518"/>
                </a:lnTo>
                <a:lnTo>
                  <a:pt x="22228" y="4631"/>
                </a:lnTo>
                <a:lnTo>
                  <a:pt x="22057" y="4707"/>
                </a:lnTo>
                <a:lnTo>
                  <a:pt x="21850" y="4763"/>
                </a:lnTo>
                <a:lnTo>
                  <a:pt x="21661" y="4820"/>
                </a:lnTo>
                <a:lnTo>
                  <a:pt x="21490" y="4839"/>
                </a:lnTo>
                <a:lnTo>
                  <a:pt x="21320" y="4820"/>
                </a:lnTo>
                <a:lnTo>
                  <a:pt x="21150" y="4782"/>
                </a:lnTo>
                <a:lnTo>
                  <a:pt x="20999" y="4726"/>
                </a:lnTo>
                <a:lnTo>
                  <a:pt x="20848" y="4631"/>
                </a:lnTo>
                <a:lnTo>
                  <a:pt x="20734" y="4518"/>
                </a:lnTo>
                <a:lnTo>
                  <a:pt x="20640" y="4385"/>
                </a:lnTo>
                <a:lnTo>
                  <a:pt x="20564" y="4215"/>
                </a:lnTo>
                <a:lnTo>
                  <a:pt x="20526" y="4064"/>
                </a:lnTo>
                <a:lnTo>
                  <a:pt x="20508" y="3894"/>
                </a:lnTo>
                <a:lnTo>
                  <a:pt x="20489" y="3705"/>
                </a:lnTo>
                <a:lnTo>
                  <a:pt x="20489" y="3554"/>
                </a:lnTo>
                <a:lnTo>
                  <a:pt x="20508" y="3365"/>
                </a:lnTo>
                <a:lnTo>
                  <a:pt x="20526" y="3176"/>
                </a:lnTo>
                <a:lnTo>
                  <a:pt x="20545" y="2987"/>
                </a:lnTo>
                <a:lnTo>
                  <a:pt x="20564" y="2817"/>
                </a:lnTo>
                <a:lnTo>
                  <a:pt x="20564" y="2684"/>
                </a:lnTo>
                <a:lnTo>
                  <a:pt x="20564" y="2571"/>
                </a:lnTo>
                <a:lnTo>
                  <a:pt x="20526" y="2325"/>
                </a:lnTo>
                <a:lnTo>
                  <a:pt x="20545" y="2231"/>
                </a:lnTo>
                <a:lnTo>
                  <a:pt x="20583" y="2155"/>
                </a:lnTo>
                <a:lnTo>
                  <a:pt x="20621" y="2080"/>
                </a:lnTo>
                <a:lnTo>
                  <a:pt x="20697" y="2004"/>
                </a:lnTo>
                <a:lnTo>
                  <a:pt x="20867" y="1834"/>
                </a:lnTo>
                <a:lnTo>
                  <a:pt x="21037" y="1664"/>
                </a:lnTo>
                <a:lnTo>
                  <a:pt x="21112" y="1550"/>
                </a:lnTo>
                <a:lnTo>
                  <a:pt x="21169" y="1437"/>
                </a:lnTo>
                <a:lnTo>
                  <a:pt x="21207" y="1323"/>
                </a:lnTo>
                <a:lnTo>
                  <a:pt x="21245" y="1210"/>
                </a:lnTo>
                <a:lnTo>
                  <a:pt x="21264" y="1078"/>
                </a:lnTo>
                <a:lnTo>
                  <a:pt x="21282" y="964"/>
                </a:lnTo>
                <a:lnTo>
                  <a:pt x="21282" y="832"/>
                </a:lnTo>
                <a:lnTo>
                  <a:pt x="21264" y="719"/>
                </a:lnTo>
                <a:lnTo>
                  <a:pt x="21207" y="492"/>
                </a:lnTo>
                <a:lnTo>
                  <a:pt x="21169" y="378"/>
                </a:lnTo>
                <a:lnTo>
                  <a:pt x="21112" y="284"/>
                </a:lnTo>
                <a:lnTo>
                  <a:pt x="20999" y="152"/>
                </a:lnTo>
                <a:lnTo>
                  <a:pt x="20942" y="95"/>
                </a:lnTo>
                <a:lnTo>
                  <a:pt x="20867" y="57"/>
                </a:lnTo>
                <a:lnTo>
                  <a:pt x="20734" y="19"/>
                </a:lnTo>
                <a:lnTo>
                  <a:pt x="206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Remolino">
            <a:extLst>
              <a:ext uri="{FF2B5EF4-FFF2-40B4-BE49-F238E27FC236}">
                <a16:creationId xmlns:a16="http://schemas.microsoft.com/office/drawing/2014/main" id="{5C5B6759-2BC2-8D01-28F7-3EF5A146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796" y="1097417"/>
            <a:ext cx="4082726" cy="307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2D89991-EE0A-E304-2CF3-CA1454776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1" t="2953" r="-1"/>
          <a:stretch/>
        </p:blipFill>
        <p:spPr>
          <a:xfrm>
            <a:off x="4003156" y="3121567"/>
            <a:ext cx="3588638" cy="1733302"/>
          </a:xfrm>
          <a:prstGeom prst="rect">
            <a:avLst/>
          </a:prstGeom>
        </p:spPr>
      </p:pic>
      <p:sp>
        <p:nvSpPr>
          <p:cNvPr id="12" name="Google Shape;944;p43">
            <a:extLst>
              <a:ext uri="{FF2B5EF4-FFF2-40B4-BE49-F238E27FC236}">
                <a16:creationId xmlns:a16="http://schemas.microsoft.com/office/drawing/2014/main" id="{6DD67CF3-4C54-3C4C-59AB-A5A4EDA508E4}"/>
              </a:ext>
            </a:extLst>
          </p:cNvPr>
          <p:cNvSpPr txBox="1">
            <a:spLocks/>
          </p:cNvSpPr>
          <p:nvPr/>
        </p:nvSpPr>
        <p:spPr>
          <a:xfrm>
            <a:off x="7591794" y="4103412"/>
            <a:ext cx="1350728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sz="1100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sz="1100" dirty="0">
                <a:solidFill>
                  <a:schemeClr val="accent6">
                    <a:lumMod val="10000"/>
                  </a:schemeClr>
                </a:solidFill>
              </a:rPr>
              <a:t>National Geographic, 2022)</a:t>
            </a:r>
            <a:endParaRPr lang="es-MX" sz="11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3" name="Google Shape;944;p43">
            <a:extLst>
              <a:ext uri="{FF2B5EF4-FFF2-40B4-BE49-F238E27FC236}">
                <a16:creationId xmlns:a16="http://schemas.microsoft.com/office/drawing/2014/main" id="{981B247D-1ACB-126A-BC01-F72516225FCF}"/>
              </a:ext>
            </a:extLst>
          </p:cNvPr>
          <p:cNvSpPr txBox="1">
            <a:spLocks/>
          </p:cNvSpPr>
          <p:nvPr/>
        </p:nvSpPr>
        <p:spPr>
          <a:xfrm>
            <a:off x="5232196" y="4814548"/>
            <a:ext cx="1350728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sz="1100" dirty="0">
                <a:solidFill>
                  <a:schemeClr val="accent6">
                    <a:lumMod val="10000"/>
                  </a:schemeClr>
                </a:solidFill>
              </a:rPr>
              <a:t>(Collins, 2012)</a:t>
            </a:r>
          </a:p>
        </p:txBody>
      </p:sp>
    </p:spTree>
    <p:extLst>
      <p:ext uri="{BB962C8B-B14F-4D97-AF65-F5344CB8AC3E}">
        <p14:creationId xmlns:p14="http://schemas.microsoft.com/office/powerpoint/2010/main" val="265905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2239F3D-1161-C0C5-0BFD-145E7620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474" y="1232116"/>
            <a:ext cx="7959051" cy="2805192"/>
          </a:xfrm>
        </p:spPr>
        <p:txBody>
          <a:bodyPr/>
          <a:lstStyle/>
          <a:p>
            <a:pPr marL="127000" indent="0" algn="just">
              <a:buNone/>
            </a:pPr>
            <a:r>
              <a:rPr lang="es-MX" dirty="0"/>
              <a:t>El desastre del terremoto y tsunami de </a:t>
            </a:r>
            <a:r>
              <a:rPr lang="es-MX" dirty="0" err="1"/>
              <a:t>Tohoku</a:t>
            </a:r>
            <a:r>
              <a:rPr lang="es-MX" dirty="0"/>
              <a:t> en 2011 es un ejemplo de la relación entre el desarrollo y los desastres naturales, ya que, a medida que Japón avanzó tecnológicamente y se urbanizó, su vulnerabilidad ante los desastres aumentó. La expansión urbana en zonas costeras y la construcción de infraestructuras sin suficiente consideración de los peligros naturales contribuyeron a la gravedad de la tragedia. Además, la crisis nuclear en la planta de Fukushima </a:t>
            </a:r>
            <a:r>
              <a:rPr lang="es-MX" dirty="0" err="1"/>
              <a:t>Daiichi</a:t>
            </a:r>
            <a:r>
              <a:rPr lang="es-MX" dirty="0"/>
              <a:t> ilustra cómo la infraestructura moderna también puede ser un riesgo en sí misma.</a:t>
            </a:r>
          </a:p>
          <a:p>
            <a:pPr marL="127000" indent="0" algn="just">
              <a:buNone/>
            </a:pPr>
            <a:endParaRPr lang="es-MX" dirty="0"/>
          </a:p>
          <a:p>
            <a:pPr marL="127000" indent="0" algn="just">
              <a:buNone/>
            </a:pPr>
            <a:r>
              <a:rPr lang="es-MX" dirty="0"/>
              <a:t>Los desastres no son simplemente eventos naturales, sino que son construcciones sociales que resultan de interacciones complejas entre factores naturales, decisiones humanas y dinámicas socioeconómicas. Al intentar alcanzar un desarrollo sostenible, es crucial reconocer la importancia de la planificación resiliente y la gestión adecuada de riesgos en la prevención y mitigación de desastres.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97170E3-3E0C-B168-627D-EDA1E535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9671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75"/>
          <p:cNvSpPr txBox="1">
            <a:spLocks noGrp="1"/>
          </p:cNvSpPr>
          <p:nvPr>
            <p:ph type="title"/>
          </p:nvPr>
        </p:nvSpPr>
        <p:spPr>
          <a:xfrm>
            <a:off x="720000" y="210777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Bibliografía</a:t>
            </a:r>
            <a:endParaRPr dirty="0"/>
          </a:p>
        </p:txBody>
      </p:sp>
      <p:sp>
        <p:nvSpPr>
          <p:cNvPr id="2031" name="Google Shape;2031;p75"/>
          <p:cNvSpPr txBox="1">
            <a:spLocks noGrp="1"/>
          </p:cNvSpPr>
          <p:nvPr>
            <p:ph type="body" idx="1"/>
          </p:nvPr>
        </p:nvSpPr>
        <p:spPr>
          <a:xfrm>
            <a:off x="514840" y="914460"/>
            <a:ext cx="7909160" cy="3735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BBC News. (2011). Japan earthquake: Tsunami hits north-east. https://www.bbc.com/news/world-asia-pacific-12709598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Collins, T. (2012). Great East Japan Earthquake: economic and trade impact. http://www.imf.org/external/pubs/ft/weo/2011/02/weodata/index.aspx.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Ferris, E., &amp; Solís, M. (2013). Earthquake, Tsunami, Meltdown - The Triple Disaster’s Impact on Japan, Impact on the World. https://www.brookings.edu/articles/earthquake-tsunami-meltdown-the-triple-disasters-impact-on-japan-impact-on-the-world/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National Geographic. (2022). El </a:t>
            </a:r>
            <a:r>
              <a:rPr lang="en-US" sz="1400" dirty="0" err="1"/>
              <a:t>terremoto</a:t>
            </a:r>
            <a:r>
              <a:rPr lang="en-US" sz="1400" dirty="0"/>
              <a:t> de </a:t>
            </a:r>
            <a:r>
              <a:rPr lang="en-US" sz="1400" dirty="0" err="1"/>
              <a:t>Japón</a:t>
            </a:r>
            <a:r>
              <a:rPr lang="en-US" sz="1400" dirty="0"/>
              <a:t>. https://www.nationalgeographic.es/photography/2017/03/el-terremoto-de-japon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OECD. (2011). The Tohoku Pacific earthquake: Economic consequences. https://www.oecd.org/japan/thetohokupacificearthquakeeconomicconsequences.htm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Takemoto, S., Shibuya, N., &amp; Sakoda, K. (2021). Learning from </a:t>
            </a:r>
            <a:r>
              <a:rPr lang="en-US" sz="1400" dirty="0" err="1"/>
              <a:t>Megadisasters</a:t>
            </a:r>
            <a:r>
              <a:rPr lang="en-US" sz="1400" dirty="0"/>
              <a:t>: A Decade of Lessons from the Great East Japan Earthquake.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The Geological Society of London. (2012). The Geological Society. https://www.geolsoc.org.uk/Policy-and-Media/Outreach/Plate-Tectonic-Stories/Outer-Isles-Pseudotachylytes/Tohoku-Earthquake</a:t>
            </a:r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400" dirty="0"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400" dirty="0"/>
          </a:p>
        </p:txBody>
      </p:sp>
      <p:sp>
        <p:nvSpPr>
          <p:cNvPr id="2033" name="Google Shape;2033;p75"/>
          <p:cNvSpPr/>
          <p:nvPr/>
        </p:nvSpPr>
        <p:spPr>
          <a:xfrm rot="10800000" flipH="1">
            <a:off x="7702335" y="1615977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arthquake Recommendations for Middle School by Slidesgo">
  <a:themeElements>
    <a:clrScheme name="Simple Light">
      <a:dk1>
        <a:srgbClr val="303030"/>
      </a:dk1>
      <a:lt1>
        <a:srgbClr val="925F5D"/>
      </a:lt1>
      <a:dk2>
        <a:srgbClr val="FADED0"/>
      </a:dk2>
      <a:lt2>
        <a:srgbClr val="E99C6C"/>
      </a:lt2>
      <a:accent1>
        <a:srgbClr val="EB9888"/>
      </a:accent1>
      <a:accent2>
        <a:srgbClr val="C64F49"/>
      </a:accent2>
      <a:accent3>
        <a:srgbClr val="D5B09B"/>
      </a:accent3>
      <a:accent4>
        <a:srgbClr val="D5886E"/>
      </a:accent4>
      <a:accent5>
        <a:srgbClr val="148584"/>
      </a:accent5>
      <a:accent6>
        <a:srgbClr val="E7D0C3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586</Words>
  <Application>Microsoft Office PowerPoint</Application>
  <PresentationFormat>Presentación en pantalla (16:9)</PresentationFormat>
  <Paragraphs>43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Sarabun</vt:lpstr>
      <vt:lpstr>Loved by the King</vt:lpstr>
      <vt:lpstr>Titan One</vt:lpstr>
      <vt:lpstr>Arial</vt:lpstr>
      <vt:lpstr>Nunito Light</vt:lpstr>
      <vt:lpstr>Anton</vt:lpstr>
      <vt:lpstr>Earthquake Recommendations for Middle School by Slidesgo</vt:lpstr>
      <vt:lpstr>Sismo tsunami y desastre núclear Japón 2011</vt:lpstr>
      <vt:lpstr>Presentación de PowerPoint</vt:lpstr>
      <vt:lpstr>Características del desastre</vt:lpstr>
      <vt:lpstr>Características del desastre</vt:lpstr>
      <vt:lpstr>Muertes</vt:lpstr>
      <vt:lpstr>Económico</vt:lpstr>
      <vt:lpstr>Conclusión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Sismo tsunami y desastre núclear Japón 2011</dc:title>
  <cp:lastModifiedBy>EMILIANO HERNANDEZ VALDES</cp:lastModifiedBy>
  <cp:revision>5</cp:revision>
  <dcterms:modified xsi:type="dcterms:W3CDTF">2023-08-22T06:28:18Z</dcterms:modified>
</cp:coreProperties>
</file>